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b" ContentType="application/vnd.ms-excel.sheet.binary.macroEnabled.12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7" r:id="rId4"/>
    <p:sldMasterId id="2147483768" r:id="rId5"/>
  </p:sldMasterIdLst>
  <p:notesMasterIdLst>
    <p:notesMasterId r:id="rId23"/>
  </p:notesMasterIdLst>
  <p:sldIdLst>
    <p:sldId id="2147480141" r:id="rId6"/>
    <p:sldId id="2147480143" r:id="rId7"/>
    <p:sldId id="8469" r:id="rId8"/>
    <p:sldId id="2147480123" r:id="rId9"/>
    <p:sldId id="2147480125" r:id="rId10"/>
    <p:sldId id="8456" r:id="rId11"/>
    <p:sldId id="8458" r:id="rId12"/>
    <p:sldId id="8470" r:id="rId13"/>
    <p:sldId id="2147480146" r:id="rId14"/>
    <p:sldId id="2147480145" r:id="rId15"/>
    <p:sldId id="8462" r:id="rId16"/>
    <p:sldId id="8463" r:id="rId17"/>
    <p:sldId id="8464" r:id="rId18"/>
    <p:sldId id="8465" r:id="rId19"/>
    <p:sldId id="2147480142" r:id="rId20"/>
    <p:sldId id="2147480144" r:id="rId21"/>
    <p:sldId id="2147480147" r:id="rId22"/>
  </p:sldIdLst>
  <p:sldSz cx="12599988" cy="7085013"/>
  <p:notesSz cx="6858000" cy="9144000"/>
  <p:defaultTextStyle>
    <a:defPPr>
      <a:defRPr lang="it-IT"/>
    </a:defPPr>
    <a:lvl1pPr marL="0" algn="l" defTabSz="944850" rtl="0" eaLnBrk="1" latinLnBrk="0" hangingPunct="1">
      <a:defRPr sz="1860" kern="1200">
        <a:solidFill>
          <a:schemeClr val="tx1"/>
        </a:solidFill>
        <a:latin typeface="+mn-lt"/>
        <a:ea typeface="+mn-ea"/>
        <a:cs typeface="+mn-cs"/>
      </a:defRPr>
    </a:lvl1pPr>
    <a:lvl2pPr marL="472425" algn="l" defTabSz="944850" rtl="0" eaLnBrk="1" latinLnBrk="0" hangingPunct="1">
      <a:defRPr sz="1860" kern="1200">
        <a:solidFill>
          <a:schemeClr val="tx1"/>
        </a:solidFill>
        <a:latin typeface="+mn-lt"/>
        <a:ea typeface="+mn-ea"/>
        <a:cs typeface="+mn-cs"/>
      </a:defRPr>
    </a:lvl2pPr>
    <a:lvl3pPr marL="944850" algn="l" defTabSz="944850" rtl="0" eaLnBrk="1" latinLnBrk="0" hangingPunct="1">
      <a:defRPr sz="1860" kern="1200">
        <a:solidFill>
          <a:schemeClr val="tx1"/>
        </a:solidFill>
        <a:latin typeface="+mn-lt"/>
        <a:ea typeface="+mn-ea"/>
        <a:cs typeface="+mn-cs"/>
      </a:defRPr>
    </a:lvl3pPr>
    <a:lvl4pPr marL="1417274" algn="l" defTabSz="944850" rtl="0" eaLnBrk="1" latinLnBrk="0" hangingPunct="1">
      <a:defRPr sz="1860" kern="1200">
        <a:solidFill>
          <a:schemeClr val="tx1"/>
        </a:solidFill>
        <a:latin typeface="+mn-lt"/>
        <a:ea typeface="+mn-ea"/>
        <a:cs typeface="+mn-cs"/>
      </a:defRPr>
    </a:lvl4pPr>
    <a:lvl5pPr marL="1889699" algn="l" defTabSz="944850" rtl="0" eaLnBrk="1" latinLnBrk="0" hangingPunct="1">
      <a:defRPr sz="1860" kern="1200">
        <a:solidFill>
          <a:schemeClr val="tx1"/>
        </a:solidFill>
        <a:latin typeface="+mn-lt"/>
        <a:ea typeface="+mn-ea"/>
        <a:cs typeface="+mn-cs"/>
      </a:defRPr>
    </a:lvl5pPr>
    <a:lvl6pPr marL="2362124" algn="l" defTabSz="944850" rtl="0" eaLnBrk="1" latinLnBrk="0" hangingPunct="1">
      <a:defRPr sz="1860" kern="1200">
        <a:solidFill>
          <a:schemeClr val="tx1"/>
        </a:solidFill>
        <a:latin typeface="+mn-lt"/>
        <a:ea typeface="+mn-ea"/>
        <a:cs typeface="+mn-cs"/>
      </a:defRPr>
    </a:lvl6pPr>
    <a:lvl7pPr marL="2834549" algn="l" defTabSz="944850" rtl="0" eaLnBrk="1" latinLnBrk="0" hangingPunct="1">
      <a:defRPr sz="1860" kern="1200">
        <a:solidFill>
          <a:schemeClr val="tx1"/>
        </a:solidFill>
        <a:latin typeface="+mn-lt"/>
        <a:ea typeface="+mn-ea"/>
        <a:cs typeface="+mn-cs"/>
      </a:defRPr>
    </a:lvl7pPr>
    <a:lvl8pPr marL="3306973" algn="l" defTabSz="944850" rtl="0" eaLnBrk="1" latinLnBrk="0" hangingPunct="1">
      <a:defRPr sz="1860" kern="1200">
        <a:solidFill>
          <a:schemeClr val="tx1"/>
        </a:solidFill>
        <a:latin typeface="+mn-lt"/>
        <a:ea typeface="+mn-ea"/>
        <a:cs typeface="+mn-cs"/>
      </a:defRPr>
    </a:lvl8pPr>
    <a:lvl9pPr marL="3779398" algn="l" defTabSz="944850" rtl="0" eaLnBrk="1" latinLnBrk="0" hangingPunct="1">
      <a:defRPr sz="18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182"/>
    <a:srgbClr val="051050"/>
    <a:srgbClr val="FF0000"/>
    <a:srgbClr val="FF0F64"/>
    <a:srgbClr val="CC0364"/>
    <a:srgbClr val="FF0666"/>
    <a:srgbClr val="F2F2F2"/>
    <a:srgbClr val="E32D91"/>
    <a:srgbClr val="FF0066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EFC701-3890-49F4-809F-5343184ACB18}" v="29" dt="2026-09-23T11:04:32.398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Stile medio 3 - 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974" y="10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zzaroli Andrea (Open Fiber)" userId="2e4f4f51-279f-4f6d-b5b6-17a3d5d99a18" providerId="ADAL" clId="{AE776B29-2DC0-48A8-A1AC-1E527CFAB7E1}"/>
    <pc:docChg chg="undo redo custSel addSld delSld modSld sldOrd">
      <pc:chgData name="Lazzaroli Andrea (Open Fiber)" userId="2e4f4f51-279f-4f6d-b5b6-17a3d5d99a18" providerId="ADAL" clId="{AE776B29-2DC0-48A8-A1AC-1E527CFAB7E1}" dt="2026-09-23T12:38:46.599" v="990"/>
      <pc:docMkLst>
        <pc:docMk/>
      </pc:docMkLst>
      <pc:sldChg chg="modSp mod">
        <pc:chgData name="Lazzaroli Andrea (Open Fiber)" userId="2e4f4f51-279f-4f6d-b5b6-17a3d5d99a18" providerId="ADAL" clId="{AE776B29-2DC0-48A8-A1AC-1E527CFAB7E1}" dt="2026-09-18T17:17:16.588" v="820" actId="14100"/>
        <pc:sldMkLst>
          <pc:docMk/>
          <pc:sldMk cId="1727305516" sldId="8462"/>
        </pc:sldMkLst>
        <pc:spChg chg="mod">
          <ac:chgData name="Lazzaroli Andrea (Open Fiber)" userId="2e4f4f51-279f-4f6d-b5b6-17a3d5d99a18" providerId="ADAL" clId="{AE776B29-2DC0-48A8-A1AC-1E527CFAB7E1}" dt="2026-09-18T17:17:16.588" v="820" actId="14100"/>
          <ac:spMkLst>
            <pc:docMk/>
            <pc:sldMk cId="1727305516" sldId="8462"/>
            <ac:spMk id="38" creationId="{F67F2ACC-133B-AE0A-BF99-9E4175A9FB2F}"/>
          </ac:spMkLst>
        </pc:spChg>
      </pc:sldChg>
      <pc:sldChg chg="delSp modSp mod">
        <pc:chgData name="Lazzaroli Andrea (Open Fiber)" userId="2e4f4f51-279f-4f6d-b5b6-17a3d5d99a18" providerId="ADAL" clId="{AE776B29-2DC0-48A8-A1AC-1E527CFAB7E1}" dt="2026-09-23T12:34:33.940" v="950" actId="1038"/>
        <pc:sldMkLst>
          <pc:docMk/>
          <pc:sldMk cId="3264351602" sldId="8463"/>
        </pc:sldMkLst>
        <pc:picChg chg="del mod">
          <ac:chgData name="Lazzaroli Andrea (Open Fiber)" userId="2e4f4f51-279f-4f6d-b5b6-17a3d5d99a18" providerId="ADAL" clId="{AE776B29-2DC0-48A8-A1AC-1E527CFAB7E1}" dt="2026-09-23T12:33:48.324" v="924" actId="478"/>
          <ac:picMkLst>
            <pc:docMk/>
            <pc:sldMk cId="3264351602" sldId="8463"/>
            <ac:picMk id="3" creationId="{CB836AA2-38BF-502B-3B6E-0C3140EF0067}"/>
          </ac:picMkLst>
        </pc:picChg>
        <pc:picChg chg="mod">
          <ac:chgData name="Lazzaroli Andrea (Open Fiber)" userId="2e4f4f51-279f-4f6d-b5b6-17a3d5d99a18" providerId="ADAL" clId="{AE776B29-2DC0-48A8-A1AC-1E527CFAB7E1}" dt="2026-09-23T12:34:33.940" v="950" actId="1038"/>
          <ac:picMkLst>
            <pc:docMk/>
            <pc:sldMk cId="3264351602" sldId="8463"/>
            <ac:picMk id="4" creationId="{818285CF-C458-2FE3-9B6F-9B5FC78603C9}"/>
          </ac:picMkLst>
        </pc:picChg>
        <pc:picChg chg="mod">
          <ac:chgData name="Lazzaroli Andrea (Open Fiber)" userId="2e4f4f51-279f-4f6d-b5b6-17a3d5d99a18" providerId="ADAL" clId="{AE776B29-2DC0-48A8-A1AC-1E527CFAB7E1}" dt="2026-09-23T12:34:23.617" v="942" actId="1076"/>
          <ac:picMkLst>
            <pc:docMk/>
            <pc:sldMk cId="3264351602" sldId="8463"/>
            <ac:picMk id="5" creationId="{DD7FC043-AC1C-369C-4C43-C5FF26CC48FE}"/>
          </ac:picMkLst>
        </pc:picChg>
        <pc:picChg chg="mod">
          <ac:chgData name="Lazzaroli Andrea (Open Fiber)" userId="2e4f4f51-279f-4f6d-b5b6-17a3d5d99a18" providerId="ADAL" clId="{AE776B29-2DC0-48A8-A1AC-1E527CFAB7E1}" dt="2026-09-23T12:34:20.278" v="941" actId="1037"/>
          <ac:picMkLst>
            <pc:docMk/>
            <pc:sldMk cId="3264351602" sldId="8463"/>
            <ac:picMk id="6" creationId="{20CF6143-8938-8997-B672-434BBB51485D}"/>
          </ac:picMkLst>
        </pc:picChg>
      </pc:sldChg>
      <pc:sldChg chg="delSp modSp mod">
        <pc:chgData name="Lazzaroli Andrea (Open Fiber)" userId="2e4f4f51-279f-4f6d-b5b6-17a3d5d99a18" providerId="ADAL" clId="{AE776B29-2DC0-48A8-A1AC-1E527CFAB7E1}" dt="2026-09-23T12:35:22.033" v="965" actId="1076"/>
        <pc:sldMkLst>
          <pc:docMk/>
          <pc:sldMk cId="246009228" sldId="8464"/>
        </pc:sldMkLst>
        <pc:picChg chg="mod">
          <ac:chgData name="Lazzaroli Andrea (Open Fiber)" userId="2e4f4f51-279f-4f6d-b5b6-17a3d5d99a18" providerId="ADAL" clId="{AE776B29-2DC0-48A8-A1AC-1E527CFAB7E1}" dt="2026-09-23T12:35:22.033" v="965" actId="1076"/>
          <ac:picMkLst>
            <pc:docMk/>
            <pc:sldMk cId="246009228" sldId="8464"/>
            <ac:picMk id="3" creationId="{6F34B0A3-E412-D930-A88D-22819618B010}"/>
          </ac:picMkLst>
        </pc:picChg>
        <pc:picChg chg="mod">
          <ac:chgData name="Lazzaroli Andrea (Open Fiber)" userId="2e4f4f51-279f-4f6d-b5b6-17a3d5d99a18" providerId="ADAL" clId="{AE776B29-2DC0-48A8-A1AC-1E527CFAB7E1}" dt="2026-09-23T12:35:20.837" v="964" actId="1076"/>
          <ac:picMkLst>
            <pc:docMk/>
            <pc:sldMk cId="246009228" sldId="8464"/>
            <ac:picMk id="4" creationId="{480FECEE-262D-BD0C-FE58-4DB708ACB512}"/>
          </ac:picMkLst>
        </pc:picChg>
        <pc:picChg chg="del">
          <ac:chgData name="Lazzaroli Andrea (Open Fiber)" userId="2e4f4f51-279f-4f6d-b5b6-17a3d5d99a18" providerId="ADAL" clId="{AE776B29-2DC0-48A8-A1AC-1E527CFAB7E1}" dt="2026-09-23T12:34:53.297" v="951" actId="478"/>
          <ac:picMkLst>
            <pc:docMk/>
            <pc:sldMk cId="246009228" sldId="8464"/>
            <ac:picMk id="5" creationId="{A36226A2-08DD-F9E4-9C2D-D1B97B8BC2F8}"/>
          </ac:picMkLst>
        </pc:picChg>
        <pc:picChg chg="mod">
          <ac:chgData name="Lazzaroli Andrea (Open Fiber)" userId="2e4f4f51-279f-4f6d-b5b6-17a3d5d99a18" providerId="ADAL" clId="{AE776B29-2DC0-48A8-A1AC-1E527CFAB7E1}" dt="2026-09-23T12:35:03.630" v="957" actId="1076"/>
          <ac:picMkLst>
            <pc:docMk/>
            <pc:sldMk cId="246009228" sldId="8464"/>
            <ac:picMk id="6" creationId="{3A143C88-85EE-0091-5FBE-BC8495926FF5}"/>
          </ac:picMkLst>
        </pc:picChg>
      </pc:sldChg>
      <pc:sldChg chg="delSp modSp mod">
        <pc:chgData name="Lazzaroli Andrea (Open Fiber)" userId="2e4f4f51-279f-4f6d-b5b6-17a3d5d99a18" providerId="ADAL" clId="{AE776B29-2DC0-48A8-A1AC-1E527CFAB7E1}" dt="2026-09-23T12:36:13.811" v="988" actId="1076"/>
        <pc:sldMkLst>
          <pc:docMk/>
          <pc:sldMk cId="1385728519" sldId="8465"/>
        </pc:sldMkLst>
        <pc:picChg chg="mod">
          <ac:chgData name="Lazzaroli Andrea (Open Fiber)" userId="2e4f4f51-279f-4f6d-b5b6-17a3d5d99a18" providerId="ADAL" clId="{AE776B29-2DC0-48A8-A1AC-1E527CFAB7E1}" dt="2026-09-23T12:35:58.919" v="976" actId="1076"/>
          <ac:picMkLst>
            <pc:docMk/>
            <pc:sldMk cId="1385728519" sldId="8465"/>
            <ac:picMk id="3" creationId="{344409F0-AD8C-332E-24A0-1E8948F65371}"/>
          </ac:picMkLst>
        </pc:picChg>
        <pc:picChg chg="mod">
          <ac:chgData name="Lazzaroli Andrea (Open Fiber)" userId="2e4f4f51-279f-4f6d-b5b6-17a3d5d99a18" providerId="ADAL" clId="{AE776B29-2DC0-48A8-A1AC-1E527CFAB7E1}" dt="2026-09-23T12:36:13.811" v="988" actId="1076"/>
          <ac:picMkLst>
            <pc:docMk/>
            <pc:sldMk cId="1385728519" sldId="8465"/>
            <ac:picMk id="4" creationId="{21EE34E7-AD44-C2A3-CCD7-69C546167AC9}"/>
          </ac:picMkLst>
        </pc:picChg>
        <pc:picChg chg="mod">
          <ac:chgData name="Lazzaroli Andrea (Open Fiber)" userId="2e4f4f51-279f-4f6d-b5b6-17a3d5d99a18" providerId="ADAL" clId="{AE776B29-2DC0-48A8-A1AC-1E527CFAB7E1}" dt="2026-09-23T12:36:07.540" v="986" actId="1035"/>
          <ac:picMkLst>
            <pc:docMk/>
            <pc:sldMk cId="1385728519" sldId="8465"/>
            <ac:picMk id="5" creationId="{EB3F5DC3-0DA8-3EC8-E129-06004483464B}"/>
          </ac:picMkLst>
        </pc:picChg>
        <pc:picChg chg="del">
          <ac:chgData name="Lazzaroli Andrea (Open Fiber)" userId="2e4f4f51-279f-4f6d-b5b6-17a3d5d99a18" providerId="ADAL" clId="{AE776B29-2DC0-48A8-A1AC-1E527CFAB7E1}" dt="2026-09-23T12:35:33.112" v="966" actId="478"/>
          <ac:picMkLst>
            <pc:docMk/>
            <pc:sldMk cId="1385728519" sldId="8465"/>
            <ac:picMk id="6" creationId="{A6C97438-7C01-D088-A9C4-23830CC776E7}"/>
          </ac:picMkLst>
        </pc:picChg>
      </pc:sldChg>
      <pc:sldChg chg="addSp modSp mod ord addAnim delAnim modAnim">
        <pc:chgData name="Lazzaroli Andrea (Open Fiber)" userId="2e4f4f51-279f-4f6d-b5b6-17a3d5d99a18" providerId="ADAL" clId="{AE776B29-2DC0-48A8-A1AC-1E527CFAB7E1}" dt="2026-09-23T11:49:48.274" v="913" actId="20577"/>
        <pc:sldMkLst>
          <pc:docMk/>
          <pc:sldMk cId="2527512290" sldId="8469"/>
        </pc:sldMkLst>
        <pc:spChg chg="mod">
          <ac:chgData name="Lazzaroli Andrea (Open Fiber)" userId="2e4f4f51-279f-4f6d-b5b6-17a3d5d99a18" providerId="ADAL" clId="{AE776B29-2DC0-48A8-A1AC-1E527CFAB7E1}" dt="2026-09-09T13:46:46.998" v="96" actId="20577"/>
          <ac:spMkLst>
            <pc:docMk/>
            <pc:sldMk cId="2527512290" sldId="8469"/>
            <ac:spMk id="3" creationId="{7A9F0A6F-C984-6809-F78E-7402640C855D}"/>
          </ac:spMkLst>
        </pc:spChg>
        <pc:spChg chg="add mod">
          <ac:chgData name="Lazzaroli Andrea (Open Fiber)" userId="2e4f4f51-279f-4f6d-b5b6-17a3d5d99a18" providerId="ADAL" clId="{AE776B29-2DC0-48A8-A1AC-1E527CFAB7E1}" dt="2026-09-23T11:04:32.398" v="911" actId="2711"/>
          <ac:spMkLst>
            <pc:docMk/>
            <pc:sldMk cId="2527512290" sldId="8469"/>
            <ac:spMk id="4" creationId="{5EDCC009-AD70-D7A9-6177-634894DA49D1}"/>
          </ac:spMkLst>
        </pc:spChg>
        <pc:spChg chg="mod">
          <ac:chgData name="Lazzaroli Andrea (Open Fiber)" userId="2e4f4f51-279f-4f6d-b5b6-17a3d5d99a18" providerId="ADAL" clId="{AE776B29-2DC0-48A8-A1AC-1E527CFAB7E1}" dt="2026-09-23T11:49:48.274" v="913" actId="20577"/>
          <ac:spMkLst>
            <pc:docMk/>
            <pc:sldMk cId="2527512290" sldId="8469"/>
            <ac:spMk id="121" creationId="{F4DFA22F-DCAB-9AFE-BD27-0B21A942240B}"/>
          </ac:spMkLst>
        </pc:spChg>
        <pc:spChg chg="mod">
          <ac:chgData name="Lazzaroli Andrea (Open Fiber)" userId="2e4f4f51-279f-4f6d-b5b6-17a3d5d99a18" providerId="ADAL" clId="{AE776B29-2DC0-48A8-A1AC-1E527CFAB7E1}" dt="2026-09-09T13:55:40.334" v="321" actId="20577"/>
          <ac:spMkLst>
            <pc:docMk/>
            <pc:sldMk cId="2527512290" sldId="8469"/>
            <ac:spMk id="146" creationId="{10AA0020-608B-322F-EBB1-23AA58512468}"/>
          </ac:spMkLst>
        </pc:spChg>
        <pc:spChg chg="mod">
          <ac:chgData name="Lazzaroli Andrea (Open Fiber)" userId="2e4f4f51-279f-4f6d-b5b6-17a3d5d99a18" providerId="ADAL" clId="{AE776B29-2DC0-48A8-A1AC-1E527CFAB7E1}" dt="2026-09-18T15:25:26.091" v="646" actId="6549"/>
          <ac:spMkLst>
            <pc:docMk/>
            <pc:sldMk cId="2527512290" sldId="8469"/>
            <ac:spMk id="185" creationId="{D9E824A6-3C7B-F5AE-8F0C-667B72F3E00C}"/>
          </ac:spMkLst>
        </pc:spChg>
        <pc:spChg chg="mod">
          <ac:chgData name="Lazzaroli Andrea (Open Fiber)" userId="2e4f4f51-279f-4f6d-b5b6-17a3d5d99a18" providerId="ADAL" clId="{AE776B29-2DC0-48A8-A1AC-1E527CFAB7E1}" dt="2026-09-09T14:22:29.445" v="327" actId="20577"/>
          <ac:spMkLst>
            <pc:docMk/>
            <pc:sldMk cId="2527512290" sldId="8469"/>
            <ac:spMk id="188" creationId="{31744960-5769-B785-078C-A6DD81F1F1D6}"/>
          </ac:spMkLst>
        </pc:spChg>
      </pc:sldChg>
      <pc:sldChg chg="ord">
        <pc:chgData name="Lazzaroli Andrea (Open Fiber)" userId="2e4f4f51-279f-4f6d-b5b6-17a3d5d99a18" providerId="ADAL" clId="{AE776B29-2DC0-48A8-A1AC-1E527CFAB7E1}" dt="2026-09-23T12:38:46.599" v="990"/>
        <pc:sldMkLst>
          <pc:docMk/>
          <pc:sldMk cId="2635780915" sldId="8470"/>
        </pc:sldMkLst>
      </pc:sldChg>
      <pc:sldChg chg="addSp delSp modSp mod ord addAnim delAnim">
        <pc:chgData name="Lazzaroli Andrea (Open Fiber)" userId="2e4f4f51-279f-4f6d-b5b6-17a3d5d99a18" providerId="ADAL" clId="{AE776B29-2DC0-48A8-A1AC-1E527CFAB7E1}" dt="2026-09-18T15:27:51.686" v="648" actId="20577"/>
        <pc:sldMkLst>
          <pc:docMk/>
          <pc:sldMk cId="280153955" sldId="2147480123"/>
        </pc:sldMkLst>
        <pc:spChg chg="mod">
          <ac:chgData name="Lazzaroli Andrea (Open Fiber)" userId="2e4f4f51-279f-4f6d-b5b6-17a3d5d99a18" providerId="ADAL" clId="{AE776B29-2DC0-48A8-A1AC-1E527CFAB7E1}" dt="2026-09-09T13:47:35.384" v="138" actId="20577"/>
          <ac:spMkLst>
            <pc:docMk/>
            <pc:sldMk cId="280153955" sldId="2147480123"/>
            <ac:spMk id="2" creationId="{7C62A394-E0D0-A7E0-9822-239D838D452A}"/>
          </ac:spMkLst>
        </pc:spChg>
        <pc:spChg chg="add del mod topLvl">
          <ac:chgData name="Lazzaroli Andrea (Open Fiber)" userId="2e4f4f51-279f-4f6d-b5b6-17a3d5d99a18" providerId="ADAL" clId="{AE776B29-2DC0-48A8-A1AC-1E527CFAB7E1}" dt="2026-09-18T15:27:51.686" v="648" actId="20577"/>
          <ac:spMkLst>
            <pc:docMk/>
            <pc:sldMk cId="280153955" sldId="2147480123"/>
            <ac:spMk id="5" creationId="{6DDCA605-57A5-BD47-083A-0A132CD30600}"/>
          </ac:spMkLst>
        </pc:spChg>
        <pc:spChg chg="mod">
          <ac:chgData name="Lazzaroli Andrea (Open Fiber)" userId="2e4f4f51-279f-4f6d-b5b6-17a3d5d99a18" providerId="ADAL" clId="{AE776B29-2DC0-48A8-A1AC-1E527CFAB7E1}" dt="2026-09-09T13:50:05.003" v="230" actId="20577"/>
          <ac:spMkLst>
            <pc:docMk/>
            <pc:sldMk cId="280153955" sldId="2147480123"/>
            <ac:spMk id="6" creationId="{1880BD14-1104-EA2B-FE8D-55A647ACB9DA}"/>
          </ac:spMkLst>
        </pc:spChg>
        <pc:grpChg chg="add del mod">
          <ac:chgData name="Lazzaroli Andrea (Open Fiber)" userId="2e4f4f51-279f-4f6d-b5b6-17a3d5d99a18" providerId="ADAL" clId="{AE776B29-2DC0-48A8-A1AC-1E527CFAB7E1}" dt="2026-09-09T13:55:36.334" v="319" actId="1036"/>
          <ac:grpSpMkLst>
            <pc:docMk/>
            <pc:sldMk cId="280153955" sldId="2147480123"/>
            <ac:grpSpMk id="3" creationId="{C77539F7-FF50-20B2-75F2-9CBA429BBEA8}"/>
          </ac:grpSpMkLst>
        </pc:grpChg>
        <pc:grpChg chg="mod topLvl">
          <ac:chgData name="Lazzaroli Andrea (Open Fiber)" userId="2e4f4f51-279f-4f6d-b5b6-17a3d5d99a18" providerId="ADAL" clId="{AE776B29-2DC0-48A8-A1AC-1E527CFAB7E1}" dt="2026-09-09T13:49:57.373" v="227" actId="478"/>
          <ac:grpSpMkLst>
            <pc:docMk/>
            <pc:sldMk cId="280153955" sldId="2147480123"/>
            <ac:grpSpMk id="4" creationId="{2208E738-6153-BFEB-2A8D-52F13BB69351}"/>
          </ac:grpSpMkLst>
        </pc:grpChg>
        <pc:grpChg chg="mod">
          <ac:chgData name="Lazzaroli Andrea (Open Fiber)" userId="2e4f4f51-279f-4f6d-b5b6-17a3d5d99a18" providerId="ADAL" clId="{AE776B29-2DC0-48A8-A1AC-1E527CFAB7E1}" dt="2026-09-09T13:49:10.742" v="170" actId="20578"/>
          <ac:grpSpMkLst>
            <pc:docMk/>
            <pc:sldMk cId="280153955" sldId="2147480123"/>
            <ac:grpSpMk id="7" creationId="{B81A02C3-A22A-94F9-EECA-FDD4EA2EC8BB}"/>
          </ac:grpSpMkLst>
        </pc:grpChg>
        <pc:cxnChg chg="mod">
          <ac:chgData name="Lazzaroli Andrea (Open Fiber)" userId="2e4f4f51-279f-4f6d-b5b6-17a3d5d99a18" providerId="ADAL" clId="{AE776B29-2DC0-48A8-A1AC-1E527CFAB7E1}" dt="2026-09-09T13:49:10.742" v="170" actId="20578"/>
          <ac:cxnSpMkLst>
            <pc:docMk/>
            <pc:sldMk cId="280153955" sldId="2147480123"/>
            <ac:cxnSpMk id="8" creationId="{7774F525-F618-609A-4BBC-709264654A08}"/>
          </ac:cxnSpMkLst>
        </pc:cxnChg>
        <pc:cxnChg chg="mod">
          <ac:chgData name="Lazzaroli Andrea (Open Fiber)" userId="2e4f4f51-279f-4f6d-b5b6-17a3d5d99a18" providerId="ADAL" clId="{AE776B29-2DC0-48A8-A1AC-1E527CFAB7E1}" dt="2026-09-09T13:49:10.742" v="170" actId="20578"/>
          <ac:cxnSpMkLst>
            <pc:docMk/>
            <pc:sldMk cId="280153955" sldId="2147480123"/>
            <ac:cxnSpMk id="9" creationId="{F3C5B27C-4556-9015-CF19-9A186190F775}"/>
          </ac:cxnSpMkLst>
        </pc:cxnChg>
        <pc:cxnChg chg="mod">
          <ac:chgData name="Lazzaroli Andrea (Open Fiber)" userId="2e4f4f51-279f-4f6d-b5b6-17a3d5d99a18" providerId="ADAL" clId="{AE776B29-2DC0-48A8-A1AC-1E527CFAB7E1}" dt="2026-09-09T13:49:10.742" v="170" actId="20578"/>
          <ac:cxnSpMkLst>
            <pc:docMk/>
            <pc:sldMk cId="280153955" sldId="2147480123"/>
            <ac:cxnSpMk id="10" creationId="{3A1D75B4-5604-0D9F-A148-7DAD6788A68B}"/>
          </ac:cxnSpMkLst>
        </pc:cxnChg>
        <pc:cxnChg chg="mod">
          <ac:chgData name="Lazzaroli Andrea (Open Fiber)" userId="2e4f4f51-279f-4f6d-b5b6-17a3d5d99a18" providerId="ADAL" clId="{AE776B29-2DC0-48A8-A1AC-1E527CFAB7E1}" dt="2026-09-09T13:49:10.742" v="170" actId="20578"/>
          <ac:cxnSpMkLst>
            <pc:docMk/>
            <pc:sldMk cId="280153955" sldId="2147480123"/>
            <ac:cxnSpMk id="11" creationId="{B0CAFADE-6ADA-ECAF-AFD8-A675CD0683C1}"/>
          </ac:cxnSpMkLst>
        </pc:cxnChg>
      </pc:sldChg>
      <pc:sldChg chg="modSp mod">
        <pc:chgData name="Lazzaroli Andrea (Open Fiber)" userId="2e4f4f51-279f-4f6d-b5b6-17a3d5d99a18" providerId="ADAL" clId="{AE776B29-2DC0-48A8-A1AC-1E527CFAB7E1}" dt="2026-09-09T14:27:33.684" v="335" actId="20577"/>
        <pc:sldMkLst>
          <pc:docMk/>
          <pc:sldMk cId="1640276391" sldId="2147480125"/>
        </pc:sldMkLst>
        <pc:spChg chg="mod">
          <ac:chgData name="Lazzaroli Andrea (Open Fiber)" userId="2e4f4f51-279f-4f6d-b5b6-17a3d5d99a18" providerId="ADAL" clId="{AE776B29-2DC0-48A8-A1AC-1E527CFAB7E1}" dt="2026-09-09T14:27:33.684" v="335" actId="20577"/>
          <ac:spMkLst>
            <pc:docMk/>
            <pc:sldMk cId="1640276391" sldId="2147480125"/>
            <ac:spMk id="29" creationId="{BF33FA13-495B-5D49-1C00-FB5439676051}"/>
          </ac:spMkLst>
        </pc:spChg>
        <pc:spChg chg="mod">
          <ac:chgData name="Lazzaroli Andrea (Open Fiber)" userId="2e4f4f51-279f-4f6d-b5b6-17a3d5d99a18" providerId="ADAL" clId="{AE776B29-2DC0-48A8-A1AC-1E527CFAB7E1}" dt="2026-09-09T14:24:12.115" v="329" actId="20577"/>
          <ac:spMkLst>
            <pc:docMk/>
            <pc:sldMk cId="1640276391" sldId="2147480125"/>
            <ac:spMk id="30" creationId="{074F8A00-DFFD-CE24-1EFC-6C9979DC7347}"/>
          </ac:spMkLst>
        </pc:spChg>
        <pc:graphicFrameChg chg="mod">
          <ac:chgData name="Lazzaroli Andrea (Open Fiber)" userId="2e4f4f51-279f-4f6d-b5b6-17a3d5d99a18" providerId="ADAL" clId="{AE776B29-2DC0-48A8-A1AC-1E527CFAB7E1}" dt="2026-09-09T14:27:20.380" v="331" actId="20577"/>
          <ac:graphicFrameMkLst>
            <pc:docMk/>
            <pc:sldMk cId="1640276391" sldId="2147480125"/>
            <ac:graphicFrameMk id="11" creationId="{92513D70-3A80-756F-367C-EA33BE6ED6A3}"/>
          </ac:graphicFrameMkLst>
        </pc:graphicFrameChg>
      </pc:sldChg>
      <pc:sldChg chg="modSp add mod">
        <pc:chgData name="Lazzaroli Andrea (Open Fiber)" userId="2e4f4f51-279f-4f6d-b5b6-17a3d5d99a18" providerId="ADAL" clId="{AE776B29-2DC0-48A8-A1AC-1E527CFAB7E1}" dt="2026-09-22T12:21:53.280" v="881" actId="20577"/>
        <pc:sldMkLst>
          <pc:docMk/>
          <pc:sldMk cId="2539355712" sldId="2147480141"/>
        </pc:sldMkLst>
        <pc:spChg chg="mod">
          <ac:chgData name="Lazzaroli Andrea (Open Fiber)" userId="2e4f4f51-279f-4f6d-b5b6-17a3d5d99a18" providerId="ADAL" clId="{AE776B29-2DC0-48A8-A1AC-1E527CFAB7E1}" dt="2026-09-22T12:21:53.280" v="881" actId="20577"/>
          <ac:spMkLst>
            <pc:docMk/>
            <pc:sldMk cId="2539355712" sldId="2147480141"/>
            <ac:spMk id="4" creationId="{CB45E164-F487-CDE4-D7A7-D512DE51EA23}"/>
          </ac:spMkLst>
        </pc:spChg>
      </pc:sldChg>
      <pc:sldChg chg="addSp delSp modSp new mod">
        <pc:chgData name="Lazzaroli Andrea (Open Fiber)" userId="2e4f4f51-279f-4f6d-b5b6-17a3d5d99a18" providerId="ADAL" clId="{AE776B29-2DC0-48A8-A1AC-1E527CFAB7E1}" dt="2026-09-09T15:31:55.828" v="393" actId="14100"/>
        <pc:sldMkLst>
          <pc:docMk/>
          <pc:sldMk cId="4286023253" sldId="2147480142"/>
        </pc:sldMkLst>
        <pc:picChg chg="add mod">
          <ac:chgData name="Lazzaroli Andrea (Open Fiber)" userId="2e4f4f51-279f-4f6d-b5b6-17a3d5d99a18" providerId="ADAL" clId="{AE776B29-2DC0-48A8-A1AC-1E527CFAB7E1}" dt="2026-09-09T15:12:53.847" v="367" actId="14100"/>
          <ac:picMkLst>
            <pc:docMk/>
            <pc:sldMk cId="4286023253" sldId="2147480142"/>
            <ac:picMk id="3" creationId="{C4F50846-EEE4-3061-7BE6-661A9F15245E}"/>
          </ac:picMkLst>
        </pc:picChg>
        <pc:picChg chg="add mod modCrop">
          <ac:chgData name="Lazzaroli Andrea (Open Fiber)" userId="2e4f4f51-279f-4f6d-b5b6-17a3d5d99a18" providerId="ADAL" clId="{AE776B29-2DC0-48A8-A1AC-1E527CFAB7E1}" dt="2026-09-09T15:31:55.828" v="393" actId="14100"/>
          <ac:picMkLst>
            <pc:docMk/>
            <pc:sldMk cId="4286023253" sldId="2147480142"/>
            <ac:picMk id="10" creationId="{1F1B0090-B831-DF56-31EE-15507F3978D6}"/>
          </ac:picMkLst>
        </pc:picChg>
      </pc:sldChg>
      <pc:sldChg chg="addSp delSp modSp add mod addAnim delAnim modAnim">
        <pc:chgData name="Lazzaroli Andrea (Open Fiber)" userId="2e4f4f51-279f-4f6d-b5b6-17a3d5d99a18" providerId="ADAL" clId="{AE776B29-2DC0-48A8-A1AC-1E527CFAB7E1}" dt="2026-09-18T17:11:22.776" v="815" actId="20577"/>
        <pc:sldMkLst>
          <pc:docMk/>
          <pc:sldMk cId="514199164" sldId="2147480143"/>
        </pc:sldMkLst>
        <pc:spChg chg="mod">
          <ac:chgData name="Lazzaroli Andrea (Open Fiber)" userId="2e4f4f51-279f-4f6d-b5b6-17a3d5d99a18" providerId="ADAL" clId="{AE776B29-2DC0-48A8-A1AC-1E527CFAB7E1}" dt="2026-09-18T17:11:22.776" v="815" actId="20577"/>
          <ac:spMkLst>
            <pc:docMk/>
            <pc:sldMk cId="514199164" sldId="2147480143"/>
            <ac:spMk id="2" creationId="{22BFCC98-0DDF-27D8-7402-91BBADDC0586}"/>
          </ac:spMkLst>
        </pc:spChg>
        <pc:spChg chg="mod">
          <ac:chgData name="Lazzaroli Andrea (Open Fiber)" userId="2e4f4f51-279f-4f6d-b5b6-17a3d5d99a18" providerId="ADAL" clId="{AE776B29-2DC0-48A8-A1AC-1E527CFAB7E1}" dt="2026-09-18T16:45:38.407" v="670" actId="20577"/>
          <ac:spMkLst>
            <pc:docMk/>
            <pc:sldMk cId="514199164" sldId="2147480143"/>
            <ac:spMk id="16" creationId="{9BD0ED42-987D-2FFA-3293-BA8213D26E61}"/>
          </ac:spMkLst>
        </pc:spChg>
        <pc:spChg chg="mod">
          <ac:chgData name="Lazzaroli Andrea (Open Fiber)" userId="2e4f4f51-279f-4f6d-b5b6-17a3d5d99a18" providerId="ADAL" clId="{AE776B29-2DC0-48A8-A1AC-1E527CFAB7E1}" dt="2026-09-18T15:15:59.164" v="529" actId="6549"/>
          <ac:spMkLst>
            <pc:docMk/>
            <pc:sldMk cId="514199164" sldId="2147480143"/>
            <ac:spMk id="17" creationId="{3B2CB7A4-83AB-BE42-A63D-7AE8EF5FC4D5}"/>
          </ac:spMkLst>
        </pc:spChg>
        <pc:spChg chg="mod">
          <ac:chgData name="Lazzaroli Andrea (Open Fiber)" userId="2e4f4f51-279f-4f6d-b5b6-17a3d5d99a18" providerId="ADAL" clId="{AE776B29-2DC0-48A8-A1AC-1E527CFAB7E1}" dt="2026-09-18T15:22:38.295" v="636" actId="20577"/>
          <ac:spMkLst>
            <pc:docMk/>
            <pc:sldMk cId="514199164" sldId="2147480143"/>
            <ac:spMk id="20" creationId="{76C699D4-9E57-3511-0E78-901FBF352786}"/>
          </ac:spMkLst>
        </pc:spChg>
        <pc:spChg chg="mod">
          <ac:chgData name="Lazzaroli Andrea (Open Fiber)" userId="2e4f4f51-279f-4f6d-b5b6-17a3d5d99a18" providerId="ADAL" clId="{AE776B29-2DC0-48A8-A1AC-1E527CFAB7E1}" dt="2026-09-18T15:13:40.704" v="481" actId="20577"/>
          <ac:spMkLst>
            <pc:docMk/>
            <pc:sldMk cId="514199164" sldId="2147480143"/>
            <ac:spMk id="21" creationId="{050536D0-2AE5-3B82-F473-F6C8B91901E3}"/>
          </ac:spMkLst>
        </pc:spChg>
        <pc:spChg chg="mod">
          <ac:chgData name="Lazzaroli Andrea (Open Fiber)" userId="2e4f4f51-279f-4f6d-b5b6-17a3d5d99a18" providerId="ADAL" clId="{AE776B29-2DC0-48A8-A1AC-1E527CFAB7E1}" dt="2026-09-18T15:22:44.391" v="644" actId="20577"/>
          <ac:spMkLst>
            <pc:docMk/>
            <pc:sldMk cId="514199164" sldId="2147480143"/>
            <ac:spMk id="24" creationId="{1B1EA3DA-2A5F-5A9F-E882-3BBAE0DCACD7}"/>
          </ac:spMkLst>
        </pc:spChg>
        <pc:spChg chg="mod">
          <ac:chgData name="Lazzaroli Andrea (Open Fiber)" userId="2e4f4f51-279f-4f6d-b5b6-17a3d5d99a18" providerId="ADAL" clId="{AE776B29-2DC0-48A8-A1AC-1E527CFAB7E1}" dt="2026-09-18T15:14:15.742" v="511" actId="20577"/>
          <ac:spMkLst>
            <pc:docMk/>
            <pc:sldMk cId="514199164" sldId="2147480143"/>
            <ac:spMk id="25" creationId="{E20AE36A-B141-2AA0-39F7-07C84508F504}"/>
          </ac:spMkLst>
        </pc:spChg>
      </pc:sldChg>
      <pc:sldChg chg="add">
        <pc:chgData name="Lazzaroli Andrea (Open Fiber)" userId="2e4f4f51-279f-4f6d-b5b6-17a3d5d99a18" providerId="ADAL" clId="{AE776B29-2DC0-48A8-A1AC-1E527CFAB7E1}" dt="2026-09-18T17:02:35.892" v="709"/>
        <pc:sldMkLst>
          <pc:docMk/>
          <pc:sldMk cId="4042768368" sldId="2147480144"/>
        </pc:sldMkLst>
      </pc:sldChg>
      <pc:sldChg chg="add">
        <pc:chgData name="Lazzaroli Andrea (Open Fiber)" userId="2e4f4f51-279f-4f6d-b5b6-17a3d5d99a18" providerId="ADAL" clId="{AE776B29-2DC0-48A8-A1AC-1E527CFAB7E1}" dt="2026-09-18T17:04:19.256" v="711"/>
        <pc:sldMkLst>
          <pc:docMk/>
          <pc:sldMk cId="168932956" sldId="2147480145"/>
        </pc:sldMkLst>
      </pc:sldChg>
      <pc:sldChg chg="modSp add mod">
        <pc:chgData name="Lazzaroli Andrea (Open Fiber)" userId="2e4f4f51-279f-4f6d-b5b6-17a3d5d99a18" providerId="ADAL" clId="{AE776B29-2DC0-48A8-A1AC-1E527CFAB7E1}" dt="2026-09-23T12:31:34.282" v="920" actId="1582"/>
        <pc:sldMkLst>
          <pc:docMk/>
          <pc:sldMk cId="264469588" sldId="2147480146"/>
        </pc:sldMkLst>
        <pc:spChg chg="mod">
          <ac:chgData name="Lazzaroli Andrea (Open Fiber)" userId="2e4f4f51-279f-4f6d-b5b6-17a3d5d99a18" providerId="ADAL" clId="{AE776B29-2DC0-48A8-A1AC-1E527CFAB7E1}" dt="2026-09-18T17:10:08.101" v="723" actId="21"/>
          <ac:spMkLst>
            <pc:docMk/>
            <pc:sldMk cId="264469588" sldId="2147480146"/>
            <ac:spMk id="7" creationId="{8B08E207-7FC2-DE08-CE47-361042424218}"/>
          </ac:spMkLst>
        </pc:spChg>
        <pc:spChg chg="mod">
          <ac:chgData name="Lazzaroli Andrea (Open Fiber)" userId="2e4f4f51-279f-4f6d-b5b6-17a3d5d99a18" providerId="ADAL" clId="{AE776B29-2DC0-48A8-A1AC-1E527CFAB7E1}" dt="2026-09-18T17:10:26.169" v="750" actId="1038"/>
          <ac:spMkLst>
            <pc:docMk/>
            <pc:sldMk cId="264469588" sldId="2147480146"/>
            <ac:spMk id="46" creationId="{C4886317-B89B-EB47-CF6F-34D6B365FBDE}"/>
          </ac:spMkLst>
        </pc:spChg>
        <pc:spChg chg="mod">
          <ac:chgData name="Lazzaroli Andrea (Open Fiber)" userId="2e4f4f51-279f-4f6d-b5b6-17a3d5d99a18" providerId="ADAL" clId="{AE776B29-2DC0-48A8-A1AC-1E527CFAB7E1}" dt="2026-09-18T17:10:26.169" v="750" actId="1038"/>
          <ac:spMkLst>
            <pc:docMk/>
            <pc:sldMk cId="264469588" sldId="2147480146"/>
            <ac:spMk id="49" creationId="{6EF18E66-E64A-860C-C424-1A5AC4BD8931}"/>
          </ac:spMkLst>
        </pc:spChg>
        <pc:spChg chg="mod">
          <ac:chgData name="Lazzaroli Andrea (Open Fiber)" userId="2e4f4f51-279f-4f6d-b5b6-17a3d5d99a18" providerId="ADAL" clId="{AE776B29-2DC0-48A8-A1AC-1E527CFAB7E1}" dt="2026-09-18T17:10:26.169" v="750" actId="1038"/>
          <ac:spMkLst>
            <pc:docMk/>
            <pc:sldMk cId="264469588" sldId="2147480146"/>
            <ac:spMk id="54" creationId="{052FDFD7-4A68-529B-890E-C2D31B5ECEFC}"/>
          </ac:spMkLst>
        </pc:spChg>
        <pc:spChg chg="mod">
          <ac:chgData name="Lazzaroli Andrea (Open Fiber)" userId="2e4f4f51-279f-4f6d-b5b6-17a3d5d99a18" providerId="ADAL" clId="{AE776B29-2DC0-48A8-A1AC-1E527CFAB7E1}" dt="2026-09-18T17:10:26.169" v="750" actId="1038"/>
          <ac:spMkLst>
            <pc:docMk/>
            <pc:sldMk cId="264469588" sldId="2147480146"/>
            <ac:spMk id="57" creationId="{B0874504-635D-F909-2C19-C0EE27A22F7B}"/>
          </ac:spMkLst>
        </pc:spChg>
        <pc:spChg chg="mod">
          <ac:chgData name="Lazzaroli Andrea (Open Fiber)" userId="2e4f4f51-279f-4f6d-b5b6-17a3d5d99a18" providerId="ADAL" clId="{AE776B29-2DC0-48A8-A1AC-1E527CFAB7E1}" dt="2026-09-18T17:10:26.169" v="750" actId="1038"/>
          <ac:spMkLst>
            <pc:docMk/>
            <pc:sldMk cId="264469588" sldId="2147480146"/>
            <ac:spMk id="58" creationId="{B05F073B-0623-6A16-8B1D-F4F2141A7EFE}"/>
          </ac:spMkLst>
        </pc:spChg>
        <pc:spChg chg="mod">
          <ac:chgData name="Lazzaroli Andrea (Open Fiber)" userId="2e4f4f51-279f-4f6d-b5b6-17a3d5d99a18" providerId="ADAL" clId="{AE776B29-2DC0-48A8-A1AC-1E527CFAB7E1}" dt="2026-09-18T17:10:26.169" v="750" actId="1038"/>
          <ac:spMkLst>
            <pc:docMk/>
            <pc:sldMk cId="264469588" sldId="2147480146"/>
            <ac:spMk id="59" creationId="{8F05AB44-79B9-33B6-0A78-88E1FA825E53}"/>
          </ac:spMkLst>
        </pc:spChg>
        <pc:spChg chg="mod">
          <ac:chgData name="Lazzaroli Andrea (Open Fiber)" userId="2e4f4f51-279f-4f6d-b5b6-17a3d5d99a18" providerId="ADAL" clId="{AE776B29-2DC0-48A8-A1AC-1E527CFAB7E1}" dt="2026-09-18T17:10:26.169" v="750" actId="1038"/>
          <ac:spMkLst>
            <pc:docMk/>
            <pc:sldMk cId="264469588" sldId="2147480146"/>
            <ac:spMk id="60" creationId="{E862896B-7B31-607D-B7DE-ABC1DCDCF0A1}"/>
          </ac:spMkLst>
        </pc:spChg>
        <pc:spChg chg="mod">
          <ac:chgData name="Lazzaroli Andrea (Open Fiber)" userId="2e4f4f51-279f-4f6d-b5b6-17a3d5d99a18" providerId="ADAL" clId="{AE776B29-2DC0-48A8-A1AC-1E527CFAB7E1}" dt="2026-09-18T17:10:26.169" v="750" actId="1038"/>
          <ac:spMkLst>
            <pc:docMk/>
            <pc:sldMk cId="264469588" sldId="2147480146"/>
            <ac:spMk id="61" creationId="{F1057C6D-8581-FF4B-B66C-9638A73811BC}"/>
          </ac:spMkLst>
        </pc:spChg>
        <pc:spChg chg="mod">
          <ac:chgData name="Lazzaroli Andrea (Open Fiber)" userId="2e4f4f51-279f-4f6d-b5b6-17a3d5d99a18" providerId="ADAL" clId="{AE776B29-2DC0-48A8-A1AC-1E527CFAB7E1}" dt="2026-09-23T12:31:34.282" v="920" actId="1582"/>
          <ac:spMkLst>
            <pc:docMk/>
            <pc:sldMk cId="264469588" sldId="2147480146"/>
            <ac:spMk id="62" creationId="{EABCCBEA-69D8-0B23-67B6-F40E952B3204}"/>
          </ac:spMkLst>
        </pc:spChg>
        <pc:spChg chg="mod">
          <ac:chgData name="Lazzaroli Andrea (Open Fiber)" userId="2e4f4f51-279f-4f6d-b5b6-17a3d5d99a18" providerId="ADAL" clId="{AE776B29-2DC0-48A8-A1AC-1E527CFAB7E1}" dt="2026-09-18T17:10:26.169" v="750" actId="1038"/>
          <ac:spMkLst>
            <pc:docMk/>
            <pc:sldMk cId="264469588" sldId="2147480146"/>
            <ac:spMk id="64" creationId="{F36D08A3-642B-23BA-9428-8108E77F100E}"/>
          </ac:spMkLst>
        </pc:spChg>
        <pc:spChg chg="mod">
          <ac:chgData name="Lazzaroli Andrea (Open Fiber)" userId="2e4f4f51-279f-4f6d-b5b6-17a3d5d99a18" providerId="ADAL" clId="{AE776B29-2DC0-48A8-A1AC-1E527CFAB7E1}" dt="2026-09-18T17:10:51.539" v="798" actId="1038"/>
          <ac:spMkLst>
            <pc:docMk/>
            <pc:sldMk cId="264469588" sldId="2147480146"/>
            <ac:spMk id="68" creationId="{9DC3802C-14F8-21CE-E4CB-27C846510B47}"/>
          </ac:spMkLst>
        </pc:spChg>
        <pc:spChg chg="mod">
          <ac:chgData name="Lazzaroli Andrea (Open Fiber)" userId="2e4f4f51-279f-4f6d-b5b6-17a3d5d99a18" providerId="ADAL" clId="{AE776B29-2DC0-48A8-A1AC-1E527CFAB7E1}" dt="2026-09-18T17:10:13.305" v="727" actId="20577"/>
          <ac:spMkLst>
            <pc:docMk/>
            <pc:sldMk cId="264469588" sldId="2147480146"/>
            <ac:spMk id="104" creationId="{F11DD1BE-0D1C-4CCD-94CA-FB7E88FE632F}"/>
          </ac:spMkLst>
        </pc:spChg>
        <pc:spChg chg="mod">
          <ac:chgData name="Lazzaroli Andrea (Open Fiber)" userId="2e4f4f51-279f-4f6d-b5b6-17a3d5d99a18" providerId="ADAL" clId="{AE776B29-2DC0-48A8-A1AC-1E527CFAB7E1}" dt="2026-09-18T17:10:36.131" v="751" actId="1076"/>
          <ac:spMkLst>
            <pc:docMk/>
            <pc:sldMk cId="264469588" sldId="2147480146"/>
            <ac:spMk id="107" creationId="{AF645E2A-E46B-A031-62A3-89D2E680622D}"/>
          </ac:spMkLst>
        </pc:spChg>
        <pc:grpChg chg="mod">
          <ac:chgData name="Lazzaroli Andrea (Open Fiber)" userId="2e4f4f51-279f-4f6d-b5b6-17a3d5d99a18" providerId="ADAL" clId="{AE776B29-2DC0-48A8-A1AC-1E527CFAB7E1}" dt="2026-09-18T17:10:45.456" v="778" actId="1038"/>
          <ac:grpSpMkLst>
            <pc:docMk/>
            <pc:sldMk cId="264469588" sldId="2147480146"/>
            <ac:grpSpMk id="72" creationId="{8875FD93-C31B-F088-0B34-865489B311CE}"/>
          </ac:grpSpMkLst>
        </pc:grpChg>
        <pc:picChg chg="mod">
          <ac:chgData name="Lazzaroli Andrea (Open Fiber)" userId="2e4f4f51-279f-4f6d-b5b6-17a3d5d99a18" providerId="ADAL" clId="{AE776B29-2DC0-48A8-A1AC-1E527CFAB7E1}" dt="2026-09-18T17:10:45.456" v="778" actId="1038"/>
          <ac:picMkLst>
            <pc:docMk/>
            <pc:sldMk cId="264469588" sldId="2147480146"/>
            <ac:picMk id="73" creationId="{E4852D1A-E602-99B3-DC05-E29657FA627F}"/>
          </ac:picMkLst>
        </pc:picChg>
        <pc:cxnChg chg="mod">
          <ac:chgData name="Lazzaroli Andrea (Open Fiber)" userId="2e4f4f51-279f-4f6d-b5b6-17a3d5d99a18" providerId="ADAL" clId="{AE776B29-2DC0-48A8-A1AC-1E527CFAB7E1}" dt="2026-09-23T12:31:27.985" v="919" actId="1582"/>
          <ac:cxnSpMkLst>
            <pc:docMk/>
            <pc:sldMk cId="264469588" sldId="2147480146"/>
            <ac:cxnSpMk id="50" creationId="{B7BF9739-8E96-DF6C-81BC-0BFFD1D7829F}"/>
          </ac:cxnSpMkLst>
        </pc:cxnChg>
        <pc:cxnChg chg="mod">
          <ac:chgData name="Lazzaroli Andrea (Open Fiber)" userId="2e4f4f51-279f-4f6d-b5b6-17a3d5d99a18" providerId="ADAL" clId="{AE776B29-2DC0-48A8-A1AC-1E527CFAB7E1}" dt="2026-09-23T12:31:21.533" v="918" actId="1582"/>
          <ac:cxnSpMkLst>
            <pc:docMk/>
            <pc:sldMk cId="264469588" sldId="2147480146"/>
            <ac:cxnSpMk id="51" creationId="{EC40C0EB-9D5E-6206-9FD4-FF1F41533F7D}"/>
          </ac:cxnSpMkLst>
        </pc:cxnChg>
        <pc:cxnChg chg="mod">
          <ac:chgData name="Lazzaroli Andrea (Open Fiber)" userId="2e4f4f51-279f-4f6d-b5b6-17a3d5d99a18" providerId="ADAL" clId="{AE776B29-2DC0-48A8-A1AC-1E527CFAB7E1}" dt="2026-09-18T17:10:36.131" v="751" actId="1076"/>
          <ac:cxnSpMkLst>
            <pc:docMk/>
            <pc:sldMk cId="264469588" sldId="2147480146"/>
            <ac:cxnSpMk id="108" creationId="{93C36AA2-4DE0-B03D-458D-CA0F01AE0726}"/>
          </ac:cxnSpMkLst>
        </pc:cxnChg>
      </pc:sldChg>
      <pc:sldMasterChg chg="delSldLayout">
        <pc:chgData name="Lazzaroli Andrea (Open Fiber)" userId="2e4f4f51-279f-4f6d-b5b6-17a3d5d99a18" providerId="ADAL" clId="{AE776B29-2DC0-48A8-A1AC-1E527CFAB7E1}" dt="2026-09-09T13:24:57.471" v="4" actId="47"/>
        <pc:sldMasterMkLst>
          <pc:docMk/>
          <pc:sldMasterMk cId="2801117330" sldId="2147483747"/>
        </pc:sldMasterMkLst>
      </pc:sldMasterChg>
      <pc:sldMasterChg chg="delSldLayout">
        <pc:chgData name="Lazzaroli Andrea (Open Fiber)" userId="2e4f4f51-279f-4f6d-b5b6-17a3d5d99a18" providerId="ADAL" clId="{AE776B29-2DC0-48A8-A1AC-1E527CFAB7E1}" dt="2026-09-09T15:32:18.806" v="394" actId="47"/>
        <pc:sldMasterMkLst>
          <pc:docMk/>
          <pc:sldMasterMk cId="1387272563" sldId="2147483768"/>
        </pc:sldMasterMkLst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.xlsb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802964088922675E-3"/>
          <c:y val="0.10792951541850221"/>
          <c:w val="0.98023940718221547"/>
          <c:h val="0.78414096916299558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FBD6E9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3"/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F594-4E1E-9D14-D0D8E51E305C}"/>
                </c:ext>
              </c:extLst>
            </c:dLbl>
            <c:dLbl>
              <c:idx val="4"/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F594-4E1E-9D14-D0D8E51E305C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800" b="0" i="0" u="none" strike="noStrike" kern="1200" baseline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94-4E1E-9D14-D0D8E51E305C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Sheet1!$A$1:$F$1</c:f>
              <c:numCache>
                <c:formatCode>General</c:formatCode>
                <c:ptCount val="6"/>
                <c:pt idx="0">
                  <c:v>5.3999999999999999E-2</c:v>
                </c:pt>
                <c:pt idx="1">
                  <c:v>0.112</c:v>
                </c:pt>
                <c:pt idx="2">
                  <c:v>0.21099999999999999</c:v>
                </c:pt>
                <c:pt idx="3">
                  <c:v>0.39600000000000002</c:v>
                </c:pt>
                <c:pt idx="4">
                  <c:v>0.6</c:v>
                </c:pt>
                <c:pt idx="5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594-4E1E-9D14-D0D8E51E305C}"/>
            </c:ext>
          </c:extLst>
        </c:ser>
        <c:ser>
          <c:idx val="1"/>
          <c:order val="1"/>
          <c:spPr>
            <a:solidFill>
              <a:srgbClr val="B3B3B3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val>
            <c:numRef>
              <c:f>Sheet1!$A$2:$F$2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4.0000000000000036E-3</c:v>
                </c:pt>
                <c:pt idx="3">
                  <c:v>2.300000000000002E-2</c:v>
                </c:pt>
                <c:pt idx="4">
                  <c:v>9.9999999999999978E-2</c:v>
                </c:pt>
                <c:pt idx="5">
                  <c:v>9.9999999999999978E-2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94-4E1E-9D14-D0D8E51E305C}"/>
            </c:ext>
          </c:extLst>
        </c:ser>
        <c:ser>
          <c:idx val="2"/>
          <c:order val="2"/>
          <c:spPr>
            <a:solidFill>
              <a:srgbClr val="FF1064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"/>
                  <c:y val="-4.405286343612335E-4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8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F594-4E1E-9D14-D0D8E51E305C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8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F594-4E1E-9D14-D0D8E51E305C}"/>
                </c:ext>
              </c:extLst>
            </c:dLbl>
            <c:dLbl>
              <c:idx val="2"/>
              <c:layout>
                <c:manualLayout>
                  <c:x val="0"/>
                  <c:y val="0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8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F594-4E1E-9D14-D0D8E51E305C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numFmt formatCode="#,##0.0;&quot;-&quot;#,##0.0;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800" kern="120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F594-4E1E-9D14-D0D8E51E305C}"/>
                </c:ext>
              </c:extLst>
            </c:dLbl>
            <c:dLbl>
              <c:idx val="4"/>
              <c:layout>
                <c:manualLayout>
                  <c:x val="0"/>
                  <c:y val="0"/>
                </c:manualLayout>
              </c:layout>
              <c:tx>
                <c:rich>
                  <a:bodyPr wrap="none"/>
                  <a:lstStyle/>
                  <a:p>
                    <a:pPr>
                      <a:defRPr sz="18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3,0</a:t>
                    </a:r>
                  </a:p>
                </c:rich>
              </c:tx>
              <c:numFmt formatCode="#,##0.0;&quot;-&quot;#,##0.0;0" sourceLinked="0"/>
              <c:spPr>
                <a:noFill/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9-F594-4E1E-9D14-D0D8E51E305C}"/>
                </c:ext>
              </c:extLst>
            </c:dLbl>
            <c:dLbl>
              <c:idx val="5"/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800" b="0" i="0" u="none" strike="noStrike" kern="1200" baseline="0">
                        <a:solidFill>
                          <a:prstClr val="white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b="0" i="0" u="none" strike="noStrike" kern="1200" baseline="0" dirty="0">
                        <a:solidFill>
                          <a:prstClr val="white"/>
                        </a:solidFill>
                        <a:latin typeface="+mn-lt"/>
                        <a:ea typeface="+mn-ea"/>
                        <a:cs typeface="+mn-cs"/>
                      </a:rPr>
                      <a:t>3,2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F594-4E1E-9D14-D0D8E51E305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Sheet1!$A$3:$F$3</c:f>
              <c:numCache>
                <c:formatCode>General</c:formatCode>
                <c:ptCount val="6"/>
                <c:pt idx="0">
                  <c:v>1.65</c:v>
                </c:pt>
                <c:pt idx="1">
                  <c:v>2.11</c:v>
                </c:pt>
                <c:pt idx="2">
                  <c:v>2.4700000000000002</c:v>
                </c:pt>
                <c:pt idx="3">
                  <c:v>2.7890000000000001</c:v>
                </c:pt>
                <c:pt idx="4">
                  <c:v>3.0999999999999996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594-4E1E-9D14-D0D8E51E30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943228272"/>
        <c:axId val="1"/>
      </c:barChart>
      <c:catAx>
        <c:axId val="94322827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bg1"/>
            </a:solidFill>
            <a:prstDash val="solid"/>
          </a:ln>
        </c:spPr>
        <c:crossAx val="1"/>
        <c:crosses val="min"/>
        <c:auto val="0"/>
        <c:lblAlgn val="ctr"/>
        <c:lblOffset val="100"/>
        <c:noMultiLvlLbl val="0"/>
      </c:catAx>
      <c:valAx>
        <c:axId val="1"/>
        <c:scaling>
          <c:orientation val="minMax"/>
          <c:max val="4.9000000000000004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943228272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86BAF-6335-894C-8830-8FAE8BE61F32}" type="datetimeFigureOut">
              <a:rPr lang="it-IT" smtClean="0"/>
              <a:t>24/09/2026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0C2BF-3BD6-B348-9F1A-A383F76F58AC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64762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44850" rtl="0" eaLnBrk="1" latinLnBrk="0" hangingPunct="1">
      <a:defRPr sz="1240" kern="1200">
        <a:solidFill>
          <a:schemeClr val="tx1"/>
        </a:solidFill>
        <a:latin typeface="+mn-lt"/>
        <a:ea typeface="+mn-ea"/>
        <a:cs typeface="+mn-cs"/>
      </a:defRPr>
    </a:lvl1pPr>
    <a:lvl2pPr marL="472425" algn="l" defTabSz="944850" rtl="0" eaLnBrk="1" latinLnBrk="0" hangingPunct="1">
      <a:defRPr sz="1240" kern="1200">
        <a:solidFill>
          <a:schemeClr val="tx1"/>
        </a:solidFill>
        <a:latin typeface="+mn-lt"/>
        <a:ea typeface="+mn-ea"/>
        <a:cs typeface="+mn-cs"/>
      </a:defRPr>
    </a:lvl2pPr>
    <a:lvl3pPr marL="944850" algn="l" defTabSz="944850" rtl="0" eaLnBrk="1" latinLnBrk="0" hangingPunct="1">
      <a:defRPr sz="1240" kern="1200">
        <a:solidFill>
          <a:schemeClr val="tx1"/>
        </a:solidFill>
        <a:latin typeface="+mn-lt"/>
        <a:ea typeface="+mn-ea"/>
        <a:cs typeface="+mn-cs"/>
      </a:defRPr>
    </a:lvl3pPr>
    <a:lvl4pPr marL="1417274" algn="l" defTabSz="944850" rtl="0" eaLnBrk="1" latinLnBrk="0" hangingPunct="1">
      <a:defRPr sz="1240" kern="1200">
        <a:solidFill>
          <a:schemeClr val="tx1"/>
        </a:solidFill>
        <a:latin typeface="+mn-lt"/>
        <a:ea typeface="+mn-ea"/>
        <a:cs typeface="+mn-cs"/>
      </a:defRPr>
    </a:lvl4pPr>
    <a:lvl5pPr marL="1889699" algn="l" defTabSz="944850" rtl="0" eaLnBrk="1" latinLnBrk="0" hangingPunct="1">
      <a:defRPr sz="1240" kern="1200">
        <a:solidFill>
          <a:schemeClr val="tx1"/>
        </a:solidFill>
        <a:latin typeface="+mn-lt"/>
        <a:ea typeface="+mn-ea"/>
        <a:cs typeface="+mn-cs"/>
      </a:defRPr>
    </a:lvl5pPr>
    <a:lvl6pPr marL="2362124" algn="l" defTabSz="944850" rtl="0" eaLnBrk="1" latinLnBrk="0" hangingPunct="1">
      <a:defRPr sz="1240" kern="1200">
        <a:solidFill>
          <a:schemeClr val="tx1"/>
        </a:solidFill>
        <a:latin typeface="+mn-lt"/>
        <a:ea typeface="+mn-ea"/>
        <a:cs typeface="+mn-cs"/>
      </a:defRPr>
    </a:lvl6pPr>
    <a:lvl7pPr marL="2834549" algn="l" defTabSz="944850" rtl="0" eaLnBrk="1" latinLnBrk="0" hangingPunct="1">
      <a:defRPr sz="1240" kern="1200">
        <a:solidFill>
          <a:schemeClr val="tx1"/>
        </a:solidFill>
        <a:latin typeface="+mn-lt"/>
        <a:ea typeface="+mn-ea"/>
        <a:cs typeface="+mn-cs"/>
      </a:defRPr>
    </a:lvl7pPr>
    <a:lvl8pPr marL="3306973" algn="l" defTabSz="944850" rtl="0" eaLnBrk="1" latinLnBrk="0" hangingPunct="1">
      <a:defRPr sz="1240" kern="1200">
        <a:solidFill>
          <a:schemeClr val="tx1"/>
        </a:solidFill>
        <a:latin typeface="+mn-lt"/>
        <a:ea typeface="+mn-ea"/>
        <a:cs typeface="+mn-cs"/>
      </a:defRPr>
    </a:lvl8pPr>
    <a:lvl9pPr marL="3779398" algn="l" defTabSz="944850" rtl="0" eaLnBrk="1" latinLnBrk="0" hangingPunct="1">
      <a:defRPr sz="12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VENDIBILITA’ (PA + Off-Net + </a:t>
            </a:r>
            <a:r>
              <a:rPr lang="it-IT" sz="1200" dirty="0" err="1"/>
              <a:t>A.Ind</a:t>
            </a:r>
            <a:r>
              <a:rPr lang="it-IT" sz="1200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DELIVERY (PM + S.U. + Sopralluogo)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SLA (H24 7/7 </a:t>
            </a:r>
            <a:r>
              <a:rPr lang="it-IT" sz="1200" dirty="0" err="1"/>
              <a:t>risol</a:t>
            </a:r>
            <a:r>
              <a:rPr lang="it-IT" sz="1200" dirty="0"/>
              <a:t>. 8/10 )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BMG (Simmetrica fino a 200Mbps)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COS 5 (fino a 640 </a:t>
            </a:r>
            <a:r>
              <a:rPr lang="it-IT" sz="1200" dirty="0" err="1"/>
              <a:t>Kps</a:t>
            </a:r>
            <a:r>
              <a:rPr lang="it-IT" sz="1200" dirty="0"/>
              <a:t> nei profili STD)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/>
              <a:t>OPZIONI (Multi CVLAN) 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70C2BF-3BD6-B348-9F1A-A383F76F58AC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5031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70C2BF-3BD6-B348-9F1A-A383F76F58AC}" type="slidenum">
              <a:rPr lang="it-IT" smtClean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4897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70C2BF-3BD6-B348-9F1A-A383F76F58AC}" type="slidenum">
              <a:rPr lang="it-IT" smtClean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26603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&gt;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14D45C6E-DA57-EE0F-3F2E-F896F20D79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599988" cy="7085013"/>
          </a:xfrm>
          <a:prstGeom prst="rect">
            <a:avLst/>
          </a:prstGeom>
        </p:spPr>
      </p:pic>
      <p:sp>
        <p:nvSpPr>
          <p:cNvPr id="3" name="MAGENTA">
            <a:extLst>
              <a:ext uri="{FF2B5EF4-FFF2-40B4-BE49-F238E27FC236}">
                <a16:creationId xmlns:a16="http://schemas.microsoft.com/office/drawing/2014/main" id="{661A5053-092B-F8AF-0B58-151E0B44FE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6200000">
            <a:off x="2757492" y="-2757498"/>
            <a:ext cx="7085011" cy="12599992"/>
          </a:xfrm>
          <a:prstGeom prst="rect">
            <a:avLst/>
          </a:prstGeom>
          <a:gradFill flip="none" rotWithShape="1">
            <a:gsLst>
              <a:gs pos="45000">
                <a:srgbClr val="FF0F64">
                  <a:alpha val="0"/>
                </a:srgbClr>
              </a:gs>
              <a:gs pos="100000">
                <a:srgbClr val="FF0F64">
                  <a:alpha val="28000"/>
                </a:srgb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60" dirty="0"/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36CF39EA-2D8F-34D7-A611-2D67BA94DA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54260" y="762134"/>
            <a:ext cx="2952562" cy="568643"/>
          </a:xfrm>
          <a:prstGeom prst="rect">
            <a:avLst/>
          </a:prstGeom>
        </p:spPr>
      </p:pic>
      <p:pic>
        <p:nvPicPr>
          <p:cNvPr id="13" name="Immagine 12" descr="Immagine che contiene testo, schermata, Carattere, design&#10;&#10;Il contenuto generato dall'IA potrebbe non essere corretto.">
            <a:extLst>
              <a:ext uri="{FF2B5EF4-FFF2-40B4-BE49-F238E27FC236}">
                <a16:creationId xmlns:a16="http://schemas.microsoft.com/office/drawing/2014/main" id="{491F5783-116B-E97D-A841-0BA713F1BF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8" y="443"/>
            <a:ext cx="12598413" cy="708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783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919" userDrawn="1">
          <p15:clr>
            <a:srgbClr val="FBAE40"/>
          </p15:clr>
        </p15:guide>
        <p15:guide id="4" pos="1414" userDrawn="1">
          <p15:clr>
            <a:srgbClr val="FBAE40"/>
          </p15:clr>
        </p15:guide>
        <p15:guide id="6" pos="1883" userDrawn="1">
          <p15:clr>
            <a:srgbClr val="FBAE40"/>
          </p15:clr>
        </p15:guide>
        <p15:guide id="8" orient="horz" pos="1388" userDrawn="1">
          <p15:clr>
            <a:srgbClr val="FBAE40"/>
          </p15:clr>
        </p15:guide>
        <p15:guide id="9" pos="2351" userDrawn="1">
          <p15:clr>
            <a:srgbClr val="FBAE40"/>
          </p15:clr>
        </p15:guide>
        <p15:guide id="10" pos="2797" userDrawn="1">
          <p15:clr>
            <a:srgbClr val="FBAE40"/>
          </p15:clr>
        </p15:guide>
        <p15:guide id="11" pos="3266" userDrawn="1">
          <p15:clr>
            <a:srgbClr val="FBAE40"/>
          </p15:clr>
        </p15:guide>
        <p15:guide id="12" pos="3734" userDrawn="1">
          <p15:clr>
            <a:srgbClr val="FBAE40"/>
          </p15:clr>
        </p15:guide>
        <p15:guide id="13" pos="4179" userDrawn="1">
          <p15:clr>
            <a:srgbClr val="FBAE40"/>
          </p15:clr>
        </p15:guide>
        <p15:guide id="14" pos="4649" userDrawn="1">
          <p15:clr>
            <a:srgbClr val="FBAE40"/>
          </p15:clr>
        </p15:guide>
        <p15:guide id="15" pos="5117" userDrawn="1">
          <p15:clr>
            <a:srgbClr val="FBAE40"/>
          </p15:clr>
        </p15:guide>
        <p15:guide id="16" pos="5586" userDrawn="1">
          <p15:clr>
            <a:srgbClr val="FBAE40"/>
          </p15:clr>
        </p15:guide>
        <p15:guide id="17" pos="6054" userDrawn="1">
          <p15:clr>
            <a:srgbClr val="FBAE40"/>
          </p15:clr>
        </p15:guide>
        <p15:guide id="18" pos="6523" userDrawn="1">
          <p15:clr>
            <a:srgbClr val="FBAE40"/>
          </p15:clr>
        </p15:guide>
        <p15:guide id="19" orient="horz" pos="1856" userDrawn="1">
          <p15:clr>
            <a:srgbClr val="FBAE40"/>
          </p15:clr>
        </p15:guide>
        <p15:guide id="20" orient="horz" pos="2326" userDrawn="1">
          <p15:clr>
            <a:srgbClr val="FBAE40"/>
          </p15:clr>
        </p15:guide>
        <p15:guide id="21" orient="horz" pos="2794" userDrawn="1">
          <p15:clr>
            <a:srgbClr val="FBAE40"/>
          </p15:clr>
        </p15:guide>
        <p15:guide id="22" orient="horz" pos="3263" userDrawn="1">
          <p15:clr>
            <a:srgbClr val="FBAE40"/>
          </p15:clr>
        </p15:guide>
        <p15:guide id="23" orient="horz" pos="3708" userDrawn="1">
          <p15:clr>
            <a:srgbClr val="FBAE40"/>
          </p15:clr>
        </p15:guide>
        <p15:guide id="24" orient="horz" pos="424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-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b">
            <a:extLst>
              <a:ext uri="{FF2B5EF4-FFF2-40B4-BE49-F238E27FC236}">
                <a16:creationId xmlns:a16="http://schemas.microsoft.com/office/drawing/2014/main" id="{453292D3-805B-47CD-9687-0F61AC82E73B}"/>
              </a:ext>
            </a:extLst>
          </p:cNvPr>
          <p:cNvGrpSpPr/>
          <p:nvPr userDrawn="1"/>
        </p:nvGrpSpPr>
        <p:grpSpPr>
          <a:xfrm>
            <a:off x="0" y="0"/>
            <a:ext cx="12599988" cy="7085013"/>
            <a:chOff x="0" y="0"/>
            <a:chExt cx="12192000" cy="6858000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5A416535-AEB0-E589-730F-58E77DEA906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051050"/>
            </a:solidFill>
          </p:spPr>
        </p:pic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id="{E087C0F7-78B2-B2BF-417A-27DE8709857A}"/>
                </a:ext>
              </a:extLst>
            </p:cNvPr>
            <p:cNvSpPr/>
            <p:nvPr userDrawn="1"/>
          </p:nvSpPr>
          <p:spPr>
            <a:xfrm>
              <a:off x="0" y="1885950"/>
              <a:ext cx="12192000" cy="4972050"/>
            </a:xfrm>
            <a:prstGeom prst="rect">
              <a:avLst/>
            </a:prstGeom>
            <a:gradFill flip="none" rotWithShape="1">
              <a:gsLst>
                <a:gs pos="48000">
                  <a:srgbClr val="FF0F64">
                    <a:alpha val="0"/>
                  </a:srgbClr>
                </a:gs>
                <a:gs pos="100000">
                  <a:srgbClr val="FF0F64">
                    <a:alpha val="60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860" dirty="0"/>
            </a:p>
          </p:txBody>
        </p: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45C7AF9B-CED1-DAB7-7DEB-0FBEB8291FF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71475" y="6092825"/>
              <a:ext cx="11446277" cy="0"/>
            </a:xfrm>
            <a:prstGeom prst="line">
              <a:avLst/>
            </a:prstGeom>
            <a:ln w="34925">
              <a:gradFill>
                <a:gsLst>
                  <a:gs pos="0">
                    <a:schemeClr val="bg1"/>
                  </a:gs>
                  <a:gs pos="52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LOGO">
              <a:extLst>
                <a:ext uri="{FF2B5EF4-FFF2-40B4-BE49-F238E27FC236}">
                  <a16:creationId xmlns:a16="http://schemas.microsoft.com/office/drawing/2014/main" id="{377297A2-7732-07EE-AB67-6CA05510F8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612304" y="6339772"/>
              <a:ext cx="1214572" cy="234000"/>
            </a:xfrm>
            <a:prstGeom prst="rect">
              <a:avLst/>
            </a:prstGeom>
          </p:spPr>
        </p:pic>
        <p:sp>
          <p:nvSpPr>
            <p:cNvPr id="15" name="THE FIBER LIFE">
              <a:extLst>
                <a:ext uri="{FF2B5EF4-FFF2-40B4-BE49-F238E27FC236}">
                  <a16:creationId xmlns:a16="http://schemas.microsoft.com/office/drawing/2014/main" id="{34CD467C-4539-AC92-C497-D2F784797072}"/>
                </a:ext>
              </a:extLst>
            </p:cNvPr>
            <p:cNvSpPr txBox="1"/>
            <p:nvPr userDrawn="1"/>
          </p:nvSpPr>
          <p:spPr>
            <a:xfrm>
              <a:off x="945752" y="6357934"/>
              <a:ext cx="2644918" cy="259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lnSpc>
                  <a:spcPts val="1300"/>
                </a:lnSpc>
              </a:pPr>
              <a:r>
                <a:rPr lang="it-IT" sz="1400" b="1" dirty="0">
                  <a:solidFill>
                    <a:schemeClr val="bg1"/>
                  </a:solidFill>
                </a:rPr>
                <a:t>THE FIBER LIFE</a:t>
              </a:r>
              <a:endParaRPr lang="it-IT" sz="1200" b="0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Segnaposto testo 16">
            <a:extLst>
              <a:ext uri="{FF2B5EF4-FFF2-40B4-BE49-F238E27FC236}">
                <a16:creationId xmlns:a16="http://schemas.microsoft.com/office/drawing/2014/main" id="{5AB710AA-939E-8C9C-149B-95F37FA128D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835046" y="1643948"/>
            <a:ext cx="8228188" cy="30443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/>
              <a:t>Name </a:t>
            </a:r>
            <a:r>
              <a:rPr lang="it-IT" dirty="0" err="1"/>
              <a:t>Surname</a:t>
            </a:r>
            <a:endParaRPr lang="it-IT" dirty="0"/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7B155804-29F9-B7C0-5751-86C473F12E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35047" y="2484480"/>
            <a:ext cx="5282363" cy="30443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>
              <a:buNone/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/>
              <a:t>Job </a:t>
            </a:r>
            <a:r>
              <a:rPr lang="it-IT" dirty="0" err="1"/>
              <a:t>title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85508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919" userDrawn="1">
          <p15:clr>
            <a:srgbClr val="FBAE40"/>
          </p15:clr>
        </p15:guide>
        <p15:guide id="4" pos="242" userDrawn="1">
          <p15:clr>
            <a:srgbClr val="FBAE40"/>
          </p15:clr>
        </p15:guide>
        <p15:guide id="6" pos="1883" userDrawn="1">
          <p15:clr>
            <a:srgbClr val="FBAE40"/>
          </p15:clr>
        </p15:guide>
        <p15:guide id="8" orient="horz" pos="1388" userDrawn="1">
          <p15:clr>
            <a:srgbClr val="FBAE40"/>
          </p15:clr>
        </p15:guide>
        <p15:guide id="9" pos="2351" userDrawn="1">
          <p15:clr>
            <a:srgbClr val="FBAE40"/>
          </p15:clr>
        </p15:guide>
        <p15:guide id="10" pos="2797" userDrawn="1">
          <p15:clr>
            <a:srgbClr val="FBAE40"/>
          </p15:clr>
        </p15:guide>
        <p15:guide id="11" pos="3266" userDrawn="1">
          <p15:clr>
            <a:srgbClr val="FBAE40"/>
          </p15:clr>
        </p15:guide>
        <p15:guide id="12" pos="3734" userDrawn="1">
          <p15:clr>
            <a:srgbClr val="FBAE40"/>
          </p15:clr>
        </p15:guide>
        <p15:guide id="13" pos="7695" userDrawn="1">
          <p15:clr>
            <a:srgbClr val="FBAE40"/>
          </p15:clr>
        </p15:guide>
        <p15:guide id="14" pos="4649" userDrawn="1">
          <p15:clr>
            <a:srgbClr val="FBAE40"/>
          </p15:clr>
        </p15:guide>
        <p15:guide id="15" pos="5117" userDrawn="1">
          <p15:clr>
            <a:srgbClr val="FBAE40"/>
          </p15:clr>
        </p15:guide>
        <p15:guide id="16" pos="5586" userDrawn="1">
          <p15:clr>
            <a:srgbClr val="FBAE40"/>
          </p15:clr>
        </p15:guide>
        <p15:guide id="17" pos="6054" userDrawn="1">
          <p15:clr>
            <a:srgbClr val="FBAE40"/>
          </p15:clr>
        </p15:guide>
        <p15:guide id="18" pos="6523" userDrawn="1">
          <p15:clr>
            <a:srgbClr val="FBAE40"/>
          </p15:clr>
        </p15:guide>
        <p15:guide id="19" orient="horz" pos="1856" userDrawn="1">
          <p15:clr>
            <a:srgbClr val="FBAE40"/>
          </p15:clr>
        </p15:guide>
        <p15:guide id="20" orient="horz" pos="2326" userDrawn="1">
          <p15:clr>
            <a:srgbClr val="FBAE40"/>
          </p15:clr>
        </p15:guide>
        <p15:guide id="21" orient="horz" pos="2794" userDrawn="1">
          <p15:clr>
            <a:srgbClr val="FBAE40"/>
          </p15:clr>
        </p15:guide>
        <p15:guide id="22" orient="horz" pos="3263" userDrawn="1">
          <p15:clr>
            <a:srgbClr val="FBAE40"/>
          </p15:clr>
        </p15:guide>
        <p15:guide id="23" orient="horz" pos="3708" userDrawn="1">
          <p15:clr>
            <a:srgbClr val="FBAE40"/>
          </p15:clr>
        </p15:guide>
        <p15:guide id="24" orient="horz" pos="424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&gt;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background">
            <a:extLst>
              <a:ext uri="{FF2B5EF4-FFF2-40B4-BE49-F238E27FC236}">
                <a16:creationId xmlns:a16="http://schemas.microsoft.com/office/drawing/2014/main" id="{2227F6E6-5261-F2EE-5699-045F1A13C74A}"/>
              </a:ext>
            </a:extLst>
          </p:cNvPr>
          <p:cNvGrpSpPr/>
          <p:nvPr userDrawn="1"/>
        </p:nvGrpSpPr>
        <p:grpSpPr>
          <a:xfrm>
            <a:off x="0" y="0"/>
            <a:ext cx="12599988" cy="7085013"/>
            <a:chOff x="0" y="0"/>
            <a:chExt cx="12192000" cy="6858000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37BFF100-1914-C724-4938-369240EDE7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051050"/>
            </a:solidFill>
          </p:spPr>
        </p:pic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id="{A18DAE85-441B-38E7-D49C-B0AA8DF04E11}"/>
                </a:ext>
              </a:extLst>
            </p:cNvPr>
            <p:cNvSpPr/>
            <p:nvPr userDrawn="1"/>
          </p:nvSpPr>
          <p:spPr>
            <a:xfrm>
              <a:off x="0" y="1885950"/>
              <a:ext cx="12192000" cy="4972050"/>
            </a:xfrm>
            <a:prstGeom prst="rect">
              <a:avLst/>
            </a:prstGeom>
            <a:gradFill flip="none" rotWithShape="1">
              <a:gsLst>
                <a:gs pos="48000">
                  <a:srgbClr val="FF0F64">
                    <a:alpha val="0"/>
                  </a:srgbClr>
                </a:gs>
                <a:gs pos="100000">
                  <a:srgbClr val="FF0F64">
                    <a:alpha val="60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860" dirty="0"/>
            </a:p>
          </p:txBody>
        </p: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94C6B3A0-5D9F-3EAA-6769-424F57E3E4F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71475" y="6092825"/>
              <a:ext cx="11446277" cy="0"/>
            </a:xfrm>
            <a:prstGeom prst="line">
              <a:avLst/>
            </a:prstGeom>
            <a:ln w="34925">
              <a:gradFill>
                <a:gsLst>
                  <a:gs pos="0">
                    <a:schemeClr val="bg1"/>
                  </a:gs>
                  <a:gs pos="52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LOGO">
              <a:extLst>
                <a:ext uri="{FF2B5EF4-FFF2-40B4-BE49-F238E27FC236}">
                  <a16:creationId xmlns:a16="http://schemas.microsoft.com/office/drawing/2014/main" id="{E10C8732-8768-39F6-B79F-40FB4F7F5D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612304" y="6339772"/>
              <a:ext cx="1214572" cy="234000"/>
            </a:xfrm>
            <a:prstGeom prst="rect">
              <a:avLst/>
            </a:prstGeom>
          </p:spPr>
        </p:pic>
        <p:sp>
          <p:nvSpPr>
            <p:cNvPr id="15" name="THE FIBER LIFE">
              <a:extLst>
                <a:ext uri="{FF2B5EF4-FFF2-40B4-BE49-F238E27FC236}">
                  <a16:creationId xmlns:a16="http://schemas.microsoft.com/office/drawing/2014/main" id="{2891D314-6C89-1B23-C71D-DD32FD2B1EA0}"/>
                </a:ext>
              </a:extLst>
            </p:cNvPr>
            <p:cNvSpPr txBox="1"/>
            <p:nvPr userDrawn="1"/>
          </p:nvSpPr>
          <p:spPr>
            <a:xfrm>
              <a:off x="945752" y="6357934"/>
              <a:ext cx="2644918" cy="259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lnSpc>
                  <a:spcPts val="1300"/>
                </a:lnSpc>
              </a:pPr>
              <a:r>
                <a:rPr lang="it-IT" sz="1400" b="1" dirty="0">
                  <a:solidFill>
                    <a:schemeClr val="bg1"/>
                  </a:solidFill>
                </a:rPr>
                <a:t>THE FIBER LIFE</a:t>
              </a:r>
              <a:endParaRPr lang="it-IT" sz="1200" b="0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Segnaposto testo 15">
            <a:extLst>
              <a:ext uri="{FF2B5EF4-FFF2-40B4-BE49-F238E27FC236}">
                <a16:creationId xmlns:a16="http://schemas.microsoft.com/office/drawing/2014/main" id="{6D066C25-B076-A1C4-F6DE-1089CA2008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288" y="1150360"/>
            <a:ext cx="7318704" cy="6330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5" name="Segnaposto testo 18">
            <a:extLst>
              <a:ext uri="{FF2B5EF4-FFF2-40B4-BE49-F238E27FC236}">
                <a16:creationId xmlns:a16="http://schemas.microsoft.com/office/drawing/2014/main" id="{9549F8AD-9273-9544-D6C4-FA7625F0AC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31289" y="2346500"/>
            <a:ext cx="10121367" cy="3030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it-IT" sz="2400" b="0" i="0" u="none" strike="noStrike" kern="0" cap="none" spc="0" normalizeH="0" baseline="0" dirty="0" smtClean="0">
                <a:ln w="6350" cap="flat">
                  <a:noFill/>
                  <a:miter lim="800000"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1pPr>
            <a:lvl2pPr marL="457200" indent="0">
              <a:buNone/>
              <a:defRPr kumimoji="0" lang="it-IT" sz="2400" b="0" i="0" u="none" strike="noStrike" kern="0" cap="none" spc="0" normalizeH="0" baseline="0" dirty="0" smtClean="0">
                <a:ln w="6350" cap="flat">
                  <a:noFill/>
                  <a:miter lim="800000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2pPr>
            <a:lvl3pPr marL="914400" indent="0">
              <a:buNone/>
              <a:defRPr kumimoji="0" lang="it-IT" sz="2400" b="0" i="0" u="none" strike="noStrike" kern="0" cap="none" spc="0" normalizeH="0" baseline="0" dirty="0" smtClean="0">
                <a:ln w="6350" cap="flat">
                  <a:noFill/>
                  <a:miter lim="800000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3pPr>
            <a:lvl4pPr marL="1371600" indent="0">
              <a:buNone/>
              <a:defRPr kumimoji="0" lang="it-IT" sz="2400" b="0" i="0" u="none" strike="noStrike" kern="0" cap="none" spc="0" normalizeH="0" baseline="0" dirty="0" smtClean="0">
                <a:ln w="6350" cap="flat">
                  <a:noFill/>
                  <a:miter lim="800000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4pPr>
            <a:lvl5pPr marL="1828800" indent="0">
              <a:buNone/>
              <a:defRPr kumimoji="0" lang="it-IT" sz="2400" b="0" i="0" u="none" strike="noStrike" kern="0" cap="none" spc="0" normalizeH="0" baseline="0" dirty="0">
                <a:ln w="6350" cap="flat">
                  <a:noFill/>
                  <a:miter lim="800000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5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paragraph</a:t>
            </a:r>
            <a:r>
              <a:rPr lang="it-IT" dirty="0"/>
              <a:t> text </a:t>
            </a:r>
            <a:r>
              <a:rPr lang="it-IT" dirty="0" err="1"/>
              <a:t>here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67377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919" userDrawn="1">
          <p15:clr>
            <a:srgbClr val="FBAE40"/>
          </p15:clr>
        </p15:guide>
        <p15:guide id="4" pos="242" userDrawn="1">
          <p15:clr>
            <a:srgbClr val="FBAE40"/>
          </p15:clr>
        </p15:guide>
        <p15:guide id="6" pos="1883" userDrawn="1">
          <p15:clr>
            <a:srgbClr val="FBAE40"/>
          </p15:clr>
        </p15:guide>
        <p15:guide id="8" orient="horz" pos="1388" userDrawn="1">
          <p15:clr>
            <a:srgbClr val="FBAE40"/>
          </p15:clr>
        </p15:guide>
        <p15:guide id="9" pos="2351" userDrawn="1">
          <p15:clr>
            <a:srgbClr val="FBAE40"/>
          </p15:clr>
        </p15:guide>
        <p15:guide id="10" pos="2797" userDrawn="1">
          <p15:clr>
            <a:srgbClr val="FBAE40"/>
          </p15:clr>
        </p15:guide>
        <p15:guide id="11" pos="3266" userDrawn="1">
          <p15:clr>
            <a:srgbClr val="FBAE40"/>
          </p15:clr>
        </p15:guide>
        <p15:guide id="12" pos="3734" userDrawn="1">
          <p15:clr>
            <a:srgbClr val="FBAE40"/>
          </p15:clr>
        </p15:guide>
        <p15:guide id="13" pos="4179" userDrawn="1">
          <p15:clr>
            <a:srgbClr val="FBAE40"/>
          </p15:clr>
        </p15:guide>
        <p15:guide id="14" pos="4649" userDrawn="1">
          <p15:clr>
            <a:srgbClr val="FBAE40"/>
          </p15:clr>
        </p15:guide>
        <p15:guide id="15" pos="5117" userDrawn="1">
          <p15:clr>
            <a:srgbClr val="FBAE40"/>
          </p15:clr>
        </p15:guide>
        <p15:guide id="16" pos="5586" userDrawn="1">
          <p15:clr>
            <a:srgbClr val="FBAE40"/>
          </p15:clr>
        </p15:guide>
        <p15:guide id="17" pos="6054" userDrawn="1">
          <p15:clr>
            <a:srgbClr val="FBAE40"/>
          </p15:clr>
        </p15:guide>
        <p15:guide id="18" pos="6523" userDrawn="1">
          <p15:clr>
            <a:srgbClr val="FBAE40"/>
          </p15:clr>
        </p15:guide>
        <p15:guide id="19" orient="horz" pos="1856" userDrawn="1">
          <p15:clr>
            <a:srgbClr val="FBAE40"/>
          </p15:clr>
        </p15:guide>
        <p15:guide id="20" orient="horz" pos="2326" userDrawn="1">
          <p15:clr>
            <a:srgbClr val="FBAE40"/>
          </p15:clr>
        </p15:guide>
        <p15:guide id="21" orient="horz" pos="2794" userDrawn="1">
          <p15:clr>
            <a:srgbClr val="FBAE40"/>
          </p15:clr>
        </p15:guide>
        <p15:guide id="22" orient="horz" pos="3263" userDrawn="1">
          <p15:clr>
            <a:srgbClr val="FBAE40"/>
          </p15:clr>
        </p15:guide>
        <p15:guide id="23" orient="horz" pos="3708" userDrawn="1">
          <p15:clr>
            <a:srgbClr val="FBAE40"/>
          </p15:clr>
        </p15:guide>
        <p15:guide id="24" orient="horz" pos="4246" userDrawn="1">
          <p15:clr>
            <a:srgbClr val="FBAE40"/>
          </p15:clr>
        </p15:guide>
        <p15:guide id="25" pos="769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&gt;bullet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o 20">
            <a:extLst>
              <a:ext uri="{FF2B5EF4-FFF2-40B4-BE49-F238E27FC236}">
                <a16:creationId xmlns:a16="http://schemas.microsoft.com/office/drawing/2014/main" id="{4246C8D2-734D-848D-5599-7F99D354AF01}"/>
              </a:ext>
            </a:extLst>
          </p:cNvPr>
          <p:cNvGrpSpPr/>
          <p:nvPr userDrawn="1"/>
        </p:nvGrpSpPr>
        <p:grpSpPr>
          <a:xfrm>
            <a:off x="0" y="0"/>
            <a:ext cx="12599988" cy="7085013"/>
            <a:chOff x="0" y="0"/>
            <a:chExt cx="12192000" cy="6858000"/>
          </a:xfrm>
        </p:grpSpPr>
        <p:sp>
          <p:nvSpPr>
            <p:cNvPr id="18" name="Background">
              <a:extLst>
                <a:ext uri="{FF2B5EF4-FFF2-40B4-BE49-F238E27FC236}">
                  <a16:creationId xmlns:a16="http://schemas.microsoft.com/office/drawing/2014/main" id="{AD3A1E00-CDE6-A469-1AC8-4416DD884EFD}"/>
                </a:ext>
              </a:extLst>
            </p:cNvPr>
            <p:cNvSpPr/>
            <p:nvPr userDrawn="1"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solidFill>
              <a:srgbClr val="05105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393C4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Rettangolo 18">
              <a:extLst>
                <a:ext uri="{FF2B5EF4-FFF2-40B4-BE49-F238E27FC236}">
                  <a16:creationId xmlns:a16="http://schemas.microsoft.com/office/drawing/2014/main" id="{AEB3A8BA-2968-332E-5666-40CB049B923D}"/>
                </a:ext>
              </a:extLst>
            </p:cNvPr>
            <p:cNvSpPr/>
            <p:nvPr userDrawn="1"/>
          </p:nvSpPr>
          <p:spPr>
            <a:xfrm>
              <a:off x="0" y="1885950"/>
              <a:ext cx="12192000" cy="4972050"/>
            </a:xfrm>
            <a:prstGeom prst="rect">
              <a:avLst/>
            </a:prstGeom>
            <a:gradFill flip="none" rotWithShape="1">
              <a:gsLst>
                <a:gs pos="48000">
                  <a:srgbClr val="FF0F64">
                    <a:alpha val="0"/>
                  </a:srgbClr>
                </a:gs>
                <a:gs pos="100000">
                  <a:srgbClr val="FF0F64">
                    <a:alpha val="60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860" dirty="0"/>
            </a:p>
          </p:txBody>
        </p:sp>
        <p:pic>
          <p:nvPicPr>
            <p:cNvPr id="20" name="LOGO">
              <a:extLst>
                <a:ext uri="{FF2B5EF4-FFF2-40B4-BE49-F238E27FC236}">
                  <a16:creationId xmlns:a16="http://schemas.microsoft.com/office/drawing/2014/main" id="{457C166D-8B70-D337-17E7-E692AB2212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0612304" y="6339772"/>
              <a:ext cx="1214572" cy="234000"/>
            </a:xfrm>
            <a:prstGeom prst="rect">
              <a:avLst/>
            </a:prstGeom>
          </p:spPr>
        </p:pic>
      </p:grpSp>
      <p:sp>
        <p:nvSpPr>
          <p:cNvPr id="3" name="Rettangolo 2">
            <a:extLst>
              <a:ext uri="{FF2B5EF4-FFF2-40B4-BE49-F238E27FC236}">
                <a16:creationId xmlns:a16="http://schemas.microsoft.com/office/drawing/2014/main" id="{5CEB342F-E6A4-F982-D558-9971887B2871}"/>
              </a:ext>
            </a:extLst>
          </p:cNvPr>
          <p:cNvSpPr/>
          <p:nvPr userDrawn="1"/>
        </p:nvSpPr>
        <p:spPr>
          <a:xfrm>
            <a:off x="84000" y="0"/>
            <a:ext cx="6257994" cy="70850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860" dirty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703EF086-4B70-CA53-C355-3989979250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953" y="434976"/>
            <a:ext cx="4795542" cy="496024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 algn="l">
              <a:buNone/>
              <a:defRPr b="1" i="0">
                <a:solidFill>
                  <a:srgbClr val="FF0F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7" name="Segnaposto testo 22">
            <a:extLst>
              <a:ext uri="{FF2B5EF4-FFF2-40B4-BE49-F238E27FC236}">
                <a16:creationId xmlns:a16="http://schemas.microsoft.com/office/drawing/2014/main" id="{13DB02A5-86AE-8AF5-8735-1563B7DABE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1954" y="1604789"/>
            <a:ext cx="4795542" cy="43571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030043"/>
                </a:solidFill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description</a:t>
            </a:r>
            <a:r>
              <a:rPr lang="it-IT" dirty="0"/>
              <a:t> </a:t>
            </a:r>
            <a:r>
              <a:rPr lang="it-IT" dirty="0" err="1"/>
              <a:t>here</a:t>
            </a:r>
            <a:endParaRPr lang="it-IT" dirty="0"/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5B768817-DF99-7CFF-48E5-D946483FAAB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76352" y="1604789"/>
            <a:ext cx="4911682" cy="6757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lang="it-IT" sz="16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393750" lvl="0" indent="-393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F0666"/>
              </a:buClr>
              <a:buSzPct val="115000"/>
              <a:buFont typeface="Font di sistema regolare"/>
              <a:buChar char="●"/>
            </a:pPr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BEEEF255-D108-3025-7D08-3251AFDB0F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76351" y="2831928"/>
            <a:ext cx="4911682" cy="6757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393750" indent="-393750" algn="l">
              <a:buClr>
                <a:srgbClr val="EA2BA6"/>
              </a:buClr>
              <a:buSzPct val="115000"/>
              <a:buFont typeface="Arial" panose="020B0604020202020204" pitchFamily="34" charset="0"/>
              <a:buChar char="●"/>
              <a:defRPr lang="it-IT" sz="16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marL="393750" lvl="0" indent="-393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F0666"/>
              </a:buClr>
              <a:buSzPct val="115000"/>
              <a:buFont typeface="Font di sistema regolare"/>
              <a:buChar char="●"/>
            </a:pPr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id="{A0B4EF16-DB5A-F7A9-2833-A1C48B90E71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00272" y="4059067"/>
            <a:ext cx="4887761" cy="6757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393750" indent="-393750" algn="l">
              <a:lnSpc>
                <a:spcPct val="100000"/>
              </a:lnSpc>
              <a:buClr>
                <a:srgbClr val="EA2BA6"/>
              </a:buClr>
              <a:buSzPct val="115000"/>
              <a:buFont typeface="Font di sistema regolare"/>
              <a:buChar char="●"/>
              <a:defRPr lang="it-IT" sz="16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marL="393750" lvl="0" indent="-393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F0666"/>
              </a:buClr>
              <a:buSzPct val="115000"/>
              <a:buFont typeface="Font di sistema regolare"/>
              <a:buChar char="●"/>
            </a:pPr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sp>
        <p:nvSpPr>
          <p:cNvPr id="11" name="Segnaposto testo 16">
            <a:extLst>
              <a:ext uri="{FF2B5EF4-FFF2-40B4-BE49-F238E27FC236}">
                <a16:creationId xmlns:a16="http://schemas.microsoft.com/office/drawing/2014/main" id="{97F140C7-8DAC-A2DA-77C1-E0F47509625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00272" y="5286207"/>
            <a:ext cx="4887761" cy="6757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393750" indent="-393750" algn="l">
              <a:lnSpc>
                <a:spcPct val="100000"/>
              </a:lnSpc>
              <a:buClr>
                <a:srgbClr val="EA2BA6"/>
              </a:buClr>
              <a:buSzPct val="115000"/>
              <a:buFont typeface="Font di sistema regolare"/>
              <a:buChar char="●"/>
              <a:defRPr lang="it-IT" sz="16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marL="393750" lvl="0" indent="-393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F0666"/>
              </a:buClr>
              <a:buSzPct val="115000"/>
              <a:buFont typeface="Font di sistema regolare"/>
              <a:buChar char="●"/>
            </a:pPr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sp>
        <p:nvSpPr>
          <p:cNvPr id="12" name="THE FIBER LIFE">
            <a:extLst>
              <a:ext uri="{FF2B5EF4-FFF2-40B4-BE49-F238E27FC236}">
                <a16:creationId xmlns:a16="http://schemas.microsoft.com/office/drawing/2014/main" id="{3A628317-799B-8D2C-B685-AAC4E001FD10}"/>
              </a:ext>
            </a:extLst>
          </p:cNvPr>
          <p:cNvSpPr txBox="1"/>
          <p:nvPr userDrawn="1"/>
        </p:nvSpPr>
        <p:spPr>
          <a:xfrm>
            <a:off x="298182" y="6568394"/>
            <a:ext cx="1737688" cy="26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1300"/>
              </a:lnSpc>
            </a:pPr>
            <a:r>
              <a:rPr lang="it-IT" sz="1400" b="1" dirty="0">
                <a:solidFill>
                  <a:srgbClr val="FF0F64"/>
                </a:solidFill>
              </a:rPr>
              <a:t>THE FIBER LIFE</a:t>
            </a:r>
            <a:endParaRPr lang="it-IT" sz="1200" b="0" dirty="0">
              <a:solidFill>
                <a:srgbClr val="FF0F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180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2" userDrawn="1">
          <p15:clr>
            <a:srgbClr val="FBAE40"/>
          </p15:clr>
        </p15:guide>
        <p15:guide id="2" pos="7695" userDrawn="1">
          <p15:clr>
            <a:srgbClr val="FBAE40"/>
          </p15:clr>
        </p15:guide>
        <p15:guide id="3" orient="horz" pos="424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&gt;TESTO-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703EF086-4B70-CA53-C355-3989979250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953" y="434976"/>
            <a:ext cx="4795542" cy="496024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 algn="l">
              <a:buNone/>
              <a:defRPr b="1" i="0">
                <a:solidFill>
                  <a:srgbClr val="FF0F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29" name="Segnaposto testo 22">
            <a:extLst>
              <a:ext uri="{FF2B5EF4-FFF2-40B4-BE49-F238E27FC236}">
                <a16:creationId xmlns:a16="http://schemas.microsoft.com/office/drawing/2014/main" id="{FE95CEBE-B2AD-BC0D-92F9-D846B5C04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1954" y="1604789"/>
            <a:ext cx="4795542" cy="42731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030043"/>
                </a:solidFill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description</a:t>
            </a:r>
            <a:r>
              <a:rPr lang="it-IT" dirty="0"/>
              <a:t> </a:t>
            </a:r>
            <a:r>
              <a:rPr lang="it-IT" dirty="0" err="1"/>
              <a:t>here</a:t>
            </a:r>
            <a:endParaRPr lang="it-IT" dirty="0"/>
          </a:p>
        </p:txBody>
      </p:sp>
      <p:sp>
        <p:nvSpPr>
          <p:cNvPr id="4" name="Picture Placeholder 1">
            <a:extLst>
              <a:ext uri="{FF2B5EF4-FFF2-40B4-BE49-F238E27FC236}">
                <a16:creationId xmlns:a16="http://schemas.microsoft.com/office/drawing/2014/main" id="{77776821-6F8E-1FA7-B001-BA565415442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99994" y="0"/>
            <a:ext cx="6299994" cy="7085013"/>
          </a:xfrm>
          <a:prstGeom prst="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5" name="THE FIBER LIFE">
            <a:extLst>
              <a:ext uri="{FF2B5EF4-FFF2-40B4-BE49-F238E27FC236}">
                <a16:creationId xmlns:a16="http://schemas.microsoft.com/office/drawing/2014/main" id="{9E12B841-05BB-F5EC-03BF-ED734E6D0997}"/>
              </a:ext>
            </a:extLst>
          </p:cNvPr>
          <p:cNvSpPr txBox="1"/>
          <p:nvPr userDrawn="1"/>
        </p:nvSpPr>
        <p:spPr>
          <a:xfrm>
            <a:off x="298182" y="6568394"/>
            <a:ext cx="1737688" cy="26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1300"/>
              </a:lnSpc>
            </a:pPr>
            <a:r>
              <a:rPr lang="it-IT" sz="1400" b="1" dirty="0">
                <a:solidFill>
                  <a:srgbClr val="FF0F64"/>
                </a:solidFill>
              </a:rPr>
              <a:t>THE FIBER LIFE</a:t>
            </a:r>
            <a:endParaRPr lang="it-IT" sz="1200" b="0" dirty="0">
              <a:solidFill>
                <a:srgbClr val="FF0F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6667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69" userDrawn="1">
          <p15:clr>
            <a:srgbClr val="FBAE40"/>
          </p15:clr>
        </p15:guide>
        <p15:guide id="2" pos="242" userDrawn="1">
          <p15:clr>
            <a:srgbClr val="FBAE40"/>
          </p15:clr>
        </p15:guide>
        <p15:guide id="3" orient="horz" pos="424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TITOLO&gt;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15">
            <a:extLst>
              <a:ext uri="{FF2B5EF4-FFF2-40B4-BE49-F238E27FC236}">
                <a16:creationId xmlns:a16="http://schemas.microsoft.com/office/drawing/2014/main" id="{6D066C25-B076-A1C4-F6DE-1089CA2008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288" y="642121"/>
            <a:ext cx="7318704" cy="6330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3200" b="1" i="0">
                <a:solidFill>
                  <a:srgbClr val="FF0F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7" name="Segnaposto testo 18">
            <a:extLst>
              <a:ext uri="{FF2B5EF4-FFF2-40B4-BE49-F238E27FC236}">
                <a16:creationId xmlns:a16="http://schemas.microsoft.com/office/drawing/2014/main" id="{9549F8AD-9273-9544-D6C4-FA7625F0AC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31288" y="1820552"/>
            <a:ext cx="10696044" cy="40655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it-IT" sz="2400" b="0" i="0" u="none" strike="noStrike" kern="0" cap="none" spc="0" normalizeH="0" baseline="0" dirty="0" smtClean="0">
                <a:ln w="6350" cap="flat">
                  <a:noFill/>
                  <a:miter lim="800000"/>
                </a:ln>
                <a:solidFill>
                  <a:srgbClr val="030043"/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1pPr>
            <a:lvl2pPr marL="457200" indent="0">
              <a:buNone/>
              <a:defRPr kumimoji="0" lang="it-IT" sz="2400" b="0" i="0" u="none" strike="noStrike" kern="0" cap="none" spc="0" normalizeH="0" baseline="0" dirty="0" smtClean="0">
                <a:ln w="6350" cap="flat">
                  <a:noFill/>
                  <a:miter lim="800000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2pPr>
            <a:lvl3pPr marL="914400" indent="0">
              <a:buNone/>
              <a:defRPr kumimoji="0" lang="it-IT" sz="2400" b="0" i="0" u="none" strike="noStrike" kern="0" cap="none" spc="0" normalizeH="0" baseline="0" dirty="0" smtClean="0">
                <a:ln w="6350" cap="flat">
                  <a:noFill/>
                  <a:miter lim="800000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3pPr>
            <a:lvl4pPr marL="1371600" indent="0">
              <a:buNone/>
              <a:defRPr kumimoji="0" lang="it-IT" sz="2400" b="0" i="0" u="none" strike="noStrike" kern="0" cap="none" spc="0" normalizeH="0" baseline="0" dirty="0" smtClean="0">
                <a:ln w="6350" cap="flat">
                  <a:noFill/>
                  <a:miter lim="800000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4pPr>
            <a:lvl5pPr marL="1828800" indent="0">
              <a:buNone/>
              <a:defRPr kumimoji="0" lang="it-IT" sz="2400" b="0" i="0" u="none" strike="noStrike" kern="0" cap="none" spc="0" normalizeH="0" baseline="0" dirty="0">
                <a:ln w="6350" cap="flat">
                  <a:noFill/>
                  <a:miter lim="800000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5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paragraph</a:t>
            </a:r>
            <a:r>
              <a:rPr lang="it-IT" dirty="0"/>
              <a:t> text </a:t>
            </a:r>
            <a:r>
              <a:rPr lang="it-IT" dirty="0" err="1"/>
              <a:t>here</a:t>
            </a:r>
            <a:endParaRPr lang="it-IT" dirty="0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4CEDB625-24AD-5D5F-7A6A-5C67BD140CC1}"/>
              </a:ext>
            </a:extLst>
          </p:cNvPr>
          <p:cNvCxnSpPr>
            <a:cxnSpLocks/>
          </p:cNvCxnSpPr>
          <p:nvPr userDrawn="1"/>
        </p:nvCxnSpPr>
        <p:spPr>
          <a:xfrm>
            <a:off x="383907" y="6294509"/>
            <a:ext cx="11829310" cy="0"/>
          </a:xfrm>
          <a:prstGeom prst="line">
            <a:avLst/>
          </a:prstGeom>
          <a:ln w="34925">
            <a:gradFill>
              <a:gsLst>
                <a:gs pos="0">
                  <a:srgbClr val="FF0F64"/>
                </a:gs>
                <a:gs pos="52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LOGO">
            <a:extLst>
              <a:ext uri="{FF2B5EF4-FFF2-40B4-BE49-F238E27FC236}">
                <a16:creationId xmlns:a16="http://schemas.microsoft.com/office/drawing/2014/main" id="{E694962C-8ED5-D361-2F49-A30E221098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67431" y="6549631"/>
            <a:ext cx="1255215" cy="241746"/>
          </a:xfrm>
          <a:prstGeom prst="rect">
            <a:avLst/>
          </a:prstGeom>
        </p:spPr>
      </p:pic>
      <p:sp>
        <p:nvSpPr>
          <p:cNvPr id="6" name="THE FIBER LIFE">
            <a:extLst>
              <a:ext uri="{FF2B5EF4-FFF2-40B4-BE49-F238E27FC236}">
                <a16:creationId xmlns:a16="http://schemas.microsoft.com/office/drawing/2014/main" id="{5B80307B-FB8D-DACB-79E5-6A63435D5F20}"/>
              </a:ext>
            </a:extLst>
          </p:cNvPr>
          <p:cNvSpPr txBox="1"/>
          <p:nvPr userDrawn="1"/>
        </p:nvSpPr>
        <p:spPr>
          <a:xfrm>
            <a:off x="298182" y="6568394"/>
            <a:ext cx="1737688" cy="26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1300"/>
              </a:lnSpc>
            </a:pPr>
            <a:r>
              <a:rPr lang="it-IT" sz="1400" b="1" dirty="0">
                <a:solidFill>
                  <a:srgbClr val="FF0F64"/>
                </a:solidFill>
              </a:rPr>
              <a:t>THE FIBER LIFE</a:t>
            </a:r>
            <a:endParaRPr lang="it-IT" sz="1200" b="0" dirty="0">
              <a:solidFill>
                <a:srgbClr val="FF0F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131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919" userDrawn="1">
          <p15:clr>
            <a:srgbClr val="FBAE40"/>
          </p15:clr>
        </p15:guide>
        <p15:guide id="4" pos="1414" userDrawn="1">
          <p15:clr>
            <a:srgbClr val="FBAE40"/>
          </p15:clr>
        </p15:guide>
        <p15:guide id="6" pos="1883" userDrawn="1">
          <p15:clr>
            <a:srgbClr val="FBAE40"/>
          </p15:clr>
        </p15:guide>
        <p15:guide id="8" orient="horz" pos="1388" userDrawn="1">
          <p15:clr>
            <a:srgbClr val="FBAE40"/>
          </p15:clr>
        </p15:guide>
        <p15:guide id="9" pos="2351" userDrawn="1">
          <p15:clr>
            <a:srgbClr val="FBAE40"/>
          </p15:clr>
        </p15:guide>
        <p15:guide id="10" pos="2797" userDrawn="1">
          <p15:clr>
            <a:srgbClr val="FBAE40"/>
          </p15:clr>
        </p15:guide>
        <p15:guide id="11" pos="3266" userDrawn="1">
          <p15:clr>
            <a:srgbClr val="FBAE40"/>
          </p15:clr>
        </p15:guide>
        <p15:guide id="12" pos="3734" userDrawn="1">
          <p15:clr>
            <a:srgbClr val="FBAE40"/>
          </p15:clr>
        </p15:guide>
        <p15:guide id="13" pos="4179" userDrawn="1">
          <p15:clr>
            <a:srgbClr val="FBAE40"/>
          </p15:clr>
        </p15:guide>
        <p15:guide id="14" pos="4649" userDrawn="1">
          <p15:clr>
            <a:srgbClr val="FBAE40"/>
          </p15:clr>
        </p15:guide>
        <p15:guide id="15" pos="5117" userDrawn="1">
          <p15:clr>
            <a:srgbClr val="FBAE40"/>
          </p15:clr>
        </p15:guide>
        <p15:guide id="16" pos="5586" userDrawn="1">
          <p15:clr>
            <a:srgbClr val="FBAE40"/>
          </p15:clr>
        </p15:guide>
        <p15:guide id="17" pos="6054" userDrawn="1">
          <p15:clr>
            <a:srgbClr val="FBAE40"/>
          </p15:clr>
        </p15:guide>
        <p15:guide id="18" pos="6523" userDrawn="1">
          <p15:clr>
            <a:srgbClr val="FBAE40"/>
          </p15:clr>
        </p15:guide>
        <p15:guide id="19" orient="horz" pos="1856" userDrawn="1">
          <p15:clr>
            <a:srgbClr val="FBAE40"/>
          </p15:clr>
        </p15:guide>
        <p15:guide id="20" orient="horz" pos="2326" userDrawn="1">
          <p15:clr>
            <a:srgbClr val="FBAE40"/>
          </p15:clr>
        </p15:guide>
        <p15:guide id="21" orient="horz" pos="2794" userDrawn="1">
          <p15:clr>
            <a:srgbClr val="FBAE40"/>
          </p15:clr>
        </p15:guide>
        <p15:guide id="22" orient="horz" pos="4246" userDrawn="1">
          <p15:clr>
            <a:srgbClr val="FBAE40"/>
          </p15:clr>
        </p15:guide>
        <p15:guide id="23" orient="horz" pos="3708" userDrawn="1">
          <p15:clr>
            <a:srgbClr val="FBAE40"/>
          </p15:clr>
        </p15:guide>
        <p15:guide id="24" pos="769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&gt;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b">
            <a:extLst>
              <a:ext uri="{FF2B5EF4-FFF2-40B4-BE49-F238E27FC236}">
                <a16:creationId xmlns:a16="http://schemas.microsoft.com/office/drawing/2014/main" id="{404A97D7-776F-F0F4-B602-9D3F68A05B7D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0"/>
            <a:ext cx="12599988" cy="7085013"/>
            <a:chOff x="0" y="0"/>
            <a:chExt cx="12192000" cy="6858000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87323F5C-9108-DEE8-AFEF-8AC166033E7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051050"/>
            </a:solidFill>
          </p:spPr>
        </p:pic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B6361A1F-BB89-C215-EE88-1C37718EA2A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1885950"/>
              <a:ext cx="12192000" cy="4972050"/>
            </a:xfrm>
            <a:prstGeom prst="rect">
              <a:avLst/>
            </a:prstGeom>
            <a:gradFill flip="none" rotWithShape="1">
              <a:gsLst>
                <a:gs pos="48000">
                  <a:srgbClr val="FF0F64">
                    <a:alpha val="0"/>
                  </a:srgbClr>
                </a:gs>
                <a:gs pos="100000">
                  <a:srgbClr val="FF0F64">
                    <a:alpha val="60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860" dirty="0"/>
            </a:p>
          </p:txBody>
        </p:sp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36204E94-527C-3AC9-CBFD-7A16DD5D660F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 userDrawn="1"/>
          </p:nvCxnSpPr>
          <p:spPr>
            <a:xfrm>
              <a:off x="371475" y="6092825"/>
              <a:ext cx="11446277" cy="0"/>
            </a:xfrm>
            <a:prstGeom prst="line">
              <a:avLst/>
            </a:prstGeom>
            <a:ln w="34925">
              <a:gradFill>
                <a:gsLst>
                  <a:gs pos="0">
                    <a:schemeClr val="bg1"/>
                  </a:gs>
                  <a:gs pos="52000">
                    <a:schemeClr val="bg1">
                      <a:alpha val="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LOGO">
              <a:extLst>
                <a:ext uri="{FF2B5EF4-FFF2-40B4-BE49-F238E27FC236}">
                  <a16:creationId xmlns:a16="http://schemas.microsoft.com/office/drawing/2014/main" id="{A5B5F93B-18AA-436C-0C70-E8BBCDAA5E1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612304" y="6339772"/>
              <a:ext cx="1214572" cy="234000"/>
            </a:xfrm>
            <a:prstGeom prst="rect">
              <a:avLst/>
            </a:prstGeom>
          </p:spPr>
        </p:pic>
        <p:sp>
          <p:nvSpPr>
            <p:cNvPr id="11" name="THE FIBER LIFE">
              <a:extLst>
                <a:ext uri="{FF2B5EF4-FFF2-40B4-BE49-F238E27FC236}">
                  <a16:creationId xmlns:a16="http://schemas.microsoft.com/office/drawing/2014/main" id="{146C238F-3EDF-6199-8425-C8A799F8EC4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945752" y="6357934"/>
              <a:ext cx="2644918" cy="259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l">
                <a:lnSpc>
                  <a:spcPts val="1300"/>
                </a:lnSpc>
              </a:pPr>
              <a:r>
                <a:rPr lang="it-IT" sz="1400" b="1" dirty="0">
                  <a:solidFill>
                    <a:schemeClr val="bg1"/>
                  </a:solidFill>
                </a:rPr>
                <a:t>THE FIBER LIFE</a:t>
              </a:r>
              <a:endParaRPr lang="it-IT" sz="1200" b="0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Segnaposto testo 15">
            <a:extLst>
              <a:ext uri="{FF2B5EF4-FFF2-40B4-BE49-F238E27FC236}">
                <a16:creationId xmlns:a16="http://schemas.microsoft.com/office/drawing/2014/main" id="{7F9441F3-EC87-1A54-F502-14B6A1C754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288" y="796593"/>
            <a:ext cx="7318704" cy="6330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25" name="Segnaposto testo 27">
            <a:extLst>
              <a:ext uri="{FF2B5EF4-FFF2-40B4-BE49-F238E27FC236}">
                <a16:creationId xmlns:a16="http://schemas.microsoft.com/office/drawing/2014/main" id="{BA7F2CAA-F25A-0C2C-9CA4-BE4071277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31288" y="2155791"/>
            <a:ext cx="777656" cy="9659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it-IT" sz="5400" b="1" i="0" u="none" strike="noStrike" kern="1200" cap="none" spc="0" normalizeH="0" baseline="0" dirty="0">
                <a:ln>
                  <a:noFill/>
                </a:ln>
                <a:solidFill>
                  <a:srgbClr val="FF0F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A</a:t>
            </a:r>
          </a:p>
        </p:txBody>
      </p:sp>
      <p:sp>
        <p:nvSpPr>
          <p:cNvPr id="26" name="Segnaposto testo 27">
            <a:extLst>
              <a:ext uri="{FF2B5EF4-FFF2-40B4-BE49-F238E27FC236}">
                <a16:creationId xmlns:a16="http://schemas.microsoft.com/office/drawing/2014/main" id="{48E74645-C5A4-41A1-3950-77D5A1EAA23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31287" y="3797509"/>
            <a:ext cx="777656" cy="965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it-IT" sz="5400" b="1" i="0" u="none" strike="noStrike" kern="1200" cap="none" spc="0" normalizeH="0" baseline="0" dirty="0">
                <a:ln>
                  <a:noFill/>
                </a:ln>
                <a:solidFill>
                  <a:srgbClr val="FF0F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C</a:t>
            </a:r>
          </a:p>
        </p:txBody>
      </p:sp>
      <p:sp>
        <p:nvSpPr>
          <p:cNvPr id="27" name="Segnaposto testo 27">
            <a:extLst>
              <a:ext uri="{FF2B5EF4-FFF2-40B4-BE49-F238E27FC236}">
                <a16:creationId xmlns:a16="http://schemas.microsoft.com/office/drawing/2014/main" id="{1539AE2C-82D7-12D3-CE42-F3D1E695B1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04464" y="2155791"/>
            <a:ext cx="777656" cy="965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it-IT" sz="5400" b="1" i="0" u="none" strike="noStrike" kern="1200" cap="none" spc="0" normalizeH="0" baseline="0" dirty="0">
                <a:ln>
                  <a:noFill/>
                </a:ln>
                <a:solidFill>
                  <a:srgbClr val="FF0F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B</a:t>
            </a:r>
          </a:p>
        </p:txBody>
      </p:sp>
      <p:sp>
        <p:nvSpPr>
          <p:cNvPr id="28" name="Segnaposto testo 27">
            <a:extLst>
              <a:ext uri="{FF2B5EF4-FFF2-40B4-BE49-F238E27FC236}">
                <a16:creationId xmlns:a16="http://schemas.microsoft.com/office/drawing/2014/main" id="{31BDD5CB-6E28-AC16-53F4-5843F8DBEA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04463" y="3797509"/>
            <a:ext cx="777656" cy="965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it-IT" sz="5400" b="1" i="0" u="none" strike="noStrike" kern="1200" cap="none" spc="0" normalizeH="0" baseline="0" dirty="0">
                <a:ln>
                  <a:noFill/>
                </a:ln>
                <a:solidFill>
                  <a:srgbClr val="FF0F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D</a:t>
            </a:r>
          </a:p>
        </p:txBody>
      </p:sp>
      <p:sp>
        <p:nvSpPr>
          <p:cNvPr id="29" name="Segnaposto testo 36">
            <a:extLst>
              <a:ext uri="{FF2B5EF4-FFF2-40B4-BE49-F238E27FC236}">
                <a16:creationId xmlns:a16="http://schemas.microsoft.com/office/drawing/2014/main" id="{7C8166DF-43E2-323F-4D59-841A77B5E7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37526" y="2155792"/>
            <a:ext cx="3629804" cy="3706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30" name="Segnaposto testo 36">
            <a:extLst>
              <a:ext uri="{FF2B5EF4-FFF2-40B4-BE49-F238E27FC236}">
                <a16:creationId xmlns:a16="http://schemas.microsoft.com/office/drawing/2014/main" id="{6B7A95D4-F0EF-24BD-2756-80143427375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37526" y="3797510"/>
            <a:ext cx="3653902" cy="3706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31" name="Segnaposto testo 36">
            <a:extLst>
              <a:ext uri="{FF2B5EF4-FFF2-40B4-BE49-F238E27FC236}">
                <a16:creationId xmlns:a16="http://schemas.microsoft.com/office/drawing/2014/main" id="{6B0B709A-54C4-B384-510C-B35E4C3ED9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07521" y="2155792"/>
            <a:ext cx="3629804" cy="3706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32" name="Segnaposto testo 36">
            <a:extLst>
              <a:ext uri="{FF2B5EF4-FFF2-40B4-BE49-F238E27FC236}">
                <a16:creationId xmlns:a16="http://schemas.microsoft.com/office/drawing/2014/main" id="{D32FA362-ADE6-0D6F-AFBA-926C9203D10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07520" y="3797510"/>
            <a:ext cx="3629804" cy="3706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33" name="Segnaposto testo 16">
            <a:extLst>
              <a:ext uri="{FF2B5EF4-FFF2-40B4-BE49-F238E27FC236}">
                <a16:creationId xmlns:a16="http://schemas.microsoft.com/office/drawing/2014/main" id="{69503CDC-476C-E2AD-C093-D66BC342CB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37526" y="2609448"/>
            <a:ext cx="3629804" cy="675700"/>
          </a:xfrm>
          <a:prstGeom prst="rect">
            <a:avLst/>
          </a:prstGeom>
        </p:spPr>
        <p:txBody>
          <a:bodyPr tIns="0" anchor="ctr" anchorCtr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sp>
        <p:nvSpPr>
          <p:cNvPr id="34" name="Segnaposto testo 16">
            <a:extLst>
              <a:ext uri="{FF2B5EF4-FFF2-40B4-BE49-F238E27FC236}">
                <a16:creationId xmlns:a16="http://schemas.microsoft.com/office/drawing/2014/main" id="{D97534B2-8A56-4CBA-6D74-365C4BF252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37526" y="4230173"/>
            <a:ext cx="3629804" cy="675700"/>
          </a:xfrm>
          <a:prstGeom prst="rect">
            <a:avLst/>
          </a:prstGeom>
        </p:spPr>
        <p:txBody>
          <a:bodyPr tIns="0" anchor="ctr" anchorCtr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dolor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sp>
        <p:nvSpPr>
          <p:cNvPr id="35" name="Segnaposto testo 16">
            <a:extLst>
              <a:ext uri="{FF2B5EF4-FFF2-40B4-BE49-F238E27FC236}">
                <a16:creationId xmlns:a16="http://schemas.microsoft.com/office/drawing/2014/main" id="{DD7331C1-495F-25AB-AD92-6842D08E36A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07521" y="2609448"/>
            <a:ext cx="3629804" cy="675700"/>
          </a:xfrm>
          <a:prstGeom prst="rect">
            <a:avLst/>
          </a:prstGeom>
        </p:spPr>
        <p:txBody>
          <a:bodyPr tIns="0" anchor="ctr" anchorCtr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dolor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  </a:t>
            </a:r>
          </a:p>
        </p:txBody>
      </p:sp>
      <p:sp>
        <p:nvSpPr>
          <p:cNvPr id="36" name="Segnaposto testo 16">
            <a:extLst>
              <a:ext uri="{FF2B5EF4-FFF2-40B4-BE49-F238E27FC236}">
                <a16:creationId xmlns:a16="http://schemas.microsoft.com/office/drawing/2014/main" id="{064B2FCA-FCEE-BF19-56F6-25C8B9F200A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07521" y="4230173"/>
            <a:ext cx="3629804" cy="675700"/>
          </a:xfrm>
          <a:prstGeom prst="rect">
            <a:avLst/>
          </a:prstGeom>
        </p:spPr>
        <p:txBody>
          <a:bodyPr tIns="0" anchor="ctr" anchorCtr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460355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919" userDrawn="1">
          <p15:clr>
            <a:srgbClr val="FBAE40"/>
          </p15:clr>
        </p15:guide>
        <p15:guide id="4" pos="1414" userDrawn="1">
          <p15:clr>
            <a:srgbClr val="FBAE40"/>
          </p15:clr>
        </p15:guide>
        <p15:guide id="6" pos="1883" userDrawn="1">
          <p15:clr>
            <a:srgbClr val="FBAE40"/>
          </p15:clr>
        </p15:guide>
        <p15:guide id="8" orient="horz" pos="1388" userDrawn="1">
          <p15:clr>
            <a:srgbClr val="FBAE40"/>
          </p15:clr>
        </p15:guide>
        <p15:guide id="9" pos="2351" userDrawn="1">
          <p15:clr>
            <a:srgbClr val="FBAE40"/>
          </p15:clr>
        </p15:guide>
        <p15:guide id="10" pos="2797" userDrawn="1">
          <p15:clr>
            <a:srgbClr val="FBAE40"/>
          </p15:clr>
        </p15:guide>
        <p15:guide id="11" pos="3266" userDrawn="1">
          <p15:clr>
            <a:srgbClr val="FBAE40"/>
          </p15:clr>
        </p15:guide>
        <p15:guide id="12" pos="3734" userDrawn="1">
          <p15:clr>
            <a:srgbClr val="FBAE40"/>
          </p15:clr>
        </p15:guide>
        <p15:guide id="13" pos="4179" userDrawn="1">
          <p15:clr>
            <a:srgbClr val="FBAE40"/>
          </p15:clr>
        </p15:guide>
        <p15:guide id="14" pos="4649" userDrawn="1">
          <p15:clr>
            <a:srgbClr val="FBAE40"/>
          </p15:clr>
        </p15:guide>
        <p15:guide id="15" pos="5117" userDrawn="1">
          <p15:clr>
            <a:srgbClr val="FBAE40"/>
          </p15:clr>
        </p15:guide>
        <p15:guide id="16" pos="5586" userDrawn="1">
          <p15:clr>
            <a:srgbClr val="FBAE40"/>
          </p15:clr>
        </p15:guide>
        <p15:guide id="17" pos="6054" userDrawn="1">
          <p15:clr>
            <a:srgbClr val="FBAE40"/>
          </p15:clr>
        </p15:guide>
        <p15:guide id="18" pos="7695" userDrawn="1">
          <p15:clr>
            <a:srgbClr val="FBAE40"/>
          </p15:clr>
        </p15:guide>
        <p15:guide id="19" orient="horz" pos="1856" userDrawn="1">
          <p15:clr>
            <a:srgbClr val="FBAE40"/>
          </p15:clr>
        </p15:guide>
        <p15:guide id="20" orient="horz" pos="4246" userDrawn="1">
          <p15:clr>
            <a:srgbClr val="FBAE40"/>
          </p15:clr>
        </p15:guide>
        <p15:guide id="21" orient="horz" pos="2794" userDrawn="1">
          <p15:clr>
            <a:srgbClr val="FBAE40"/>
          </p15:clr>
        </p15:guide>
        <p15:guide id="22" orient="horz" pos="3263" userDrawn="1">
          <p15:clr>
            <a:srgbClr val="FBAE40"/>
          </p15:clr>
        </p15:guide>
        <p15:guide id="23" orient="horz" pos="370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TITOLO&gt;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15">
            <a:extLst>
              <a:ext uri="{FF2B5EF4-FFF2-40B4-BE49-F238E27FC236}">
                <a16:creationId xmlns:a16="http://schemas.microsoft.com/office/drawing/2014/main" id="{6D066C25-B076-A1C4-F6DE-1089CA2008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288" y="642121"/>
            <a:ext cx="7318704" cy="6330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3200" b="1" i="0">
                <a:solidFill>
                  <a:srgbClr val="FF0F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2" name="Segnaposto testo 27">
            <a:extLst>
              <a:ext uri="{FF2B5EF4-FFF2-40B4-BE49-F238E27FC236}">
                <a16:creationId xmlns:a16="http://schemas.microsoft.com/office/drawing/2014/main" id="{D6803A28-2094-F573-8D2C-8CA5CA8208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31288" y="2169082"/>
            <a:ext cx="777656" cy="9659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it-IT" sz="5400" b="1" i="0" u="none" strike="noStrike" kern="1200" cap="none" spc="0" normalizeH="0" baseline="0" dirty="0">
                <a:ln>
                  <a:noFill/>
                </a:ln>
                <a:solidFill>
                  <a:srgbClr val="FF0F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A</a:t>
            </a:r>
          </a:p>
        </p:txBody>
      </p:sp>
      <p:sp>
        <p:nvSpPr>
          <p:cNvPr id="6" name="Segnaposto testo 27">
            <a:extLst>
              <a:ext uri="{FF2B5EF4-FFF2-40B4-BE49-F238E27FC236}">
                <a16:creationId xmlns:a16="http://schemas.microsoft.com/office/drawing/2014/main" id="{F9314CBE-5D6D-613A-B957-A02B7714FC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04464" y="2169082"/>
            <a:ext cx="777656" cy="965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it-IT" sz="5400" b="1" i="0" u="none" strike="noStrike" kern="1200" cap="none" spc="0" normalizeH="0" baseline="0" dirty="0">
                <a:ln>
                  <a:noFill/>
                </a:ln>
                <a:solidFill>
                  <a:srgbClr val="FF0F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B</a:t>
            </a:r>
          </a:p>
        </p:txBody>
      </p:sp>
      <p:sp>
        <p:nvSpPr>
          <p:cNvPr id="9" name="Segnaposto testo 36">
            <a:extLst>
              <a:ext uri="{FF2B5EF4-FFF2-40B4-BE49-F238E27FC236}">
                <a16:creationId xmlns:a16="http://schemas.microsoft.com/office/drawing/2014/main" id="{E4D0F504-4D9B-E235-B4F7-A8ABBB3E63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37526" y="2169083"/>
            <a:ext cx="3629804" cy="3706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b="1" i="0">
                <a:solidFill>
                  <a:srgbClr val="FF0F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11" name="Segnaposto testo 36">
            <a:extLst>
              <a:ext uri="{FF2B5EF4-FFF2-40B4-BE49-F238E27FC236}">
                <a16:creationId xmlns:a16="http://schemas.microsoft.com/office/drawing/2014/main" id="{F00895A5-501B-A027-9310-E64C6330F0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07521" y="2169083"/>
            <a:ext cx="3629804" cy="3706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b="1" i="0">
                <a:solidFill>
                  <a:srgbClr val="FF0F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13" name="Segnaposto testo 16">
            <a:extLst>
              <a:ext uri="{FF2B5EF4-FFF2-40B4-BE49-F238E27FC236}">
                <a16:creationId xmlns:a16="http://schemas.microsoft.com/office/drawing/2014/main" id="{13233BBB-A95C-4486-A052-56707EFA79A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37526" y="2622739"/>
            <a:ext cx="3629804" cy="6757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600" b="0" i="0">
                <a:solidFill>
                  <a:srgbClr val="0300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sp>
        <p:nvSpPr>
          <p:cNvPr id="15" name="Segnaposto testo 16">
            <a:extLst>
              <a:ext uri="{FF2B5EF4-FFF2-40B4-BE49-F238E27FC236}">
                <a16:creationId xmlns:a16="http://schemas.microsoft.com/office/drawing/2014/main" id="{EDD8B94E-13FE-169D-D61C-0AF0AD57EB6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07521" y="2622739"/>
            <a:ext cx="3629804" cy="6757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600" b="0" i="0">
                <a:solidFill>
                  <a:srgbClr val="0300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sp>
        <p:nvSpPr>
          <p:cNvPr id="19" name="Segnaposto testo 27">
            <a:extLst>
              <a:ext uri="{FF2B5EF4-FFF2-40B4-BE49-F238E27FC236}">
                <a16:creationId xmlns:a16="http://schemas.microsoft.com/office/drawing/2014/main" id="{BE438B05-F40F-3FAC-AF5C-86CA6B69B1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31287" y="4296618"/>
            <a:ext cx="777656" cy="965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it-IT" sz="5400" b="1" i="0" u="none" strike="noStrike" kern="1200" cap="none" spc="0" normalizeH="0" baseline="0" dirty="0">
                <a:ln>
                  <a:noFill/>
                </a:ln>
                <a:solidFill>
                  <a:srgbClr val="FF0F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C</a:t>
            </a:r>
          </a:p>
        </p:txBody>
      </p:sp>
      <p:sp>
        <p:nvSpPr>
          <p:cNvPr id="20" name="Segnaposto testo 27">
            <a:extLst>
              <a:ext uri="{FF2B5EF4-FFF2-40B4-BE49-F238E27FC236}">
                <a16:creationId xmlns:a16="http://schemas.microsoft.com/office/drawing/2014/main" id="{AD796BF8-A11B-2C76-0712-EC8768226A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04463" y="4249291"/>
            <a:ext cx="777656" cy="965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it-IT" sz="5400" b="1" i="0" u="none" strike="noStrike" kern="1200" cap="none" spc="0" normalizeH="0" baseline="0" dirty="0">
                <a:ln>
                  <a:noFill/>
                </a:ln>
                <a:solidFill>
                  <a:srgbClr val="FF0F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D</a:t>
            </a:r>
          </a:p>
        </p:txBody>
      </p:sp>
      <p:sp>
        <p:nvSpPr>
          <p:cNvPr id="21" name="Segnaposto testo 36">
            <a:extLst>
              <a:ext uri="{FF2B5EF4-FFF2-40B4-BE49-F238E27FC236}">
                <a16:creationId xmlns:a16="http://schemas.microsoft.com/office/drawing/2014/main" id="{14529DAB-9372-66EC-DA7E-2FA4A7E1780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37526" y="4249291"/>
            <a:ext cx="3653902" cy="3706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b="1" i="0">
                <a:solidFill>
                  <a:srgbClr val="FF0F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22" name="Segnaposto testo 36">
            <a:extLst>
              <a:ext uri="{FF2B5EF4-FFF2-40B4-BE49-F238E27FC236}">
                <a16:creationId xmlns:a16="http://schemas.microsoft.com/office/drawing/2014/main" id="{619E05D1-A4BA-DFC6-D20A-3AC64D36A9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07520" y="4249291"/>
            <a:ext cx="3629804" cy="3706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b="1" i="0">
                <a:solidFill>
                  <a:srgbClr val="FF0F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Title</a:t>
            </a:r>
          </a:p>
        </p:txBody>
      </p:sp>
      <p:sp>
        <p:nvSpPr>
          <p:cNvPr id="23" name="Segnaposto testo 16">
            <a:extLst>
              <a:ext uri="{FF2B5EF4-FFF2-40B4-BE49-F238E27FC236}">
                <a16:creationId xmlns:a16="http://schemas.microsoft.com/office/drawing/2014/main" id="{8064A00C-54B4-C391-D6BD-87C93CF24A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37526" y="4681955"/>
            <a:ext cx="3629804" cy="6757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600" b="0" i="0">
                <a:solidFill>
                  <a:srgbClr val="0300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dolor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sp>
        <p:nvSpPr>
          <p:cNvPr id="24" name="Segnaposto testo 16">
            <a:extLst>
              <a:ext uri="{FF2B5EF4-FFF2-40B4-BE49-F238E27FC236}">
                <a16:creationId xmlns:a16="http://schemas.microsoft.com/office/drawing/2014/main" id="{688EFAF5-8606-E063-7134-99B114B36D5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07521" y="4681955"/>
            <a:ext cx="3629804" cy="6757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600" b="0" i="0">
                <a:solidFill>
                  <a:srgbClr val="0300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B5E7B09F-14E9-CCDE-4CCF-86CEA29301D3}"/>
              </a:ext>
            </a:extLst>
          </p:cNvPr>
          <p:cNvCxnSpPr>
            <a:cxnSpLocks/>
          </p:cNvCxnSpPr>
          <p:nvPr userDrawn="1"/>
        </p:nvCxnSpPr>
        <p:spPr>
          <a:xfrm>
            <a:off x="383907" y="6294509"/>
            <a:ext cx="11829310" cy="0"/>
          </a:xfrm>
          <a:prstGeom prst="line">
            <a:avLst/>
          </a:prstGeom>
          <a:ln w="34925">
            <a:gradFill>
              <a:gsLst>
                <a:gs pos="0">
                  <a:srgbClr val="FF0F64"/>
                </a:gs>
                <a:gs pos="52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LOGO">
            <a:extLst>
              <a:ext uri="{FF2B5EF4-FFF2-40B4-BE49-F238E27FC236}">
                <a16:creationId xmlns:a16="http://schemas.microsoft.com/office/drawing/2014/main" id="{8F7A00C3-A960-16C0-AFFF-C905F7114BC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67431" y="6549631"/>
            <a:ext cx="1255215" cy="241746"/>
          </a:xfrm>
          <a:prstGeom prst="rect">
            <a:avLst/>
          </a:prstGeom>
        </p:spPr>
      </p:pic>
      <p:sp>
        <p:nvSpPr>
          <p:cNvPr id="3" name="THE FIBER LIFE">
            <a:extLst>
              <a:ext uri="{FF2B5EF4-FFF2-40B4-BE49-F238E27FC236}">
                <a16:creationId xmlns:a16="http://schemas.microsoft.com/office/drawing/2014/main" id="{AE52A50B-0F58-6C62-D358-07DB74822E75}"/>
              </a:ext>
            </a:extLst>
          </p:cNvPr>
          <p:cNvSpPr txBox="1"/>
          <p:nvPr userDrawn="1"/>
        </p:nvSpPr>
        <p:spPr>
          <a:xfrm>
            <a:off x="298182" y="6568394"/>
            <a:ext cx="1737688" cy="26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1300"/>
              </a:lnSpc>
            </a:pPr>
            <a:r>
              <a:rPr lang="it-IT" sz="1400" b="1" dirty="0">
                <a:solidFill>
                  <a:srgbClr val="FF0F64"/>
                </a:solidFill>
              </a:rPr>
              <a:t>THE FIBER LIFE</a:t>
            </a:r>
            <a:endParaRPr lang="it-IT" sz="1200" b="0" dirty="0">
              <a:solidFill>
                <a:srgbClr val="FF0F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819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919" userDrawn="1">
          <p15:clr>
            <a:srgbClr val="FBAE40"/>
          </p15:clr>
        </p15:guide>
        <p15:guide id="4" pos="1414" userDrawn="1">
          <p15:clr>
            <a:srgbClr val="FBAE40"/>
          </p15:clr>
        </p15:guide>
        <p15:guide id="6" pos="1883" userDrawn="1">
          <p15:clr>
            <a:srgbClr val="FBAE40"/>
          </p15:clr>
        </p15:guide>
        <p15:guide id="8" orient="horz" pos="1388" userDrawn="1">
          <p15:clr>
            <a:srgbClr val="FBAE40"/>
          </p15:clr>
        </p15:guide>
        <p15:guide id="9" pos="2351" userDrawn="1">
          <p15:clr>
            <a:srgbClr val="FBAE40"/>
          </p15:clr>
        </p15:guide>
        <p15:guide id="10" pos="2797" userDrawn="1">
          <p15:clr>
            <a:srgbClr val="FBAE40"/>
          </p15:clr>
        </p15:guide>
        <p15:guide id="11" pos="3266" userDrawn="1">
          <p15:clr>
            <a:srgbClr val="FBAE40"/>
          </p15:clr>
        </p15:guide>
        <p15:guide id="12" pos="3734" userDrawn="1">
          <p15:clr>
            <a:srgbClr val="FBAE40"/>
          </p15:clr>
        </p15:guide>
        <p15:guide id="13" pos="4179" userDrawn="1">
          <p15:clr>
            <a:srgbClr val="FBAE40"/>
          </p15:clr>
        </p15:guide>
        <p15:guide id="14" pos="4649" userDrawn="1">
          <p15:clr>
            <a:srgbClr val="FBAE40"/>
          </p15:clr>
        </p15:guide>
        <p15:guide id="15" pos="5117" userDrawn="1">
          <p15:clr>
            <a:srgbClr val="FBAE40"/>
          </p15:clr>
        </p15:guide>
        <p15:guide id="16" pos="5586" userDrawn="1">
          <p15:clr>
            <a:srgbClr val="FBAE40"/>
          </p15:clr>
        </p15:guide>
        <p15:guide id="17" pos="6054" userDrawn="1">
          <p15:clr>
            <a:srgbClr val="FBAE40"/>
          </p15:clr>
        </p15:guide>
        <p15:guide id="18" pos="6523" userDrawn="1">
          <p15:clr>
            <a:srgbClr val="FBAE40"/>
          </p15:clr>
        </p15:guide>
        <p15:guide id="19" orient="horz" pos="1856" userDrawn="1">
          <p15:clr>
            <a:srgbClr val="FBAE40"/>
          </p15:clr>
        </p15:guide>
        <p15:guide id="20" orient="horz" pos="4246" userDrawn="1">
          <p15:clr>
            <a:srgbClr val="FBAE40"/>
          </p15:clr>
        </p15:guide>
        <p15:guide id="21" orient="horz" pos="2794" userDrawn="1">
          <p15:clr>
            <a:srgbClr val="FBAE40"/>
          </p15:clr>
        </p15:guide>
        <p15:guide id="22" orient="horz" pos="3263" userDrawn="1">
          <p15:clr>
            <a:srgbClr val="FBAE40"/>
          </p15:clr>
        </p15:guide>
        <p15:guide id="23" orient="horz" pos="3708" userDrawn="1">
          <p15:clr>
            <a:srgbClr val="FBAE40"/>
          </p15:clr>
        </p15:guide>
        <p15:guide id="24" pos="769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_TITOLO&gt;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3296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919" userDrawn="1">
          <p15:clr>
            <a:srgbClr val="FBAE40"/>
          </p15:clr>
        </p15:guide>
        <p15:guide id="8" orient="horz" pos="1388" userDrawn="1">
          <p15:clr>
            <a:srgbClr val="FBAE40"/>
          </p15:clr>
        </p15:guide>
        <p15:guide id="19" orient="horz" pos="1856" userDrawn="1">
          <p15:clr>
            <a:srgbClr val="FBAE40"/>
          </p15:clr>
        </p15:guide>
        <p15:guide id="21" orient="horz" pos="2794" userDrawn="1">
          <p15:clr>
            <a:srgbClr val="FBAE40"/>
          </p15:clr>
        </p15:guide>
        <p15:guide id="22" orient="horz" pos="3263" userDrawn="1">
          <p15:clr>
            <a:srgbClr val="FBAE40"/>
          </p15:clr>
        </p15:guide>
        <p15:guide id="23" orient="horz" pos="370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&gt;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30E496BC-9085-5102-A756-6FFD27F30F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599988" cy="7085013"/>
          </a:xfrm>
          <a:prstGeom prst="rect">
            <a:avLst/>
          </a:prstGeom>
        </p:spPr>
      </p:pic>
      <p:sp>
        <p:nvSpPr>
          <p:cNvPr id="6" name="Magenta">
            <a:extLst>
              <a:ext uri="{FF2B5EF4-FFF2-40B4-BE49-F238E27FC236}">
                <a16:creationId xmlns:a16="http://schemas.microsoft.com/office/drawing/2014/main" id="{FC5E33AF-600F-0862-B3BE-C199A43924E0}"/>
              </a:ext>
            </a:extLst>
          </p:cNvPr>
          <p:cNvSpPr/>
          <p:nvPr userDrawn="1"/>
        </p:nvSpPr>
        <p:spPr>
          <a:xfrm>
            <a:off x="0" y="1948379"/>
            <a:ext cx="12599988" cy="5136634"/>
          </a:xfrm>
          <a:prstGeom prst="rect">
            <a:avLst/>
          </a:prstGeom>
          <a:gradFill flip="none" rotWithShape="1">
            <a:gsLst>
              <a:gs pos="48000">
                <a:srgbClr val="FF0F64">
                  <a:alpha val="0"/>
                </a:srgbClr>
              </a:gs>
              <a:gs pos="100000">
                <a:srgbClr val="FF0F64">
                  <a:alpha val="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60" dirty="0"/>
              <a:t>            </a:t>
            </a:r>
          </a:p>
        </p:txBody>
      </p:sp>
      <p:sp>
        <p:nvSpPr>
          <p:cNvPr id="4" name="Segnaposto testo 15">
            <a:extLst>
              <a:ext uri="{FF2B5EF4-FFF2-40B4-BE49-F238E27FC236}">
                <a16:creationId xmlns:a16="http://schemas.microsoft.com/office/drawing/2014/main" id="{6D066C25-B076-A1C4-F6DE-1089CA2008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7877" y="2686401"/>
            <a:ext cx="10121367" cy="633059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6000" b="1" i="0" cap="all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F2FCA14C-5854-5990-5000-D9A355A1E65A}"/>
              </a:ext>
            </a:extLst>
          </p:cNvPr>
          <p:cNvCxnSpPr>
            <a:cxnSpLocks/>
          </p:cNvCxnSpPr>
          <p:nvPr userDrawn="1"/>
        </p:nvCxnSpPr>
        <p:spPr>
          <a:xfrm>
            <a:off x="383907" y="6294509"/>
            <a:ext cx="11829310" cy="0"/>
          </a:xfrm>
          <a:prstGeom prst="line">
            <a:avLst/>
          </a:prstGeom>
          <a:ln w="34925">
            <a:gradFill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AE9FD491-E666-56DB-11E2-104DC5D18E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7430" y="6549631"/>
            <a:ext cx="1255216" cy="241746"/>
          </a:xfrm>
          <a:prstGeom prst="rect">
            <a:avLst/>
          </a:prstGeom>
        </p:spPr>
      </p:pic>
      <p:sp>
        <p:nvSpPr>
          <p:cNvPr id="7" name="THE FIBER LIFE">
            <a:extLst>
              <a:ext uri="{FF2B5EF4-FFF2-40B4-BE49-F238E27FC236}">
                <a16:creationId xmlns:a16="http://schemas.microsoft.com/office/drawing/2014/main" id="{C25A9704-9126-4716-62B5-31DD57845A3B}"/>
              </a:ext>
            </a:extLst>
          </p:cNvPr>
          <p:cNvSpPr txBox="1"/>
          <p:nvPr userDrawn="1"/>
        </p:nvSpPr>
        <p:spPr>
          <a:xfrm>
            <a:off x="977400" y="6568394"/>
            <a:ext cx="2733426" cy="26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1300"/>
              </a:lnSpc>
            </a:pPr>
            <a:r>
              <a:rPr lang="it-IT" sz="1400" b="1" dirty="0">
                <a:solidFill>
                  <a:schemeClr val="bg1"/>
                </a:solidFill>
              </a:rPr>
              <a:t>THE FIBER LIFE</a:t>
            </a:r>
            <a:endParaRPr lang="it-IT" sz="12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02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4" pos="242">
          <p15:clr>
            <a:srgbClr val="FBAE40"/>
          </p15:clr>
        </p15:guide>
        <p15:guide id="21" orient="horz" pos="2091">
          <p15:clr>
            <a:srgbClr val="FBAE40"/>
          </p15:clr>
        </p15:guide>
        <p15:guide id="23" orient="horz" pos="3684">
          <p15:clr>
            <a:srgbClr val="FBAE40"/>
          </p15:clr>
        </p15:guide>
        <p15:guide id="25" pos="769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OLO&gt;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30E496BC-9085-5102-A756-6FFD27F30F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599988" cy="7085013"/>
          </a:xfrm>
          <a:prstGeom prst="rect">
            <a:avLst/>
          </a:prstGeom>
        </p:spPr>
      </p:pic>
      <p:sp>
        <p:nvSpPr>
          <p:cNvPr id="6" name="Magenta">
            <a:extLst>
              <a:ext uri="{FF2B5EF4-FFF2-40B4-BE49-F238E27FC236}">
                <a16:creationId xmlns:a16="http://schemas.microsoft.com/office/drawing/2014/main" id="{FC5E33AF-600F-0862-B3BE-C199A43924E0}"/>
              </a:ext>
            </a:extLst>
          </p:cNvPr>
          <p:cNvSpPr/>
          <p:nvPr userDrawn="1"/>
        </p:nvSpPr>
        <p:spPr>
          <a:xfrm>
            <a:off x="0" y="1948379"/>
            <a:ext cx="12599988" cy="5136634"/>
          </a:xfrm>
          <a:prstGeom prst="rect">
            <a:avLst/>
          </a:prstGeom>
          <a:gradFill flip="none" rotWithShape="1">
            <a:gsLst>
              <a:gs pos="48000">
                <a:srgbClr val="FF0F64">
                  <a:alpha val="0"/>
                </a:srgbClr>
              </a:gs>
              <a:gs pos="100000">
                <a:srgbClr val="FF0F64">
                  <a:alpha val="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60" dirty="0"/>
              <a:t>            </a:t>
            </a:r>
          </a:p>
        </p:txBody>
      </p:sp>
      <p:sp>
        <p:nvSpPr>
          <p:cNvPr id="4" name="Segnaposto testo 15">
            <a:extLst>
              <a:ext uri="{FF2B5EF4-FFF2-40B4-BE49-F238E27FC236}">
                <a16:creationId xmlns:a16="http://schemas.microsoft.com/office/drawing/2014/main" id="{6D066C25-B076-A1C4-F6DE-1089CA2008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4249" y="141115"/>
            <a:ext cx="10121367" cy="63305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2800" b="1" i="0" cap="all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F2FCA14C-5854-5990-5000-D9A355A1E65A}"/>
              </a:ext>
            </a:extLst>
          </p:cNvPr>
          <p:cNvCxnSpPr>
            <a:cxnSpLocks/>
          </p:cNvCxnSpPr>
          <p:nvPr userDrawn="1"/>
        </p:nvCxnSpPr>
        <p:spPr>
          <a:xfrm>
            <a:off x="383907" y="6294509"/>
            <a:ext cx="11829310" cy="0"/>
          </a:xfrm>
          <a:prstGeom prst="line">
            <a:avLst/>
          </a:prstGeom>
          <a:ln w="34925">
            <a:gradFill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AE9FD491-E666-56DB-11E2-104DC5D18E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7430" y="6549631"/>
            <a:ext cx="1255216" cy="241746"/>
          </a:xfrm>
          <a:prstGeom prst="rect">
            <a:avLst/>
          </a:prstGeom>
        </p:spPr>
      </p:pic>
      <p:sp>
        <p:nvSpPr>
          <p:cNvPr id="7" name="THE FIBER LIFE">
            <a:extLst>
              <a:ext uri="{FF2B5EF4-FFF2-40B4-BE49-F238E27FC236}">
                <a16:creationId xmlns:a16="http://schemas.microsoft.com/office/drawing/2014/main" id="{C25A9704-9126-4716-62B5-31DD57845A3B}"/>
              </a:ext>
            </a:extLst>
          </p:cNvPr>
          <p:cNvSpPr txBox="1"/>
          <p:nvPr userDrawn="1"/>
        </p:nvSpPr>
        <p:spPr>
          <a:xfrm>
            <a:off x="977400" y="6568394"/>
            <a:ext cx="2733426" cy="26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1300"/>
              </a:lnSpc>
            </a:pPr>
            <a:r>
              <a:rPr lang="it-IT" sz="1400" b="1" dirty="0">
                <a:solidFill>
                  <a:schemeClr val="bg1"/>
                </a:solidFill>
              </a:rPr>
              <a:t>THE FIBER LIFE</a:t>
            </a:r>
            <a:endParaRPr lang="it-IT" sz="12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21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4" pos="242">
          <p15:clr>
            <a:srgbClr val="FBAE40"/>
          </p15:clr>
        </p15:guide>
        <p15:guide id="21" orient="horz" pos="2091">
          <p15:clr>
            <a:srgbClr val="FBAE40"/>
          </p15:clr>
        </p15:guide>
        <p15:guide id="23" orient="horz" pos="3684">
          <p15:clr>
            <a:srgbClr val="FBAE40"/>
          </p15:clr>
        </p15:guide>
        <p15:guide id="25" pos="769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4999" y="1159515"/>
            <a:ext cx="9449991" cy="2466634"/>
          </a:xfrm>
        </p:spPr>
        <p:txBody>
          <a:bodyPr anchor="b"/>
          <a:lstStyle>
            <a:lvl1pPr algn="ctr">
              <a:defRPr sz="619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4999" y="3721272"/>
            <a:ext cx="9449991" cy="1710571"/>
          </a:xfrm>
        </p:spPr>
        <p:txBody>
          <a:bodyPr/>
          <a:lstStyle>
            <a:lvl1pPr marL="0" indent="0" algn="ctr">
              <a:buNone/>
              <a:defRPr sz="2479"/>
            </a:lvl1pPr>
            <a:lvl2pPr marL="472333" indent="0" algn="ctr">
              <a:buNone/>
              <a:defRPr sz="2066"/>
            </a:lvl2pPr>
            <a:lvl3pPr marL="944667" indent="0" algn="ctr">
              <a:buNone/>
              <a:defRPr sz="1860"/>
            </a:lvl3pPr>
            <a:lvl4pPr marL="1417000" indent="0" algn="ctr">
              <a:buNone/>
              <a:defRPr sz="1653"/>
            </a:lvl4pPr>
            <a:lvl5pPr marL="1889333" indent="0" algn="ctr">
              <a:buNone/>
              <a:defRPr sz="1653"/>
            </a:lvl5pPr>
            <a:lvl6pPr marL="2361667" indent="0" algn="ctr">
              <a:buNone/>
              <a:defRPr sz="1653"/>
            </a:lvl6pPr>
            <a:lvl7pPr marL="2834000" indent="0" algn="ctr">
              <a:buNone/>
              <a:defRPr sz="1653"/>
            </a:lvl7pPr>
            <a:lvl8pPr marL="3306333" indent="0" algn="ctr">
              <a:buNone/>
              <a:defRPr sz="1653"/>
            </a:lvl8pPr>
            <a:lvl9pPr marL="3778667" indent="0" algn="ctr">
              <a:buNone/>
              <a:defRPr sz="1653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331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242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687" y="1766334"/>
            <a:ext cx="10867490" cy="2947168"/>
          </a:xfrm>
        </p:spPr>
        <p:txBody>
          <a:bodyPr anchor="b"/>
          <a:lstStyle>
            <a:lvl1pPr>
              <a:defRPr sz="619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687" y="4741384"/>
            <a:ext cx="10867490" cy="1549846"/>
          </a:xfrm>
        </p:spPr>
        <p:txBody>
          <a:bodyPr/>
          <a:lstStyle>
            <a:lvl1pPr marL="0" indent="0">
              <a:buNone/>
              <a:defRPr sz="2479">
                <a:solidFill>
                  <a:schemeClr val="tx1">
                    <a:tint val="75000"/>
                  </a:schemeClr>
                </a:solidFill>
              </a:defRPr>
            </a:lvl1pPr>
            <a:lvl2pPr marL="472333" indent="0">
              <a:buNone/>
              <a:defRPr sz="2066">
                <a:solidFill>
                  <a:schemeClr val="tx1">
                    <a:tint val="75000"/>
                  </a:schemeClr>
                </a:solidFill>
              </a:defRPr>
            </a:lvl2pPr>
            <a:lvl3pPr marL="944667" indent="0">
              <a:buNone/>
              <a:defRPr sz="1860">
                <a:solidFill>
                  <a:schemeClr val="tx1">
                    <a:tint val="75000"/>
                  </a:schemeClr>
                </a:solidFill>
              </a:defRPr>
            </a:lvl3pPr>
            <a:lvl4pPr marL="141700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4pPr>
            <a:lvl5pPr marL="1889333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5pPr>
            <a:lvl6pPr marL="23616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6pPr>
            <a:lvl7pPr marL="283400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7pPr>
            <a:lvl8pPr marL="3306333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8pPr>
            <a:lvl9pPr marL="37786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016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49" y="1886057"/>
            <a:ext cx="5354995" cy="44953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744" y="1886057"/>
            <a:ext cx="5354995" cy="44953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0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377212"/>
            <a:ext cx="10867490" cy="136944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7891" y="1736813"/>
            <a:ext cx="5330385" cy="851185"/>
          </a:xfrm>
        </p:spPr>
        <p:txBody>
          <a:bodyPr anchor="b"/>
          <a:lstStyle>
            <a:lvl1pPr marL="0" indent="0">
              <a:buNone/>
              <a:defRPr sz="2479" b="1"/>
            </a:lvl1pPr>
            <a:lvl2pPr marL="472333" indent="0">
              <a:buNone/>
              <a:defRPr sz="2066" b="1"/>
            </a:lvl2pPr>
            <a:lvl3pPr marL="944667" indent="0">
              <a:buNone/>
              <a:defRPr sz="1860" b="1"/>
            </a:lvl3pPr>
            <a:lvl4pPr marL="1417000" indent="0">
              <a:buNone/>
              <a:defRPr sz="1653" b="1"/>
            </a:lvl4pPr>
            <a:lvl5pPr marL="1889333" indent="0">
              <a:buNone/>
              <a:defRPr sz="1653" b="1"/>
            </a:lvl5pPr>
            <a:lvl6pPr marL="2361667" indent="0">
              <a:buNone/>
              <a:defRPr sz="1653" b="1"/>
            </a:lvl6pPr>
            <a:lvl7pPr marL="2834000" indent="0">
              <a:buNone/>
              <a:defRPr sz="1653" b="1"/>
            </a:lvl7pPr>
            <a:lvl8pPr marL="3306333" indent="0">
              <a:buNone/>
              <a:defRPr sz="1653" b="1"/>
            </a:lvl8pPr>
            <a:lvl9pPr marL="3778667" indent="0">
              <a:buNone/>
              <a:defRPr sz="1653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891" y="2587998"/>
            <a:ext cx="5330385" cy="380655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8744" y="1736813"/>
            <a:ext cx="5356636" cy="851185"/>
          </a:xfrm>
        </p:spPr>
        <p:txBody>
          <a:bodyPr anchor="b"/>
          <a:lstStyle>
            <a:lvl1pPr marL="0" indent="0">
              <a:buNone/>
              <a:defRPr sz="2479" b="1"/>
            </a:lvl1pPr>
            <a:lvl2pPr marL="472333" indent="0">
              <a:buNone/>
              <a:defRPr sz="2066" b="1"/>
            </a:lvl2pPr>
            <a:lvl3pPr marL="944667" indent="0">
              <a:buNone/>
              <a:defRPr sz="1860" b="1"/>
            </a:lvl3pPr>
            <a:lvl4pPr marL="1417000" indent="0">
              <a:buNone/>
              <a:defRPr sz="1653" b="1"/>
            </a:lvl4pPr>
            <a:lvl5pPr marL="1889333" indent="0">
              <a:buNone/>
              <a:defRPr sz="1653" b="1"/>
            </a:lvl5pPr>
            <a:lvl6pPr marL="2361667" indent="0">
              <a:buNone/>
              <a:defRPr sz="1653" b="1"/>
            </a:lvl6pPr>
            <a:lvl7pPr marL="2834000" indent="0">
              <a:buNone/>
              <a:defRPr sz="1653" b="1"/>
            </a:lvl7pPr>
            <a:lvl8pPr marL="3306333" indent="0">
              <a:buNone/>
              <a:defRPr sz="1653" b="1"/>
            </a:lvl8pPr>
            <a:lvl9pPr marL="3778667" indent="0">
              <a:buNone/>
              <a:defRPr sz="1653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8744" y="2587998"/>
            <a:ext cx="5356636" cy="380655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0163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3832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993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1" y="472334"/>
            <a:ext cx="4063824" cy="1653170"/>
          </a:xfrm>
        </p:spPr>
        <p:txBody>
          <a:bodyPr anchor="b"/>
          <a:lstStyle>
            <a:lvl1pPr>
              <a:defRPr sz="3306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6636" y="1020111"/>
            <a:ext cx="6378744" cy="5034951"/>
          </a:xfrm>
        </p:spPr>
        <p:txBody>
          <a:bodyPr/>
          <a:lstStyle>
            <a:lvl1pPr>
              <a:defRPr sz="3306"/>
            </a:lvl1pPr>
            <a:lvl2pPr>
              <a:defRPr sz="2893"/>
            </a:lvl2pPr>
            <a:lvl3pPr>
              <a:defRPr sz="2479"/>
            </a:lvl3pPr>
            <a:lvl4pPr>
              <a:defRPr sz="2066"/>
            </a:lvl4pPr>
            <a:lvl5pPr>
              <a:defRPr sz="2066"/>
            </a:lvl5pPr>
            <a:lvl6pPr>
              <a:defRPr sz="2066"/>
            </a:lvl6pPr>
            <a:lvl7pPr>
              <a:defRPr sz="2066"/>
            </a:lvl7pPr>
            <a:lvl8pPr>
              <a:defRPr sz="2066"/>
            </a:lvl8pPr>
            <a:lvl9pPr>
              <a:defRPr sz="2066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1" y="2125504"/>
            <a:ext cx="4063824" cy="3937759"/>
          </a:xfrm>
        </p:spPr>
        <p:txBody>
          <a:bodyPr/>
          <a:lstStyle>
            <a:lvl1pPr marL="0" indent="0">
              <a:buNone/>
              <a:defRPr sz="1653"/>
            </a:lvl1pPr>
            <a:lvl2pPr marL="472333" indent="0">
              <a:buNone/>
              <a:defRPr sz="1446"/>
            </a:lvl2pPr>
            <a:lvl3pPr marL="944667" indent="0">
              <a:buNone/>
              <a:defRPr sz="1240"/>
            </a:lvl3pPr>
            <a:lvl4pPr marL="1417000" indent="0">
              <a:buNone/>
              <a:defRPr sz="1033"/>
            </a:lvl4pPr>
            <a:lvl5pPr marL="1889333" indent="0">
              <a:buNone/>
              <a:defRPr sz="1033"/>
            </a:lvl5pPr>
            <a:lvl6pPr marL="2361667" indent="0">
              <a:buNone/>
              <a:defRPr sz="1033"/>
            </a:lvl6pPr>
            <a:lvl7pPr marL="2834000" indent="0">
              <a:buNone/>
              <a:defRPr sz="1033"/>
            </a:lvl7pPr>
            <a:lvl8pPr marL="3306333" indent="0">
              <a:buNone/>
              <a:defRPr sz="1033"/>
            </a:lvl8pPr>
            <a:lvl9pPr marL="3778667" indent="0">
              <a:buNone/>
              <a:defRPr sz="103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5313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1" y="472334"/>
            <a:ext cx="4063824" cy="1653170"/>
          </a:xfrm>
        </p:spPr>
        <p:txBody>
          <a:bodyPr anchor="b"/>
          <a:lstStyle>
            <a:lvl1pPr>
              <a:defRPr sz="3306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56636" y="1020111"/>
            <a:ext cx="6378744" cy="5034951"/>
          </a:xfrm>
        </p:spPr>
        <p:txBody>
          <a:bodyPr anchor="t"/>
          <a:lstStyle>
            <a:lvl1pPr marL="0" indent="0">
              <a:buNone/>
              <a:defRPr sz="3306"/>
            </a:lvl1pPr>
            <a:lvl2pPr marL="472333" indent="0">
              <a:buNone/>
              <a:defRPr sz="2893"/>
            </a:lvl2pPr>
            <a:lvl3pPr marL="944667" indent="0">
              <a:buNone/>
              <a:defRPr sz="2479"/>
            </a:lvl3pPr>
            <a:lvl4pPr marL="1417000" indent="0">
              <a:buNone/>
              <a:defRPr sz="2066"/>
            </a:lvl4pPr>
            <a:lvl5pPr marL="1889333" indent="0">
              <a:buNone/>
              <a:defRPr sz="2066"/>
            </a:lvl5pPr>
            <a:lvl6pPr marL="2361667" indent="0">
              <a:buNone/>
              <a:defRPr sz="2066"/>
            </a:lvl6pPr>
            <a:lvl7pPr marL="2834000" indent="0">
              <a:buNone/>
              <a:defRPr sz="2066"/>
            </a:lvl7pPr>
            <a:lvl8pPr marL="3306333" indent="0">
              <a:buNone/>
              <a:defRPr sz="2066"/>
            </a:lvl8pPr>
            <a:lvl9pPr marL="3778667" indent="0">
              <a:buNone/>
              <a:defRPr sz="2066"/>
            </a:lvl9pPr>
          </a:lstStyle>
          <a:p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1" y="2125504"/>
            <a:ext cx="4063824" cy="3937759"/>
          </a:xfrm>
        </p:spPr>
        <p:txBody>
          <a:bodyPr/>
          <a:lstStyle>
            <a:lvl1pPr marL="0" indent="0">
              <a:buNone/>
              <a:defRPr sz="1653"/>
            </a:lvl1pPr>
            <a:lvl2pPr marL="472333" indent="0">
              <a:buNone/>
              <a:defRPr sz="1446"/>
            </a:lvl2pPr>
            <a:lvl3pPr marL="944667" indent="0">
              <a:buNone/>
              <a:defRPr sz="1240"/>
            </a:lvl3pPr>
            <a:lvl4pPr marL="1417000" indent="0">
              <a:buNone/>
              <a:defRPr sz="1033"/>
            </a:lvl4pPr>
            <a:lvl5pPr marL="1889333" indent="0">
              <a:buNone/>
              <a:defRPr sz="1033"/>
            </a:lvl5pPr>
            <a:lvl6pPr marL="2361667" indent="0">
              <a:buNone/>
              <a:defRPr sz="1033"/>
            </a:lvl6pPr>
            <a:lvl7pPr marL="2834000" indent="0">
              <a:buNone/>
              <a:defRPr sz="1033"/>
            </a:lvl7pPr>
            <a:lvl8pPr marL="3306333" indent="0">
              <a:buNone/>
              <a:defRPr sz="1033"/>
            </a:lvl8pPr>
            <a:lvl9pPr marL="3778667" indent="0">
              <a:buNone/>
              <a:defRPr sz="103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488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7289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6867" y="377211"/>
            <a:ext cx="2716872" cy="600422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49" y="377211"/>
            <a:ext cx="7993117" cy="600422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5141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&gt;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30E496BC-9085-5102-A756-6FFD27F30F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599988" cy="7085013"/>
          </a:xfrm>
          <a:prstGeom prst="rect">
            <a:avLst/>
          </a:prstGeom>
        </p:spPr>
      </p:pic>
      <p:sp>
        <p:nvSpPr>
          <p:cNvPr id="6" name="Magenta">
            <a:extLst>
              <a:ext uri="{FF2B5EF4-FFF2-40B4-BE49-F238E27FC236}">
                <a16:creationId xmlns:a16="http://schemas.microsoft.com/office/drawing/2014/main" id="{FC5E33AF-600F-0862-B3BE-C199A43924E0}"/>
              </a:ext>
            </a:extLst>
          </p:cNvPr>
          <p:cNvSpPr/>
          <p:nvPr userDrawn="1"/>
        </p:nvSpPr>
        <p:spPr>
          <a:xfrm>
            <a:off x="0" y="1948379"/>
            <a:ext cx="12599988" cy="5136634"/>
          </a:xfrm>
          <a:prstGeom prst="rect">
            <a:avLst/>
          </a:prstGeom>
          <a:gradFill flip="none" rotWithShape="1">
            <a:gsLst>
              <a:gs pos="48000">
                <a:srgbClr val="FF0F64">
                  <a:alpha val="0"/>
                </a:srgbClr>
              </a:gs>
              <a:gs pos="100000">
                <a:srgbClr val="FF0F64">
                  <a:alpha val="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60" dirty="0"/>
              <a:t>            </a:t>
            </a:r>
          </a:p>
        </p:txBody>
      </p:sp>
      <p:sp>
        <p:nvSpPr>
          <p:cNvPr id="4" name="Segnaposto testo 15">
            <a:extLst>
              <a:ext uri="{FF2B5EF4-FFF2-40B4-BE49-F238E27FC236}">
                <a16:creationId xmlns:a16="http://schemas.microsoft.com/office/drawing/2014/main" id="{6D066C25-B076-A1C4-F6DE-1089CA2008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288" y="1139631"/>
            <a:ext cx="10121367" cy="6330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5" name="Segnaposto testo 18">
            <a:extLst>
              <a:ext uri="{FF2B5EF4-FFF2-40B4-BE49-F238E27FC236}">
                <a16:creationId xmlns:a16="http://schemas.microsoft.com/office/drawing/2014/main" id="{9549F8AD-9273-9544-D6C4-FA7625F0AC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31289" y="2335771"/>
            <a:ext cx="10121367" cy="3030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it-IT" sz="2400" b="0" i="0" u="none" strike="noStrike" kern="0" cap="none" spc="0" normalizeH="0" baseline="0" dirty="0" smtClean="0">
                <a:ln w="6350" cap="flat">
                  <a:noFill/>
                  <a:miter lim="800000"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1pPr>
            <a:lvl2pPr marL="457200" indent="0">
              <a:buNone/>
              <a:defRPr kumimoji="0" lang="it-IT" sz="2400" b="0" i="0" u="none" strike="noStrike" kern="0" cap="none" spc="0" normalizeH="0" baseline="0" dirty="0" smtClean="0">
                <a:ln w="6350" cap="flat">
                  <a:noFill/>
                  <a:miter lim="800000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2pPr>
            <a:lvl3pPr marL="914400" indent="0">
              <a:buNone/>
              <a:defRPr kumimoji="0" lang="it-IT" sz="2400" b="0" i="0" u="none" strike="noStrike" kern="0" cap="none" spc="0" normalizeH="0" baseline="0" dirty="0" smtClean="0">
                <a:ln w="6350" cap="flat">
                  <a:noFill/>
                  <a:miter lim="800000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3pPr>
            <a:lvl4pPr marL="1371600" indent="0">
              <a:buNone/>
              <a:defRPr kumimoji="0" lang="it-IT" sz="2400" b="0" i="0" u="none" strike="noStrike" kern="0" cap="none" spc="0" normalizeH="0" baseline="0" dirty="0" smtClean="0">
                <a:ln w="6350" cap="flat">
                  <a:noFill/>
                  <a:miter lim="800000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4pPr>
            <a:lvl5pPr marL="1828800" indent="0">
              <a:buNone/>
              <a:defRPr kumimoji="0" lang="it-IT" sz="2400" b="0" i="0" u="none" strike="noStrike" kern="0" cap="none" spc="0" normalizeH="0" baseline="0" dirty="0">
                <a:ln w="6350" cap="flat">
                  <a:noFill/>
                  <a:miter lim="800000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5pPr>
          </a:lstStyle>
          <a:p>
            <a:pPr lvl="0"/>
            <a:r>
              <a:rPr lang="it-IT" dirty="0"/>
              <a:t>Inserire qui il testo del paragrafo</a:t>
            </a:r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F2FCA14C-5854-5990-5000-D9A355A1E65A}"/>
              </a:ext>
            </a:extLst>
          </p:cNvPr>
          <p:cNvCxnSpPr>
            <a:cxnSpLocks/>
          </p:cNvCxnSpPr>
          <p:nvPr userDrawn="1"/>
        </p:nvCxnSpPr>
        <p:spPr>
          <a:xfrm>
            <a:off x="383907" y="6294509"/>
            <a:ext cx="11829310" cy="0"/>
          </a:xfrm>
          <a:prstGeom prst="line">
            <a:avLst/>
          </a:prstGeom>
          <a:ln w="34925">
            <a:gradFill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AE9FD491-E666-56DB-11E2-104DC5D18E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7430" y="6549631"/>
            <a:ext cx="1255216" cy="241746"/>
          </a:xfrm>
          <a:prstGeom prst="rect">
            <a:avLst/>
          </a:prstGeom>
        </p:spPr>
      </p:pic>
      <p:sp>
        <p:nvSpPr>
          <p:cNvPr id="7" name="THE FIBER LIFE">
            <a:extLst>
              <a:ext uri="{FF2B5EF4-FFF2-40B4-BE49-F238E27FC236}">
                <a16:creationId xmlns:a16="http://schemas.microsoft.com/office/drawing/2014/main" id="{C25A9704-9126-4716-62B5-31DD57845A3B}"/>
              </a:ext>
            </a:extLst>
          </p:cNvPr>
          <p:cNvSpPr txBox="1"/>
          <p:nvPr userDrawn="1"/>
        </p:nvSpPr>
        <p:spPr>
          <a:xfrm>
            <a:off x="977400" y="6568394"/>
            <a:ext cx="2733426" cy="26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1300"/>
              </a:lnSpc>
            </a:pPr>
            <a:r>
              <a:rPr lang="it-IT" sz="1400" b="1" dirty="0">
                <a:solidFill>
                  <a:schemeClr val="bg1"/>
                </a:solidFill>
              </a:rPr>
              <a:t>THE FIBER LIFE</a:t>
            </a:r>
            <a:endParaRPr lang="it-IT" sz="12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899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919">
          <p15:clr>
            <a:srgbClr val="FBAE40"/>
          </p15:clr>
        </p15:guide>
        <p15:guide id="4" pos="242">
          <p15:clr>
            <a:srgbClr val="FBAE40"/>
          </p15:clr>
        </p15:guide>
        <p15:guide id="6" pos="1883">
          <p15:clr>
            <a:srgbClr val="FBAE40"/>
          </p15:clr>
        </p15:guide>
        <p15:guide id="8" orient="horz" pos="1388">
          <p15:clr>
            <a:srgbClr val="FBAE40"/>
          </p15:clr>
        </p15:guide>
        <p15:guide id="9" pos="2351">
          <p15:clr>
            <a:srgbClr val="FBAE40"/>
          </p15:clr>
        </p15:guide>
        <p15:guide id="10" pos="2797">
          <p15:clr>
            <a:srgbClr val="FBAE40"/>
          </p15:clr>
        </p15:guide>
        <p15:guide id="11" pos="3266">
          <p15:clr>
            <a:srgbClr val="FBAE40"/>
          </p15:clr>
        </p15:guide>
        <p15:guide id="12" pos="3734">
          <p15:clr>
            <a:srgbClr val="FBAE40"/>
          </p15:clr>
        </p15:guide>
        <p15:guide id="13" pos="4179">
          <p15:clr>
            <a:srgbClr val="FBAE40"/>
          </p15:clr>
        </p15:guide>
        <p15:guide id="14" pos="4649">
          <p15:clr>
            <a:srgbClr val="FBAE40"/>
          </p15:clr>
        </p15:guide>
        <p15:guide id="15" pos="5117">
          <p15:clr>
            <a:srgbClr val="FBAE40"/>
          </p15:clr>
        </p15:guide>
        <p15:guide id="16" pos="5586">
          <p15:clr>
            <a:srgbClr val="FBAE40"/>
          </p15:clr>
        </p15:guide>
        <p15:guide id="17" pos="6054">
          <p15:clr>
            <a:srgbClr val="FBAE40"/>
          </p15:clr>
        </p15:guide>
        <p15:guide id="18" pos="6523">
          <p15:clr>
            <a:srgbClr val="FBAE40"/>
          </p15:clr>
        </p15:guide>
        <p15:guide id="19" orient="horz" pos="1856">
          <p15:clr>
            <a:srgbClr val="FBAE40"/>
          </p15:clr>
        </p15:guide>
        <p15:guide id="20" orient="horz" pos="2326">
          <p15:clr>
            <a:srgbClr val="FBAE40"/>
          </p15:clr>
        </p15:guide>
        <p15:guide id="21" orient="horz" pos="2794">
          <p15:clr>
            <a:srgbClr val="FBAE40"/>
          </p15:clr>
        </p15:guide>
        <p15:guide id="22" orient="horz" pos="3263">
          <p15:clr>
            <a:srgbClr val="FBAE40"/>
          </p15:clr>
        </p15:guide>
        <p15:guide id="23" orient="horz" pos="3708">
          <p15:clr>
            <a:srgbClr val="FBAE40"/>
          </p15:clr>
        </p15:guide>
        <p15:guide id="24" orient="horz" pos="4246">
          <p15:clr>
            <a:srgbClr val="FBAE40"/>
          </p15:clr>
        </p15:guide>
        <p15:guide id="25" pos="7695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&gt;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30E496BC-9085-5102-A756-6FFD27F30F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599988" cy="7085013"/>
          </a:xfrm>
          <a:prstGeom prst="rect">
            <a:avLst/>
          </a:prstGeom>
        </p:spPr>
      </p:pic>
      <p:sp>
        <p:nvSpPr>
          <p:cNvPr id="6" name="Magenta">
            <a:extLst>
              <a:ext uri="{FF2B5EF4-FFF2-40B4-BE49-F238E27FC236}">
                <a16:creationId xmlns:a16="http://schemas.microsoft.com/office/drawing/2014/main" id="{FC5E33AF-600F-0862-B3BE-C199A43924E0}"/>
              </a:ext>
            </a:extLst>
          </p:cNvPr>
          <p:cNvSpPr/>
          <p:nvPr userDrawn="1"/>
        </p:nvSpPr>
        <p:spPr>
          <a:xfrm>
            <a:off x="0" y="1948379"/>
            <a:ext cx="12599988" cy="5136634"/>
          </a:xfrm>
          <a:prstGeom prst="rect">
            <a:avLst/>
          </a:prstGeom>
          <a:gradFill flip="none" rotWithShape="1">
            <a:gsLst>
              <a:gs pos="48000">
                <a:srgbClr val="FF0F64">
                  <a:alpha val="0"/>
                </a:srgbClr>
              </a:gs>
              <a:gs pos="100000">
                <a:srgbClr val="FF0F64">
                  <a:alpha val="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60" dirty="0"/>
              <a:t>            </a:t>
            </a:r>
          </a:p>
        </p:txBody>
      </p:sp>
      <p:sp>
        <p:nvSpPr>
          <p:cNvPr id="4" name="Segnaposto testo 15">
            <a:extLst>
              <a:ext uri="{FF2B5EF4-FFF2-40B4-BE49-F238E27FC236}">
                <a16:creationId xmlns:a16="http://schemas.microsoft.com/office/drawing/2014/main" id="{6D066C25-B076-A1C4-F6DE-1089CA2008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4249" y="141115"/>
            <a:ext cx="10121367" cy="63305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2800" b="1" i="0" cap="all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F2FCA14C-5854-5990-5000-D9A355A1E65A}"/>
              </a:ext>
            </a:extLst>
          </p:cNvPr>
          <p:cNvCxnSpPr>
            <a:cxnSpLocks/>
          </p:cNvCxnSpPr>
          <p:nvPr userDrawn="1"/>
        </p:nvCxnSpPr>
        <p:spPr>
          <a:xfrm>
            <a:off x="383907" y="6294509"/>
            <a:ext cx="11829310" cy="0"/>
          </a:xfrm>
          <a:prstGeom prst="line">
            <a:avLst/>
          </a:prstGeom>
          <a:ln w="34925">
            <a:gradFill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AE9FD491-E666-56DB-11E2-104DC5D18E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7430" y="6549631"/>
            <a:ext cx="1255216" cy="241746"/>
          </a:xfrm>
          <a:prstGeom prst="rect">
            <a:avLst/>
          </a:prstGeom>
        </p:spPr>
      </p:pic>
      <p:sp>
        <p:nvSpPr>
          <p:cNvPr id="7" name="THE FIBER LIFE">
            <a:extLst>
              <a:ext uri="{FF2B5EF4-FFF2-40B4-BE49-F238E27FC236}">
                <a16:creationId xmlns:a16="http://schemas.microsoft.com/office/drawing/2014/main" id="{C25A9704-9126-4716-62B5-31DD57845A3B}"/>
              </a:ext>
            </a:extLst>
          </p:cNvPr>
          <p:cNvSpPr txBox="1"/>
          <p:nvPr userDrawn="1"/>
        </p:nvSpPr>
        <p:spPr>
          <a:xfrm>
            <a:off x="977400" y="6568394"/>
            <a:ext cx="2733426" cy="26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1300"/>
              </a:lnSpc>
            </a:pPr>
            <a:r>
              <a:rPr lang="it-IT" sz="1400" b="1" dirty="0">
                <a:solidFill>
                  <a:schemeClr val="bg1"/>
                </a:solidFill>
              </a:rPr>
              <a:t>THE FIBER LIFE</a:t>
            </a:r>
            <a:endParaRPr lang="it-IT" sz="12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25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4" pos="242">
          <p15:clr>
            <a:srgbClr val="FBAE40"/>
          </p15:clr>
        </p15:guide>
        <p15:guide id="21" orient="horz" pos="2091">
          <p15:clr>
            <a:srgbClr val="FBAE40"/>
          </p15:clr>
        </p15:guide>
        <p15:guide id="23" orient="horz" pos="3684">
          <p15:clr>
            <a:srgbClr val="FBAE40"/>
          </p15:clr>
        </p15:guide>
        <p15:guide id="25" pos="7695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-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6F6E1A1-B100-6588-834D-F8F962EFAD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433" y="0"/>
            <a:ext cx="12599988" cy="7085013"/>
          </a:xfrm>
          <a:prstGeom prst="rect">
            <a:avLst/>
          </a:prstGeom>
          <a:solidFill>
            <a:srgbClr val="051050"/>
          </a:solidFill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F0B881F6-3AD9-DA9F-1017-47715DE233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948379"/>
            <a:ext cx="12599988" cy="5136634"/>
          </a:xfrm>
          <a:prstGeom prst="rect">
            <a:avLst/>
          </a:prstGeom>
          <a:gradFill flip="none" rotWithShape="1">
            <a:gsLst>
              <a:gs pos="48000">
                <a:srgbClr val="FF0F64">
                  <a:alpha val="0"/>
                </a:srgbClr>
              </a:gs>
              <a:gs pos="100000">
                <a:srgbClr val="FF0F64">
                  <a:alpha val="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60" dirty="0"/>
          </a:p>
        </p:txBody>
      </p:sp>
      <p:sp>
        <p:nvSpPr>
          <p:cNvPr id="6" name="Segnaposto testo 16">
            <a:extLst>
              <a:ext uri="{FF2B5EF4-FFF2-40B4-BE49-F238E27FC236}">
                <a16:creationId xmlns:a16="http://schemas.microsoft.com/office/drawing/2014/main" id="{5AB710AA-939E-8C9C-149B-95F37FA128D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835047" y="1607580"/>
            <a:ext cx="8389039" cy="30443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/>
              <a:t>Nome Cognome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7B155804-29F9-B7C0-5751-86C473F12E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35047" y="2448089"/>
            <a:ext cx="5282363" cy="30443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>
              <a:buNone/>
              <a:defRPr sz="2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/>
              <a:t>Job </a:t>
            </a:r>
            <a:r>
              <a:rPr lang="it-IT" dirty="0" err="1"/>
              <a:t>title</a:t>
            </a:r>
            <a:endParaRPr lang="it-IT" dirty="0"/>
          </a:p>
        </p:txBody>
      </p: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0C5EEB0E-B5EB-59F3-9919-890F07B1A280}"/>
              </a:ext>
            </a:extLst>
          </p:cNvPr>
          <p:cNvCxnSpPr>
            <a:cxnSpLocks/>
          </p:cNvCxnSpPr>
          <p:nvPr userDrawn="1"/>
        </p:nvCxnSpPr>
        <p:spPr>
          <a:xfrm>
            <a:off x="383907" y="6294509"/>
            <a:ext cx="11829310" cy="0"/>
          </a:xfrm>
          <a:prstGeom prst="line">
            <a:avLst/>
          </a:prstGeom>
          <a:ln w="34925">
            <a:gradFill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LOGO">
            <a:extLst>
              <a:ext uri="{FF2B5EF4-FFF2-40B4-BE49-F238E27FC236}">
                <a16:creationId xmlns:a16="http://schemas.microsoft.com/office/drawing/2014/main" id="{75F97504-452D-6EEC-F3F9-9A11150B59A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7430" y="6549631"/>
            <a:ext cx="1255216" cy="241746"/>
          </a:xfrm>
          <a:prstGeom prst="rect">
            <a:avLst/>
          </a:prstGeom>
        </p:spPr>
      </p:pic>
      <p:sp>
        <p:nvSpPr>
          <p:cNvPr id="19" name="THE FIBER LIFE">
            <a:extLst>
              <a:ext uri="{FF2B5EF4-FFF2-40B4-BE49-F238E27FC236}">
                <a16:creationId xmlns:a16="http://schemas.microsoft.com/office/drawing/2014/main" id="{8136B7EC-123F-BBC4-FECF-1BD3A1D65888}"/>
              </a:ext>
            </a:extLst>
          </p:cNvPr>
          <p:cNvSpPr txBox="1"/>
          <p:nvPr userDrawn="1"/>
        </p:nvSpPr>
        <p:spPr>
          <a:xfrm>
            <a:off x="977400" y="6568394"/>
            <a:ext cx="2733426" cy="26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1300"/>
              </a:lnSpc>
            </a:pPr>
            <a:r>
              <a:rPr lang="it-IT" sz="1400" b="1" dirty="0">
                <a:solidFill>
                  <a:schemeClr val="bg1"/>
                </a:solidFill>
              </a:rPr>
              <a:t>THE FIBER LIFE</a:t>
            </a:r>
            <a:endParaRPr lang="it-IT" sz="12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035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1402" userDrawn="1">
          <p15:clr>
            <a:srgbClr val="FBAE40"/>
          </p15:clr>
        </p15:guide>
        <p15:guide id="19" orient="horz" pos="1856" userDrawn="1">
          <p15:clr>
            <a:srgbClr val="FBAE40"/>
          </p15:clr>
        </p15:guide>
        <p15:guide id="20" orient="horz" pos="2326" userDrawn="1">
          <p15:clr>
            <a:srgbClr val="FBAE40"/>
          </p15:clr>
        </p15:guide>
        <p15:guide id="21" orient="horz" pos="2794" userDrawn="1">
          <p15:clr>
            <a:srgbClr val="FBAE40"/>
          </p15:clr>
        </p15:guide>
        <p15:guide id="22" orient="horz" pos="3263" userDrawn="1">
          <p15:clr>
            <a:srgbClr val="FBAE40"/>
          </p15:clr>
        </p15:guide>
        <p15:guide id="23" orient="horz" pos="3708" userDrawn="1">
          <p15:clr>
            <a:srgbClr val="FBAE40"/>
          </p15:clr>
        </p15:guide>
        <p15:guide id="24" orient="horz" pos="4246" userDrawn="1">
          <p15:clr>
            <a:srgbClr val="FBAE40"/>
          </p15:clr>
        </p15:guide>
        <p15:guide id="25" pos="3969" userDrawn="1">
          <p15:clr>
            <a:srgbClr val="FBAE40"/>
          </p15:clr>
        </p15:guide>
        <p15:guide id="26" pos="7695" userDrawn="1">
          <p15:clr>
            <a:srgbClr val="FBAE40"/>
          </p15:clr>
        </p15:guide>
        <p15:guide id="27" pos="24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&gt;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30E496BC-9085-5102-A756-6FFD27F30F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599988" cy="7085013"/>
          </a:xfrm>
          <a:prstGeom prst="rect">
            <a:avLst/>
          </a:prstGeom>
        </p:spPr>
      </p:pic>
      <p:sp>
        <p:nvSpPr>
          <p:cNvPr id="6" name="Magenta">
            <a:extLst>
              <a:ext uri="{FF2B5EF4-FFF2-40B4-BE49-F238E27FC236}">
                <a16:creationId xmlns:a16="http://schemas.microsoft.com/office/drawing/2014/main" id="{FC5E33AF-600F-0862-B3BE-C199A43924E0}"/>
              </a:ext>
            </a:extLst>
          </p:cNvPr>
          <p:cNvSpPr/>
          <p:nvPr userDrawn="1"/>
        </p:nvSpPr>
        <p:spPr>
          <a:xfrm>
            <a:off x="0" y="1948379"/>
            <a:ext cx="12599988" cy="5136634"/>
          </a:xfrm>
          <a:prstGeom prst="rect">
            <a:avLst/>
          </a:prstGeom>
          <a:gradFill flip="none" rotWithShape="1">
            <a:gsLst>
              <a:gs pos="48000">
                <a:srgbClr val="FF0F64">
                  <a:alpha val="0"/>
                </a:srgbClr>
              </a:gs>
              <a:gs pos="100000">
                <a:srgbClr val="FF0F64">
                  <a:alpha val="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60" dirty="0"/>
              <a:t>            </a:t>
            </a:r>
          </a:p>
        </p:txBody>
      </p:sp>
      <p:sp>
        <p:nvSpPr>
          <p:cNvPr id="4" name="Segnaposto testo 15">
            <a:extLst>
              <a:ext uri="{FF2B5EF4-FFF2-40B4-BE49-F238E27FC236}">
                <a16:creationId xmlns:a16="http://schemas.microsoft.com/office/drawing/2014/main" id="{6D066C25-B076-A1C4-F6DE-1089CA2008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7877" y="2686401"/>
            <a:ext cx="10121367" cy="633059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6000" b="1" i="0" cap="all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F2FCA14C-5854-5990-5000-D9A355A1E65A}"/>
              </a:ext>
            </a:extLst>
          </p:cNvPr>
          <p:cNvCxnSpPr>
            <a:cxnSpLocks/>
          </p:cNvCxnSpPr>
          <p:nvPr userDrawn="1"/>
        </p:nvCxnSpPr>
        <p:spPr>
          <a:xfrm>
            <a:off x="383907" y="6294509"/>
            <a:ext cx="11829310" cy="0"/>
          </a:xfrm>
          <a:prstGeom prst="line">
            <a:avLst/>
          </a:prstGeom>
          <a:ln w="34925">
            <a:gradFill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AE9FD491-E666-56DB-11E2-104DC5D18E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7430" y="6549631"/>
            <a:ext cx="1255216" cy="241746"/>
          </a:xfrm>
          <a:prstGeom prst="rect">
            <a:avLst/>
          </a:prstGeom>
        </p:spPr>
      </p:pic>
      <p:sp>
        <p:nvSpPr>
          <p:cNvPr id="7" name="THE FIBER LIFE">
            <a:extLst>
              <a:ext uri="{FF2B5EF4-FFF2-40B4-BE49-F238E27FC236}">
                <a16:creationId xmlns:a16="http://schemas.microsoft.com/office/drawing/2014/main" id="{C25A9704-9126-4716-62B5-31DD57845A3B}"/>
              </a:ext>
            </a:extLst>
          </p:cNvPr>
          <p:cNvSpPr txBox="1"/>
          <p:nvPr userDrawn="1"/>
        </p:nvSpPr>
        <p:spPr>
          <a:xfrm>
            <a:off x="977400" y="6568394"/>
            <a:ext cx="2733426" cy="26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1300"/>
              </a:lnSpc>
            </a:pPr>
            <a:r>
              <a:rPr lang="it-IT" sz="1400" b="1" dirty="0">
                <a:solidFill>
                  <a:schemeClr val="bg1"/>
                </a:solidFill>
              </a:rPr>
              <a:t>THE FIBER LIFE</a:t>
            </a:r>
            <a:endParaRPr lang="it-IT" sz="12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0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4" pos="242" userDrawn="1">
          <p15:clr>
            <a:srgbClr val="FBAE40"/>
          </p15:clr>
        </p15:guide>
        <p15:guide id="21" orient="horz" pos="2091" userDrawn="1">
          <p15:clr>
            <a:srgbClr val="FBAE40"/>
          </p15:clr>
        </p15:guide>
        <p15:guide id="23" orient="horz" pos="3684" userDrawn="1">
          <p15:clr>
            <a:srgbClr val="FBAE40"/>
          </p15:clr>
        </p15:guide>
        <p15:guide id="25" pos="7695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OLO&gt;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30E496BC-9085-5102-A756-6FFD27F30F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599988" cy="7085013"/>
          </a:xfrm>
          <a:prstGeom prst="rect">
            <a:avLst/>
          </a:prstGeom>
        </p:spPr>
      </p:pic>
      <p:sp>
        <p:nvSpPr>
          <p:cNvPr id="6" name="Magenta">
            <a:extLst>
              <a:ext uri="{FF2B5EF4-FFF2-40B4-BE49-F238E27FC236}">
                <a16:creationId xmlns:a16="http://schemas.microsoft.com/office/drawing/2014/main" id="{FC5E33AF-600F-0862-B3BE-C199A43924E0}"/>
              </a:ext>
            </a:extLst>
          </p:cNvPr>
          <p:cNvSpPr/>
          <p:nvPr userDrawn="1"/>
        </p:nvSpPr>
        <p:spPr>
          <a:xfrm>
            <a:off x="0" y="1948379"/>
            <a:ext cx="12599988" cy="5136634"/>
          </a:xfrm>
          <a:prstGeom prst="rect">
            <a:avLst/>
          </a:prstGeom>
          <a:gradFill flip="none" rotWithShape="1">
            <a:gsLst>
              <a:gs pos="48000">
                <a:srgbClr val="FF0F64">
                  <a:alpha val="0"/>
                </a:srgbClr>
              </a:gs>
              <a:gs pos="100000">
                <a:srgbClr val="FF0F64">
                  <a:alpha val="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60" dirty="0"/>
              <a:t>            </a:t>
            </a:r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F2FCA14C-5854-5990-5000-D9A355A1E65A}"/>
              </a:ext>
            </a:extLst>
          </p:cNvPr>
          <p:cNvCxnSpPr>
            <a:cxnSpLocks/>
          </p:cNvCxnSpPr>
          <p:nvPr userDrawn="1"/>
        </p:nvCxnSpPr>
        <p:spPr>
          <a:xfrm>
            <a:off x="383907" y="6294509"/>
            <a:ext cx="11829310" cy="0"/>
          </a:xfrm>
          <a:prstGeom prst="line">
            <a:avLst/>
          </a:prstGeom>
          <a:ln w="34925">
            <a:gradFill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Elemento grafico 2">
            <a:extLst>
              <a:ext uri="{FF2B5EF4-FFF2-40B4-BE49-F238E27FC236}">
                <a16:creationId xmlns:a16="http://schemas.microsoft.com/office/drawing/2014/main" id="{AE9FD491-E666-56DB-11E2-104DC5D18E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7430" y="6549631"/>
            <a:ext cx="1255216" cy="241746"/>
          </a:xfrm>
          <a:prstGeom prst="rect">
            <a:avLst/>
          </a:prstGeom>
        </p:spPr>
      </p:pic>
      <p:sp>
        <p:nvSpPr>
          <p:cNvPr id="7" name="THE FIBER LIFE">
            <a:extLst>
              <a:ext uri="{FF2B5EF4-FFF2-40B4-BE49-F238E27FC236}">
                <a16:creationId xmlns:a16="http://schemas.microsoft.com/office/drawing/2014/main" id="{C25A9704-9126-4716-62B5-31DD57845A3B}"/>
              </a:ext>
            </a:extLst>
          </p:cNvPr>
          <p:cNvSpPr txBox="1"/>
          <p:nvPr userDrawn="1"/>
        </p:nvSpPr>
        <p:spPr>
          <a:xfrm>
            <a:off x="977400" y="6568394"/>
            <a:ext cx="2733426" cy="26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1300"/>
              </a:lnSpc>
            </a:pPr>
            <a:r>
              <a:rPr lang="it-IT" sz="1400" b="1" dirty="0">
                <a:solidFill>
                  <a:schemeClr val="bg1"/>
                </a:solidFill>
              </a:rPr>
              <a:t>THE FIBER LIFE</a:t>
            </a:r>
            <a:endParaRPr lang="it-IT" sz="12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75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4" pos="242" userDrawn="1">
          <p15:clr>
            <a:srgbClr val="FBAE40"/>
          </p15:clr>
        </p15:guide>
        <p15:guide id="21" orient="horz" pos="2091" userDrawn="1">
          <p15:clr>
            <a:srgbClr val="FBAE40"/>
          </p15:clr>
        </p15:guide>
        <p15:guide id="23" orient="horz" pos="3684" userDrawn="1">
          <p15:clr>
            <a:srgbClr val="FBAE40"/>
          </p15:clr>
        </p15:guide>
        <p15:guide id="25" pos="7695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&gt;bullet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">
            <a:extLst>
              <a:ext uri="{FF2B5EF4-FFF2-40B4-BE49-F238E27FC236}">
                <a16:creationId xmlns:a16="http://schemas.microsoft.com/office/drawing/2014/main" id="{01E6B6B6-09EB-329C-6E0A-6880C2295FD6}"/>
              </a:ext>
            </a:extLst>
          </p:cNvPr>
          <p:cNvSpPr/>
          <p:nvPr userDrawn="1"/>
        </p:nvSpPr>
        <p:spPr>
          <a:xfrm>
            <a:off x="6299994" y="0"/>
            <a:ext cx="6299994" cy="7085013"/>
          </a:xfrm>
          <a:prstGeom prst="rect">
            <a:avLst/>
          </a:prstGeom>
          <a:solidFill>
            <a:srgbClr val="051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393C4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F4DC8A3-589C-250A-87F5-A730A8BEF017}"/>
              </a:ext>
            </a:extLst>
          </p:cNvPr>
          <p:cNvSpPr/>
          <p:nvPr userDrawn="1"/>
        </p:nvSpPr>
        <p:spPr>
          <a:xfrm>
            <a:off x="0" y="1948379"/>
            <a:ext cx="12599988" cy="5136634"/>
          </a:xfrm>
          <a:prstGeom prst="rect">
            <a:avLst/>
          </a:prstGeom>
          <a:gradFill flip="none" rotWithShape="1">
            <a:gsLst>
              <a:gs pos="48000">
                <a:srgbClr val="FF0F64">
                  <a:alpha val="0"/>
                </a:srgbClr>
              </a:gs>
              <a:gs pos="100000">
                <a:srgbClr val="FF0F64">
                  <a:alpha val="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6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44C89F-363A-0381-7301-6E3F795374EC}"/>
              </a:ext>
            </a:extLst>
          </p:cNvPr>
          <p:cNvSpPr/>
          <p:nvPr userDrawn="1"/>
        </p:nvSpPr>
        <p:spPr>
          <a:xfrm>
            <a:off x="0" y="0"/>
            <a:ext cx="6299994" cy="70850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860" dirty="0"/>
          </a:p>
        </p:txBody>
      </p:sp>
      <p:sp>
        <p:nvSpPr>
          <p:cNvPr id="29" name="Segnaposto testo 22">
            <a:extLst>
              <a:ext uri="{FF2B5EF4-FFF2-40B4-BE49-F238E27FC236}">
                <a16:creationId xmlns:a16="http://schemas.microsoft.com/office/drawing/2014/main" id="{FE95CEBE-B2AD-BC0D-92F9-D846B5C04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1954" y="1604789"/>
            <a:ext cx="4795542" cy="43571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030043"/>
                </a:solidFill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/>
              <a:t>Inserire testo descrizione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703EF086-4B70-CA53-C355-3989979250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953" y="434976"/>
            <a:ext cx="4795542" cy="496024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 algn="l">
              <a:buNone/>
              <a:defRPr b="1" i="0">
                <a:solidFill>
                  <a:srgbClr val="FF0F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7" name="Segnaposto testo 16">
            <a:extLst>
              <a:ext uri="{FF2B5EF4-FFF2-40B4-BE49-F238E27FC236}">
                <a16:creationId xmlns:a16="http://schemas.microsoft.com/office/drawing/2014/main" id="{3DF44D48-FA42-3469-91C7-A33D9F923FC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76352" y="1604789"/>
            <a:ext cx="4911682" cy="6757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393750" indent="-393750" algn="l">
              <a:buClr>
                <a:srgbClr val="FF0666"/>
              </a:buClr>
              <a:buSzPct val="115000"/>
              <a:buFont typeface="Font di sistema regolare"/>
              <a:buChar char="●"/>
              <a:defRPr lang="it-IT" sz="16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marL="393750" lvl="0" indent="-393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F0666"/>
              </a:buClr>
              <a:buSzPct val="115000"/>
              <a:buFont typeface="Font di sistema regolare"/>
              <a:buChar char="●"/>
            </a:pPr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dolor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sp>
        <p:nvSpPr>
          <p:cNvPr id="30" name="Segnaposto testo 16">
            <a:extLst>
              <a:ext uri="{FF2B5EF4-FFF2-40B4-BE49-F238E27FC236}">
                <a16:creationId xmlns:a16="http://schemas.microsoft.com/office/drawing/2014/main" id="{D7F8B9B7-53DC-06CC-22FD-464B164079E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76351" y="2831928"/>
            <a:ext cx="4911682" cy="6757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393750" indent="-393750" algn="l">
              <a:buClr>
                <a:srgbClr val="FF0666"/>
              </a:buClr>
              <a:buSzPct val="115000"/>
              <a:buFont typeface="Font di sistema regolare"/>
              <a:buChar char="●"/>
              <a:defRPr lang="it-IT" sz="16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marL="393750" lvl="0" indent="-393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F0666"/>
              </a:buClr>
              <a:buSzPct val="115000"/>
              <a:buFont typeface="Font di sistema regolare"/>
              <a:buChar char="●"/>
            </a:pPr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dolor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sp>
        <p:nvSpPr>
          <p:cNvPr id="31" name="Segnaposto testo 16">
            <a:extLst>
              <a:ext uri="{FF2B5EF4-FFF2-40B4-BE49-F238E27FC236}">
                <a16:creationId xmlns:a16="http://schemas.microsoft.com/office/drawing/2014/main" id="{C1FC17BD-2732-F4FB-0404-EACDE30343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00272" y="4059067"/>
            <a:ext cx="4887761" cy="6757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393750" indent="-393750" algn="l">
              <a:lnSpc>
                <a:spcPct val="100000"/>
              </a:lnSpc>
              <a:buClr>
                <a:srgbClr val="FF0666"/>
              </a:buClr>
              <a:buSzPct val="115000"/>
              <a:buFont typeface="Font di sistema regolare"/>
              <a:buChar char="●"/>
              <a:defRPr lang="it-IT" sz="1600" b="0" i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marL="393750" lvl="0" indent="-393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F0666"/>
              </a:buClr>
              <a:buSzPct val="115000"/>
              <a:buFont typeface="Font di sistema regolare"/>
              <a:buChar char="●"/>
            </a:pPr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sp>
        <p:nvSpPr>
          <p:cNvPr id="22" name="Segnaposto testo 16">
            <a:extLst>
              <a:ext uri="{FF2B5EF4-FFF2-40B4-BE49-F238E27FC236}">
                <a16:creationId xmlns:a16="http://schemas.microsoft.com/office/drawing/2014/main" id="{A41C99DB-710B-100D-7811-FAC14BB2269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00272" y="5286207"/>
            <a:ext cx="4887761" cy="6757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393750" indent="-393750" algn="l">
              <a:lnSpc>
                <a:spcPct val="100000"/>
              </a:lnSpc>
              <a:buClr>
                <a:srgbClr val="FF0666"/>
              </a:buClr>
              <a:buSzPct val="115000"/>
              <a:buFont typeface="Font di sistema regolare"/>
              <a:buChar char="●"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451E3BDF-6742-0890-AD0D-2C4FAB025AE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67430" y="6549631"/>
            <a:ext cx="1255216" cy="241746"/>
          </a:xfrm>
          <a:prstGeom prst="rect">
            <a:avLst/>
          </a:prstGeom>
        </p:spPr>
      </p:pic>
      <p:sp>
        <p:nvSpPr>
          <p:cNvPr id="7" name="THE FIBER LIFE">
            <a:extLst>
              <a:ext uri="{FF2B5EF4-FFF2-40B4-BE49-F238E27FC236}">
                <a16:creationId xmlns:a16="http://schemas.microsoft.com/office/drawing/2014/main" id="{3A82CE40-FB3E-E669-EA18-23698CAE2D25}"/>
              </a:ext>
            </a:extLst>
          </p:cNvPr>
          <p:cNvSpPr txBox="1"/>
          <p:nvPr userDrawn="1"/>
        </p:nvSpPr>
        <p:spPr>
          <a:xfrm>
            <a:off x="298182" y="6568394"/>
            <a:ext cx="1737688" cy="26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1300"/>
              </a:lnSpc>
            </a:pPr>
            <a:r>
              <a:rPr lang="it-IT" sz="1400" b="1" dirty="0">
                <a:solidFill>
                  <a:srgbClr val="FF0F64"/>
                </a:solidFill>
              </a:rPr>
              <a:t>THE FIBER LIFE</a:t>
            </a:r>
            <a:endParaRPr lang="it-IT" sz="1200" b="0" dirty="0">
              <a:solidFill>
                <a:srgbClr val="FF0F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128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695" userDrawn="1">
          <p15:clr>
            <a:srgbClr val="FBAE40"/>
          </p15:clr>
        </p15:guide>
        <p15:guide id="2" pos="242" userDrawn="1">
          <p15:clr>
            <a:srgbClr val="FBAE40"/>
          </p15:clr>
        </p15:guide>
        <p15:guide id="3" orient="horz" pos="4246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&gt;TESTO-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703EF086-4B70-CA53-C355-3989979250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953" y="434976"/>
            <a:ext cx="4795542" cy="496024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 algn="l">
              <a:buNone/>
              <a:defRPr b="1" i="0">
                <a:solidFill>
                  <a:srgbClr val="FF0F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9" name="Segnaposto testo 22">
            <a:extLst>
              <a:ext uri="{FF2B5EF4-FFF2-40B4-BE49-F238E27FC236}">
                <a16:creationId xmlns:a16="http://schemas.microsoft.com/office/drawing/2014/main" id="{FE95CEBE-B2AD-BC0D-92F9-D846B5C048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1954" y="1604789"/>
            <a:ext cx="4795542" cy="427314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030043"/>
                </a:solidFill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/>
              <a:t>Inserire testo dell’immagine</a:t>
            </a:r>
          </a:p>
        </p:txBody>
      </p:sp>
      <p:sp>
        <p:nvSpPr>
          <p:cNvPr id="4" name="Picture Placeholder 1">
            <a:extLst>
              <a:ext uri="{FF2B5EF4-FFF2-40B4-BE49-F238E27FC236}">
                <a16:creationId xmlns:a16="http://schemas.microsoft.com/office/drawing/2014/main" id="{77776821-6F8E-1FA7-B001-BA565415442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99994" y="0"/>
            <a:ext cx="6299994" cy="7085013"/>
          </a:xfrm>
          <a:prstGeom prst="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5" name="THE FIBER LIFE">
            <a:extLst>
              <a:ext uri="{FF2B5EF4-FFF2-40B4-BE49-F238E27FC236}">
                <a16:creationId xmlns:a16="http://schemas.microsoft.com/office/drawing/2014/main" id="{45A6B698-1FEA-A46D-E164-C309DDA1AE9D}"/>
              </a:ext>
            </a:extLst>
          </p:cNvPr>
          <p:cNvSpPr txBox="1"/>
          <p:nvPr userDrawn="1"/>
        </p:nvSpPr>
        <p:spPr>
          <a:xfrm>
            <a:off x="298182" y="6568394"/>
            <a:ext cx="1737688" cy="26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1300"/>
              </a:lnSpc>
            </a:pPr>
            <a:r>
              <a:rPr lang="it-IT" sz="1400" b="1" dirty="0">
                <a:solidFill>
                  <a:srgbClr val="FF0F64"/>
                </a:solidFill>
              </a:rPr>
              <a:t>THE FIBER LIFE</a:t>
            </a:r>
            <a:endParaRPr lang="it-IT" sz="1200" b="0" dirty="0">
              <a:solidFill>
                <a:srgbClr val="FF0F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368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2" userDrawn="1">
          <p15:clr>
            <a:srgbClr val="FBAE40"/>
          </p15:clr>
        </p15:guide>
        <p15:guide id="2" pos="3969" userDrawn="1">
          <p15:clr>
            <a:srgbClr val="FBAE40"/>
          </p15:clr>
        </p15:guide>
        <p15:guide id="3" orient="horz" pos="4246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TITOLO&gt;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15">
            <a:extLst>
              <a:ext uri="{FF2B5EF4-FFF2-40B4-BE49-F238E27FC236}">
                <a16:creationId xmlns:a16="http://schemas.microsoft.com/office/drawing/2014/main" id="{6D066C25-B076-A1C4-F6DE-1089CA2008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288" y="642121"/>
            <a:ext cx="7318704" cy="6330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3200" b="1" i="0">
                <a:solidFill>
                  <a:srgbClr val="FF0F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7" name="Segnaposto testo 18">
            <a:extLst>
              <a:ext uri="{FF2B5EF4-FFF2-40B4-BE49-F238E27FC236}">
                <a16:creationId xmlns:a16="http://schemas.microsoft.com/office/drawing/2014/main" id="{9549F8AD-9273-9544-D6C4-FA7625F0AC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31288" y="1820552"/>
            <a:ext cx="10792722" cy="40655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it-IT" sz="2400" b="0" i="0" u="none" strike="noStrike" kern="0" cap="none" spc="0" normalizeH="0" baseline="0" dirty="0" smtClean="0">
                <a:ln w="6350" cap="flat">
                  <a:noFill/>
                  <a:miter lim="800000"/>
                </a:ln>
                <a:solidFill>
                  <a:srgbClr val="030043"/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1pPr>
            <a:lvl2pPr marL="457200" indent="0">
              <a:buNone/>
              <a:defRPr kumimoji="0" lang="it-IT" sz="2400" b="0" i="0" u="none" strike="noStrike" kern="0" cap="none" spc="0" normalizeH="0" baseline="0" dirty="0" smtClean="0">
                <a:ln w="6350" cap="flat">
                  <a:noFill/>
                  <a:miter lim="800000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2pPr>
            <a:lvl3pPr marL="914400" indent="0">
              <a:buNone/>
              <a:defRPr kumimoji="0" lang="it-IT" sz="2400" b="0" i="0" u="none" strike="noStrike" kern="0" cap="none" spc="0" normalizeH="0" baseline="0" dirty="0" smtClean="0">
                <a:ln w="6350" cap="flat">
                  <a:noFill/>
                  <a:miter lim="800000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3pPr>
            <a:lvl4pPr marL="1371600" indent="0">
              <a:buNone/>
              <a:defRPr kumimoji="0" lang="it-IT" sz="2400" b="0" i="0" u="none" strike="noStrike" kern="0" cap="none" spc="0" normalizeH="0" baseline="0" dirty="0" smtClean="0">
                <a:ln w="6350" cap="flat">
                  <a:noFill/>
                  <a:miter lim="800000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4pPr>
            <a:lvl5pPr marL="1828800" indent="0">
              <a:buNone/>
              <a:defRPr kumimoji="0" lang="it-IT" sz="2400" b="0" i="0" u="none" strike="noStrike" kern="0" cap="none" spc="0" normalizeH="0" baseline="0" dirty="0">
                <a:ln w="6350" cap="flat">
                  <a:noFill/>
                  <a:miter lim="800000"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5pPr>
          </a:lstStyle>
          <a:p>
            <a:pPr lvl="0"/>
            <a:r>
              <a:rPr lang="it-IT" dirty="0"/>
              <a:t>Inserire qui il testo del paragrafo</a:t>
            </a:r>
          </a:p>
        </p:txBody>
      </p: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7BA72C88-A207-6F54-613F-B4E62E755F2C}"/>
              </a:ext>
            </a:extLst>
          </p:cNvPr>
          <p:cNvCxnSpPr>
            <a:cxnSpLocks/>
          </p:cNvCxnSpPr>
          <p:nvPr userDrawn="1"/>
        </p:nvCxnSpPr>
        <p:spPr>
          <a:xfrm>
            <a:off x="383907" y="6294509"/>
            <a:ext cx="11829310" cy="0"/>
          </a:xfrm>
          <a:prstGeom prst="line">
            <a:avLst/>
          </a:prstGeom>
          <a:ln w="34925">
            <a:gradFill>
              <a:gsLst>
                <a:gs pos="0">
                  <a:srgbClr val="FF0F64"/>
                </a:gs>
                <a:gs pos="52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LOGO">
            <a:extLst>
              <a:ext uri="{FF2B5EF4-FFF2-40B4-BE49-F238E27FC236}">
                <a16:creationId xmlns:a16="http://schemas.microsoft.com/office/drawing/2014/main" id="{C58CD243-CA13-1423-65DC-D9291DF11B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67431" y="6549631"/>
            <a:ext cx="1255215" cy="241746"/>
          </a:xfrm>
          <a:prstGeom prst="rect">
            <a:avLst/>
          </a:prstGeom>
        </p:spPr>
      </p:pic>
      <p:sp>
        <p:nvSpPr>
          <p:cNvPr id="2" name="THE FIBER LIFE">
            <a:extLst>
              <a:ext uri="{FF2B5EF4-FFF2-40B4-BE49-F238E27FC236}">
                <a16:creationId xmlns:a16="http://schemas.microsoft.com/office/drawing/2014/main" id="{5CDFC49D-7A40-51B5-8C53-0DB1712FBBBE}"/>
              </a:ext>
            </a:extLst>
          </p:cNvPr>
          <p:cNvSpPr txBox="1"/>
          <p:nvPr userDrawn="1"/>
        </p:nvSpPr>
        <p:spPr>
          <a:xfrm>
            <a:off x="298182" y="6568394"/>
            <a:ext cx="1737688" cy="26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1300"/>
              </a:lnSpc>
            </a:pPr>
            <a:r>
              <a:rPr lang="it-IT" sz="1400" b="1" dirty="0">
                <a:solidFill>
                  <a:srgbClr val="FF0F64"/>
                </a:solidFill>
              </a:rPr>
              <a:t>THE FIBER LIFE</a:t>
            </a:r>
            <a:endParaRPr lang="it-IT" sz="1200" b="0" dirty="0">
              <a:solidFill>
                <a:srgbClr val="FF0F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928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919" userDrawn="1">
          <p15:clr>
            <a:srgbClr val="FBAE40"/>
          </p15:clr>
        </p15:guide>
        <p15:guide id="4" pos="242" userDrawn="1">
          <p15:clr>
            <a:srgbClr val="FBAE40"/>
          </p15:clr>
        </p15:guide>
        <p15:guide id="6" pos="1883" userDrawn="1">
          <p15:clr>
            <a:srgbClr val="FBAE40"/>
          </p15:clr>
        </p15:guide>
        <p15:guide id="8" orient="horz" pos="1388" userDrawn="1">
          <p15:clr>
            <a:srgbClr val="FBAE40"/>
          </p15:clr>
        </p15:guide>
        <p15:guide id="9" pos="2351" userDrawn="1">
          <p15:clr>
            <a:srgbClr val="FBAE40"/>
          </p15:clr>
        </p15:guide>
        <p15:guide id="10" pos="2797" userDrawn="1">
          <p15:clr>
            <a:srgbClr val="FBAE40"/>
          </p15:clr>
        </p15:guide>
        <p15:guide id="11" pos="3266" userDrawn="1">
          <p15:clr>
            <a:srgbClr val="FBAE40"/>
          </p15:clr>
        </p15:guide>
        <p15:guide id="12" pos="3734" userDrawn="1">
          <p15:clr>
            <a:srgbClr val="FBAE40"/>
          </p15:clr>
        </p15:guide>
        <p15:guide id="13" pos="4179" userDrawn="1">
          <p15:clr>
            <a:srgbClr val="FBAE40"/>
          </p15:clr>
        </p15:guide>
        <p15:guide id="14" pos="7695" userDrawn="1">
          <p15:clr>
            <a:srgbClr val="FBAE40"/>
          </p15:clr>
        </p15:guide>
        <p15:guide id="15" pos="5117" userDrawn="1">
          <p15:clr>
            <a:srgbClr val="FBAE40"/>
          </p15:clr>
        </p15:guide>
        <p15:guide id="16" pos="5586" userDrawn="1">
          <p15:clr>
            <a:srgbClr val="FBAE40"/>
          </p15:clr>
        </p15:guide>
        <p15:guide id="17" pos="6054" userDrawn="1">
          <p15:clr>
            <a:srgbClr val="FBAE40"/>
          </p15:clr>
        </p15:guide>
        <p15:guide id="18" pos="6523" userDrawn="1">
          <p15:clr>
            <a:srgbClr val="FBAE40"/>
          </p15:clr>
        </p15:guide>
        <p15:guide id="19" orient="horz" pos="1856" userDrawn="1">
          <p15:clr>
            <a:srgbClr val="FBAE40"/>
          </p15:clr>
        </p15:guide>
        <p15:guide id="20" orient="horz" pos="4246" userDrawn="1">
          <p15:clr>
            <a:srgbClr val="FBAE40"/>
          </p15:clr>
        </p15:guide>
        <p15:guide id="21" orient="horz" pos="2794" userDrawn="1">
          <p15:clr>
            <a:srgbClr val="FBAE40"/>
          </p15:clr>
        </p15:guide>
        <p15:guide id="22" orient="horz" pos="3263" userDrawn="1">
          <p15:clr>
            <a:srgbClr val="FBAE40"/>
          </p15:clr>
        </p15:guide>
        <p15:guide id="23" orient="horz" pos="3708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&gt;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81D040E-E4F5-13B8-CEDF-A3B6AC52E0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599988" cy="7085013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FE4C444C-293B-5017-E4EC-4F9098288E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948379"/>
            <a:ext cx="12599988" cy="5136634"/>
          </a:xfrm>
          <a:prstGeom prst="rect">
            <a:avLst/>
          </a:prstGeom>
          <a:gradFill flip="none" rotWithShape="1">
            <a:gsLst>
              <a:gs pos="48000">
                <a:srgbClr val="FF0F64">
                  <a:alpha val="0"/>
                </a:srgbClr>
              </a:gs>
              <a:gs pos="100000">
                <a:srgbClr val="FF0F64">
                  <a:alpha val="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60" dirty="0"/>
          </a:p>
        </p:txBody>
      </p:sp>
      <p:sp>
        <p:nvSpPr>
          <p:cNvPr id="4" name="Segnaposto testo 15">
            <a:extLst>
              <a:ext uri="{FF2B5EF4-FFF2-40B4-BE49-F238E27FC236}">
                <a16:creationId xmlns:a16="http://schemas.microsoft.com/office/drawing/2014/main" id="{6D066C25-B076-A1C4-F6DE-1089CA2008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288" y="643416"/>
            <a:ext cx="7318704" cy="6330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7" name="Segnaposto testo 27">
            <a:extLst>
              <a:ext uri="{FF2B5EF4-FFF2-40B4-BE49-F238E27FC236}">
                <a16:creationId xmlns:a16="http://schemas.microsoft.com/office/drawing/2014/main" id="{C889D29B-4E9B-3834-3A67-2EC5850BBD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31288" y="2133472"/>
            <a:ext cx="777656" cy="9659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it-IT" sz="5400" b="1" i="0" u="none" strike="noStrike" kern="1200" cap="none" spc="0" normalizeH="0" baseline="0" dirty="0">
                <a:ln>
                  <a:noFill/>
                </a:ln>
                <a:solidFill>
                  <a:srgbClr val="FF0F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A</a:t>
            </a:r>
          </a:p>
        </p:txBody>
      </p:sp>
      <p:sp>
        <p:nvSpPr>
          <p:cNvPr id="17" name="Segnaposto testo 27">
            <a:extLst>
              <a:ext uri="{FF2B5EF4-FFF2-40B4-BE49-F238E27FC236}">
                <a16:creationId xmlns:a16="http://schemas.microsoft.com/office/drawing/2014/main" id="{4BFAC557-A623-F0CF-FCE7-1F3D601622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31287" y="3775190"/>
            <a:ext cx="777656" cy="965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it-IT" sz="5400" b="1" i="0" u="none" strike="noStrike" kern="1200" cap="none" spc="0" normalizeH="0" baseline="0" dirty="0">
                <a:ln>
                  <a:noFill/>
                </a:ln>
                <a:solidFill>
                  <a:srgbClr val="FF0F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C</a:t>
            </a:r>
          </a:p>
        </p:txBody>
      </p:sp>
      <p:sp>
        <p:nvSpPr>
          <p:cNvPr id="18" name="Segnaposto testo 27">
            <a:extLst>
              <a:ext uri="{FF2B5EF4-FFF2-40B4-BE49-F238E27FC236}">
                <a16:creationId xmlns:a16="http://schemas.microsoft.com/office/drawing/2014/main" id="{2A628E35-9776-B39E-42E8-304F022E01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04464" y="2133472"/>
            <a:ext cx="777656" cy="965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it-IT" sz="5400" b="1" i="0" u="none" strike="noStrike" kern="1200" cap="none" spc="0" normalizeH="0" baseline="0" dirty="0">
                <a:ln>
                  <a:noFill/>
                </a:ln>
                <a:solidFill>
                  <a:srgbClr val="FF0F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B</a:t>
            </a:r>
          </a:p>
        </p:txBody>
      </p:sp>
      <p:sp>
        <p:nvSpPr>
          <p:cNvPr id="21" name="Segnaposto testo 27">
            <a:extLst>
              <a:ext uri="{FF2B5EF4-FFF2-40B4-BE49-F238E27FC236}">
                <a16:creationId xmlns:a16="http://schemas.microsoft.com/office/drawing/2014/main" id="{37412D9A-F179-571A-55FC-9F1583C7F8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04463" y="3775190"/>
            <a:ext cx="777656" cy="965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it-IT" sz="5400" b="1" i="0" u="none" strike="noStrike" kern="1200" cap="none" spc="0" normalizeH="0" baseline="0" dirty="0">
                <a:ln>
                  <a:noFill/>
                </a:ln>
                <a:solidFill>
                  <a:srgbClr val="FF0F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D</a:t>
            </a:r>
          </a:p>
        </p:txBody>
      </p:sp>
      <p:sp>
        <p:nvSpPr>
          <p:cNvPr id="22" name="Segnaposto testo 36">
            <a:extLst>
              <a:ext uri="{FF2B5EF4-FFF2-40B4-BE49-F238E27FC236}">
                <a16:creationId xmlns:a16="http://schemas.microsoft.com/office/drawing/2014/main" id="{6D9CE27C-6D8A-2430-BF95-D27772BEBA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37526" y="2133473"/>
            <a:ext cx="3629804" cy="3706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3" name="Segnaposto testo 36">
            <a:extLst>
              <a:ext uri="{FF2B5EF4-FFF2-40B4-BE49-F238E27FC236}">
                <a16:creationId xmlns:a16="http://schemas.microsoft.com/office/drawing/2014/main" id="{55F4E2E5-9EF1-6745-27E9-3949B4E45A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37526" y="3775191"/>
            <a:ext cx="3653902" cy="3706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4" name="Segnaposto testo 36">
            <a:extLst>
              <a:ext uri="{FF2B5EF4-FFF2-40B4-BE49-F238E27FC236}">
                <a16:creationId xmlns:a16="http://schemas.microsoft.com/office/drawing/2014/main" id="{DB56A415-7F41-6219-12C9-3608D2FC9F8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07521" y="2133473"/>
            <a:ext cx="3629804" cy="3706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5" name="Segnaposto testo 36">
            <a:extLst>
              <a:ext uri="{FF2B5EF4-FFF2-40B4-BE49-F238E27FC236}">
                <a16:creationId xmlns:a16="http://schemas.microsoft.com/office/drawing/2014/main" id="{8C481B15-A46D-2C39-2FEF-B0E0AE8B92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07520" y="3775191"/>
            <a:ext cx="3629804" cy="3706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6" name="Segnaposto testo 16">
            <a:extLst>
              <a:ext uri="{FF2B5EF4-FFF2-40B4-BE49-F238E27FC236}">
                <a16:creationId xmlns:a16="http://schemas.microsoft.com/office/drawing/2014/main" id="{5E8CD749-21DA-4057-200C-88061F68F55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37526" y="2587129"/>
            <a:ext cx="3629804" cy="675700"/>
          </a:xfrm>
          <a:prstGeom prst="rect">
            <a:avLst/>
          </a:prstGeom>
        </p:spPr>
        <p:txBody>
          <a:bodyPr tIns="0" anchor="ctr" anchorCtr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sp>
        <p:nvSpPr>
          <p:cNvPr id="27" name="Segnaposto testo 16">
            <a:extLst>
              <a:ext uri="{FF2B5EF4-FFF2-40B4-BE49-F238E27FC236}">
                <a16:creationId xmlns:a16="http://schemas.microsoft.com/office/drawing/2014/main" id="{5B20227B-C842-2538-46F9-131D71A8D37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37526" y="4207854"/>
            <a:ext cx="3629804" cy="675700"/>
          </a:xfrm>
          <a:prstGeom prst="rect">
            <a:avLst/>
          </a:prstGeom>
        </p:spPr>
        <p:txBody>
          <a:bodyPr tIns="0" anchor="ctr" anchorCtr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dolor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sp>
        <p:nvSpPr>
          <p:cNvPr id="28" name="Segnaposto testo 16">
            <a:extLst>
              <a:ext uri="{FF2B5EF4-FFF2-40B4-BE49-F238E27FC236}">
                <a16:creationId xmlns:a16="http://schemas.microsoft.com/office/drawing/2014/main" id="{222A4EDB-1A2B-4845-3050-3154557BCAC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07521" y="2587129"/>
            <a:ext cx="3629804" cy="675700"/>
          </a:xfrm>
          <a:prstGeom prst="rect">
            <a:avLst/>
          </a:prstGeom>
        </p:spPr>
        <p:txBody>
          <a:bodyPr tIns="0" anchor="ctr" anchorCtr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dolor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  </a:t>
            </a:r>
          </a:p>
        </p:txBody>
      </p:sp>
      <p:sp>
        <p:nvSpPr>
          <p:cNvPr id="29" name="Segnaposto testo 16">
            <a:extLst>
              <a:ext uri="{FF2B5EF4-FFF2-40B4-BE49-F238E27FC236}">
                <a16:creationId xmlns:a16="http://schemas.microsoft.com/office/drawing/2014/main" id="{99AEA5D4-D21A-3672-C9C1-D27A61B613E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07521" y="4207854"/>
            <a:ext cx="3629804" cy="675700"/>
          </a:xfrm>
          <a:prstGeom prst="rect">
            <a:avLst/>
          </a:prstGeom>
        </p:spPr>
        <p:txBody>
          <a:bodyPr tIns="0" anchor="ctr" anchorCtr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652F0585-71A1-6CF2-C285-D9427606D1AC}"/>
              </a:ext>
            </a:extLst>
          </p:cNvPr>
          <p:cNvCxnSpPr>
            <a:cxnSpLocks/>
          </p:cNvCxnSpPr>
          <p:nvPr userDrawn="1"/>
        </p:nvCxnSpPr>
        <p:spPr>
          <a:xfrm>
            <a:off x="383907" y="6294509"/>
            <a:ext cx="11829310" cy="0"/>
          </a:xfrm>
          <a:prstGeom prst="line">
            <a:avLst/>
          </a:prstGeom>
          <a:ln w="34925">
            <a:gradFill>
              <a:gsLst>
                <a:gs pos="0">
                  <a:schemeClr val="bg1"/>
                </a:gs>
                <a:gs pos="52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LOGO">
            <a:extLst>
              <a:ext uri="{FF2B5EF4-FFF2-40B4-BE49-F238E27FC236}">
                <a16:creationId xmlns:a16="http://schemas.microsoft.com/office/drawing/2014/main" id="{49C845CD-612F-DDCD-5BCE-A9DC9ABC1F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67430" y="6549631"/>
            <a:ext cx="1255216" cy="241746"/>
          </a:xfrm>
          <a:prstGeom prst="rect">
            <a:avLst/>
          </a:prstGeom>
        </p:spPr>
      </p:pic>
      <p:sp>
        <p:nvSpPr>
          <p:cNvPr id="11" name="THE FIBER LIFE">
            <a:extLst>
              <a:ext uri="{FF2B5EF4-FFF2-40B4-BE49-F238E27FC236}">
                <a16:creationId xmlns:a16="http://schemas.microsoft.com/office/drawing/2014/main" id="{00CA66F5-BB16-7217-2441-9636A3402254}"/>
              </a:ext>
            </a:extLst>
          </p:cNvPr>
          <p:cNvSpPr txBox="1"/>
          <p:nvPr userDrawn="1"/>
        </p:nvSpPr>
        <p:spPr>
          <a:xfrm>
            <a:off x="977400" y="6568394"/>
            <a:ext cx="2733426" cy="26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1300"/>
              </a:lnSpc>
            </a:pPr>
            <a:r>
              <a:rPr lang="it-IT" sz="1400" b="1" dirty="0">
                <a:solidFill>
                  <a:schemeClr val="bg1"/>
                </a:solidFill>
              </a:rPr>
              <a:t>THE FIBER LIFE</a:t>
            </a:r>
            <a:endParaRPr lang="it-IT" sz="12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967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695" userDrawn="1">
          <p15:clr>
            <a:srgbClr val="FBAE40"/>
          </p15:clr>
        </p15:guide>
        <p15:guide id="2" pos="243" userDrawn="1">
          <p15:clr>
            <a:srgbClr val="FBAE40"/>
          </p15:clr>
        </p15:guide>
        <p15:guide id="3" orient="horz" pos="4246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_TITOLO&gt;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15">
            <a:extLst>
              <a:ext uri="{FF2B5EF4-FFF2-40B4-BE49-F238E27FC236}">
                <a16:creationId xmlns:a16="http://schemas.microsoft.com/office/drawing/2014/main" id="{6D066C25-B076-A1C4-F6DE-1089CA2008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31288" y="642121"/>
            <a:ext cx="7318704" cy="633059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3200" b="1" i="0">
                <a:solidFill>
                  <a:srgbClr val="FF0F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Segnaposto testo 27">
            <a:extLst>
              <a:ext uri="{FF2B5EF4-FFF2-40B4-BE49-F238E27FC236}">
                <a16:creationId xmlns:a16="http://schemas.microsoft.com/office/drawing/2014/main" id="{D6803A28-2094-F573-8D2C-8CA5CA8208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31288" y="2169082"/>
            <a:ext cx="777656" cy="9659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it-IT" sz="5400" b="1" i="0" u="none" strike="noStrike" kern="1200" cap="none" spc="0" normalizeH="0" baseline="0" dirty="0">
                <a:ln>
                  <a:noFill/>
                </a:ln>
                <a:solidFill>
                  <a:srgbClr val="FF0F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A</a:t>
            </a:r>
          </a:p>
        </p:txBody>
      </p:sp>
      <p:sp>
        <p:nvSpPr>
          <p:cNvPr id="5" name="Segnaposto testo 27">
            <a:extLst>
              <a:ext uri="{FF2B5EF4-FFF2-40B4-BE49-F238E27FC236}">
                <a16:creationId xmlns:a16="http://schemas.microsoft.com/office/drawing/2014/main" id="{8D1FDEED-EE9E-4DA1-028D-F2AC51834F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31287" y="4296618"/>
            <a:ext cx="777656" cy="965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it-IT" sz="5400" b="1" i="0" u="none" strike="noStrike" kern="1200" cap="none" spc="0" normalizeH="0" baseline="0" dirty="0">
                <a:ln>
                  <a:noFill/>
                </a:ln>
                <a:solidFill>
                  <a:srgbClr val="FF0F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C</a:t>
            </a:r>
          </a:p>
        </p:txBody>
      </p:sp>
      <p:sp>
        <p:nvSpPr>
          <p:cNvPr id="6" name="Segnaposto testo 27">
            <a:extLst>
              <a:ext uri="{FF2B5EF4-FFF2-40B4-BE49-F238E27FC236}">
                <a16:creationId xmlns:a16="http://schemas.microsoft.com/office/drawing/2014/main" id="{F9314CBE-5D6D-613A-B957-A02B7714FC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04464" y="2169082"/>
            <a:ext cx="777656" cy="965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it-IT" sz="5400" b="1" i="0" u="none" strike="noStrike" kern="1200" cap="none" spc="0" normalizeH="0" baseline="0" dirty="0">
                <a:ln>
                  <a:noFill/>
                </a:ln>
                <a:solidFill>
                  <a:srgbClr val="FF0F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B</a:t>
            </a:r>
          </a:p>
        </p:txBody>
      </p:sp>
      <p:sp>
        <p:nvSpPr>
          <p:cNvPr id="8" name="Segnaposto testo 27">
            <a:extLst>
              <a:ext uri="{FF2B5EF4-FFF2-40B4-BE49-F238E27FC236}">
                <a16:creationId xmlns:a16="http://schemas.microsoft.com/office/drawing/2014/main" id="{0D14776C-D765-246C-85C9-10587AB321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04463" y="4249291"/>
            <a:ext cx="777656" cy="9659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it-IT" sz="5400" b="1" i="0" u="none" strike="noStrike" kern="1200" cap="none" spc="0" normalizeH="0" baseline="0" dirty="0">
                <a:ln>
                  <a:noFill/>
                </a:ln>
                <a:solidFill>
                  <a:srgbClr val="FF0F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D</a:t>
            </a:r>
          </a:p>
        </p:txBody>
      </p:sp>
      <p:sp>
        <p:nvSpPr>
          <p:cNvPr id="9" name="Segnaposto testo 36">
            <a:extLst>
              <a:ext uri="{FF2B5EF4-FFF2-40B4-BE49-F238E27FC236}">
                <a16:creationId xmlns:a16="http://schemas.microsoft.com/office/drawing/2014/main" id="{E4D0F504-4D9B-E235-B4F7-A8ABBB3E63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37526" y="2169083"/>
            <a:ext cx="3629804" cy="3706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b="1" i="0">
                <a:solidFill>
                  <a:srgbClr val="FF0F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10" name="Segnaposto testo 36">
            <a:extLst>
              <a:ext uri="{FF2B5EF4-FFF2-40B4-BE49-F238E27FC236}">
                <a16:creationId xmlns:a16="http://schemas.microsoft.com/office/drawing/2014/main" id="{5ADA1489-1E01-E694-7DB9-4AB5CA8203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37526" y="4249291"/>
            <a:ext cx="3653902" cy="3706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buNone/>
              <a:defRPr b="1" i="0">
                <a:solidFill>
                  <a:srgbClr val="FF0F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11" name="Segnaposto testo 36">
            <a:extLst>
              <a:ext uri="{FF2B5EF4-FFF2-40B4-BE49-F238E27FC236}">
                <a16:creationId xmlns:a16="http://schemas.microsoft.com/office/drawing/2014/main" id="{F00895A5-501B-A027-9310-E64C6330F0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07521" y="2169083"/>
            <a:ext cx="3629804" cy="3706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b="1" i="0">
                <a:solidFill>
                  <a:srgbClr val="FF0F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12" name="Segnaposto testo 36">
            <a:extLst>
              <a:ext uri="{FF2B5EF4-FFF2-40B4-BE49-F238E27FC236}">
                <a16:creationId xmlns:a16="http://schemas.microsoft.com/office/drawing/2014/main" id="{6265735D-5C51-293F-C95C-FE57CD535DD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07520" y="4249291"/>
            <a:ext cx="3629804" cy="3706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b="1" i="0">
                <a:solidFill>
                  <a:srgbClr val="FF0F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13" name="Segnaposto testo 16">
            <a:extLst>
              <a:ext uri="{FF2B5EF4-FFF2-40B4-BE49-F238E27FC236}">
                <a16:creationId xmlns:a16="http://schemas.microsoft.com/office/drawing/2014/main" id="{13233BBB-A95C-4486-A052-56707EFA79A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37526" y="2622739"/>
            <a:ext cx="3629804" cy="6757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600" b="0" i="0">
                <a:solidFill>
                  <a:srgbClr val="0300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sp>
        <p:nvSpPr>
          <p:cNvPr id="14" name="Segnaposto testo 16">
            <a:extLst>
              <a:ext uri="{FF2B5EF4-FFF2-40B4-BE49-F238E27FC236}">
                <a16:creationId xmlns:a16="http://schemas.microsoft.com/office/drawing/2014/main" id="{CBEB7DD3-48F6-4DB3-9226-30F7F3A2D9F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37526" y="4681955"/>
            <a:ext cx="3629804" cy="6757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600" b="0" i="0">
                <a:solidFill>
                  <a:srgbClr val="0300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dolor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sp>
        <p:nvSpPr>
          <p:cNvPr id="15" name="Segnaposto testo 16">
            <a:extLst>
              <a:ext uri="{FF2B5EF4-FFF2-40B4-BE49-F238E27FC236}">
                <a16:creationId xmlns:a16="http://schemas.microsoft.com/office/drawing/2014/main" id="{EDD8B94E-13FE-169D-D61C-0AF0AD57EB6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07521" y="2622739"/>
            <a:ext cx="3629804" cy="6757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600" b="0" i="0">
                <a:solidFill>
                  <a:srgbClr val="0300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sp>
        <p:nvSpPr>
          <p:cNvPr id="16" name="Segnaposto testo 16">
            <a:extLst>
              <a:ext uri="{FF2B5EF4-FFF2-40B4-BE49-F238E27FC236}">
                <a16:creationId xmlns:a16="http://schemas.microsoft.com/office/drawing/2014/main" id="{A3A88B18-CA93-1C47-4AA5-8BE4E909402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07521" y="4681955"/>
            <a:ext cx="3629804" cy="6757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l">
              <a:buNone/>
              <a:defRPr sz="1600" b="0" i="0">
                <a:solidFill>
                  <a:srgbClr val="0300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rgbClr val="404040"/>
                </a:solidFill>
              </a:defRPr>
            </a:lvl2pPr>
            <a:lvl3pPr marL="914400" indent="0">
              <a:buNone/>
              <a:defRPr>
                <a:solidFill>
                  <a:srgbClr val="404040"/>
                </a:solidFill>
              </a:defRPr>
            </a:lvl3pPr>
            <a:lvl4pPr marL="1371600" indent="0">
              <a:buNone/>
              <a:defRPr>
                <a:solidFill>
                  <a:srgbClr val="404040"/>
                </a:solidFill>
              </a:defRPr>
            </a:lvl4pPr>
            <a:lvl5pPr marL="1828800" indent="0">
              <a:buNone/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. </a:t>
            </a:r>
          </a:p>
        </p:txBody>
      </p: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3C43F9F2-5206-B793-3445-4A839CAAA348}"/>
              </a:ext>
            </a:extLst>
          </p:cNvPr>
          <p:cNvCxnSpPr>
            <a:cxnSpLocks/>
          </p:cNvCxnSpPr>
          <p:nvPr userDrawn="1"/>
        </p:nvCxnSpPr>
        <p:spPr>
          <a:xfrm>
            <a:off x="383907" y="6294509"/>
            <a:ext cx="11829310" cy="0"/>
          </a:xfrm>
          <a:prstGeom prst="line">
            <a:avLst/>
          </a:prstGeom>
          <a:ln w="34925">
            <a:gradFill>
              <a:gsLst>
                <a:gs pos="0">
                  <a:srgbClr val="FF0F64"/>
                </a:gs>
                <a:gs pos="52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LOGO">
            <a:extLst>
              <a:ext uri="{FF2B5EF4-FFF2-40B4-BE49-F238E27FC236}">
                <a16:creationId xmlns:a16="http://schemas.microsoft.com/office/drawing/2014/main" id="{7E6CBD7E-7A79-4F81-F816-8541EADF9E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67431" y="6549631"/>
            <a:ext cx="1255215" cy="241746"/>
          </a:xfrm>
          <a:prstGeom prst="rect">
            <a:avLst/>
          </a:prstGeom>
        </p:spPr>
      </p:pic>
      <p:sp>
        <p:nvSpPr>
          <p:cNvPr id="7" name="THE FIBER LIFE">
            <a:extLst>
              <a:ext uri="{FF2B5EF4-FFF2-40B4-BE49-F238E27FC236}">
                <a16:creationId xmlns:a16="http://schemas.microsoft.com/office/drawing/2014/main" id="{57EB7DB9-0C4D-1353-7863-EDC6900B8400}"/>
              </a:ext>
            </a:extLst>
          </p:cNvPr>
          <p:cNvSpPr txBox="1"/>
          <p:nvPr userDrawn="1"/>
        </p:nvSpPr>
        <p:spPr>
          <a:xfrm>
            <a:off x="298182" y="6568394"/>
            <a:ext cx="1737688" cy="26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1300"/>
              </a:lnSpc>
            </a:pPr>
            <a:r>
              <a:rPr lang="it-IT" sz="1400" b="1" dirty="0">
                <a:solidFill>
                  <a:srgbClr val="FF0F64"/>
                </a:solidFill>
              </a:rPr>
              <a:t>THE FIBER LIFE</a:t>
            </a:r>
            <a:endParaRPr lang="it-IT" sz="1200" b="0" dirty="0">
              <a:solidFill>
                <a:srgbClr val="FF0F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53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919" userDrawn="1">
          <p15:clr>
            <a:srgbClr val="FBAE40"/>
          </p15:clr>
        </p15:guide>
        <p15:guide id="4" pos="242" userDrawn="1">
          <p15:clr>
            <a:srgbClr val="FBAE40"/>
          </p15:clr>
        </p15:guide>
        <p15:guide id="6" pos="1883" userDrawn="1">
          <p15:clr>
            <a:srgbClr val="FBAE40"/>
          </p15:clr>
        </p15:guide>
        <p15:guide id="8" orient="horz" pos="3965" userDrawn="1">
          <p15:clr>
            <a:srgbClr val="FBAE40"/>
          </p15:clr>
        </p15:guide>
        <p15:guide id="9" pos="2351" userDrawn="1">
          <p15:clr>
            <a:srgbClr val="FBAE40"/>
          </p15:clr>
        </p15:guide>
        <p15:guide id="10" pos="2797" userDrawn="1">
          <p15:clr>
            <a:srgbClr val="FBAE40"/>
          </p15:clr>
        </p15:guide>
        <p15:guide id="11" pos="3266" userDrawn="1">
          <p15:clr>
            <a:srgbClr val="FBAE40"/>
          </p15:clr>
        </p15:guide>
        <p15:guide id="12" pos="3734" userDrawn="1">
          <p15:clr>
            <a:srgbClr val="FBAE40"/>
          </p15:clr>
        </p15:guide>
        <p15:guide id="13" pos="4179" userDrawn="1">
          <p15:clr>
            <a:srgbClr val="FBAE40"/>
          </p15:clr>
        </p15:guide>
        <p15:guide id="14" pos="4649" userDrawn="1">
          <p15:clr>
            <a:srgbClr val="FBAE40"/>
          </p15:clr>
        </p15:guide>
        <p15:guide id="15" pos="5117" userDrawn="1">
          <p15:clr>
            <a:srgbClr val="FBAE40"/>
          </p15:clr>
        </p15:guide>
        <p15:guide id="16" pos="5586" userDrawn="1">
          <p15:clr>
            <a:srgbClr val="FBAE40"/>
          </p15:clr>
        </p15:guide>
        <p15:guide id="17" pos="6054" userDrawn="1">
          <p15:clr>
            <a:srgbClr val="FBAE40"/>
          </p15:clr>
        </p15:guide>
        <p15:guide id="18" pos="6523" userDrawn="1">
          <p15:clr>
            <a:srgbClr val="FBAE40"/>
          </p15:clr>
        </p15:guide>
        <p15:guide id="19" orient="horz" pos="1856" userDrawn="1">
          <p15:clr>
            <a:srgbClr val="FBAE40"/>
          </p15:clr>
        </p15:guide>
        <p15:guide id="20" orient="horz" pos="4246" userDrawn="1">
          <p15:clr>
            <a:srgbClr val="FBAE40"/>
          </p15:clr>
        </p15:guide>
        <p15:guide id="21" orient="horz" pos="2794" userDrawn="1">
          <p15:clr>
            <a:srgbClr val="FBAE40"/>
          </p15:clr>
        </p15:guide>
        <p15:guide id="22" orient="horz" pos="3263" userDrawn="1">
          <p15:clr>
            <a:srgbClr val="FBAE40"/>
          </p15:clr>
        </p15:guide>
        <p15:guide id="23" orient="horz" pos="3708" userDrawn="1">
          <p15:clr>
            <a:srgbClr val="FBAE40"/>
          </p15:clr>
        </p15:guide>
        <p15:guide id="24" pos="7695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_TITOLO&gt;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793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919" userDrawn="1">
          <p15:clr>
            <a:srgbClr val="FBAE40"/>
          </p15:clr>
        </p15:guide>
        <p15:guide id="4" pos="1414" userDrawn="1">
          <p15:clr>
            <a:srgbClr val="FBAE40"/>
          </p15:clr>
        </p15:guide>
        <p15:guide id="6" pos="1883" userDrawn="1">
          <p15:clr>
            <a:srgbClr val="FBAE40"/>
          </p15:clr>
        </p15:guide>
        <p15:guide id="8" orient="horz" pos="1388" userDrawn="1">
          <p15:clr>
            <a:srgbClr val="FBAE40"/>
          </p15:clr>
        </p15:guide>
        <p15:guide id="9" pos="2351" userDrawn="1">
          <p15:clr>
            <a:srgbClr val="FBAE40"/>
          </p15:clr>
        </p15:guide>
        <p15:guide id="10" pos="2797" userDrawn="1">
          <p15:clr>
            <a:srgbClr val="FBAE40"/>
          </p15:clr>
        </p15:guide>
        <p15:guide id="11" pos="3266" userDrawn="1">
          <p15:clr>
            <a:srgbClr val="FBAE40"/>
          </p15:clr>
        </p15:guide>
        <p15:guide id="12" pos="3734" userDrawn="1">
          <p15:clr>
            <a:srgbClr val="FBAE40"/>
          </p15:clr>
        </p15:guide>
        <p15:guide id="13" pos="4179" userDrawn="1">
          <p15:clr>
            <a:srgbClr val="FBAE40"/>
          </p15:clr>
        </p15:guide>
        <p15:guide id="14" pos="4649" userDrawn="1">
          <p15:clr>
            <a:srgbClr val="FBAE40"/>
          </p15:clr>
        </p15:guide>
        <p15:guide id="15" pos="5117" userDrawn="1">
          <p15:clr>
            <a:srgbClr val="FBAE40"/>
          </p15:clr>
        </p15:guide>
        <p15:guide id="16" pos="5586" userDrawn="1">
          <p15:clr>
            <a:srgbClr val="FBAE40"/>
          </p15:clr>
        </p15:guide>
        <p15:guide id="17" pos="6054" userDrawn="1">
          <p15:clr>
            <a:srgbClr val="FBAE40"/>
          </p15:clr>
        </p15:guide>
        <p15:guide id="18" pos="6523" userDrawn="1">
          <p15:clr>
            <a:srgbClr val="FBAE40"/>
          </p15:clr>
        </p15:guide>
        <p15:guide id="19" orient="horz" pos="1856" userDrawn="1">
          <p15:clr>
            <a:srgbClr val="FBAE40"/>
          </p15:clr>
        </p15:guide>
        <p15:guide id="20" orient="horz" pos="2326" userDrawn="1">
          <p15:clr>
            <a:srgbClr val="FBAE40"/>
          </p15:clr>
        </p15:guide>
        <p15:guide id="21" orient="horz" pos="2794" userDrawn="1">
          <p15:clr>
            <a:srgbClr val="FBAE40"/>
          </p15:clr>
        </p15:guide>
        <p15:guide id="22" orient="horz" pos="3263" userDrawn="1">
          <p15:clr>
            <a:srgbClr val="FBAE40"/>
          </p15:clr>
        </p15:guide>
        <p15:guide id="23" orient="horz" pos="3708" userDrawn="1">
          <p15:clr>
            <a:srgbClr val="FBAE40"/>
          </p15:clr>
        </p15:guide>
        <p15:guide id="24" pos="7695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25AA9724-0CE5-D016-DC86-D4779D1AF764}"/>
              </a:ext>
            </a:extLst>
          </p:cNvPr>
          <p:cNvSpPr/>
          <p:nvPr userDrawn="1"/>
        </p:nvSpPr>
        <p:spPr>
          <a:xfrm>
            <a:off x="194685" y="-1037011"/>
            <a:ext cx="357364" cy="731824"/>
          </a:xfrm>
          <a:prstGeom prst="rect">
            <a:avLst/>
          </a:prstGeom>
          <a:solidFill>
            <a:srgbClr val="E32D9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34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F872B76-9CE8-05FE-2F0E-F3A539A12248}"/>
              </a:ext>
            </a:extLst>
          </p:cNvPr>
          <p:cNvSpPr/>
          <p:nvPr userDrawn="1"/>
        </p:nvSpPr>
        <p:spPr>
          <a:xfrm>
            <a:off x="776069" y="-1037011"/>
            <a:ext cx="357364" cy="731824"/>
          </a:xfrm>
          <a:prstGeom prst="rect">
            <a:avLst/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34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6D0B48C-F0F7-DE3C-D5CD-E1FB97FD0368}"/>
              </a:ext>
            </a:extLst>
          </p:cNvPr>
          <p:cNvSpPr/>
          <p:nvPr userDrawn="1"/>
        </p:nvSpPr>
        <p:spPr>
          <a:xfrm>
            <a:off x="1357453" y="-1037011"/>
            <a:ext cx="357364" cy="731824"/>
          </a:xfrm>
          <a:prstGeom prst="rect">
            <a:avLst/>
          </a:prstGeom>
          <a:solidFill>
            <a:srgbClr val="FF06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34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AA7B486-F0FA-A9E5-A0B1-855F3A0ADC1A}"/>
              </a:ext>
            </a:extLst>
          </p:cNvPr>
          <p:cNvSpPr/>
          <p:nvPr userDrawn="1"/>
        </p:nvSpPr>
        <p:spPr>
          <a:xfrm>
            <a:off x="1941027" y="-1037011"/>
            <a:ext cx="357364" cy="731824"/>
          </a:xfrm>
          <a:prstGeom prst="rect">
            <a:avLst/>
          </a:prstGeom>
          <a:solidFill>
            <a:srgbClr val="CC036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34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F156EF5-DCE8-746E-F651-7C9FB05E9471}"/>
              </a:ext>
            </a:extLst>
          </p:cNvPr>
          <p:cNvSpPr/>
          <p:nvPr userDrawn="1"/>
        </p:nvSpPr>
        <p:spPr>
          <a:xfrm>
            <a:off x="2524600" y="-1037011"/>
            <a:ext cx="357364" cy="731824"/>
          </a:xfrm>
          <a:prstGeom prst="rect">
            <a:avLst/>
          </a:prstGeom>
          <a:solidFill>
            <a:srgbClr val="FF0F6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34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89FA491-53CF-244E-A50B-4833499384CA}"/>
              </a:ext>
            </a:extLst>
          </p:cNvPr>
          <p:cNvSpPr/>
          <p:nvPr userDrawn="1"/>
        </p:nvSpPr>
        <p:spPr>
          <a:xfrm>
            <a:off x="3108174" y="-1037011"/>
            <a:ext cx="357364" cy="7318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34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03B236A-04CF-1FFF-9287-7B2CB854B46A}"/>
              </a:ext>
            </a:extLst>
          </p:cNvPr>
          <p:cNvSpPr/>
          <p:nvPr userDrawn="1"/>
        </p:nvSpPr>
        <p:spPr>
          <a:xfrm>
            <a:off x="3689934" y="-1037011"/>
            <a:ext cx="357364" cy="731824"/>
          </a:xfrm>
          <a:prstGeom prst="rect">
            <a:avLst/>
          </a:prstGeom>
          <a:solidFill>
            <a:srgbClr val="051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34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5121658E-5A2A-A538-70C9-1EA8D079576E}"/>
              </a:ext>
            </a:extLst>
          </p:cNvPr>
          <p:cNvSpPr/>
          <p:nvPr userDrawn="1"/>
        </p:nvSpPr>
        <p:spPr>
          <a:xfrm>
            <a:off x="4271694" y="-1037011"/>
            <a:ext cx="357364" cy="731824"/>
          </a:xfrm>
          <a:prstGeom prst="rect">
            <a:avLst/>
          </a:prstGeom>
          <a:solidFill>
            <a:srgbClr val="0101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34"/>
          </a:p>
        </p:txBody>
      </p:sp>
      <p:cxnSp>
        <p:nvCxnSpPr>
          <p:cNvPr id="2" name="Connettore diritto 1">
            <a:extLst>
              <a:ext uri="{FF2B5EF4-FFF2-40B4-BE49-F238E27FC236}">
                <a16:creationId xmlns:a16="http://schemas.microsoft.com/office/drawing/2014/main" id="{E67FD0B0-F663-47C2-1568-284E773971C8}"/>
              </a:ext>
            </a:extLst>
          </p:cNvPr>
          <p:cNvCxnSpPr/>
          <p:nvPr userDrawn="1"/>
        </p:nvCxnSpPr>
        <p:spPr>
          <a:xfrm flipV="1">
            <a:off x="4199995" y="-1833812"/>
            <a:ext cx="0" cy="1528626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1C50EA1D-55EC-B537-F2BC-3A5B36A9B618}"/>
              </a:ext>
            </a:extLst>
          </p:cNvPr>
          <p:cNvCxnSpPr/>
          <p:nvPr userDrawn="1"/>
        </p:nvCxnSpPr>
        <p:spPr>
          <a:xfrm flipV="1">
            <a:off x="8399991" y="-1833812"/>
            <a:ext cx="0" cy="1528626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791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09">
          <p15:clr>
            <a:srgbClr val="FBAE40"/>
          </p15:clr>
        </p15:guide>
        <p15:guide id="2" pos="510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1117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85" r:id="rId10"/>
    <p:sldLayoutId id="21474837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600" indent="-421200" algn="l" defTabSz="914400" rtl="0" eaLnBrk="1" latinLnBrk="0" hangingPunct="1">
        <a:lnSpc>
          <a:spcPct val="90000"/>
        </a:lnSpc>
        <a:spcBef>
          <a:spcPts val="1000"/>
        </a:spcBef>
        <a:buClr>
          <a:srgbClr val="EC6DA2"/>
        </a:buClr>
        <a:buFont typeface="Courier New" panose="02070309020205020404" pitchFamily="49" charset="0"/>
        <a:buChar char="o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32" userDrawn="1">
          <p15:clr>
            <a:srgbClr val="F26B43"/>
          </p15:clr>
        </p15:guide>
        <p15:guide id="2" pos="396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6249" y="377212"/>
            <a:ext cx="10867490" cy="1369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49" y="1886057"/>
            <a:ext cx="10867490" cy="4495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249" y="6566758"/>
            <a:ext cx="2834997" cy="3772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73746" y="6566758"/>
            <a:ext cx="4252496" cy="3772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98742" y="6566758"/>
            <a:ext cx="2834997" cy="3772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272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1" r:id="rId12"/>
    <p:sldLayoutId id="2147483782" r:id="rId13"/>
    <p:sldLayoutId id="2147483731" r:id="rId14"/>
    <p:sldLayoutId id="2147483766" r:id="rId15"/>
    <p:sldLayoutId id="2147483767" r:id="rId16"/>
    <p:sldLayoutId id="2147483730" r:id="rId17"/>
    <p:sldLayoutId id="2147483732" r:id="rId18"/>
    <p:sldLayoutId id="2147483728" r:id="rId19"/>
    <p:sldLayoutId id="2147483733" r:id="rId20"/>
    <p:sldLayoutId id="2147483734" r:id="rId21"/>
    <p:sldLayoutId id="2147483757" r:id="rId22"/>
    <p:sldLayoutId id="2147483783" r:id="rId23"/>
  </p:sldLayoutIdLst>
  <p:txStyles>
    <p:titleStyle>
      <a:lvl1pPr algn="l" defTabSz="944667" rtl="0" eaLnBrk="1" latinLnBrk="0" hangingPunct="1">
        <a:lnSpc>
          <a:spcPct val="90000"/>
        </a:lnSpc>
        <a:spcBef>
          <a:spcPct val="0"/>
        </a:spcBef>
        <a:buNone/>
        <a:defRPr sz="454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6167" indent="-236167" algn="l" defTabSz="944667" rtl="0" eaLnBrk="1" latinLnBrk="0" hangingPunct="1">
        <a:lnSpc>
          <a:spcPct val="90000"/>
        </a:lnSpc>
        <a:spcBef>
          <a:spcPts val="1033"/>
        </a:spcBef>
        <a:buFont typeface="Arial" panose="020B0604020202020204" pitchFamily="34" charset="0"/>
        <a:buChar char="•"/>
        <a:defRPr sz="2893" kern="1200">
          <a:solidFill>
            <a:schemeClr val="tx1"/>
          </a:solidFill>
          <a:latin typeface="+mn-lt"/>
          <a:ea typeface="+mn-ea"/>
          <a:cs typeface="+mn-cs"/>
        </a:defRPr>
      </a:lvl1pPr>
      <a:lvl2pPr marL="708500" indent="-236167" algn="l" defTabSz="944667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2479" kern="1200">
          <a:solidFill>
            <a:schemeClr val="tx1"/>
          </a:solidFill>
          <a:latin typeface="+mn-lt"/>
          <a:ea typeface="+mn-ea"/>
          <a:cs typeface="+mn-cs"/>
        </a:defRPr>
      </a:lvl2pPr>
      <a:lvl3pPr marL="1180833" indent="-236167" algn="l" defTabSz="944667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2066" kern="1200">
          <a:solidFill>
            <a:schemeClr val="tx1"/>
          </a:solidFill>
          <a:latin typeface="+mn-lt"/>
          <a:ea typeface="+mn-ea"/>
          <a:cs typeface="+mn-cs"/>
        </a:defRPr>
      </a:lvl3pPr>
      <a:lvl4pPr marL="1653167" indent="-236167" algn="l" defTabSz="944667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4pPr>
      <a:lvl5pPr marL="2125500" indent="-236167" algn="l" defTabSz="944667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5pPr>
      <a:lvl6pPr marL="2597833" indent="-236167" algn="l" defTabSz="944667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6pPr>
      <a:lvl7pPr marL="3070167" indent="-236167" algn="l" defTabSz="944667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7pPr>
      <a:lvl8pPr marL="3542500" indent="-236167" algn="l" defTabSz="944667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8pPr>
      <a:lvl9pPr marL="4014833" indent="-236167" algn="l" defTabSz="944667" rtl="0" eaLnBrk="1" latinLnBrk="0" hangingPunct="1">
        <a:lnSpc>
          <a:spcPct val="90000"/>
        </a:lnSpc>
        <a:spcBef>
          <a:spcPts val="517"/>
        </a:spcBef>
        <a:buFont typeface="Arial" panose="020B0604020202020204" pitchFamily="34" charset="0"/>
        <a:buChar char="•"/>
        <a:defRPr sz="18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44667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1pPr>
      <a:lvl2pPr marL="472333" algn="l" defTabSz="944667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2pPr>
      <a:lvl3pPr marL="944667" algn="l" defTabSz="944667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3pPr>
      <a:lvl4pPr marL="1417000" algn="l" defTabSz="944667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4pPr>
      <a:lvl5pPr marL="1889333" algn="l" defTabSz="944667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5pPr>
      <a:lvl6pPr marL="2361667" algn="l" defTabSz="944667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6pPr>
      <a:lvl7pPr marL="2834000" algn="l" defTabSz="944667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7pPr>
      <a:lvl8pPr marL="3306333" algn="l" defTabSz="944667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8pPr>
      <a:lvl9pPr marL="3778667" algn="l" defTabSz="944667" rtl="0" eaLnBrk="1" latinLnBrk="0" hangingPunct="1">
        <a:defRPr sz="18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32" userDrawn="1">
          <p15:clr>
            <a:srgbClr val="F26B43"/>
          </p15:clr>
        </p15:guide>
        <p15:guide id="2" pos="396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21" Type="http://schemas.openxmlformats.org/officeDocument/2006/relationships/chart" Target="../charts/chart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1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image" Target="../media/image23.svg"/><Relationship Id="rId7" Type="http://schemas.openxmlformats.org/officeDocument/2006/relationships/image" Target="../media/image27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svg"/><Relationship Id="rId5" Type="http://schemas.openxmlformats.org/officeDocument/2006/relationships/image" Target="../media/image25.gif"/><Relationship Id="rId4" Type="http://schemas.openxmlformats.org/officeDocument/2006/relationships/image" Target="../media/image2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gif"/><Relationship Id="rId13" Type="http://schemas.openxmlformats.org/officeDocument/2006/relationships/image" Target="../media/image52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46.gif"/><Relationship Id="rId12" Type="http://schemas.openxmlformats.org/officeDocument/2006/relationships/image" Target="../media/image51.gif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5.gif"/><Relationship Id="rId11" Type="http://schemas.openxmlformats.org/officeDocument/2006/relationships/image" Target="../media/image50.gif"/><Relationship Id="rId5" Type="http://schemas.openxmlformats.org/officeDocument/2006/relationships/image" Target="../media/image44.gif"/><Relationship Id="rId10" Type="http://schemas.openxmlformats.org/officeDocument/2006/relationships/image" Target="../media/image49.gif"/><Relationship Id="rId4" Type="http://schemas.openxmlformats.org/officeDocument/2006/relationships/image" Target="../media/image43.gif"/><Relationship Id="rId9" Type="http://schemas.openxmlformats.org/officeDocument/2006/relationships/image" Target="../media/image48.gif"/><Relationship Id="rId1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5BE67-69F1-80FF-8F4D-B28E2B113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B45E164-F487-CDE4-D7A7-D512DE51EA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37877" y="2686400"/>
            <a:ext cx="10121367" cy="1651423"/>
          </a:xfrm>
        </p:spPr>
        <p:txBody>
          <a:bodyPr>
            <a:normAutofit fontScale="77500" lnSpcReduction="20000"/>
          </a:bodyPr>
          <a:lstStyle/>
          <a:p>
            <a:r>
              <a:rPr lang="it-IT" dirty="0"/>
              <a:t>SVILUPPO DEI SERVIZI EDGE</a:t>
            </a:r>
          </a:p>
          <a:p>
            <a:endParaRPr lang="it-IT" sz="2600" b="0" dirty="0"/>
          </a:p>
          <a:p>
            <a:r>
              <a:rPr lang="it-IT" sz="2600" b="0" dirty="0"/>
              <a:t>ANDREA LAZZAROLI</a:t>
            </a:r>
          </a:p>
          <a:p>
            <a:r>
              <a:rPr lang="it-IT" sz="2600" b="0" dirty="0"/>
              <a:t>Open Fiber – MARKETING BUSINESS</a:t>
            </a:r>
          </a:p>
        </p:txBody>
      </p:sp>
    </p:spTree>
    <p:extLst>
      <p:ext uri="{BB962C8B-B14F-4D97-AF65-F5344CB8AC3E}">
        <p14:creationId xmlns:p14="http://schemas.microsoft.com/office/powerpoint/2010/main" val="253935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22BFCC98-0DDF-27D8-7402-91BBADDC05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1008" y="250032"/>
            <a:ext cx="11768426" cy="612775"/>
          </a:xfrm>
        </p:spPr>
        <p:txBody>
          <a:bodyPr/>
          <a:lstStyle/>
          <a:p>
            <a:r>
              <a:rPr lang="it-IT" dirty="0">
                <a:latin typeface="Arial Black" panose="020B0A04020102020204" pitchFamily="34" charset="0"/>
              </a:rPr>
              <a:t>2026: DIVERSI TRAGUARDI</a:t>
            </a: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7A977CC1-BF76-BC27-9D38-00697C98533E}"/>
              </a:ext>
            </a:extLst>
          </p:cNvPr>
          <p:cNvGrpSpPr/>
          <p:nvPr/>
        </p:nvGrpSpPr>
        <p:grpSpPr>
          <a:xfrm>
            <a:off x="555488" y="1892301"/>
            <a:ext cx="2968295" cy="3204664"/>
            <a:chOff x="5509726" y="438999"/>
            <a:chExt cx="2968295" cy="3204664"/>
          </a:xfrm>
        </p:grpSpPr>
        <p:sp>
          <p:nvSpPr>
            <p:cNvPr id="16" name="CasellaDiTesto 9">
              <a:extLst>
                <a:ext uri="{FF2B5EF4-FFF2-40B4-BE49-F238E27FC236}">
                  <a16:creationId xmlns:a16="http://schemas.microsoft.com/office/drawing/2014/main" id="{9BD0ED42-987D-2FFA-3293-BA8213D26E61}"/>
                </a:ext>
              </a:extLst>
            </p:cNvPr>
            <p:cNvSpPr txBox="1"/>
            <p:nvPr/>
          </p:nvSpPr>
          <p:spPr>
            <a:xfrm>
              <a:off x="5509726" y="2637022"/>
              <a:ext cx="296829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sz="2800" kern="0" dirty="0">
                  <a:ln w="6350" cap="flat">
                    <a:noFill/>
                    <a:miter lim="800000"/>
                  </a:ln>
                  <a:solidFill>
                    <a:srgbClr val="FF1064"/>
                  </a:solidFill>
                  <a:effectLst>
                    <a:outerShdw blurRad="76200" dist="38100" dir="2700000" algn="tl" rotWithShape="0">
                      <a:prstClr val="black"/>
                    </a:outerShdw>
                  </a:effectLst>
                  <a:latin typeface="Arial Black"/>
                </a:rPr>
                <a:t>RETI FTTH</a:t>
              </a:r>
              <a:endParaRPr lang="it-IT" sz="1600" kern="0" dirty="0">
                <a:ln w="6350" cap="flat">
                  <a:noFill/>
                  <a:miter lim="800000"/>
                </a:ln>
                <a:solidFill>
                  <a:srgbClr val="FF1064"/>
                </a:solidFill>
                <a:effectLst>
                  <a:outerShdw blurRad="76200" dist="38100" dir="2700000" algn="tl" rotWithShape="0">
                    <a:prstClr val="black"/>
                  </a:outerShdw>
                </a:effectLst>
                <a:latin typeface="Arial"/>
              </a:endParaRPr>
            </a:p>
          </p:txBody>
        </p:sp>
        <p:sp>
          <p:nvSpPr>
            <p:cNvPr id="17" name="CasellaDiTesto 11">
              <a:extLst>
                <a:ext uri="{FF2B5EF4-FFF2-40B4-BE49-F238E27FC236}">
                  <a16:creationId xmlns:a16="http://schemas.microsoft.com/office/drawing/2014/main" id="{3B2CB7A4-83AB-BE42-A63D-7AE8EF5FC4D5}"/>
                </a:ext>
              </a:extLst>
            </p:cNvPr>
            <p:cNvSpPr txBox="1"/>
            <p:nvPr/>
          </p:nvSpPr>
          <p:spPr>
            <a:xfrm>
              <a:off x="5533482" y="3181998"/>
              <a:ext cx="294453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62300">
                <a:defRPr/>
              </a:pPr>
              <a:r>
                <a:rPr lang="it-IT" sz="2400" i="1" kern="0" dirty="0">
                  <a:ln w="6350" cap="flat">
                    <a:noFill/>
                    <a:miter lim="800000"/>
                  </a:ln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A&amp;B, C&amp;D, AGF</a:t>
              </a:r>
            </a:p>
          </p:txBody>
        </p:sp>
        <p:pic>
          <p:nvPicPr>
            <p:cNvPr id="18" name="Immagine 37" descr="Immagine che contiene Elementi grafici, design, grafica, Carattere&#10;&#10;Descrizione generata automaticamente">
              <a:extLst>
                <a:ext uri="{FF2B5EF4-FFF2-40B4-BE49-F238E27FC236}">
                  <a16:creationId xmlns:a16="http://schemas.microsoft.com/office/drawing/2014/main" id="{DCC9EA3A-66B4-CA76-B366-EDEB36FFD7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65739" y="438999"/>
              <a:ext cx="2080025" cy="2080025"/>
            </a:xfrm>
            <a:prstGeom prst="rect">
              <a:avLst/>
            </a:prstGeom>
          </p:spPr>
        </p:pic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36AA4F7F-FA2F-F161-389E-FA4E3A0462C0}"/>
              </a:ext>
            </a:extLst>
          </p:cNvPr>
          <p:cNvGrpSpPr/>
          <p:nvPr/>
        </p:nvGrpSpPr>
        <p:grpSpPr>
          <a:xfrm>
            <a:off x="4873425" y="1556247"/>
            <a:ext cx="2853139" cy="3910051"/>
            <a:chOff x="9827663" y="102944"/>
            <a:chExt cx="2853139" cy="3910051"/>
          </a:xfrm>
        </p:grpSpPr>
        <p:sp>
          <p:nvSpPr>
            <p:cNvPr id="20" name="CasellaDiTesto 14">
              <a:extLst>
                <a:ext uri="{FF2B5EF4-FFF2-40B4-BE49-F238E27FC236}">
                  <a16:creationId xmlns:a16="http://schemas.microsoft.com/office/drawing/2014/main" id="{76C699D4-9E57-3511-0E78-901FBF352786}"/>
                </a:ext>
              </a:extLst>
            </p:cNvPr>
            <p:cNvSpPr txBox="1"/>
            <p:nvPr/>
          </p:nvSpPr>
          <p:spPr>
            <a:xfrm>
              <a:off x="9878360" y="2637022"/>
              <a:ext cx="275174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sz="2800" kern="0" dirty="0">
                  <a:ln w="6350" cap="flat">
                    <a:noFill/>
                    <a:miter lim="800000"/>
                  </a:ln>
                  <a:solidFill>
                    <a:srgbClr val="FF1064"/>
                  </a:solidFill>
                  <a:effectLst>
                    <a:outerShdw blurRad="76200" dist="38100" dir="2700000" algn="tl" rotWithShape="0">
                      <a:prstClr val="black"/>
                    </a:outerShdw>
                  </a:effectLst>
                  <a:latin typeface="Arial Black"/>
                </a:rPr>
                <a:t>TRASPORTO</a:t>
              </a:r>
              <a:endParaRPr lang="it-IT" sz="1600" kern="0" dirty="0">
                <a:ln w="6350" cap="flat">
                  <a:noFill/>
                  <a:miter lim="800000"/>
                </a:ln>
                <a:solidFill>
                  <a:srgbClr val="FF1064"/>
                </a:solidFill>
                <a:effectLst>
                  <a:outerShdw blurRad="76200" dist="38100" dir="2700000" algn="tl" rotWithShape="0">
                    <a:prstClr val="black"/>
                  </a:outerShdw>
                </a:effectLst>
                <a:latin typeface="Arial"/>
              </a:endParaRPr>
            </a:p>
          </p:txBody>
        </p:sp>
        <p:sp>
          <p:nvSpPr>
            <p:cNvPr id="21" name="CasellaDiTesto 15">
              <a:extLst>
                <a:ext uri="{FF2B5EF4-FFF2-40B4-BE49-F238E27FC236}">
                  <a16:creationId xmlns:a16="http://schemas.microsoft.com/office/drawing/2014/main" id="{050536D0-2AE5-3B82-F473-F6C8B91901E3}"/>
                </a:ext>
              </a:extLst>
            </p:cNvPr>
            <p:cNvSpPr txBox="1"/>
            <p:nvPr/>
          </p:nvSpPr>
          <p:spPr>
            <a:xfrm>
              <a:off x="9827663" y="3181998"/>
              <a:ext cx="285313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 defTabSz="662300">
                <a:defRPr sz="2400" i="1" kern="0">
                  <a:ln w="6350" cap="flat">
                    <a:noFill/>
                    <a:miter lim="800000"/>
                  </a:ln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it-IT" dirty="0"/>
                <a:t>BACKBONE 2.0</a:t>
              </a:r>
            </a:p>
            <a:p>
              <a:r>
                <a:rPr lang="it-IT" dirty="0"/>
                <a:t>(Wave 1)</a:t>
              </a:r>
            </a:p>
          </p:txBody>
        </p:sp>
        <p:pic>
          <p:nvPicPr>
            <p:cNvPr id="22" name="Immagine 22" descr="Immagine che contiene Elementi grafici, schizzo, arte, grafica&#10;&#10;Il contenuto generato dall'IA potrebbe non essere corretto.">
              <a:extLst>
                <a:ext uri="{FF2B5EF4-FFF2-40B4-BE49-F238E27FC236}">
                  <a16:creationId xmlns:a16="http://schemas.microsoft.com/office/drawing/2014/main" id="{A0188A8C-2ACF-5AC1-71AD-326FD760E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8165" y="102944"/>
              <a:ext cx="2752134" cy="2752134"/>
            </a:xfrm>
            <a:prstGeom prst="rect">
              <a:avLst/>
            </a:prstGeom>
          </p:spPr>
        </p:pic>
      </p:grpSp>
      <p:grpSp>
        <p:nvGrpSpPr>
          <p:cNvPr id="23" name="Gruppo 22">
            <a:extLst>
              <a:ext uri="{FF2B5EF4-FFF2-40B4-BE49-F238E27FC236}">
                <a16:creationId xmlns:a16="http://schemas.microsoft.com/office/drawing/2014/main" id="{4375C50B-B37F-6366-E94B-F69BE3ECCEE0}"/>
              </a:ext>
            </a:extLst>
          </p:cNvPr>
          <p:cNvGrpSpPr/>
          <p:nvPr/>
        </p:nvGrpSpPr>
        <p:grpSpPr>
          <a:xfrm>
            <a:off x="8820616" y="1898470"/>
            <a:ext cx="3635296" cy="3558412"/>
            <a:chOff x="13774855" y="445168"/>
            <a:chExt cx="3635296" cy="3558412"/>
          </a:xfrm>
        </p:grpSpPr>
        <p:sp>
          <p:nvSpPr>
            <p:cNvPr id="24" name="CasellaDiTesto 18">
              <a:extLst>
                <a:ext uri="{FF2B5EF4-FFF2-40B4-BE49-F238E27FC236}">
                  <a16:creationId xmlns:a16="http://schemas.microsoft.com/office/drawing/2014/main" id="{1B1EA3DA-2A5F-5A9F-E882-3BBAE0DCACD7}"/>
                </a:ext>
              </a:extLst>
            </p:cNvPr>
            <p:cNvSpPr txBox="1"/>
            <p:nvPr/>
          </p:nvSpPr>
          <p:spPr>
            <a:xfrm>
              <a:off x="14246995" y="2637022"/>
              <a:ext cx="275174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sz="2800" kern="0" dirty="0">
                  <a:ln w="6350" cap="flat">
                    <a:noFill/>
                    <a:miter lim="800000"/>
                  </a:ln>
                  <a:solidFill>
                    <a:srgbClr val="FF1064"/>
                  </a:solidFill>
                  <a:effectLst>
                    <a:outerShdw blurRad="76200" dist="38100" dir="2700000" algn="tl" rotWithShape="0">
                      <a:prstClr val="black"/>
                    </a:outerShdw>
                  </a:effectLst>
                  <a:latin typeface="Arial Black"/>
                </a:rPr>
                <a:t>PROGETTI</a:t>
              </a:r>
              <a:endParaRPr lang="it-IT" sz="1600" kern="0" dirty="0">
                <a:ln w="6350" cap="flat">
                  <a:noFill/>
                  <a:miter lim="800000"/>
                </a:ln>
                <a:solidFill>
                  <a:srgbClr val="FF1064"/>
                </a:solidFill>
                <a:effectLst>
                  <a:outerShdw blurRad="76200" dist="38100" dir="2700000" algn="tl" rotWithShape="0">
                    <a:prstClr val="black"/>
                  </a:outerShdw>
                </a:effectLst>
                <a:latin typeface="Arial"/>
              </a:endParaRPr>
            </a:p>
          </p:txBody>
        </p:sp>
        <p:sp>
          <p:nvSpPr>
            <p:cNvPr id="25" name="CasellaDiTesto 54">
              <a:extLst>
                <a:ext uri="{FF2B5EF4-FFF2-40B4-BE49-F238E27FC236}">
                  <a16:creationId xmlns:a16="http://schemas.microsoft.com/office/drawing/2014/main" id="{E20AE36A-B141-2AA0-39F7-07C84508F504}"/>
                </a:ext>
              </a:extLst>
            </p:cNvPr>
            <p:cNvSpPr txBox="1"/>
            <p:nvPr/>
          </p:nvSpPr>
          <p:spPr>
            <a:xfrm>
              <a:off x="13774855" y="3172583"/>
              <a:ext cx="363529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62300">
                <a:defRPr/>
              </a:pPr>
              <a:r>
                <a:rPr lang="it-IT" sz="2400" i="1" kern="0" dirty="0">
                  <a:ln w="6350" cap="flat">
                    <a:noFill/>
                    <a:miter lim="800000"/>
                  </a:ln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EDGE DATA CENTERS</a:t>
              </a:r>
            </a:p>
            <a:p>
              <a:pPr algn="ctr" defTabSz="662300">
                <a:defRPr/>
              </a:pPr>
              <a:r>
                <a:rPr lang="it-IT" sz="2400" i="1" kern="0" dirty="0">
                  <a:ln w="6350" cap="flat">
                    <a:noFill/>
                    <a:miter lim="800000"/>
                  </a:ln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(Wave 1)</a:t>
              </a:r>
            </a:p>
          </p:txBody>
        </p:sp>
        <p:pic>
          <p:nvPicPr>
            <p:cNvPr id="26" name="Immagine 30" descr="Immagine che contiene Elementi grafici, schermata, Carattere, simbolo&#10;&#10;Il contenuto generato dall'IA potrebbe non essere corretto.">
              <a:extLst>
                <a:ext uri="{FF2B5EF4-FFF2-40B4-BE49-F238E27FC236}">
                  <a16:creationId xmlns:a16="http://schemas.microsoft.com/office/drawing/2014/main" id="{A80941A1-BB7E-1ED6-E49A-3FCAA670F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589024" y="445168"/>
              <a:ext cx="2067686" cy="2067686"/>
            </a:xfrm>
            <a:prstGeom prst="rect">
              <a:avLst/>
            </a:prstGeom>
          </p:spPr>
        </p:pic>
      </p:grp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66940834-243E-6580-3E87-4AE5BBE9F245}"/>
              </a:ext>
            </a:extLst>
          </p:cNvPr>
          <p:cNvCxnSpPr/>
          <p:nvPr/>
        </p:nvCxnSpPr>
        <p:spPr>
          <a:xfrm>
            <a:off x="4160264" y="1556247"/>
            <a:ext cx="0" cy="3637935"/>
          </a:xfrm>
          <a:prstGeom prst="line">
            <a:avLst/>
          </a:prstGeom>
          <a:ln w="50800" cap="rnd">
            <a:solidFill>
              <a:srgbClr val="E32D9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FBE20A1E-04A2-4227-0619-91E80CA87750}"/>
              </a:ext>
            </a:extLst>
          </p:cNvPr>
          <p:cNvCxnSpPr/>
          <p:nvPr/>
        </p:nvCxnSpPr>
        <p:spPr>
          <a:xfrm>
            <a:off x="8614277" y="1556247"/>
            <a:ext cx="0" cy="3637935"/>
          </a:xfrm>
          <a:prstGeom prst="line">
            <a:avLst/>
          </a:prstGeom>
          <a:ln w="50800" cap="rnd">
            <a:solidFill>
              <a:srgbClr val="E32D9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419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4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4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A9F0A6F-C984-6809-F78E-7402640C85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 dirty="0"/>
              <a:t>2026: COMPLETAMENTO DEI PROGETTI FIBRA</a:t>
            </a:r>
          </a:p>
        </p:txBody>
      </p:sp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0BCE659C-F3CE-4E51-E36C-EC8CE8EF497E}"/>
              </a:ext>
            </a:extLst>
          </p:cNvPr>
          <p:cNvGrpSpPr/>
          <p:nvPr/>
        </p:nvGrpSpPr>
        <p:grpSpPr>
          <a:xfrm>
            <a:off x="902570" y="1608717"/>
            <a:ext cx="3382329" cy="3601542"/>
            <a:chOff x="5178417" y="312208"/>
            <a:chExt cx="3758180" cy="4001754"/>
          </a:xfrm>
        </p:grpSpPr>
        <p:grpSp>
          <p:nvGrpSpPr>
            <p:cNvPr id="111" name="Gruppo 110">
              <a:extLst>
                <a:ext uri="{FF2B5EF4-FFF2-40B4-BE49-F238E27FC236}">
                  <a16:creationId xmlns:a16="http://schemas.microsoft.com/office/drawing/2014/main" id="{01ADD8A4-F5F7-73BD-D8BF-B6592295DD31}"/>
                </a:ext>
              </a:extLst>
            </p:cNvPr>
            <p:cNvGrpSpPr/>
            <p:nvPr/>
          </p:nvGrpSpPr>
          <p:grpSpPr>
            <a:xfrm>
              <a:off x="5178417" y="2554318"/>
              <a:ext cx="3758180" cy="1759644"/>
              <a:chOff x="6729125" y="403123"/>
              <a:chExt cx="4552240" cy="4058387"/>
            </a:xfrm>
          </p:grpSpPr>
          <p:sp>
            <p:nvSpPr>
              <p:cNvPr id="126" name="Rettangolo 125">
                <a:extLst>
                  <a:ext uri="{FF2B5EF4-FFF2-40B4-BE49-F238E27FC236}">
                    <a16:creationId xmlns:a16="http://schemas.microsoft.com/office/drawing/2014/main" id="{1FD40016-BD6C-2807-9F3D-BF82F7768C90}"/>
                  </a:ext>
                </a:extLst>
              </p:cNvPr>
              <p:cNvSpPr/>
              <p:nvPr/>
            </p:nvSpPr>
            <p:spPr>
              <a:xfrm>
                <a:off x="6729125" y="403123"/>
                <a:ext cx="4542411" cy="4058387"/>
              </a:xfrm>
              <a:prstGeom prst="rect">
                <a:avLst/>
              </a:prstGeom>
              <a:solidFill>
                <a:srgbClr val="05105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7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t-IT" sz="2520"/>
              </a:p>
            </p:txBody>
          </p:sp>
          <p:grpSp>
            <p:nvGrpSpPr>
              <p:cNvPr id="127" name="Gruppo 126">
                <a:extLst>
                  <a:ext uri="{FF2B5EF4-FFF2-40B4-BE49-F238E27FC236}">
                    <a16:creationId xmlns:a16="http://schemas.microsoft.com/office/drawing/2014/main" id="{62F0B788-1901-5E4E-12DF-309945615B33}"/>
                  </a:ext>
                </a:extLst>
              </p:cNvPr>
              <p:cNvGrpSpPr/>
              <p:nvPr/>
            </p:nvGrpSpPr>
            <p:grpSpPr>
              <a:xfrm>
                <a:off x="6738955" y="403123"/>
                <a:ext cx="4542410" cy="4058386"/>
                <a:chOff x="9159798" y="716193"/>
                <a:chExt cx="6788124" cy="3737588"/>
              </a:xfrm>
            </p:grpSpPr>
            <p:cxnSp>
              <p:nvCxnSpPr>
                <p:cNvPr id="128" name="Connettore diritto 127">
                  <a:extLst>
                    <a:ext uri="{FF2B5EF4-FFF2-40B4-BE49-F238E27FC236}">
                      <a16:creationId xmlns:a16="http://schemas.microsoft.com/office/drawing/2014/main" id="{0132BF55-3DEC-4B44-8B3E-862419C9E1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159798" y="716193"/>
                  <a:ext cx="0" cy="1868793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Connettore diritto 128">
                  <a:extLst>
                    <a:ext uri="{FF2B5EF4-FFF2-40B4-BE49-F238E27FC236}">
                      <a16:creationId xmlns:a16="http://schemas.microsoft.com/office/drawing/2014/main" id="{E8247572-99AE-7D50-4523-6C242E7CB3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5947922" y="2584988"/>
                  <a:ext cx="0" cy="1868793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Connettore diritto 129">
                  <a:extLst>
                    <a:ext uri="{FF2B5EF4-FFF2-40B4-BE49-F238E27FC236}">
                      <a16:creationId xmlns:a16="http://schemas.microsoft.com/office/drawing/2014/main" id="{2CFCE0D8-EE2B-F977-9625-7A9D502085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14878407" y="3384265"/>
                  <a:ext cx="0" cy="2139030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Connettore diritto 130">
                  <a:extLst>
                    <a:ext uri="{FF2B5EF4-FFF2-40B4-BE49-F238E27FC236}">
                      <a16:creationId xmlns:a16="http://schemas.microsoft.com/office/drawing/2014/main" id="{5C79732A-5726-8EBF-8E31-C913E4D7F3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10229313" y="-353320"/>
                  <a:ext cx="0" cy="2139030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12" name="CasellaDiTesto 15">
              <a:extLst>
                <a:ext uri="{FF2B5EF4-FFF2-40B4-BE49-F238E27FC236}">
                  <a16:creationId xmlns:a16="http://schemas.microsoft.com/office/drawing/2014/main" id="{8FC0D233-6085-DF4B-2039-34E12B5ECF7F}"/>
                </a:ext>
              </a:extLst>
            </p:cNvPr>
            <p:cNvSpPr txBox="1"/>
            <p:nvPr/>
          </p:nvSpPr>
          <p:spPr>
            <a:xfrm>
              <a:off x="7034021" y="374606"/>
              <a:ext cx="1304145" cy="800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596064">
                <a:lnSpc>
                  <a:spcPct val="80000"/>
                </a:lnSpc>
                <a:defRPr/>
              </a:pPr>
              <a:r>
                <a:rPr lang="it-IT" sz="2520" b="1">
                  <a:solidFill>
                    <a:srgbClr val="FF0F64"/>
                  </a:solidFill>
                  <a:latin typeface="+mj-lt"/>
                  <a:cs typeface="Arial" panose="020B0604020202020204" pitchFamily="34" charset="0"/>
                </a:rPr>
                <a:t>AREE</a:t>
              </a:r>
            </a:p>
            <a:p>
              <a:pPr defTabSz="596064">
                <a:lnSpc>
                  <a:spcPct val="80000"/>
                </a:lnSpc>
                <a:defRPr/>
              </a:pPr>
              <a:r>
                <a:rPr lang="it-IT" sz="2520" b="1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NERE</a:t>
              </a:r>
              <a:endParaRPr lang="en-GB" sz="2520" b="1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pic>
          <p:nvPicPr>
            <p:cNvPr id="113" name="Immagine 234">
              <a:extLst>
                <a:ext uri="{FF2B5EF4-FFF2-40B4-BE49-F238E27FC236}">
                  <a16:creationId xmlns:a16="http://schemas.microsoft.com/office/drawing/2014/main" id="{502B2306-6BD5-089C-5EDB-4F1DE275F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1893" y="312208"/>
              <a:ext cx="1686170" cy="1997530"/>
            </a:xfrm>
            <a:prstGeom prst="rect">
              <a:avLst/>
            </a:prstGeom>
          </p:spPr>
        </p:pic>
        <p:grpSp>
          <p:nvGrpSpPr>
            <p:cNvPr id="114" name="Gruppo 113">
              <a:extLst>
                <a:ext uri="{FF2B5EF4-FFF2-40B4-BE49-F238E27FC236}">
                  <a16:creationId xmlns:a16="http://schemas.microsoft.com/office/drawing/2014/main" id="{B384EAF5-5D35-713A-34B8-2B0A7B85DD7E}"/>
                </a:ext>
              </a:extLst>
            </p:cNvPr>
            <p:cNvGrpSpPr/>
            <p:nvPr/>
          </p:nvGrpSpPr>
          <p:grpSpPr>
            <a:xfrm>
              <a:off x="6124058" y="2676876"/>
              <a:ext cx="2202786" cy="533484"/>
              <a:chOff x="8521647" y="2151429"/>
              <a:chExt cx="2693450" cy="593711"/>
            </a:xfrm>
          </p:grpSpPr>
          <p:sp>
            <p:nvSpPr>
              <p:cNvPr id="124" name="CasellaDiTesto 123">
                <a:extLst>
                  <a:ext uri="{FF2B5EF4-FFF2-40B4-BE49-F238E27FC236}">
                    <a16:creationId xmlns:a16="http://schemas.microsoft.com/office/drawing/2014/main" id="{12F8D04C-0898-6152-0C80-36089BFE6FE0}"/>
                  </a:ext>
                </a:extLst>
              </p:cNvPr>
              <p:cNvSpPr txBox="1"/>
              <p:nvPr/>
            </p:nvSpPr>
            <p:spPr>
              <a:xfrm>
                <a:off x="8521647" y="2151429"/>
                <a:ext cx="980479" cy="593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596064">
                  <a:defRPr/>
                </a:pPr>
                <a:r>
                  <a:rPr lang="it-IT" sz="2520" kern="0" dirty="0">
                    <a:solidFill>
                      <a:prstClr val="white"/>
                    </a:solidFill>
                    <a:latin typeface="Arial Black"/>
                  </a:rPr>
                  <a:t>8,7</a:t>
                </a:r>
              </a:p>
            </p:txBody>
          </p:sp>
          <p:sp>
            <p:nvSpPr>
              <p:cNvPr id="125" name="CasellaDiTesto 124">
                <a:extLst>
                  <a:ext uri="{FF2B5EF4-FFF2-40B4-BE49-F238E27FC236}">
                    <a16:creationId xmlns:a16="http://schemas.microsoft.com/office/drawing/2014/main" id="{4E038522-F300-698D-A7BB-9F9494612F55}"/>
                  </a:ext>
                </a:extLst>
              </p:cNvPr>
              <p:cNvSpPr txBox="1"/>
              <p:nvPr/>
            </p:nvSpPr>
            <p:spPr>
              <a:xfrm>
                <a:off x="9476110" y="2151429"/>
                <a:ext cx="1738987" cy="5937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596064">
                  <a:defRPr/>
                </a:pPr>
                <a:r>
                  <a:rPr lang="it-IT" sz="1260" kern="0" dirty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  <a:latin typeface="Arial Black"/>
                  </a:rPr>
                  <a:t>Mln</a:t>
                </a:r>
                <a:r>
                  <a:rPr lang="it-IT" sz="1260" kern="0" dirty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  <a:latin typeface="Arial"/>
                  </a:rPr>
                  <a:t> UI FTTH</a:t>
                </a:r>
              </a:p>
              <a:p>
                <a:pPr defTabSz="596064">
                  <a:defRPr/>
                </a:pPr>
                <a:r>
                  <a:rPr lang="it-IT" sz="1260" kern="0" dirty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  <a:latin typeface="Arial"/>
                  </a:rPr>
                  <a:t>Vendibili</a:t>
                </a:r>
              </a:p>
            </p:txBody>
          </p:sp>
        </p:grpSp>
        <p:grpSp>
          <p:nvGrpSpPr>
            <p:cNvPr id="115" name="Gruppo 114">
              <a:extLst>
                <a:ext uri="{FF2B5EF4-FFF2-40B4-BE49-F238E27FC236}">
                  <a16:creationId xmlns:a16="http://schemas.microsoft.com/office/drawing/2014/main" id="{264EC3AC-B91C-0F2D-EB22-4B00CA75DBD2}"/>
                </a:ext>
              </a:extLst>
            </p:cNvPr>
            <p:cNvGrpSpPr/>
            <p:nvPr/>
          </p:nvGrpSpPr>
          <p:grpSpPr>
            <a:xfrm>
              <a:off x="6063278" y="3194568"/>
              <a:ext cx="2363519" cy="533484"/>
              <a:chOff x="6178025" y="3191931"/>
              <a:chExt cx="2363519" cy="533484"/>
            </a:xfrm>
          </p:grpSpPr>
          <p:sp>
            <p:nvSpPr>
              <p:cNvPr id="121" name="CasellaDiTesto 120">
                <a:extLst>
                  <a:ext uri="{FF2B5EF4-FFF2-40B4-BE49-F238E27FC236}">
                    <a16:creationId xmlns:a16="http://schemas.microsoft.com/office/drawing/2014/main" id="{F4DFA22F-DCAB-9AFE-BD27-0B21A942240B}"/>
                  </a:ext>
                </a:extLst>
              </p:cNvPr>
              <p:cNvSpPr txBox="1"/>
              <p:nvPr/>
            </p:nvSpPr>
            <p:spPr>
              <a:xfrm>
                <a:off x="6178025" y="3191931"/>
                <a:ext cx="868508" cy="533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596064">
                  <a:defRPr/>
                </a:pPr>
                <a:r>
                  <a:rPr lang="it-IT" sz="2520" kern="0" dirty="0">
                    <a:solidFill>
                      <a:prstClr val="white"/>
                    </a:solidFill>
                    <a:latin typeface="Arial Black"/>
                  </a:rPr>
                  <a:t>3,2</a:t>
                </a:r>
              </a:p>
            </p:txBody>
          </p:sp>
          <p:sp>
            <p:nvSpPr>
              <p:cNvPr id="122" name="CasellaDiTesto 121">
                <a:extLst>
                  <a:ext uri="{FF2B5EF4-FFF2-40B4-BE49-F238E27FC236}">
                    <a16:creationId xmlns:a16="http://schemas.microsoft.com/office/drawing/2014/main" id="{42C09681-CB22-8135-41C2-D2D713B5800C}"/>
                  </a:ext>
                </a:extLst>
              </p:cNvPr>
              <p:cNvSpPr txBox="1"/>
              <p:nvPr/>
            </p:nvSpPr>
            <p:spPr>
              <a:xfrm>
                <a:off x="7035404" y="3215762"/>
                <a:ext cx="1506140" cy="3180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596064">
                  <a:defRPr/>
                </a:pPr>
                <a:r>
                  <a:rPr lang="it-IT" sz="1260" kern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  <a:latin typeface="Arial Black"/>
                  </a:rPr>
                  <a:t>Mln</a:t>
                </a:r>
                <a:r>
                  <a:rPr lang="it-IT" sz="1260" b="1" kern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</a:rPr>
                  <a:t> </a:t>
                </a:r>
                <a:r>
                  <a:rPr lang="it-IT" sz="1260" kern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</a:rPr>
                  <a:t>Linee attive</a:t>
                </a:r>
              </a:p>
            </p:txBody>
          </p:sp>
          <p:sp>
            <p:nvSpPr>
              <p:cNvPr id="123" name="CasellaDiTesto 122">
                <a:extLst>
                  <a:ext uri="{FF2B5EF4-FFF2-40B4-BE49-F238E27FC236}">
                    <a16:creationId xmlns:a16="http://schemas.microsoft.com/office/drawing/2014/main" id="{62332938-3EC6-85A9-9DCA-84032EB82A8B}"/>
                  </a:ext>
                </a:extLst>
              </p:cNvPr>
              <p:cNvSpPr txBox="1"/>
              <p:nvPr/>
            </p:nvSpPr>
            <p:spPr>
              <a:xfrm>
                <a:off x="7042027" y="3422448"/>
                <a:ext cx="930217" cy="241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10" b="1">
                    <a:solidFill>
                      <a:schemeClr val="bg1"/>
                    </a:solidFill>
                  </a:rPr>
                  <a:t>+8% YOY</a:t>
                </a:r>
              </a:p>
            </p:txBody>
          </p:sp>
        </p:grpSp>
        <p:grpSp>
          <p:nvGrpSpPr>
            <p:cNvPr id="116" name="Gruppo 115">
              <a:extLst>
                <a:ext uri="{FF2B5EF4-FFF2-40B4-BE49-F238E27FC236}">
                  <a16:creationId xmlns:a16="http://schemas.microsoft.com/office/drawing/2014/main" id="{63A765F9-CBE8-DA77-DB6F-A0AC339400AA}"/>
                </a:ext>
              </a:extLst>
            </p:cNvPr>
            <p:cNvGrpSpPr/>
            <p:nvPr/>
          </p:nvGrpSpPr>
          <p:grpSpPr>
            <a:xfrm>
              <a:off x="6105418" y="3712262"/>
              <a:ext cx="1958744" cy="533484"/>
              <a:chOff x="6209220" y="3643046"/>
              <a:chExt cx="1958744" cy="533484"/>
            </a:xfrm>
          </p:grpSpPr>
          <p:sp>
            <p:nvSpPr>
              <p:cNvPr id="118" name="CasellaDiTesto 117">
                <a:extLst>
                  <a:ext uri="{FF2B5EF4-FFF2-40B4-BE49-F238E27FC236}">
                    <a16:creationId xmlns:a16="http://schemas.microsoft.com/office/drawing/2014/main" id="{9BD42432-ED65-CB83-3B44-731222BBCF86}"/>
                  </a:ext>
                </a:extLst>
              </p:cNvPr>
              <p:cNvSpPr txBox="1"/>
              <p:nvPr/>
            </p:nvSpPr>
            <p:spPr>
              <a:xfrm>
                <a:off x="6209220" y="3643046"/>
                <a:ext cx="899023" cy="533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596064">
                  <a:defRPr/>
                </a:pPr>
                <a:r>
                  <a:rPr lang="it-IT" sz="2520" kern="0">
                    <a:solidFill>
                      <a:prstClr val="white"/>
                    </a:solidFill>
                    <a:latin typeface="Arial Black"/>
                  </a:rPr>
                  <a:t>36</a:t>
                </a:r>
                <a:r>
                  <a:rPr lang="it-IT" sz="1440" kern="0">
                    <a:solidFill>
                      <a:prstClr val="white"/>
                    </a:solidFill>
                    <a:latin typeface="Arial Black"/>
                  </a:rPr>
                  <a:t>%</a:t>
                </a:r>
              </a:p>
            </p:txBody>
          </p:sp>
          <p:sp>
            <p:nvSpPr>
              <p:cNvPr id="119" name="CasellaDiTesto 118">
                <a:extLst>
                  <a:ext uri="{FF2B5EF4-FFF2-40B4-BE49-F238E27FC236}">
                    <a16:creationId xmlns:a16="http://schemas.microsoft.com/office/drawing/2014/main" id="{6FA395FB-0A72-A4BF-ACD3-68F035D307D4}"/>
                  </a:ext>
                </a:extLst>
              </p:cNvPr>
              <p:cNvSpPr txBox="1"/>
              <p:nvPr/>
            </p:nvSpPr>
            <p:spPr>
              <a:xfrm>
                <a:off x="7042027" y="3668370"/>
                <a:ext cx="1125937" cy="3180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596064">
                  <a:defRPr/>
                </a:pPr>
                <a:r>
                  <a:rPr lang="it-IT" sz="1260" b="1" kern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</a:rPr>
                  <a:t>TAKE UP</a:t>
                </a:r>
              </a:p>
            </p:txBody>
          </p:sp>
          <p:sp>
            <p:nvSpPr>
              <p:cNvPr id="120" name="CasellaDiTesto 119">
                <a:extLst>
                  <a:ext uri="{FF2B5EF4-FFF2-40B4-BE49-F238E27FC236}">
                    <a16:creationId xmlns:a16="http://schemas.microsoft.com/office/drawing/2014/main" id="{5CC74E91-33BC-8247-6BED-BD056708B622}"/>
                  </a:ext>
                </a:extLst>
              </p:cNvPr>
              <p:cNvSpPr txBox="1"/>
              <p:nvPr/>
            </p:nvSpPr>
            <p:spPr>
              <a:xfrm>
                <a:off x="7052726" y="3859435"/>
                <a:ext cx="930217" cy="241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10" b="1">
                    <a:solidFill>
                      <a:schemeClr val="bg1"/>
                    </a:solidFill>
                  </a:rPr>
                  <a:t>+3 p.p. YOY</a:t>
                </a:r>
              </a:p>
            </p:txBody>
          </p:sp>
        </p:grpSp>
        <p:pic>
          <p:nvPicPr>
            <p:cNvPr id="117" name="Immagine 116">
              <a:extLst>
                <a:ext uri="{FF2B5EF4-FFF2-40B4-BE49-F238E27FC236}">
                  <a16:creationId xmlns:a16="http://schemas.microsoft.com/office/drawing/2014/main" id="{CB58C5EB-0BE9-9AC2-1E65-7A93B5D73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63414" y="1347019"/>
              <a:ext cx="1005046" cy="1005046"/>
            </a:xfrm>
            <a:prstGeom prst="rect">
              <a:avLst/>
            </a:prstGeom>
          </p:spPr>
        </p:pic>
      </p:grpSp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318F22CD-43D4-6DCE-509A-9AC52247D713}"/>
              </a:ext>
            </a:extLst>
          </p:cNvPr>
          <p:cNvGrpSpPr/>
          <p:nvPr/>
        </p:nvGrpSpPr>
        <p:grpSpPr>
          <a:xfrm>
            <a:off x="4627356" y="1600337"/>
            <a:ext cx="3382329" cy="3609921"/>
            <a:chOff x="9317110" y="302898"/>
            <a:chExt cx="3758180" cy="4011064"/>
          </a:xfrm>
        </p:grpSpPr>
        <p:grpSp>
          <p:nvGrpSpPr>
            <p:cNvPr id="133" name="Gruppo 132">
              <a:extLst>
                <a:ext uri="{FF2B5EF4-FFF2-40B4-BE49-F238E27FC236}">
                  <a16:creationId xmlns:a16="http://schemas.microsoft.com/office/drawing/2014/main" id="{B118EE7F-5D37-FCB4-B7B1-2A7285853B81}"/>
                </a:ext>
              </a:extLst>
            </p:cNvPr>
            <p:cNvGrpSpPr/>
            <p:nvPr/>
          </p:nvGrpSpPr>
          <p:grpSpPr>
            <a:xfrm>
              <a:off x="9317110" y="2554318"/>
              <a:ext cx="3758180" cy="1759644"/>
              <a:chOff x="6729125" y="403123"/>
              <a:chExt cx="4552240" cy="4058387"/>
            </a:xfrm>
          </p:grpSpPr>
          <p:sp>
            <p:nvSpPr>
              <p:cNvPr id="168" name="Rettangolo 167">
                <a:extLst>
                  <a:ext uri="{FF2B5EF4-FFF2-40B4-BE49-F238E27FC236}">
                    <a16:creationId xmlns:a16="http://schemas.microsoft.com/office/drawing/2014/main" id="{285297F7-BDC2-6837-742C-A4A4B38EFD80}"/>
                  </a:ext>
                </a:extLst>
              </p:cNvPr>
              <p:cNvSpPr/>
              <p:nvPr/>
            </p:nvSpPr>
            <p:spPr>
              <a:xfrm>
                <a:off x="6729125" y="403123"/>
                <a:ext cx="4542411" cy="4058387"/>
              </a:xfrm>
              <a:prstGeom prst="rect">
                <a:avLst/>
              </a:prstGeom>
              <a:solidFill>
                <a:srgbClr val="05105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7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t-IT" sz="2520"/>
              </a:p>
            </p:txBody>
          </p:sp>
          <p:grpSp>
            <p:nvGrpSpPr>
              <p:cNvPr id="169" name="Gruppo 168">
                <a:extLst>
                  <a:ext uri="{FF2B5EF4-FFF2-40B4-BE49-F238E27FC236}">
                    <a16:creationId xmlns:a16="http://schemas.microsoft.com/office/drawing/2014/main" id="{BF81AC39-974D-24E2-D149-7B907A09C889}"/>
                  </a:ext>
                </a:extLst>
              </p:cNvPr>
              <p:cNvGrpSpPr/>
              <p:nvPr/>
            </p:nvGrpSpPr>
            <p:grpSpPr>
              <a:xfrm>
                <a:off x="6738955" y="403123"/>
                <a:ext cx="4542410" cy="4058386"/>
                <a:chOff x="9159798" y="716193"/>
                <a:chExt cx="6788124" cy="3737588"/>
              </a:xfrm>
            </p:grpSpPr>
            <p:cxnSp>
              <p:nvCxnSpPr>
                <p:cNvPr id="170" name="Connettore diritto 169">
                  <a:extLst>
                    <a:ext uri="{FF2B5EF4-FFF2-40B4-BE49-F238E27FC236}">
                      <a16:creationId xmlns:a16="http://schemas.microsoft.com/office/drawing/2014/main" id="{70C000CB-D5A8-7E2C-9199-F866E32F167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159798" y="716193"/>
                  <a:ext cx="0" cy="1868793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Connettore diritto 170">
                  <a:extLst>
                    <a:ext uri="{FF2B5EF4-FFF2-40B4-BE49-F238E27FC236}">
                      <a16:creationId xmlns:a16="http://schemas.microsoft.com/office/drawing/2014/main" id="{59F0D8A1-CCF4-2F53-080D-AC0CB7ACE9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5947922" y="2584988"/>
                  <a:ext cx="0" cy="1868793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Connettore diritto 171">
                  <a:extLst>
                    <a:ext uri="{FF2B5EF4-FFF2-40B4-BE49-F238E27FC236}">
                      <a16:creationId xmlns:a16="http://schemas.microsoft.com/office/drawing/2014/main" id="{BB2075E3-60F2-5DC1-01DF-B0F401AE59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14878407" y="3384265"/>
                  <a:ext cx="0" cy="2139030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Connettore diritto 172">
                  <a:extLst>
                    <a:ext uri="{FF2B5EF4-FFF2-40B4-BE49-F238E27FC236}">
                      <a16:creationId xmlns:a16="http://schemas.microsoft.com/office/drawing/2014/main" id="{539DB3FA-77CA-E50A-487C-1BB371F687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10229313" y="-353320"/>
                  <a:ext cx="0" cy="2139030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34" name="CasellaDiTesto 16">
              <a:extLst>
                <a:ext uri="{FF2B5EF4-FFF2-40B4-BE49-F238E27FC236}">
                  <a16:creationId xmlns:a16="http://schemas.microsoft.com/office/drawing/2014/main" id="{37FC62BA-B260-75D0-C24A-49BF119FD9CE}"/>
                </a:ext>
              </a:extLst>
            </p:cNvPr>
            <p:cNvSpPr txBox="1"/>
            <p:nvPr/>
          </p:nvSpPr>
          <p:spPr>
            <a:xfrm>
              <a:off x="10903442" y="417556"/>
              <a:ext cx="2041533" cy="800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596064">
                <a:lnSpc>
                  <a:spcPct val="80000"/>
                </a:lnSpc>
                <a:defRPr/>
              </a:pPr>
              <a:r>
                <a:rPr lang="it-IT" sz="2520" b="1">
                  <a:solidFill>
                    <a:srgbClr val="FF0F64"/>
                  </a:solidFill>
                  <a:latin typeface="+mj-lt"/>
                  <a:cs typeface="Arial" panose="020B0604020202020204" pitchFamily="34" charset="0"/>
                </a:rPr>
                <a:t>AREE</a:t>
              </a:r>
            </a:p>
            <a:p>
              <a:pPr algn="ctr" defTabSz="596064">
                <a:lnSpc>
                  <a:spcPct val="80000"/>
                </a:lnSpc>
                <a:defRPr/>
              </a:pPr>
              <a:r>
                <a:rPr lang="it-IT" sz="2520" b="1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BIANCHE</a:t>
              </a:r>
              <a:endParaRPr lang="en-GB" sz="2520" b="1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grpSp>
          <p:nvGrpSpPr>
            <p:cNvPr id="135" name="Gruppo 192">
              <a:extLst>
                <a:ext uri="{FF2B5EF4-FFF2-40B4-BE49-F238E27FC236}">
                  <a16:creationId xmlns:a16="http://schemas.microsoft.com/office/drawing/2014/main" id="{3130F456-91E7-FC75-5EAD-086EA50D2D34}"/>
                </a:ext>
              </a:extLst>
            </p:cNvPr>
            <p:cNvGrpSpPr/>
            <p:nvPr/>
          </p:nvGrpSpPr>
          <p:grpSpPr>
            <a:xfrm>
              <a:off x="9496180" y="302898"/>
              <a:ext cx="1549085" cy="2000740"/>
              <a:chOff x="956568" y="899645"/>
              <a:chExt cx="4162639" cy="4942040"/>
            </a:xfrm>
          </p:grpSpPr>
          <p:sp>
            <p:nvSpPr>
              <p:cNvPr id="148" name="Figura a mano libera: forma 193">
                <a:extLst>
                  <a:ext uri="{FF2B5EF4-FFF2-40B4-BE49-F238E27FC236}">
                    <a16:creationId xmlns:a16="http://schemas.microsoft.com/office/drawing/2014/main" id="{9B2FF0D6-8E78-81D8-C26E-8598A47EC293}"/>
                  </a:ext>
                </a:extLst>
              </p:cNvPr>
              <p:cNvSpPr/>
              <p:nvPr/>
            </p:nvSpPr>
            <p:spPr>
              <a:xfrm>
                <a:off x="956568" y="1221258"/>
                <a:ext cx="910258" cy="1173402"/>
              </a:xfrm>
              <a:custGeom>
                <a:avLst/>
                <a:gdLst>
                  <a:gd name="connsiteX0" fmla="*/ 435040 w 910258"/>
                  <a:gd name="connsiteY0" fmla="*/ 258876 h 1173402"/>
                  <a:gd name="connsiteX1" fmla="*/ 443179 w 910258"/>
                  <a:gd name="connsiteY1" fmla="*/ 248992 h 1173402"/>
                  <a:gd name="connsiteX2" fmla="*/ 493179 w 910258"/>
                  <a:gd name="connsiteY2" fmla="*/ 199257 h 1173402"/>
                  <a:gd name="connsiteX3" fmla="*/ 513157 w 910258"/>
                  <a:gd name="connsiteY3" fmla="*/ 100580 h 1173402"/>
                  <a:gd name="connsiteX4" fmla="*/ 547724 w 910258"/>
                  <a:gd name="connsiteY4" fmla="*/ 77536 h 1173402"/>
                  <a:gd name="connsiteX5" fmla="*/ 586069 w 910258"/>
                  <a:gd name="connsiteY5" fmla="*/ 41622 h 1173402"/>
                  <a:gd name="connsiteX6" fmla="*/ 627189 w 910258"/>
                  <a:gd name="connsiteY6" fmla="*/ 0 h 1173402"/>
                  <a:gd name="connsiteX7" fmla="*/ 636993 w 910258"/>
                  <a:gd name="connsiteY7" fmla="*/ 101716 h 1173402"/>
                  <a:gd name="connsiteX8" fmla="*/ 675999 w 910258"/>
                  <a:gd name="connsiteY8" fmla="*/ 133983 h 1173402"/>
                  <a:gd name="connsiteX9" fmla="*/ 742541 w 910258"/>
                  <a:gd name="connsiteY9" fmla="*/ 174046 h 1173402"/>
                  <a:gd name="connsiteX10" fmla="*/ 698356 w 910258"/>
                  <a:gd name="connsiteY10" fmla="*/ 309615 h 1173402"/>
                  <a:gd name="connsiteX11" fmla="*/ 713445 w 910258"/>
                  <a:gd name="connsiteY11" fmla="*/ 368864 h 1173402"/>
                  <a:gd name="connsiteX12" fmla="*/ 723646 w 910258"/>
                  <a:gd name="connsiteY12" fmla="*/ 391036 h 1173402"/>
                  <a:gd name="connsiteX13" fmla="*/ 731997 w 910258"/>
                  <a:gd name="connsiteY13" fmla="*/ 430042 h 1173402"/>
                  <a:gd name="connsiteX14" fmla="*/ 757737 w 910258"/>
                  <a:gd name="connsiteY14" fmla="*/ 482340 h 1173402"/>
                  <a:gd name="connsiteX15" fmla="*/ 778587 w 910258"/>
                  <a:gd name="connsiteY15" fmla="*/ 524940 h 1173402"/>
                  <a:gd name="connsiteX16" fmla="*/ 751923 w 910258"/>
                  <a:gd name="connsiteY16" fmla="*/ 551816 h 1173402"/>
                  <a:gd name="connsiteX17" fmla="*/ 728694 w 910258"/>
                  <a:gd name="connsiteY17" fmla="*/ 576366 h 1173402"/>
                  <a:gd name="connsiteX18" fmla="*/ 708926 w 910258"/>
                  <a:gd name="connsiteY18" fmla="*/ 552530 h 1173402"/>
                  <a:gd name="connsiteX19" fmla="*/ 662468 w 910258"/>
                  <a:gd name="connsiteY19" fmla="*/ 584902 h 1173402"/>
                  <a:gd name="connsiteX20" fmla="*/ 668705 w 910258"/>
                  <a:gd name="connsiteY20" fmla="*/ 593068 h 1173402"/>
                  <a:gd name="connsiteX21" fmla="*/ 673858 w 910258"/>
                  <a:gd name="connsiteY21" fmla="*/ 613285 h 1173402"/>
                  <a:gd name="connsiteX22" fmla="*/ 713340 w 910258"/>
                  <a:gd name="connsiteY22" fmla="*/ 707152 h 1173402"/>
                  <a:gd name="connsiteX23" fmla="*/ 750205 w 910258"/>
                  <a:gd name="connsiteY23" fmla="*/ 715292 h 1173402"/>
                  <a:gd name="connsiteX24" fmla="*/ 794575 w 910258"/>
                  <a:gd name="connsiteY24" fmla="*/ 700916 h 1173402"/>
                  <a:gd name="connsiteX25" fmla="*/ 826816 w 910258"/>
                  <a:gd name="connsiteY25" fmla="*/ 743621 h 1173402"/>
                  <a:gd name="connsiteX26" fmla="*/ 858132 w 910258"/>
                  <a:gd name="connsiteY26" fmla="*/ 807997 h 1173402"/>
                  <a:gd name="connsiteX27" fmla="*/ 878480 w 910258"/>
                  <a:gd name="connsiteY27" fmla="*/ 817352 h 1173402"/>
                  <a:gd name="connsiteX28" fmla="*/ 896688 w 910258"/>
                  <a:gd name="connsiteY28" fmla="*/ 932678 h 1173402"/>
                  <a:gd name="connsiteX29" fmla="*/ 851631 w 910258"/>
                  <a:gd name="connsiteY29" fmla="*/ 908894 h 1173402"/>
                  <a:gd name="connsiteX30" fmla="*/ 794655 w 910258"/>
                  <a:gd name="connsiteY30" fmla="*/ 905035 h 1173402"/>
                  <a:gd name="connsiteX31" fmla="*/ 803719 w 910258"/>
                  <a:gd name="connsiteY31" fmla="*/ 941769 h 1173402"/>
                  <a:gd name="connsiteX32" fmla="*/ 772403 w 910258"/>
                  <a:gd name="connsiteY32" fmla="*/ 956858 h 1173402"/>
                  <a:gd name="connsiteX33" fmla="*/ 755913 w 910258"/>
                  <a:gd name="connsiteY33" fmla="*/ 962593 h 1173402"/>
                  <a:gd name="connsiteX34" fmla="*/ 696929 w 910258"/>
                  <a:gd name="connsiteY34" fmla="*/ 941610 h 1173402"/>
                  <a:gd name="connsiteX35" fmla="*/ 630571 w 910258"/>
                  <a:gd name="connsiteY35" fmla="*/ 965949 h 1173402"/>
                  <a:gd name="connsiteX36" fmla="*/ 617490 w 910258"/>
                  <a:gd name="connsiteY36" fmla="*/ 980431 h 1173402"/>
                  <a:gd name="connsiteX37" fmla="*/ 574943 w 910258"/>
                  <a:gd name="connsiteY37" fmla="*/ 956805 h 1173402"/>
                  <a:gd name="connsiteX38" fmla="*/ 559959 w 910258"/>
                  <a:gd name="connsiteY38" fmla="*/ 978211 h 1173402"/>
                  <a:gd name="connsiteX39" fmla="*/ 555837 w 910258"/>
                  <a:gd name="connsiteY39" fmla="*/ 1016979 h 1173402"/>
                  <a:gd name="connsiteX40" fmla="*/ 526001 w 910258"/>
                  <a:gd name="connsiteY40" fmla="*/ 1054320 h 1173402"/>
                  <a:gd name="connsiteX41" fmla="*/ 512708 w 910258"/>
                  <a:gd name="connsiteY41" fmla="*/ 1070863 h 1173402"/>
                  <a:gd name="connsiteX42" fmla="*/ 512867 w 910258"/>
                  <a:gd name="connsiteY42" fmla="*/ 1102443 h 1173402"/>
                  <a:gd name="connsiteX43" fmla="*/ 489902 w 910258"/>
                  <a:gd name="connsiteY43" fmla="*/ 1137775 h 1173402"/>
                  <a:gd name="connsiteX44" fmla="*/ 486916 w 910258"/>
                  <a:gd name="connsiteY44" fmla="*/ 1153764 h 1173402"/>
                  <a:gd name="connsiteX45" fmla="*/ 452455 w 910258"/>
                  <a:gd name="connsiteY45" fmla="*/ 1157833 h 1173402"/>
                  <a:gd name="connsiteX46" fmla="*/ 394052 w 910258"/>
                  <a:gd name="connsiteY46" fmla="*/ 1157225 h 1173402"/>
                  <a:gd name="connsiteX47" fmla="*/ 395955 w 910258"/>
                  <a:gd name="connsiteY47" fmla="*/ 1169514 h 1173402"/>
                  <a:gd name="connsiteX48" fmla="*/ 366595 w 910258"/>
                  <a:gd name="connsiteY48" fmla="*/ 1157041 h 1173402"/>
                  <a:gd name="connsiteX49" fmla="*/ 356341 w 910258"/>
                  <a:gd name="connsiteY49" fmla="*/ 1130165 h 1173402"/>
                  <a:gd name="connsiteX50" fmla="*/ 188558 w 910258"/>
                  <a:gd name="connsiteY50" fmla="*/ 1116925 h 1173402"/>
                  <a:gd name="connsiteX51" fmla="*/ 149552 w 910258"/>
                  <a:gd name="connsiteY51" fmla="*/ 1099510 h 1173402"/>
                  <a:gd name="connsiteX52" fmla="*/ 123601 w 910258"/>
                  <a:gd name="connsiteY52" fmla="*/ 1082702 h 1173402"/>
                  <a:gd name="connsiteX53" fmla="*/ 109093 w 910258"/>
                  <a:gd name="connsiteY53" fmla="*/ 1004955 h 1173402"/>
                  <a:gd name="connsiteX54" fmla="*/ 113929 w 910258"/>
                  <a:gd name="connsiteY54" fmla="*/ 915844 h 1173402"/>
                  <a:gd name="connsiteX55" fmla="*/ 116255 w 910258"/>
                  <a:gd name="connsiteY55" fmla="*/ 896183 h 1173402"/>
                  <a:gd name="connsiteX56" fmla="*/ 155102 w 910258"/>
                  <a:gd name="connsiteY56" fmla="*/ 876547 h 1173402"/>
                  <a:gd name="connsiteX57" fmla="*/ 108221 w 910258"/>
                  <a:gd name="connsiteY57" fmla="*/ 795338 h 1173402"/>
                  <a:gd name="connsiteX58" fmla="*/ 41150 w 910258"/>
                  <a:gd name="connsiteY58" fmla="*/ 720894 h 1173402"/>
                  <a:gd name="connsiteX59" fmla="*/ 10891 w 910258"/>
                  <a:gd name="connsiteY59" fmla="*/ 698114 h 1173402"/>
                  <a:gd name="connsiteX60" fmla="*/ 9385 w 910258"/>
                  <a:gd name="connsiteY60" fmla="*/ 665372 h 1173402"/>
                  <a:gd name="connsiteX61" fmla="*/ 83327 w 910258"/>
                  <a:gd name="connsiteY61" fmla="*/ 663099 h 1173402"/>
                  <a:gd name="connsiteX62" fmla="*/ 107692 w 910258"/>
                  <a:gd name="connsiteY62" fmla="*/ 643226 h 1173402"/>
                  <a:gd name="connsiteX63" fmla="*/ 123416 w 910258"/>
                  <a:gd name="connsiteY63" fmla="*/ 623565 h 1173402"/>
                  <a:gd name="connsiteX64" fmla="*/ 159595 w 910258"/>
                  <a:gd name="connsiteY64" fmla="*/ 619231 h 1173402"/>
                  <a:gd name="connsiteX65" fmla="*/ 171989 w 910258"/>
                  <a:gd name="connsiteY65" fmla="*/ 581255 h 1173402"/>
                  <a:gd name="connsiteX66" fmla="*/ 190567 w 910258"/>
                  <a:gd name="connsiteY66" fmla="*/ 537334 h 1173402"/>
                  <a:gd name="connsiteX67" fmla="*/ 168870 w 910258"/>
                  <a:gd name="connsiteY67" fmla="*/ 505754 h 1173402"/>
                  <a:gd name="connsiteX68" fmla="*/ 186999 w 910258"/>
                  <a:gd name="connsiteY68" fmla="*/ 481521 h 1173402"/>
                  <a:gd name="connsiteX69" fmla="*/ 318049 w 910258"/>
                  <a:gd name="connsiteY69" fmla="*/ 438578 h 1173402"/>
                  <a:gd name="connsiteX70" fmla="*/ 397223 w 910258"/>
                  <a:gd name="connsiteY70" fmla="*/ 447853 h 1173402"/>
                  <a:gd name="connsiteX71" fmla="*/ 459088 w 910258"/>
                  <a:gd name="connsiteY71" fmla="*/ 402769 h 1173402"/>
                  <a:gd name="connsiteX72" fmla="*/ 456657 w 910258"/>
                  <a:gd name="connsiteY72" fmla="*/ 358848 h 1173402"/>
                  <a:gd name="connsiteX73" fmla="*/ 434961 w 910258"/>
                  <a:gd name="connsiteY73" fmla="*/ 258876 h 1173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910258" h="1173402">
                    <a:moveTo>
                      <a:pt x="435040" y="258876"/>
                    </a:moveTo>
                    <a:cubicBezTo>
                      <a:pt x="443100" y="261704"/>
                      <a:pt x="442783" y="254198"/>
                      <a:pt x="443179" y="248992"/>
                    </a:cubicBezTo>
                    <a:cubicBezTo>
                      <a:pt x="457212" y="221218"/>
                      <a:pt x="491831" y="249045"/>
                      <a:pt x="493179" y="199257"/>
                    </a:cubicBezTo>
                    <a:cubicBezTo>
                      <a:pt x="495584" y="164929"/>
                      <a:pt x="571217" y="166435"/>
                      <a:pt x="513157" y="100580"/>
                    </a:cubicBezTo>
                    <a:cubicBezTo>
                      <a:pt x="517069" y="85860"/>
                      <a:pt x="533955" y="79174"/>
                      <a:pt x="547724" y="77536"/>
                    </a:cubicBezTo>
                    <a:cubicBezTo>
                      <a:pt x="560540" y="69476"/>
                      <a:pt x="570820" y="46828"/>
                      <a:pt x="586069" y="41622"/>
                    </a:cubicBezTo>
                    <a:cubicBezTo>
                      <a:pt x="602374" y="25396"/>
                      <a:pt x="566751" y="13134"/>
                      <a:pt x="627189" y="0"/>
                    </a:cubicBezTo>
                    <a:cubicBezTo>
                      <a:pt x="665957" y="9408"/>
                      <a:pt x="627876" y="73995"/>
                      <a:pt x="636993" y="101716"/>
                    </a:cubicBezTo>
                    <a:cubicBezTo>
                      <a:pt x="642252" y="119343"/>
                      <a:pt x="666829" y="118762"/>
                      <a:pt x="675999" y="133983"/>
                    </a:cubicBezTo>
                    <a:cubicBezTo>
                      <a:pt x="688948" y="156367"/>
                      <a:pt x="716537" y="192704"/>
                      <a:pt x="742541" y="174046"/>
                    </a:cubicBezTo>
                    <a:cubicBezTo>
                      <a:pt x="763630" y="239717"/>
                      <a:pt x="674625" y="247909"/>
                      <a:pt x="698356" y="309615"/>
                    </a:cubicBezTo>
                    <a:cubicBezTo>
                      <a:pt x="681971" y="330677"/>
                      <a:pt x="685962" y="357368"/>
                      <a:pt x="713445" y="368864"/>
                    </a:cubicBezTo>
                    <a:cubicBezTo>
                      <a:pt x="719233" y="376924"/>
                      <a:pt x="706522" y="393626"/>
                      <a:pt x="723646" y="391036"/>
                    </a:cubicBezTo>
                    <a:cubicBezTo>
                      <a:pt x="731653" y="426104"/>
                      <a:pt x="707711" y="393547"/>
                      <a:pt x="731997" y="430042"/>
                    </a:cubicBezTo>
                    <a:cubicBezTo>
                      <a:pt x="732922" y="449043"/>
                      <a:pt x="735168" y="477081"/>
                      <a:pt x="757737" y="482340"/>
                    </a:cubicBezTo>
                    <a:cubicBezTo>
                      <a:pt x="765480" y="493202"/>
                      <a:pt x="768175" y="515796"/>
                      <a:pt x="778587" y="524940"/>
                    </a:cubicBezTo>
                    <a:cubicBezTo>
                      <a:pt x="761278" y="534057"/>
                      <a:pt x="736992" y="531838"/>
                      <a:pt x="751923" y="551816"/>
                    </a:cubicBezTo>
                    <a:cubicBezTo>
                      <a:pt x="727002" y="562492"/>
                      <a:pt x="740744" y="578322"/>
                      <a:pt x="728694" y="576366"/>
                    </a:cubicBezTo>
                    <a:cubicBezTo>
                      <a:pt x="716247" y="575600"/>
                      <a:pt x="715057" y="560378"/>
                      <a:pt x="708926" y="552530"/>
                    </a:cubicBezTo>
                    <a:cubicBezTo>
                      <a:pt x="678086" y="532075"/>
                      <a:pt x="670343" y="560986"/>
                      <a:pt x="662468" y="584902"/>
                    </a:cubicBezTo>
                    <a:cubicBezTo>
                      <a:pt x="664582" y="587519"/>
                      <a:pt x="668467" y="589236"/>
                      <a:pt x="668705" y="593068"/>
                    </a:cubicBezTo>
                    <a:cubicBezTo>
                      <a:pt x="666327" y="604009"/>
                      <a:pt x="676289" y="605727"/>
                      <a:pt x="673858" y="613285"/>
                    </a:cubicBezTo>
                    <a:cubicBezTo>
                      <a:pt x="680306" y="645446"/>
                      <a:pt x="699703" y="674330"/>
                      <a:pt x="713340" y="707152"/>
                    </a:cubicBezTo>
                    <a:cubicBezTo>
                      <a:pt x="721347" y="717538"/>
                      <a:pt x="737018" y="713257"/>
                      <a:pt x="750205" y="715292"/>
                    </a:cubicBezTo>
                    <a:cubicBezTo>
                      <a:pt x="764687" y="715530"/>
                      <a:pt x="779591" y="692908"/>
                      <a:pt x="794575" y="700916"/>
                    </a:cubicBezTo>
                    <a:cubicBezTo>
                      <a:pt x="788682" y="745762"/>
                      <a:pt x="810246" y="721079"/>
                      <a:pt x="826816" y="743621"/>
                    </a:cubicBezTo>
                    <a:cubicBezTo>
                      <a:pt x="827926" y="778795"/>
                      <a:pt x="856520" y="768013"/>
                      <a:pt x="858132" y="807997"/>
                    </a:cubicBezTo>
                    <a:cubicBezTo>
                      <a:pt x="862386" y="814498"/>
                      <a:pt x="870605" y="818964"/>
                      <a:pt x="878480" y="817352"/>
                    </a:cubicBezTo>
                    <a:cubicBezTo>
                      <a:pt x="911223" y="823060"/>
                      <a:pt x="921027" y="916954"/>
                      <a:pt x="896688" y="932678"/>
                    </a:cubicBezTo>
                    <a:cubicBezTo>
                      <a:pt x="872746" y="939839"/>
                      <a:pt x="876683" y="910796"/>
                      <a:pt x="851631" y="908894"/>
                    </a:cubicBezTo>
                    <a:cubicBezTo>
                      <a:pt x="818492" y="883603"/>
                      <a:pt x="822191" y="868064"/>
                      <a:pt x="794655" y="905035"/>
                    </a:cubicBezTo>
                    <a:cubicBezTo>
                      <a:pt x="789819" y="915342"/>
                      <a:pt x="813338" y="907652"/>
                      <a:pt x="803719" y="941769"/>
                    </a:cubicBezTo>
                    <a:cubicBezTo>
                      <a:pt x="790955" y="950569"/>
                      <a:pt x="776499" y="931885"/>
                      <a:pt x="772403" y="956858"/>
                    </a:cubicBezTo>
                    <a:cubicBezTo>
                      <a:pt x="765770" y="961562"/>
                      <a:pt x="751685" y="985663"/>
                      <a:pt x="755913" y="962593"/>
                    </a:cubicBezTo>
                    <a:cubicBezTo>
                      <a:pt x="752980" y="937778"/>
                      <a:pt x="707711" y="913545"/>
                      <a:pt x="696929" y="941610"/>
                    </a:cubicBezTo>
                    <a:cubicBezTo>
                      <a:pt x="703007" y="977365"/>
                      <a:pt x="650603" y="963676"/>
                      <a:pt x="630571" y="965949"/>
                    </a:cubicBezTo>
                    <a:cubicBezTo>
                      <a:pt x="623542" y="967905"/>
                      <a:pt x="621533" y="975595"/>
                      <a:pt x="617490" y="980431"/>
                    </a:cubicBezTo>
                    <a:cubicBezTo>
                      <a:pt x="603722" y="985505"/>
                      <a:pt x="585302" y="966583"/>
                      <a:pt x="574943" y="956805"/>
                    </a:cubicBezTo>
                    <a:cubicBezTo>
                      <a:pt x="565614" y="957730"/>
                      <a:pt x="562337" y="970627"/>
                      <a:pt x="559959" y="978211"/>
                    </a:cubicBezTo>
                    <a:cubicBezTo>
                      <a:pt x="547195" y="994120"/>
                      <a:pt x="572300" y="999458"/>
                      <a:pt x="555837" y="1016979"/>
                    </a:cubicBezTo>
                    <a:cubicBezTo>
                      <a:pt x="535858" y="1022053"/>
                      <a:pt x="543020" y="1044912"/>
                      <a:pt x="526001" y="1054320"/>
                    </a:cubicBezTo>
                    <a:cubicBezTo>
                      <a:pt x="524494" y="1061852"/>
                      <a:pt x="509035" y="1063358"/>
                      <a:pt x="512708" y="1070863"/>
                    </a:cubicBezTo>
                    <a:cubicBezTo>
                      <a:pt x="518416" y="1079240"/>
                      <a:pt x="509537" y="1092586"/>
                      <a:pt x="512867" y="1102443"/>
                    </a:cubicBezTo>
                    <a:cubicBezTo>
                      <a:pt x="515483" y="1118801"/>
                      <a:pt x="517439" y="1149615"/>
                      <a:pt x="489902" y="1137775"/>
                    </a:cubicBezTo>
                    <a:cubicBezTo>
                      <a:pt x="483031" y="1139387"/>
                      <a:pt x="476741" y="1151887"/>
                      <a:pt x="486916" y="1153764"/>
                    </a:cubicBezTo>
                    <a:cubicBezTo>
                      <a:pt x="496429" y="1170862"/>
                      <a:pt x="458481" y="1158705"/>
                      <a:pt x="452455" y="1157833"/>
                    </a:cubicBezTo>
                    <a:cubicBezTo>
                      <a:pt x="418418" y="1162220"/>
                      <a:pt x="404174" y="1135212"/>
                      <a:pt x="394052" y="1157225"/>
                    </a:cubicBezTo>
                    <a:cubicBezTo>
                      <a:pt x="390934" y="1161480"/>
                      <a:pt x="394739" y="1165894"/>
                      <a:pt x="395955" y="1169514"/>
                    </a:cubicBezTo>
                    <a:cubicBezTo>
                      <a:pt x="378038" y="1179530"/>
                      <a:pt x="377826" y="1168325"/>
                      <a:pt x="366595" y="1157041"/>
                    </a:cubicBezTo>
                    <a:cubicBezTo>
                      <a:pt x="355760" y="1145677"/>
                      <a:pt x="377324" y="1130032"/>
                      <a:pt x="356341" y="1130165"/>
                    </a:cubicBezTo>
                    <a:cubicBezTo>
                      <a:pt x="288055" y="1165946"/>
                      <a:pt x="249525" y="1161903"/>
                      <a:pt x="188558" y="1116925"/>
                    </a:cubicBezTo>
                    <a:cubicBezTo>
                      <a:pt x="177327" y="1114441"/>
                      <a:pt x="160334" y="1102892"/>
                      <a:pt x="149552" y="1099510"/>
                    </a:cubicBezTo>
                    <a:cubicBezTo>
                      <a:pt x="131979" y="1104161"/>
                      <a:pt x="128966" y="1100382"/>
                      <a:pt x="123601" y="1082702"/>
                    </a:cubicBezTo>
                    <a:cubicBezTo>
                      <a:pt x="103385" y="1064732"/>
                      <a:pt x="72281" y="1021260"/>
                      <a:pt x="109093" y="1004955"/>
                    </a:cubicBezTo>
                    <a:cubicBezTo>
                      <a:pt x="54126" y="955986"/>
                      <a:pt x="89352" y="960056"/>
                      <a:pt x="113929" y="915844"/>
                    </a:cubicBezTo>
                    <a:cubicBezTo>
                      <a:pt x="123866" y="912224"/>
                      <a:pt x="111683" y="902974"/>
                      <a:pt x="116255" y="896183"/>
                    </a:cubicBezTo>
                    <a:cubicBezTo>
                      <a:pt x="123945" y="862726"/>
                      <a:pt x="162422" y="895337"/>
                      <a:pt x="155102" y="876547"/>
                    </a:cubicBezTo>
                    <a:cubicBezTo>
                      <a:pt x="130657" y="850041"/>
                      <a:pt x="155261" y="796554"/>
                      <a:pt x="108221" y="795338"/>
                    </a:cubicBezTo>
                    <a:cubicBezTo>
                      <a:pt x="58486" y="804218"/>
                      <a:pt x="37847" y="766190"/>
                      <a:pt x="41150" y="720894"/>
                    </a:cubicBezTo>
                    <a:cubicBezTo>
                      <a:pt x="31663" y="710958"/>
                      <a:pt x="11631" y="716296"/>
                      <a:pt x="10891" y="698114"/>
                    </a:cubicBezTo>
                    <a:cubicBezTo>
                      <a:pt x="12926" y="682655"/>
                      <a:pt x="-13500" y="679959"/>
                      <a:pt x="9385" y="665372"/>
                    </a:cubicBezTo>
                    <a:cubicBezTo>
                      <a:pt x="34702" y="650626"/>
                      <a:pt x="57217" y="647401"/>
                      <a:pt x="83327" y="663099"/>
                    </a:cubicBezTo>
                    <a:cubicBezTo>
                      <a:pt x="108168" y="656889"/>
                      <a:pt x="77117" y="643649"/>
                      <a:pt x="107692" y="643226"/>
                    </a:cubicBezTo>
                    <a:cubicBezTo>
                      <a:pt x="114193" y="639156"/>
                      <a:pt x="117259" y="627925"/>
                      <a:pt x="123416" y="623565"/>
                    </a:cubicBezTo>
                    <a:cubicBezTo>
                      <a:pt x="159542" y="604141"/>
                      <a:pt x="147068" y="624437"/>
                      <a:pt x="159595" y="619231"/>
                    </a:cubicBezTo>
                    <a:cubicBezTo>
                      <a:pt x="165250" y="605489"/>
                      <a:pt x="183458" y="597481"/>
                      <a:pt x="171989" y="581255"/>
                    </a:cubicBezTo>
                    <a:cubicBezTo>
                      <a:pt x="165012" y="563814"/>
                      <a:pt x="184858" y="552107"/>
                      <a:pt x="190567" y="537334"/>
                    </a:cubicBezTo>
                    <a:cubicBezTo>
                      <a:pt x="205022" y="517224"/>
                      <a:pt x="172914" y="520580"/>
                      <a:pt x="168870" y="505754"/>
                    </a:cubicBezTo>
                    <a:cubicBezTo>
                      <a:pt x="155736" y="498064"/>
                      <a:pt x="192866" y="458556"/>
                      <a:pt x="186999" y="481521"/>
                    </a:cubicBezTo>
                    <a:cubicBezTo>
                      <a:pt x="233669" y="503059"/>
                      <a:pt x="279545" y="449677"/>
                      <a:pt x="318049" y="438578"/>
                    </a:cubicBezTo>
                    <a:cubicBezTo>
                      <a:pt x="341225" y="425946"/>
                      <a:pt x="372567" y="454222"/>
                      <a:pt x="397223" y="447853"/>
                    </a:cubicBezTo>
                    <a:cubicBezTo>
                      <a:pt x="415960" y="433345"/>
                      <a:pt x="457212" y="432922"/>
                      <a:pt x="459088" y="402769"/>
                    </a:cubicBezTo>
                    <a:cubicBezTo>
                      <a:pt x="451398" y="390243"/>
                      <a:pt x="462471" y="371269"/>
                      <a:pt x="456657" y="358848"/>
                    </a:cubicBezTo>
                    <a:cubicBezTo>
                      <a:pt x="428354" y="341274"/>
                      <a:pt x="441013" y="286703"/>
                      <a:pt x="434961" y="258876"/>
                    </a:cubicBezTo>
                    <a:close/>
                  </a:path>
                </a:pathLst>
              </a:custGeom>
              <a:solidFill>
                <a:srgbClr val="FF0F64"/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49" name="Figura a mano libera: forma 194">
                <a:extLst>
                  <a:ext uri="{FF2B5EF4-FFF2-40B4-BE49-F238E27FC236}">
                    <a16:creationId xmlns:a16="http://schemas.microsoft.com/office/drawing/2014/main" id="{017C6BEE-3E3F-876B-74D8-5496F6904D63}"/>
                  </a:ext>
                </a:extLst>
              </p:cNvPr>
              <p:cNvSpPr/>
              <p:nvPr/>
            </p:nvSpPr>
            <p:spPr>
              <a:xfrm>
                <a:off x="2272547" y="899645"/>
                <a:ext cx="732254" cy="710614"/>
              </a:xfrm>
              <a:custGeom>
                <a:avLst/>
                <a:gdLst>
                  <a:gd name="connsiteX0" fmla="*/ 198910 w 732254"/>
                  <a:gd name="connsiteY0" fmla="*/ 710614 h 710614"/>
                  <a:gd name="connsiteX1" fmla="*/ 187573 w 732254"/>
                  <a:gd name="connsiteY1" fmla="*/ 701365 h 710614"/>
                  <a:gd name="connsiteX2" fmla="*/ 175258 w 732254"/>
                  <a:gd name="connsiteY2" fmla="*/ 690794 h 710614"/>
                  <a:gd name="connsiteX3" fmla="*/ 174359 w 732254"/>
                  <a:gd name="connsiteY3" fmla="*/ 690662 h 710614"/>
                  <a:gd name="connsiteX4" fmla="*/ 174359 w 732254"/>
                  <a:gd name="connsiteY4" fmla="*/ 689764 h 710614"/>
                  <a:gd name="connsiteX5" fmla="*/ 180992 w 732254"/>
                  <a:gd name="connsiteY5" fmla="*/ 664843 h 710614"/>
                  <a:gd name="connsiteX6" fmla="*/ 180939 w 732254"/>
                  <a:gd name="connsiteY6" fmla="*/ 644865 h 710614"/>
                  <a:gd name="connsiteX7" fmla="*/ 148540 w 732254"/>
                  <a:gd name="connsiteY7" fmla="*/ 629193 h 710614"/>
                  <a:gd name="connsiteX8" fmla="*/ 139846 w 732254"/>
                  <a:gd name="connsiteY8" fmla="*/ 630753 h 710614"/>
                  <a:gd name="connsiteX9" fmla="*/ 139502 w 732254"/>
                  <a:gd name="connsiteY9" fmla="*/ 630885 h 710614"/>
                  <a:gd name="connsiteX10" fmla="*/ 139132 w 732254"/>
                  <a:gd name="connsiteY10" fmla="*/ 630779 h 710614"/>
                  <a:gd name="connsiteX11" fmla="*/ 121215 w 732254"/>
                  <a:gd name="connsiteY11" fmla="*/ 627264 h 710614"/>
                  <a:gd name="connsiteX12" fmla="*/ 108081 w 732254"/>
                  <a:gd name="connsiteY12" fmla="*/ 637386 h 710614"/>
                  <a:gd name="connsiteX13" fmla="*/ 96797 w 732254"/>
                  <a:gd name="connsiteY13" fmla="*/ 647798 h 710614"/>
                  <a:gd name="connsiteX14" fmla="*/ 96559 w 732254"/>
                  <a:gd name="connsiteY14" fmla="*/ 647798 h 710614"/>
                  <a:gd name="connsiteX15" fmla="*/ 96321 w 732254"/>
                  <a:gd name="connsiteY15" fmla="*/ 647719 h 710614"/>
                  <a:gd name="connsiteX16" fmla="*/ 92357 w 732254"/>
                  <a:gd name="connsiteY16" fmla="*/ 646926 h 710614"/>
                  <a:gd name="connsiteX17" fmla="*/ 83584 w 732254"/>
                  <a:gd name="connsiteY17" fmla="*/ 650678 h 710614"/>
                  <a:gd name="connsiteX18" fmla="*/ 74836 w 732254"/>
                  <a:gd name="connsiteY18" fmla="*/ 654431 h 710614"/>
                  <a:gd name="connsiteX19" fmla="*/ 69894 w 732254"/>
                  <a:gd name="connsiteY19" fmla="*/ 653110 h 710614"/>
                  <a:gd name="connsiteX20" fmla="*/ 65243 w 732254"/>
                  <a:gd name="connsiteY20" fmla="*/ 643860 h 710614"/>
                  <a:gd name="connsiteX21" fmla="*/ 64239 w 732254"/>
                  <a:gd name="connsiteY21" fmla="*/ 637597 h 710614"/>
                  <a:gd name="connsiteX22" fmla="*/ 60619 w 732254"/>
                  <a:gd name="connsiteY22" fmla="*/ 636408 h 710614"/>
                  <a:gd name="connsiteX23" fmla="*/ 52902 w 732254"/>
                  <a:gd name="connsiteY23" fmla="*/ 630277 h 710614"/>
                  <a:gd name="connsiteX24" fmla="*/ 49519 w 732254"/>
                  <a:gd name="connsiteY24" fmla="*/ 603797 h 710614"/>
                  <a:gd name="connsiteX25" fmla="*/ 46058 w 732254"/>
                  <a:gd name="connsiteY25" fmla="*/ 579406 h 710614"/>
                  <a:gd name="connsiteX26" fmla="*/ 45899 w 732254"/>
                  <a:gd name="connsiteY26" fmla="*/ 579141 h 710614"/>
                  <a:gd name="connsiteX27" fmla="*/ 45899 w 732254"/>
                  <a:gd name="connsiteY27" fmla="*/ 578824 h 710614"/>
                  <a:gd name="connsiteX28" fmla="*/ 40587 w 732254"/>
                  <a:gd name="connsiteY28" fmla="*/ 565875 h 710614"/>
                  <a:gd name="connsiteX29" fmla="*/ 32316 w 732254"/>
                  <a:gd name="connsiteY29" fmla="*/ 561779 h 710614"/>
                  <a:gd name="connsiteX30" fmla="*/ 32078 w 732254"/>
                  <a:gd name="connsiteY30" fmla="*/ 561594 h 710614"/>
                  <a:gd name="connsiteX31" fmla="*/ 31946 w 732254"/>
                  <a:gd name="connsiteY31" fmla="*/ 561330 h 710614"/>
                  <a:gd name="connsiteX32" fmla="*/ 40270 w 732254"/>
                  <a:gd name="connsiteY32" fmla="*/ 536277 h 710614"/>
                  <a:gd name="connsiteX33" fmla="*/ 43098 w 732254"/>
                  <a:gd name="connsiteY33" fmla="*/ 532762 h 710614"/>
                  <a:gd name="connsiteX34" fmla="*/ 45423 w 732254"/>
                  <a:gd name="connsiteY34" fmla="*/ 523407 h 710614"/>
                  <a:gd name="connsiteX35" fmla="*/ 53061 w 732254"/>
                  <a:gd name="connsiteY35" fmla="*/ 505913 h 710614"/>
                  <a:gd name="connsiteX36" fmla="*/ 72722 w 732254"/>
                  <a:gd name="connsiteY36" fmla="*/ 404355 h 710614"/>
                  <a:gd name="connsiteX37" fmla="*/ 55254 w 732254"/>
                  <a:gd name="connsiteY37" fmla="*/ 378087 h 710614"/>
                  <a:gd name="connsiteX38" fmla="*/ 54356 w 732254"/>
                  <a:gd name="connsiteY38" fmla="*/ 377717 h 710614"/>
                  <a:gd name="connsiteX39" fmla="*/ 54620 w 732254"/>
                  <a:gd name="connsiteY39" fmla="*/ 376792 h 710614"/>
                  <a:gd name="connsiteX40" fmla="*/ 74678 w 732254"/>
                  <a:gd name="connsiteY40" fmla="*/ 363341 h 710614"/>
                  <a:gd name="connsiteX41" fmla="*/ 93335 w 732254"/>
                  <a:gd name="connsiteY41" fmla="*/ 342411 h 710614"/>
                  <a:gd name="connsiteX42" fmla="*/ 61596 w 732254"/>
                  <a:gd name="connsiteY42" fmla="*/ 305968 h 710614"/>
                  <a:gd name="connsiteX43" fmla="*/ 28008 w 732254"/>
                  <a:gd name="connsiteY43" fmla="*/ 273649 h 710614"/>
                  <a:gd name="connsiteX44" fmla="*/ 28008 w 732254"/>
                  <a:gd name="connsiteY44" fmla="*/ 273384 h 710614"/>
                  <a:gd name="connsiteX45" fmla="*/ 28061 w 732254"/>
                  <a:gd name="connsiteY45" fmla="*/ 273120 h 710614"/>
                  <a:gd name="connsiteX46" fmla="*/ 32342 w 732254"/>
                  <a:gd name="connsiteY46" fmla="*/ 239188 h 710614"/>
                  <a:gd name="connsiteX47" fmla="*/ 16671 w 732254"/>
                  <a:gd name="connsiteY47" fmla="*/ 228591 h 710614"/>
                  <a:gd name="connsiteX48" fmla="*/ 762 w 732254"/>
                  <a:gd name="connsiteY48" fmla="*/ 204437 h 710614"/>
                  <a:gd name="connsiteX49" fmla="*/ 841 w 732254"/>
                  <a:gd name="connsiteY49" fmla="*/ 204120 h 710614"/>
                  <a:gd name="connsiteX50" fmla="*/ 1079 w 732254"/>
                  <a:gd name="connsiteY50" fmla="*/ 203882 h 710614"/>
                  <a:gd name="connsiteX51" fmla="*/ 8479 w 732254"/>
                  <a:gd name="connsiteY51" fmla="*/ 188158 h 710614"/>
                  <a:gd name="connsiteX52" fmla="*/ 19789 w 732254"/>
                  <a:gd name="connsiteY52" fmla="*/ 166700 h 710614"/>
                  <a:gd name="connsiteX53" fmla="*/ 20318 w 732254"/>
                  <a:gd name="connsiteY53" fmla="*/ 139295 h 710614"/>
                  <a:gd name="connsiteX54" fmla="*/ 26872 w 732254"/>
                  <a:gd name="connsiteY54" fmla="*/ 127667 h 710614"/>
                  <a:gd name="connsiteX55" fmla="*/ 31100 w 732254"/>
                  <a:gd name="connsiteY55" fmla="*/ 113106 h 710614"/>
                  <a:gd name="connsiteX56" fmla="*/ 35513 w 732254"/>
                  <a:gd name="connsiteY56" fmla="*/ 114798 h 710614"/>
                  <a:gd name="connsiteX57" fmla="*/ 56205 w 732254"/>
                  <a:gd name="connsiteY57" fmla="*/ 120162 h 710614"/>
                  <a:gd name="connsiteX58" fmla="*/ 90745 w 732254"/>
                  <a:gd name="connsiteY58" fmla="*/ 111521 h 710614"/>
                  <a:gd name="connsiteX59" fmla="*/ 91089 w 732254"/>
                  <a:gd name="connsiteY59" fmla="*/ 111362 h 710614"/>
                  <a:gd name="connsiteX60" fmla="*/ 91459 w 732254"/>
                  <a:gd name="connsiteY60" fmla="*/ 111441 h 710614"/>
                  <a:gd name="connsiteX61" fmla="*/ 131839 w 732254"/>
                  <a:gd name="connsiteY61" fmla="*/ 131129 h 710614"/>
                  <a:gd name="connsiteX62" fmla="*/ 126580 w 732254"/>
                  <a:gd name="connsiteY62" fmla="*/ 143973 h 710614"/>
                  <a:gd name="connsiteX63" fmla="*/ 123567 w 732254"/>
                  <a:gd name="connsiteY63" fmla="*/ 148597 h 710614"/>
                  <a:gd name="connsiteX64" fmla="*/ 127425 w 732254"/>
                  <a:gd name="connsiteY64" fmla="*/ 150315 h 710614"/>
                  <a:gd name="connsiteX65" fmla="*/ 133424 w 732254"/>
                  <a:gd name="connsiteY65" fmla="*/ 148545 h 710614"/>
                  <a:gd name="connsiteX66" fmla="*/ 143810 w 732254"/>
                  <a:gd name="connsiteY66" fmla="*/ 152059 h 710614"/>
                  <a:gd name="connsiteX67" fmla="*/ 152319 w 732254"/>
                  <a:gd name="connsiteY67" fmla="*/ 155257 h 710614"/>
                  <a:gd name="connsiteX68" fmla="*/ 158820 w 732254"/>
                  <a:gd name="connsiteY68" fmla="*/ 153513 h 710614"/>
                  <a:gd name="connsiteX69" fmla="*/ 170686 w 732254"/>
                  <a:gd name="connsiteY69" fmla="*/ 158534 h 710614"/>
                  <a:gd name="connsiteX70" fmla="*/ 175628 w 732254"/>
                  <a:gd name="connsiteY70" fmla="*/ 161652 h 710614"/>
                  <a:gd name="connsiteX71" fmla="*/ 208000 w 732254"/>
                  <a:gd name="connsiteY71" fmla="*/ 157979 h 710614"/>
                  <a:gd name="connsiteX72" fmla="*/ 238180 w 732254"/>
                  <a:gd name="connsiteY72" fmla="*/ 136441 h 710614"/>
                  <a:gd name="connsiteX73" fmla="*/ 323274 w 732254"/>
                  <a:gd name="connsiteY73" fmla="*/ 48202 h 710614"/>
                  <a:gd name="connsiteX74" fmla="*/ 354378 w 732254"/>
                  <a:gd name="connsiteY74" fmla="*/ 55681 h 710614"/>
                  <a:gd name="connsiteX75" fmla="*/ 358183 w 732254"/>
                  <a:gd name="connsiteY75" fmla="*/ 56368 h 710614"/>
                  <a:gd name="connsiteX76" fmla="*/ 378268 w 732254"/>
                  <a:gd name="connsiteY76" fmla="*/ 41014 h 710614"/>
                  <a:gd name="connsiteX77" fmla="*/ 385826 w 732254"/>
                  <a:gd name="connsiteY77" fmla="*/ 37552 h 710614"/>
                  <a:gd name="connsiteX78" fmla="*/ 401285 w 732254"/>
                  <a:gd name="connsiteY78" fmla="*/ 46247 h 710614"/>
                  <a:gd name="connsiteX79" fmla="*/ 430408 w 732254"/>
                  <a:gd name="connsiteY79" fmla="*/ 42124 h 710614"/>
                  <a:gd name="connsiteX80" fmla="*/ 477896 w 732254"/>
                  <a:gd name="connsiteY80" fmla="*/ 55892 h 710614"/>
                  <a:gd name="connsiteX81" fmla="*/ 480328 w 732254"/>
                  <a:gd name="connsiteY81" fmla="*/ 54756 h 710614"/>
                  <a:gd name="connsiteX82" fmla="*/ 630009 w 732254"/>
                  <a:gd name="connsiteY82" fmla="*/ 0 h 710614"/>
                  <a:gd name="connsiteX83" fmla="*/ 642059 w 732254"/>
                  <a:gd name="connsiteY83" fmla="*/ 4810 h 710614"/>
                  <a:gd name="connsiteX84" fmla="*/ 635135 w 732254"/>
                  <a:gd name="connsiteY84" fmla="*/ 25475 h 710614"/>
                  <a:gd name="connsiteX85" fmla="*/ 634950 w 732254"/>
                  <a:gd name="connsiteY85" fmla="*/ 25713 h 710614"/>
                  <a:gd name="connsiteX86" fmla="*/ 634659 w 732254"/>
                  <a:gd name="connsiteY86" fmla="*/ 25845 h 710614"/>
                  <a:gd name="connsiteX87" fmla="*/ 615157 w 732254"/>
                  <a:gd name="connsiteY87" fmla="*/ 62314 h 710614"/>
                  <a:gd name="connsiteX88" fmla="*/ 619781 w 732254"/>
                  <a:gd name="connsiteY88" fmla="*/ 89269 h 710614"/>
                  <a:gd name="connsiteX89" fmla="*/ 639443 w 732254"/>
                  <a:gd name="connsiteY89" fmla="*/ 102536 h 710614"/>
                  <a:gd name="connsiteX90" fmla="*/ 647159 w 732254"/>
                  <a:gd name="connsiteY90" fmla="*/ 103831 h 710614"/>
                  <a:gd name="connsiteX91" fmla="*/ 668169 w 732254"/>
                  <a:gd name="connsiteY91" fmla="*/ 127165 h 710614"/>
                  <a:gd name="connsiteX92" fmla="*/ 668169 w 732254"/>
                  <a:gd name="connsiteY92" fmla="*/ 127324 h 710614"/>
                  <a:gd name="connsiteX93" fmla="*/ 668089 w 732254"/>
                  <a:gd name="connsiteY93" fmla="*/ 127456 h 710614"/>
                  <a:gd name="connsiteX94" fmla="*/ 665473 w 732254"/>
                  <a:gd name="connsiteY94" fmla="*/ 148624 h 710614"/>
                  <a:gd name="connsiteX95" fmla="*/ 676784 w 732254"/>
                  <a:gd name="connsiteY95" fmla="*/ 155310 h 710614"/>
                  <a:gd name="connsiteX96" fmla="*/ 694516 w 732254"/>
                  <a:gd name="connsiteY96" fmla="*/ 173306 h 710614"/>
                  <a:gd name="connsiteX97" fmla="*/ 725832 w 732254"/>
                  <a:gd name="connsiteY97" fmla="*/ 204781 h 710614"/>
                  <a:gd name="connsiteX98" fmla="*/ 732227 w 732254"/>
                  <a:gd name="connsiteY98" fmla="*/ 208665 h 710614"/>
                  <a:gd name="connsiteX99" fmla="*/ 711112 w 732254"/>
                  <a:gd name="connsiteY99" fmla="*/ 226847 h 710614"/>
                  <a:gd name="connsiteX100" fmla="*/ 703448 w 732254"/>
                  <a:gd name="connsiteY100" fmla="*/ 237973 h 710614"/>
                  <a:gd name="connsiteX101" fmla="*/ 697581 w 732254"/>
                  <a:gd name="connsiteY101" fmla="*/ 236017 h 710614"/>
                  <a:gd name="connsiteX102" fmla="*/ 690473 w 732254"/>
                  <a:gd name="connsiteY102" fmla="*/ 233744 h 710614"/>
                  <a:gd name="connsiteX103" fmla="*/ 684025 w 732254"/>
                  <a:gd name="connsiteY103" fmla="*/ 236757 h 710614"/>
                  <a:gd name="connsiteX104" fmla="*/ 683760 w 732254"/>
                  <a:gd name="connsiteY104" fmla="*/ 236995 h 710614"/>
                  <a:gd name="connsiteX105" fmla="*/ 683417 w 732254"/>
                  <a:gd name="connsiteY105" fmla="*/ 237048 h 710614"/>
                  <a:gd name="connsiteX106" fmla="*/ 656118 w 732254"/>
                  <a:gd name="connsiteY106" fmla="*/ 245108 h 710614"/>
                  <a:gd name="connsiteX107" fmla="*/ 646895 w 732254"/>
                  <a:gd name="connsiteY107" fmla="*/ 248015 h 710614"/>
                  <a:gd name="connsiteX108" fmla="*/ 631885 w 732254"/>
                  <a:gd name="connsiteY108" fmla="*/ 229437 h 710614"/>
                  <a:gd name="connsiteX109" fmla="*/ 604639 w 732254"/>
                  <a:gd name="connsiteY109" fmla="*/ 216805 h 710614"/>
                  <a:gd name="connsiteX110" fmla="*/ 596632 w 732254"/>
                  <a:gd name="connsiteY110" fmla="*/ 231736 h 710614"/>
                  <a:gd name="connsiteX111" fmla="*/ 580221 w 732254"/>
                  <a:gd name="connsiteY111" fmla="*/ 276582 h 710614"/>
                  <a:gd name="connsiteX112" fmla="*/ 580088 w 732254"/>
                  <a:gd name="connsiteY112" fmla="*/ 276793 h 710614"/>
                  <a:gd name="connsiteX113" fmla="*/ 579877 w 732254"/>
                  <a:gd name="connsiteY113" fmla="*/ 276925 h 710614"/>
                  <a:gd name="connsiteX114" fmla="*/ 547953 w 732254"/>
                  <a:gd name="connsiteY114" fmla="*/ 285303 h 710614"/>
                  <a:gd name="connsiteX115" fmla="*/ 512859 w 732254"/>
                  <a:gd name="connsiteY115" fmla="*/ 297670 h 710614"/>
                  <a:gd name="connsiteX116" fmla="*/ 534502 w 732254"/>
                  <a:gd name="connsiteY116" fmla="*/ 317173 h 710614"/>
                  <a:gd name="connsiteX117" fmla="*/ 535612 w 732254"/>
                  <a:gd name="connsiteY117" fmla="*/ 317781 h 710614"/>
                  <a:gd name="connsiteX118" fmla="*/ 534846 w 732254"/>
                  <a:gd name="connsiteY118" fmla="*/ 318785 h 710614"/>
                  <a:gd name="connsiteX119" fmla="*/ 520470 w 732254"/>
                  <a:gd name="connsiteY119" fmla="*/ 348410 h 710614"/>
                  <a:gd name="connsiteX120" fmla="*/ 502420 w 732254"/>
                  <a:gd name="connsiteY120" fmla="*/ 365957 h 710614"/>
                  <a:gd name="connsiteX121" fmla="*/ 510110 w 732254"/>
                  <a:gd name="connsiteY121" fmla="*/ 384033 h 710614"/>
                  <a:gd name="connsiteX122" fmla="*/ 518699 w 732254"/>
                  <a:gd name="connsiteY122" fmla="*/ 407711 h 710614"/>
                  <a:gd name="connsiteX123" fmla="*/ 524592 w 732254"/>
                  <a:gd name="connsiteY123" fmla="*/ 411675 h 710614"/>
                  <a:gd name="connsiteX124" fmla="*/ 526786 w 732254"/>
                  <a:gd name="connsiteY124" fmla="*/ 411622 h 710614"/>
                  <a:gd name="connsiteX125" fmla="*/ 529111 w 732254"/>
                  <a:gd name="connsiteY125" fmla="*/ 411570 h 710614"/>
                  <a:gd name="connsiteX126" fmla="*/ 537938 w 732254"/>
                  <a:gd name="connsiteY126" fmla="*/ 417542 h 710614"/>
                  <a:gd name="connsiteX127" fmla="*/ 544782 w 732254"/>
                  <a:gd name="connsiteY127" fmla="*/ 431680 h 710614"/>
                  <a:gd name="connsiteX128" fmla="*/ 560295 w 732254"/>
                  <a:gd name="connsiteY128" fmla="*/ 450126 h 710614"/>
                  <a:gd name="connsiteX129" fmla="*/ 560691 w 732254"/>
                  <a:gd name="connsiteY129" fmla="*/ 450311 h 710614"/>
                  <a:gd name="connsiteX130" fmla="*/ 560850 w 732254"/>
                  <a:gd name="connsiteY130" fmla="*/ 450707 h 710614"/>
                  <a:gd name="connsiteX131" fmla="*/ 554137 w 732254"/>
                  <a:gd name="connsiteY131" fmla="*/ 460750 h 710614"/>
                  <a:gd name="connsiteX132" fmla="*/ 547742 w 732254"/>
                  <a:gd name="connsiteY132" fmla="*/ 465454 h 710614"/>
                  <a:gd name="connsiteX133" fmla="*/ 518673 w 732254"/>
                  <a:gd name="connsiteY133" fmla="*/ 491087 h 710614"/>
                  <a:gd name="connsiteX134" fmla="*/ 504799 w 732254"/>
                  <a:gd name="connsiteY134" fmla="*/ 497192 h 710614"/>
                  <a:gd name="connsiteX135" fmla="*/ 504614 w 732254"/>
                  <a:gd name="connsiteY135" fmla="*/ 497271 h 710614"/>
                  <a:gd name="connsiteX136" fmla="*/ 504429 w 732254"/>
                  <a:gd name="connsiteY136" fmla="*/ 497271 h 710614"/>
                  <a:gd name="connsiteX137" fmla="*/ 492537 w 732254"/>
                  <a:gd name="connsiteY137" fmla="*/ 497853 h 710614"/>
                  <a:gd name="connsiteX138" fmla="*/ 467563 w 732254"/>
                  <a:gd name="connsiteY138" fmla="*/ 503957 h 710614"/>
                  <a:gd name="connsiteX139" fmla="*/ 468700 w 732254"/>
                  <a:gd name="connsiteY139" fmla="*/ 520633 h 710614"/>
                  <a:gd name="connsiteX140" fmla="*/ 468938 w 732254"/>
                  <a:gd name="connsiteY140" fmla="*/ 521188 h 710614"/>
                  <a:gd name="connsiteX141" fmla="*/ 468568 w 732254"/>
                  <a:gd name="connsiteY141" fmla="*/ 521690 h 710614"/>
                  <a:gd name="connsiteX142" fmla="*/ 461353 w 732254"/>
                  <a:gd name="connsiteY142" fmla="*/ 557709 h 710614"/>
                  <a:gd name="connsiteX143" fmla="*/ 461565 w 732254"/>
                  <a:gd name="connsiteY143" fmla="*/ 558528 h 710614"/>
                  <a:gd name="connsiteX144" fmla="*/ 460825 w 732254"/>
                  <a:gd name="connsiteY144" fmla="*/ 558951 h 710614"/>
                  <a:gd name="connsiteX145" fmla="*/ 444493 w 732254"/>
                  <a:gd name="connsiteY145" fmla="*/ 563972 h 710614"/>
                  <a:gd name="connsiteX146" fmla="*/ 423695 w 732254"/>
                  <a:gd name="connsiteY146" fmla="*/ 552847 h 710614"/>
                  <a:gd name="connsiteX147" fmla="*/ 404694 w 732254"/>
                  <a:gd name="connsiteY147" fmla="*/ 542435 h 710614"/>
                  <a:gd name="connsiteX148" fmla="*/ 375599 w 732254"/>
                  <a:gd name="connsiteY148" fmla="*/ 557181 h 710614"/>
                  <a:gd name="connsiteX149" fmla="*/ 375334 w 732254"/>
                  <a:gd name="connsiteY149" fmla="*/ 557392 h 710614"/>
                  <a:gd name="connsiteX150" fmla="*/ 375017 w 732254"/>
                  <a:gd name="connsiteY150" fmla="*/ 557392 h 710614"/>
                  <a:gd name="connsiteX151" fmla="*/ 355805 w 732254"/>
                  <a:gd name="connsiteY151" fmla="*/ 568121 h 710614"/>
                  <a:gd name="connsiteX152" fmla="*/ 351260 w 732254"/>
                  <a:gd name="connsiteY152" fmla="*/ 583343 h 710614"/>
                  <a:gd name="connsiteX153" fmla="*/ 343913 w 732254"/>
                  <a:gd name="connsiteY153" fmla="*/ 590795 h 710614"/>
                  <a:gd name="connsiteX154" fmla="*/ 336910 w 732254"/>
                  <a:gd name="connsiteY154" fmla="*/ 586065 h 710614"/>
                  <a:gd name="connsiteX155" fmla="*/ 331439 w 732254"/>
                  <a:gd name="connsiteY155" fmla="*/ 581969 h 710614"/>
                  <a:gd name="connsiteX156" fmla="*/ 328982 w 732254"/>
                  <a:gd name="connsiteY156" fmla="*/ 583290 h 710614"/>
                  <a:gd name="connsiteX157" fmla="*/ 292566 w 732254"/>
                  <a:gd name="connsiteY157" fmla="*/ 651233 h 710614"/>
                  <a:gd name="connsiteX158" fmla="*/ 273459 w 732254"/>
                  <a:gd name="connsiteY158" fmla="*/ 696027 h 710614"/>
                  <a:gd name="connsiteX159" fmla="*/ 261382 w 732254"/>
                  <a:gd name="connsiteY159" fmla="*/ 701259 h 710614"/>
                  <a:gd name="connsiteX160" fmla="*/ 245685 w 732254"/>
                  <a:gd name="connsiteY160" fmla="*/ 697665 h 710614"/>
                  <a:gd name="connsiteX161" fmla="*/ 230939 w 732254"/>
                  <a:gd name="connsiteY161" fmla="*/ 694230 h 710614"/>
                  <a:gd name="connsiteX162" fmla="*/ 217303 w 732254"/>
                  <a:gd name="connsiteY162" fmla="*/ 704087 h 710614"/>
                  <a:gd name="connsiteX163" fmla="*/ 217223 w 732254"/>
                  <a:gd name="connsiteY163" fmla="*/ 704245 h 710614"/>
                  <a:gd name="connsiteX164" fmla="*/ 217091 w 732254"/>
                  <a:gd name="connsiteY164" fmla="*/ 704377 h 710614"/>
                  <a:gd name="connsiteX165" fmla="*/ 213788 w 732254"/>
                  <a:gd name="connsiteY165" fmla="*/ 705725 h 710614"/>
                  <a:gd name="connsiteX166" fmla="*/ 210273 w 732254"/>
                  <a:gd name="connsiteY166" fmla="*/ 705065 h 710614"/>
                  <a:gd name="connsiteX167" fmla="*/ 207419 w 732254"/>
                  <a:gd name="connsiteY167" fmla="*/ 704483 h 710614"/>
                  <a:gd name="connsiteX168" fmla="*/ 205648 w 732254"/>
                  <a:gd name="connsiteY168" fmla="*/ 705302 h 710614"/>
                  <a:gd name="connsiteX169" fmla="*/ 198857 w 732254"/>
                  <a:gd name="connsiteY169" fmla="*/ 710561 h 710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</a:cxnLst>
                <a:rect l="l" t="t" r="r" b="b"/>
                <a:pathLst>
                  <a:path w="732254" h="710614">
                    <a:moveTo>
                      <a:pt x="198910" y="710614"/>
                    </a:moveTo>
                    <a:cubicBezTo>
                      <a:pt x="194972" y="710614"/>
                      <a:pt x="191378" y="706122"/>
                      <a:pt x="187573" y="701365"/>
                    </a:cubicBezTo>
                    <a:cubicBezTo>
                      <a:pt x="183714" y="696529"/>
                      <a:pt x="179697" y="691508"/>
                      <a:pt x="175258" y="690794"/>
                    </a:cubicBezTo>
                    <a:lnTo>
                      <a:pt x="174359" y="690662"/>
                    </a:lnTo>
                    <a:lnTo>
                      <a:pt x="174359" y="689764"/>
                    </a:lnTo>
                    <a:cubicBezTo>
                      <a:pt x="173936" y="675731"/>
                      <a:pt x="177848" y="669706"/>
                      <a:pt x="180992" y="664843"/>
                    </a:cubicBezTo>
                    <a:cubicBezTo>
                      <a:pt x="184349" y="659663"/>
                      <a:pt x="186595" y="656228"/>
                      <a:pt x="180939" y="644865"/>
                    </a:cubicBezTo>
                    <a:cubicBezTo>
                      <a:pt x="175760" y="640055"/>
                      <a:pt x="162547" y="629193"/>
                      <a:pt x="148540" y="629193"/>
                    </a:cubicBezTo>
                    <a:cubicBezTo>
                      <a:pt x="145501" y="629193"/>
                      <a:pt x="142568" y="629722"/>
                      <a:pt x="139846" y="630753"/>
                    </a:cubicBezTo>
                    <a:lnTo>
                      <a:pt x="139502" y="630885"/>
                    </a:lnTo>
                    <a:lnTo>
                      <a:pt x="139132" y="630779"/>
                    </a:lnTo>
                    <a:cubicBezTo>
                      <a:pt x="131654" y="628401"/>
                      <a:pt x="125787" y="627264"/>
                      <a:pt x="121215" y="627264"/>
                    </a:cubicBezTo>
                    <a:cubicBezTo>
                      <a:pt x="111913" y="627264"/>
                      <a:pt x="110063" y="632180"/>
                      <a:pt x="108081" y="637386"/>
                    </a:cubicBezTo>
                    <a:cubicBezTo>
                      <a:pt x="106337" y="641958"/>
                      <a:pt x="104381" y="647164"/>
                      <a:pt x="96797" y="647798"/>
                    </a:cubicBezTo>
                    <a:lnTo>
                      <a:pt x="96559" y="647798"/>
                    </a:lnTo>
                    <a:cubicBezTo>
                      <a:pt x="96559" y="647798"/>
                      <a:pt x="96321" y="647719"/>
                      <a:pt x="96321" y="647719"/>
                    </a:cubicBezTo>
                    <a:cubicBezTo>
                      <a:pt x="94920" y="647190"/>
                      <a:pt x="93626" y="646926"/>
                      <a:pt x="92357" y="646926"/>
                    </a:cubicBezTo>
                    <a:cubicBezTo>
                      <a:pt x="88974" y="646926"/>
                      <a:pt x="86226" y="648829"/>
                      <a:pt x="83584" y="650678"/>
                    </a:cubicBezTo>
                    <a:cubicBezTo>
                      <a:pt x="80941" y="652528"/>
                      <a:pt x="78219" y="654431"/>
                      <a:pt x="74836" y="654431"/>
                    </a:cubicBezTo>
                    <a:cubicBezTo>
                      <a:pt x="73198" y="654431"/>
                      <a:pt x="71586" y="653982"/>
                      <a:pt x="69894" y="653110"/>
                    </a:cubicBezTo>
                    <a:cubicBezTo>
                      <a:pt x="64213" y="651656"/>
                      <a:pt x="64794" y="647322"/>
                      <a:pt x="65243" y="643860"/>
                    </a:cubicBezTo>
                    <a:cubicBezTo>
                      <a:pt x="65560" y="641376"/>
                      <a:pt x="65878" y="638998"/>
                      <a:pt x="64239" y="637597"/>
                    </a:cubicBezTo>
                    <a:cubicBezTo>
                      <a:pt x="63393" y="637121"/>
                      <a:pt x="62046" y="636778"/>
                      <a:pt x="60619" y="636408"/>
                    </a:cubicBezTo>
                    <a:cubicBezTo>
                      <a:pt x="57474" y="635589"/>
                      <a:pt x="53589" y="634585"/>
                      <a:pt x="52902" y="630277"/>
                    </a:cubicBezTo>
                    <a:cubicBezTo>
                      <a:pt x="48040" y="620631"/>
                      <a:pt x="48806" y="612069"/>
                      <a:pt x="49519" y="603797"/>
                    </a:cubicBezTo>
                    <a:cubicBezTo>
                      <a:pt x="50233" y="595579"/>
                      <a:pt x="50920" y="587809"/>
                      <a:pt x="46058" y="579406"/>
                    </a:cubicBezTo>
                    <a:lnTo>
                      <a:pt x="45899" y="579141"/>
                    </a:lnTo>
                    <a:lnTo>
                      <a:pt x="45899" y="578824"/>
                    </a:lnTo>
                    <a:cubicBezTo>
                      <a:pt x="46243" y="567831"/>
                      <a:pt x="44816" y="567355"/>
                      <a:pt x="40587" y="565875"/>
                    </a:cubicBezTo>
                    <a:cubicBezTo>
                      <a:pt x="38420" y="565109"/>
                      <a:pt x="35698" y="564184"/>
                      <a:pt x="32316" y="561779"/>
                    </a:cubicBezTo>
                    <a:lnTo>
                      <a:pt x="32078" y="561594"/>
                    </a:lnTo>
                    <a:lnTo>
                      <a:pt x="31946" y="561330"/>
                    </a:lnTo>
                    <a:cubicBezTo>
                      <a:pt x="27612" y="551552"/>
                      <a:pt x="34641" y="543095"/>
                      <a:pt x="40270" y="536277"/>
                    </a:cubicBezTo>
                    <a:cubicBezTo>
                      <a:pt x="41274" y="535062"/>
                      <a:pt x="42252" y="533899"/>
                      <a:pt x="43098" y="532762"/>
                    </a:cubicBezTo>
                    <a:cubicBezTo>
                      <a:pt x="44181" y="530120"/>
                      <a:pt x="44789" y="526869"/>
                      <a:pt x="45423" y="523407"/>
                    </a:cubicBezTo>
                    <a:cubicBezTo>
                      <a:pt x="46665" y="516695"/>
                      <a:pt x="47934" y="509771"/>
                      <a:pt x="53061" y="505913"/>
                    </a:cubicBezTo>
                    <a:cubicBezTo>
                      <a:pt x="67410" y="490955"/>
                      <a:pt x="79857" y="437917"/>
                      <a:pt x="72722" y="404355"/>
                    </a:cubicBezTo>
                    <a:cubicBezTo>
                      <a:pt x="69762" y="390455"/>
                      <a:pt x="63896" y="381602"/>
                      <a:pt x="55254" y="378087"/>
                    </a:cubicBezTo>
                    <a:lnTo>
                      <a:pt x="54356" y="377717"/>
                    </a:lnTo>
                    <a:lnTo>
                      <a:pt x="54620" y="376792"/>
                    </a:lnTo>
                    <a:cubicBezTo>
                      <a:pt x="57791" y="365376"/>
                      <a:pt x="66750" y="364292"/>
                      <a:pt x="74678" y="363341"/>
                    </a:cubicBezTo>
                    <a:cubicBezTo>
                      <a:pt x="84773" y="362125"/>
                      <a:pt x="93494" y="361068"/>
                      <a:pt x="93335" y="342411"/>
                    </a:cubicBezTo>
                    <a:cubicBezTo>
                      <a:pt x="94154" y="319340"/>
                      <a:pt x="78351" y="312839"/>
                      <a:pt x="61596" y="305968"/>
                    </a:cubicBezTo>
                    <a:cubicBezTo>
                      <a:pt x="46375" y="299732"/>
                      <a:pt x="30624" y="293257"/>
                      <a:pt x="28008" y="273649"/>
                    </a:cubicBezTo>
                    <a:lnTo>
                      <a:pt x="28008" y="273384"/>
                    </a:lnTo>
                    <a:cubicBezTo>
                      <a:pt x="28008" y="273384"/>
                      <a:pt x="28061" y="273120"/>
                      <a:pt x="28061" y="273120"/>
                    </a:cubicBezTo>
                    <a:cubicBezTo>
                      <a:pt x="34166" y="257185"/>
                      <a:pt x="35566" y="246086"/>
                      <a:pt x="32342" y="239188"/>
                    </a:cubicBezTo>
                    <a:cubicBezTo>
                      <a:pt x="29435" y="232951"/>
                      <a:pt x="22934" y="230732"/>
                      <a:pt x="16671" y="228591"/>
                    </a:cubicBezTo>
                    <a:cubicBezTo>
                      <a:pt x="7078" y="225314"/>
                      <a:pt x="-2858" y="221905"/>
                      <a:pt x="762" y="204437"/>
                    </a:cubicBezTo>
                    <a:lnTo>
                      <a:pt x="841" y="204120"/>
                    </a:lnTo>
                    <a:lnTo>
                      <a:pt x="1079" y="203882"/>
                    </a:lnTo>
                    <a:cubicBezTo>
                      <a:pt x="8003" y="197196"/>
                      <a:pt x="8241" y="192809"/>
                      <a:pt x="8479" y="188158"/>
                    </a:cubicBezTo>
                    <a:cubicBezTo>
                      <a:pt x="8770" y="182714"/>
                      <a:pt x="9087" y="176583"/>
                      <a:pt x="19789" y="166700"/>
                    </a:cubicBezTo>
                    <a:cubicBezTo>
                      <a:pt x="15218" y="148280"/>
                      <a:pt x="15270" y="147408"/>
                      <a:pt x="20318" y="139295"/>
                    </a:cubicBezTo>
                    <a:cubicBezTo>
                      <a:pt x="21930" y="136679"/>
                      <a:pt x="24150" y="133138"/>
                      <a:pt x="26872" y="127667"/>
                    </a:cubicBezTo>
                    <a:cubicBezTo>
                      <a:pt x="27506" y="117308"/>
                      <a:pt x="27929" y="113106"/>
                      <a:pt x="31100" y="113106"/>
                    </a:cubicBezTo>
                    <a:cubicBezTo>
                      <a:pt x="32289" y="113106"/>
                      <a:pt x="33637" y="113820"/>
                      <a:pt x="35513" y="114798"/>
                    </a:cubicBezTo>
                    <a:cubicBezTo>
                      <a:pt x="39292" y="116806"/>
                      <a:pt x="45635" y="120162"/>
                      <a:pt x="56205" y="120162"/>
                    </a:cubicBezTo>
                    <a:cubicBezTo>
                      <a:pt x="66063" y="120162"/>
                      <a:pt x="77664" y="117255"/>
                      <a:pt x="90745" y="111521"/>
                    </a:cubicBezTo>
                    <a:lnTo>
                      <a:pt x="91089" y="111362"/>
                    </a:lnTo>
                    <a:lnTo>
                      <a:pt x="91459" y="111441"/>
                    </a:lnTo>
                    <a:cubicBezTo>
                      <a:pt x="116696" y="117546"/>
                      <a:pt x="129540" y="123809"/>
                      <a:pt x="131839" y="131129"/>
                    </a:cubicBezTo>
                    <a:cubicBezTo>
                      <a:pt x="133451" y="136230"/>
                      <a:pt x="129645" y="140511"/>
                      <a:pt x="126580" y="143973"/>
                    </a:cubicBezTo>
                    <a:cubicBezTo>
                      <a:pt x="125021" y="145717"/>
                      <a:pt x="123276" y="147699"/>
                      <a:pt x="123567" y="148597"/>
                    </a:cubicBezTo>
                    <a:cubicBezTo>
                      <a:pt x="123673" y="148914"/>
                      <a:pt x="124281" y="149681"/>
                      <a:pt x="127425" y="150315"/>
                    </a:cubicBezTo>
                    <a:cubicBezTo>
                      <a:pt x="129355" y="149126"/>
                      <a:pt x="131310" y="148545"/>
                      <a:pt x="133424" y="148545"/>
                    </a:cubicBezTo>
                    <a:cubicBezTo>
                      <a:pt x="137071" y="148545"/>
                      <a:pt x="140507" y="150315"/>
                      <a:pt x="143810" y="152059"/>
                    </a:cubicBezTo>
                    <a:cubicBezTo>
                      <a:pt x="146743" y="153592"/>
                      <a:pt x="149518" y="155019"/>
                      <a:pt x="152319" y="155257"/>
                    </a:cubicBezTo>
                    <a:cubicBezTo>
                      <a:pt x="154539" y="154068"/>
                      <a:pt x="156680" y="153513"/>
                      <a:pt x="158820" y="153513"/>
                    </a:cubicBezTo>
                    <a:cubicBezTo>
                      <a:pt x="163286" y="153513"/>
                      <a:pt x="167039" y="156076"/>
                      <a:pt x="170686" y="158534"/>
                    </a:cubicBezTo>
                    <a:cubicBezTo>
                      <a:pt x="172272" y="159617"/>
                      <a:pt x="173910" y="160727"/>
                      <a:pt x="175628" y="161652"/>
                    </a:cubicBezTo>
                    <a:cubicBezTo>
                      <a:pt x="191880" y="158085"/>
                      <a:pt x="201579" y="158032"/>
                      <a:pt x="208000" y="157979"/>
                    </a:cubicBezTo>
                    <a:cubicBezTo>
                      <a:pt x="220025" y="157900"/>
                      <a:pt x="221901" y="157873"/>
                      <a:pt x="238180" y="136441"/>
                    </a:cubicBezTo>
                    <a:cubicBezTo>
                      <a:pt x="238682" y="90221"/>
                      <a:pt x="279141" y="48202"/>
                      <a:pt x="323274" y="48202"/>
                    </a:cubicBezTo>
                    <a:cubicBezTo>
                      <a:pt x="334029" y="48202"/>
                      <a:pt x="344494" y="50713"/>
                      <a:pt x="354378" y="55681"/>
                    </a:cubicBezTo>
                    <a:cubicBezTo>
                      <a:pt x="355541" y="56104"/>
                      <a:pt x="356862" y="56368"/>
                      <a:pt x="358183" y="56368"/>
                    </a:cubicBezTo>
                    <a:cubicBezTo>
                      <a:pt x="367063" y="56368"/>
                      <a:pt x="375202" y="45639"/>
                      <a:pt x="378268" y="41014"/>
                    </a:cubicBezTo>
                    <a:cubicBezTo>
                      <a:pt x="380620" y="38662"/>
                      <a:pt x="383130" y="37552"/>
                      <a:pt x="385826" y="37552"/>
                    </a:cubicBezTo>
                    <a:cubicBezTo>
                      <a:pt x="391587" y="37552"/>
                      <a:pt x="397189" y="42573"/>
                      <a:pt x="401285" y="46247"/>
                    </a:cubicBezTo>
                    <a:cubicBezTo>
                      <a:pt x="410958" y="43498"/>
                      <a:pt x="420735" y="42124"/>
                      <a:pt x="430408" y="42124"/>
                    </a:cubicBezTo>
                    <a:cubicBezTo>
                      <a:pt x="448087" y="42124"/>
                      <a:pt x="464498" y="46881"/>
                      <a:pt x="477896" y="55892"/>
                    </a:cubicBezTo>
                    <a:lnTo>
                      <a:pt x="480328" y="54756"/>
                    </a:lnTo>
                    <a:cubicBezTo>
                      <a:pt x="556251" y="18948"/>
                      <a:pt x="607995" y="0"/>
                      <a:pt x="630009" y="0"/>
                    </a:cubicBezTo>
                    <a:cubicBezTo>
                      <a:pt x="636377" y="0"/>
                      <a:pt x="640421" y="1612"/>
                      <a:pt x="642059" y="4810"/>
                    </a:cubicBezTo>
                    <a:cubicBezTo>
                      <a:pt x="644279" y="9117"/>
                      <a:pt x="642006" y="15856"/>
                      <a:pt x="635135" y="25475"/>
                    </a:cubicBezTo>
                    <a:lnTo>
                      <a:pt x="634950" y="25713"/>
                    </a:lnTo>
                    <a:lnTo>
                      <a:pt x="634659" y="25845"/>
                    </a:lnTo>
                    <a:cubicBezTo>
                      <a:pt x="606489" y="37817"/>
                      <a:pt x="610109" y="48097"/>
                      <a:pt x="615157" y="62314"/>
                    </a:cubicBezTo>
                    <a:cubicBezTo>
                      <a:pt x="617879" y="70031"/>
                      <a:pt x="620970" y="78752"/>
                      <a:pt x="619781" y="89269"/>
                    </a:cubicBezTo>
                    <a:cubicBezTo>
                      <a:pt x="627868" y="89957"/>
                      <a:pt x="634977" y="94740"/>
                      <a:pt x="639443" y="102536"/>
                    </a:cubicBezTo>
                    <a:cubicBezTo>
                      <a:pt x="642085" y="103091"/>
                      <a:pt x="644649" y="103461"/>
                      <a:pt x="647159" y="103831"/>
                    </a:cubicBezTo>
                    <a:cubicBezTo>
                      <a:pt x="659316" y="105601"/>
                      <a:pt x="669807" y="107134"/>
                      <a:pt x="668169" y="127165"/>
                    </a:cubicBezTo>
                    <a:lnTo>
                      <a:pt x="668169" y="127324"/>
                    </a:lnTo>
                    <a:cubicBezTo>
                      <a:pt x="668169" y="127324"/>
                      <a:pt x="668089" y="127456"/>
                      <a:pt x="668089" y="127456"/>
                    </a:cubicBezTo>
                    <a:cubicBezTo>
                      <a:pt x="664257" y="137577"/>
                      <a:pt x="663412" y="144501"/>
                      <a:pt x="665473" y="148624"/>
                    </a:cubicBezTo>
                    <a:cubicBezTo>
                      <a:pt x="667429" y="152535"/>
                      <a:pt x="671763" y="153830"/>
                      <a:pt x="676784" y="155310"/>
                    </a:cubicBezTo>
                    <a:cubicBezTo>
                      <a:pt x="684447" y="157582"/>
                      <a:pt x="693168" y="160146"/>
                      <a:pt x="694516" y="173306"/>
                    </a:cubicBezTo>
                    <a:cubicBezTo>
                      <a:pt x="701810" y="197355"/>
                      <a:pt x="717428" y="202191"/>
                      <a:pt x="725832" y="204781"/>
                    </a:cubicBezTo>
                    <a:cubicBezTo>
                      <a:pt x="729505" y="205917"/>
                      <a:pt x="731936" y="206683"/>
                      <a:pt x="732227" y="208665"/>
                    </a:cubicBezTo>
                    <a:cubicBezTo>
                      <a:pt x="732650" y="211493"/>
                      <a:pt x="728369" y="214902"/>
                      <a:pt x="711112" y="226847"/>
                    </a:cubicBezTo>
                    <a:cubicBezTo>
                      <a:pt x="709394" y="234643"/>
                      <a:pt x="707095" y="237973"/>
                      <a:pt x="703448" y="237973"/>
                    </a:cubicBezTo>
                    <a:cubicBezTo>
                      <a:pt x="701572" y="237973"/>
                      <a:pt x="699643" y="237021"/>
                      <a:pt x="697581" y="236017"/>
                    </a:cubicBezTo>
                    <a:cubicBezTo>
                      <a:pt x="695309" y="234907"/>
                      <a:pt x="692957" y="233744"/>
                      <a:pt x="690473" y="233744"/>
                    </a:cubicBezTo>
                    <a:cubicBezTo>
                      <a:pt x="688226" y="233744"/>
                      <a:pt x="686112" y="234722"/>
                      <a:pt x="684025" y="236757"/>
                    </a:cubicBezTo>
                    <a:lnTo>
                      <a:pt x="683760" y="236995"/>
                    </a:lnTo>
                    <a:lnTo>
                      <a:pt x="683417" y="237048"/>
                    </a:lnTo>
                    <a:cubicBezTo>
                      <a:pt x="670177" y="238924"/>
                      <a:pt x="662064" y="242491"/>
                      <a:pt x="656118" y="245108"/>
                    </a:cubicBezTo>
                    <a:cubicBezTo>
                      <a:pt x="652260" y="246799"/>
                      <a:pt x="649485" y="248015"/>
                      <a:pt x="646895" y="248015"/>
                    </a:cubicBezTo>
                    <a:cubicBezTo>
                      <a:pt x="641478" y="248015"/>
                      <a:pt x="638016" y="242544"/>
                      <a:pt x="631885" y="229437"/>
                    </a:cubicBezTo>
                    <a:cubicBezTo>
                      <a:pt x="617059" y="220478"/>
                      <a:pt x="609158" y="216805"/>
                      <a:pt x="604639" y="216805"/>
                    </a:cubicBezTo>
                    <a:cubicBezTo>
                      <a:pt x="599697" y="216805"/>
                      <a:pt x="598614" y="221377"/>
                      <a:pt x="596632" y="231736"/>
                    </a:cubicBezTo>
                    <a:cubicBezTo>
                      <a:pt x="594597" y="242306"/>
                      <a:pt x="591531" y="258295"/>
                      <a:pt x="580221" y="276582"/>
                    </a:cubicBezTo>
                    <a:lnTo>
                      <a:pt x="580088" y="276793"/>
                    </a:lnTo>
                    <a:lnTo>
                      <a:pt x="579877" y="276925"/>
                    </a:lnTo>
                    <a:cubicBezTo>
                      <a:pt x="573587" y="280916"/>
                      <a:pt x="561141" y="283056"/>
                      <a:pt x="547953" y="285303"/>
                    </a:cubicBezTo>
                    <a:cubicBezTo>
                      <a:pt x="532018" y="288025"/>
                      <a:pt x="513969" y="291117"/>
                      <a:pt x="512859" y="297670"/>
                    </a:cubicBezTo>
                    <a:cubicBezTo>
                      <a:pt x="512092" y="302242"/>
                      <a:pt x="519360" y="308796"/>
                      <a:pt x="534502" y="317173"/>
                    </a:cubicBezTo>
                    <a:lnTo>
                      <a:pt x="535612" y="317781"/>
                    </a:lnTo>
                    <a:lnTo>
                      <a:pt x="534846" y="318785"/>
                    </a:lnTo>
                    <a:cubicBezTo>
                      <a:pt x="522637" y="334774"/>
                      <a:pt x="521342" y="342966"/>
                      <a:pt x="520470" y="348410"/>
                    </a:cubicBezTo>
                    <a:cubicBezTo>
                      <a:pt x="519360" y="355466"/>
                      <a:pt x="518250" y="358663"/>
                      <a:pt x="502420" y="365957"/>
                    </a:cubicBezTo>
                    <a:cubicBezTo>
                      <a:pt x="499698" y="372405"/>
                      <a:pt x="504746" y="378060"/>
                      <a:pt x="510110" y="384033"/>
                    </a:cubicBezTo>
                    <a:cubicBezTo>
                      <a:pt x="516056" y="390666"/>
                      <a:pt x="522795" y="398198"/>
                      <a:pt x="518699" y="407711"/>
                    </a:cubicBezTo>
                    <a:cubicBezTo>
                      <a:pt x="518963" y="411041"/>
                      <a:pt x="520972" y="411675"/>
                      <a:pt x="524592" y="411675"/>
                    </a:cubicBezTo>
                    <a:cubicBezTo>
                      <a:pt x="525306" y="411675"/>
                      <a:pt x="526046" y="411675"/>
                      <a:pt x="526786" y="411622"/>
                    </a:cubicBezTo>
                    <a:cubicBezTo>
                      <a:pt x="527552" y="411596"/>
                      <a:pt x="528345" y="411570"/>
                      <a:pt x="529111" y="411570"/>
                    </a:cubicBezTo>
                    <a:cubicBezTo>
                      <a:pt x="532996" y="411570"/>
                      <a:pt x="537066" y="412283"/>
                      <a:pt x="537938" y="417542"/>
                    </a:cubicBezTo>
                    <a:cubicBezTo>
                      <a:pt x="545205" y="422589"/>
                      <a:pt x="544994" y="427214"/>
                      <a:pt x="544782" y="431680"/>
                    </a:cubicBezTo>
                    <a:cubicBezTo>
                      <a:pt x="544518" y="437336"/>
                      <a:pt x="544280" y="442700"/>
                      <a:pt x="560295" y="450126"/>
                    </a:cubicBezTo>
                    <a:lnTo>
                      <a:pt x="560691" y="450311"/>
                    </a:lnTo>
                    <a:lnTo>
                      <a:pt x="560850" y="450707"/>
                    </a:lnTo>
                    <a:cubicBezTo>
                      <a:pt x="563096" y="456468"/>
                      <a:pt x="558128" y="458847"/>
                      <a:pt x="554137" y="460750"/>
                    </a:cubicBezTo>
                    <a:cubicBezTo>
                      <a:pt x="551468" y="462018"/>
                      <a:pt x="548693" y="463339"/>
                      <a:pt x="547742" y="465454"/>
                    </a:cubicBezTo>
                    <a:cubicBezTo>
                      <a:pt x="538995" y="482922"/>
                      <a:pt x="530908" y="486172"/>
                      <a:pt x="518673" y="491087"/>
                    </a:cubicBezTo>
                    <a:cubicBezTo>
                      <a:pt x="514629" y="492726"/>
                      <a:pt x="510031" y="494576"/>
                      <a:pt x="504799" y="497192"/>
                    </a:cubicBezTo>
                    <a:lnTo>
                      <a:pt x="504614" y="497271"/>
                    </a:lnTo>
                    <a:lnTo>
                      <a:pt x="504429" y="497271"/>
                    </a:lnTo>
                    <a:cubicBezTo>
                      <a:pt x="500755" y="497694"/>
                      <a:pt x="496580" y="497773"/>
                      <a:pt x="492537" y="497853"/>
                    </a:cubicBezTo>
                    <a:cubicBezTo>
                      <a:pt x="482125" y="498038"/>
                      <a:pt x="471369" y="498223"/>
                      <a:pt x="467563" y="503957"/>
                    </a:cubicBezTo>
                    <a:cubicBezTo>
                      <a:pt x="465211" y="507498"/>
                      <a:pt x="465581" y="512942"/>
                      <a:pt x="468700" y="520633"/>
                    </a:cubicBezTo>
                    <a:lnTo>
                      <a:pt x="468938" y="521188"/>
                    </a:lnTo>
                    <a:lnTo>
                      <a:pt x="468568" y="521690"/>
                    </a:lnTo>
                    <a:cubicBezTo>
                      <a:pt x="460878" y="532155"/>
                      <a:pt x="458182" y="545606"/>
                      <a:pt x="461353" y="557709"/>
                    </a:cubicBezTo>
                    <a:lnTo>
                      <a:pt x="461565" y="558528"/>
                    </a:lnTo>
                    <a:lnTo>
                      <a:pt x="460825" y="558951"/>
                    </a:lnTo>
                    <a:cubicBezTo>
                      <a:pt x="454747" y="562334"/>
                      <a:pt x="449408" y="563972"/>
                      <a:pt x="444493" y="563972"/>
                    </a:cubicBezTo>
                    <a:cubicBezTo>
                      <a:pt x="435402" y="563972"/>
                      <a:pt x="429456" y="558317"/>
                      <a:pt x="423695" y="552847"/>
                    </a:cubicBezTo>
                    <a:cubicBezTo>
                      <a:pt x="418066" y="547482"/>
                      <a:pt x="412728" y="542435"/>
                      <a:pt x="404694" y="542435"/>
                    </a:cubicBezTo>
                    <a:cubicBezTo>
                      <a:pt x="396661" y="542435"/>
                      <a:pt x="387411" y="547271"/>
                      <a:pt x="375599" y="557181"/>
                    </a:cubicBezTo>
                    <a:lnTo>
                      <a:pt x="375334" y="557392"/>
                    </a:lnTo>
                    <a:lnTo>
                      <a:pt x="375017" y="557392"/>
                    </a:lnTo>
                    <a:cubicBezTo>
                      <a:pt x="355964" y="559533"/>
                      <a:pt x="355911" y="562228"/>
                      <a:pt x="355805" y="568121"/>
                    </a:cubicBezTo>
                    <a:cubicBezTo>
                      <a:pt x="355752" y="571821"/>
                      <a:pt x="355646" y="576895"/>
                      <a:pt x="351260" y="583343"/>
                    </a:cubicBezTo>
                    <a:cubicBezTo>
                      <a:pt x="348987" y="588391"/>
                      <a:pt x="346608" y="590795"/>
                      <a:pt x="343913" y="590795"/>
                    </a:cubicBezTo>
                    <a:cubicBezTo>
                      <a:pt x="341270" y="590795"/>
                      <a:pt x="339050" y="588391"/>
                      <a:pt x="336910" y="586065"/>
                    </a:cubicBezTo>
                    <a:cubicBezTo>
                      <a:pt x="335060" y="584057"/>
                      <a:pt x="333184" y="581969"/>
                      <a:pt x="331439" y="581969"/>
                    </a:cubicBezTo>
                    <a:cubicBezTo>
                      <a:pt x="330647" y="581969"/>
                      <a:pt x="329854" y="582392"/>
                      <a:pt x="328982" y="583290"/>
                    </a:cubicBezTo>
                    <a:cubicBezTo>
                      <a:pt x="310140" y="601630"/>
                      <a:pt x="301207" y="626841"/>
                      <a:pt x="292566" y="651233"/>
                    </a:cubicBezTo>
                    <a:cubicBezTo>
                      <a:pt x="286858" y="667354"/>
                      <a:pt x="281467" y="682549"/>
                      <a:pt x="273459" y="696027"/>
                    </a:cubicBezTo>
                    <a:cubicBezTo>
                      <a:pt x="270103" y="699621"/>
                      <a:pt x="266192" y="701259"/>
                      <a:pt x="261382" y="701259"/>
                    </a:cubicBezTo>
                    <a:cubicBezTo>
                      <a:pt x="256335" y="701259"/>
                      <a:pt x="250917" y="699436"/>
                      <a:pt x="245685" y="697665"/>
                    </a:cubicBezTo>
                    <a:cubicBezTo>
                      <a:pt x="240690" y="695974"/>
                      <a:pt x="235511" y="694230"/>
                      <a:pt x="230939" y="694230"/>
                    </a:cubicBezTo>
                    <a:cubicBezTo>
                      <a:pt x="224861" y="694230"/>
                      <a:pt x="220527" y="697374"/>
                      <a:pt x="217303" y="704087"/>
                    </a:cubicBezTo>
                    <a:lnTo>
                      <a:pt x="217223" y="704245"/>
                    </a:lnTo>
                    <a:lnTo>
                      <a:pt x="217091" y="704377"/>
                    </a:lnTo>
                    <a:cubicBezTo>
                      <a:pt x="216246" y="705276"/>
                      <a:pt x="215136" y="705725"/>
                      <a:pt x="213788" y="705725"/>
                    </a:cubicBezTo>
                    <a:cubicBezTo>
                      <a:pt x="212625" y="705725"/>
                      <a:pt x="211436" y="705382"/>
                      <a:pt x="210273" y="705065"/>
                    </a:cubicBezTo>
                    <a:cubicBezTo>
                      <a:pt x="209242" y="704774"/>
                      <a:pt x="208265" y="704483"/>
                      <a:pt x="207419" y="704483"/>
                    </a:cubicBezTo>
                    <a:cubicBezTo>
                      <a:pt x="206573" y="704483"/>
                      <a:pt x="206098" y="704721"/>
                      <a:pt x="205648" y="705302"/>
                    </a:cubicBezTo>
                    <a:cubicBezTo>
                      <a:pt x="203614" y="708817"/>
                      <a:pt x="201367" y="710561"/>
                      <a:pt x="198857" y="710561"/>
                    </a:cubicBezTo>
                    <a:close/>
                  </a:path>
                </a:pathLst>
              </a:custGeom>
              <a:solidFill>
                <a:srgbClr val="FF0F64">
                  <a:alpha val="76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50" name="Figura a mano libera: forma 195">
                <a:extLst>
                  <a:ext uri="{FF2B5EF4-FFF2-40B4-BE49-F238E27FC236}">
                    <a16:creationId xmlns:a16="http://schemas.microsoft.com/office/drawing/2014/main" id="{9F248115-6942-8633-9B2E-E70AC3B920D2}"/>
                  </a:ext>
                </a:extLst>
              </p:cNvPr>
              <p:cNvSpPr/>
              <p:nvPr/>
            </p:nvSpPr>
            <p:spPr>
              <a:xfrm>
                <a:off x="1864274" y="1880074"/>
                <a:ext cx="1241612" cy="683299"/>
              </a:xfrm>
              <a:custGeom>
                <a:avLst/>
                <a:gdLst>
                  <a:gd name="connsiteX0" fmla="*/ 1150436 w 1241612"/>
                  <a:gd name="connsiteY0" fmla="*/ 576025 h 683299"/>
                  <a:gd name="connsiteX1" fmla="*/ 1118565 w 1241612"/>
                  <a:gd name="connsiteY1" fmla="*/ 606045 h 683299"/>
                  <a:gd name="connsiteX2" fmla="*/ 1125780 w 1241612"/>
                  <a:gd name="connsiteY2" fmla="*/ 618202 h 683299"/>
                  <a:gd name="connsiteX3" fmla="*/ 1095970 w 1241612"/>
                  <a:gd name="connsiteY3" fmla="*/ 642567 h 683299"/>
                  <a:gd name="connsiteX4" fmla="*/ 1074300 w 1241612"/>
                  <a:gd name="connsiteY4" fmla="*/ 669760 h 683299"/>
                  <a:gd name="connsiteX5" fmla="*/ 1066214 w 1241612"/>
                  <a:gd name="connsiteY5" fmla="*/ 674623 h 683299"/>
                  <a:gd name="connsiteX6" fmla="*/ 1051071 w 1241612"/>
                  <a:gd name="connsiteY6" fmla="*/ 676023 h 683299"/>
                  <a:gd name="connsiteX7" fmla="*/ 1014550 w 1241612"/>
                  <a:gd name="connsiteY7" fmla="*/ 675944 h 683299"/>
                  <a:gd name="connsiteX8" fmla="*/ 938573 w 1241612"/>
                  <a:gd name="connsiteY8" fmla="*/ 648619 h 683299"/>
                  <a:gd name="connsiteX9" fmla="*/ 881148 w 1241612"/>
                  <a:gd name="connsiteY9" fmla="*/ 619364 h 683299"/>
                  <a:gd name="connsiteX10" fmla="*/ 876047 w 1241612"/>
                  <a:gd name="connsiteY10" fmla="*/ 595898 h 683299"/>
                  <a:gd name="connsiteX11" fmla="*/ 869388 w 1241612"/>
                  <a:gd name="connsiteY11" fmla="*/ 579672 h 683299"/>
                  <a:gd name="connsiteX12" fmla="*/ 856782 w 1241612"/>
                  <a:gd name="connsiteY12" fmla="*/ 552849 h 683299"/>
                  <a:gd name="connsiteX13" fmla="*/ 867406 w 1241612"/>
                  <a:gd name="connsiteY13" fmla="*/ 547140 h 683299"/>
                  <a:gd name="connsiteX14" fmla="*/ 881861 w 1241612"/>
                  <a:gd name="connsiteY14" fmla="*/ 494868 h 683299"/>
                  <a:gd name="connsiteX15" fmla="*/ 836698 w 1241612"/>
                  <a:gd name="connsiteY15" fmla="*/ 497749 h 683299"/>
                  <a:gd name="connsiteX16" fmla="*/ 840318 w 1241612"/>
                  <a:gd name="connsiteY16" fmla="*/ 479884 h 683299"/>
                  <a:gd name="connsiteX17" fmla="*/ 823564 w 1241612"/>
                  <a:gd name="connsiteY17" fmla="*/ 479065 h 683299"/>
                  <a:gd name="connsiteX18" fmla="*/ 727397 w 1241612"/>
                  <a:gd name="connsiteY18" fmla="*/ 477057 h 683299"/>
                  <a:gd name="connsiteX19" fmla="*/ 704168 w 1241612"/>
                  <a:gd name="connsiteY19" fmla="*/ 494393 h 683299"/>
                  <a:gd name="connsiteX20" fmla="*/ 717963 w 1241612"/>
                  <a:gd name="connsiteY20" fmla="*/ 504382 h 683299"/>
                  <a:gd name="connsiteX21" fmla="*/ 629513 w 1241612"/>
                  <a:gd name="connsiteY21" fmla="*/ 504197 h 683299"/>
                  <a:gd name="connsiteX22" fmla="*/ 625813 w 1241612"/>
                  <a:gd name="connsiteY22" fmla="*/ 490878 h 683299"/>
                  <a:gd name="connsiteX23" fmla="*/ 499652 w 1241612"/>
                  <a:gd name="connsiteY23" fmla="*/ 486385 h 683299"/>
                  <a:gd name="connsiteX24" fmla="*/ 478801 w 1241612"/>
                  <a:gd name="connsiteY24" fmla="*/ 497881 h 683299"/>
                  <a:gd name="connsiteX25" fmla="*/ 444129 w 1241612"/>
                  <a:gd name="connsiteY25" fmla="*/ 449626 h 683299"/>
                  <a:gd name="connsiteX26" fmla="*/ 379992 w 1241612"/>
                  <a:gd name="connsiteY26" fmla="*/ 421402 h 683299"/>
                  <a:gd name="connsiteX27" fmla="*/ 300394 w 1241612"/>
                  <a:gd name="connsiteY27" fmla="*/ 382819 h 683299"/>
                  <a:gd name="connsiteX28" fmla="*/ 278725 w 1241612"/>
                  <a:gd name="connsiteY28" fmla="*/ 343866 h 683299"/>
                  <a:gd name="connsiteX29" fmla="*/ 191146 w 1241612"/>
                  <a:gd name="connsiteY29" fmla="*/ 370134 h 683299"/>
                  <a:gd name="connsiteX30" fmla="*/ 170851 w 1241612"/>
                  <a:gd name="connsiteY30" fmla="*/ 384616 h 683299"/>
                  <a:gd name="connsiteX31" fmla="*/ 83643 w 1241612"/>
                  <a:gd name="connsiteY31" fmla="*/ 358242 h 683299"/>
                  <a:gd name="connsiteX32" fmla="*/ 96195 w 1241612"/>
                  <a:gd name="connsiteY32" fmla="*/ 321641 h 683299"/>
                  <a:gd name="connsiteX33" fmla="*/ 83880 w 1241612"/>
                  <a:gd name="connsiteY33" fmla="*/ 278909 h 683299"/>
                  <a:gd name="connsiteX34" fmla="*/ 55736 w 1241612"/>
                  <a:gd name="connsiteY34" fmla="*/ 274707 h 683299"/>
                  <a:gd name="connsiteX35" fmla="*/ 21936 w 1241612"/>
                  <a:gd name="connsiteY35" fmla="*/ 263793 h 683299"/>
                  <a:gd name="connsiteX36" fmla="*/ 108 w 1241612"/>
                  <a:gd name="connsiteY36" fmla="*/ 225448 h 683299"/>
                  <a:gd name="connsiteX37" fmla="*/ 16228 w 1241612"/>
                  <a:gd name="connsiteY37" fmla="*/ 209592 h 683299"/>
                  <a:gd name="connsiteX38" fmla="*/ 40805 w 1241612"/>
                  <a:gd name="connsiteY38" fmla="*/ 201400 h 683299"/>
                  <a:gd name="connsiteX39" fmla="*/ 55022 w 1241612"/>
                  <a:gd name="connsiteY39" fmla="*/ 141702 h 683299"/>
                  <a:gd name="connsiteX40" fmla="*/ 35493 w 1241612"/>
                  <a:gd name="connsiteY40" fmla="*/ 111602 h 683299"/>
                  <a:gd name="connsiteX41" fmla="*/ 108695 w 1241612"/>
                  <a:gd name="connsiteY41" fmla="*/ 18580 h 683299"/>
                  <a:gd name="connsiteX42" fmla="*/ 120614 w 1241612"/>
                  <a:gd name="connsiteY42" fmla="*/ 2988 h 683299"/>
                  <a:gd name="connsiteX43" fmla="*/ 136126 w 1241612"/>
                  <a:gd name="connsiteY43" fmla="*/ 12924 h 683299"/>
                  <a:gd name="connsiteX44" fmla="*/ 153938 w 1241612"/>
                  <a:gd name="connsiteY44" fmla="*/ 8220 h 683299"/>
                  <a:gd name="connsiteX45" fmla="*/ 192785 w 1241612"/>
                  <a:gd name="connsiteY45" fmla="*/ 28093 h 683299"/>
                  <a:gd name="connsiteX46" fmla="*/ 200713 w 1241612"/>
                  <a:gd name="connsiteY46" fmla="*/ 18421 h 683299"/>
                  <a:gd name="connsiteX47" fmla="*/ 217970 w 1241612"/>
                  <a:gd name="connsiteY47" fmla="*/ 34700 h 683299"/>
                  <a:gd name="connsiteX48" fmla="*/ 242943 w 1241612"/>
                  <a:gd name="connsiteY48" fmla="*/ 23204 h 683299"/>
                  <a:gd name="connsiteX49" fmla="*/ 249999 w 1241612"/>
                  <a:gd name="connsiteY49" fmla="*/ 15224 h 683299"/>
                  <a:gd name="connsiteX50" fmla="*/ 316065 w 1241612"/>
                  <a:gd name="connsiteY50" fmla="*/ 51296 h 683299"/>
                  <a:gd name="connsiteX51" fmla="*/ 418997 w 1241612"/>
                  <a:gd name="connsiteY51" fmla="*/ 72992 h 683299"/>
                  <a:gd name="connsiteX52" fmla="*/ 517278 w 1241612"/>
                  <a:gd name="connsiteY52" fmla="*/ 75080 h 683299"/>
                  <a:gd name="connsiteX53" fmla="*/ 546401 w 1241612"/>
                  <a:gd name="connsiteY53" fmla="*/ 87897 h 683299"/>
                  <a:gd name="connsiteX54" fmla="*/ 582182 w 1241612"/>
                  <a:gd name="connsiteY54" fmla="*/ 105761 h 683299"/>
                  <a:gd name="connsiteX55" fmla="*/ 605517 w 1241612"/>
                  <a:gd name="connsiteY55" fmla="*/ 105233 h 683299"/>
                  <a:gd name="connsiteX56" fmla="*/ 682207 w 1241612"/>
                  <a:gd name="connsiteY56" fmla="*/ 97516 h 683299"/>
                  <a:gd name="connsiteX57" fmla="*/ 729406 w 1241612"/>
                  <a:gd name="connsiteY57" fmla="*/ 95323 h 683299"/>
                  <a:gd name="connsiteX58" fmla="*/ 776524 w 1241612"/>
                  <a:gd name="connsiteY58" fmla="*/ 93499 h 683299"/>
                  <a:gd name="connsiteX59" fmla="*/ 786434 w 1241612"/>
                  <a:gd name="connsiteY59" fmla="*/ 99604 h 683299"/>
                  <a:gd name="connsiteX60" fmla="*/ 866032 w 1241612"/>
                  <a:gd name="connsiteY60" fmla="*/ 107083 h 683299"/>
                  <a:gd name="connsiteX61" fmla="*/ 893621 w 1241612"/>
                  <a:gd name="connsiteY61" fmla="*/ 87923 h 683299"/>
                  <a:gd name="connsiteX62" fmla="*/ 971210 w 1241612"/>
                  <a:gd name="connsiteY62" fmla="*/ 75846 h 683299"/>
                  <a:gd name="connsiteX63" fmla="*/ 1019280 w 1241612"/>
                  <a:gd name="connsiteY63" fmla="*/ 88981 h 683299"/>
                  <a:gd name="connsiteX64" fmla="*/ 1056885 w 1241612"/>
                  <a:gd name="connsiteY64" fmla="*/ 105233 h 683299"/>
                  <a:gd name="connsiteX65" fmla="*/ 1081885 w 1241612"/>
                  <a:gd name="connsiteY65" fmla="*/ 104572 h 683299"/>
                  <a:gd name="connsiteX66" fmla="*/ 1081383 w 1241612"/>
                  <a:gd name="connsiteY66" fmla="*/ 135518 h 683299"/>
                  <a:gd name="connsiteX67" fmla="*/ 1116266 w 1241612"/>
                  <a:gd name="connsiteY67" fmla="*/ 170613 h 683299"/>
                  <a:gd name="connsiteX68" fmla="*/ 1071922 w 1241612"/>
                  <a:gd name="connsiteY68" fmla="*/ 157346 h 683299"/>
                  <a:gd name="connsiteX69" fmla="*/ 1067456 w 1241612"/>
                  <a:gd name="connsiteY69" fmla="*/ 191463 h 683299"/>
                  <a:gd name="connsiteX70" fmla="*/ 1074908 w 1241612"/>
                  <a:gd name="connsiteY70" fmla="*/ 255786 h 683299"/>
                  <a:gd name="connsiteX71" fmla="*/ 1179584 w 1241612"/>
                  <a:gd name="connsiteY71" fmla="*/ 517410 h 683299"/>
                  <a:gd name="connsiteX72" fmla="*/ 1227153 w 1241612"/>
                  <a:gd name="connsiteY72" fmla="*/ 567357 h 683299"/>
                  <a:gd name="connsiteX73" fmla="*/ 1238252 w 1241612"/>
                  <a:gd name="connsiteY73" fmla="*/ 606917 h 683299"/>
                  <a:gd name="connsiteX74" fmla="*/ 1219647 w 1241612"/>
                  <a:gd name="connsiteY74" fmla="*/ 628350 h 683299"/>
                  <a:gd name="connsiteX75" fmla="*/ 1185583 w 1241612"/>
                  <a:gd name="connsiteY75" fmla="*/ 610855 h 683299"/>
                  <a:gd name="connsiteX76" fmla="*/ 1171419 w 1241612"/>
                  <a:gd name="connsiteY76" fmla="*/ 618334 h 683299"/>
                  <a:gd name="connsiteX77" fmla="*/ 1150409 w 1241612"/>
                  <a:gd name="connsiteY77" fmla="*/ 576051 h 683299"/>
                  <a:gd name="connsiteX78" fmla="*/ 1048508 w 1241612"/>
                  <a:gd name="connsiteY78" fmla="*/ 665558 h 683299"/>
                  <a:gd name="connsiteX79" fmla="*/ 1040897 w 1241612"/>
                  <a:gd name="connsiteY79" fmla="*/ 645606 h 683299"/>
                  <a:gd name="connsiteX80" fmla="*/ 1048508 w 1241612"/>
                  <a:gd name="connsiteY80" fmla="*/ 665558 h 683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1241612" h="683299">
                    <a:moveTo>
                      <a:pt x="1150436" y="576025"/>
                    </a:moveTo>
                    <a:cubicBezTo>
                      <a:pt x="1146736" y="551818"/>
                      <a:pt x="1099882" y="588789"/>
                      <a:pt x="1118565" y="606045"/>
                    </a:cubicBezTo>
                    <a:cubicBezTo>
                      <a:pt x="1122608" y="607261"/>
                      <a:pt x="1130325" y="612467"/>
                      <a:pt x="1125780" y="618202"/>
                    </a:cubicBezTo>
                    <a:cubicBezTo>
                      <a:pt x="1101229" y="616220"/>
                      <a:pt x="1104163" y="617435"/>
                      <a:pt x="1095970" y="642567"/>
                    </a:cubicBezTo>
                    <a:cubicBezTo>
                      <a:pt x="1069253" y="666853"/>
                      <a:pt x="1085585" y="672191"/>
                      <a:pt x="1074300" y="669760"/>
                    </a:cubicBezTo>
                    <a:cubicBezTo>
                      <a:pt x="1070891" y="669258"/>
                      <a:pt x="1069094" y="673988"/>
                      <a:pt x="1066214" y="674623"/>
                    </a:cubicBezTo>
                    <a:cubicBezTo>
                      <a:pt x="1061431" y="674993"/>
                      <a:pt x="1054665" y="671187"/>
                      <a:pt x="1051071" y="676023"/>
                    </a:cubicBezTo>
                    <a:cubicBezTo>
                      <a:pt x="1041082" y="697376"/>
                      <a:pt x="1031542" y="663709"/>
                      <a:pt x="1014550" y="675944"/>
                    </a:cubicBezTo>
                    <a:cubicBezTo>
                      <a:pt x="987806" y="685193"/>
                      <a:pt x="960190" y="660062"/>
                      <a:pt x="938573" y="648619"/>
                    </a:cubicBezTo>
                    <a:cubicBezTo>
                      <a:pt x="914842" y="649227"/>
                      <a:pt x="900360" y="630701"/>
                      <a:pt x="881148" y="619364"/>
                    </a:cubicBezTo>
                    <a:cubicBezTo>
                      <a:pt x="874065" y="616140"/>
                      <a:pt x="878531" y="601262"/>
                      <a:pt x="876047" y="595898"/>
                    </a:cubicBezTo>
                    <a:cubicBezTo>
                      <a:pt x="869863" y="589661"/>
                      <a:pt x="867009" y="589846"/>
                      <a:pt x="869388" y="579672"/>
                    </a:cubicBezTo>
                    <a:cubicBezTo>
                      <a:pt x="864922" y="569180"/>
                      <a:pt x="852977" y="567595"/>
                      <a:pt x="856782" y="552849"/>
                    </a:cubicBezTo>
                    <a:cubicBezTo>
                      <a:pt x="856201" y="546480"/>
                      <a:pt x="864076" y="549202"/>
                      <a:pt x="867406" y="547140"/>
                    </a:cubicBezTo>
                    <a:cubicBezTo>
                      <a:pt x="872480" y="537653"/>
                      <a:pt x="903135" y="492992"/>
                      <a:pt x="881861" y="494868"/>
                    </a:cubicBezTo>
                    <a:cubicBezTo>
                      <a:pt x="865873" y="494261"/>
                      <a:pt x="852633" y="507236"/>
                      <a:pt x="836698" y="497749"/>
                    </a:cubicBezTo>
                    <a:cubicBezTo>
                      <a:pt x="829299" y="492226"/>
                      <a:pt x="848986" y="486755"/>
                      <a:pt x="840318" y="479884"/>
                    </a:cubicBezTo>
                    <a:cubicBezTo>
                      <a:pt x="833897" y="474546"/>
                      <a:pt x="829378" y="472300"/>
                      <a:pt x="823564" y="479065"/>
                    </a:cubicBezTo>
                    <a:cubicBezTo>
                      <a:pt x="762386" y="484826"/>
                      <a:pt x="808976" y="403458"/>
                      <a:pt x="727397" y="477057"/>
                    </a:cubicBezTo>
                    <a:cubicBezTo>
                      <a:pt x="719918" y="478299"/>
                      <a:pt x="681864" y="480941"/>
                      <a:pt x="704168" y="494393"/>
                    </a:cubicBezTo>
                    <a:cubicBezTo>
                      <a:pt x="706811" y="496084"/>
                      <a:pt x="721768" y="498911"/>
                      <a:pt x="717963" y="504382"/>
                    </a:cubicBezTo>
                    <a:cubicBezTo>
                      <a:pt x="702582" y="508504"/>
                      <a:pt x="639000" y="522378"/>
                      <a:pt x="629513" y="504197"/>
                    </a:cubicBezTo>
                    <a:cubicBezTo>
                      <a:pt x="633820" y="496903"/>
                      <a:pt x="639898" y="489001"/>
                      <a:pt x="625813" y="490878"/>
                    </a:cubicBezTo>
                    <a:cubicBezTo>
                      <a:pt x="600655" y="574941"/>
                      <a:pt x="547881" y="454462"/>
                      <a:pt x="499652" y="486385"/>
                    </a:cubicBezTo>
                    <a:cubicBezTo>
                      <a:pt x="497485" y="496110"/>
                      <a:pt x="488288" y="501686"/>
                      <a:pt x="478801" y="497881"/>
                    </a:cubicBezTo>
                    <a:cubicBezTo>
                      <a:pt x="464055" y="485249"/>
                      <a:pt x="444869" y="470450"/>
                      <a:pt x="444129" y="449626"/>
                    </a:cubicBezTo>
                    <a:cubicBezTo>
                      <a:pt x="416487" y="451819"/>
                      <a:pt x="407978" y="418072"/>
                      <a:pt x="379992" y="421402"/>
                    </a:cubicBezTo>
                    <a:cubicBezTo>
                      <a:pt x="352297" y="439716"/>
                      <a:pt x="369897" y="401661"/>
                      <a:pt x="300394" y="382819"/>
                    </a:cubicBezTo>
                    <a:cubicBezTo>
                      <a:pt x="287921" y="365351"/>
                      <a:pt x="270136" y="368601"/>
                      <a:pt x="278725" y="343866"/>
                    </a:cubicBezTo>
                    <a:cubicBezTo>
                      <a:pt x="245163" y="307635"/>
                      <a:pt x="205575" y="329120"/>
                      <a:pt x="191146" y="370134"/>
                    </a:cubicBezTo>
                    <a:cubicBezTo>
                      <a:pt x="185095" y="374970"/>
                      <a:pt x="165777" y="372803"/>
                      <a:pt x="170851" y="384616"/>
                    </a:cubicBezTo>
                    <a:cubicBezTo>
                      <a:pt x="151903" y="340325"/>
                      <a:pt x="122226" y="348253"/>
                      <a:pt x="83643" y="358242"/>
                    </a:cubicBezTo>
                    <a:cubicBezTo>
                      <a:pt x="80234" y="347090"/>
                      <a:pt x="86021" y="327851"/>
                      <a:pt x="96195" y="321641"/>
                    </a:cubicBezTo>
                    <a:cubicBezTo>
                      <a:pt x="107717" y="306631"/>
                      <a:pt x="105577" y="281103"/>
                      <a:pt x="83880" y="278909"/>
                    </a:cubicBezTo>
                    <a:cubicBezTo>
                      <a:pt x="61708" y="256103"/>
                      <a:pt x="78067" y="276372"/>
                      <a:pt x="55736" y="274707"/>
                    </a:cubicBezTo>
                    <a:cubicBezTo>
                      <a:pt x="44769" y="272910"/>
                      <a:pt x="33775" y="254967"/>
                      <a:pt x="21936" y="263793"/>
                    </a:cubicBezTo>
                    <a:cubicBezTo>
                      <a:pt x="-6525" y="244370"/>
                      <a:pt x="1376" y="277984"/>
                      <a:pt x="108" y="225448"/>
                    </a:cubicBezTo>
                    <a:cubicBezTo>
                      <a:pt x="17285" y="230548"/>
                      <a:pt x="14352" y="221986"/>
                      <a:pt x="16228" y="209592"/>
                    </a:cubicBezTo>
                    <a:cubicBezTo>
                      <a:pt x="25636" y="221537"/>
                      <a:pt x="47755" y="226928"/>
                      <a:pt x="40805" y="201400"/>
                    </a:cubicBezTo>
                    <a:cubicBezTo>
                      <a:pt x="27803" y="179915"/>
                      <a:pt x="57797" y="163689"/>
                      <a:pt x="55022" y="141702"/>
                    </a:cubicBezTo>
                    <a:cubicBezTo>
                      <a:pt x="55551" y="125581"/>
                      <a:pt x="30155" y="131210"/>
                      <a:pt x="35493" y="111602"/>
                    </a:cubicBezTo>
                    <a:cubicBezTo>
                      <a:pt x="54124" y="81475"/>
                      <a:pt x="60784" y="5631"/>
                      <a:pt x="108695" y="18580"/>
                    </a:cubicBezTo>
                    <a:cubicBezTo>
                      <a:pt x="131818" y="40012"/>
                      <a:pt x="112448" y="9119"/>
                      <a:pt x="120614" y="2988"/>
                    </a:cubicBezTo>
                    <a:cubicBezTo>
                      <a:pt x="126824" y="-368"/>
                      <a:pt x="128304" y="15250"/>
                      <a:pt x="136126" y="12924"/>
                    </a:cubicBezTo>
                    <a:cubicBezTo>
                      <a:pt x="140011" y="9938"/>
                      <a:pt x="151242" y="213"/>
                      <a:pt x="153938" y="8220"/>
                    </a:cubicBezTo>
                    <a:cubicBezTo>
                      <a:pt x="142019" y="28701"/>
                      <a:pt x="179677" y="38532"/>
                      <a:pt x="192785" y="28093"/>
                    </a:cubicBezTo>
                    <a:cubicBezTo>
                      <a:pt x="192838" y="22094"/>
                      <a:pt x="192600" y="1032"/>
                      <a:pt x="200713" y="18421"/>
                    </a:cubicBezTo>
                    <a:cubicBezTo>
                      <a:pt x="207267" y="22729"/>
                      <a:pt x="216067" y="26957"/>
                      <a:pt x="217970" y="34700"/>
                    </a:cubicBezTo>
                    <a:cubicBezTo>
                      <a:pt x="236970" y="30551"/>
                      <a:pt x="197806" y="14325"/>
                      <a:pt x="242943" y="23204"/>
                    </a:cubicBezTo>
                    <a:cubicBezTo>
                      <a:pt x="230496" y="-8402"/>
                      <a:pt x="256500" y="-4332"/>
                      <a:pt x="249999" y="15224"/>
                    </a:cubicBezTo>
                    <a:cubicBezTo>
                      <a:pt x="302535" y="-16859"/>
                      <a:pt x="279385" y="49367"/>
                      <a:pt x="316065" y="51296"/>
                    </a:cubicBezTo>
                    <a:cubicBezTo>
                      <a:pt x="359352" y="27565"/>
                      <a:pt x="381339" y="86470"/>
                      <a:pt x="418997" y="72992"/>
                    </a:cubicBezTo>
                    <a:cubicBezTo>
                      <a:pt x="435224" y="119371"/>
                      <a:pt x="497564" y="124419"/>
                      <a:pt x="517278" y="75080"/>
                    </a:cubicBezTo>
                    <a:cubicBezTo>
                      <a:pt x="527136" y="73706"/>
                      <a:pt x="545714" y="74208"/>
                      <a:pt x="546401" y="87897"/>
                    </a:cubicBezTo>
                    <a:cubicBezTo>
                      <a:pt x="535936" y="101850"/>
                      <a:pt x="577531" y="100793"/>
                      <a:pt x="582182" y="105761"/>
                    </a:cubicBezTo>
                    <a:cubicBezTo>
                      <a:pt x="588578" y="113874"/>
                      <a:pt x="598144" y="109593"/>
                      <a:pt x="605517" y="105233"/>
                    </a:cubicBezTo>
                    <a:cubicBezTo>
                      <a:pt x="627398" y="94371"/>
                      <a:pt x="657921" y="77855"/>
                      <a:pt x="682207" y="97516"/>
                    </a:cubicBezTo>
                    <a:cubicBezTo>
                      <a:pt x="689581" y="109593"/>
                      <a:pt x="717831" y="92733"/>
                      <a:pt x="729406" y="95323"/>
                    </a:cubicBezTo>
                    <a:cubicBezTo>
                      <a:pt x="734823" y="80418"/>
                      <a:pt x="765108" y="92310"/>
                      <a:pt x="776524" y="93499"/>
                    </a:cubicBezTo>
                    <a:cubicBezTo>
                      <a:pt x="777793" y="98494"/>
                      <a:pt x="781915" y="100265"/>
                      <a:pt x="786434" y="99604"/>
                    </a:cubicBezTo>
                    <a:cubicBezTo>
                      <a:pt x="824145" y="81370"/>
                      <a:pt x="838072" y="144397"/>
                      <a:pt x="866032" y="107083"/>
                    </a:cubicBezTo>
                    <a:cubicBezTo>
                      <a:pt x="878875" y="106026"/>
                      <a:pt x="886565" y="96354"/>
                      <a:pt x="893621" y="87923"/>
                    </a:cubicBezTo>
                    <a:cubicBezTo>
                      <a:pt x="916480" y="73970"/>
                      <a:pt x="944413" y="80392"/>
                      <a:pt x="971210" y="75846"/>
                    </a:cubicBezTo>
                    <a:cubicBezTo>
                      <a:pt x="981199" y="78938"/>
                      <a:pt x="1011378" y="80735"/>
                      <a:pt x="1019280" y="88981"/>
                    </a:cubicBezTo>
                    <a:cubicBezTo>
                      <a:pt x="1024116" y="107109"/>
                      <a:pt x="1042958" y="98468"/>
                      <a:pt x="1056885" y="105233"/>
                    </a:cubicBezTo>
                    <a:cubicBezTo>
                      <a:pt x="1063941" y="103885"/>
                      <a:pt x="1077710" y="94398"/>
                      <a:pt x="1081885" y="104572"/>
                    </a:cubicBezTo>
                    <a:cubicBezTo>
                      <a:pt x="1077128" y="114192"/>
                      <a:pt x="1078291" y="125185"/>
                      <a:pt x="1081383" y="135518"/>
                    </a:cubicBezTo>
                    <a:cubicBezTo>
                      <a:pt x="1116319" y="151717"/>
                      <a:pt x="1082546" y="149313"/>
                      <a:pt x="1116266" y="170613"/>
                    </a:cubicBezTo>
                    <a:cubicBezTo>
                      <a:pt x="1100569" y="173810"/>
                      <a:pt x="1084052" y="125555"/>
                      <a:pt x="1071922" y="157346"/>
                    </a:cubicBezTo>
                    <a:cubicBezTo>
                      <a:pt x="1084078" y="150925"/>
                      <a:pt x="1065500" y="189719"/>
                      <a:pt x="1067456" y="191463"/>
                    </a:cubicBezTo>
                    <a:cubicBezTo>
                      <a:pt x="1063016" y="211680"/>
                      <a:pt x="1066240" y="237129"/>
                      <a:pt x="1074908" y="255786"/>
                    </a:cubicBezTo>
                    <a:cubicBezTo>
                      <a:pt x="1080643" y="346773"/>
                      <a:pt x="1091108" y="465852"/>
                      <a:pt x="1179584" y="517410"/>
                    </a:cubicBezTo>
                    <a:cubicBezTo>
                      <a:pt x="1190525" y="533531"/>
                      <a:pt x="1209050" y="558610"/>
                      <a:pt x="1227153" y="567357"/>
                    </a:cubicBezTo>
                    <a:cubicBezTo>
                      <a:pt x="1257596" y="573884"/>
                      <a:pt x="1229029" y="582737"/>
                      <a:pt x="1238252" y="606917"/>
                    </a:cubicBezTo>
                    <a:cubicBezTo>
                      <a:pt x="1235741" y="621003"/>
                      <a:pt x="1226016" y="619285"/>
                      <a:pt x="1219647" y="628350"/>
                    </a:cubicBezTo>
                    <a:cubicBezTo>
                      <a:pt x="1206460" y="649491"/>
                      <a:pt x="1190552" y="626130"/>
                      <a:pt x="1185583" y="610855"/>
                    </a:cubicBezTo>
                    <a:cubicBezTo>
                      <a:pt x="1177576" y="603720"/>
                      <a:pt x="1178078" y="624782"/>
                      <a:pt x="1171419" y="618334"/>
                    </a:cubicBezTo>
                    <a:cubicBezTo>
                      <a:pt x="1169727" y="595422"/>
                      <a:pt x="1142191" y="601606"/>
                      <a:pt x="1150409" y="576051"/>
                    </a:cubicBezTo>
                    <a:close/>
                    <a:moveTo>
                      <a:pt x="1048508" y="665558"/>
                    </a:moveTo>
                    <a:cubicBezTo>
                      <a:pt x="1073217" y="648725"/>
                      <a:pt x="1060268" y="651314"/>
                      <a:pt x="1040897" y="645606"/>
                    </a:cubicBezTo>
                    <a:cubicBezTo>
                      <a:pt x="1036616" y="653059"/>
                      <a:pt x="1040289" y="662863"/>
                      <a:pt x="1048508" y="665558"/>
                    </a:cubicBezTo>
                    <a:close/>
                  </a:path>
                </a:pathLst>
              </a:custGeom>
              <a:solidFill>
                <a:srgbClr val="FF0F64">
                  <a:alpha val="88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51" name="Figura a mano libera: forma 196">
                <a:extLst>
                  <a:ext uri="{FF2B5EF4-FFF2-40B4-BE49-F238E27FC236}">
                    <a16:creationId xmlns:a16="http://schemas.microsoft.com/office/drawing/2014/main" id="{B0EFC4D5-F733-CC8A-401A-3BE61F2A418B}"/>
                  </a:ext>
                </a:extLst>
              </p:cNvPr>
              <p:cNvSpPr/>
              <p:nvPr/>
            </p:nvSpPr>
            <p:spPr>
              <a:xfrm>
                <a:off x="2366727" y="1106223"/>
                <a:ext cx="858662" cy="945732"/>
              </a:xfrm>
              <a:custGeom>
                <a:avLst/>
                <a:gdLst>
                  <a:gd name="connsiteX0" fmla="*/ 613311 w 858662"/>
                  <a:gd name="connsiteY0" fmla="*/ 945415 h 945732"/>
                  <a:gd name="connsiteX1" fmla="*/ 595764 w 858662"/>
                  <a:gd name="connsiteY1" fmla="*/ 924935 h 945732"/>
                  <a:gd name="connsiteX2" fmla="*/ 582629 w 858662"/>
                  <a:gd name="connsiteY2" fmla="*/ 913466 h 945732"/>
                  <a:gd name="connsiteX3" fmla="*/ 575309 w 858662"/>
                  <a:gd name="connsiteY3" fmla="*/ 894676 h 945732"/>
                  <a:gd name="connsiteX4" fmla="*/ 574781 w 858662"/>
                  <a:gd name="connsiteY4" fmla="*/ 887884 h 945732"/>
                  <a:gd name="connsiteX5" fmla="*/ 574728 w 858662"/>
                  <a:gd name="connsiteY5" fmla="*/ 887541 h 945732"/>
                  <a:gd name="connsiteX6" fmla="*/ 574886 w 858662"/>
                  <a:gd name="connsiteY6" fmla="*/ 887224 h 945732"/>
                  <a:gd name="connsiteX7" fmla="*/ 577318 w 858662"/>
                  <a:gd name="connsiteY7" fmla="*/ 876812 h 945732"/>
                  <a:gd name="connsiteX8" fmla="*/ 573644 w 858662"/>
                  <a:gd name="connsiteY8" fmla="*/ 875543 h 945732"/>
                  <a:gd name="connsiteX9" fmla="*/ 563391 w 858662"/>
                  <a:gd name="connsiteY9" fmla="*/ 877208 h 945732"/>
                  <a:gd name="connsiteX10" fmla="*/ 550045 w 858662"/>
                  <a:gd name="connsiteY10" fmla="*/ 879243 h 945732"/>
                  <a:gd name="connsiteX11" fmla="*/ 542646 w 858662"/>
                  <a:gd name="connsiteY11" fmla="*/ 877367 h 945732"/>
                  <a:gd name="connsiteX12" fmla="*/ 535431 w 858662"/>
                  <a:gd name="connsiteY12" fmla="*/ 875675 h 945732"/>
                  <a:gd name="connsiteX13" fmla="*/ 532207 w 858662"/>
                  <a:gd name="connsiteY13" fmla="*/ 875781 h 945732"/>
                  <a:gd name="connsiteX14" fmla="*/ 529036 w 858662"/>
                  <a:gd name="connsiteY14" fmla="*/ 875887 h 945732"/>
                  <a:gd name="connsiteX15" fmla="*/ 517567 w 858662"/>
                  <a:gd name="connsiteY15" fmla="*/ 866030 h 945732"/>
                  <a:gd name="connsiteX16" fmla="*/ 469365 w 858662"/>
                  <a:gd name="connsiteY16" fmla="*/ 852208 h 945732"/>
                  <a:gd name="connsiteX17" fmla="*/ 449703 w 858662"/>
                  <a:gd name="connsiteY17" fmla="*/ 854296 h 945732"/>
                  <a:gd name="connsiteX18" fmla="*/ 449413 w 858662"/>
                  <a:gd name="connsiteY18" fmla="*/ 854375 h 945732"/>
                  <a:gd name="connsiteX19" fmla="*/ 449122 w 858662"/>
                  <a:gd name="connsiteY19" fmla="*/ 854296 h 945732"/>
                  <a:gd name="connsiteX20" fmla="*/ 431337 w 858662"/>
                  <a:gd name="connsiteY20" fmla="*/ 851521 h 945732"/>
                  <a:gd name="connsiteX21" fmla="*/ 376818 w 858662"/>
                  <a:gd name="connsiteY21" fmla="*/ 875623 h 945732"/>
                  <a:gd name="connsiteX22" fmla="*/ 344683 w 858662"/>
                  <a:gd name="connsiteY22" fmla="*/ 895443 h 945732"/>
                  <a:gd name="connsiteX23" fmla="*/ 344076 w 858662"/>
                  <a:gd name="connsiteY23" fmla="*/ 895707 h 945732"/>
                  <a:gd name="connsiteX24" fmla="*/ 343547 w 858662"/>
                  <a:gd name="connsiteY24" fmla="*/ 895284 h 945732"/>
                  <a:gd name="connsiteX25" fmla="*/ 301740 w 858662"/>
                  <a:gd name="connsiteY25" fmla="*/ 872663 h 945732"/>
                  <a:gd name="connsiteX26" fmla="*/ 294869 w 858662"/>
                  <a:gd name="connsiteY26" fmla="*/ 873508 h 945732"/>
                  <a:gd name="connsiteX27" fmla="*/ 288659 w 858662"/>
                  <a:gd name="connsiteY27" fmla="*/ 874301 h 945732"/>
                  <a:gd name="connsiteX28" fmla="*/ 273384 w 858662"/>
                  <a:gd name="connsiteY28" fmla="*/ 868276 h 945732"/>
                  <a:gd name="connsiteX29" fmla="*/ 272988 w 858662"/>
                  <a:gd name="connsiteY29" fmla="*/ 868012 h 945732"/>
                  <a:gd name="connsiteX30" fmla="*/ 272935 w 858662"/>
                  <a:gd name="connsiteY30" fmla="*/ 867536 h 945732"/>
                  <a:gd name="connsiteX31" fmla="*/ 249045 w 858662"/>
                  <a:gd name="connsiteY31" fmla="*/ 847055 h 945732"/>
                  <a:gd name="connsiteX32" fmla="*/ 220689 w 858662"/>
                  <a:gd name="connsiteY32" fmla="*/ 814207 h 945732"/>
                  <a:gd name="connsiteX33" fmla="*/ 216673 w 858662"/>
                  <a:gd name="connsiteY33" fmla="*/ 814286 h 945732"/>
                  <a:gd name="connsiteX34" fmla="*/ 211493 w 858662"/>
                  <a:gd name="connsiteY34" fmla="*/ 814365 h 945732"/>
                  <a:gd name="connsiteX35" fmla="*/ 193602 w 858662"/>
                  <a:gd name="connsiteY35" fmla="*/ 809001 h 945732"/>
                  <a:gd name="connsiteX36" fmla="*/ 193073 w 858662"/>
                  <a:gd name="connsiteY36" fmla="*/ 795787 h 945732"/>
                  <a:gd name="connsiteX37" fmla="*/ 193206 w 858662"/>
                  <a:gd name="connsiteY37" fmla="*/ 795417 h 945732"/>
                  <a:gd name="connsiteX38" fmla="*/ 193549 w 858662"/>
                  <a:gd name="connsiteY38" fmla="*/ 795206 h 945732"/>
                  <a:gd name="connsiteX39" fmla="*/ 197883 w 858662"/>
                  <a:gd name="connsiteY39" fmla="*/ 789604 h 945732"/>
                  <a:gd name="connsiteX40" fmla="*/ 185145 w 858662"/>
                  <a:gd name="connsiteY40" fmla="*/ 784873 h 945732"/>
                  <a:gd name="connsiteX41" fmla="*/ 175711 w 858662"/>
                  <a:gd name="connsiteY41" fmla="*/ 787516 h 945732"/>
                  <a:gd name="connsiteX42" fmla="*/ 175315 w 858662"/>
                  <a:gd name="connsiteY42" fmla="*/ 787886 h 945732"/>
                  <a:gd name="connsiteX43" fmla="*/ 174760 w 858662"/>
                  <a:gd name="connsiteY43" fmla="*/ 787780 h 945732"/>
                  <a:gd name="connsiteX44" fmla="*/ 172593 w 858662"/>
                  <a:gd name="connsiteY44" fmla="*/ 787569 h 945732"/>
                  <a:gd name="connsiteX45" fmla="*/ 163106 w 858662"/>
                  <a:gd name="connsiteY45" fmla="*/ 791348 h 945732"/>
                  <a:gd name="connsiteX46" fmla="*/ 155336 w 858662"/>
                  <a:gd name="connsiteY46" fmla="*/ 794598 h 945732"/>
                  <a:gd name="connsiteX47" fmla="*/ 148518 w 858662"/>
                  <a:gd name="connsiteY47" fmla="*/ 791110 h 945732"/>
                  <a:gd name="connsiteX48" fmla="*/ 143788 w 858662"/>
                  <a:gd name="connsiteY48" fmla="*/ 774038 h 945732"/>
                  <a:gd name="connsiteX49" fmla="*/ 143999 w 858662"/>
                  <a:gd name="connsiteY49" fmla="*/ 769017 h 945732"/>
                  <a:gd name="connsiteX50" fmla="*/ 138846 w 858662"/>
                  <a:gd name="connsiteY50" fmla="*/ 767775 h 945732"/>
                  <a:gd name="connsiteX51" fmla="*/ 131288 w 858662"/>
                  <a:gd name="connsiteY51" fmla="*/ 768383 h 945732"/>
                  <a:gd name="connsiteX52" fmla="*/ 131129 w 858662"/>
                  <a:gd name="connsiteY52" fmla="*/ 768383 h 945732"/>
                  <a:gd name="connsiteX53" fmla="*/ 130971 w 858662"/>
                  <a:gd name="connsiteY53" fmla="*/ 768383 h 945732"/>
                  <a:gd name="connsiteX54" fmla="*/ 126267 w 858662"/>
                  <a:gd name="connsiteY54" fmla="*/ 765793 h 945732"/>
                  <a:gd name="connsiteX55" fmla="*/ 126610 w 858662"/>
                  <a:gd name="connsiteY55" fmla="*/ 756465 h 945732"/>
                  <a:gd name="connsiteX56" fmla="*/ 127350 w 858662"/>
                  <a:gd name="connsiteY56" fmla="*/ 753690 h 945732"/>
                  <a:gd name="connsiteX57" fmla="*/ 100976 w 858662"/>
                  <a:gd name="connsiteY57" fmla="*/ 733632 h 945732"/>
                  <a:gd name="connsiteX58" fmla="*/ 72013 w 858662"/>
                  <a:gd name="connsiteY58" fmla="*/ 711460 h 945732"/>
                  <a:gd name="connsiteX59" fmla="*/ 52721 w 858662"/>
                  <a:gd name="connsiteY59" fmla="*/ 692115 h 945732"/>
                  <a:gd name="connsiteX60" fmla="*/ 43974 w 858662"/>
                  <a:gd name="connsiteY60" fmla="*/ 697612 h 945732"/>
                  <a:gd name="connsiteX61" fmla="*/ 43498 w 858662"/>
                  <a:gd name="connsiteY61" fmla="*/ 698247 h 945732"/>
                  <a:gd name="connsiteX62" fmla="*/ 42732 w 858662"/>
                  <a:gd name="connsiteY62" fmla="*/ 697982 h 945732"/>
                  <a:gd name="connsiteX63" fmla="*/ 37024 w 858662"/>
                  <a:gd name="connsiteY63" fmla="*/ 690953 h 945732"/>
                  <a:gd name="connsiteX64" fmla="*/ 32478 w 858662"/>
                  <a:gd name="connsiteY64" fmla="*/ 685773 h 945732"/>
                  <a:gd name="connsiteX65" fmla="*/ 28752 w 858662"/>
                  <a:gd name="connsiteY65" fmla="*/ 687042 h 945732"/>
                  <a:gd name="connsiteX66" fmla="*/ 28435 w 858662"/>
                  <a:gd name="connsiteY66" fmla="*/ 687227 h 945732"/>
                  <a:gd name="connsiteX67" fmla="*/ 28092 w 858662"/>
                  <a:gd name="connsiteY67" fmla="*/ 687174 h 945732"/>
                  <a:gd name="connsiteX68" fmla="*/ 22331 w 858662"/>
                  <a:gd name="connsiteY68" fmla="*/ 684002 h 945732"/>
                  <a:gd name="connsiteX69" fmla="*/ 24630 w 858662"/>
                  <a:gd name="connsiteY69" fmla="*/ 667221 h 945732"/>
                  <a:gd name="connsiteX70" fmla="*/ 26770 w 858662"/>
                  <a:gd name="connsiteY70" fmla="*/ 660853 h 945732"/>
                  <a:gd name="connsiteX71" fmla="*/ 21670 w 858662"/>
                  <a:gd name="connsiteY71" fmla="*/ 643332 h 945732"/>
                  <a:gd name="connsiteX72" fmla="*/ 20771 w 858662"/>
                  <a:gd name="connsiteY72" fmla="*/ 634109 h 945732"/>
                  <a:gd name="connsiteX73" fmla="*/ 17732 w 858662"/>
                  <a:gd name="connsiteY73" fmla="*/ 633078 h 945732"/>
                  <a:gd name="connsiteX74" fmla="*/ 8615 w 858662"/>
                  <a:gd name="connsiteY74" fmla="*/ 635404 h 945732"/>
                  <a:gd name="connsiteX75" fmla="*/ 7664 w 858662"/>
                  <a:gd name="connsiteY75" fmla="*/ 635774 h 945732"/>
                  <a:gd name="connsiteX76" fmla="*/ 7214 w 858662"/>
                  <a:gd name="connsiteY76" fmla="*/ 634849 h 945732"/>
                  <a:gd name="connsiteX77" fmla="*/ 1348 w 858662"/>
                  <a:gd name="connsiteY77" fmla="*/ 583792 h 945732"/>
                  <a:gd name="connsiteX78" fmla="*/ 53 w 858662"/>
                  <a:gd name="connsiteY78" fmla="*/ 549041 h 945732"/>
                  <a:gd name="connsiteX79" fmla="*/ 0 w 858662"/>
                  <a:gd name="connsiteY79" fmla="*/ 548751 h 945732"/>
                  <a:gd name="connsiteX80" fmla="*/ 106 w 858662"/>
                  <a:gd name="connsiteY80" fmla="*/ 548486 h 945732"/>
                  <a:gd name="connsiteX81" fmla="*/ 40433 w 858662"/>
                  <a:gd name="connsiteY81" fmla="*/ 477451 h 945732"/>
                  <a:gd name="connsiteX82" fmla="*/ 71405 w 858662"/>
                  <a:gd name="connsiteY82" fmla="*/ 426553 h 945732"/>
                  <a:gd name="connsiteX83" fmla="*/ 71828 w 858662"/>
                  <a:gd name="connsiteY83" fmla="*/ 425708 h 945732"/>
                  <a:gd name="connsiteX84" fmla="*/ 72726 w 858662"/>
                  <a:gd name="connsiteY84" fmla="*/ 425999 h 945732"/>
                  <a:gd name="connsiteX85" fmla="*/ 92176 w 858662"/>
                  <a:gd name="connsiteY85" fmla="*/ 452187 h 945732"/>
                  <a:gd name="connsiteX86" fmla="*/ 86997 w 858662"/>
                  <a:gd name="connsiteY86" fmla="*/ 466194 h 945732"/>
                  <a:gd name="connsiteX87" fmla="*/ 83323 w 858662"/>
                  <a:gd name="connsiteY87" fmla="*/ 481098 h 945732"/>
                  <a:gd name="connsiteX88" fmla="*/ 89930 w 858662"/>
                  <a:gd name="connsiteY88" fmla="*/ 486093 h 945732"/>
                  <a:gd name="connsiteX89" fmla="*/ 90247 w 858662"/>
                  <a:gd name="connsiteY89" fmla="*/ 486199 h 945732"/>
                  <a:gd name="connsiteX90" fmla="*/ 90459 w 858662"/>
                  <a:gd name="connsiteY90" fmla="*/ 486463 h 945732"/>
                  <a:gd name="connsiteX91" fmla="*/ 104676 w 858662"/>
                  <a:gd name="connsiteY91" fmla="*/ 502662 h 945732"/>
                  <a:gd name="connsiteX92" fmla="*/ 106288 w 858662"/>
                  <a:gd name="connsiteY92" fmla="*/ 501077 h 945732"/>
                  <a:gd name="connsiteX93" fmla="*/ 114454 w 858662"/>
                  <a:gd name="connsiteY93" fmla="*/ 496452 h 945732"/>
                  <a:gd name="connsiteX94" fmla="*/ 119184 w 858662"/>
                  <a:gd name="connsiteY94" fmla="*/ 497166 h 945732"/>
                  <a:gd name="connsiteX95" fmla="*/ 126003 w 858662"/>
                  <a:gd name="connsiteY95" fmla="*/ 490533 h 945732"/>
                  <a:gd name="connsiteX96" fmla="*/ 133190 w 858662"/>
                  <a:gd name="connsiteY96" fmla="*/ 485908 h 945732"/>
                  <a:gd name="connsiteX97" fmla="*/ 141991 w 858662"/>
                  <a:gd name="connsiteY97" fmla="*/ 487731 h 945732"/>
                  <a:gd name="connsiteX98" fmla="*/ 165590 w 858662"/>
                  <a:gd name="connsiteY98" fmla="*/ 490929 h 945732"/>
                  <a:gd name="connsiteX99" fmla="*/ 190061 w 858662"/>
                  <a:gd name="connsiteY99" fmla="*/ 453139 h 945732"/>
                  <a:gd name="connsiteX100" fmla="*/ 215615 w 858662"/>
                  <a:gd name="connsiteY100" fmla="*/ 397590 h 945732"/>
                  <a:gd name="connsiteX101" fmla="*/ 223121 w 858662"/>
                  <a:gd name="connsiteY101" fmla="*/ 383874 h 945732"/>
                  <a:gd name="connsiteX102" fmla="*/ 237153 w 858662"/>
                  <a:gd name="connsiteY102" fmla="*/ 374784 h 945732"/>
                  <a:gd name="connsiteX103" fmla="*/ 245108 w 858662"/>
                  <a:gd name="connsiteY103" fmla="*/ 378536 h 945732"/>
                  <a:gd name="connsiteX104" fmla="*/ 249679 w 858662"/>
                  <a:gd name="connsiteY104" fmla="*/ 381073 h 945732"/>
                  <a:gd name="connsiteX105" fmla="*/ 259907 w 858662"/>
                  <a:gd name="connsiteY105" fmla="*/ 369525 h 945732"/>
                  <a:gd name="connsiteX106" fmla="*/ 259986 w 858662"/>
                  <a:gd name="connsiteY106" fmla="*/ 359932 h 945732"/>
                  <a:gd name="connsiteX107" fmla="*/ 317438 w 858662"/>
                  <a:gd name="connsiteY107" fmla="*/ 335223 h 945732"/>
                  <a:gd name="connsiteX108" fmla="*/ 327295 w 858662"/>
                  <a:gd name="connsiteY108" fmla="*/ 337337 h 945732"/>
                  <a:gd name="connsiteX109" fmla="*/ 333003 w 858662"/>
                  <a:gd name="connsiteY109" fmla="*/ 346163 h 945732"/>
                  <a:gd name="connsiteX110" fmla="*/ 341274 w 858662"/>
                  <a:gd name="connsiteY110" fmla="*/ 354805 h 945732"/>
                  <a:gd name="connsiteX111" fmla="*/ 350735 w 858662"/>
                  <a:gd name="connsiteY111" fmla="*/ 355598 h 945732"/>
                  <a:gd name="connsiteX112" fmla="*/ 363975 w 858662"/>
                  <a:gd name="connsiteY112" fmla="*/ 340455 h 945732"/>
                  <a:gd name="connsiteX113" fmla="*/ 370502 w 858662"/>
                  <a:gd name="connsiteY113" fmla="*/ 318600 h 945732"/>
                  <a:gd name="connsiteX114" fmla="*/ 371004 w 858662"/>
                  <a:gd name="connsiteY114" fmla="*/ 307210 h 945732"/>
                  <a:gd name="connsiteX115" fmla="*/ 375153 w 858662"/>
                  <a:gd name="connsiteY115" fmla="*/ 291698 h 945732"/>
                  <a:gd name="connsiteX116" fmla="*/ 375312 w 858662"/>
                  <a:gd name="connsiteY116" fmla="*/ 291619 h 945732"/>
                  <a:gd name="connsiteX117" fmla="*/ 375497 w 858662"/>
                  <a:gd name="connsiteY117" fmla="*/ 291619 h 945732"/>
                  <a:gd name="connsiteX118" fmla="*/ 385301 w 858662"/>
                  <a:gd name="connsiteY118" fmla="*/ 290482 h 945732"/>
                  <a:gd name="connsiteX119" fmla="*/ 442436 w 858662"/>
                  <a:gd name="connsiteY119" fmla="*/ 272327 h 945732"/>
                  <a:gd name="connsiteX120" fmla="*/ 457922 w 858662"/>
                  <a:gd name="connsiteY120" fmla="*/ 253670 h 945732"/>
                  <a:gd name="connsiteX121" fmla="*/ 464740 w 858662"/>
                  <a:gd name="connsiteY121" fmla="*/ 246297 h 945732"/>
                  <a:gd name="connsiteX122" fmla="*/ 452293 w 858662"/>
                  <a:gd name="connsiteY122" fmla="*/ 237312 h 945732"/>
                  <a:gd name="connsiteX123" fmla="*/ 452134 w 858662"/>
                  <a:gd name="connsiteY123" fmla="*/ 237233 h 945732"/>
                  <a:gd name="connsiteX124" fmla="*/ 452002 w 858662"/>
                  <a:gd name="connsiteY124" fmla="*/ 237100 h 945732"/>
                  <a:gd name="connsiteX125" fmla="*/ 447668 w 858662"/>
                  <a:gd name="connsiteY125" fmla="*/ 222909 h 945732"/>
                  <a:gd name="connsiteX126" fmla="*/ 424994 w 858662"/>
                  <a:gd name="connsiteY126" fmla="*/ 206525 h 945732"/>
                  <a:gd name="connsiteX127" fmla="*/ 423779 w 858662"/>
                  <a:gd name="connsiteY127" fmla="*/ 206419 h 945732"/>
                  <a:gd name="connsiteX128" fmla="*/ 424016 w 858662"/>
                  <a:gd name="connsiteY128" fmla="*/ 205230 h 945732"/>
                  <a:gd name="connsiteX129" fmla="*/ 413710 w 858662"/>
                  <a:gd name="connsiteY129" fmla="*/ 178750 h 945732"/>
                  <a:gd name="connsiteX130" fmla="*/ 406178 w 858662"/>
                  <a:gd name="connsiteY130" fmla="*/ 159749 h 945732"/>
                  <a:gd name="connsiteX131" fmla="*/ 421955 w 858662"/>
                  <a:gd name="connsiteY131" fmla="*/ 150289 h 945732"/>
                  <a:gd name="connsiteX132" fmla="*/ 431099 w 858662"/>
                  <a:gd name="connsiteY132" fmla="*/ 125078 h 945732"/>
                  <a:gd name="connsiteX133" fmla="*/ 434138 w 858662"/>
                  <a:gd name="connsiteY133" fmla="*/ 106262 h 945732"/>
                  <a:gd name="connsiteX134" fmla="*/ 415348 w 858662"/>
                  <a:gd name="connsiteY134" fmla="*/ 93048 h 945732"/>
                  <a:gd name="connsiteX135" fmla="*/ 474597 w 858662"/>
                  <a:gd name="connsiteY135" fmla="*/ 72251 h 945732"/>
                  <a:gd name="connsiteX136" fmla="*/ 477953 w 858662"/>
                  <a:gd name="connsiteY136" fmla="*/ 71696 h 945732"/>
                  <a:gd name="connsiteX137" fmla="*/ 500707 w 858662"/>
                  <a:gd name="connsiteY137" fmla="*/ 28224 h 945732"/>
                  <a:gd name="connsiteX138" fmla="*/ 502874 w 858662"/>
                  <a:gd name="connsiteY138" fmla="*/ 21221 h 945732"/>
                  <a:gd name="connsiteX139" fmla="*/ 509216 w 858662"/>
                  <a:gd name="connsiteY139" fmla="*/ 5180 h 945732"/>
                  <a:gd name="connsiteX140" fmla="*/ 519840 w 858662"/>
                  <a:gd name="connsiteY140" fmla="*/ 11231 h 945732"/>
                  <a:gd name="connsiteX141" fmla="*/ 536858 w 858662"/>
                  <a:gd name="connsiteY141" fmla="*/ 20005 h 945732"/>
                  <a:gd name="connsiteX142" fmla="*/ 537598 w 858662"/>
                  <a:gd name="connsiteY142" fmla="*/ 20005 h 945732"/>
                  <a:gd name="connsiteX143" fmla="*/ 537889 w 858662"/>
                  <a:gd name="connsiteY143" fmla="*/ 20164 h 945732"/>
                  <a:gd name="connsiteX144" fmla="*/ 545104 w 858662"/>
                  <a:gd name="connsiteY144" fmla="*/ 31818 h 945732"/>
                  <a:gd name="connsiteX145" fmla="*/ 550706 w 858662"/>
                  <a:gd name="connsiteY145" fmla="*/ 40856 h 945732"/>
                  <a:gd name="connsiteX146" fmla="*/ 575574 w 858662"/>
                  <a:gd name="connsiteY146" fmla="*/ 32029 h 945732"/>
                  <a:gd name="connsiteX147" fmla="*/ 585246 w 858662"/>
                  <a:gd name="connsiteY147" fmla="*/ 30179 h 945732"/>
                  <a:gd name="connsiteX148" fmla="*/ 594204 w 858662"/>
                  <a:gd name="connsiteY148" fmla="*/ 25766 h 945732"/>
                  <a:gd name="connsiteX149" fmla="*/ 603692 w 858662"/>
                  <a:gd name="connsiteY149" fmla="*/ 27642 h 945732"/>
                  <a:gd name="connsiteX150" fmla="*/ 609796 w 858662"/>
                  <a:gd name="connsiteY150" fmla="*/ 28990 h 945732"/>
                  <a:gd name="connsiteX151" fmla="*/ 609796 w 858662"/>
                  <a:gd name="connsiteY151" fmla="*/ 28990 h 945732"/>
                  <a:gd name="connsiteX152" fmla="*/ 611699 w 858662"/>
                  <a:gd name="connsiteY152" fmla="*/ 28356 h 945732"/>
                  <a:gd name="connsiteX153" fmla="*/ 612386 w 858662"/>
                  <a:gd name="connsiteY153" fmla="*/ 23520 h 945732"/>
                  <a:gd name="connsiteX154" fmla="*/ 612333 w 858662"/>
                  <a:gd name="connsiteY154" fmla="*/ 23018 h 945732"/>
                  <a:gd name="connsiteX155" fmla="*/ 612677 w 858662"/>
                  <a:gd name="connsiteY155" fmla="*/ 22648 h 945732"/>
                  <a:gd name="connsiteX156" fmla="*/ 640002 w 858662"/>
                  <a:gd name="connsiteY156" fmla="*/ 370 h 945732"/>
                  <a:gd name="connsiteX157" fmla="*/ 640583 w 858662"/>
                  <a:gd name="connsiteY157" fmla="*/ 0 h 945732"/>
                  <a:gd name="connsiteX158" fmla="*/ 641165 w 858662"/>
                  <a:gd name="connsiteY158" fmla="*/ 396 h 945732"/>
                  <a:gd name="connsiteX159" fmla="*/ 682839 w 858662"/>
                  <a:gd name="connsiteY159" fmla="*/ 10227 h 945732"/>
                  <a:gd name="connsiteX160" fmla="*/ 723484 w 858662"/>
                  <a:gd name="connsiteY160" fmla="*/ 19424 h 945732"/>
                  <a:gd name="connsiteX161" fmla="*/ 730302 w 858662"/>
                  <a:gd name="connsiteY161" fmla="*/ 17521 h 945732"/>
                  <a:gd name="connsiteX162" fmla="*/ 736882 w 858662"/>
                  <a:gd name="connsiteY162" fmla="*/ 20428 h 945732"/>
                  <a:gd name="connsiteX163" fmla="*/ 742485 w 858662"/>
                  <a:gd name="connsiteY163" fmla="*/ 67441 h 945732"/>
                  <a:gd name="connsiteX164" fmla="*/ 742194 w 858662"/>
                  <a:gd name="connsiteY164" fmla="*/ 73281 h 945732"/>
                  <a:gd name="connsiteX165" fmla="*/ 742194 w 858662"/>
                  <a:gd name="connsiteY165" fmla="*/ 74180 h 945732"/>
                  <a:gd name="connsiteX166" fmla="*/ 738943 w 858662"/>
                  <a:gd name="connsiteY166" fmla="*/ 74708 h 945732"/>
                  <a:gd name="connsiteX167" fmla="*/ 705487 w 858662"/>
                  <a:gd name="connsiteY167" fmla="*/ 87050 h 945732"/>
                  <a:gd name="connsiteX168" fmla="*/ 712358 w 858662"/>
                  <a:gd name="connsiteY168" fmla="*/ 108825 h 945732"/>
                  <a:gd name="connsiteX169" fmla="*/ 713653 w 858662"/>
                  <a:gd name="connsiteY169" fmla="*/ 110728 h 945732"/>
                  <a:gd name="connsiteX170" fmla="*/ 711354 w 858662"/>
                  <a:gd name="connsiteY170" fmla="*/ 110516 h 945732"/>
                  <a:gd name="connsiteX171" fmla="*/ 697321 w 858662"/>
                  <a:gd name="connsiteY171" fmla="*/ 109829 h 945732"/>
                  <a:gd name="connsiteX172" fmla="*/ 649093 w 858662"/>
                  <a:gd name="connsiteY172" fmla="*/ 142149 h 945732"/>
                  <a:gd name="connsiteX173" fmla="*/ 597270 w 858662"/>
                  <a:gd name="connsiteY173" fmla="*/ 202059 h 945732"/>
                  <a:gd name="connsiteX174" fmla="*/ 596979 w 858662"/>
                  <a:gd name="connsiteY174" fmla="*/ 213237 h 945732"/>
                  <a:gd name="connsiteX175" fmla="*/ 624304 w 858662"/>
                  <a:gd name="connsiteY175" fmla="*/ 229912 h 945732"/>
                  <a:gd name="connsiteX176" fmla="*/ 625124 w 858662"/>
                  <a:gd name="connsiteY176" fmla="*/ 230044 h 945732"/>
                  <a:gd name="connsiteX177" fmla="*/ 625203 w 858662"/>
                  <a:gd name="connsiteY177" fmla="*/ 230864 h 945732"/>
                  <a:gd name="connsiteX178" fmla="*/ 630938 w 858662"/>
                  <a:gd name="connsiteY178" fmla="*/ 236017 h 945732"/>
                  <a:gd name="connsiteX179" fmla="*/ 637650 w 858662"/>
                  <a:gd name="connsiteY179" fmla="*/ 243231 h 945732"/>
                  <a:gd name="connsiteX180" fmla="*/ 645578 w 858662"/>
                  <a:gd name="connsiteY180" fmla="*/ 260726 h 945732"/>
                  <a:gd name="connsiteX181" fmla="*/ 651867 w 858662"/>
                  <a:gd name="connsiteY181" fmla="*/ 290350 h 945732"/>
                  <a:gd name="connsiteX182" fmla="*/ 640557 w 858662"/>
                  <a:gd name="connsiteY182" fmla="*/ 298384 h 945732"/>
                  <a:gd name="connsiteX183" fmla="*/ 629669 w 858662"/>
                  <a:gd name="connsiteY183" fmla="*/ 308532 h 945732"/>
                  <a:gd name="connsiteX184" fmla="*/ 629616 w 858662"/>
                  <a:gd name="connsiteY184" fmla="*/ 308875 h 945732"/>
                  <a:gd name="connsiteX185" fmla="*/ 629378 w 858662"/>
                  <a:gd name="connsiteY185" fmla="*/ 309140 h 945732"/>
                  <a:gd name="connsiteX186" fmla="*/ 628321 w 858662"/>
                  <a:gd name="connsiteY186" fmla="*/ 332765 h 945732"/>
                  <a:gd name="connsiteX187" fmla="*/ 631387 w 858662"/>
                  <a:gd name="connsiteY187" fmla="*/ 344816 h 945732"/>
                  <a:gd name="connsiteX188" fmla="*/ 659188 w 858662"/>
                  <a:gd name="connsiteY188" fmla="*/ 380730 h 945732"/>
                  <a:gd name="connsiteX189" fmla="*/ 659743 w 858662"/>
                  <a:gd name="connsiteY189" fmla="*/ 381047 h 945732"/>
                  <a:gd name="connsiteX190" fmla="*/ 659901 w 858662"/>
                  <a:gd name="connsiteY190" fmla="*/ 381311 h 945732"/>
                  <a:gd name="connsiteX191" fmla="*/ 666191 w 858662"/>
                  <a:gd name="connsiteY191" fmla="*/ 398885 h 945732"/>
                  <a:gd name="connsiteX192" fmla="*/ 690266 w 858662"/>
                  <a:gd name="connsiteY192" fmla="*/ 429830 h 945732"/>
                  <a:gd name="connsiteX193" fmla="*/ 697321 w 858662"/>
                  <a:gd name="connsiteY193" fmla="*/ 426421 h 945732"/>
                  <a:gd name="connsiteX194" fmla="*/ 707945 w 858662"/>
                  <a:gd name="connsiteY194" fmla="*/ 434984 h 945732"/>
                  <a:gd name="connsiteX195" fmla="*/ 717115 w 858662"/>
                  <a:gd name="connsiteY195" fmla="*/ 442832 h 945732"/>
                  <a:gd name="connsiteX196" fmla="*/ 717353 w 858662"/>
                  <a:gd name="connsiteY196" fmla="*/ 442832 h 945732"/>
                  <a:gd name="connsiteX197" fmla="*/ 729826 w 858662"/>
                  <a:gd name="connsiteY197" fmla="*/ 432684 h 945732"/>
                  <a:gd name="connsiteX198" fmla="*/ 754033 w 858662"/>
                  <a:gd name="connsiteY198" fmla="*/ 417119 h 945732"/>
                  <a:gd name="connsiteX199" fmla="*/ 761591 w 858662"/>
                  <a:gd name="connsiteY199" fmla="*/ 421374 h 945732"/>
                  <a:gd name="connsiteX200" fmla="*/ 761750 w 858662"/>
                  <a:gd name="connsiteY200" fmla="*/ 421585 h 945732"/>
                  <a:gd name="connsiteX201" fmla="*/ 761750 w 858662"/>
                  <a:gd name="connsiteY201" fmla="*/ 421850 h 945732"/>
                  <a:gd name="connsiteX202" fmla="*/ 764683 w 858662"/>
                  <a:gd name="connsiteY202" fmla="*/ 430755 h 945732"/>
                  <a:gd name="connsiteX203" fmla="*/ 769387 w 858662"/>
                  <a:gd name="connsiteY203" fmla="*/ 426712 h 945732"/>
                  <a:gd name="connsiteX204" fmla="*/ 780116 w 858662"/>
                  <a:gd name="connsiteY204" fmla="*/ 419524 h 945732"/>
                  <a:gd name="connsiteX205" fmla="*/ 784688 w 858662"/>
                  <a:gd name="connsiteY205" fmla="*/ 421162 h 945732"/>
                  <a:gd name="connsiteX206" fmla="*/ 785005 w 858662"/>
                  <a:gd name="connsiteY206" fmla="*/ 421400 h 945732"/>
                  <a:gd name="connsiteX207" fmla="*/ 785111 w 858662"/>
                  <a:gd name="connsiteY207" fmla="*/ 421797 h 945732"/>
                  <a:gd name="connsiteX208" fmla="*/ 804614 w 858662"/>
                  <a:gd name="connsiteY208" fmla="*/ 433372 h 945732"/>
                  <a:gd name="connsiteX209" fmla="*/ 819624 w 858662"/>
                  <a:gd name="connsiteY209" fmla="*/ 423594 h 945732"/>
                  <a:gd name="connsiteX210" fmla="*/ 826812 w 858662"/>
                  <a:gd name="connsiteY210" fmla="*/ 448699 h 945732"/>
                  <a:gd name="connsiteX211" fmla="*/ 834529 w 858662"/>
                  <a:gd name="connsiteY211" fmla="*/ 464132 h 945732"/>
                  <a:gd name="connsiteX212" fmla="*/ 853080 w 858662"/>
                  <a:gd name="connsiteY212" fmla="*/ 506732 h 945732"/>
                  <a:gd name="connsiteX213" fmla="*/ 858075 w 858662"/>
                  <a:gd name="connsiteY213" fmla="*/ 521108 h 945732"/>
                  <a:gd name="connsiteX214" fmla="*/ 829825 w 858662"/>
                  <a:gd name="connsiteY214" fmla="*/ 528032 h 945732"/>
                  <a:gd name="connsiteX215" fmla="*/ 806939 w 858662"/>
                  <a:gd name="connsiteY215" fmla="*/ 531045 h 945732"/>
                  <a:gd name="connsiteX216" fmla="*/ 629008 w 858662"/>
                  <a:gd name="connsiteY216" fmla="*/ 621635 h 945732"/>
                  <a:gd name="connsiteX217" fmla="*/ 629008 w 858662"/>
                  <a:gd name="connsiteY217" fmla="*/ 621635 h 945732"/>
                  <a:gd name="connsiteX218" fmla="*/ 623142 w 858662"/>
                  <a:gd name="connsiteY218" fmla="*/ 619072 h 945732"/>
                  <a:gd name="connsiteX219" fmla="*/ 627423 w 858662"/>
                  <a:gd name="connsiteY219" fmla="*/ 606784 h 945732"/>
                  <a:gd name="connsiteX220" fmla="*/ 626736 w 858662"/>
                  <a:gd name="connsiteY220" fmla="*/ 603533 h 945732"/>
                  <a:gd name="connsiteX221" fmla="*/ 629933 w 858662"/>
                  <a:gd name="connsiteY221" fmla="*/ 601287 h 945732"/>
                  <a:gd name="connsiteX222" fmla="*/ 633157 w 858662"/>
                  <a:gd name="connsiteY222" fmla="*/ 595447 h 945732"/>
                  <a:gd name="connsiteX223" fmla="*/ 632893 w 858662"/>
                  <a:gd name="connsiteY223" fmla="*/ 594469 h 945732"/>
                  <a:gd name="connsiteX224" fmla="*/ 633844 w 858662"/>
                  <a:gd name="connsiteY224" fmla="*/ 594125 h 945732"/>
                  <a:gd name="connsiteX225" fmla="*/ 635139 w 858662"/>
                  <a:gd name="connsiteY225" fmla="*/ 593887 h 945732"/>
                  <a:gd name="connsiteX226" fmla="*/ 638839 w 858662"/>
                  <a:gd name="connsiteY226" fmla="*/ 597825 h 945732"/>
                  <a:gd name="connsiteX227" fmla="*/ 640530 w 858662"/>
                  <a:gd name="connsiteY227" fmla="*/ 600362 h 945732"/>
                  <a:gd name="connsiteX228" fmla="*/ 641059 w 858662"/>
                  <a:gd name="connsiteY228" fmla="*/ 600256 h 945732"/>
                  <a:gd name="connsiteX229" fmla="*/ 642037 w 858662"/>
                  <a:gd name="connsiteY229" fmla="*/ 599278 h 945732"/>
                  <a:gd name="connsiteX230" fmla="*/ 639711 w 858662"/>
                  <a:gd name="connsiteY230" fmla="*/ 594971 h 945732"/>
                  <a:gd name="connsiteX231" fmla="*/ 637993 w 858662"/>
                  <a:gd name="connsiteY231" fmla="*/ 592540 h 945732"/>
                  <a:gd name="connsiteX232" fmla="*/ 636804 w 858662"/>
                  <a:gd name="connsiteY232" fmla="*/ 590188 h 945732"/>
                  <a:gd name="connsiteX233" fmla="*/ 639315 w 858662"/>
                  <a:gd name="connsiteY233" fmla="*/ 591033 h 945732"/>
                  <a:gd name="connsiteX234" fmla="*/ 641350 w 858662"/>
                  <a:gd name="connsiteY234" fmla="*/ 591271 h 945732"/>
                  <a:gd name="connsiteX235" fmla="*/ 645314 w 858662"/>
                  <a:gd name="connsiteY235" fmla="*/ 591007 h 945732"/>
                  <a:gd name="connsiteX236" fmla="*/ 649410 w 858662"/>
                  <a:gd name="connsiteY236" fmla="*/ 590743 h 945732"/>
                  <a:gd name="connsiteX237" fmla="*/ 653612 w 858662"/>
                  <a:gd name="connsiteY237" fmla="*/ 592249 h 945732"/>
                  <a:gd name="connsiteX238" fmla="*/ 653321 w 858662"/>
                  <a:gd name="connsiteY238" fmla="*/ 595869 h 945732"/>
                  <a:gd name="connsiteX239" fmla="*/ 653083 w 858662"/>
                  <a:gd name="connsiteY239" fmla="*/ 596372 h 945732"/>
                  <a:gd name="connsiteX240" fmla="*/ 652528 w 858662"/>
                  <a:gd name="connsiteY240" fmla="*/ 596451 h 945732"/>
                  <a:gd name="connsiteX241" fmla="*/ 649912 w 858662"/>
                  <a:gd name="connsiteY241" fmla="*/ 597217 h 945732"/>
                  <a:gd name="connsiteX242" fmla="*/ 651524 w 858662"/>
                  <a:gd name="connsiteY242" fmla="*/ 597508 h 945732"/>
                  <a:gd name="connsiteX243" fmla="*/ 655911 w 858662"/>
                  <a:gd name="connsiteY243" fmla="*/ 595499 h 945732"/>
                  <a:gd name="connsiteX244" fmla="*/ 657681 w 858662"/>
                  <a:gd name="connsiteY244" fmla="*/ 584982 h 945732"/>
                  <a:gd name="connsiteX245" fmla="*/ 657602 w 858662"/>
                  <a:gd name="connsiteY245" fmla="*/ 584374 h 945732"/>
                  <a:gd name="connsiteX246" fmla="*/ 658078 w 858662"/>
                  <a:gd name="connsiteY246" fmla="*/ 583977 h 945732"/>
                  <a:gd name="connsiteX247" fmla="*/ 666693 w 858662"/>
                  <a:gd name="connsiteY247" fmla="*/ 579406 h 945732"/>
                  <a:gd name="connsiteX248" fmla="*/ 678215 w 858662"/>
                  <a:gd name="connsiteY248" fmla="*/ 570051 h 945732"/>
                  <a:gd name="connsiteX249" fmla="*/ 674964 w 858662"/>
                  <a:gd name="connsiteY249" fmla="*/ 571980 h 945732"/>
                  <a:gd name="connsiteX250" fmla="*/ 665107 w 858662"/>
                  <a:gd name="connsiteY250" fmla="*/ 576182 h 945732"/>
                  <a:gd name="connsiteX251" fmla="*/ 653982 w 858662"/>
                  <a:gd name="connsiteY251" fmla="*/ 565294 h 945732"/>
                  <a:gd name="connsiteX252" fmla="*/ 653876 w 858662"/>
                  <a:gd name="connsiteY252" fmla="*/ 565109 h 945732"/>
                  <a:gd name="connsiteX253" fmla="*/ 653876 w 858662"/>
                  <a:gd name="connsiteY253" fmla="*/ 564897 h 945732"/>
                  <a:gd name="connsiteX254" fmla="*/ 650863 w 858662"/>
                  <a:gd name="connsiteY254" fmla="*/ 560563 h 945732"/>
                  <a:gd name="connsiteX255" fmla="*/ 635087 w 858662"/>
                  <a:gd name="connsiteY255" fmla="*/ 576182 h 945732"/>
                  <a:gd name="connsiteX256" fmla="*/ 635087 w 858662"/>
                  <a:gd name="connsiteY256" fmla="*/ 587598 h 945732"/>
                  <a:gd name="connsiteX257" fmla="*/ 636144 w 858662"/>
                  <a:gd name="connsiteY257" fmla="*/ 588734 h 945732"/>
                  <a:gd name="connsiteX258" fmla="*/ 634717 w 858662"/>
                  <a:gd name="connsiteY258" fmla="*/ 589342 h 945732"/>
                  <a:gd name="connsiteX259" fmla="*/ 632391 w 858662"/>
                  <a:gd name="connsiteY259" fmla="*/ 589818 h 945732"/>
                  <a:gd name="connsiteX260" fmla="*/ 625731 w 858662"/>
                  <a:gd name="connsiteY260" fmla="*/ 586541 h 945732"/>
                  <a:gd name="connsiteX261" fmla="*/ 622375 w 858662"/>
                  <a:gd name="connsiteY261" fmla="*/ 584506 h 945732"/>
                  <a:gd name="connsiteX262" fmla="*/ 620843 w 858662"/>
                  <a:gd name="connsiteY262" fmla="*/ 585774 h 945732"/>
                  <a:gd name="connsiteX263" fmla="*/ 620710 w 858662"/>
                  <a:gd name="connsiteY263" fmla="*/ 586012 h 945732"/>
                  <a:gd name="connsiteX264" fmla="*/ 620473 w 858662"/>
                  <a:gd name="connsiteY264" fmla="*/ 586144 h 945732"/>
                  <a:gd name="connsiteX265" fmla="*/ 618993 w 858662"/>
                  <a:gd name="connsiteY265" fmla="*/ 586594 h 945732"/>
                  <a:gd name="connsiteX266" fmla="*/ 614817 w 858662"/>
                  <a:gd name="connsiteY266" fmla="*/ 578137 h 945732"/>
                  <a:gd name="connsiteX267" fmla="*/ 614632 w 858662"/>
                  <a:gd name="connsiteY267" fmla="*/ 577027 h 945732"/>
                  <a:gd name="connsiteX268" fmla="*/ 612122 w 858662"/>
                  <a:gd name="connsiteY268" fmla="*/ 583237 h 945732"/>
                  <a:gd name="connsiteX269" fmla="*/ 617671 w 858662"/>
                  <a:gd name="connsiteY269" fmla="*/ 587492 h 945732"/>
                  <a:gd name="connsiteX270" fmla="*/ 625758 w 858662"/>
                  <a:gd name="connsiteY270" fmla="*/ 594944 h 945732"/>
                  <a:gd name="connsiteX271" fmla="*/ 625916 w 858662"/>
                  <a:gd name="connsiteY271" fmla="*/ 595790 h 945732"/>
                  <a:gd name="connsiteX272" fmla="*/ 625124 w 858662"/>
                  <a:gd name="connsiteY272" fmla="*/ 596134 h 945732"/>
                  <a:gd name="connsiteX273" fmla="*/ 616350 w 858662"/>
                  <a:gd name="connsiteY273" fmla="*/ 598221 h 945732"/>
                  <a:gd name="connsiteX274" fmla="*/ 607048 w 858662"/>
                  <a:gd name="connsiteY274" fmla="*/ 595737 h 945732"/>
                  <a:gd name="connsiteX275" fmla="*/ 599622 w 858662"/>
                  <a:gd name="connsiteY275" fmla="*/ 593650 h 945732"/>
                  <a:gd name="connsiteX276" fmla="*/ 572587 w 858662"/>
                  <a:gd name="connsiteY276" fmla="*/ 613152 h 945732"/>
                  <a:gd name="connsiteX277" fmla="*/ 565822 w 858662"/>
                  <a:gd name="connsiteY277" fmla="*/ 640716 h 945732"/>
                  <a:gd name="connsiteX278" fmla="*/ 556282 w 858662"/>
                  <a:gd name="connsiteY278" fmla="*/ 667354 h 945732"/>
                  <a:gd name="connsiteX279" fmla="*/ 555304 w 858662"/>
                  <a:gd name="connsiteY279" fmla="*/ 680356 h 945732"/>
                  <a:gd name="connsiteX280" fmla="*/ 553111 w 858662"/>
                  <a:gd name="connsiteY280" fmla="*/ 686037 h 945732"/>
                  <a:gd name="connsiteX281" fmla="*/ 553111 w 858662"/>
                  <a:gd name="connsiteY281" fmla="*/ 686169 h 945732"/>
                  <a:gd name="connsiteX282" fmla="*/ 553032 w 858662"/>
                  <a:gd name="connsiteY282" fmla="*/ 686302 h 945732"/>
                  <a:gd name="connsiteX283" fmla="*/ 545659 w 858662"/>
                  <a:gd name="connsiteY283" fmla="*/ 691402 h 945732"/>
                  <a:gd name="connsiteX284" fmla="*/ 538259 w 858662"/>
                  <a:gd name="connsiteY284" fmla="*/ 689552 h 945732"/>
                  <a:gd name="connsiteX285" fmla="*/ 532234 w 858662"/>
                  <a:gd name="connsiteY285" fmla="*/ 687966 h 945732"/>
                  <a:gd name="connsiteX286" fmla="*/ 531282 w 858662"/>
                  <a:gd name="connsiteY286" fmla="*/ 688046 h 945732"/>
                  <a:gd name="connsiteX287" fmla="*/ 533952 w 858662"/>
                  <a:gd name="connsiteY287" fmla="*/ 706333 h 945732"/>
                  <a:gd name="connsiteX288" fmla="*/ 541113 w 858662"/>
                  <a:gd name="connsiteY288" fmla="*/ 711328 h 945732"/>
                  <a:gd name="connsiteX289" fmla="*/ 543650 w 858662"/>
                  <a:gd name="connsiteY289" fmla="*/ 710086 h 945732"/>
                  <a:gd name="connsiteX290" fmla="*/ 544364 w 858662"/>
                  <a:gd name="connsiteY290" fmla="*/ 694230 h 945732"/>
                  <a:gd name="connsiteX291" fmla="*/ 543994 w 858662"/>
                  <a:gd name="connsiteY291" fmla="*/ 692327 h 945732"/>
                  <a:gd name="connsiteX292" fmla="*/ 545817 w 858662"/>
                  <a:gd name="connsiteY292" fmla="*/ 692988 h 945732"/>
                  <a:gd name="connsiteX293" fmla="*/ 554829 w 858662"/>
                  <a:gd name="connsiteY293" fmla="*/ 719467 h 945732"/>
                  <a:gd name="connsiteX294" fmla="*/ 557286 w 858662"/>
                  <a:gd name="connsiteY294" fmla="*/ 739895 h 945732"/>
                  <a:gd name="connsiteX295" fmla="*/ 567434 w 858662"/>
                  <a:gd name="connsiteY295" fmla="*/ 743991 h 945732"/>
                  <a:gd name="connsiteX296" fmla="*/ 567328 w 858662"/>
                  <a:gd name="connsiteY296" fmla="*/ 743040 h 945732"/>
                  <a:gd name="connsiteX297" fmla="*/ 582629 w 858662"/>
                  <a:gd name="connsiteY297" fmla="*/ 727765 h 945732"/>
                  <a:gd name="connsiteX298" fmla="*/ 583475 w 858662"/>
                  <a:gd name="connsiteY298" fmla="*/ 727210 h 945732"/>
                  <a:gd name="connsiteX299" fmla="*/ 586805 w 858662"/>
                  <a:gd name="connsiteY299" fmla="*/ 725043 h 945732"/>
                  <a:gd name="connsiteX300" fmla="*/ 585510 w 858662"/>
                  <a:gd name="connsiteY300" fmla="*/ 727157 h 945732"/>
                  <a:gd name="connsiteX301" fmla="*/ 587545 w 858662"/>
                  <a:gd name="connsiteY301" fmla="*/ 727157 h 945732"/>
                  <a:gd name="connsiteX302" fmla="*/ 584215 w 858662"/>
                  <a:gd name="connsiteY302" fmla="*/ 729298 h 945732"/>
                  <a:gd name="connsiteX303" fmla="*/ 588100 w 858662"/>
                  <a:gd name="connsiteY303" fmla="*/ 762305 h 945732"/>
                  <a:gd name="connsiteX304" fmla="*/ 591218 w 858662"/>
                  <a:gd name="connsiteY304" fmla="*/ 793832 h 945732"/>
                  <a:gd name="connsiteX305" fmla="*/ 590108 w 858662"/>
                  <a:gd name="connsiteY305" fmla="*/ 794360 h 945732"/>
                  <a:gd name="connsiteX306" fmla="*/ 590108 w 858662"/>
                  <a:gd name="connsiteY306" fmla="*/ 794360 h 945732"/>
                  <a:gd name="connsiteX307" fmla="*/ 583634 w 858662"/>
                  <a:gd name="connsiteY307" fmla="*/ 783473 h 945732"/>
                  <a:gd name="connsiteX308" fmla="*/ 581176 w 858662"/>
                  <a:gd name="connsiteY308" fmla="*/ 798351 h 945732"/>
                  <a:gd name="connsiteX309" fmla="*/ 588021 w 858662"/>
                  <a:gd name="connsiteY309" fmla="*/ 802579 h 945732"/>
                  <a:gd name="connsiteX310" fmla="*/ 589395 w 858662"/>
                  <a:gd name="connsiteY310" fmla="*/ 802209 h 945732"/>
                  <a:gd name="connsiteX311" fmla="*/ 588628 w 858662"/>
                  <a:gd name="connsiteY311" fmla="*/ 800254 h 945732"/>
                  <a:gd name="connsiteX312" fmla="*/ 588470 w 858662"/>
                  <a:gd name="connsiteY312" fmla="*/ 800042 h 945732"/>
                  <a:gd name="connsiteX313" fmla="*/ 588470 w 858662"/>
                  <a:gd name="connsiteY313" fmla="*/ 799778 h 945732"/>
                  <a:gd name="connsiteX314" fmla="*/ 588813 w 858662"/>
                  <a:gd name="connsiteY314" fmla="*/ 797637 h 945732"/>
                  <a:gd name="connsiteX315" fmla="*/ 590003 w 858662"/>
                  <a:gd name="connsiteY315" fmla="*/ 797109 h 945732"/>
                  <a:gd name="connsiteX316" fmla="*/ 608448 w 858662"/>
                  <a:gd name="connsiteY316" fmla="*/ 824751 h 945732"/>
                  <a:gd name="connsiteX317" fmla="*/ 605383 w 858662"/>
                  <a:gd name="connsiteY317" fmla="*/ 828213 h 945732"/>
                  <a:gd name="connsiteX318" fmla="*/ 603612 w 858662"/>
                  <a:gd name="connsiteY318" fmla="*/ 829534 h 945732"/>
                  <a:gd name="connsiteX319" fmla="*/ 602079 w 858662"/>
                  <a:gd name="connsiteY319" fmla="*/ 830750 h 945732"/>
                  <a:gd name="connsiteX320" fmla="*/ 605964 w 858662"/>
                  <a:gd name="connsiteY320" fmla="*/ 834185 h 945732"/>
                  <a:gd name="connsiteX321" fmla="*/ 608343 w 858662"/>
                  <a:gd name="connsiteY321" fmla="*/ 831146 h 945732"/>
                  <a:gd name="connsiteX322" fmla="*/ 604854 w 858662"/>
                  <a:gd name="connsiteY322" fmla="*/ 811062 h 945732"/>
                  <a:gd name="connsiteX323" fmla="*/ 605462 w 858662"/>
                  <a:gd name="connsiteY323" fmla="*/ 810216 h 945732"/>
                  <a:gd name="connsiteX324" fmla="*/ 604669 w 858662"/>
                  <a:gd name="connsiteY324" fmla="*/ 810956 h 945732"/>
                  <a:gd name="connsiteX325" fmla="*/ 605911 w 858662"/>
                  <a:gd name="connsiteY325" fmla="*/ 809159 h 945732"/>
                  <a:gd name="connsiteX326" fmla="*/ 606123 w 858662"/>
                  <a:gd name="connsiteY326" fmla="*/ 809318 h 945732"/>
                  <a:gd name="connsiteX327" fmla="*/ 628797 w 858662"/>
                  <a:gd name="connsiteY327" fmla="*/ 832864 h 945732"/>
                  <a:gd name="connsiteX328" fmla="*/ 646318 w 858662"/>
                  <a:gd name="connsiteY328" fmla="*/ 852684 h 945732"/>
                  <a:gd name="connsiteX329" fmla="*/ 647507 w 858662"/>
                  <a:gd name="connsiteY329" fmla="*/ 851865 h 945732"/>
                  <a:gd name="connsiteX330" fmla="*/ 648617 w 858662"/>
                  <a:gd name="connsiteY330" fmla="*/ 851099 h 945732"/>
                  <a:gd name="connsiteX331" fmla="*/ 645948 w 858662"/>
                  <a:gd name="connsiteY331" fmla="*/ 847557 h 945732"/>
                  <a:gd name="connsiteX332" fmla="*/ 648987 w 858662"/>
                  <a:gd name="connsiteY332" fmla="*/ 846051 h 945732"/>
                  <a:gd name="connsiteX333" fmla="*/ 663442 w 858662"/>
                  <a:gd name="connsiteY333" fmla="*/ 854270 h 945732"/>
                  <a:gd name="connsiteX334" fmla="*/ 660509 w 858662"/>
                  <a:gd name="connsiteY334" fmla="*/ 867404 h 945732"/>
                  <a:gd name="connsiteX335" fmla="*/ 658950 w 858662"/>
                  <a:gd name="connsiteY335" fmla="*/ 876917 h 945732"/>
                  <a:gd name="connsiteX336" fmla="*/ 651841 w 858662"/>
                  <a:gd name="connsiteY336" fmla="*/ 882414 h 945732"/>
                  <a:gd name="connsiteX337" fmla="*/ 631440 w 858662"/>
                  <a:gd name="connsiteY337" fmla="*/ 930035 h 945732"/>
                  <a:gd name="connsiteX338" fmla="*/ 630568 w 858662"/>
                  <a:gd name="connsiteY338" fmla="*/ 930167 h 945732"/>
                  <a:gd name="connsiteX339" fmla="*/ 630250 w 858662"/>
                  <a:gd name="connsiteY339" fmla="*/ 929322 h 945732"/>
                  <a:gd name="connsiteX340" fmla="*/ 628480 w 858662"/>
                  <a:gd name="connsiteY340" fmla="*/ 924908 h 945732"/>
                  <a:gd name="connsiteX341" fmla="*/ 628876 w 858662"/>
                  <a:gd name="connsiteY341" fmla="*/ 902525 h 945732"/>
                  <a:gd name="connsiteX342" fmla="*/ 628348 w 858662"/>
                  <a:gd name="connsiteY342" fmla="*/ 891769 h 945732"/>
                  <a:gd name="connsiteX343" fmla="*/ 627185 w 858662"/>
                  <a:gd name="connsiteY343" fmla="*/ 891214 h 945732"/>
                  <a:gd name="connsiteX344" fmla="*/ 614500 w 858662"/>
                  <a:gd name="connsiteY344" fmla="*/ 907784 h 945732"/>
                  <a:gd name="connsiteX345" fmla="*/ 619600 w 858662"/>
                  <a:gd name="connsiteY345" fmla="*/ 914523 h 945732"/>
                  <a:gd name="connsiteX346" fmla="*/ 623538 w 858662"/>
                  <a:gd name="connsiteY346" fmla="*/ 918487 h 945732"/>
                  <a:gd name="connsiteX347" fmla="*/ 616324 w 858662"/>
                  <a:gd name="connsiteY347" fmla="*/ 925305 h 945732"/>
                  <a:gd name="connsiteX348" fmla="*/ 621952 w 858662"/>
                  <a:gd name="connsiteY348" fmla="*/ 930061 h 945732"/>
                  <a:gd name="connsiteX349" fmla="*/ 625837 w 858662"/>
                  <a:gd name="connsiteY349" fmla="*/ 933365 h 945732"/>
                  <a:gd name="connsiteX350" fmla="*/ 614447 w 858662"/>
                  <a:gd name="connsiteY350" fmla="*/ 945310 h 945732"/>
                  <a:gd name="connsiteX351" fmla="*/ 613892 w 858662"/>
                  <a:gd name="connsiteY351" fmla="*/ 945733 h 945732"/>
                  <a:gd name="connsiteX352" fmla="*/ 613285 w 858662"/>
                  <a:gd name="connsiteY352" fmla="*/ 945389 h 945732"/>
                  <a:gd name="connsiteX353" fmla="*/ 587703 w 858662"/>
                  <a:gd name="connsiteY353" fmla="*/ 670155 h 945732"/>
                  <a:gd name="connsiteX354" fmla="*/ 595235 w 858662"/>
                  <a:gd name="connsiteY354" fmla="*/ 647164 h 945732"/>
                  <a:gd name="connsiteX355" fmla="*/ 598459 w 858662"/>
                  <a:gd name="connsiteY355" fmla="*/ 640848 h 945732"/>
                  <a:gd name="connsiteX356" fmla="*/ 614527 w 858662"/>
                  <a:gd name="connsiteY356" fmla="*/ 626947 h 945732"/>
                  <a:gd name="connsiteX357" fmla="*/ 625361 w 858662"/>
                  <a:gd name="connsiteY357" fmla="*/ 634267 h 945732"/>
                  <a:gd name="connsiteX358" fmla="*/ 623987 w 858662"/>
                  <a:gd name="connsiteY358" fmla="*/ 635668 h 945732"/>
                  <a:gd name="connsiteX359" fmla="*/ 621952 w 858662"/>
                  <a:gd name="connsiteY359" fmla="*/ 634743 h 945732"/>
                  <a:gd name="connsiteX360" fmla="*/ 616165 w 858662"/>
                  <a:gd name="connsiteY360" fmla="*/ 632788 h 945732"/>
                  <a:gd name="connsiteX361" fmla="*/ 595552 w 858662"/>
                  <a:gd name="connsiteY361" fmla="*/ 658976 h 945732"/>
                  <a:gd name="connsiteX362" fmla="*/ 589606 w 858662"/>
                  <a:gd name="connsiteY362" fmla="*/ 670578 h 945732"/>
                  <a:gd name="connsiteX363" fmla="*/ 588205 w 858662"/>
                  <a:gd name="connsiteY363" fmla="*/ 672401 h 945732"/>
                  <a:gd name="connsiteX364" fmla="*/ 587677 w 858662"/>
                  <a:gd name="connsiteY364" fmla="*/ 670155 h 945732"/>
                  <a:gd name="connsiteX365" fmla="*/ 593042 w 858662"/>
                  <a:gd name="connsiteY365" fmla="*/ 630858 h 945732"/>
                  <a:gd name="connsiteX366" fmla="*/ 587096 w 858662"/>
                  <a:gd name="connsiteY366" fmla="*/ 627396 h 945732"/>
                  <a:gd name="connsiteX367" fmla="*/ 590875 w 858662"/>
                  <a:gd name="connsiteY367" fmla="*/ 614051 h 945732"/>
                  <a:gd name="connsiteX368" fmla="*/ 591139 w 858662"/>
                  <a:gd name="connsiteY368" fmla="*/ 613734 h 945732"/>
                  <a:gd name="connsiteX369" fmla="*/ 591535 w 858662"/>
                  <a:gd name="connsiteY369" fmla="*/ 613655 h 945732"/>
                  <a:gd name="connsiteX370" fmla="*/ 593755 w 858662"/>
                  <a:gd name="connsiteY370" fmla="*/ 613443 h 945732"/>
                  <a:gd name="connsiteX371" fmla="*/ 603322 w 858662"/>
                  <a:gd name="connsiteY371" fmla="*/ 617962 h 945732"/>
                  <a:gd name="connsiteX372" fmla="*/ 604009 w 858662"/>
                  <a:gd name="connsiteY372" fmla="*/ 625414 h 945732"/>
                  <a:gd name="connsiteX373" fmla="*/ 603903 w 858662"/>
                  <a:gd name="connsiteY373" fmla="*/ 625652 h 945732"/>
                  <a:gd name="connsiteX374" fmla="*/ 603718 w 858662"/>
                  <a:gd name="connsiteY374" fmla="*/ 625837 h 945732"/>
                  <a:gd name="connsiteX375" fmla="*/ 593068 w 858662"/>
                  <a:gd name="connsiteY375" fmla="*/ 630858 h 945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</a:cxnLst>
                <a:rect l="l" t="t" r="r" b="b"/>
                <a:pathLst>
                  <a:path w="858662" h="945732">
                    <a:moveTo>
                      <a:pt x="613311" y="945415"/>
                    </a:moveTo>
                    <a:cubicBezTo>
                      <a:pt x="598274" y="937250"/>
                      <a:pt x="596873" y="930405"/>
                      <a:pt x="595764" y="924935"/>
                    </a:cubicBezTo>
                    <a:cubicBezTo>
                      <a:pt x="594759" y="920019"/>
                      <a:pt x="594019" y="916478"/>
                      <a:pt x="582629" y="913466"/>
                    </a:cubicBezTo>
                    <a:cubicBezTo>
                      <a:pt x="575944" y="910162"/>
                      <a:pt x="575600" y="901944"/>
                      <a:pt x="575309" y="894676"/>
                    </a:cubicBezTo>
                    <a:cubicBezTo>
                      <a:pt x="575204" y="892192"/>
                      <a:pt x="575124" y="889814"/>
                      <a:pt x="574781" y="887884"/>
                    </a:cubicBezTo>
                    <a:lnTo>
                      <a:pt x="574728" y="887541"/>
                    </a:lnTo>
                    <a:lnTo>
                      <a:pt x="574886" y="887224"/>
                    </a:lnTo>
                    <a:cubicBezTo>
                      <a:pt x="578137" y="880617"/>
                      <a:pt x="578005" y="877922"/>
                      <a:pt x="577318" y="876812"/>
                    </a:cubicBezTo>
                    <a:cubicBezTo>
                      <a:pt x="576789" y="875966"/>
                      <a:pt x="575574" y="875543"/>
                      <a:pt x="573644" y="875543"/>
                    </a:cubicBezTo>
                    <a:cubicBezTo>
                      <a:pt x="570949" y="875543"/>
                      <a:pt x="567276" y="876362"/>
                      <a:pt x="563391" y="877208"/>
                    </a:cubicBezTo>
                    <a:cubicBezTo>
                      <a:pt x="558845" y="878212"/>
                      <a:pt x="554168" y="879243"/>
                      <a:pt x="550045" y="879243"/>
                    </a:cubicBezTo>
                    <a:cubicBezTo>
                      <a:pt x="546874" y="879243"/>
                      <a:pt x="544469" y="878635"/>
                      <a:pt x="542646" y="877367"/>
                    </a:cubicBezTo>
                    <a:cubicBezTo>
                      <a:pt x="540373" y="875860"/>
                      <a:pt x="537598" y="875675"/>
                      <a:pt x="535431" y="875675"/>
                    </a:cubicBezTo>
                    <a:cubicBezTo>
                      <a:pt x="534374" y="875675"/>
                      <a:pt x="533291" y="875728"/>
                      <a:pt x="532207" y="875781"/>
                    </a:cubicBezTo>
                    <a:cubicBezTo>
                      <a:pt x="531124" y="875834"/>
                      <a:pt x="530067" y="875887"/>
                      <a:pt x="529036" y="875887"/>
                    </a:cubicBezTo>
                    <a:cubicBezTo>
                      <a:pt x="523962" y="875887"/>
                      <a:pt x="519047" y="874671"/>
                      <a:pt x="517567" y="866030"/>
                    </a:cubicBezTo>
                    <a:cubicBezTo>
                      <a:pt x="508238" y="855829"/>
                      <a:pt x="485828" y="852208"/>
                      <a:pt x="469365" y="852208"/>
                    </a:cubicBezTo>
                    <a:cubicBezTo>
                      <a:pt x="461780" y="852208"/>
                      <a:pt x="454804" y="852948"/>
                      <a:pt x="449703" y="854296"/>
                    </a:cubicBezTo>
                    <a:lnTo>
                      <a:pt x="449413" y="854375"/>
                    </a:lnTo>
                    <a:lnTo>
                      <a:pt x="449122" y="854296"/>
                    </a:lnTo>
                    <a:cubicBezTo>
                      <a:pt x="443096" y="852473"/>
                      <a:pt x="437098" y="851521"/>
                      <a:pt x="431337" y="851521"/>
                    </a:cubicBezTo>
                    <a:cubicBezTo>
                      <a:pt x="410486" y="851521"/>
                      <a:pt x="394128" y="863228"/>
                      <a:pt x="376818" y="875623"/>
                    </a:cubicBezTo>
                    <a:cubicBezTo>
                      <a:pt x="366697" y="882863"/>
                      <a:pt x="356258" y="890342"/>
                      <a:pt x="344683" y="895443"/>
                    </a:cubicBezTo>
                    <a:lnTo>
                      <a:pt x="344076" y="895707"/>
                    </a:lnTo>
                    <a:lnTo>
                      <a:pt x="343547" y="895284"/>
                    </a:lnTo>
                    <a:cubicBezTo>
                      <a:pt x="319076" y="875226"/>
                      <a:pt x="308347" y="872663"/>
                      <a:pt x="301740" y="872663"/>
                    </a:cubicBezTo>
                    <a:cubicBezTo>
                      <a:pt x="299177" y="872663"/>
                      <a:pt x="296983" y="873086"/>
                      <a:pt x="294869" y="873508"/>
                    </a:cubicBezTo>
                    <a:cubicBezTo>
                      <a:pt x="292808" y="873905"/>
                      <a:pt x="290852" y="874301"/>
                      <a:pt x="288659" y="874301"/>
                    </a:cubicBezTo>
                    <a:cubicBezTo>
                      <a:pt x="283981" y="874301"/>
                      <a:pt x="279277" y="872451"/>
                      <a:pt x="273384" y="868276"/>
                    </a:cubicBezTo>
                    <a:lnTo>
                      <a:pt x="272988" y="868012"/>
                    </a:lnTo>
                    <a:lnTo>
                      <a:pt x="272935" y="867536"/>
                    </a:lnTo>
                    <a:cubicBezTo>
                      <a:pt x="271825" y="858736"/>
                      <a:pt x="260779" y="853054"/>
                      <a:pt x="249045" y="847055"/>
                    </a:cubicBezTo>
                    <a:cubicBezTo>
                      <a:pt x="234299" y="839497"/>
                      <a:pt x="217650" y="830961"/>
                      <a:pt x="220689" y="814207"/>
                    </a:cubicBezTo>
                    <a:cubicBezTo>
                      <a:pt x="219421" y="814207"/>
                      <a:pt x="218073" y="814260"/>
                      <a:pt x="216673" y="814286"/>
                    </a:cubicBezTo>
                    <a:cubicBezTo>
                      <a:pt x="214981" y="814339"/>
                      <a:pt x="213237" y="814365"/>
                      <a:pt x="211493" y="814365"/>
                    </a:cubicBezTo>
                    <a:cubicBezTo>
                      <a:pt x="204569" y="814365"/>
                      <a:pt x="197011" y="813731"/>
                      <a:pt x="193602" y="809001"/>
                    </a:cubicBezTo>
                    <a:cubicBezTo>
                      <a:pt x="191356" y="805882"/>
                      <a:pt x="191171" y="801575"/>
                      <a:pt x="193073" y="795787"/>
                    </a:cubicBezTo>
                    <a:lnTo>
                      <a:pt x="193206" y="795417"/>
                    </a:lnTo>
                    <a:lnTo>
                      <a:pt x="193549" y="795206"/>
                    </a:lnTo>
                    <a:cubicBezTo>
                      <a:pt x="196800" y="793171"/>
                      <a:pt x="198332" y="791189"/>
                      <a:pt x="197883" y="789604"/>
                    </a:cubicBezTo>
                    <a:cubicBezTo>
                      <a:pt x="197143" y="786987"/>
                      <a:pt x="191409" y="784873"/>
                      <a:pt x="185145" y="784873"/>
                    </a:cubicBezTo>
                    <a:cubicBezTo>
                      <a:pt x="180970" y="784873"/>
                      <a:pt x="177508" y="785825"/>
                      <a:pt x="175711" y="787516"/>
                    </a:cubicBezTo>
                    <a:lnTo>
                      <a:pt x="175315" y="787886"/>
                    </a:lnTo>
                    <a:lnTo>
                      <a:pt x="174760" y="787780"/>
                    </a:lnTo>
                    <a:cubicBezTo>
                      <a:pt x="174020" y="787648"/>
                      <a:pt x="173306" y="787569"/>
                      <a:pt x="172593" y="787569"/>
                    </a:cubicBezTo>
                    <a:cubicBezTo>
                      <a:pt x="168893" y="787569"/>
                      <a:pt x="165960" y="789498"/>
                      <a:pt x="163106" y="791348"/>
                    </a:cubicBezTo>
                    <a:cubicBezTo>
                      <a:pt x="160542" y="793013"/>
                      <a:pt x="158111" y="794598"/>
                      <a:pt x="155336" y="794598"/>
                    </a:cubicBezTo>
                    <a:cubicBezTo>
                      <a:pt x="153011" y="794598"/>
                      <a:pt x="150764" y="793462"/>
                      <a:pt x="148518" y="791110"/>
                    </a:cubicBezTo>
                    <a:cubicBezTo>
                      <a:pt x="141171" y="785243"/>
                      <a:pt x="142678" y="778769"/>
                      <a:pt x="143788" y="774038"/>
                    </a:cubicBezTo>
                    <a:cubicBezTo>
                      <a:pt x="144290" y="771845"/>
                      <a:pt x="144739" y="769942"/>
                      <a:pt x="143999" y="769017"/>
                    </a:cubicBezTo>
                    <a:cubicBezTo>
                      <a:pt x="143338" y="768198"/>
                      <a:pt x="141621" y="767775"/>
                      <a:pt x="138846" y="767775"/>
                    </a:cubicBezTo>
                    <a:cubicBezTo>
                      <a:pt x="136864" y="767775"/>
                      <a:pt x="134406" y="767987"/>
                      <a:pt x="131288" y="768383"/>
                    </a:cubicBezTo>
                    <a:lnTo>
                      <a:pt x="131129" y="768383"/>
                    </a:lnTo>
                    <a:cubicBezTo>
                      <a:pt x="131129" y="768383"/>
                      <a:pt x="130971" y="768383"/>
                      <a:pt x="130971" y="768383"/>
                    </a:cubicBezTo>
                    <a:cubicBezTo>
                      <a:pt x="128751" y="768066"/>
                      <a:pt x="127165" y="767194"/>
                      <a:pt x="126267" y="765793"/>
                    </a:cubicBezTo>
                    <a:cubicBezTo>
                      <a:pt x="124655" y="763283"/>
                      <a:pt x="125685" y="759662"/>
                      <a:pt x="126610" y="756465"/>
                    </a:cubicBezTo>
                    <a:cubicBezTo>
                      <a:pt x="126875" y="755513"/>
                      <a:pt x="127165" y="754562"/>
                      <a:pt x="127350" y="753690"/>
                    </a:cubicBezTo>
                    <a:cubicBezTo>
                      <a:pt x="122488" y="747347"/>
                      <a:pt x="112023" y="740688"/>
                      <a:pt x="100976" y="733632"/>
                    </a:cubicBezTo>
                    <a:cubicBezTo>
                      <a:pt x="89666" y="726417"/>
                      <a:pt x="77959" y="718965"/>
                      <a:pt x="72013" y="711460"/>
                    </a:cubicBezTo>
                    <a:cubicBezTo>
                      <a:pt x="67441" y="701708"/>
                      <a:pt x="59777" y="692115"/>
                      <a:pt x="52721" y="692115"/>
                    </a:cubicBezTo>
                    <a:cubicBezTo>
                      <a:pt x="49603" y="692115"/>
                      <a:pt x="46669" y="693965"/>
                      <a:pt x="43974" y="697612"/>
                    </a:cubicBezTo>
                    <a:lnTo>
                      <a:pt x="43498" y="698247"/>
                    </a:lnTo>
                    <a:lnTo>
                      <a:pt x="42732" y="697982"/>
                    </a:lnTo>
                    <a:cubicBezTo>
                      <a:pt x="39640" y="696925"/>
                      <a:pt x="38239" y="693754"/>
                      <a:pt x="37024" y="690953"/>
                    </a:cubicBezTo>
                    <a:cubicBezTo>
                      <a:pt x="35597" y="687729"/>
                      <a:pt x="34592" y="685773"/>
                      <a:pt x="32478" y="685773"/>
                    </a:cubicBezTo>
                    <a:cubicBezTo>
                      <a:pt x="31474" y="685773"/>
                      <a:pt x="30232" y="686196"/>
                      <a:pt x="28752" y="687042"/>
                    </a:cubicBezTo>
                    <a:lnTo>
                      <a:pt x="28435" y="687227"/>
                    </a:lnTo>
                    <a:lnTo>
                      <a:pt x="28092" y="687174"/>
                    </a:lnTo>
                    <a:cubicBezTo>
                      <a:pt x="25343" y="686857"/>
                      <a:pt x="23414" y="685773"/>
                      <a:pt x="22331" y="684002"/>
                    </a:cubicBezTo>
                    <a:cubicBezTo>
                      <a:pt x="19873" y="679959"/>
                      <a:pt x="22410" y="673194"/>
                      <a:pt x="24630" y="667221"/>
                    </a:cubicBezTo>
                    <a:cubicBezTo>
                      <a:pt x="25502" y="664896"/>
                      <a:pt x="26321" y="662676"/>
                      <a:pt x="26770" y="660853"/>
                    </a:cubicBezTo>
                    <a:cubicBezTo>
                      <a:pt x="20586" y="657074"/>
                      <a:pt x="21194" y="649489"/>
                      <a:pt x="21670" y="643332"/>
                    </a:cubicBezTo>
                    <a:cubicBezTo>
                      <a:pt x="21987" y="639421"/>
                      <a:pt x="22278" y="635721"/>
                      <a:pt x="20771" y="634109"/>
                    </a:cubicBezTo>
                    <a:cubicBezTo>
                      <a:pt x="20137" y="633422"/>
                      <a:pt x="19133" y="633078"/>
                      <a:pt x="17732" y="633078"/>
                    </a:cubicBezTo>
                    <a:cubicBezTo>
                      <a:pt x="15592" y="633078"/>
                      <a:pt x="12526" y="633871"/>
                      <a:pt x="8615" y="635404"/>
                    </a:cubicBezTo>
                    <a:lnTo>
                      <a:pt x="7664" y="635774"/>
                    </a:lnTo>
                    <a:lnTo>
                      <a:pt x="7214" y="634849"/>
                    </a:lnTo>
                    <a:cubicBezTo>
                      <a:pt x="634" y="621107"/>
                      <a:pt x="1004" y="602133"/>
                      <a:pt x="1348" y="583792"/>
                    </a:cubicBezTo>
                    <a:cubicBezTo>
                      <a:pt x="1586" y="571821"/>
                      <a:pt x="1823" y="559427"/>
                      <a:pt x="53" y="549041"/>
                    </a:cubicBezTo>
                    <a:lnTo>
                      <a:pt x="0" y="548751"/>
                    </a:lnTo>
                    <a:lnTo>
                      <a:pt x="106" y="548486"/>
                    </a:lnTo>
                    <a:cubicBezTo>
                      <a:pt x="8192" y="526261"/>
                      <a:pt x="24577" y="501447"/>
                      <a:pt x="40433" y="477451"/>
                    </a:cubicBezTo>
                    <a:cubicBezTo>
                      <a:pt x="52378" y="459349"/>
                      <a:pt x="63662" y="442277"/>
                      <a:pt x="71405" y="426553"/>
                    </a:cubicBezTo>
                    <a:lnTo>
                      <a:pt x="71828" y="425708"/>
                    </a:lnTo>
                    <a:lnTo>
                      <a:pt x="72726" y="425999"/>
                    </a:lnTo>
                    <a:cubicBezTo>
                      <a:pt x="87023" y="430729"/>
                      <a:pt x="94317" y="440533"/>
                      <a:pt x="92176" y="452187"/>
                    </a:cubicBezTo>
                    <a:cubicBezTo>
                      <a:pt x="91278" y="457050"/>
                      <a:pt x="89111" y="461701"/>
                      <a:pt x="86997" y="466194"/>
                    </a:cubicBezTo>
                    <a:cubicBezTo>
                      <a:pt x="84195" y="472166"/>
                      <a:pt x="81764" y="477319"/>
                      <a:pt x="83323" y="481098"/>
                    </a:cubicBezTo>
                    <a:cubicBezTo>
                      <a:pt x="84222" y="483212"/>
                      <a:pt x="86362" y="484851"/>
                      <a:pt x="89930" y="486093"/>
                    </a:cubicBezTo>
                    <a:lnTo>
                      <a:pt x="90247" y="486199"/>
                    </a:lnTo>
                    <a:lnTo>
                      <a:pt x="90459" y="486463"/>
                    </a:lnTo>
                    <a:cubicBezTo>
                      <a:pt x="96272" y="494470"/>
                      <a:pt x="102509" y="502662"/>
                      <a:pt x="104676" y="502662"/>
                    </a:cubicBezTo>
                    <a:cubicBezTo>
                      <a:pt x="105125" y="502662"/>
                      <a:pt x="105575" y="502055"/>
                      <a:pt x="106288" y="501077"/>
                    </a:cubicBezTo>
                    <a:cubicBezTo>
                      <a:pt x="107609" y="499227"/>
                      <a:pt x="109591" y="496452"/>
                      <a:pt x="114454" y="496452"/>
                    </a:cubicBezTo>
                    <a:cubicBezTo>
                      <a:pt x="115855" y="496452"/>
                      <a:pt x="117467" y="496690"/>
                      <a:pt x="119184" y="497166"/>
                    </a:cubicBezTo>
                    <a:cubicBezTo>
                      <a:pt x="123043" y="495052"/>
                      <a:pt x="124602" y="492673"/>
                      <a:pt x="126003" y="490533"/>
                    </a:cubicBezTo>
                    <a:cubicBezTo>
                      <a:pt x="127562" y="488154"/>
                      <a:pt x="129041" y="485908"/>
                      <a:pt x="133190" y="485908"/>
                    </a:cubicBezTo>
                    <a:cubicBezTo>
                      <a:pt x="135358" y="485908"/>
                      <a:pt x="138159" y="486489"/>
                      <a:pt x="141991" y="487731"/>
                    </a:cubicBezTo>
                    <a:cubicBezTo>
                      <a:pt x="151161" y="489476"/>
                      <a:pt x="159379" y="490929"/>
                      <a:pt x="165590" y="490929"/>
                    </a:cubicBezTo>
                    <a:cubicBezTo>
                      <a:pt x="179781" y="490929"/>
                      <a:pt x="184353" y="483873"/>
                      <a:pt x="190061" y="453139"/>
                    </a:cubicBezTo>
                    <a:cubicBezTo>
                      <a:pt x="192703" y="438895"/>
                      <a:pt x="205415" y="415983"/>
                      <a:pt x="215615" y="397590"/>
                    </a:cubicBezTo>
                    <a:cubicBezTo>
                      <a:pt x="218417" y="392569"/>
                      <a:pt x="220980" y="387891"/>
                      <a:pt x="223121" y="383874"/>
                    </a:cubicBezTo>
                    <a:cubicBezTo>
                      <a:pt x="228617" y="377690"/>
                      <a:pt x="233163" y="374784"/>
                      <a:pt x="237153" y="374784"/>
                    </a:cubicBezTo>
                    <a:cubicBezTo>
                      <a:pt x="240562" y="374784"/>
                      <a:pt x="242967" y="376792"/>
                      <a:pt x="245108" y="378536"/>
                    </a:cubicBezTo>
                    <a:cubicBezTo>
                      <a:pt x="246746" y="379910"/>
                      <a:pt x="248173" y="381073"/>
                      <a:pt x="249679" y="381073"/>
                    </a:cubicBezTo>
                    <a:cubicBezTo>
                      <a:pt x="252296" y="381073"/>
                      <a:pt x="255625" y="377294"/>
                      <a:pt x="259907" y="369525"/>
                    </a:cubicBezTo>
                    <a:cubicBezTo>
                      <a:pt x="258189" y="366538"/>
                      <a:pt x="258215" y="363235"/>
                      <a:pt x="259986" y="359932"/>
                    </a:cubicBezTo>
                    <a:cubicBezTo>
                      <a:pt x="267174" y="346533"/>
                      <a:pt x="300392" y="335223"/>
                      <a:pt x="317438" y="335223"/>
                    </a:cubicBezTo>
                    <a:cubicBezTo>
                      <a:pt x="321851" y="335223"/>
                      <a:pt x="325181" y="335936"/>
                      <a:pt x="327295" y="337337"/>
                    </a:cubicBezTo>
                    <a:cubicBezTo>
                      <a:pt x="330307" y="339451"/>
                      <a:pt x="331682" y="342860"/>
                      <a:pt x="333003" y="346163"/>
                    </a:cubicBezTo>
                    <a:cubicBezTo>
                      <a:pt x="334773" y="350577"/>
                      <a:pt x="336306" y="354382"/>
                      <a:pt x="341274" y="354805"/>
                    </a:cubicBezTo>
                    <a:cubicBezTo>
                      <a:pt x="344921" y="355334"/>
                      <a:pt x="348092" y="355598"/>
                      <a:pt x="350735" y="355598"/>
                    </a:cubicBezTo>
                    <a:cubicBezTo>
                      <a:pt x="363843" y="355598"/>
                      <a:pt x="363896" y="349572"/>
                      <a:pt x="363975" y="340455"/>
                    </a:cubicBezTo>
                    <a:cubicBezTo>
                      <a:pt x="364054" y="333426"/>
                      <a:pt x="364107" y="325445"/>
                      <a:pt x="370502" y="318600"/>
                    </a:cubicBezTo>
                    <a:cubicBezTo>
                      <a:pt x="372854" y="315773"/>
                      <a:pt x="371956" y="311624"/>
                      <a:pt x="371004" y="307210"/>
                    </a:cubicBezTo>
                    <a:cubicBezTo>
                      <a:pt x="369789" y="301555"/>
                      <a:pt x="368388" y="295160"/>
                      <a:pt x="375153" y="291698"/>
                    </a:cubicBezTo>
                    <a:lnTo>
                      <a:pt x="375312" y="291619"/>
                    </a:lnTo>
                    <a:lnTo>
                      <a:pt x="375497" y="291619"/>
                    </a:lnTo>
                    <a:cubicBezTo>
                      <a:pt x="378695" y="291196"/>
                      <a:pt x="381945" y="290852"/>
                      <a:pt x="385301" y="290482"/>
                    </a:cubicBezTo>
                    <a:cubicBezTo>
                      <a:pt x="405121" y="288342"/>
                      <a:pt x="427558" y="285937"/>
                      <a:pt x="442436" y="272327"/>
                    </a:cubicBezTo>
                    <a:cubicBezTo>
                      <a:pt x="444946" y="263236"/>
                      <a:pt x="452451" y="257740"/>
                      <a:pt x="457922" y="253670"/>
                    </a:cubicBezTo>
                    <a:cubicBezTo>
                      <a:pt x="461701" y="250895"/>
                      <a:pt x="464951" y="248490"/>
                      <a:pt x="464740" y="246297"/>
                    </a:cubicBezTo>
                    <a:cubicBezTo>
                      <a:pt x="464502" y="243945"/>
                      <a:pt x="460432" y="241012"/>
                      <a:pt x="452293" y="237312"/>
                    </a:cubicBezTo>
                    <a:lnTo>
                      <a:pt x="452134" y="237233"/>
                    </a:lnTo>
                    <a:lnTo>
                      <a:pt x="452002" y="237100"/>
                    </a:lnTo>
                    <a:cubicBezTo>
                      <a:pt x="447404" y="232687"/>
                      <a:pt x="447536" y="227508"/>
                      <a:pt x="447668" y="222909"/>
                    </a:cubicBezTo>
                    <a:cubicBezTo>
                      <a:pt x="447880" y="215166"/>
                      <a:pt x="448038" y="208480"/>
                      <a:pt x="424994" y="206525"/>
                    </a:cubicBezTo>
                    <a:lnTo>
                      <a:pt x="423779" y="206419"/>
                    </a:lnTo>
                    <a:lnTo>
                      <a:pt x="424016" y="205230"/>
                    </a:lnTo>
                    <a:cubicBezTo>
                      <a:pt x="425866" y="195795"/>
                      <a:pt x="419418" y="186731"/>
                      <a:pt x="413710" y="178750"/>
                    </a:cubicBezTo>
                    <a:cubicBezTo>
                      <a:pt x="408557" y="171536"/>
                      <a:pt x="404091" y="165299"/>
                      <a:pt x="406178" y="159749"/>
                    </a:cubicBezTo>
                    <a:cubicBezTo>
                      <a:pt x="407738" y="155600"/>
                      <a:pt x="412759" y="152588"/>
                      <a:pt x="421955" y="150289"/>
                    </a:cubicBezTo>
                    <a:cubicBezTo>
                      <a:pt x="420422" y="140934"/>
                      <a:pt x="426078" y="132530"/>
                      <a:pt x="431099" y="125078"/>
                    </a:cubicBezTo>
                    <a:cubicBezTo>
                      <a:pt x="437230" y="115987"/>
                      <a:pt x="440401" y="110622"/>
                      <a:pt x="434138" y="106262"/>
                    </a:cubicBezTo>
                    <a:cubicBezTo>
                      <a:pt x="421136" y="101981"/>
                      <a:pt x="415005" y="97647"/>
                      <a:pt x="415348" y="93048"/>
                    </a:cubicBezTo>
                    <a:cubicBezTo>
                      <a:pt x="416088" y="83244"/>
                      <a:pt x="447404" y="76796"/>
                      <a:pt x="474597" y="72251"/>
                    </a:cubicBezTo>
                    <a:cubicBezTo>
                      <a:pt x="475918" y="72039"/>
                      <a:pt x="477055" y="71828"/>
                      <a:pt x="477953" y="71696"/>
                    </a:cubicBezTo>
                    <a:cubicBezTo>
                      <a:pt x="489925" y="63768"/>
                      <a:pt x="495897" y="44053"/>
                      <a:pt x="500707" y="28224"/>
                    </a:cubicBezTo>
                    <a:cubicBezTo>
                      <a:pt x="501447" y="25792"/>
                      <a:pt x="502160" y="23440"/>
                      <a:pt x="502874" y="21221"/>
                    </a:cubicBezTo>
                    <a:cubicBezTo>
                      <a:pt x="503138" y="9963"/>
                      <a:pt x="505041" y="5180"/>
                      <a:pt x="509216" y="5180"/>
                    </a:cubicBezTo>
                    <a:cubicBezTo>
                      <a:pt x="512202" y="5180"/>
                      <a:pt x="515743" y="7981"/>
                      <a:pt x="519840" y="11231"/>
                    </a:cubicBezTo>
                    <a:cubicBezTo>
                      <a:pt x="525046" y="15354"/>
                      <a:pt x="530965" y="20005"/>
                      <a:pt x="536858" y="20005"/>
                    </a:cubicBezTo>
                    <a:lnTo>
                      <a:pt x="537598" y="20005"/>
                    </a:lnTo>
                    <a:cubicBezTo>
                      <a:pt x="537598" y="20005"/>
                      <a:pt x="537889" y="20164"/>
                      <a:pt x="537889" y="20164"/>
                    </a:cubicBezTo>
                    <a:cubicBezTo>
                      <a:pt x="540928" y="21987"/>
                      <a:pt x="543042" y="26982"/>
                      <a:pt x="545104" y="31818"/>
                    </a:cubicBezTo>
                    <a:cubicBezTo>
                      <a:pt x="546795" y="35782"/>
                      <a:pt x="548883" y="40697"/>
                      <a:pt x="550706" y="40856"/>
                    </a:cubicBezTo>
                    <a:cubicBezTo>
                      <a:pt x="557075" y="35015"/>
                      <a:pt x="566879" y="33430"/>
                      <a:pt x="575574" y="32029"/>
                    </a:cubicBezTo>
                    <a:cubicBezTo>
                      <a:pt x="579035" y="31474"/>
                      <a:pt x="582339" y="30946"/>
                      <a:pt x="585246" y="30179"/>
                    </a:cubicBezTo>
                    <a:cubicBezTo>
                      <a:pt x="587413" y="27220"/>
                      <a:pt x="590346" y="25766"/>
                      <a:pt x="594204" y="25766"/>
                    </a:cubicBezTo>
                    <a:cubicBezTo>
                      <a:pt x="597402" y="25766"/>
                      <a:pt x="600732" y="26770"/>
                      <a:pt x="603692" y="27642"/>
                    </a:cubicBezTo>
                    <a:cubicBezTo>
                      <a:pt x="606017" y="28329"/>
                      <a:pt x="608210" y="28990"/>
                      <a:pt x="609796" y="28990"/>
                    </a:cubicBezTo>
                    <a:lnTo>
                      <a:pt x="609796" y="28990"/>
                    </a:lnTo>
                    <a:cubicBezTo>
                      <a:pt x="610985" y="28990"/>
                      <a:pt x="611461" y="28620"/>
                      <a:pt x="611699" y="28356"/>
                    </a:cubicBezTo>
                    <a:cubicBezTo>
                      <a:pt x="612386" y="27589"/>
                      <a:pt x="612624" y="25951"/>
                      <a:pt x="612386" y="23520"/>
                    </a:cubicBezTo>
                    <a:lnTo>
                      <a:pt x="612333" y="23018"/>
                    </a:lnTo>
                    <a:lnTo>
                      <a:pt x="612677" y="22648"/>
                    </a:lnTo>
                    <a:cubicBezTo>
                      <a:pt x="620948" y="14138"/>
                      <a:pt x="630885" y="6025"/>
                      <a:pt x="640002" y="370"/>
                    </a:cubicBezTo>
                    <a:lnTo>
                      <a:pt x="640583" y="0"/>
                    </a:lnTo>
                    <a:lnTo>
                      <a:pt x="641165" y="396"/>
                    </a:lnTo>
                    <a:cubicBezTo>
                      <a:pt x="654087" y="8959"/>
                      <a:pt x="668701" y="9619"/>
                      <a:pt x="682839" y="10227"/>
                    </a:cubicBezTo>
                    <a:cubicBezTo>
                      <a:pt x="696634" y="10835"/>
                      <a:pt x="710878" y="11469"/>
                      <a:pt x="723484" y="19424"/>
                    </a:cubicBezTo>
                    <a:cubicBezTo>
                      <a:pt x="725968" y="18155"/>
                      <a:pt x="728241" y="17521"/>
                      <a:pt x="730302" y="17521"/>
                    </a:cubicBezTo>
                    <a:cubicBezTo>
                      <a:pt x="732865" y="17521"/>
                      <a:pt x="735059" y="18499"/>
                      <a:pt x="736882" y="20428"/>
                    </a:cubicBezTo>
                    <a:cubicBezTo>
                      <a:pt x="744757" y="28779"/>
                      <a:pt x="743277" y="53910"/>
                      <a:pt x="742485" y="67441"/>
                    </a:cubicBezTo>
                    <a:cubicBezTo>
                      <a:pt x="742352" y="69819"/>
                      <a:pt x="742220" y="71801"/>
                      <a:pt x="742194" y="73281"/>
                    </a:cubicBezTo>
                    <a:lnTo>
                      <a:pt x="742194" y="74180"/>
                    </a:lnTo>
                    <a:cubicBezTo>
                      <a:pt x="742194" y="74180"/>
                      <a:pt x="738943" y="74708"/>
                      <a:pt x="738943" y="74708"/>
                    </a:cubicBezTo>
                    <a:cubicBezTo>
                      <a:pt x="722030" y="77457"/>
                      <a:pt x="708685" y="79624"/>
                      <a:pt x="705487" y="87050"/>
                    </a:cubicBezTo>
                    <a:cubicBezTo>
                      <a:pt x="703426" y="91833"/>
                      <a:pt x="705672" y="98942"/>
                      <a:pt x="712358" y="108825"/>
                    </a:cubicBezTo>
                    <a:lnTo>
                      <a:pt x="713653" y="110728"/>
                    </a:lnTo>
                    <a:lnTo>
                      <a:pt x="711354" y="110516"/>
                    </a:lnTo>
                    <a:cubicBezTo>
                      <a:pt x="706280" y="110067"/>
                      <a:pt x="701550" y="109829"/>
                      <a:pt x="697321" y="109829"/>
                    </a:cubicBezTo>
                    <a:cubicBezTo>
                      <a:pt x="665239" y="109829"/>
                      <a:pt x="658818" y="122699"/>
                      <a:pt x="649093" y="142149"/>
                    </a:cubicBezTo>
                    <a:cubicBezTo>
                      <a:pt x="640478" y="159406"/>
                      <a:pt x="629748" y="180864"/>
                      <a:pt x="597270" y="202059"/>
                    </a:cubicBezTo>
                    <a:cubicBezTo>
                      <a:pt x="595288" y="205838"/>
                      <a:pt x="595209" y="209590"/>
                      <a:pt x="596979" y="213237"/>
                    </a:cubicBezTo>
                    <a:cubicBezTo>
                      <a:pt x="601393" y="222249"/>
                      <a:pt x="615901" y="228512"/>
                      <a:pt x="624304" y="229912"/>
                    </a:cubicBezTo>
                    <a:lnTo>
                      <a:pt x="625124" y="230044"/>
                    </a:lnTo>
                    <a:lnTo>
                      <a:pt x="625203" y="230864"/>
                    </a:lnTo>
                    <a:cubicBezTo>
                      <a:pt x="625679" y="235198"/>
                      <a:pt x="628004" y="235568"/>
                      <a:pt x="630938" y="236017"/>
                    </a:cubicBezTo>
                    <a:cubicBezTo>
                      <a:pt x="633950" y="236493"/>
                      <a:pt x="637703" y="237048"/>
                      <a:pt x="637650" y="243231"/>
                    </a:cubicBezTo>
                    <a:cubicBezTo>
                      <a:pt x="637993" y="249653"/>
                      <a:pt x="641693" y="255018"/>
                      <a:pt x="645578" y="260726"/>
                    </a:cubicBezTo>
                    <a:cubicBezTo>
                      <a:pt x="651339" y="269130"/>
                      <a:pt x="657311" y="277824"/>
                      <a:pt x="651867" y="290350"/>
                    </a:cubicBezTo>
                    <a:cubicBezTo>
                      <a:pt x="649489" y="294896"/>
                      <a:pt x="644944" y="296666"/>
                      <a:pt x="640557" y="298384"/>
                    </a:cubicBezTo>
                    <a:cubicBezTo>
                      <a:pt x="635377" y="300392"/>
                      <a:pt x="630488" y="302295"/>
                      <a:pt x="629669" y="308532"/>
                    </a:cubicBezTo>
                    <a:lnTo>
                      <a:pt x="629616" y="308875"/>
                    </a:lnTo>
                    <a:lnTo>
                      <a:pt x="629378" y="309140"/>
                    </a:lnTo>
                    <a:cubicBezTo>
                      <a:pt x="622798" y="316037"/>
                      <a:pt x="625494" y="324150"/>
                      <a:pt x="628321" y="332765"/>
                    </a:cubicBezTo>
                    <a:cubicBezTo>
                      <a:pt x="629616" y="336729"/>
                      <a:pt x="630990" y="340799"/>
                      <a:pt x="631387" y="344816"/>
                    </a:cubicBezTo>
                    <a:cubicBezTo>
                      <a:pt x="629167" y="363790"/>
                      <a:pt x="644442" y="372405"/>
                      <a:pt x="659188" y="380730"/>
                    </a:cubicBezTo>
                    <a:lnTo>
                      <a:pt x="659743" y="381047"/>
                    </a:lnTo>
                    <a:lnTo>
                      <a:pt x="659901" y="381311"/>
                    </a:lnTo>
                    <a:cubicBezTo>
                      <a:pt x="662570" y="385883"/>
                      <a:pt x="664341" y="392199"/>
                      <a:pt x="666191" y="398885"/>
                    </a:cubicBezTo>
                    <a:cubicBezTo>
                      <a:pt x="670419" y="414054"/>
                      <a:pt x="674779" y="429725"/>
                      <a:pt x="690266" y="429830"/>
                    </a:cubicBezTo>
                    <a:cubicBezTo>
                      <a:pt x="692749" y="427531"/>
                      <a:pt x="695049" y="426421"/>
                      <a:pt x="697321" y="426421"/>
                    </a:cubicBezTo>
                    <a:cubicBezTo>
                      <a:pt x="701788" y="426421"/>
                      <a:pt x="704932" y="430782"/>
                      <a:pt x="707945" y="434984"/>
                    </a:cubicBezTo>
                    <a:cubicBezTo>
                      <a:pt x="710720" y="438842"/>
                      <a:pt x="713574" y="442832"/>
                      <a:pt x="717115" y="442832"/>
                    </a:cubicBezTo>
                    <a:cubicBezTo>
                      <a:pt x="717194" y="442832"/>
                      <a:pt x="717274" y="442832"/>
                      <a:pt x="717353" y="442832"/>
                    </a:cubicBezTo>
                    <a:cubicBezTo>
                      <a:pt x="720762" y="441009"/>
                      <a:pt x="725175" y="436966"/>
                      <a:pt x="729826" y="432684"/>
                    </a:cubicBezTo>
                    <a:cubicBezTo>
                      <a:pt x="737781" y="425391"/>
                      <a:pt x="746792" y="417119"/>
                      <a:pt x="754033" y="417119"/>
                    </a:cubicBezTo>
                    <a:cubicBezTo>
                      <a:pt x="757099" y="417119"/>
                      <a:pt x="759636" y="418546"/>
                      <a:pt x="761591" y="421374"/>
                    </a:cubicBezTo>
                    <a:lnTo>
                      <a:pt x="761750" y="421585"/>
                    </a:lnTo>
                    <a:lnTo>
                      <a:pt x="761750" y="421850"/>
                    </a:lnTo>
                    <a:cubicBezTo>
                      <a:pt x="762833" y="430095"/>
                      <a:pt x="764260" y="430755"/>
                      <a:pt x="764683" y="430755"/>
                    </a:cubicBezTo>
                    <a:cubicBezTo>
                      <a:pt x="765740" y="430755"/>
                      <a:pt x="767696" y="428615"/>
                      <a:pt x="769387" y="426712"/>
                    </a:cubicBezTo>
                    <a:cubicBezTo>
                      <a:pt x="772426" y="423329"/>
                      <a:pt x="775888" y="419524"/>
                      <a:pt x="780116" y="419524"/>
                    </a:cubicBezTo>
                    <a:cubicBezTo>
                      <a:pt x="781675" y="419524"/>
                      <a:pt x="783208" y="420079"/>
                      <a:pt x="784688" y="421162"/>
                    </a:cubicBezTo>
                    <a:lnTo>
                      <a:pt x="785005" y="421400"/>
                    </a:lnTo>
                    <a:lnTo>
                      <a:pt x="785111" y="421797"/>
                    </a:lnTo>
                    <a:cubicBezTo>
                      <a:pt x="786697" y="428456"/>
                      <a:pt x="793065" y="432262"/>
                      <a:pt x="804614" y="433372"/>
                    </a:cubicBezTo>
                    <a:cubicBezTo>
                      <a:pt x="811855" y="426527"/>
                      <a:pt x="816374" y="423594"/>
                      <a:pt x="819624" y="423594"/>
                    </a:cubicBezTo>
                    <a:cubicBezTo>
                      <a:pt x="825808" y="423594"/>
                      <a:pt x="826204" y="433028"/>
                      <a:pt x="826812" y="448699"/>
                    </a:cubicBezTo>
                    <a:cubicBezTo>
                      <a:pt x="829217" y="453747"/>
                      <a:pt x="831807" y="458794"/>
                      <a:pt x="834529" y="464132"/>
                    </a:cubicBezTo>
                    <a:cubicBezTo>
                      <a:pt x="841532" y="477821"/>
                      <a:pt x="848773" y="491986"/>
                      <a:pt x="853080" y="506732"/>
                    </a:cubicBezTo>
                    <a:cubicBezTo>
                      <a:pt x="858049" y="512916"/>
                      <a:pt x="859661" y="517620"/>
                      <a:pt x="858075" y="521108"/>
                    </a:cubicBezTo>
                    <a:cubicBezTo>
                      <a:pt x="855195" y="527345"/>
                      <a:pt x="842880" y="527689"/>
                      <a:pt x="829825" y="528032"/>
                    </a:cubicBezTo>
                    <a:cubicBezTo>
                      <a:pt x="820760" y="528270"/>
                      <a:pt x="811405" y="528534"/>
                      <a:pt x="806939" y="531045"/>
                    </a:cubicBezTo>
                    <a:cubicBezTo>
                      <a:pt x="794202" y="542276"/>
                      <a:pt x="657946" y="621635"/>
                      <a:pt x="629008" y="621635"/>
                    </a:cubicBezTo>
                    <a:lnTo>
                      <a:pt x="629008" y="621635"/>
                    </a:lnTo>
                    <a:cubicBezTo>
                      <a:pt x="625969" y="621635"/>
                      <a:pt x="623987" y="620763"/>
                      <a:pt x="623142" y="619072"/>
                    </a:cubicBezTo>
                    <a:cubicBezTo>
                      <a:pt x="621873" y="616535"/>
                      <a:pt x="623221" y="612624"/>
                      <a:pt x="627423" y="606784"/>
                    </a:cubicBezTo>
                    <a:cubicBezTo>
                      <a:pt x="626656" y="605462"/>
                      <a:pt x="626445" y="604432"/>
                      <a:pt x="626736" y="603533"/>
                    </a:cubicBezTo>
                    <a:cubicBezTo>
                      <a:pt x="627185" y="602212"/>
                      <a:pt x="628586" y="601736"/>
                      <a:pt x="629933" y="601287"/>
                    </a:cubicBezTo>
                    <a:cubicBezTo>
                      <a:pt x="632285" y="600494"/>
                      <a:pt x="634294" y="599833"/>
                      <a:pt x="633157" y="595447"/>
                    </a:cubicBezTo>
                    <a:lnTo>
                      <a:pt x="632893" y="594469"/>
                    </a:lnTo>
                    <a:lnTo>
                      <a:pt x="633844" y="594125"/>
                    </a:lnTo>
                    <a:cubicBezTo>
                      <a:pt x="634294" y="593967"/>
                      <a:pt x="634743" y="593887"/>
                      <a:pt x="635139" y="593887"/>
                    </a:cubicBezTo>
                    <a:cubicBezTo>
                      <a:pt x="637412" y="593887"/>
                      <a:pt x="638205" y="596081"/>
                      <a:pt x="638839" y="597825"/>
                    </a:cubicBezTo>
                    <a:cubicBezTo>
                      <a:pt x="639394" y="599358"/>
                      <a:pt x="639817" y="600362"/>
                      <a:pt x="640530" y="600362"/>
                    </a:cubicBezTo>
                    <a:cubicBezTo>
                      <a:pt x="640689" y="600362"/>
                      <a:pt x="640848" y="600336"/>
                      <a:pt x="641059" y="600256"/>
                    </a:cubicBezTo>
                    <a:cubicBezTo>
                      <a:pt x="641561" y="599992"/>
                      <a:pt x="641957" y="599648"/>
                      <a:pt x="642037" y="599278"/>
                    </a:cubicBezTo>
                    <a:cubicBezTo>
                      <a:pt x="642275" y="598221"/>
                      <a:pt x="640795" y="596345"/>
                      <a:pt x="639711" y="594971"/>
                    </a:cubicBezTo>
                    <a:cubicBezTo>
                      <a:pt x="639024" y="594099"/>
                      <a:pt x="638363" y="593280"/>
                      <a:pt x="637993" y="592540"/>
                    </a:cubicBezTo>
                    <a:lnTo>
                      <a:pt x="636804" y="590188"/>
                    </a:lnTo>
                    <a:lnTo>
                      <a:pt x="639315" y="591033"/>
                    </a:lnTo>
                    <a:cubicBezTo>
                      <a:pt x="639764" y="591192"/>
                      <a:pt x="640451" y="591271"/>
                      <a:pt x="641350" y="591271"/>
                    </a:cubicBezTo>
                    <a:cubicBezTo>
                      <a:pt x="642539" y="591271"/>
                      <a:pt x="643939" y="591139"/>
                      <a:pt x="645314" y="591007"/>
                    </a:cubicBezTo>
                    <a:cubicBezTo>
                      <a:pt x="646714" y="590875"/>
                      <a:pt x="648168" y="590743"/>
                      <a:pt x="649410" y="590743"/>
                    </a:cubicBezTo>
                    <a:cubicBezTo>
                      <a:pt x="650943" y="590743"/>
                      <a:pt x="652766" y="590901"/>
                      <a:pt x="653612" y="592249"/>
                    </a:cubicBezTo>
                    <a:cubicBezTo>
                      <a:pt x="654193" y="593174"/>
                      <a:pt x="654087" y="594363"/>
                      <a:pt x="653321" y="595869"/>
                    </a:cubicBezTo>
                    <a:lnTo>
                      <a:pt x="653083" y="596372"/>
                    </a:lnTo>
                    <a:lnTo>
                      <a:pt x="652528" y="596451"/>
                    </a:lnTo>
                    <a:cubicBezTo>
                      <a:pt x="650995" y="596715"/>
                      <a:pt x="650255" y="597032"/>
                      <a:pt x="649912" y="597217"/>
                    </a:cubicBezTo>
                    <a:cubicBezTo>
                      <a:pt x="650203" y="597349"/>
                      <a:pt x="650758" y="597508"/>
                      <a:pt x="651524" y="597508"/>
                    </a:cubicBezTo>
                    <a:cubicBezTo>
                      <a:pt x="652290" y="597508"/>
                      <a:pt x="654325" y="597323"/>
                      <a:pt x="655911" y="595499"/>
                    </a:cubicBezTo>
                    <a:cubicBezTo>
                      <a:pt x="657761" y="593359"/>
                      <a:pt x="658368" y="589738"/>
                      <a:pt x="657681" y="584982"/>
                    </a:cubicBezTo>
                    <a:lnTo>
                      <a:pt x="657602" y="584374"/>
                    </a:lnTo>
                    <a:lnTo>
                      <a:pt x="658078" y="583977"/>
                    </a:lnTo>
                    <a:cubicBezTo>
                      <a:pt x="660562" y="581890"/>
                      <a:pt x="663680" y="580621"/>
                      <a:pt x="666693" y="579406"/>
                    </a:cubicBezTo>
                    <a:cubicBezTo>
                      <a:pt x="671661" y="577397"/>
                      <a:pt x="676392" y="575521"/>
                      <a:pt x="678215" y="570051"/>
                    </a:cubicBezTo>
                    <a:cubicBezTo>
                      <a:pt x="677052" y="570711"/>
                      <a:pt x="675969" y="571372"/>
                      <a:pt x="674964" y="571980"/>
                    </a:cubicBezTo>
                    <a:cubicBezTo>
                      <a:pt x="671106" y="574332"/>
                      <a:pt x="668041" y="576182"/>
                      <a:pt x="665107" y="576182"/>
                    </a:cubicBezTo>
                    <a:cubicBezTo>
                      <a:pt x="661222" y="576182"/>
                      <a:pt x="657998" y="573037"/>
                      <a:pt x="653982" y="565294"/>
                    </a:cubicBezTo>
                    <a:lnTo>
                      <a:pt x="653876" y="565109"/>
                    </a:lnTo>
                    <a:lnTo>
                      <a:pt x="653876" y="564897"/>
                    </a:lnTo>
                    <a:cubicBezTo>
                      <a:pt x="653479" y="560563"/>
                      <a:pt x="651497" y="560563"/>
                      <a:pt x="650863" y="560563"/>
                    </a:cubicBezTo>
                    <a:cubicBezTo>
                      <a:pt x="646450" y="560563"/>
                      <a:pt x="638496" y="568438"/>
                      <a:pt x="635087" y="576182"/>
                    </a:cubicBezTo>
                    <a:cubicBezTo>
                      <a:pt x="633818" y="579062"/>
                      <a:pt x="632127" y="584374"/>
                      <a:pt x="635087" y="587598"/>
                    </a:cubicBezTo>
                    <a:lnTo>
                      <a:pt x="636144" y="588734"/>
                    </a:lnTo>
                    <a:lnTo>
                      <a:pt x="634717" y="589342"/>
                    </a:lnTo>
                    <a:cubicBezTo>
                      <a:pt x="633950" y="589659"/>
                      <a:pt x="633157" y="589818"/>
                      <a:pt x="632391" y="589818"/>
                    </a:cubicBezTo>
                    <a:cubicBezTo>
                      <a:pt x="629775" y="589818"/>
                      <a:pt x="627634" y="588074"/>
                      <a:pt x="625731" y="586541"/>
                    </a:cubicBezTo>
                    <a:cubicBezTo>
                      <a:pt x="624516" y="585537"/>
                      <a:pt x="623247" y="584506"/>
                      <a:pt x="622375" y="584506"/>
                    </a:cubicBezTo>
                    <a:cubicBezTo>
                      <a:pt x="622190" y="584506"/>
                      <a:pt x="621635" y="584506"/>
                      <a:pt x="620843" y="585774"/>
                    </a:cubicBezTo>
                    <a:lnTo>
                      <a:pt x="620710" y="586012"/>
                    </a:lnTo>
                    <a:lnTo>
                      <a:pt x="620473" y="586144"/>
                    </a:lnTo>
                    <a:cubicBezTo>
                      <a:pt x="619970" y="586435"/>
                      <a:pt x="619468" y="586594"/>
                      <a:pt x="618993" y="586594"/>
                    </a:cubicBezTo>
                    <a:cubicBezTo>
                      <a:pt x="616139" y="586594"/>
                      <a:pt x="615451" y="582101"/>
                      <a:pt x="614817" y="578137"/>
                    </a:cubicBezTo>
                    <a:cubicBezTo>
                      <a:pt x="614764" y="577794"/>
                      <a:pt x="614712" y="577397"/>
                      <a:pt x="614632" y="577027"/>
                    </a:cubicBezTo>
                    <a:cubicBezTo>
                      <a:pt x="612650" y="579670"/>
                      <a:pt x="611805" y="581758"/>
                      <a:pt x="612122" y="583237"/>
                    </a:cubicBezTo>
                    <a:cubicBezTo>
                      <a:pt x="612545" y="585140"/>
                      <a:pt x="615029" y="586276"/>
                      <a:pt x="617671" y="587492"/>
                    </a:cubicBezTo>
                    <a:cubicBezTo>
                      <a:pt x="621107" y="589078"/>
                      <a:pt x="624992" y="590848"/>
                      <a:pt x="625758" y="594944"/>
                    </a:cubicBezTo>
                    <a:lnTo>
                      <a:pt x="625916" y="595790"/>
                    </a:lnTo>
                    <a:lnTo>
                      <a:pt x="625124" y="596134"/>
                    </a:lnTo>
                    <a:cubicBezTo>
                      <a:pt x="621952" y="597534"/>
                      <a:pt x="619098" y="598221"/>
                      <a:pt x="616350" y="598221"/>
                    </a:cubicBezTo>
                    <a:cubicBezTo>
                      <a:pt x="612597" y="598221"/>
                      <a:pt x="609770" y="596953"/>
                      <a:pt x="607048" y="595737"/>
                    </a:cubicBezTo>
                    <a:cubicBezTo>
                      <a:pt x="604643" y="594654"/>
                      <a:pt x="602344" y="593650"/>
                      <a:pt x="599622" y="593650"/>
                    </a:cubicBezTo>
                    <a:cubicBezTo>
                      <a:pt x="593121" y="593650"/>
                      <a:pt x="584796" y="599675"/>
                      <a:pt x="572587" y="613152"/>
                    </a:cubicBezTo>
                    <a:cubicBezTo>
                      <a:pt x="565003" y="621503"/>
                      <a:pt x="565426" y="631281"/>
                      <a:pt x="565822" y="640716"/>
                    </a:cubicBezTo>
                    <a:cubicBezTo>
                      <a:pt x="566271" y="651101"/>
                      <a:pt x="566694" y="660932"/>
                      <a:pt x="556282" y="667354"/>
                    </a:cubicBezTo>
                    <a:cubicBezTo>
                      <a:pt x="559321" y="671820"/>
                      <a:pt x="557207" y="676339"/>
                      <a:pt x="555304" y="680356"/>
                    </a:cubicBezTo>
                    <a:cubicBezTo>
                      <a:pt x="554432" y="682232"/>
                      <a:pt x="553507" y="684161"/>
                      <a:pt x="553111" y="686037"/>
                    </a:cubicBezTo>
                    <a:lnTo>
                      <a:pt x="553111" y="686169"/>
                    </a:lnTo>
                    <a:cubicBezTo>
                      <a:pt x="553111" y="686169"/>
                      <a:pt x="553032" y="686302"/>
                      <a:pt x="553032" y="686302"/>
                    </a:cubicBezTo>
                    <a:cubicBezTo>
                      <a:pt x="551340" y="689737"/>
                      <a:pt x="548909" y="691402"/>
                      <a:pt x="545659" y="691402"/>
                    </a:cubicBezTo>
                    <a:cubicBezTo>
                      <a:pt x="543227" y="691402"/>
                      <a:pt x="540690" y="690477"/>
                      <a:pt x="538259" y="689552"/>
                    </a:cubicBezTo>
                    <a:cubicBezTo>
                      <a:pt x="536066" y="688733"/>
                      <a:pt x="533978" y="687966"/>
                      <a:pt x="532234" y="687966"/>
                    </a:cubicBezTo>
                    <a:cubicBezTo>
                      <a:pt x="531890" y="687966"/>
                      <a:pt x="531573" y="687993"/>
                      <a:pt x="531282" y="688046"/>
                    </a:cubicBezTo>
                    <a:cubicBezTo>
                      <a:pt x="529247" y="694282"/>
                      <a:pt x="530252" y="701074"/>
                      <a:pt x="533952" y="706333"/>
                    </a:cubicBezTo>
                    <a:cubicBezTo>
                      <a:pt x="536119" y="709398"/>
                      <a:pt x="538867" y="711328"/>
                      <a:pt x="541113" y="711328"/>
                    </a:cubicBezTo>
                    <a:cubicBezTo>
                      <a:pt x="542144" y="711328"/>
                      <a:pt x="542989" y="710905"/>
                      <a:pt x="543650" y="710086"/>
                    </a:cubicBezTo>
                    <a:cubicBezTo>
                      <a:pt x="544813" y="708659"/>
                      <a:pt x="546478" y="704695"/>
                      <a:pt x="544364" y="694230"/>
                    </a:cubicBezTo>
                    <a:lnTo>
                      <a:pt x="543994" y="692327"/>
                    </a:lnTo>
                    <a:lnTo>
                      <a:pt x="545817" y="692988"/>
                    </a:lnTo>
                    <a:cubicBezTo>
                      <a:pt x="557075" y="697031"/>
                      <a:pt x="555939" y="708447"/>
                      <a:pt x="554829" y="719467"/>
                    </a:cubicBezTo>
                    <a:cubicBezTo>
                      <a:pt x="554009" y="727633"/>
                      <a:pt x="553243" y="735376"/>
                      <a:pt x="557286" y="739895"/>
                    </a:cubicBezTo>
                    <a:cubicBezTo>
                      <a:pt x="559400" y="742273"/>
                      <a:pt x="562730" y="743621"/>
                      <a:pt x="567434" y="743991"/>
                    </a:cubicBezTo>
                    <a:cubicBezTo>
                      <a:pt x="567355" y="743700"/>
                      <a:pt x="567328" y="743383"/>
                      <a:pt x="567328" y="743040"/>
                    </a:cubicBezTo>
                    <a:cubicBezTo>
                      <a:pt x="567434" y="738600"/>
                      <a:pt x="575653" y="732284"/>
                      <a:pt x="582629" y="727765"/>
                    </a:cubicBezTo>
                    <a:cubicBezTo>
                      <a:pt x="582867" y="727501"/>
                      <a:pt x="583158" y="727316"/>
                      <a:pt x="583475" y="727210"/>
                    </a:cubicBezTo>
                    <a:lnTo>
                      <a:pt x="586805" y="725043"/>
                    </a:lnTo>
                    <a:lnTo>
                      <a:pt x="585510" y="727157"/>
                    </a:lnTo>
                    <a:lnTo>
                      <a:pt x="587545" y="727157"/>
                    </a:lnTo>
                    <a:lnTo>
                      <a:pt x="584215" y="729298"/>
                    </a:lnTo>
                    <a:cubicBezTo>
                      <a:pt x="583211" y="732073"/>
                      <a:pt x="586012" y="749488"/>
                      <a:pt x="588100" y="762305"/>
                    </a:cubicBezTo>
                    <a:cubicBezTo>
                      <a:pt x="591509" y="783314"/>
                      <a:pt x="592724" y="792061"/>
                      <a:pt x="591218" y="793832"/>
                    </a:cubicBezTo>
                    <a:cubicBezTo>
                      <a:pt x="590927" y="794175"/>
                      <a:pt x="590531" y="794360"/>
                      <a:pt x="590108" y="794360"/>
                    </a:cubicBezTo>
                    <a:lnTo>
                      <a:pt x="590108" y="794360"/>
                    </a:lnTo>
                    <a:cubicBezTo>
                      <a:pt x="588945" y="794360"/>
                      <a:pt x="587677" y="793515"/>
                      <a:pt x="583634" y="783473"/>
                    </a:cubicBezTo>
                    <a:cubicBezTo>
                      <a:pt x="582312" y="787622"/>
                      <a:pt x="580383" y="796131"/>
                      <a:pt x="581176" y="798351"/>
                    </a:cubicBezTo>
                    <a:cubicBezTo>
                      <a:pt x="581572" y="800624"/>
                      <a:pt x="585351" y="802579"/>
                      <a:pt x="588021" y="802579"/>
                    </a:cubicBezTo>
                    <a:cubicBezTo>
                      <a:pt x="588840" y="802579"/>
                      <a:pt x="589289" y="802394"/>
                      <a:pt x="589395" y="802209"/>
                    </a:cubicBezTo>
                    <a:cubicBezTo>
                      <a:pt x="589501" y="802024"/>
                      <a:pt x="589448" y="801416"/>
                      <a:pt x="588628" y="800254"/>
                    </a:cubicBezTo>
                    <a:lnTo>
                      <a:pt x="588470" y="800042"/>
                    </a:lnTo>
                    <a:lnTo>
                      <a:pt x="588470" y="799778"/>
                    </a:lnTo>
                    <a:cubicBezTo>
                      <a:pt x="588338" y="799144"/>
                      <a:pt x="588285" y="798245"/>
                      <a:pt x="588813" y="797637"/>
                    </a:cubicBezTo>
                    <a:cubicBezTo>
                      <a:pt x="589104" y="797294"/>
                      <a:pt x="589527" y="797109"/>
                      <a:pt x="590003" y="797109"/>
                    </a:cubicBezTo>
                    <a:cubicBezTo>
                      <a:pt x="593834" y="797109"/>
                      <a:pt x="608448" y="817642"/>
                      <a:pt x="608448" y="824751"/>
                    </a:cubicBezTo>
                    <a:cubicBezTo>
                      <a:pt x="608448" y="826839"/>
                      <a:pt x="607312" y="828107"/>
                      <a:pt x="605383" y="828213"/>
                    </a:cubicBezTo>
                    <a:cubicBezTo>
                      <a:pt x="604828" y="828477"/>
                      <a:pt x="604220" y="829006"/>
                      <a:pt x="603612" y="829534"/>
                    </a:cubicBezTo>
                    <a:cubicBezTo>
                      <a:pt x="603110" y="829957"/>
                      <a:pt x="602634" y="830406"/>
                      <a:pt x="602079" y="830750"/>
                    </a:cubicBezTo>
                    <a:cubicBezTo>
                      <a:pt x="604114" y="833815"/>
                      <a:pt x="605462" y="834185"/>
                      <a:pt x="605964" y="834185"/>
                    </a:cubicBezTo>
                    <a:cubicBezTo>
                      <a:pt x="606863" y="834185"/>
                      <a:pt x="607735" y="833076"/>
                      <a:pt x="608343" y="831146"/>
                    </a:cubicBezTo>
                    <a:cubicBezTo>
                      <a:pt x="610166" y="825570"/>
                      <a:pt x="609321" y="814339"/>
                      <a:pt x="604854" y="811062"/>
                    </a:cubicBezTo>
                    <a:lnTo>
                      <a:pt x="605462" y="810216"/>
                    </a:lnTo>
                    <a:lnTo>
                      <a:pt x="604669" y="810956"/>
                    </a:lnTo>
                    <a:lnTo>
                      <a:pt x="605911" y="809159"/>
                    </a:lnTo>
                    <a:lnTo>
                      <a:pt x="606123" y="809318"/>
                    </a:lnTo>
                    <a:cubicBezTo>
                      <a:pt x="615346" y="815819"/>
                      <a:pt x="621873" y="824090"/>
                      <a:pt x="628797" y="832864"/>
                    </a:cubicBezTo>
                    <a:cubicBezTo>
                      <a:pt x="634056" y="839524"/>
                      <a:pt x="639473" y="846368"/>
                      <a:pt x="646318" y="852684"/>
                    </a:cubicBezTo>
                    <a:cubicBezTo>
                      <a:pt x="646635" y="852446"/>
                      <a:pt x="647031" y="852182"/>
                      <a:pt x="647507" y="851865"/>
                    </a:cubicBezTo>
                    <a:cubicBezTo>
                      <a:pt x="647798" y="851653"/>
                      <a:pt x="648221" y="851389"/>
                      <a:pt x="648617" y="851099"/>
                    </a:cubicBezTo>
                    <a:cubicBezTo>
                      <a:pt x="647058" y="850147"/>
                      <a:pt x="645578" y="848958"/>
                      <a:pt x="645948" y="847557"/>
                    </a:cubicBezTo>
                    <a:cubicBezTo>
                      <a:pt x="646133" y="846870"/>
                      <a:pt x="646820" y="846051"/>
                      <a:pt x="648987" y="846051"/>
                    </a:cubicBezTo>
                    <a:cubicBezTo>
                      <a:pt x="652687" y="846051"/>
                      <a:pt x="660720" y="848456"/>
                      <a:pt x="663442" y="854270"/>
                    </a:cubicBezTo>
                    <a:cubicBezTo>
                      <a:pt x="664711" y="856992"/>
                      <a:pt x="665213" y="861431"/>
                      <a:pt x="660509" y="867404"/>
                    </a:cubicBezTo>
                    <a:cubicBezTo>
                      <a:pt x="661513" y="869967"/>
                      <a:pt x="660932" y="873614"/>
                      <a:pt x="658950" y="876917"/>
                    </a:cubicBezTo>
                    <a:cubicBezTo>
                      <a:pt x="657047" y="880089"/>
                      <a:pt x="654431" y="882097"/>
                      <a:pt x="651841" y="882414"/>
                    </a:cubicBezTo>
                    <a:cubicBezTo>
                      <a:pt x="651154" y="891928"/>
                      <a:pt x="647481" y="927525"/>
                      <a:pt x="631440" y="930035"/>
                    </a:cubicBezTo>
                    <a:lnTo>
                      <a:pt x="630568" y="930167"/>
                    </a:lnTo>
                    <a:lnTo>
                      <a:pt x="630250" y="929322"/>
                    </a:lnTo>
                    <a:cubicBezTo>
                      <a:pt x="629695" y="927815"/>
                      <a:pt x="629088" y="926335"/>
                      <a:pt x="628480" y="924908"/>
                    </a:cubicBezTo>
                    <a:cubicBezTo>
                      <a:pt x="625414" y="917482"/>
                      <a:pt x="622507" y="910479"/>
                      <a:pt x="628876" y="902525"/>
                    </a:cubicBezTo>
                    <a:cubicBezTo>
                      <a:pt x="630039" y="895099"/>
                      <a:pt x="629061" y="892588"/>
                      <a:pt x="628348" y="891769"/>
                    </a:cubicBezTo>
                    <a:cubicBezTo>
                      <a:pt x="628031" y="891399"/>
                      <a:pt x="627661" y="891214"/>
                      <a:pt x="627185" y="891214"/>
                    </a:cubicBezTo>
                    <a:cubicBezTo>
                      <a:pt x="623617" y="891214"/>
                      <a:pt x="616324" y="899935"/>
                      <a:pt x="614500" y="907784"/>
                    </a:cubicBezTo>
                    <a:cubicBezTo>
                      <a:pt x="613892" y="911140"/>
                      <a:pt x="616244" y="912699"/>
                      <a:pt x="619600" y="914523"/>
                    </a:cubicBezTo>
                    <a:cubicBezTo>
                      <a:pt x="621609" y="915606"/>
                      <a:pt x="623512" y="916637"/>
                      <a:pt x="623538" y="918487"/>
                    </a:cubicBezTo>
                    <a:cubicBezTo>
                      <a:pt x="623538" y="920416"/>
                      <a:pt x="621503" y="922345"/>
                      <a:pt x="616324" y="925305"/>
                    </a:cubicBezTo>
                    <a:cubicBezTo>
                      <a:pt x="617196" y="928053"/>
                      <a:pt x="619706" y="929110"/>
                      <a:pt x="621952" y="930061"/>
                    </a:cubicBezTo>
                    <a:cubicBezTo>
                      <a:pt x="623829" y="930854"/>
                      <a:pt x="625626" y="931594"/>
                      <a:pt x="625837" y="933365"/>
                    </a:cubicBezTo>
                    <a:cubicBezTo>
                      <a:pt x="626075" y="935400"/>
                      <a:pt x="624304" y="938016"/>
                      <a:pt x="614447" y="945310"/>
                    </a:cubicBezTo>
                    <a:lnTo>
                      <a:pt x="613892" y="945733"/>
                    </a:lnTo>
                    <a:lnTo>
                      <a:pt x="613285" y="945389"/>
                    </a:lnTo>
                    <a:close/>
                    <a:moveTo>
                      <a:pt x="587703" y="670155"/>
                    </a:moveTo>
                    <a:cubicBezTo>
                      <a:pt x="586250" y="663918"/>
                      <a:pt x="591245" y="654642"/>
                      <a:pt x="595235" y="647164"/>
                    </a:cubicBezTo>
                    <a:cubicBezTo>
                      <a:pt x="596503" y="644785"/>
                      <a:pt x="597719" y="642565"/>
                      <a:pt x="598459" y="640848"/>
                    </a:cubicBezTo>
                    <a:cubicBezTo>
                      <a:pt x="604299" y="629352"/>
                      <a:pt x="610430" y="626947"/>
                      <a:pt x="614527" y="626947"/>
                    </a:cubicBezTo>
                    <a:cubicBezTo>
                      <a:pt x="620552" y="626947"/>
                      <a:pt x="625361" y="632206"/>
                      <a:pt x="625361" y="634267"/>
                    </a:cubicBezTo>
                    <a:cubicBezTo>
                      <a:pt x="625361" y="635060"/>
                      <a:pt x="624780" y="635668"/>
                      <a:pt x="623987" y="635668"/>
                    </a:cubicBezTo>
                    <a:cubicBezTo>
                      <a:pt x="623432" y="635668"/>
                      <a:pt x="622798" y="635377"/>
                      <a:pt x="621952" y="634743"/>
                    </a:cubicBezTo>
                    <a:cubicBezTo>
                      <a:pt x="619997" y="633448"/>
                      <a:pt x="618041" y="632788"/>
                      <a:pt x="616165" y="632788"/>
                    </a:cubicBezTo>
                    <a:cubicBezTo>
                      <a:pt x="607259" y="632788"/>
                      <a:pt x="600494" y="647930"/>
                      <a:pt x="595552" y="658976"/>
                    </a:cubicBezTo>
                    <a:cubicBezTo>
                      <a:pt x="593332" y="663945"/>
                      <a:pt x="591403" y="668252"/>
                      <a:pt x="589606" y="670578"/>
                    </a:cubicBezTo>
                    <a:lnTo>
                      <a:pt x="588205" y="672401"/>
                    </a:lnTo>
                    <a:lnTo>
                      <a:pt x="587677" y="670155"/>
                    </a:lnTo>
                    <a:close/>
                    <a:moveTo>
                      <a:pt x="593042" y="630858"/>
                    </a:moveTo>
                    <a:cubicBezTo>
                      <a:pt x="590320" y="630858"/>
                      <a:pt x="588126" y="629590"/>
                      <a:pt x="587096" y="627396"/>
                    </a:cubicBezTo>
                    <a:cubicBezTo>
                      <a:pt x="585457" y="623961"/>
                      <a:pt x="586884" y="618966"/>
                      <a:pt x="590875" y="614051"/>
                    </a:cubicBezTo>
                    <a:lnTo>
                      <a:pt x="591139" y="613734"/>
                    </a:lnTo>
                    <a:lnTo>
                      <a:pt x="591535" y="613655"/>
                    </a:lnTo>
                    <a:cubicBezTo>
                      <a:pt x="592249" y="613522"/>
                      <a:pt x="592989" y="613443"/>
                      <a:pt x="593755" y="613443"/>
                    </a:cubicBezTo>
                    <a:cubicBezTo>
                      <a:pt x="597693" y="613443"/>
                      <a:pt x="601445" y="615214"/>
                      <a:pt x="603322" y="617962"/>
                    </a:cubicBezTo>
                    <a:cubicBezTo>
                      <a:pt x="604352" y="619495"/>
                      <a:pt x="605330" y="622005"/>
                      <a:pt x="604009" y="625414"/>
                    </a:cubicBezTo>
                    <a:lnTo>
                      <a:pt x="603903" y="625652"/>
                    </a:lnTo>
                    <a:lnTo>
                      <a:pt x="603718" y="625837"/>
                    </a:lnTo>
                    <a:cubicBezTo>
                      <a:pt x="600097" y="629088"/>
                      <a:pt x="596318" y="630858"/>
                      <a:pt x="593068" y="630858"/>
                    </a:cubicBezTo>
                    <a:close/>
                  </a:path>
                </a:pathLst>
              </a:custGeom>
              <a:solidFill>
                <a:srgbClr val="FF0F64">
                  <a:alpha val="97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52" name="Figura a mano libera: forma 197">
                <a:extLst>
                  <a:ext uri="{FF2B5EF4-FFF2-40B4-BE49-F238E27FC236}">
                    <a16:creationId xmlns:a16="http://schemas.microsoft.com/office/drawing/2014/main" id="{BAEF4A56-34DD-96B5-CD0C-48CA7B007FF7}"/>
                  </a:ext>
                </a:extLst>
              </p:cNvPr>
              <p:cNvSpPr/>
              <p:nvPr/>
            </p:nvSpPr>
            <p:spPr>
              <a:xfrm>
                <a:off x="3196948" y="2968248"/>
                <a:ext cx="612235" cy="574395"/>
              </a:xfrm>
              <a:custGeom>
                <a:avLst/>
                <a:gdLst>
                  <a:gd name="connsiteX0" fmla="*/ 312522 w 612235"/>
                  <a:gd name="connsiteY0" fmla="*/ 26 h 574395"/>
                  <a:gd name="connsiteX1" fmla="*/ 541483 w 612235"/>
                  <a:gd name="connsiteY1" fmla="*/ 320952 h 574395"/>
                  <a:gd name="connsiteX2" fmla="*/ 598327 w 612235"/>
                  <a:gd name="connsiteY2" fmla="*/ 371374 h 574395"/>
                  <a:gd name="connsiteX3" fmla="*/ 607206 w 612235"/>
                  <a:gd name="connsiteY3" fmla="*/ 409667 h 574395"/>
                  <a:gd name="connsiteX4" fmla="*/ 571821 w 612235"/>
                  <a:gd name="connsiteY4" fmla="*/ 451949 h 574395"/>
                  <a:gd name="connsiteX5" fmla="*/ 547191 w 612235"/>
                  <a:gd name="connsiteY5" fmla="*/ 495184 h 574395"/>
                  <a:gd name="connsiteX6" fmla="*/ 511119 w 612235"/>
                  <a:gd name="connsiteY6" fmla="*/ 535828 h 574395"/>
                  <a:gd name="connsiteX7" fmla="*/ 502979 w 612235"/>
                  <a:gd name="connsiteY7" fmla="*/ 525389 h 574395"/>
                  <a:gd name="connsiteX8" fmla="*/ 495316 w 612235"/>
                  <a:gd name="connsiteY8" fmla="*/ 501420 h 574395"/>
                  <a:gd name="connsiteX9" fmla="*/ 455966 w 612235"/>
                  <a:gd name="connsiteY9" fmla="*/ 479618 h 574395"/>
                  <a:gd name="connsiteX10" fmla="*/ 399651 w 612235"/>
                  <a:gd name="connsiteY10" fmla="*/ 502795 h 574395"/>
                  <a:gd name="connsiteX11" fmla="*/ 403774 w 612235"/>
                  <a:gd name="connsiteY11" fmla="*/ 529380 h 574395"/>
                  <a:gd name="connsiteX12" fmla="*/ 378695 w 612235"/>
                  <a:gd name="connsiteY12" fmla="*/ 557207 h 574395"/>
                  <a:gd name="connsiteX13" fmla="*/ 326555 w 612235"/>
                  <a:gd name="connsiteY13" fmla="*/ 573724 h 574395"/>
                  <a:gd name="connsiteX14" fmla="*/ 271032 w 612235"/>
                  <a:gd name="connsiteY14" fmla="*/ 544971 h 574395"/>
                  <a:gd name="connsiteX15" fmla="*/ 250234 w 612235"/>
                  <a:gd name="connsiteY15" fmla="*/ 528719 h 574395"/>
                  <a:gd name="connsiteX16" fmla="*/ 173861 w 612235"/>
                  <a:gd name="connsiteY16" fmla="*/ 525574 h 574395"/>
                  <a:gd name="connsiteX17" fmla="*/ 133825 w 612235"/>
                  <a:gd name="connsiteY17" fmla="*/ 506256 h 574395"/>
                  <a:gd name="connsiteX18" fmla="*/ 115247 w 612235"/>
                  <a:gd name="connsiteY18" fmla="*/ 463894 h 574395"/>
                  <a:gd name="connsiteX19" fmla="*/ 93762 w 612235"/>
                  <a:gd name="connsiteY19" fmla="*/ 452372 h 574395"/>
                  <a:gd name="connsiteX20" fmla="*/ 12976 w 612235"/>
                  <a:gd name="connsiteY20" fmla="*/ 416432 h 574395"/>
                  <a:gd name="connsiteX21" fmla="*/ 0 w 612235"/>
                  <a:gd name="connsiteY21" fmla="*/ 379170 h 574395"/>
                  <a:gd name="connsiteX22" fmla="*/ 21432 w 612235"/>
                  <a:gd name="connsiteY22" fmla="*/ 360804 h 574395"/>
                  <a:gd name="connsiteX23" fmla="*/ 45586 w 612235"/>
                  <a:gd name="connsiteY23" fmla="*/ 352559 h 574395"/>
                  <a:gd name="connsiteX24" fmla="*/ 86997 w 612235"/>
                  <a:gd name="connsiteY24" fmla="*/ 362046 h 574395"/>
                  <a:gd name="connsiteX25" fmla="*/ 103223 w 612235"/>
                  <a:gd name="connsiteY25" fmla="*/ 358373 h 574395"/>
                  <a:gd name="connsiteX26" fmla="*/ 106764 w 612235"/>
                  <a:gd name="connsiteY26" fmla="*/ 345978 h 574395"/>
                  <a:gd name="connsiteX27" fmla="*/ 118894 w 612235"/>
                  <a:gd name="connsiteY27" fmla="*/ 337020 h 574395"/>
                  <a:gd name="connsiteX28" fmla="*/ 105813 w 612235"/>
                  <a:gd name="connsiteY28" fmla="*/ 333162 h 574395"/>
                  <a:gd name="connsiteX29" fmla="*/ 69582 w 612235"/>
                  <a:gd name="connsiteY29" fmla="*/ 279462 h 574395"/>
                  <a:gd name="connsiteX30" fmla="*/ 58192 w 612235"/>
                  <a:gd name="connsiteY30" fmla="*/ 238554 h 574395"/>
                  <a:gd name="connsiteX31" fmla="*/ 53408 w 612235"/>
                  <a:gd name="connsiteY31" fmla="*/ 200552 h 574395"/>
                  <a:gd name="connsiteX32" fmla="*/ 44265 w 612235"/>
                  <a:gd name="connsiteY32" fmla="*/ 169580 h 574395"/>
                  <a:gd name="connsiteX33" fmla="*/ 64243 w 612235"/>
                  <a:gd name="connsiteY33" fmla="*/ 149602 h 574395"/>
                  <a:gd name="connsiteX34" fmla="*/ 127245 w 612235"/>
                  <a:gd name="connsiteY34" fmla="*/ 141859 h 574395"/>
                  <a:gd name="connsiteX35" fmla="*/ 117467 w 612235"/>
                  <a:gd name="connsiteY35" fmla="*/ 115300 h 574395"/>
                  <a:gd name="connsiteX36" fmla="*/ 147223 w 612235"/>
                  <a:gd name="connsiteY36" fmla="*/ 88794 h 574395"/>
                  <a:gd name="connsiteX37" fmla="*/ 181287 w 612235"/>
                  <a:gd name="connsiteY37" fmla="*/ 44899 h 574395"/>
                  <a:gd name="connsiteX38" fmla="*/ 193470 w 612235"/>
                  <a:gd name="connsiteY38" fmla="*/ 47383 h 574395"/>
                  <a:gd name="connsiteX39" fmla="*/ 214426 w 612235"/>
                  <a:gd name="connsiteY39" fmla="*/ 44370 h 574395"/>
                  <a:gd name="connsiteX40" fmla="*/ 241989 w 612235"/>
                  <a:gd name="connsiteY40" fmla="*/ 23361 h 574395"/>
                  <a:gd name="connsiteX41" fmla="*/ 312496 w 612235"/>
                  <a:gd name="connsiteY41" fmla="*/ 0 h 574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612235" h="574395">
                    <a:moveTo>
                      <a:pt x="312522" y="26"/>
                    </a:moveTo>
                    <a:cubicBezTo>
                      <a:pt x="335884" y="139903"/>
                      <a:pt x="451289" y="225050"/>
                      <a:pt x="541483" y="320952"/>
                    </a:cubicBezTo>
                    <a:cubicBezTo>
                      <a:pt x="565558" y="342173"/>
                      <a:pt x="601948" y="328616"/>
                      <a:pt x="598327" y="371374"/>
                    </a:cubicBezTo>
                    <a:cubicBezTo>
                      <a:pt x="601287" y="397801"/>
                      <a:pt x="621424" y="380730"/>
                      <a:pt x="607206" y="409667"/>
                    </a:cubicBezTo>
                    <a:cubicBezTo>
                      <a:pt x="610616" y="424862"/>
                      <a:pt x="582022" y="444867"/>
                      <a:pt x="571821" y="451949"/>
                    </a:cubicBezTo>
                    <a:cubicBezTo>
                      <a:pt x="575362" y="469655"/>
                      <a:pt x="555225" y="481151"/>
                      <a:pt x="547191" y="495184"/>
                    </a:cubicBezTo>
                    <a:cubicBezTo>
                      <a:pt x="537017" y="510009"/>
                      <a:pt x="528931" y="529274"/>
                      <a:pt x="511119" y="535828"/>
                    </a:cubicBezTo>
                    <a:cubicBezTo>
                      <a:pt x="496928" y="540690"/>
                      <a:pt x="505094" y="533159"/>
                      <a:pt x="502979" y="525389"/>
                    </a:cubicBezTo>
                    <a:cubicBezTo>
                      <a:pt x="492197" y="514554"/>
                      <a:pt x="500918" y="510775"/>
                      <a:pt x="495316" y="501420"/>
                    </a:cubicBezTo>
                    <a:cubicBezTo>
                      <a:pt x="470290" y="473329"/>
                      <a:pt x="471294" y="506996"/>
                      <a:pt x="455966" y="479618"/>
                    </a:cubicBezTo>
                    <a:cubicBezTo>
                      <a:pt x="427505" y="455623"/>
                      <a:pt x="427558" y="508714"/>
                      <a:pt x="399651" y="502795"/>
                    </a:cubicBezTo>
                    <a:cubicBezTo>
                      <a:pt x="389979" y="512017"/>
                      <a:pt x="400285" y="519549"/>
                      <a:pt x="403774" y="529380"/>
                    </a:cubicBezTo>
                    <a:cubicBezTo>
                      <a:pt x="424598" y="542091"/>
                      <a:pt x="383214" y="544601"/>
                      <a:pt x="378695" y="557207"/>
                    </a:cubicBezTo>
                    <a:cubicBezTo>
                      <a:pt x="357131" y="546901"/>
                      <a:pt x="365270" y="579406"/>
                      <a:pt x="326555" y="573724"/>
                    </a:cubicBezTo>
                    <a:cubicBezTo>
                      <a:pt x="312892" y="559586"/>
                      <a:pt x="288183" y="545870"/>
                      <a:pt x="271032" y="544971"/>
                    </a:cubicBezTo>
                    <a:cubicBezTo>
                      <a:pt x="258982" y="549306"/>
                      <a:pt x="252586" y="539025"/>
                      <a:pt x="250234" y="528719"/>
                    </a:cubicBezTo>
                    <a:cubicBezTo>
                      <a:pt x="219474" y="492145"/>
                      <a:pt x="196747" y="562783"/>
                      <a:pt x="173861" y="525574"/>
                    </a:cubicBezTo>
                    <a:cubicBezTo>
                      <a:pt x="170452" y="522799"/>
                      <a:pt x="138661" y="505490"/>
                      <a:pt x="133825" y="506256"/>
                    </a:cubicBezTo>
                    <a:cubicBezTo>
                      <a:pt x="98254" y="516114"/>
                      <a:pt x="141251" y="466484"/>
                      <a:pt x="115247" y="463894"/>
                    </a:cubicBezTo>
                    <a:cubicBezTo>
                      <a:pt x="108112" y="459349"/>
                      <a:pt x="104280" y="449175"/>
                      <a:pt x="93762" y="452372"/>
                    </a:cubicBezTo>
                    <a:cubicBezTo>
                      <a:pt x="81949" y="444973"/>
                      <a:pt x="25951" y="411728"/>
                      <a:pt x="12976" y="416432"/>
                    </a:cubicBezTo>
                    <a:cubicBezTo>
                      <a:pt x="-1559" y="412653"/>
                      <a:pt x="1559" y="390428"/>
                      <a:pt x="0" y="379170"/>
                    </a:cubicBezTo>
                    <a:cubicBezTo>
                      <a:pt x="2643" y="371612"/>
                      <a:pt x="16966" y="368441"/>
                      <a:pt x="21432" y="360804"/>
                    </a:cubicBezTo>
                    <a:cubicBezTo>
                      <a:pt x="29677" y="341776"/>
                      <a:pt x="27114" y="343864"/>
                      <a:pt x="45586" y="352559"/>
                    </a:cubicBezTo>
                    <a:cubicBezTo>
                      <a:pt x="60306" y="352136"/>
                      <a:pt x="73863" y="375576"/>
                      <a:pt x="86997" y="362046"/>
                    </a:cubicBezTo>
                    <a:cubicBezTo>
                      <a:pt x="92784" y="365428"/>
                      <a:pt x="102007" y="367648"/>
                      <a:pt x="103223" y="358373"/>
                    </a:cubicBezTo>
                    <a:cubicBezTo>
                      <a:pt x="100078" y="353378"/>
                      <a:pt x="100633" y="348093"/>
                      <a:pt x="106764" y="345978"/>
                    </a:cubicBezTo>
                    <a:cubicBezTo>
                      <a:pt x="111283" y="345371"/>
                      <a:pt x="133904" y="340905"/>
                      <a:pt x="118894" y="337020"/>
                    </a:cubicBezTo>
                    <a:cubicBezTo>
                      <a:pt x="114930" y="336888"/>
                      <a:pt x="107847" y="337575"/>
                      <a:pt x="105813" y="333162"/>
                    </a:cubicBezTo>
                    <a:cubicBezTo>
                      <a:pt x="93762" y="311122"/>
                      <a:pt x="72885" y="309721"/>
                      <a:pt x="69582" y="279462"/>
                    </a:cubicBezTo>
                    <a:cubicBezTo>
                      <a:pt x="48123" y="262206"/>
                      <a:pt x="46458" y="265456"/>
                      <a:pt x="58192" y="238554"/>
                    </a:cubicBezTo>
                    <a:cubicBezTo>
                      <a:pt x="37024" y="231207"/>
                      <a:pt x="37024" y="213739"/>
                      <a:pt x="53408" y="200552"/>
                    </a:cubicBezTo>
                    <a:cubicBezTo>
                      <a:pt x="58509" y="177772"/>
                      <a:pt x="38900" y="181129"/>
                      <a:pt x="44265" y="169580"/>
                    </a:cubicBezTo>
                    <a:cubicBezTo>
                      <a:pt x="67917" y="165616"/>
                      <a:pt x="50871" y="151266"/>
                      <a:pt x="64243" y="149602"/>
                    </a:cubicBezTo>
                    <a:cubicBezTo>
                      <a:pt x="82716" y="152456"/>
                      <a:pt x="120374" y="168100"/>
                      <a:pt x="127245" y="141859"/>
                    </a:cubicBezTo>
                    <a:cubicBezTo>
                      <a:pt x="132266" y="123598"/>
                      <a:pt x="135701" y="123571"/>
                      <a:pt x="117467" y="115300"/>
                    </a:cubicBezTo>
                    <a:cubicBezTo>
                      <a:pt x="97330" y="90749"/>
                      <a:pt x="149469" y="108561"/>
                      <a:pt x="147223" y="88794"/>
                    </a:cubicBezTo>
                    <a:cubicBezTo>
                      <a:pt x="171219" y="68974"/>
                      <a:pt x="165061" y="75290"/>
                      <a:pt x="181287" y="44899"/>
                    </a:cubicBezTo>
                    <a:cubicBezTo>
                      <a:pt x="185648" y="39667"/>
                      <a:pt x="189109" y="45665"/>
                      <a:pt x="193470" y="47383"/>
                    </a:cubicBezTo>
                    <a:cubicBezTo>
                      <a:pt x="199997" y="48096"/>
                      <a:pt x="208031" y="40089"/>
                      <a:pt x="214426" y="44370"/>
                    </a:cubicBezTo>
                    <a:cubicBezTo>
                      <a:pt x="229675" y="47462"/>
                      <a:pt x="239954" y="37235"/>
                      <a:pt x="241989" y="23361"/>
                    </a:cubicBezTo>
                    <a:cubicBezTo>
                      <a:pt x="260699" y="12790"/>
                      <a:pt x="289954" y="4017"/>
                      <a:pt x="312496" y="0"/>
                    </a:cubicBezTo>
                    <a:close/>
                  </a:path>
                </a:pathLst>
              </a:custGeom>
              <a:solidFill>
                <a:srgbClr val="FF0F64">
                  <a:alpha val="70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53" name="Figura a mano libera: forma 198">
                <a:extLst>
                  <a:ext uri="{FF2B5EF4-FFF2-40B4-BE49-F238E27FC236}">
                    <a16:creationId xmlns:a16="http://schemas.microsoft.com/office/drawing/2014/main" id="{110BAEBE-6CB2-B1B0-996D-5523F2D0E494}"/>
                  </a:ext>
                </a:extLst>
              </p:cNvPr>
              <p:cNvSpPr/>
              <p:nvPr/>
            </p:nvSpPr>
            <p:spPr>
              <a:xfrm>
                <a:off x="3868259" y="3426153"/>
                <a:ext cx="1250948" cy="986943"/>
              </a:xfrm>
              <a:custGeom>
                <a:avLst/>
                <a:gdLst>
                  <a:gd name="connsiteX0" fmla="*/ 74186 w 1250948"/>
                  <a:gd name="connsiteY0" fmla="*/ 1814 h 986943"/>
                  <a:gd name="connsiteX1" fmla="*/ 422834 w 1250948"/>
                  <a:gd name="connsiteY1" fmla="*/ 7100 h 986943"/>
                  <a:gd name="connsiteX2" fmla="*/ 418341 w 1250948"/>
                  <a:gd name="connsiteY2" fmla="*/ 90370 h 986943"/>
                  <a:gd name="connsiteX3" fmla="*/ 347597 w 1250948"/>
                  <a:gd name="connsiteY3" fmla="*/ 138335 h 986943"/>
                  <a:gd name="connsiteX4" fmla="*/ 794473 w 1250948"/>
                  <a:gd name="connsiteY4" fmla="*/ 426677 h 986943"/>
                  <a:gd name="connsiteX5" fmla="*/ 985168 w 1250948"/>
                  <a:gd name="connsiteY5" fmla="*/ 553102 h 986943"/>
                  <a:gd name="connsiteX6" fmla="*/ 1057709 w 1250948"/>
                  <a:gd name="connsiteY6" fmla="*/ 588699 h 986943"/>
                  <a:gd name="connsiteX7" fmla="*/ 1078692 w 1250948"/>
                  <a:gd name="connsiteY7" fmla="*/ 609576 h 986943"/>
                  <a:gd name="connsiteX8" fmla="*/ 1088285 w 1250948"/>
                  <a:gd name="connsiteY8" fmla="*/ 620252 h 986943"/>
                  <a:gd name="connsiteX9" fmla="*/ 1163680 w 1250948"/>
                  <a:gd name="connsiteY9" fmla="*/ 699083 h 986943"/>
                  <a:gd name="connsiteX10" fmla="*/ 1245207 w 1250948"/>
                  <a:gd name="connsiteY10" fmla="*/ 857643 h 986943"/>
                  <a:gd name="connsiteX11" fmla="*/ 1224990 w 1250948"/>
                  <a:gd name="connsiteY11" fmla="*/ 886025 h 986943"/>
                  <a:gd name="connsiteX12" fmla="*/ 1188759 w 1250948"/>
                  <a:gd name="connsiteY12" fmla="*/ 985945 h 986943"/>
                  <a:gd name="connsiteX13" fmla="*/ 1129801 w 1250948"/>
                  <a:gd name="connsiteY13" fmla="*/ 959915 h 986943"/>
                  <a:gd name="connsiteX14" fmla="*/ 1101472 w 1250948"/>
                  <a:gd name="connsiteY14" fmla="*/ 938985 h 986943"/>
                  <a:gd name="connsiteX15" fmla="*/ 1075759 w 1250948"/>
                  <a:gd name="connsiteY15" fmla="*/ 902674 h 986943"/>
                  <a:gd name="connsiteX16" fmla="*/ 1080278 w 1250948"/>
                  <a:gd name="connsiteY16" fmla="*/ 891654 h 986943"/>
                  <a:gd name="connsiteX17" fmla="*/ 1065611 w 1250948"/>
                  <a:gd name="connsiteY17" fmla="*/ 872707 h 986943"/>
                  <a:gd name="connsiteX18" fmla="*/ 1074199 w 1250948"/>
                  <a:gd name="connsiteY18" fmla="*/ 862294 h 986943"/>
                  <a:gd name="connsiteX19" fmla="*/ 1061779 w 1250948"/>
                  <a:gd name="connsiteY19" fmla="*/ 829552 h 986943"/>
                  <a:gd name="connsiteX20" fmla="*/ 1038074 w 1250948"/>
                  <a:gd name="connsiteY20" fmla="*/ 782380 h 986943"/>
                  <a:gd name="connsiteX21" fmla="*/ 873991 w 1250948"/>
                  <a:gd name="connsiteY21" fmla="*/ 744537 h 986943"/>
                  <a:gd name="connsiteX22" fmla="*/ 807396 w 1250948"/>
                  <a:gd name="connsiteY22" fmla="*/ 715309 h 986943"/>
                  <a:gd name="connsiteX23" fmla="*/ 803035 w 1250948"/>
                  <a:gd name="connsiteY23" fmla="*/ 678946 h 986943"/>
                  <a:gd name="connsiteX24" fmla="*/ 834060 w 1250948"/>
                  <a:gd name="connsiteY24" fmla="*/ 675511 h 986943"/>
                  <a:gd name="connsiteX25" fmla="*/ 815614 w 1250948"/>
                  <a:gd name="connsiteY25" fmla="*/ 671308 h 986943"/>
                  <a:gd name="connsiteX26" fmla="*/ 789901 w 1250948"/>
                  <a:gd name="connsiteY26" fmla="*/ 675511 h 986943"/>
                  <a:gd name="connsiteX27" fmla="*/ 692730 w 1250948"/>
                  <a:gd name="connsiteY27" fmla="*/ 692371 h 986943"/>
                  <a:gd name="connsiteX28" fmla="*/ 660754 w 1250948"/>
                  <a:gd name="connsiteY28" fmla="*/ 699982 h 986943"/>
                  <a:gd name="connsiteX29" fmla="*/ 645453 w 1250948"/>
                  <a:gd name="connsiteY29" fmla="*/ 679237 h 986943"/>
                  <a:gd name="connsiteX30" fmla="*/ 621140 w 1250948"/>
                  <a:gd name="connsiteY30" fmla="*/ 580612 h 986943"/>
                  <a:gd name="connsiteX31" fmla="*/ 624021 w 1250948"/>
                  <a:gd name="connsiteY31" fmla="*/ 567954 h 986943"/>
                  <a:gd name="connsiteX32" fmla="*/ 576003 w 1250948"/>
                  <a:gd name="connsiteY32" fmla="*/ 546997 h 986943"/>
                  <a:gd name="connsiteX33" fmla="*/ 561891 w 1250948"/>
                  <a:gd name="connsiteY33" fmla="*/ 548477 h 986943"/>
                  <a:gd name="connsiteX34" fmla="*/ 565750 w 1250948"/>
                  <a:gd name="connsiteY34" fmla="*/ 560211 h 986943"/>
                  <a:gd name="connsiteX35" fmla="*/ 550052 w 1250948"/>
                  <a:gd name="connsiteY35" fmla="*/ 547209 h 986943"/>
                  <a:gd name="connsiteX36" fmla="*/ 517283 w 1250948"/>
                  <a:gd name="connsiteY36" fmla="*/ 572261 h 986943"/>
                  <a:gd name="connsiteX37" fmla="*/ 453278 w 1250948"/>
                  <a:gd name="connsiteY37" fmla="*/ 501279 h 986943"/>
                  <a:gd name="connsiteX38" fmla="*/ 417575 w 1250948"/>
                  <a:gd name="connsiteY38" fmla="*/ 478658 h 986943"/>
                  <a:gd name="connsiteX39" fmla="*/ 367312 w 1250948"/>
                  <a:gd name="connsiteY39" fmla="*/ 456697 h 986943"/>
                  <a:gd name="connsiteX40" fmla="*/ 326773 w 1250948"/>
                  <a:gd name="connsiteY40" fmla="*/ 375752 h 986943"/>
                  <a:gd name="connsiteX41" fmla="*/ 293660 w 1250948"/>
                  <a:gd name="connsiteY41" fmla="*/ 387856 h 986943"/>
                  <a:gd name="connsiteX42" fmla="*/ 219322 w 1250948"/>
                  <a:gd name="connsiteY42" fmla="*/ 410794 h 986943"/>
                  <a:gd name="connsiteX43" fmla="*/ 167975 w 1250948"/>
                  <a:gd name="connsiteY43" fmla="*/ 388147 h 986943"/>
                  <a:gd name="connsiteX44" fmla="*/ 157748 w 1250948"/>
                  <a:gd name="connsiteY44" fmla="*/ 391133 h 986943"/>
                  <a:gd name="connsiteX45" fmla="*/ 116284 w 1250948"/>
                  <a:gd name="connsiteY45" fmla="*/ 380430 h 986943"/>
                  <a:gd name="connsiteX46" fmla="*/ 94297 w 1250948"/>
                  <a:gd name="connsiteY46" fmla="*/ 360848 h 986943"/>
                  <a:gd name="connsiteX47" fmla="*/ 109492 w 1250948"/>
                  <a:gd name="connsiteY47" fmla="*/ 331250 h 986943"/>
                  <a:gd name="connsiteX48" fmla="*/ 107907 w 1250948"/>
                  <a:gd name="connsiteY48" fmla="*/ 312487 h 986943"/>
                  <a:gd name="connsiteX49" fmla="*/ 68769 w 1250948"/>
                  <a:gd name="connsiteY49" fmla="*/ 293407 h 986943"/>
                  <a:gd name="connsiteX50" fmla="*/ 22258 w 1250948"/>
                  <a:gd name="connsiteY50" fmla="*/ 212118 h 986943"/>
                  <a:gd name="connsiteX51" fmla="*/ 2570 w 1250948"/>
                  <a:gd name="connsiteY51" fmla="*/ 176231 h 986943"/>
                  <a:gd name="connsiteX52" fmla="*/ 7618 w 1250948"/>
                  <a:gd name="connsiteY52" fmla="*/ 141030 h 986943"/>
                  <a:gd name="connsiteX53" fmla="*/ 78864 w 1250948"/>
                  <a:gd name="connsiteY53" fmla="*/ 109424 h 986943"/>
                  <a:gd name="connsiteX54" fmla="*/ 61052 w 1250948"/>
                  <a:gd name="connsiteY54" fmla="*/ 87014 h 986943"/>
                  <a:gd name="connsiteX55" fmla="*/ 74107 w 1250948"/>
                  <a:gd name="connsiteY55" fmla="*/ 1735 h 986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250948" h="986943">
                    <a:moveTo>
                      <a:pt x="74186" y="1814"/>
                    </a:moveTo>
                    <a:cubicBezTo>
                      <a:pt x="186685" y="25440"/>
                      <a:pt x="312740" y="-15574"/>
                      <a:pt x="422834" y="7100"/>
                    </a:cubicBezTo>
                    <a:cubicBezTo>
                      <a:pt x="439483" y="28083"/>
                      <a:pt x="456792" y="72638"/>
                      <a:pt x="418341" y="90370"/>
                    </a:cubicBezTo>
                    <a:cubicBezTo>
                      <a:pt x="397147" y="102500"/>
                      <a:pt x="373998" y="130697"/>
                      <a:pt x="347597" y="138335"/>
                    </a:cubicBezTo>
                    <a:cubicBezTo>
                      <a:pt x="251431" y="248032"/>
                      <a:pt x="724046" y="374193"/>
                      <a:pt x="794473" y="426677"/>
                    </a:cubicBezTo>
                    <a:cubicBezTo>
                      <a:pt x="861676" y="485185"/>
                      <a:pt x="892278" y="527547"/>
                      <a:pt x="985168" y="553102"/>
                    </a:cubicBezTo>
                    <a:cubicBezTo>
                      <a:pt x="1005754" y="574164"/>
                      <a:pt x="1032710" y="579581"/>
                      <a:pt x="1057709" y="588699"/>
                    </a:cubicBezTo>
                    <a:cubicBezTo>
                      <a:pt x="1051790" y="611294"/>
                      <a:pt x="1079934" y="584603"/>
                      <a:pt x="1078692" y="609576"/>
                    </a:cubicBezTo>
                    <a:cubicBezTo>
                      <a:pt x="1077662" y="610554"/>
                      <a:pt x="1089976" y="618297"/>
                      <a:pt x="1088285" y="620252"/>
                    </a:cubicBezTo>
                    <a:cubicBezTo>
                      <a:pt x="1075785" y="664781"/>
                      <a:pt x="1149172" y="668745"/>
                      <a:pt x="1163680" y="699083"/>
                    </a:cubicBezTo>
                    <a:cubicBezTo>
                      <a:pt x="1192353" y="728760"/>
                      <a:pt x="1273007" y="819536"/>
                      <a:pt x="1245207" y="857643"/>
                    </a:cubicBezTo>
                    <a:cubicBezTo>
                      <a:pt x="1244731" y="869747"/>
                      <a:pt x="1235402" y="880397"/>
                      <a:pt x="1224990" y="886025"/>
                    </a:cubicBezTo>
                    <a:cubicBezTo>
                      <a:pt x="1201444" y="908013"/>
                      <a:pt x="1229641" y="997335"/>
                      <a:pt x="1188759" y="985945"/>
                    </a:cubicBezTo>
                    <a:cubicBezTo>
                      <a:pt x="1165002" y="961633"/>
                      <a:pt x="1156492" y="977779"/>
                      <a:pt x="1129801" y="959915"/>
                    </a:cubicBezTo>
                    <a:cubicBezTo>
                      <a:pt x="1122428" y="952647"/>
                      <a:pt x="1111382" y="942182"/>
                      <a:pt x="1101472" y="938985"/>
                    </a:cubicBezTo>
                    <a:cubicBezTo>
                      <a:pt x="1100970" y="941204"/>
                      <a:pt x="1075864" y="903309"/>
                      <a:pt x="1075759" y="902674"/>
                    </a:cubicBezTo>
                    <a:cubicBezTo>
                      <a:pt x="1064765" y="891152"/>
                      <a:pt x="1076340" y="898340"/>
                      <a:pt x="1080278" y="891654"/>
                    </a:cubicBezTo>
                    <a:cubicBezTo>
                      <a:pt x="1082709" y="881348"/>
                      <a:pt x="1075204" y="874266"/>
                      <a:pt x="1065611" y="872707"/>
                    </a:cubicBezTo>
                    <a:cubicBezTo>
                      <a:pt x="1054644" y="869271"/>
                      <a:pt x="1073327" y="865228"/>
                      <a:pt x="1074199" y="862294"/>
                    </a:cubicBezTo>
                    <a:cubicBezTo>
                      <a:pt x="1080806" y="850270"/>
                      <a:pt x="1069945" y="837744"/>
                      <a:pt x="1061779" y="829552"/>
                    </a:cubicBezTo>
                    <a:cubicBezTo>
                      <a:pt x="1037361" y="816761"/>
                      <a:pt x="1051710" y="797998"/>
                      <a:pt x="1038074" y="782380"/>
                    </a:cubicBezTo>
                    <a:cubicBezTo>
                      <a:pt x="1038391" y="743612"/>
                      <a:pt x="903404" y="773924"/>
                      <a:pt x="873991" y="744537"/>
                    </a:cubicBezTo>
                    <a:cubicBezTo>
                      <a:pt x="851951" y="744299"/>
                      <a:pt x="830862" y="719247"/>
                      <a:pt x="807396" y="715309"/>
                    </a:cubicBezTo>
                    <a:cubicBezTo>
                      <a:pt x="772407" y="700986"/>
                      <a:pt x="828088" y="698951"/>
                      <a:pt x="803035" y="678946"/>
                    </a:cubicBezTo>
                    <a:cubicBezTo>
                      <a:pt x="811544" y="672683"/>
                      <a:pt x="826264" y="683729"/>
                      <a:pt x="834060" y="675511"/>
                    </a:cubicBezTo>
                    <a:cubicBezTo>
                      <a:pt x="843574" y="657329"/>
                      <a:pt x="817306" y="674850"/>
                      <a:pt x="815614" y="671308"/>
                    </a:cubicBezTo>
                    <a:cubicBezTo>
                      <a:pt x="816803" y="658650"/>
                      <a:pt x="796745" y="674242"/>
                      <a:pt x="789901" y="675511"/>
                    </a:cubicBezTo>
                    <a:cubicBezTo>
                      <a:pt x="767729" y="640336"/>
                      <a:pt x="713316" y="664623"/>
                      <a:pt x="692730" y="692371"/>
                    </a:cubicBezTo>
                    <a:cubicBezTo>
                      <a:pt x="675764" y="711213"/>
                      <a:pt x="682212" y="729262"/>
                      <a:pt x="660754" y="699982"/>
                    </a:cubicBezTo>
                    <a:cubicBezTo>
                      <a:pt x="654834" y="695357"/>
                      <a:pt x="654755" y="678708"/>
                      <a:pt x="645453" y="679237"/>
                    </a:cubicBezTo>
                    <a:cubicBezTo>
                      <a:pt x="604623" y="688750"/>
                      <a:pt x="634248" y="599111"/>
                      <a:pt x="621140" y="580612"/>
                    </a:cubicBezTo>
                    <a:cubicBezTo>
                      <a:pt x="610411" y="574957"/>
                      <a:pt x="626293" y="574560"/>
                      <a:pt x="624021" y="567954"/>
                    </a:cubicBezTo>
                    <a:cubicBezTo>
                      <a:pt x="613159" y="555586"/>
                      <a:pt x="592441" y="546654"/>
                      <a:pt x="576003" y="546997"/>
                    </a:cubicBezTo>
                    <a:cubicBezTo>
                      <a:pt x="574471" y="559577"/>
                      <a:pt x="568974" y="545280"/>
                      <a:pt x="561891" y="548477"/>
                    </a:cubicBezTo>
                    <a:cubicBezTo>
                      <a:pt x="558852" y="552732"/>
                      <a:pt x="567335" y="555745"/>
                      <a:pt x="565750" y="560211"/>
                    </a:cubicBezTo>
                    <a:cubicBezTo>
                      <a:pt x="557346" y="564862"/>
                      <a:pt x="557108" y="545333"/>
                      <a:pt x="550052" y="547209"/>
                    </a:cubicBezTo>
                    <a:cubicBezTo>
                      <a:pt x="538107" y="551728"/>
                      <a:pt x="530893" y="575300"/>
                      <a:pt x="517283" y="572261"/>
                    </a:cubicBezTo>
                    <a:cubicBezTo>
                      <a:pt x="496459" y="557251"/>
                      <a:pt x="466570" y="523161"/>
                      <a:pt x="453278" y="501279"/>
                    </a:cubicBezTo>
                    <a:cubicBezTo>
                      <a:pt x="452564" y="484287"/>
                      <a:pt x="432850" y="460318"/>
                      <a:pt x="417575" y="478658"/>
                    </a:cubicBezTo>
                    <a:cubicBezTo>
                      <a:pt x="413611" y="485238"/>
                      <a:pt x="371355" y="460608"/>
                      <a:pt x="367312" y="456697"/>
                    </a:cubicBezTo>
                    <a:cubicBezTo>
                      <a:pt x="414457" y="423267"/>
                      <a:pt x="347201" y="399457"/>
                      <a:pt x="326773" y="375752"/>
                    </a:cubicBezTo>
                    <a:cubicBezTo>
                      <a:pt x="324976" y="368961"/>
                      <a:pt x="298417" y="387777"/>
                      <a:pt x="293660" y="387856"/>
                    </a:cubicBezTo>
                    <a:cubicBezTo>
                      <a:pt x="277011" y="392903"/>
                      <a:pt x="208672" y="370493"/>
                      <a:pt x="219322" y="410794"/>
                    </a:cubicBezTo>
                    <a:cubicBezTo>
                      <a:pt x="207800" y="407068"/>
                      <a:pt x="175639" y="399219"/>
                      <a:pt x="167975" y="388147"/>
                    </a:cubicBezTo>
                    <a:cubicBezTo>
                      <a:pt x="163799" y="385266"/>
                      <a:pt x="162002" y="391925"/>
                      <a:pt x="157748" y="391133"/>
                    </a:cubicBezTo>
                    <a:cubicBezTo>
                      <a:pt x="150983" y="389177"/>
                      <a:pt x="116628" y="393590"/>
                      <a:pt x="116284" y="380430"/>
                    </a:cubicBezTo>
                    <a:cubicBezTo>
                      <a:pt x="113272" y="373691"/>
                      <a:pt x="92580" y="369542"/>
                      <a:pt x="94297" y="360848"/>
                    </a:cubicBezTo>
                    <a:cubicBezTo>
                      <a:pt x="98526" y="350779"/>
                      <a:pt x="119218" y="342983"/>
                      <a:pt x="109492" y="331250"/>
                    </a:cubicBezTo>
                    <a:cubicBezTo>
                      <a:pt x="122944" y="326546"/>
                      <a:pt x="115544" y="319464"/>
                      <a:pt x="107907" y="312487"/>
                    </a:cubicBezTo>
                    <a:cubicBezTo>
                      <a:pt x="83039" y="293089"/>
                      <a:pt x="75508" y="322793"/>
                      <a:pt x="68769" y="293407"/>
                    </a:cubicBezTo>
                    <a:cubicBezTo>
                      <a:pt x="9018" y="267667"/>
                      <a:pt x="106771" y="253132"/>
                      <a:pt x="22258" y="212118"/>
                    </a:cubicBezTo>
                    <a:cubicBezTo>
                      <a:pt x="13590" y="203714"/>
                      <a:pt x="-5014" y="192457"/>
                      <a:pt x="2570" y="176231"/>
                    </a:cubicBezTo>
                    <a:cubicBezTo>
                      <a:pt x="3046" y="165607"/>
                      <a:pt x="-6151" y="146474"/>
                      <a:pt x="7618" y="141030"/>
                    </a:cubicBezTo>
                    <a:cubicBezTo>
                      <a:pt x="38352" y="158868"/>
                      <a:pt x="51882" y="119387"/>
                      <a:pt x="78864" y="109424"/>
                    </a:cubicBezTo>
                    <a:cubicBezTo>
                      <a:pt x="75349" y="100016"/>
                      <a:pt x="56824" y="110243"/>
                      <a:pt x="61052" y="87014"/>
                    </a:cubicBezTo>
                    <a:cubicBezTo>
                      <a:pt x="56428" y="57310"/>
                      <a:pt x="71147" y="31280"/>
                      <a:pt x="74107" y="1735"/>
                    </a:cubicBezTo>
                    <a:close/>
                  </a:path>
                </a:pathLst>
              </a:custGeom>
              <a:solidFill>
                <a:srgbClr val="FF0F64">
                  <a:alpha val="49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54" name="Figura a mano libera: forma 199">
                <a:extLst>
                  <a:ext uri="{FF2B5EF4-FFF2-40B4-BE49-F238E27FC236}">
                    <a16:creationId xmlns:a16="http://schemas.microsoft.com/office/drawing/2014/main" id="{29C4994F-4E82-9803-AB1F-96A551D9BB3E}"/>
                  </a:ext>
                </a:extLst>
              </p:cNvPr>
              <p:cNvSpPr/>
              <p:nvPr/>
            </p:nvSpPr>
            <p:spPr>
              <a:xfrm>
                <a:off x="4110467" y="4260618"/>
                <a:ext cx="552414" cy="996135"/>
              </a:xfrm>
              <a:custGeom>
                <a:avLst/>
                <a:gdLst>
                  <a:gd name="connsiteX0" fmla="*/ 355333 w 552414"/>
                  <a:gd name="connsiteY0" fmla="*/ 7612 h 996135"/>
                  <a:gd name="connsiteX1" fmla="*/ 348938 w 552414"/>
                  <a:gd name="connsiteY1" fmla="*/ 83061 h 996135"/>
                  <a:gd name="connsiteX2" fmla="*/ 316354 w 552414"/>
                  <a:gd name="connsiteY2" fmla="*/ 191860 h 996135"/>
                  <a:gd name="connsiteX3" fmla="*/ 405148 w 552414"/>
                  <a:gd name="connsiteY3" fmla="*/ 238661 h 996135"/>
                  <a:gd name="connsiteX4" fmla="*/ 489422 w 552414"/>
                  <a:gd name="connsiteY4" fmla="*/ 300447 h 996135"/>
                  <a:gd name="connsiteX5" fmla="*/ 536726 w 552414"/>
                  <a:gd name="connsiteY5" fmla="*/ 331789 h 996135"/>
                  <a:gd name="connsiteX6" fmla="*/ 532181 w 552414"/>
                  <a:gd name="connsiteY6" fmla="*/ 420160 h 996135"/>
                  <a:gd name="connsiteX7" fmla="*/ 548565 w 552414"/>
                  <a:gd name="connsiteY7" fmla="*/ 501131 h 996135"/>
                  <a:gd name="connsiteX8" fmla="*/ 541509 w 552414"/>
                  <a:gd name="connsiteY8" fmla="*/ 512785 h 996135"/>
                  <a:gd name="connsiteX9" fmla="*/ 517593 w 552414"/>
                  <a:gd name="connsiteY9" fmla="*/ 560512 h 996135"/>
                  <a:gd name="connsiteX10" fmla="*/ 488894 w 552414"/>
                  <a:gd name="connsiteY10" fmla="*/ 557420 h 996135"/>
                  <a:gd name="connsiteX11" fmla="*/ 386015 w 552414"/>
                  <a:gd name="connsiteY11" fmla="*/ 569603 h 996135"/>
                  <a:gd name="connsiteX12" fmla="*/ 326951 w 552414"/>
                  <a:gd name="connsiteY12" fmla="*/ 696425 h 996135"/>
                  <a:gd name="connsiteX13" fmla="*/ 163000 w 552414"/>
                  <a:gd name="connsiteY13" fmla="*/ 984555 h 996135"/>
                  <a:gd name="connsiteX14" fmla="*/ 7532 w 552414"/>
                  <a:gd name="connsiteY14" fmla="*/ 967193 h 996135"/>
                  <a:gd name="connsiteX15" fmla="*/ 0 w 552414"/>
                  <a:gd name="connsiteY15" fmla="*/ 921131 h 996135"/>
                  <a:gd name="connsiteX16" fmla="*/ 3065 w 552414"/>
                  <a:gd name="connsiteY16" fmla="*/ 864129 h 996135"/>
                  <a:gd name="connsiteX17" fmla="*/ 98175 w 552414"/>
                  <a:gd name="connsiteY17" fmla="*/ 751022 h 996135"/>
                  <a:gd name="connsiteX18" fmla="*/ 98175 w 552414"/>
                  <a:gd name="connsiteY18" fmla="*/ 659110 h 996135"/>
                  <a:gd name="connsiteX19" fmla="*/ 194157 w 552414"/>
                  <a:gd name="connsiteY19" fmla="*/ 628244 h 996135"/>
                  <a:gd name="connsiteX20" fmla="*/ 180309 w 552414"/>
                  <a:gd name="connsiteY20" fmla="*/ 526950 h 996135"/>
                  <a:gd name="connsiteX21" fmla="*/ 116806 w 552414"/>
                  <a:gd name="connsiteY21" fmla="*/ 299522 h 996135"/>
                  <a:gd name="connsiteX22" fmla="*/ 57584 w 552414"/>
                  <a:gd name="connsiteY22" fmla="*/ 154624 h 996135"/>
                  <a:gd name="connsiteX23" fmla="*/ 57161 w 552414"/>
                  <a:gd name="connsiteY23" fmla="*/ 155497 h 996135"/>
                  <a:gd name="connsiteX24" fmla="*/ 55205 w 552414"/>
                  <a:gd name="connsiteY24" fmla="*/ 121829 h 996135"/>
                  <a:gd name="connsiteX25" fmla="*/ 75924 w 552414"/>
                  <a:gd name="connsiteY25" fmla="*/ 60096 h 996135"/>
                  <a:gd name="connsiteX26" fmla="*/ 102060 w 552414"/>
                  <a:gd name="connsiteY26" fmla="*/ 60889 h 996135"/>
                  <a:gd name="connsiteX27" fmla="*/ 121933 w 552414"/>
                  <a:gd name="connsiteY27" fmla="*/ 69636 h 996135"/>
                  <a:gd name="connsiteX28" fmla="*/ 139295 w 552414"/>
                  <a:gd name="connsiteY28" fmla="*/ 70244 h 996135"/>
                  <a:gd name="connsiteX29" fmla="*/ 152138 w 552414"/>
                  <a:gd name="connsiteY29" fmla="*/ 102907 h 996135"/>
                  <a:gd name="connsiteX30" fmla="*/ 248041 w 552414"/>
                  <a:gd name="connsiteY30" fmla="*/ 99049 h 996135"/>
                  <a:gd name="connsiteX31" fmla="*/ 257449 w 552414"/>
                  <a:gd name="connsiteY31" fmla="*/ 103224 h 996135"/>
                  <a:gd name="connsiteX32" fmla="*/ 251793 w 552414"/>
                  <a:gd name="connsiteY32" fmla="*/ 91438 h 996135"/>
                  <a:gd name="connsiteX33" fmla="*/ 265694 w 552414"/>
                  <a:gd name="connsiteY33" fmla="*/ 64906 h 996135"/>
                  <a:gd name="connsiteX34" fmla="*/ 273728 w 552414"/>
                  <a:gd name="connsiteY34" fmla="*/ 29653 h 996135"/>
                  <a:gd name="connsiteX35" fmla="*/ 283691 w 552414"/>
                  <a:gd name="connsiteY35" fmla="*/ 28 h 996135"/>
                  <a:gd name="connsiteX36" fmla="*/ 355307 w 552414"/>
                  <a:gd name="connsiteY36" fmla="*/ 7612 h 996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552414" h="996135">
                    <a:moveTo>
                      <a:pt x="355333" y="7612"/>
                    </a:moveTo>
                    <a:cubicBezTo>
                      <a:pt x="322458" y="35308"/>
                      <a:pt x="355333" y="60307"/>
                      <a:pt x="348938" y="83061"/>
                    </a:cubicBezTo>
                    <a:cubicBezTo>
                      <a:pt x="322564" y="111813"/>
                      <a:pt x="283585" y="153805"/>
                      <a:pt x="316354" y="191860"/>
                    </a:cubicBezTo>
                    <a:cubicBezTo>
                      <a:pt x="303643" y="236573"/>
                      <a:pt x="379012" y="230627"/>
                      <a:pt x="405148" y="238661"/>
                    </a:cubicBezTo>
                    <a:cubicBezTo>
                      <a:pt x="428218" y="266436"/>
                      <a:pt x="458213" y="284776"/>
                      <a:pt x="489422" y="300447"/>
                    </a:cubicBezTo>
                    <a:cubicBezTo>
                      <a:pt x="498962" y="316594"/>
                      <a:pt x="517170" y="331921"/>
                      <a:pt x="536726" y="331789"/>
                    </a:cubicBezTo>
                    <a:cubicBezTo>
                      <a:pt x="522429" y="358453"/>
                      <a:pt x="514607" y="393892"/>
                      <a:pt x="532181" y="420160"/>
                    </a:cubicBezTo>
                    <a:cubicBezTo>
                      <a:pt x="528191" y="446296"/>
                      <a:pt x="512546" y="491723"/>
                      <a:pt x="548565" y="501131"/>
                    </a:cubicBezTo>
                    <a:cubicBezTo>
                      <a:pt x="560325" y="501396"/>
                      <a:pt x="541377" y="506945"/>
                      <a:pt x="541509" y="512785"/>
                    </a:cubicBezTo>
                    <a:cubicBezTo>
                      <a:pt x="546610" y="537389"/>
                      <a:pt x="526499" y="541406"/>
                      <a:pt x="517593" y="560512"/>
                    </a:cubicBezTo>
                    <a:cubicBezTo>
                      <a:pt x="515928" y="544260"/>
                      <a:pt x="497800" y="550523"/>
                      <a:pt x="488894" y="557420"/>
                    </a:cubicBezTo>
                    <a:cubicBezTo>
                      <a:pt x="466352" y="522008"/>
                      <a:pt x="414556" y="559693"/>
                      <a:pt x="386015" y="569603"/>
                    </a:cubicBezTo>
                    <a:cubicBezTo>
                      <a:pt x="327400" y="607552"/>
                      <a:pt x="312020" y="626447"/>
                      <a:pt x="326951" y="696425"/>
                    </a:cubicBezTo>
                    <a:cubicBezTo>
                      <a:pt x="367093" y="847269"/>
                      <a:pt x="208956" y="768226"/>
                      <a:pt x="163000" y="984555"/>
                    </a:cubicBezTo>
                    <a:cubicBezTo>
                      <a:pt x="147302" y="1002790"/>
                      <a:pt x="10861" y="1001257"/>
                      <a:pt x="7532" y="967193"/>
                    </a:cubicBezTo>
                    <a:cubicBezTo>
                      <a:pt x="-5048" y="936855"/>
                      <a:pt x="23652" y="960216"/>
                      <a:pt x="0" y="921131"/>
                    </a:cubicBezTo>
                    <a:cubicBezTo>
                      <a:pt x="11627" y="895497"/>
                      <a:pt x="6950" y="890476"/>
                      <a:pt x="3065" y="864129"/>
                    </a:cubicBezTo>
                    <a:cubicBezTo>
                      <a:pt x="97065" y="806677"/>
                      <a:pt x="43155" y="862094"/>
                      <a:pt x="98175" y="751022"/>
                    </a:cubicBezTo>
                    <a:cubicBezTo>
                      <a:pt x="124972" y="688153"/>
                      <a:pt x="31738" y="683211"/>
                      <a:pt x="98175" y="659110"/>
                    </a:cubicBezTo>
                    <a:cubicBezTo>
                      <a:pt x="124337" y="625971"/>
                      <a:pt x="167519" y="651949"/>
                      <a:pt x="194157" y="628244"/>
                    </a:cubicBezTo>
                    <a:cubicBezTo>
                      <a:pt x="216778" y="593308"/>
                      <a:pt x="215774" y="548990"/>
                      <a:pt x="180309" y="526950"/>
                    </a:cubicBezTo>
                    <a:cubicBezTo>
                      <a:pt x="141541" y="464953"/>
                      <a:pt x="163000" y="357344"/>
                      <a:pt x="116806" y="299522"/>
                    </a:cubicBezTo>
                    <a:cubicBezTo>
                      <a:pt x="83825" y="258481"/>
                      <a:pt x="61178" y="208878"/>
                      <a:pt x="57584" y="154624"/>
                    </a:cubicBezTo>
                    <a:cubicBezTo>
                      <a:pt x="57848" y="158615"/>
                      <a:pt x="57584" y="157690"/>
                      <a:pt x="57161" y="155497"/>
                    </a:cubicBezTo>
                    <a:cubicBezTo>
                      <a:pt x="53091" y="142283"/>
                      <a:pt x="49603" y="134461"/>
                      <a:pt x="55205" y="121829"/>
                    </a:cubicBezTo>
                    <a:cubicBezTo>
                      <a:pt x="37605" y="95164"/>
                      <a:pt x="49338" y="76137"/>
                      <a:pt x="75924" y="60096"/>
                    </a:cubicBezTo>
                    <a:cubicBezTo>
                      <a:pt x="87314" y="51534"/>
                      <a:pt x="96167" y="80022"/>
                      <a:pt x="102060" y="60889"/>
                    </a:cubicBezTo>
                    <a:cubicBezTo>
                      <a:pt x="111177" y="56502"/>
                      <a:pt x="117995" y="61232"/>
                      <a:pt x="121933" y="69636"/>
                    </a:cubicBezTo>
                    <a:cubicBezTo>
                      <a:pt x="126689" y="77379"/>
                      <a:pt x="139084" y="62818"/>
                      <a:pt x="139295" y="70244"/>
                    </a:cubicBezTo>
                    <a:cubicBezTo>
                      <a:pt x="128962" y="82955"/>
                      <a:pt x="144184" y="93922"/>
                      <a:pt x="152138" y="102907"/>
                    </a:cubicBezTo>
                    <a:cubicBezTo>
                      <a:pt x="184405" y="116438"/>
                      <a:pt x="221773" y="70905"/>
                      <a:pt x="248041" y="99049"/>
                    </a:cubicBezTo>
                    <a:cubicBezTo>
                      <a:pt x="249045" y="103172"/>
                      <a:pt x="257000" y="111734"/>
                      <a:pt x="257449" y="103224"/>
                    </a:cubicBezTo>
                    <a:cubicBezTo>
                      <a:pt x="257872" y="98071"/>
                      <a:pt x="255203" y="94503"/>
                      <a:pt x="251793" y="91438"/>
                    </a:cubicBezTo>
                    <a:cubicBezTo>
                      <a:pt x="257713" y="83114"/>
                      <a:pt x="258083" y="72332"/>
                      <a:pt x="265694" y="64906"/>
                    </a:cubicBezTo>
                    <a:cubicBezTo>
                      <a:pt x="268152" y="53093"/>
                      <a:pt x="266566" y="40699"/>
                      <a:pt x="273728" y="29653"/>
                    </a:cubicBezTo>
                    <a:cubicBezTo>
                      <a:pt x="276503" y="21328"/>
                      <a:pt x="271059" y="-897"/>
                      <a:pt x="283691" y="28"/>
                    </a:cubicBezTo>
                    <a:cubicBezTo>
                      <a:pt x="300947" y="13691"/>
                      <a:pt x="333716" y="-1478"/>
                      <a:pt x="355307" y="7612"/>
                    </a:cubicBezTo>
                    <a:close/>
                  </a:path>
                </a:pathLst>
              </a:custGeom>
              <a:solidFill>
                <a:srgbClr val="FF0F64">
                  <a:alpha val="43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55" name="Figura a mano libera: forma 200">
                <a:extLst>
                  <a:ext uri="{FF2B5EF4-FFF2-40B4-BE49-F238E27FC236}">
                    <a16:creationId xmlns:a16="http://schemas.microsoft.com/office/drawing/2014/main" id="{5D52669F-AC85-6CA8-E963-5A57EBACC49F}"/>
                  </a:ext>
                </a:extLst>
              </p:cNvPr>
              <p:cNvSpPr/>
              <p:nvPr/>
            </p:nvSpPr>
            <p:spPr>
              <a:xfrm>
                <a:off x="2652708" y="2995562"/>
                <a:ext cx="893204" cy="965454"/>
              </a:xfrm>
              <a:custGeom>
                <a:avLst/>
                <a:gdLst>
                  <a:gd name="connsiteX0" fmla="*/ 800157 w 893204"/>
                  <a:gd name="connsiteY0" fmla="*/ 756688 h 965454"/>
                  <a:gd name="connsiteX1" fmla="*/ 747964 w 893204"/>
                  <a:gd name="connsiteY1" fmla="*/ 749473 h 965454"/>
                  <a:gd name="connsiteX2" fmla="*/ 726981 w 893204"/>
                  <a:gd name="connsiteY2" fmla="*/ 770430 h 965454"/>
                  <a:gd name="connsiteX3" fmla="*/ 571724 w 893204"/>
                  <a:gd name="connsiteY3" fmla="*/ 761841 h 965454"/>
                  <a:gd name="connsiteX4" fmla="*/ 532903 w 893204"/>
                  <a:gd name="connsiteY4" fmla="*/ 713243 h 965454"/>
                  <a:gd name="connsiteX5" fmla="*/ 427646 w 893204"/>
                  <a:gd name="connsiteY5" fmla="*/ 654047 h 965454"/>
                  <a:gd name="connsiteX6" fmla="*/ 406954 w 893204"/>
                  <a:gd name="connsiteY6" fmla="*/ 653492 h 965454"/>
                  <a:gd name="connsiteX7" fmla="*/ 276696 w 893204"/>
                  <a:gd name="connsiteY7" fmla="*/ 525084 h 965454"/>
                  <a:gd name="connsiteX8" fmla="*/ 258383 w 893204"/>
                  <a:gd name="connsiteY8" fmla="*/ 471782 h 965454"/>
                  <a:gd name="connsiteX9" fmla="*/ 134283 w 893204"/>
                  <a:gd name="connsiteY9" fmla="*/ 382882 h 965454"/>
                  <a:gd name="connsiteX10" fmla="*/ 123686 w 893204"/>
                  <a:gd name="connsiteY10" fmla="*/ 368797 h 965454"/>
                  <a:gd name="connsiteX11" fmla="*/ 29131 w 893204"/>
                  <a:gd name="connsiteY11" fmla="*/ 235421 h 965454"/>
                  <a:gd name="connsiteX12" fmla="*/ 10976 w 893204"/>
                  <a:gd name="connsiteY12" fmla="*/ 196759 h 965454"/>
                  <a:gd name="connsiteX13" fmla="*/ 52096 w 893204"/>
                  <a:gd name="connsiteY13" fmla="*/ 186373 h 965454"/>
                  <a:gd name="connsiteX14" fmla="*/ 46176 w 893204"/>
                  <a:gd name="connsiteY14" fmla="*/ 143483 h 965454"/>
                  <a:gd name="connsiteX15" fmla="*/ 52466 w 893204"/>
                  <a:gd name="connsiteY15" fmla="*/ 131326 h 965454"/>
                  <a:gd name="connsiteX16" fmla="*/ 112904 w 893204"/>
                  <a:gd name="connsiteY16" fmla="*/ 93298 h 965454"/>
                  <a:gd name="connsiteX17" fmla="*/ 115731 w 893204"/>
                  <a:gd name="connsiteY17" fmla="*/ 68616 h 965454"/>
                  <a:gd name="connsiteX18" fmla="*/ 112534 w 893204"/>
                  <a:gd name="connsiteY18" fmla="*/ 32200 h 965454"/>
                  <a:gd name="connsiteX19" fmla="*/ 103046 w 893204"/>
                  <a:gd name="connsiteY19" fmla="*/ 18141 h 965454"/>
                  <a:gd name="connsiteX20" fmla="*/ 123184 w 893204"/>
                  <a:gd name="connsiteY20" fmla="*/ 14785 h 965454"/>
                  <a:gd name="connsiteX21" fmla="*/ 180715 w 893204"/>
                  <a:gd name="connsiteY21" fmla="*/ 43775 h 965454"/>
                  <a:gd name="connsiteX22" fmla="*/ 200720 w 893204"/>
                  <a:gd name="connsiteY22" fmla="*/ 94752 h 965454"/>
                  <a:gd name="connsiteX23" fmla="*/ 241364 w 893204"/>
                  <a:gd name="connsiteY23" fmla="*/ 81988 h 965454"/>
                  <a:gd name="connsiteX24" fmla="*/ 267156 w 893204"/>
                  <a:gd name="connsiteY24" fmla="*/ 90154 h 965454"/>
                  <a:gd name="connsiteX25" fmla="*/ 276168 w 893204"/>
                  <a:gd name="connsiteY25" fmla="*/ 123213 h 965454"/>
                  <a:gd name="connsiteX26" fmla="*/ 288324 w 893204"/>
                  <a:gd name="connsiteY26" fmla="*/ 158863 h 965454"/>
                  <a:gd name="connsiteX27" fmla="*/ 301907 w 893204"/>
                  <a:gd name="connsiteY27" fmla="*/ 164730 h 965454"/>
                  <a:gd name="connsiteX28" fmla="*/ 336077 w 893204"/>
                  <a:gd name="connsiteY28" fmla="*/ 196627 h 965454"/>
                  <a:gd name="connsiteX29" fmla="*/ 341072 w 893204"/>
                  <a:gd name="connsiteY29" fmla="*/ 214465 h 965454"/>
                  <a:gd name="connsiteX30" fmla="*/ 373074 w 893204"/>
                  <a:gd name="connsiteY30" fmla="*/ 222921 h 965454"/>
                  <a:gd name="connsiteX31" fmla="*/ 401510 w 893204"/>
                  <a:gd name="connsiteY31" fmla="*/ 203709 h 965454"/>
                  <a:gd name="connsiteX32" fmla="*/ 410521 w 893204"/>
                  <a:gd name="connsiteY32" fmla="*/ 181643 h 965454"/>
                  <a:gd name="connsiteX33" fmla="*/ 444347 w 893204"/>
                  <a:gd name="connsiteY33" fmla="*/ 182885 h 965454"/>
                  <a:gd name="connsiteX34" fmla="*/ 442603 w 893204"/>
                  <a:gd name="connsiteY34" fmla="*/ 165549 h 965454"/>
                  <a:gd name="connsiteX35" fmla="*/ 463110 w 893204"/>
                  <a:gd name="connsiteY35" fmla="*/ 150935 h 965454"/>
                  <a:gd name="connsiteX36" fmla="*/ 498654 w 893204"/>
                  <a:gd name="connsiteY36" fmla="*/ 131511 h 965454"/>
                  <a:gd name="connsiteX37" fmla="*/ 546169 w 893204"/>
                  <a:gd name="connsiteY37" fmla="*/ 101306 h 965454"/>
                  <a:gd name="connsiteX38" fmla="*/ 581555 w 893204"/>
                  <a:gd name="connsiteY38" fmla="*/ 94461 h 965454"/>
                  <a:gd name="connsiteX39" fmla="*/ 596327 w 893204"/>
                  <a:gd name="connsiteY39" fmla="*/ 90682 h 965454"/>
                  <a:gd name="connsiteX40" fmla="*/ 604123 w 893204"/>
                  <a:gd name="connsiteY40" fmla="*/ 61560 h 965454"/>
                  <a:gd name="connsiteX41" fmla="*/ 632638 w 893204"/>
                  <a:gd name="connsiteY41" fmla="*/ 47739 h 965454"/>
                  <a:gd name="connsiteX42" fmla="*/ 663055 w 893204"/>
                  <a:gd name="connsiteY42" fmla="*/ 89414 h 965454"/>
                  <a:gd name="connsiteX43" fmla="*/ 671458 w 893204"/>
                  <a:gd name="connsiteY43" fmla="*/ 114546 h 965454"/>
                  <a:gd name="connsiteX44" fmla="*/ 603780 w 893204"/>
                  <a:gd name="connsiteY44" fmla="*/ 124218 h 965454"/>
                  <a:gd name="connsiteX45" fmla="*/ 596724 w 893204"/>
                  <a:gd name="connsiteY45" fmla="*/ 140153 h 965454"/>
                  <a:gd name="connsiteX46" fmla="*/ 587052 w 893204"/>
                  <a:gd name="connsiteY46" fmla="*/ 183995 h 965454"/>
                  <a:gd name="connsiteX47" fmla="*/ 602353 w 893204"/>
                  <a:gd name="connsiteY47" fmla="*/ 211214 h 965454"/>
                  <a:gd name="connsiteX48" fmla="*/ 614456 w 893204"/>
                  <a:gd name="connsiteY48" fmla="*/ 253576 h 965454"/>
                  <a:gd name="connsiteX49" fmla="*/ 635386 w 893204"/>
                  <a:gd name="connsiteY49" fmla="*/ 292212 h 965454"/>
                  <a:gd name="connsiteX50" fmla="*/ 649419 w 893204"/>
                  <a:gd name="connsiteY50" fmla="*/ 304316 h 965454"/>
                  <a:gd name="connsiteX51" fmla="*/ 667177 w 893204"/>
                  <a:gd name="connsiteY51" fmla="*/ 314384 h 965454"/>
                  <a:gd name="connsiteX52" fmla="*/ 646882 w 893204"/>
                  <a:gd name="connsiteY52" fmla="*/ 329685 h 965454"/>
                  <a:gd name="connsiteX53" fmla="*/ 636152 w 893204"/>
                  <a:gd name="connsiteY53" fmla="*/ 337164 h 965454"/>
                  <a:gd name="connsiteX54" fmla="*/ 621776 w 893204"/>
                  <a:gd name="connsiteY54" fmla="*/ 339278 h 965454"/>
                  <a:gd name="connsiteX55" fmla="*/ 571301 w 893204"/>
                  <a:gd name="connsiteY55" fmla="*/ 319696 h 965454"/>
                  <a:gd name="connsiteX56" fmla="*/ 548310 w 893204"/>
                  <a:gd name="connsiteY56" fmla="*/ 382142 h 965454"/>
                  <a:gd name="connsiteX57" fmla="*/ 573917 w 893204"/>
                  <a:gd name="connsiteY57" fmla="*/ 388934 h 965454"/>
                  <a:gd name="connsiteX58" fmla="*/ 649022 w 893204"/>
                  <a:gd name="connsiteY58" fmla="*/ 426433 h 965454"/>
                  <a:gd name="connsiteX59" fmla="*/ 664878 w 893204"/>
                  <a:gd name="connsiteY59" fmla="*/ 479578 h 965454"/>
                  <a:gd name="connsiteX60" fmla="*/ 719687 w 893204"/>
                  <a:gd name="connsiteY60" fmla="*/ 500402 h 965454"/>
                  <a:gd name="connsiteX61" fmla="*/ 792889 w 893204"/>
                  <a:gd name="connsiteY61" fmla="*/ 499450 h 965454"/>
                  <a:gd name="connsiteX62" fmla="*/ 830494 w 893204"/>
                  <a:gd name="connsiteY62" fmla="*/ 522812 h 965454"/>
                  <a:gd name="connsiteX63" fmla="*/ 893205 w 893204"/>
                  <a:gd name="connsiteY63" fmla="*/ 620934 h 965454"/>
                  <a:gd name="connsiteX64" fmla="*/ 883401 w 893204"/>
                  <a:gd name="connsiteY64" fmla="*/ 640754 h 965454"/>
                  <a:gd name="connsiteX65" fmla="*/ 842783 w 893204"/>
                  <a:gd name="connsiteY65" fmla="*/ 668185 h 965454"/>
                  <a:gd name="connsiteX66" fmla="*/ 838924 w 893204"/>
                  <a:gd name="connsiteY66" fmla="*/ 731133 h 965454"/>
                  <a:gd name="connsiteX67" fmla="*/ 800024 w 893204"/>
                  <a:gd name="connsiteY67" fmla="*/ 756741 h 965454"/>
                  <a:gd name="connsiteX68" fmla="*/ 348815 w 893204"/>
                  <a:gd name="connsiteY68" fmla="*/ 445223 h 965454"/>
                  <a:gd name="connsiteX69" fmla="*/ 349158 w 893204"/>
                  <a:gd name="connsiteY69" fmla="*/ 445778 h 965454"/>
                  <a:gd name="connsiteX70" fmla="*/ 348815 w 893204"/>
                  <a:gd name="connsiteY70" fmla="*/ 445223 h 965454"/>
                  <a:gd name="connsiteX71" fmla="*/ 686601 w 893204"/>
                  <a:gd name="connsiteY71" fmla="*/ 961548 h 965454"/>
                  <a:gd name="connsiteX72" fmla="*/ 689376 w 893204"/>
                  <a:gd name="connsiteY72" fmla="*/ 963741 h 965454"/>
                  <a:gd name="connsiteX73" fmla="*/ 686601 w 893204"/>
                  <a:gd name="connsiteY73" fmla="*/ 961548 h 965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893204" h="965454">
                    <a:moveTo>
                      <a:pt x="800157" y="756688"/>
                    </a:moveTo>
                    <a:cubicBezTo>
                      <a:pt x="785886" y="743739"/>
                      <a:pt x="767546" y="748469"/>
                      <a:pt x="747964" y="749473"/>
                    </a:cubicBezTo>
                    <a:cubicBezTo>
                      <a:pt x="725052" y="757058"/>
                      <a:pt x="755469" y="775002"/>
                      <a:pt x="726981" y="770430"/>
                    </a:cubicBezTo>
                    <a:cubicBezTo>
                      <a:pt x="685359" y="737846"/>
                      <a:pt x="621089" y="706134"/>
                      <a:pt x="571724" y="761841"/>
                    </a:cubicBezTo>
                    <a:cubicBezTo>
                      <a:pt x="546328" y="770747"/>
                      <a:pt x="548336" y="726297"/>
                      <a:pt x="532903" y="713243"/>
                    </a:cubicBezTo>
                    <a:cubicBezTo>
                      <a:pt x="489748" y="651060"/>
                      <a:pt x="473760" y="689670"/>
                      <a:pt x="427646" y="654047"/>
                    </a:cubicBezTo>
                    <a:cubicBezTo>
                      <a:pt x="412900" y="643291"/>
                      <a:pt x="416520" y="665965"/>
                      <a:pt x="406954" y="653492"/>
                    </a:cubicBezTo>
                    <a:cubicBezTo>
                      <a:pt x="375770" y="606637"/>
                      <a:pt x="333012" y="540782"/>
                      <a:pt x="276696" y="525084"/>
                    </a:cubicBezTo>
                    <a:cubicBezTo>
                      <a:pt x="258198" y="514619"/>
                      <a:pt x="268980" y="487532"/>
                      <a:pt x="258383" y="471782"/>
                    </a:cubicBezTo>
                    <a:cubicBezTo>
                      <a:pt x="238140" y="438775"/>
                      <a:pt x="176011" y="373739"/>
                      <a:pt x="134283" y="382882"/>
                    </a:cubicBezTo>
                    <a:cubicBezTo>
                      <a:pt x="127280" y="387031"/>
                      <a:pt x="127544" y="372523"/>
                      <a:pt x="123686" y="368797"/>
                    </a:cubicBezTo>
                    <a:cubicBezTo>
                      <a:pt x="92106" y="326012"/>
                      <a:pt x="82857" y="261557"/>
                      <a:pt x="29131" y="235421"/>
                    </a:cubicBezTo>
                    <a:cubicBezTo>
                      <a:pt x="2308" y="229290"/>
                      <a:pt x="-10853" y="223265"/>
                      <a:pt x="10976" y="196759"/>
                    </a:cubicBezTo>
                    <a:cubicBezTo>
                      <a:pt x="17556" y="191447"/>
                      <a:pt x="49163" y="196283"/>
                      <a:pt x="52096" y="186373"/>
                    </a:cubicBezTo>
                    <a:cubicBezTo>
                      <a:pt x="62614" y="153789"/>
                      <a:pt x="25326" y="170147"/>
                      <a:pt x="46176" y="143483"/>
                    </a:cubicBezTo>
                    <a:cubicBezTo>
                      <a:pt x="45146" y="138118"/>
                      <a:pt x="43771" y="128578"/>
                      <a:pt x="52466" y="131326"/>
                    </a:cubicBezTo>
                    <a:cubicBezTo>
                      <a:pt x="65917" y="149482"/>
                      <a:pt x="102914" y="91792"/>
                      <a:pt x="112904" y="93298"/>
                    </a:cubicBezTo>
                    <a:cubicBezTo>
                      <a:pt x="120039" y="90444"/>
                      <a:pt x="115441" y="74905"/>
                      <a:pt x="115731" y="68616"/>
                    </a:cubicBezTo>
                    <a:cubicBezTo>
                      <a:pt x="125324" y="47131"/>
                      <a:pt x="122708" y="52020"/>
                      <a:pt x="112534" y="32200"/>
                    </a:cubicBezTo>
                    <a:cubicBezTo>
                      <a:pt x="111212" y="28421"/>
                      <a:pt x="98845" y="23109"/>
                      <a:pt x="103046" y="18141"/>
                    </a:cubicBezTo>
                    <a:cubicBezTo>
                      <a:pt x="112507" y="3448"/>
                      <a:pt x="113749" y="17507"/>
                      <a:pt x="123184" y="14785"/>
                    </a:cubicBezTo>
                    <a:cubicBezTo>
                      <a:pt x="153231" y="-23878"/>
                      <a:pt x="164568" y="23162"/>
                      <a:pt x="180715" y="43775"/>
                    </a:cubicBezTo>
                    <a:cubicBezTo>
                      <a:pt x="147443" y="71787"/>
                      <a:pt x="181085" y="72976"/>
                      <a:pt x="200720" y="94752"/>
                    </a:cubicBezTo>
                    <a:cubicBezTo>
                      <a:pt x="224372" y="81116"/>
                      <a:pt x="234599" y="96628"/>
                      <a:pt x="241364" y="81988"/>
                    </a:cubicBezTo>
                    <a:cubicBezTo>
                      <a:pt x="246570" y="76042"/>
                      <a:pt x="260470" y="94197"/>
                      <a:pt x="267156" y="90154"/>
                    </a:cubicBezTo>
                    <a:cubicBezTo>
                      <a:pt x="278018" y="95545"/>
                      <a:pt x="276934" y="112379"/>
                      <a:pt x="276168" y="123213"/>
                    </a:cubicBezTo>
                    <a:cubicBezTo>
                      <a:pt x="285497" y="134683"/>
                      <a:pt x="286791" y="142558"/>
                      <a:pt x="288324" y="158863"/>
                    </a:cubicBezTo>
                    <a:cubicBezTo>
                      <a:pt x="293002" y="164492"/>
                      <a:pt x="294984" y="171257"/>
                      <a:pt x="301907" y="164730"/>
                    </a:cubicBezTo>
                    <a:cubicBezTo>
                      <a:pt x="313350" y="168905"/>
                      <a:pt x="336341" y="183149"/>
                      <a:pt x="336077" y="196627"/>
                    </a:cubicBezTo>
                    <a:cubicBezTo>
                      <a:pt x="353334" y="202044"/>
                      <a:pt x="349106" y="199666"/>
                      <a:pt x="341072" y="214465"/>
                    </a:cubicBezTo>
                    <a:cubicBezTo>
                      <a:pt x="349370" y="222736"/>
                      <a:pt x="370221" y="207832"/>
                      <a:pt x="373074" y="222921"/>
                    </a:cubicBezTo>
                    <a:cubicBezTo>
                      <a:pt x="379813" y="229581"/>
                      <a:pt x="397836" y="211637"/>
                      <a:pt x="401510" y="203709"/>
                    </a:cubicBezTo>
                    <a:cubicBezTo>
                      <a:pt x="407482" y="198027"/>
                      <a:pt x="397731" y="174904"/>
                      <a:pt x="410521" y="181643"/>
                    </a:cubicBezTo>
                    <a:cubicBezTo>
                      <a:pt x="414142" y="195464"/>
                      <a:pt x="437556" y="191447"/>
                      <a:pt x="444347" y="182885"/>
                    </a:cubicBezTo>
                    <a:cubicBezTo>
                      <a:pt x="447069" y="177283"/>
                      <a:pt x="436842" y="170147"/>
                      <a:pt x="442603" y="165549"/>
                    </a:cubicBezTo>
                    <a:cubicBezTo>
                      <a:pt x="454231" y="165708"/>
                      <a:pt x="458486" y="160528"/>
                      <a:pt x="463110" y="150935"/>
                    </a:cubicBezTo>
                    <a:cubicBezTo>
                      <a:pt x="466572" y="149376"/>
                      <a:pt x="498046" y="135132"/>
                      <a:pt x="498654" y="131511"/>
                    </a:cubicBezTo>
                    <a:cubicBezTo>
                      <a:pt x="490066" y="95465"/>
                      <a:pt x="540329" y="126913"/>
                      <a:pt x="546169" y="101306"/>
                    </a:cubicBezTo>
                    <a:cubicBezTo>
                      <a:pt x="558484" y="107040"/>
                      <a:pt x="571381" y="103922"/>
                      <a:pt x="581555" y="94461"/>
                    </a:cubicBezTo>
                    <a:cubicBezTo>
                      <a:pt x="586972" y="95096"/>
                      <a:pt x="594451" y="98372"/>
                      <a:pt x="596327" y="90682"/>
                    </a:cubicBezTo>
                    <a:cubicBezTo>
                      <a:pt x="598944" y="79002"/>
                      <a:pt x="609964" y="74588"/>
                      <a:pt x="604123" y="61560"/>
                    </a:cubicBezTo>
                    <a:cubicBezTo>
                      <a:pt x="603912" y="45598"/>
                      <a:pt x="625185" y="56539"/>
                      <a:pt x="632638" y="47739"/>
                    </a:cubicBezTo>
                    <a:cubicBezTo>
                      <a:pt x="652326" y="51650"/>
                      <a:pt x="654519" y="76385"/>
                      <a:pt x="663055" y="89414"/>
                    </a:cubicBezTo>
                    <a:cubicBezTo>
                      <a:pt x="679730" y="92929"/>
                      <a:pt x="675581" y="101544"/>
                      <a:pt x="671458" y="114546"/>
                    </a:cubicBezTo>
                    <a:cubicBezTo>
                      <a:pt x="663055" y="145227"/>
                      <a:pt x="622173" y="118245"/>
                      <a:pt x="603780" y="124218"/>
                    </a:cubicBezTo>
                    <a:cubicBezTo>
                      <a:pt x="601428" y="129054"/>
                      <a:pt x="603278" y="138382"/>
                      <a:pt x="596724" y="140153"/>
                    </a:cubicBezTo>
                    <a:cubicBezTo>
                      <a:pt x="571248" y="141263"/>
                      <a:pt x="618447" y="170121"/>
                      <a:pt x="587052" y="183995"/>
                    </a:cubicBezTo>
                    <a:cubicBezTo>
                      <a:pt x="579203" y="196865"/>
                      <a:pt x="591940" y="206748"/>
                      <a:pt x="602353" y="211214"/>
                    </a:cubicBezTo>
                    <a:cubicBezTo>
                      <a:pt x="588690" y="242213"/>
                      <a:pt x="594266" y="232937"/>
                      <a:pt x="614456" y="253576"/>
                    </a:cubicBezTo>
                    <a:cubicBezTo>
                      <a:pt x="616385" y="274929"/>
                      <a:pt x="626190" y="274136"/>
                      <a:pt x="635386" y="292212"/>
                    </a:cubicBezTo>
                    <a:cubicBezTo>
                      <a:pt x="641147" y="295489"/>
                      <a:pt x="649762" y="295251"/>
                      <a:pt x="649419" y="304316"/>
                    </a:cubicBezTo>
                    <a:cubicBezTo>
                      <a:pt x="649868" y="313777"/>
                      <a:pt x="671009" y="305478"/>
                      <a:pt x="667177" y="314384"/>
                    </a:cubicBezTo>
                    <a:cubicBezTo>
                      <a:pt x="660914" y="318216"/>
                      <a:pt x="638980" y="317053"/>
                      <a:pt x="646882" y="329685"/>
                    </a:cubicBezTo>
                    <a:cubicBezTo>
                      <a:pt x="648864" y="335473"/>
                      <a:pt x="641041" y="340045"/>
                      <a:pt x="636152" y="337164"/>
                    </a:cubicBezTo>
                    <a:cubicBezTo>
                      <a:pt x="630418" y="331192"/>
                      <a:pt x="627828" y="340467"/>
                      <a:pt x="621776" y="339278"/>
                    </a:cubicBezTo>
                    <a:cubicBezTo>
                      <a:pt x="606343" y="334469"/>
                      <a:pt x="587184" y="318507"/>
                      <a:pt x="571301" y="319696"/>
                    </a:cubicBezTo>
                    <a:cubicBezTo>
                      <a:pt x="562343" y="353813"/>
                      <a:pt x="532639" y="334363"/>
                      <a:pt x="548310" y="382142"/>
                    </a:cubicBezTo>
                    <a:cubicBezTo>
                      <a:pt x="552565" y="389965"/>
                      <a:pt x="566492" y="393479"/>
                      <a:pt x="573917" y="388934"/>
                    </a:cubicBezTo>
                    <a:cubicBezTo>
                      <a:pt x="580339" y="392634"/>
                      <a:pt x="642416" y="429023"/>
                      <a:pt x="649022" y="426433"/>
                    </a:cubicBezTo>
                    <a:cubicBezTo>
                      <a:pt x="681527" y="448209"/>
                      <a:pt x="660227" y="449583"/>
                      <a:pt x="664878" y="479578"/>
                    </a:cubicBezTo>
                    <a:cubicBezTo>
                      <a:pt x="678884" y="477648"/>
                      <a:pt x="709513" y="489144"/>
                      <a:pt x="719687" y="500402"/>
                    </a:cubicBezTo>
                    <a:cubicBezTo>
                      <a:pt x="748704" y="533541"/>
                      <a:pt x="754782" y="466549"/>
                      <a:pt x="792889" y="499450"/>
                    </a:cubicBezTo>
                    <a:cubicBezTo>
                      <a:pt x="800606" y="529577"/>
                      <a:pt x="812551" y="508753"/>
                      <a:pt x="830494" y="522812"/>
                    </a:cubicBezTo>
                    <a:cubicBezTo>
                      <a:pt x="878617" y="531691"/>
                      <a:pt x="890034" y="580422"/>
                      <a:pt x="893205" y="620934"/>
                    </a:cubicBezTo>
                    <a:cubicBezTo>
                      <a:pt x="891091" y="631108"/>
                      <a:pt x="880177" y="627541"/>
                      <a:pt x="883401" y="640754"/>
                    </a:cubicBezTo>
                    <a:cubicBezTo>
                      <a:pt x="869844" y="649634"/>
                      <a:pt x="858745" y="664010"/>
                      <a:pt x="842783" y="668185"/>
                    </a:cubicBezTo>
                    <a:cubicBezTo>
                      <a:pt x="841911" y="684807"/>
                      <a:pt x="851451" y="713956"/>
                      <a:pt x="838924" y="731133"/>
                    </a:cubicBezTo>
                    <a:cubicBezTo>
                      <a:pt x="819739" y="741440"/>
                      <a:pt x="825394" y="748945"/>
                      <a:pt x="800024" y="756741"/>
                    </a:cubicBezTo>
                    <a:close/>
                    <a:moveTo>
                      <a:pt x="348815" y="445223"/>
                    </a:moveTo>
                    <a:cubicBezTo>
                      <a:pt x="348604" y="445566"/>
                      <a:pt x="348762" y="445857"/>
                      <a:pt x="349158" y="445778"/>
                    </a:cubicBezTo>
                    <a:cubicBezTo>
                      <a:pt x="349158" y="445514"/>
                      <a:pt x="349211" y="445144"/>
                      <a:pt x="348815" y="445223"/>
                    </a:cubicBezTo>
                    <a:close/>
                    <a:moveTo>
                      <a:pt x="686601" y="961548"/>
                    </a:moveTo>
                    <a:cubicBezTo>
                      <a:pt x="690274" y="956950"/>
                      <a:pt x="691860" y="959249"/>
                      <a:pt x="689376" y="963741"/>
                    </a:cubicBezTo>
                    <a:cubicBezTo>
                      <a:pt x="685015" y="966172"/>
                      <a:pt x="684777" y="966490"/>
                      <a:pt x="686601" y="961548"/>
                    </a:cubicBezTo>
                    <a:close/>
                  </a:path>
                </a:pathLst>
              </a:custGeom>
              <a:solidFill>
                <a:srgbClr val="FF0F64">
                  <a:alpha val="79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56" name="Figura a mano libera: forma 201">
                <a:extLst>
                  <a:ext uri="{FF2B5EF4-FFF2-40B4-BE49-F238E27FC236}">
                    <a16:creationId xmlns:a16="http://schemas.microsoft.com/office/drawing/2014/main" id="{8EB9E2D8-952F-BBEE-2741-2561BD5AF38E}"/>
                  </a:ext>
                </a:extLst>
              </p:cNvPr>
              <p:cNvSpPr/>
              <p:nvPr/>
            </p:nvSpPr>
            <p:spPr>
              <a:xfrm>
                <a:off x="2934400" y="5119615"/>
                <a:ext cx="1127877" cy="722070"/>
              </a:xfrm>
              <a:custGeom>
                <a:avLst/>
                <a:gdLst>
                  <a:gd name="connsiteX0" fmla="*/ 163514 w 1127877"/>
                  <a:gd name="connsiteY0" fmla="*/ 320387 h 722070"/>
                  <a:gd name="connsiteX1" fmla="*/ 52971 w 1127877"/>
                  <a:gd name="connsiteY1" fmla="*/ 285636 h 722070"/>
                  <a:gd name="connsiteX2" fmla="*/ 3474 w 1127877"/>
                  <a:gd name="connsiteY2" fmla="*/ 227655 h 722070"/>
                  <a:gd name="connsiteX3" fmla="*/ 12829 w 1127877"/>
                  <a:gd name="connsiteY3" fmla="*/ 208813 h 722070"/>
                  <a:gd name="connsiteX4" fmla="*/ 26782 w 1127877"/>
                  <a:gd name="connsiteY4" fmla="*/ 132889 h 722070"/>
                  <a:gd name="connsiteX5" fmla="*/ 33944 w 1127877"/>
                  <a:gd name="connsiteY5" fmla="*/ 117615 h 722070"/>
                  <a:gd name="connsiteX6" fmla="*/ 78763 w 1127877"/>
                  <a:gd name="connsiteY6" fmla="*/ 90950 h 722070"/>
                  <a:gd name="connsiteX7" fmla="*/ 87299 w 1127877"/>
                  <a:gd name="connsiteY7" fmla="*/ 80115 h 722070"/>
                  <a:gd name="connsiteX8" fmla="*/ 112933 w 1127877"/>
                  <a:gd name="connsiteY8" fmla="*/ 50676 h 722070"/>
                  <a:gd name="connsiteX9" fmla="*/ 181061 w 1127877"/>
                  <a:gd name="connsiteY9" fmla="*/ 116980 h 722070"/>
                  <a:gd name="connsiteX10" fmla="*/ 223714 w 1127877"/>
                  <a:gd name="connsiteY10" fmla="*/ 76918 h 722070"/>
                  <a:gd name="connsiteX11" fmla="*/ 231827 w 1127877"/>
                  <a:gd name="connsiteY11" fmla="*/ 57811 h 722070"/>
                  <a:gd name="connsiteX12" fmla="*/ 281113 w 1127877"/>
                  <a:gd name="connsiteY12" fmla="*/ 49513 h 722070"/>
                  <a:gd name="connsiteX13" fmla="*/ 289543 w 1127877"/>
                  <a:gd name="connsiteY13" fmla="*/ 41559 h 722070"/>
                  <a:gd name="connsiteX14" fmla="*/ 311821 w 1127877"/>
                  <a:gd name="connsiteY14" fmla="*/ 33498 h 722070"/>
                  <a:gd name="connsiteX15" fmla="*/ 332301 w 1127877"/>
                  <a:gd name="connsiteY15" fmla="*/ 73244 h 722070"/>
                  <a:gd name="connsiteX16" fmla="*/ 389859 w 1127877"/>
                  <a:gd name="connsiteY16" fmla="*/ 89787 h 722070"/>
                  <a:gd name="connsiteX17" fmla="*/ 447152 w 1127877"/>
                  <a:gd name="connsiteY17" fmla="*/ 140236 h 722070"/>
                  <a:gd name="connsiteX18" fmla="*/ 557457 w 1127877"/>
                  <a:gd name="connsiteY18" fmla="*/ 109634 h 722070"/>
                  <a:gd name="connsiteX19" fmla="*/ 645828 w 1127877"/>
                  <a:gd name="connsiteY19" fmla="*/ 124856 h 722070"/>
                  <a:gd name="connsiteX20" fmla="*/ 729257 w 1127877"/>
                  <a:gd name="connsiteY20" fmla="*/ 111880 h 722070"/>
                  <a:gd name="connsiteX21" fmla="*/ 829414 w 1127877"/>
                  <a:gd name="connsiteY21" fmla="*/ 60321 h 722070"/>
                  <a:gd name="connsiteX22" fmla="*/ 917151 w 1127877"/>
                  <a:gd name="connsiteY22" fmla="*/ 64127 h 722070"/>
                  <a:gd name="connsiteX23" fmla="*/ 982953 w 1127877"/>
                  <a:gd name="connsiteY23" fmla="*/ 13837 h 722070"/>
                  <a:gd name="connsiteX24" fmla="*/ 990088 w 1127877"/>
                  <a:gd name="connsiteY24" fmla="*/ 38149 h 722070"/>
                  <a:gd name="connsiteX25" fmla="*/ 1127877 w 1127877"/>
                  <a:gd name="connsiteY25" fmla="*/ 9159 h 722070"/>
                  <a:gd name="connsiteX26" fmla="*/ 1095795 w 1127877"/>
                  <a:gd name="connsiteY26" fmla="*/ 42774 h 722070"/>
                  <a:gd name="connsiteX27" fmla="*/ 972224 w 1127877"/>
                  <a:gd name="connsiteY27" fmla="*/ 243300 h 722070"/>
                  <a:gd name="connsiteX28" fmla="*/ 964534 w 1127877"/>
                  <a:gd name="connsiteY28" fmla="*/ 297184 h 722070"/>
                  <a:gd name="connsiteX29" fmla="*/ 982768 w 1127877"/>
                  <a:gd name="connsiteY29" fmla="*/ 451833 h 722070"/>
                  <a:gd name="connsiteX30" fmla="*/ 991357 w 1127877"/>
                  <a:gd name="connsiteY30" fmla="*/ 469803 h 722070"/>
                  <a:gd name="connsiteX31" fmla="*/ 977007 w 1127877"/>
                  <a:gd name="connsiteY31" fmla="*/ 475802 h 722070"/>
                  <a:gd name="connsiteX32" fmla="*/ 968075 w 1127877"/>
                  <a:gd name="connsiteY32" fmla="*/ 495041 h 722070"/>
                  <a:gd name="connsiteX33" fmla="*/ 986573 w 1127877"/>
                  <a:gd name="connsiteY33" fmla="*/ 502784 h 722070"/>
                  <a:gd name="connsiteX34" fmla="*/ 981050 w 1127877"/>
                  <a:gd name="connsiteY34" fmla="*/ 513222 h 722070"/>
                  <a:gd name="connsiteX35" fmla="*/ 1005865 w 1127877"/>
                  <a:gd name="connsiteY35" fmla="*/ 544987 h 722070"/>
                  <a:gd name="connsiteX36" fmla="*/ 1002059 w 1127877"/>
                  <a:gd name="connsiteY36" fmla="*/ 553972 h 722070"/>
                  <a:gd name="connsiteX37" fmla="*/ 1008032 w 1127877"/>
                  <a:gd name="connsiteY37" fmla="*/ 564570 h 722070"/>
                  <a:gd name="connsiteX38" fmla="*/ 993762 w 1127877"/>
                  <a:gd name="connsiteY38" fmla="*/ 572154 h 722070"/>
                  <a:gd name="connsiteX39" fmla="*/ 955390 w 1127877"/>
                  <a:gd name="connsiteY39" fmla="*/ 605505 h 722070"/>
                  <a:gd name="connsiteX40" fmla="*/ 932875 w 1127877"/>
                  <a:gd name="connsiteY40" fmla="*/ 659996 h 722070"/>
                  <a:gd name="connsiteX41" fmla="*/ 925739 w 1127877"/>
                  <a:gd name="connsiteY41" fmla="*/ 721280 h 722070"/>
                  <a:gd name="connsiteX42" fmla="*/ 897780 w 1127877"/>
                  <a:gd name="connsiteY42" fmla="*/ 705212 h 722070"/>
                  <a:gd name="connsiteX43" fmla="*/ 858800 w 1127877"/>
                  <a:gd name="connsiteY43" fmla="*/ 690070 h 722070"/>
                  <a:gd name="connsiteX44" fmla="*/ 821724 w 1127877"/>
                  <a:gd name="connsiteY44" fmla="*/ 700086 h 722070"/>
                  <a:gd name="connsiteX45" fmla="*/ 753913 w 1127877"/>
                  <a:gd name="connsiteY45" fmla="*/ 667951 h 722070"/>
                  <a:gd name="connsiteX46" fmla="*/ 538852 w 1127877"/>
                  <a:gd name="connsiteY46" fmla="*/ 524930 h 722070"/>
                  <a:gd name="connsiteX47" fmla="*/ 439594 w 1127877"/>
                  <a:gd name="connsiteY47" fmla="*/ 489333 h 722070"/>
                  <a:gd name="connsiteX48" fmla="*/ 358887 w 1127877"/>
                  <a:gd name="connsiteY48" fmla="*/ 441236 h 722070"/>
                  <a:gd name="connsiteX49" fmla="*/ 266763 w 1127877"/>
                  <a:gd name="connsiteY49" fmla="*/ 365999 h 722070"/>
                  <a:gd name="connsiteX50" fmla="*/ 209814 w 1127877"/>
                  <a:gd name="connsiteY50" fmla="*/ 355640 h 722070"/>
                  <a:gd name="connsiteX51" fmla="*/ 163487 w 1127877"/>
                  <a:gd name="connsiteY51" fmla="*/ 320334 h 722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1127877" h="722070">
                    <a:moveTo>
                      <a:pt x="163514" y="320387"/>
                    </a:moveTo>
                    <a:cubicBezTo>
                      <a:pt x="103605" y="310582"/>
                      <a:pt x="90127" y="353077"/>
                      <a:pt x="52971" y="285636"/>
                    </a:cubicBezTo>
                    <a:cubicBezTo>
                      <a:pt x="16899" y="287115"/>
                      <a:pt x="16951" y="252470"/>
                      <a:pt x="3474" y="227655"/>
                    </a:cubicBezTo>
                    <a:cubicBezTo>
                      <a:pt x="-7705" y="209579"/>
                      <a:pt x="11560" y="218459"/>
                      <a:pt x="12829" y="208813"/>
                    </a:cubicBezTo>
                    <a:cubicBezTo>
                      <a:pt x="18167" y="182122"/>
                      <a:pt x="15181" y="159501"/>
                      <a:pt x="26782" y="132889"/>
                    </a:cubicBezTo>
                    <a:cubicBezTo>
                      <a:pt x="28394" y="122107"/>
                      <a:pt x="18352" y="122398"/>
                      <a:pt x="33944" y="117615"/>
                    </a:cubicBezTo>
                    <a:cubicBezTo>
                      <a:pt x="47104" y="93408"/>
                      <a:pt x="65603" y="110506"/>
                      <a:pt x="78763" y="90950"/>
                    </a:cubicBezTo>
                    <a:cubicBezTo>
                      <a:pt x="81036" y="86695"/>
                      <a:pt x="79900" y="77578"/>
                      <a:pt x="87299" y="80115"/>
                    </a:cubicBezTo>
                    <a:cubicBezTo>
                      <a:pt x="118774" y="94174"/>
                      <a:pt x="90761" y="36353"/>
                      <a:pt x="112933" y="50676"/>
                    </a:cubicBezTo>
                    <a:cubicBezTo>
                      <a:pt x="128816" y="72293"/>
                      <a:pt x="141500" y="126071"/>
                      <a:pt x="181061" y="116980"/>
                    </a:cubicBezTo>
                    <a:cubicBezTo>
                      <a:pt x="196811" y="108074"/>
                      <a:pt x="232699" y="101468"/>
                      <a:pt x="223714" y="76918"/>
                    </a:cubicBezTo>
                    <a:cubicBezTo>
                      <a:pt x="214253" y="70099"/>
                      <a:pt x="226806" y="62277"/>
                      <a:pt x="231827" y="57811"/>
                    </a:cubicBezTo>
                    <a:cubicBezTo>
                      <a:pt x="228709" y="30512"/>
                      <a:pt x="268375" y="64655"/>
                      <a:pt x="281113" y="49513"/>
                    </a:cubicBezTo>
                    <a:cubicBezTo>
                      <a:pt x="284548" y="46263"/>
                      <a:pt x="281456" y="35560"/>
                      <a:pt x="289543" y="41559"/>
                    </a:cubicBezTo>
                    <a:cubicBezTo>
                      <a:pt x="296625" y="39154"/>
                      <a:pt x="304527" y="35243"/>
                      <a:pt x="311821" y="33498"/>
                    </a:cubicBezTo>
                    <a:cubicBezTo>
                      <a:pt x="319775" y="48694"/>
                      <a:pt x="334283" y="52975"/>
                      <a:pt x="332301" y="73244"/>
                    </a:cubicBezTo>
                    <a:cubicBezTo>
                      <a:pt x="333728" y="100173"/>
                      <a:pt x="379129" y="71183"/>
                      <a:pt x="389859" y="89787"/>
                    </a:cubicBezTo>
                    <a:cubicBezTo>
                      <a:pt x="380926" y="119412"/>
                      <a:pt x="443531" y="127472"/>
                      <a:pt x="447152" y="140236"/>
                    </a:cubicBezTo>
                    <a:cubicBezTo>
                      <a:pt x="486712" y="148745"/>
                      <a:pt x="523129" y="122504"/>
                      <a:pt x="557457" y="109634"/>
                    </a:cubicBezTo>
                    <a:cubicBezTo>
                      <a:pt x="581743" y="129348"/>
                      <a:pt x="617075" y="115606"/>
                      <a:pt x="645828" y="124856"/>
                    </a:cubicBezTo>
                    <a:cubicBezTo>
                      <a:pt x="675822" y="123693"/>
                      <a:pt x="700531" y="110030"/>
                      <a:pt x="729257" y="111880"/>
                    </a:cubicBezTo>
                    <a:cubicBezTo>
                      <a:pt x="807348" y="91505"/>
                      <a:pt x="787924" y="56067"/>
                      <a:pt x="829414" y="60321"/>
                    </a:cubicBezTo>
                    <a:cubicBezTo>
                      <a:pt x="884487" y="36907"/>
                      <a:pt x="871010" y="61035"/>
                      <a:pt x="917151" y="64127"/>
                    </a:cubicBezTo>
                    <a:cubicBezTo>
                      <a:pt x="939032" y="94597"/>
                      <a:pt x="989824" y="40396"/>
                      <a:pt x="982953" y="13837"/>
                    </a:cubicBezTo>
                    <a:cubicBezTo>
                      <a:pt x="991700" y="16215"/>
                      <a:pt x="977853" y="34899"/>
                      <a:pt x="990088" y="38149"/>
                    </a:cubicBezTo>
                    <a:cubicBezTo>
                      <a:pt x="1044792" y="47161"/>
                      <a:pt x="1074601" y="-24772"/>
                      <a:pt x="1127877" y="9159"/>
                    </a:cubicBezTo>
                    <a:cubicBezTo>
                      <a:pt x="1124442" y="19783"/>
                      <a:pt x="1096244" y="17880"/>
                      <a:pt x="1095795" y="42774"/>
                    </a:cubicBezTo>
                    <a:cubicBezTo>
                      <a:pt x="1083903" y="98402"/>
                      <a:pt x="1002377" y="184553"/>
                      <a:pt x="972224" y="243300"/>
                    </a:cubicBezTo>
                    <a:cubicBezTo>
                      <a:pt x="981156" y="262089"/>
                      <a:pt x="968260" y="277708"/>
                      <a:pt x="964534" y="297184"/>
                    </a:cubicBezTo>
                    <a:cubicBezTo>
                      <a:pt x="940697" y="352231"/>
                      <a:pt x="891596" y="430956"/>
                      <a:pt x="982768" y="451833"/>
                    </a:cubicBezTo>
                    <a:cubicBezTo>
                      <a:pt x="986415" y="455559"/>
                      <a:pt x="990379" y="464703"/>
                      <a:pt x="991357" y="469803"/>
                    </a:cubicBezTo>
                    <a:cubicBezTo>
                      <a:pt x="983376" y="459206"/>
                      <a:pt x="981975" y="469433"/>
                      <a:pt x="977007" y="475802"/>
                    </a:cubicBezTo>
                    <a:cubicBezTo>
                      <a:pt x="977060" y="449322"/>
                      <a:pt x="958138" y="479872"/>
                      <a:pt x="968075" y="495041"/>
                    </a:cubicBezTo>
                    <a:cubicBezTo>
                      <a:pt x="976558" y="510104"/>
                      <a:pt x="977932" y="496996"/>
                      <a:pt x="986573" y="502784"/>
                    </a:cubicBezTo>
                    <a:cubicBezTo>
                      <a:pt x="988001" y="510157"/>
                      <a:pt x="976558" y="502070"/>
                      <a:pt x="981050" y="513222"/>
                    </a:cubicBezTo>
                    <a:cubicBezTo>
                      <a:pt x="988185" y="528708"/>
                      <a:pt x="1015960" y="521335"/>
                      <a:pt x="1005865" y="544987"/>
                    </a:cubicBezTo>
                    <a:cubicBezTo>
                      <a:pt x="997726" y="537588"/>
                      <a:pt x="996669" y="550378"/>
                      <a:pt x="1002059" y="553972"/>
                    </a:cubicBezTo>
                    <a:cubicBezTo>
                      <a:pt x="1014586" y="545172"/>
                      <a:pt x="1021985" y="577941"/>
                      <a:pt x="1008032" y="564570"/>
                    </a:cubicBezTo>
                    <a:cubicBezTo>
                      <a:pt x="1008270" y="565653"/>
                      <a:pt x="993973" y="570753"/>
                      <a:pt x="993762" y="572154"/>
                    </a:cubicBezTo>
                    <a:cubicBezTo>
                      <a:pt x="1001610" y="588486"/>
                      <a:pt x="961785" y="587428"/>
                      <a:pt x="955390" y="605505"/>
                    </a:cubicBezTo>
                    <a:cubicBezTo>
                      <a:pt x="949629" y="610235"/>
                      <a:pt x="939455" y="658041"/>
                      <a:pt x="932875" y="659996"/>
                    </a:cubicBezTo>
                    <a:cubicBezTo>
                      <a:pt x="936521" y="678495"/>
                      <a:pt x="965141" y="728970"/>
                      <a:pt x="925739" y="721280"/>
                    </a:cubicBezTo>
                    <a:cubicBezTo>
                      <a:pt x="918340" y="717316"/>
                      <a:pt x="906976" y="693849"/>
                      <a:pt x="897780" y="705212"/>
                    </a:cubicBezTo>
                    <a:cubicBezTo>
                      <a:pt x="886971" y="713484"/>
                      <a:pt x="871512" y="690070"/>
                      <a:pt x="858800" y="690070"/>
                    </a:cubicBezTo>
                    <a:cubicBezTo>
                      <a:pt x="849710" y="686582"/>
                      <a:pt x="825397" y="708331"/>
                      <a:pt x="821724" y="700086"/>
                    </a:cubicBezTo>
                    <a:cubicBezTo>
                      <a:pt x="797200" y="696544"/>
                      <a:pt x="776904" y="677834"/>
                      <a:pt x="753913" y="667951"/>
                    </a:cubicBezTo>
                    <a:cubicBezTo>
                      <a:pt x="695114" y="678839"/>
                      <a:pt x="667207" y="483598"/>
                      <a:pt x="538852" y="524930"/>
                    </a:cubicBezTo>
                    <a:cubicBezTo>
                      <a:pt x="518980" y="539887"/>
                      <a:pt x="464699" y="497499"/>
                      <a:pt x="439594" y="489333"/>
                    </a:cubicBezTo>
                    <a:cubicBezTo>
                      <a:pt x="415281" y="460158"/>
                      <a:pt x="395487" y="448424"/>
                      <a:pt x="358887" y="441236"/>
                    </a:cubicBezTo>
                    <a:cubicBezTo>
                      <a:pt x="323052" y="421020"/>
                      <a:pt x="296520" y="390470"/>
                      <a:pt x="266763" y="365999"/>
                    </a:cubicBezTo>
                    <a:cubicBezTo>
                      <a:pt x="264252" y="352284"/>
                      <a:pt x="218587" y="352231"/>
                      <a:pt x="209814" y="355640"/>
                    </a:cubicBezTo>
                    <a:cubicBezTo>
                      <a:pt x="193588" y="333309"/>
                      <a:pt x="200960" y="322791"/>
                      <a:pt x="163487" y="320334"/>
                    </a:cubicBezTo>
                    <a:close/>
                  </a:path>
                </a:pathLst>
              </a:custGeom>
              <a:solidFill>
                <a:srgbClr val="FF0F64">
                  <a:alpha val="91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57" name="Figura a mano libera: forma 202">
                <a:extLst>
                  <a:ext uri="{FF2B5EF4-FFF2-40B4-BE49-F238E27FC236}">
                    <a16:creationId xmlns:a16="http://schemas.microsoft.com/office/drawing/2014/main" id="{CC2F9B5E-3CA5-2482-0295-D2970E6F94BB}"/>
                  </a:ext>
                </a:extLst>
              </p:cNvPr>
              <p:cNvSpPr/>
              <p:nvPr/>
            </p:nvSpPr>
            <p:spPr>
              <a:xfrm>
                <a:off x="2806676" y="2617725"/>
                <a:ext cx="475599" cy="603531"/>
              </a:xfrm>
              <a:custGeom>
                <a:avLst/>
                <a:gdLst>
                  <a:gd name="connsiteX0" fmla="*/ 351848 w 475599"/>
                  <a:gd name="connsiteY0" fmla="*/ 489608 h 603531"/>
                  <a:gd name="connsiteX1" fmla="*/ 340459 w 475599"/>
                  <a:gd name="connsiteY1" fmla="*/ 513444 h 603531"/>
                  <a:gd name="connsiteX2" fmla="*/ 307954 w 475599"/>
                  <a:gd name="connsiteY2" fmla="*/ 530226 h 603531"/>
                  <a:gd name="connsiteX3" fmla="*/ 288689 w 475599"/>
                  <a:gd name="connsiteY3" fmla="*/ 543412 h 603531"/>
                  <a:gd name="connsiteX4" fmla="*/ 261443 w 475599"/>
                  <a:gd name="connsiteY4" fmla="*/ 567434 h 603531"/>
                  <a:gd name="connsiteX5" fmla="*/ 241702 w 475599"/>
                  <a:gd name="connsiteY5" fmla="*/ 590875 h 603531"/>
                  <a:gd name="connsiteX6" fmla="*/ 214720 w 475599"/>
                  <a:gd name="connsiteY6" fmla="*/ 594072 h 603531"/>
                  <a:gd name="connsiteX7" fmla="*/ 192733 w 475599"/>
                  <a:gd name="connsiteY7" fmla="*/ 594759 h 603531"/>
                  <a:gd name="connsiteX8" fmla="*/ 182163 w 475599"/>
                  <a:gd name="connsiteY8" fmla="*/ 574490 h 603531"/>
                  <a:gd name="connsiteX9" fmla="*/ 131397 w 475599"/>
                  <a:gd name="connsiteY9" fmla="*/ 510273 h 603531"/>
                  <a:gd name="connsiteX10" fmla="*/ 89696 w 475599"/>
                  <a:gd name="connsiteY10" fmla="*/ 458133 h 603531"/>
                  <a:gd name="connsiteX11" fmla="*/ 48179 w 475599"/>
                  <a:gd name="connsiteY11" fmla="*/ 472298 h 603531"/>
                  <a:gd name="connsiteX12" fmla="*/ 34887 w 475599"/>
                  <a:gd name="connsiteY12" fmla="*/ 461252 h 603531"/>
                  <a:gd name="connsiteX13" fmla="*/ 22677 w 475599"/>
                  <a:gd name="connsiteY13" fmla="*/ 412759 h 603531"/>
                  <a:gd name="connsiteX14" fmla="*/ 17683 w 475599"/>
                  <a:gd name="connsiteY14" fmla="*/ 347538 h 603531"/>
                  <a:gd name="connsiteX15" fmla="*/ 20167 w 475599"/>
                  <a:gd name="connsiteY15" fmla="*/ 268416 h 603531"/>
                  <a:gd name="connsiteX16" fmla="*/ 17022 w 475599"/>
                  <a:gd name="connsiteY16" fmla="*/ 223121 h 603531"/>
                  <a:gd name="connsiteX17" fmla="*/ 53755 w 475599"/>
                  <a:gd name="connsiteY17" fmla="*/ 181023 h 603531"/>
                  <a:gd name="connsiteX18" fmla="*/ 108855 w 475599"/>
                  <a:gd name="connsiteY18" fmla="*/ 152773 h 603531"/>
                  <a:gd name="connsiteX19" fmla="*/ 89643 w 475599"/>
                  <a:gd name="connsiteY19" fmla="*/ 161758 h 603531"/>
                  <a:gd name="connsiteX20" fmla="*/ 82798 w 475599"/>
                  <a:gd name="connsiteY20" fmla="*/ 132186 h 603531"/>
                  <a:gd name="connsiteX21" fmla="*/ 50346 w 475599"/>
                  <a:gd name="connsiteY21" fmla="*/ 104835 h 603531"/>
                  <a:gd name="connsiteX22" fmla="*/ 83300 w 475599"/>
                  <a:gd name="connsiteY22" fmla="*/ 68842 h 603531"/>
                  <a:gd name="connsiteX23" fmla="*/ 75637 w 475599"/>
                  <a:gd name="connsiteY23" fmla="*/ 49999 h 603531"/>
                  <a:gd name="connsiteX24" fmla="*/ 108036 w 475599"/>
                  <a:gd name="connsiteY24" fmla="*/ 7056 h 603531"/>
                  <a:gd name="connsiteX25" fmla="*/ 127459 w 475599"/>
                  <a:gd name="connsiteY25" fmla="*/ 14112 h 603531"/>
                  <a:gd name="connsiteX26" fmla="*/ 145086 w 475599"/>
                  <a:gd name="connsiteY26" fmla="*/ 10703 h 603531"/>
                  <a:gd name="connsiteX27" fmla="*/ 160043 w 475599"/>
                  <a:gd name="connsiteY27" fmla="*/ 16728 h 603531"/>
                  <a:gd name="connsiteX28" fmla="*/ 145614 w 475599"/>
                  <a:gd name="connsiteY28" fmla="*/ 39402 h 603531"/>
                  <a:gd name="connsiteX29" fmla="*/ 207162 w 475599"/>
                  <a:gd name="connsiteY29" fmla="*/ 52880 h 603531"/>
                  <a:gd name="connsiteX30" fmla="*/ 259725 w 475599"/>
                  <a:gd name="connsiteY30" fmla="*/ 90644 h 603531"/>
                  <a:gd name="connsiteX31" fmla="*/ 292415 w 475599"/>
                  <a:gd name="connsiteY31" fmla="*/ 82293 h 603531"/>
                  <a:gd name="connsiteX32" fmla="*/ 298387 w 475599"/>
                  <a:gd name="connsiteY32" fmla="*/ 124734 h 603531"/>
                  <a:gd name="connsiteX33" fmla="*/ 314666 w 475599"/>
                  <a:gd name="connsiteY33" fmla="*/ 170056 h 603531"/>
                  <a:gd name="connsiteX34" fmla="*/ 335675 w 475599"/>
                  <a:gd name="connsiteY34" fmla="*/ 221244 h 603531"/>
                  <a:gd name="connsiteX35" fmla="*/ 349946 w 475599"/>
                  <a:gd name="connsiteY35" fmla="*/ 301634 h 603531"/>
                  <a:gd name="connsiteX36" fmla="*/ 374972 w 475599"/>
                  <a:gd name="connsiteY36" fmla="*/ 341644 h 603531"/>
                  <a:gd name="connsiteX37" fmla="*/ 383349 w 475599"/>
                  <a:gd name="connsiteY37" fmla="*/ 352982 h 603531"/>
                  <a:gd name="connsiteX38" fmla="*/ 397514 w 475599"/>
                  <a:gd name="connsiteY38" fmla="*/ 343124 h 603531"/>
                  <a:gd name="connsiteX39" fmla="*/ 438766 w 475599"/>
                  <a:gd name="connsiteY39" fmla="*/ 387759 h 603531"/>
                  <a:gd name="connsiteX40" fmla="*/ 469897 w 475599"/>
                  <a:gd name="connsiteY40" fmla="*/ 380650 h 603531"/>
                  <a:gd name="connsiteX41" fmla="*/ 459220 w 475599"/>
                  <a:gd name="connsiteY41" fmla="*/ 417833 h 603531"/>
                  <a:gd name="connsiteX42" fmla="*/ 450261 w 475599"/>
                  <a:gd name="connsiteY42" fmla="*/ 439423 h 603531"/>
                  <a:gd name="connsiteX43" fmla="*/ 438396 w 475599"/>
                  <a:gd name="connsiteY43" fmla="*/ 473646 h 603531"/>
                  <a:gd name="connsiteX44" fmla="*/ 398624 w 475599"/>
                  <a:gd name="connsiteY44" fmla="*/ 481045 h 603531"/>
                  <a:gd name="connsiteX45" fmla="*/ 387498 w 475599"/>
                  <a:gd name="connsiteY45" fmla="*/ 488339 h 603531"/>
                  <a:gd name="connsiteX46" fmla="*/ 351901 w 475599"/>
                  <a:gd name="connsiteY46" fmla="*/ 489634 h 603531"/>
                  <a:gd name="connsiteX47" fmla="*/ 183695 w 475599"/>
                  <a:gd name="connsiteY47" fmla="*/ 20164 h 603531"/>
                  <a:gd name="connsiteX48" fmla="*/ 186708 w 475599"/>
                  <a:gd name="connsiteY48" fmla="*/ 0 h 603531"/>
                  <a:gd name="connsiteX49" fmla="*/ 183695 w 475599"/>
                  <a:gd name="connsiteY49" fmla="*/ 20164 h 603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475599" h="603531">
                    <a:moveTo>
                      <a:pt x="351848" y="489608"/>
                    </a:moveTo>
                    <a:cubicBezTo>
                      <a:pt x="336547" y="501183"/>
                      <a:pt x="350474" y="507842"/>
                      <a:pt x="340459" y="513444"/>
                    </a:cubicBezTo>
                    <a:cubicBezTo>
                      <a:pt x="339190" y="514713"/>
                      <a:pt x="308244" y="527900"/>
                      <a:pt x="307954" y="530226"/>
                    </a:cubicBezTo>
                    <a:cubicBezTo>
                      <a:pt x="305628" y="539158"/>
                      <a:pt x="297594" y="543650"/>
                      <a:pt x="288689" y="543412"/>
                    </a:cubicBezTo>
                    <a:cubicBezTo>
                      <a:pt x="287737" y="565399"/>
                      <a:pt x="298519" y="567725"/>
                      <a:pt x="261443" y="567434"/>
                    </a:cubicBezTo>
                    <a:cubicBezTo>
                      <a:pt x="245085" y="540241"/>
                      <a:pt x="253911" y="583528"/>
                      <a:pt x="241702" y="590875"/>
                    </a:cubicBezTo>
                    <a:cubicBezTo>
                      <a:pt x="220798" y="601578"/>
                      <a:pt x="226797" y="611435"/>
                      <a:pt x="214720" y="594072"/>
                    </a:cubicBezTo>
                    <a:cubicBezTo>
                      <a:pt x="209171" y="593147"/>
                      <a:pt x="197966" y="595473"/>
                      <a:pt x="192733" y="594759"/>
                    </a:cubicBezTo>
                    <a:cubicBezTo>
                      <a:pt x="176058" y="590373"/>
                      <a:pt x="210994" y="578322"/>
                      <a:pt x="182163" y="574490"/>
                    </a:cubicBezTo>
                    <a:cubicBezTo>
                      <a:pt x="172305" y="533687"/>
                      <a:pt x="126059" y="560933"/>
                      <a:pt x="131397" y="510273"/>
                    </a:cubicBezTo>
                    <a:cubicBezTo>
                      <a:pt x="107111" y="494629"/>
                      <a:pt x="143236" y="473646"/>
                      <a:pt x="89696" y="458133"/>
                    </a:cubicBezTo>
                    <a:cubicBezTo>
                      <a:pt x="75425" y="477134"/>
                      <a:pt x="75584" y="456944"/>
                      <a:pt x="48179" y="472298"/>
                    </a:cubicBezTo>
                    <a:cubicBezTo>
                      <a:pt x="43449" y="474967"/>
                      <a:pt x="37714" y="463207"/>
                      <a:pt x="34887" y="461252"/>
                    </a:cubicBezTo>
                    <a:cubicBezTo>
                      <a:pt x="-18575" y="432817"/>
                      <a:pt x="40040" y="434666"/>
                      <a:pt x="22677" y="412759"/>
                    </a:cubicBezTo>
                    <a:cubicBezTo>
                      <a:pt x="-28511" y="359562"/>
                      <a:pt x="23840" y="379435"/>
                      <a:pt x="17683" y="347538"/>
                    </a:cubicBezTo>
                    <a:cubicBezTo>
                      <a:pt x="-3247" y="327506"/>
                      <a:pt x="49183" y="283083"/>
                      <a:pt x="20167" y="268416"/>
                    </a:cubicBezTo>
                    <a:cubicBezTo>
                      <a:pt x="4866" y="286043"/>
                      <a:pt x="6821" y="229886"/>
                      <a:pt x="17022" y="223121"/>
                    </a:cubicBezTo>
                    <a:cubicBezTo>
                      <a:pt x="58591" y="206551"/>
                      <a:pt x="30632" y="189770"/>
                      <a:pt x="53755" y="181023"/>
                    </a:cubicBezTo>
                    <a:cubicBezTo>
                      <a:pt x="64458" y="191382"/>
                      <a:pt x="122359" y="172434"/>
                      <a:pt x="108855" y="152773"/>
                    </a:cubicBezTo>
                    <a:cubicBezTo>
                      <a:pt x="100002" y="144343"/>
                      <a:pt x="102195" y="166752"/>
                      <a:pt x="89643" y="161758"/>
                    </a:cubicBezTo>
                    <a:cubicBezTo>
                      <a:pt x="78200" y="158745"/>
                      <a:pt x="87238" y="140617"/>
                      <a:pt x="82798" y="132186"/>
                    </a:cubicBezTo>
                    <a:cubicBezTo>
                      <a:pt x="44321" y="122409"/>
                      <a:pt x="78491" y="106315"/>
                      <a:pt x="50346" y="104835"/>
                    </a:cubicBezTo>
                    <a:cubicBezTo>
                      <a:pt x="49289" y="90326"/>
                      <a:pt x="83432" y="82187"/>
                      <a:pt x="83300" y="68842"/>
                    </a:cubicBezTo>
                    <a:cubicBezTo>
                      <a:pt x="81503" y="60041"/>
                      <a:pt x="60230" y="59539"/>
                      <a:pt x="75637" y="49999"/>
                    </a:cubicBezTo>
                    <a:cubicBezTo>
                      <a:pt x="90832" y="50686"/>
                      <a:pt x="100715" y="17072"/>
                      <a:pt x="108036" y="7056"/>
                    </a:cubicBezTo>
                    <a:cubicBezTo>
                      <a:pt x="110678" y="14244"/>
                      <a:pt x="121857" y="9725"/>
                      <a:pt x="127459" y="14112"/>
                    </a:cubicBezTo>
                    <a:cubicBezTo>
                      <a:pt x="139008" y="23203"/>
                      <a:pt x="137554" y="18182"/>
                      <a:pt x="145086" y="10703"/>
                    </a:cubicBezTo>
                    <a:cubicBezTo>
                      <a:pt x="153648" y="8034"/>
                      <a:pt x="168500" y="-1427"/>
                      <a:pt x="160043" y="16728"/>
                    </a:cubicBezTo>
                    <a:cubicBezTo>
                      <a:pt x="169531" y="40723"/>
                      <a:pt x="134330" y="23361"/>
                      <a:pt x="145614" y="39402"/>
                    </a:cubicBezTo>
                    <a:cubicBezTo>
                      <a:pt x="193341" y="69740"/>
                      <a:pt x="169108" y="31501"/>
                      <a:pt x="207162" y="52880"/>
                    </a:cubicBezTo>
                    <a:cubicBezTo>
                      <a:pt x="223177" y="55417"/>
                      <a:pt x="243763" y="113080"/>
                      <a:pt x="259725" y="90644"/>
                    </a:cubicBezTo>
                    <a:cubicBezTo>
                      <a:pt x="280655" y="96933"/>
                      <a:pt x="275396" y="93551"/>
                      <a:pt x="292415" y="82293"/>
                    </a:cubicBezTo>
                    <a:cubicBezTo>
                      <a:pt x="312658" y="76822"/>
                      <a:pt x="293710" y="113978"/>
                      <a:pt x="298387" y="124734"/>
                    </a:cubicBezTo>
                    <a:cubicBezTo>
                      <a:pt x="305866" y="138080"/>
                      <a:pt x="317732" y="153751"/>
                      <a:pt x="314666" y="170056"/>
                    </a:cubicBezTo>
                    <a:cubicBezTo>
                      <a:pt x="319951" y="183534"/>
                      <a:pt x="340406" y="205336"/>
                      <a:pt x="335675" y="221244"/>
                    </a:cubicBezTo>
                    <a:cubicBezTo>
                      <a:pt x="312393" y="257740"/>
                      <a:pt x="356843" y="219791"/>
                      <a:pt x="349946" y="301634"/>
                    </a:cubicBezTo>
                    <a:cubicBezTo>
                      <a:pt x="351558" y="319420"/>
                      <a:pt x="363978" y="329911"/>
                      <a:pt x="374972" y="341644"/>
                    </a:cubicBezTo>
                    <a:cubicBezTo>
                      <a:pt x="375025" y="347855"/>
                      <a:pt x="374813" y="365957"/>
                      <a:pt x="383349" y="352982"/>
                    </a:cubicBezTo>
                    <a:cubicBezTo>
                      <a:pt x="375870" y="339927"/>
                      <a:pt x="390035" y="344393"/>
                      <a:pt x="397514" y="343124"/>
                    </a:cubicBezTo>
                    <a:cubicBezTo>
                      <a:pt x="413898" y="346375"/>
                      <a:pt x="433058" y="371163"/>
                      <a:pt x="438766" y="387759"/>
                    </a:cubicBezTo>
                    <a:cubicBezTo>
                      <a:pt x="446905" y="390851"/>
                      <a:pt x="464558" y="368758"/>
                      <a:pt x="469897" y="380650"/>
                    </a:cubicBezTo>
                    <a:cubicBezTo>
                      <a:pt x="477613" y="391987"/>
                      <a:pt x="480388" y="424043"/>
                      <a:pt x="459220" y="417833"/>
                    </a:cubicBezTo>
                    <a:cubicBezTo>
                      <a:pt x="452191" y="420687"/>
                      <a:pt x="453829" y="433187"/>
                      <a:pt x="450261" y="439423"/>
                    </a:cubicBezTo>
                    <a:cubicBezTo>
                      <a:pt x="455177" y="451632"/>
                      <a:pt x="444448" y="463921"/>
                      <a:pt x="438396" y="473646"/>
                    </a:cubicBezTo>
                    <a:cubicBezTo>
                      <a:pt x="423861" y="468096"/>
                      <a:pt x="413608" y="488841"/>
                      <a:pt x="398624" y="481045"/>
                    </a:cubicBezTo>
                    <a:cubicBezTo>
                      <a:pt x="392123" y="474782"/>
                      <a:pt x="389744" y="483424"/>
                      <a:pt x="387498" y="488339"/>
                    </a:cubicBezTo>
                    <a:cubicBezTo>
                      <a:pt x="385992" y="493466"/>
                      <a:pt x="355522" y="488339"/>
                      <a:pt x="351901" y="489634"/>
                    </a:cubicBezTo>
                    <a:close/>
                    <a:moveTo>
                      <a:pt x="183695" y="20164"/>
                    </a:moveTo>
                    <a:cubicBezTo>
                      <a:pt x="176613" y="15988"/>
                      <a:pt x="177432" y="449"/>
                      <a:pt x="186708" y="0"/>
                    </a:cubicBezTo>
                    <a:cubicBezTo>
                      <a:pt x="194107" y="4387"/>
                      <a:pt x="194715" y="21353"/>
                      <a:pt x="183695" y="20164"/>
                    </a:cubicBezTo>
                    <a:close/>
                  </a:path>
                </a:pathLst>
              </a:custGeom>
              <a:solidFill>
                <a:srgbClr val="FF0F64">
                  <a:alpha val="61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58" name="Figura a mano libera: forma 203">
                <a:extLst>
                  <a:ext uri="{FF2B5EF4-FFF2-40B4-BE49-F238E27FC236}">
                    <a16:creationId xmlns:a16="http://schemas.microsoft.com/office/drawing/2014/main" id="{5046348B-C5A8-12E2-E556-38CAF0270FFF}"/>
                  </a:ext>
                </a:extLst>
              </p:cNvPr>
              <p:cNvSpPr/>
              <p:nvPr/>
            </p:nvSpPr>
            <p:spPr>
              <a:xfrm>
                <a:off x="1016831" y="1460461"/>
                <a:ext cx="399248" cy="255590"/>
              </a:xfrm>
              <a:custGeom>
                <a:avLst/>
                <a:gdLst>
                  <a:gd name="connsiteX0" fmla="*/ 85378 w 399248"/>
                  <a:gd name="connsiteY0" fmla="*/ 26940 h 255590"/>
                  <a:gd name="connsiteX1" fmla="*/ 204193 w 399248"/>
                  <a:gd name="connsiteY1" fmla="*/ 35688 h 255590"/>
                  <a:gd name="connsiteX2" fmla="*/ 308023 w 399248"/>
                  <a:gd name="connsiteY2" fmla="*/ 9446 h 255590"/>
                  <a:gd name="connsiteX3" fmla="*/ 324646 w 399248"/>
                  <a:gd name="connsiteY3" fmla="*/ 26703 h 255590"/>
                  <a:gd name="connsiteX4" fmla="*/ 374354 w 399248"/>
                  <a:gd name="connsiteY4" fmla="*/ 20492 h 255590"/>
                  <a:gd name="connsiteX5" fmla="*/ 376997 w 399248"/>
                  <a:gd name="connsiteY5" fmla="*/ 29927 h 255590"/>
                  <a:gd name="connsiteX6" fmla="*/ 397663 w 399248"/>
                  <a:gd name="connsiteY6" fmla="*/ 120808 h 255590"/>
                  <a:gd name="connsiteX7" fmla="*/ 399248 w 399248"/>
                  <a:gd name="connsiteY7" fmla="*/ 165469 h 255590"/>
                  <a:gd name="connsiteX8" fmla="*/ 337066 w 399248"/>
                  <a:gd name="connsiteY8" fmla="*/ 208650 h 255590"/>
                  <a:gd name="connsiteX9" fmla="*/ 257892 w 399248"/>
                  <a:gd name="connsiteY9" fmla="*/ 199375 h 255590"/>
                  <a:gd name="connsiteX10" fmla="*/ 212464 w 399248"/>
                  <a:gd name="connsiteY10" fmla="*/ 227757 h 255590"/>
                  <a:gd name="connsiteX11" fmla="*/ 127529 w 399248"/>
                  <a:gd name="connsiteY11" fmla="*/ 235500 h 255590"/>
                  <a:gd name="connsiteX12" fmla="*/ 102846 w 399248"/>
                  <a:gd name="connsiteY12" fmla="*/ 254844 h 255590"/>
                  <a:gd name="connsiteX13" fmla="*/ 61224 w 399248"/>
                  <a:gd name="connsiteY13" fmla="*/ 192821 h 255590"/>
                  <a:gd name="connsiteX14" fmla="*/ 44549 w 399248"/>
                  <a:gd name="connsiteY14" fmla="*/ 160105 h 255590"/>
                  <a:gd name="connsiteX15" fmla="*/ 13392 w 399248"/>
                  <a:gd name="connsiteY15" fmla="*/ 73293 h 255590"/>
                  <a:gd name="connsiteX16" fmla="*/ 33159 w 399248"/>
                  <a:gd name="connsiteY16" fmla="*/ 69910 h 255590"/>
                  <a:gd name="connsiteX17" fmla="*/ 85378 w 399248"/>
                  <a:gd name="connsiteY17" fmla="*/ 26914 h 255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99248" h="255590">
                    <a:moveTo>
                      <a:pt x="85378" y="26940"/>
                    </a:moveTo>
                    <a:cubicBezTo>
                      <a:pt x="122878" y="83599"/>
                      <a:pt x="158343" y="23584"/>
                      <a:pt x="204193" y="35688"/>
                    </a:cubicBezTo>
                    <a:cubicBezTo>
                      <a:pt x="242300" y="21021"/>
                      <a:pt x="264578" y="-17774"/>
                      <a:pt x="308023" y="9446"/>
                    </a:cubicBezTo>
                    <a:cubicBezTo>
                      <a:pt x="314392" y="13093"/>
                      <a:pt x="317537" y="25170"/>
                      <a:pt x="324646" y="26703"/>
                    </a:cubicBezTo>
                    <a:cubicBezTo>
                      <a:pt x="338837" y="18246"/>
                      <a:pt x="373245" y="47606"/>
                      <a:pt x="374354" y="20492"/>
                    </a:cubicBezTo>
                    <a:cubicBezTo>
                      <a:pt x="375174" y="16819"/>
                      <a:pt x="376601" y="30402"/>
                      <a:pt x="376997" y="29927"/>
                    </a:cubicBezTo>
                    <a:cubicBezTo>
                      <a:pt x="374592" y="48584"/>
                      <a:pt x="374857" y="112510"/>
                      <a:pt x="397663" y="120808"/>
                    </a:cubicBezTo>
                    <a:cubicBezTo>
                      <a:pt x="399724" y="134999"/>
                      <a:pt x="392642" y="152124"/>
                      <a:pt x="399248" y="165469"/>
                    </a:cubicBezTo>
                    <a:cubicBezTo>
                      <a:pt x="393752" y="194063"/>
                      <a:pt x="356146" y="194354"/>
                      <a:pt x="337066" y="208650"/>
                    </a:cubicBezTo>
                    <a:cubicBezTo>
                      <a:pt x="312490" y="215098"/>
                      <a:pt x="280989" y="186663"/>
                      <a:pt x="257892" y="199375"/>
                    </a:cubicBezTo>
                    <a:cubicBezTo>
                      <a:pt x="238046" y="199877"/>
                      <a:pt x="227316" y="216235"/>
                      <a:pt x="212464" y="227757"/>
                    </a:cubicBezTo>
                    <a:cubicBezTo>
                      <a:pt x="193834" y="230822"/>
                      <a:pt x="130568" y="266340"/>
                      <a:pt x="127529" y="235500"/>
                    </a:cubicBezTo>
                    <a:cubicBezTo>
                      <a:pt x="123539" y="227334"/>
                      <a:pt x="106599" y="260949"/>
                      <a:pt x="102846" y="254844"/>
                    </a:cubicBezTo>
                    <a:cubicBezTo>
                      <a:pt x="55490" y="223185"/>
                      <a:pt x="78085" y="240495"/>
                      <a:pt x="61224" y="192821"/>
                    </a:cubicBezTo>
                    <a:cubicBezTo>
                      <a:pt x="72588" y="165839"/>
                      <a:pt x="64633" y="171045"/>
                      <a:pt x="44549" y="160105"/>
                    </a:cubicBezTo>
                    <a:cubicBezTo>
                      <a:pt x="12705" y="147605"/>
                      <a:pt x="-18584" y="102679"/>
                      <a:pt x="13392" y="73293"/>
                    </a:cubicBezTo>
                    <a:cubicBezTo>
                      <a:pt x="28112" y="64149"/>
                      <a:pt x="32102" y="85238"/>
                      <a:pt x="33159" y="69910"/>
                    </a:cubicBezTo>
                    <a:cubicBezTo>
                      <a:pt x="68307" y="66158"/>
                      <a:pt x="66272" y="44461"/>
                      <a:pt x="85378" y="26914"/>
                    </a:cubicBezTo>
                    <a:close/>
                  </a:path>
                </a:pathLst>
              </a:custGeom>
              <a:solidFill>
                <a:srgbClr val="FF0F64">
                  <a:alpha val="52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59" name="Figura a mano libera: forma 204">
                <a:extLst>
                  <a:ext uri="{FF2B5EF4-FFF2-40B4-BE49-F238E27FC236}">
                    <a16:creationId xmlns:a16="http://schemas.microsoft.com/office/drawing/2014/main" id="{30B91191-9209-41CA-C958-BC89EBE1CD6F}"/>
                  </a:ext>
                </a:extLst>
              </p:cNvPr>
              <p:cNvSpPr/>
              <p:nvPr/>
            </p:nvSpPr>
            <p:spPr>
              <a:xfrm>
                <a:off x="3456432" y="3632123"/>
                <a:ext cx="712277" cy="693166"/>
              </a:xfrm>
              <a:custGeom>
                <a:avLst/>
                <a:gdLst>
                  <a:gd name="connsiteX0" fmla="*/ 661963 w 712277"/>
                  <a:gd name="connsiteY0" fmla="*/ 668930 h 693166"/>
                  <a:gd name="connsiteX1" fmla="*/ 654140 w 712277"/>
                  <a:gd name="connsiteY1" fmla="*/ 654818 h 693166"/>
                  <a:gd name="connsiteX2" fmla="*/ 622904 w 712277"/>
                  <a:gd name="connsiteY2" fmla="*/ 654818 h 693166"/>
                  <a:gd name="connsiteX3" fmla="*/ 579247 w 712277"/>
                  <a:gd name="connsiteY3" fmla="*/ 693110 h 693166"/>
                  <a:gd name="connsiteX4" fmla="*/ 531019 w 712277"/>
                  <a:gd name="connsiteY4" fmla="*/ 677228 h 693166"/>
                  <a:gd name="connsiteX5" fmla="*/ 527953 w 712277"/>
                  <a:gd name="connsiteY5" fmla="*/ 656694 h 693166"/>
                  <a:gd name="connsiteX6" fmla="*/ 475285 w 712277"/>
                  <a:gd name="connsiteY6" fmla="*/ 610447 h 693166"/>
                  <a:gd name="connsiteX7" fmla="*/ 414186 w 712277"/>
                  <a:gd name="connsiteY7" fmla="*/ 586161 h 693166"/>
                  <a:gd name="connsiteX8" fmla="*/ 412178 w 712277"/>
                  <a:gd name="connsiteY8" fmla="*/ 537615 h 693166"/>
                  <a:gd name="connsiteX9" fmla="*/ 435222 w 712277"/>
                  <a:gd name="connsiteY9" fmla="*/ 508308 h 693166"/>
                  <a:gd name="connsiteX10" fmla="*/ 285911 w 712277"/>
                  <a:gd name="connsiteY10" fmla="*/ 407041 h 693166"/>
                  <a:gd name="connsiteX11" fmla="*/ 256287 w 712277"/>
                  <a:gd name="connsiteY11" fmla="*/ 400170 h 693166"/>
                  <a:gd name="connsiteX12" fmla="*/ 205944 w 712277"/>
                  <a:gd name="connsiteY12" fmla="*/ 428737 h 693166"/>
                  <a:gd name="connsiteX13" fmla="*/ 221588 w 712277"/>
                  <a:gd name="connsiteY13" fmla="*/ 398188 h 693166"/>
                  <a:gd name="connsiteX14" fmla="*/ 252719 w 712277"/>
                  <a:gd name="connsiteY14" fmla="*/ 371365 h 693166"/>
                  <a:gd name="connsiteX15" fmla="*/ 233454 w 712277"/>
                  <a:gd name="connsiteY15" fmla="*/ 345599 h 693166"/>
                  <a:gd name="connsiteX16" fmla="*/ 157266 w 712277"/>
                  <a:gd name="connsiteY16" fmla="*/ 322370 h 693166"/>
                  <a:gd name="connsiteX17" fmla="*/ 125104 w 712277"/>
                  <a:gd name="connsiteY17" fmla="*/ 309289 h 693166"/>
                  <a:gd name="connsiteX18" fmla="*/ 114983 w 712277"/>
                  <a:gd name="connsiteY18" fmla="*/ 330536 h 693166"/>
                  <a:gd name="connsiteX19" fmla="*/ 57425 w 712277"/>
                  <a:gd name="connsiteY19" fmla="*/ 219411 h 693166"/>
                  <a:gd name="connsiteX20" fmla="*/ 5973 w 712277"/>
                  <a:gd name="connsiteY20" fmla="*/ 114682 h 693166"/>
                  <a:gd name="connsiteX21" fmla="*/ 37103 w 712277"/>
                  <a:gd name="connsiteY21" fmla="*/ 92880 h 693166"/>
                  <a:gd name="connsiteX22" fmla="*/ 42521 w 712277"/>
                  <a:gd name="connsiteY22" fmla="*/ 47426 h 693166"/>
                  <a:gd name="connsiteX23" fmla="*/ 47463 w 712277"/>
                  <a:gd name="connsiteY23" fmla="*/ 28901 h 693166"/>
                  <a:gd name="connsiteX24" fmla="*/ 80707 w 712277"/>
                  <a:gd name="connsiteY24" fmla="*/ 15979 h 693166"/>
                  <a:gd name="connsiteX25" fmla="*/ 124417 w 712277"/>
                  <a:gd name="connsiteY25" fmla="*/ 46554 h 693166"/>
                  <a:gd name="connsiteX26" fmla="*/ 114534 w 712277"/>
                  <a:gd name="connsiteY26" fmla="*/ 20577 h 693166"/>
                  <a:gd name="connsiteX27" fmla="*/ 169739 w 712277"/>
                  <a:gd name="connsiteY27" fmla="*/ 2606 h 693166"/>
                  <a:gd name="connsiteX28" fmla="*/ 247671 w 712277"/>
                  <a:gd name="connsiteY28" fmla="*/ 33684 h 693166"/>
                  <a:gd name="connsiteX29" fmla="*/ 282343 w 712277"/>
                  <a:gd name="connsiteY29" fmla="*/ 50043 h 693166"/>
                  <a:gd name="connsiteX30" fmla="*/ 319076 w 712277"/>
                  <a:gd name="connsiteY30" fmla="*/ 42537 h 693166"/>
                  <a:gd name="connsiteX31" fmla="*/ 355915 w 712277"/>
                  <a:gd name="connsiteY31" fmla="*/ 27474 h 693166"/>
                  <a:gd name="connsiteX32" fmla="*/ 360513 w 712277"/>
                  <a:gd name="connsiteY32" fmla="*/ 23351 h 693166"/>
                  <a:gd name="connsiteX33" fmla="*/ 451712 w 712277"/>
                  <a:gd name="connsiteY33" fmla="*/ 14657 h 693166"/>
                  <a:gd name="connsiteX34" fmla="*/ 459904 w 712277"/>
                  <a:gd name="connsiteY34" fmla="*/ 62331 h 693166"/>
                  <a:gd name="connsiteX35" fmla="*/ 480649 w 712277"/>
                  <a:gd name="connsiteY35" fmla="*/ 87436 h 693166"/>
                  <a:gd name="connsiteX36" fmla="*/ 494285 w 712277"/>
                  <a:gd name="connsiteY36" fmla="*/ 100597 h 693166"/>
                  <a:gd name="connsiteX37" fmla="*/ 522007 w 712277"/>
                  <a:gd name="connsiteY37" fmla="*/ 124116 h 693166"/>
                  <a:gd name="connsiteX38" fmla="*/ 508873 w 712277"/>
                  <a:gd name="connsiteY38" fmla="*/ 161035 h 693166"/>
                  <a:gd name="connsiteX39" fmla="*/ 576235 w 712277"/>
                  <a:gd name="connsiteY39" fmla="*/ 181515 h 693166"/>
                  <a:gd name="connsiteX40" fmla="*/ 629960 w 712277"/>
                  <a:gd name="connsiteY40" fmla="*/ 243460 h 693166"/>
                  <a:gd name="connsiteX41" fmla="*/ 566034 w 712277"/>
                  <a:gd name="connsiteY41" fmla="*/ 337407 h 693166"/>
                  <a:gd name="connsiteX42" fmla="*/ 607022 w 712277"/>
                  <a:gd name="connsiteY42" fmla="*/ 390392 h 693166"/>
                  <a:gd name="connsiteX43" fmla="*/ 612069 w 712277"/>
                  <a:gd name="connsiteY43" fmla="*/ 425751 h 693166"/>
                  <a:gd name="connsiteX44" fmla="*/ 627132 w 712277"/>
                  <a:gd name="connsiteY44" fmla="*/ 473161 h 693166"/>
                  <a:gd name="connsiteX45" fmla="*/ 652211 w 712277"/>
                  <a:gd name="connsiteY45" fmla="*/ 495623 h 693166"/>
                  <a:gd name="connsiteX46" fmla="*/ 674938 w 712277"/>
                  <a:gd name="connsiteY46" fmla="*/ 512193 h 693166"/>
                  <a:gd name="connsiteX47" fmla="*/ 710482 w 712277"/>
                  <a:gd name="connsiteY47" fmla="*/ 567319 h 693166"/>
                  <a:gd name="connsiteX48" fmla="*/ 682840 w 712277"/>
                  <a:gd name="connsiteY48" fmla="*/ 610130 h 693166"/>
                  <a:gd name="connsiteX49" fmla="*/ 666455 w 712277"/>
                  <a:gd name="connsiteY49" fmla="*/ 649902 h 693166"/>
                  <a:gd name="connsiteX50" fmla="*/ 661963 w 712277"/>
                  <a:gd name="connsiteY50" fmla="*/ 668877 h 693166"/>
                  <a:gd name="connsiteX51" fmla="*/ 66728 w 712277"/>
                  <a:gd name="connsiteY51" fmla="*/ 368379 h 693166"/>
                  <a:gd name="connsiteX52" fmla="*/ 33324 w 712277"/>
                  <a:gd name="connsiteY52" fmla="*/ 362063 h 693166"/>
                  <a:gd name="connsiteX53" fmla="*/ 38108 w 712277"/>
                  <a:gd name="connsiteY53" fmla="*/ 340313 h 693166"/>
                  <a:gd name="connsiteX54" fmla="*/ 66728 w 712277"/>
                  <a:gd name="connsiteY54" fmla="*/ 368379 h 693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712277" h="693166">
                    <a:moveTo>
                      <a:pt x="661963" y="668930"/>
                    </a:moveTo>
                    <a:cubicBezTo>
                      <a:pt x="657074" y="665256"/>
                      <a:pt x="653110" y="661160"/>
                      <a:pt x="654140" y="654818"/>
                    </a:cubicBezTo>
                    <a:cubicBezTo>
                      <a:pt x="652000" y="659522"/>
                      <a:pt x="626339" y="654051"/>
                      <a:pt x="622904" y="654818"/>
                    </a:cubicBezTo>
                    <a:cubicBezTo>
                      <a:pt x="607498" y="664701"/>
                      <a:pt x="595024" y="684786"/>
                      <a:pt x="579247" y="693110"/>
                    </a:cubicBezTo>
                    <a:cubicBezTo>
                      <a:pt x="543122" y="694564"/>
                      <a:pt x="557604" y="667450"/>
                      <a:pt x="531019" y="677228"/>
                    </a:cubicBezTo>
                    <a:cubicBezTo>
                      <a:pt x="518651" y="676091"/>
                      <a:pt x="540347" y="672127"/>
                      <a:pt x="527953" y="656694"/>
                    </a:cubicBezTo>
                    <a:cubicBezTo>
                      <a:pt x="514105" y="641789"/>
                      <a:pt x="490163" y="623634"/>
                      <a:pt x="475285" y="610447"/>
                    </a:cubicBezTo>
                    <a:cubicBezTo>
                      <a:pt x="437310" y="625669"/>
                      <a:pt x="448699" y="584285"/>
                      <a:pt x="414186" y="586161"/>
                    </a:cubicBezTo>
                    <a:cubicBezTo>
                      <a:pt x="388896" y="572551"/>
                      <a:pt x="421982" y="562562"/>
                      <a:pt x="412178" y="537615"/>
                    </a:cubicBezTo>
                    <a:cubicBezTo>
                      <a:pt x="426369" y="530427"/>
                      <a:pt x="440031" y="527547"/>
                      <a:pt x="435222" y="508308"/>
                    </a:cubicBezTo>
                    <a:cubicBezTo>
                      <a:pt x="400788" y="437273"/>
                      <a:pt x="375603" y="338913"/>
                      <a:pt x="285911" y="407041"/>
                    </a:cubicBezTo>
                    <a:cubicBezTo>
                      <a:pt x="276291" y="411111"/>
                      <a:pt x="264347" y="405534"/>
                      <a:pt x="256287" y="400170"/>
                    </a:cubicBezTo>
                    <a:cubicBezTo>
                      <a:pt x="240431" y="408283"/>
                      <a:pt x="217492" y="413621"/>
                      <a:pt x="205944" y="428737"/>
                    </a:cubicBezTo>
                    <a:cubicBezTo>
                      <a:pt x="193734" y="414388"/>
                      <a:pt x="204886" y="398769"/>
                      <a:pt x="221588" y="398188"/>
                    </a:cubicBezTo>
                    <a:cubicBezTo>
                      <a:pt x="229305" y="389150"/>
                      <a:pt x="239056" y="373373"/>
                      <a:pt x="252719" y="371365"/>
                    </a:cubicBezTo>
                    <a:cubicBezTo>
                      <a:pt x="256630" y="360054"/>
                      <a:pt x="247143" y="339124"/>
                      <a:pt x="233454" y="345599"/>
                    </a:cubicBezTo>
                    <a:cubicBezTo>
                      <a:pt x="210066" y="334156"/>
                      <a:pt x="176954" y="274035"/>
                      <a:pt x="157266" y="322370"/>
                    </a:cubicBezTo>
                    <a:cubicBezTo>
                      <a:pt x="146616" y="321048"/>
                      <a:pt x="135807" y="313649"/>
                      <a:pt x="125104" y="309289"/>
                    </a:cubicBezTo>
                    <a:cubicBezTo>
                      <a:pt x="109063" y="301361"/>
                      <a:pt x="113635" y="321260"/>
                      <a:pt x="114983" y="330536"/>
                    </a:cubicBezTo>
                    <a:cubicBezTo>
                      <a:pt x="89375" y="331408"/>
                      <a:pt x="116199" y="255774"/>
                      <a:pt x="57425" y="219411"/>
                    </a:cubicBezTo>
                    <a:cubicBezTo>
                      <a:pt x="61389" y="172557"/>
                      <a:pt x="-22700" y="113810"/>
                      <a:pt x="5973" y="114682"/>
                    </a:cubicBezTo>
                    <a:cubicBezTo>
                      <a:pt x="34011" y="111168"/>
                      <a:pt x="6131" y="107600"/>
                      <a:pt x="37103" y="92880"/>
                    </a:cubicBezTo>
                    <a:cubicBezTo>
                      <a:pt x="43604" y="79614"/>
                      <a:pt x="39693" y="62014"/>
                      <a:pt x="42521" y="47426"/>
                    </a:cubicBezTo>
                    <a:cubicBezTo>
                      <a:pt x="39350" y="38573"/>
                      <a:pt x="31765" y="30619"/>
                      <a:pt x="47463" y="28901"/>
                    </a:cubicBezTo>
                    <a:cubicBezTo>
                      <a:pt x="59170" y="24514"/>
                      <a:pt x="66913" y="2792"/>
                      <a:pt x="80707" y="15979"/>
                    </a:cubicBezTo>
                    <a:cubicBezTo>
                      <a:pt x="87341" y="32627"/>
                      <a:pt x="103699" y="60851"/>
                      <a:pt x="124417" y="46554"/>
                    </a:cubicBezTo>
                    <a:cubicBezTo>
                      <a:pt x="125395" y="28795"/>
                      <a:pt x="112419" y="30989"/>
                      <a:pt x="114534" y="20577"/>
                    </a:cubicBezTo>
                    <a:cubicBezTo>
                      <a:pt x="123334" y="-3022"/>
                      <a:pt x="147884" y="-1939"/>
                      <a:pt x="169739" y="2606"/>
                    </a:cubicBezTo>
                    <a:cubicBezTo>
                      <a:pt x="195135" y="10587"/>
                      <a:pt x="220003" y="30751"/>
                      <a:pt x="247671" y="33684"/>
                    </a:cubicBezTo>
                    <a:cubicBezTo>
                      <a:pt x="262497" y="52368"/>
                      <a:pt x="258348" y="49487"/>
                      <a:pt x="282343" y="50043"/>
                    </a:cubicBezTo>
                    <a:cubicBezTo>
                      <a:pt x="291910" y="70047"/>
                      <a:pt x="307422" y="45629"/>
                      <a:pt x="319076" y="42537"/>
                    </a:cubicBezTo>
                    <a:cubicBezTo>
                      <a:pt x="331021" y="42617"/>
                      <a:pt x="354700" y="44493"/>
                      <a:pt x="355915" y="27474"/>
                    </a:cubicBezTo>
                    <a:cubicBezTo>
                      <a:pt x="356496" y="25466"/>
                      <a:pt x="358082" y="23114"/>
                      <a:pt x="360513" y="23351"/>
                    </a:cubicBezTo>
                    <a:cubicBezTo>
                      <a:pt x="390613" y="50782"/>
                      <a:pt x="420185" y="-7885"/>
                      <a:pt x="451712" y="14657"/>
                    </a:cubicBezTo>
                    <a:cubicBezTo>
                      <a:pt x="467171" y="31121"/>
                      <a:pt x="482288" y="42987"/>
                      <a:pt x="459904" y="62331"/>
                    </a:cubicBezTo>
                    <a:cubicBezTo>
                      <a:pt x="454962" y="80169"/>
                      <a:pt x="471347" y="79825"/>
                      <a:pt x="480649" y="87436"/>
                    </a:cubicBezTo>
                    <a:cubicBezTo>
                      <a:pt x="482737" y="93620"/>
                      <a:pt x="485168" y="108842"/>
                      <a:pt x="494285" y="100597"/>
                    </a:cubicBezTo>
                    <a:cubicBezTo>
                      <a:pt x="498408" y="87410"/>
                      <a:pt x="545738" y="120522"/>
                      <a:pt x="522007" y="124116"/>
                    </a:cubicBezTo>
                    <a:cubicBezTo>
                      <a:pt x="533318" y="139048"/>
                      <a:pt x="498064" y="147927"/>
                      <a:pt x="508873" y="161035"/>
                    </a:cubicBezTo>
                    <a:cubicBezTo>
                      <a:pt x="526790" y="174829"/>
                      <a:pt x="553085" y="195072"/>
                      <a:pt x="576235" y="181515"/>
                    </a:cubicBezTo>
                    <a:cubicBezTo>
                      <a:pt x="598565" y="198376"/>
                      <a:pt x="659637" y="202366"/>
                      <a:pt x="629960" y="243460"/>
                    </a:cubicBezTo>
                    <a:cubicBezTo>
                      <a:pt x="612281" y="312460"/>
                      <a:pt x="538629" y="231171"/>
                      <a:pt x="566034" y="337407"/>
                    </a:cubicBezTo>
                    <a:cubicBezTo>
                      <a:pt x="562281" y="367586"/>
                      <a:pt x="592091" y="375752"/>
                      <a:pt x="607022" y="390392"/>
                    </a:cubicBezTo>
                    <a:cubicBezTo>
                      <a:pt x="589501" y="413093"/>
                      <a:pt x="583449" y="409895"/>
                      <a:pt x="612069" y="425751"/>
                    </a:cubicBezTo>
                    <a:cubicBezTo>
                      <a:pt x="626181" y="437299"/>
                      <a:pt x="620050" y="460370"/>
                      <a:pt x="627132" y="473161"/>
                    </a:cubicBezTo>
                    <a:cubicBezTo>
                      <a:pt x="644970" y="483203"/>
                      <a:pt x="637518" y="494619"/>
                      <a:pt x="652211" y="495623"/>
                    </a:cubicBezTo>
                    <a:cubicBezTo>
                      <a:pt x="659690" y="500882"/>
                      <a:pt x="663680" y="514069"/>
                      <a:pt x="674938" y="512193"/>
                    </a:cubicBezTo>
                    <a:cubicBezTo>
                      <a:pt x="695921" y="530665"/>
                      <a:pt x="669415" y="536611"/>
                      <a:pt x="710482" y="567319"/>
                    </a:cubicBezTo>
                    <a:cubicBezTo>
                      <a:pt x="719362" y="588302"/>
                      <a:pt x="692935" y="596970"/>
                      <a:pt x="682840" y="610130"/>
                    </a:cubicBezTo>
                    <a:cubicBezTo>
                      <a:pt x="676286" y="621335"/>
                      <a:pt x="678744" y="639252"/>
                      <a:pt x="666455" y="649902"/>
                    </a:cubicBezTo>
                    <a:cubicBezTo>
                      <a:pt x="655277" y="659918"/>
                      <a:pt x="677026" y="656615"/>
                      <a:pt x="661963" y="668877"/>
                    </a:cubicBezTo>
                    <a:close/>
                    <a:moveTo>
                      <a:pt x="66728" y="368379"/>
                    </a:moveTo>
                    <a:cubicBezTo>
                      <a:pt x="52854" y="362697"/>
                      <a:pt x="48969" y="378896"/>
                      <a:pt x="33324" y="362063"/>
                    </a:cubicBezTo>
                    <a:cubicBezTo>
                      <a:pt x="33641" y="353500"/>
                      <a:pt x="42627" y="347501"/>
                      <a:pt x="38108" y="340313"/>
                    </a:cubicBezTo>
                    <a:cubicBezTo>
                      <a:pt x="53012" y="340049"/>
                      <a:pt x="89270" y="352655"/>
                      <a:pt x="66728" y="368379"/>
                    </a:cubicBezTo>
                    <a:close/>
                  </a:path>
                </a:pathLst>
              </a:custGeom>
              <a:solidFill>
                <a:srgbClr val="FF0F64">
                  <a:alpha val="85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60" name="Figura a mano libera: forma 205">
                <a:extLst>
                  <a:ext uri="{FF2B5EF4-FFF2-40B4-BE49-F238E27FC236}">
                    <a16:creationId xmlns:a16="http://schemas.microsoft.com/office/drawing/2014/main" id="{B7ED5633-FA58-2E1A-5CBB-77D6A7458318}"/>
                  </a:ext>
                </a:extLst>
              </p:cNvPr>
              <p:cNvSpPr/>
              <p:nvPr/>
            </p:nvSpPr>
            <p:spPr>
              <a:xfrm>
                <a:off x="1618957" y="1132772"/>
                <a:ext cx="1021757" cy="974030"/>
              </a:xfrm>
              <a:custGeom>
                <a:avLst/>
                <a:gdLst>
                  <a:gd name="connsiteX0" fmla="*/ 80179 w 1021757"/>
                  <a:gd name="connsiteY0" fmla="*/ 262480 h 974030"/>
                  <a:gd name="connsiteX1" fmla="*/ 94370 w 1021757"/>
                  <a:gd name="connsiteY1" fmla="*/ 324186 h 974030"/>
                  <a:gd name="connsiteX2" fmla="*/ 144792 w 1021757"/>
                  <a:gd name="connsiteY2" fmla="*/ 384360 h 974030"/>
                  <a:gd name="connsiteX3" fmla="*/ 153830 w 1021757"/>
                  <a:gd name="connsiteY3" fmla="*/ 400057 h 974030"/>
                  <a:gd name="connsiteX4" fmla="*/ 197011 w 1021757"/>
                  <a:gd name="connsiteY4" fmla="*/ 367843 h 974030"/>
                  <a:gd name="connsiteX5" fmla="*/ 172646 w 1021757"/>
                  <a:gd name="connsiteY5" fmla="*/ 340042 h 974030"/>
                  <a:gd name="connsiteX6" fmla="*/ 175658 w 1021757"/>
                  <a:gd name="connsiteY6" fmla="*/ 297231 h 974030"/>
                  <a:gd name="connsiteX7" fmla="*/ 200129 w 1021757"/>
                  <a:gd name="connsiteY7" fmla="*/ 257115 h 974030"/>
                  <a:gd name="connsiteX8" fmla="*/ 271164 w 1021757"/>
                  <a:gd name="connsiteY8" fmla="*/ 149690 h 974030"/>
                  <a:gd name="connsiteX9" fmla="*/ 258162 w 1021757"/>
                  <a:gd name="connsiteY9" fmla="*/ 96388 h 974030"/>
                  <a:gd name="connsiteX10" fmla="*/ 297882 w 1021757"/>
                  <a:gd name="connsiteY10" fmla="*/ 71547 h 974030"/>
                  <a:gd name="connsiteX11" fmla="*/ 318548 w 1021757"/>
                  <a:gd name="connsiteY11" fmla="*/ 69803 h 974030"/>
                  <a:gd name="connsiteX12" fmla="*/ 330334 w 1021757"/>
                  <a:gd name="connsiteY12" fmla="*/ 127439 h 974030"/>
                  <a:gd name="connsiteX13" fmla="*/ 410750 w 1021757"/>
                  <a:gd name="connsiteY13" fmla="*/ 169722 h 974030"/>
                  <a:gd name="connsiteX14" fmla="*/ 430517 w 1021757"/>
                  <a:gd name="connsiteY14" fmla="*/ 139886 h 974030"/>
                  <a:gd name="connsiteX15" fmla="*/ 512070 w 1021757"/>
                  <a:gd name="connsiteY15" fmla="*/ 137164 h 974030"/>
                  <a:gd name="connsiteX16" fmla="*/ 539580 w 1021757"/>
                  <a:gd name="connsiteY16" fmla="*/ 205794 h 974030"/>
                  <a:gd name="connsiteX17" fmla="*/ 580225 w 1021757"/>
                  <a:gd name="connsiteY17" fmla="*/ 184574 h 974030"/>
                  <a:gd name="connsiteX18" fmla="*/ 561356 w 1021757"/>
                  <a:gd name="connsiteY18" fmla="*/ 134495 h 974030"/>
                  <a:gd name="connsiteX19" fmla="*/ 533846 w 1021757"/>
                  <a:gd name="connsiteY19" fmla="*/ 91446 h 974030"/>
                  <a:gd name="connsiteX20" fmla="*/ 536991 w 1021757"/>
                  <a:gd name="connsiteY20" fmla="*/ 78867 h 974030"/>
                  <a:gd name="connsiteX21" fmla="*/ 606387 w 1021757"/>
                  <a:gd name="connsiteY21" fmla="*/ 4159 h 974030"/>
                  <a:gd name="connsiteX22" fmla="*/ 631863 w 1021757"/>
                  <a:gd name="connsiteY22" fmla="*/ 40020 h 974030"/>
                  <a:gd name="connsiteX23" fmla="*/ 682628 w 1021757"/>
                  <a:gd name="connsiteY23" fmla="*/ 40416 h 974030"/>
                  <a:gd name="connsiteX24" fmla="*/ 748166 w 1021757"/>
                  <a:gd name="connsiteY24" fmla="*/ 115415 h 974030"/>
                  <a:gd name="connsiteX25" fmla="*/ 709213 w 1021757"/>
                  <a:gd name="connsiteY25" fmla="*/ 143982 h 974030"/>
                  <a:gd name="connsiteX26" fmla="*/ 719361 w 1021757"/>
                  <a:gd name="connsiteY26" fmla="*/ 260366 h 974030"/>
                  <a:gd name="connsiteX27" fmla="*/ 705540 w 1021757"/>
                  <a:gd name="connsiteY27" fmla="*/ 278389 h 974030"/>
                  <a:gd name="connsiteX28" fmla="*/ 688627 w 1021757"/>
                  <a:gd name="connsiteY28" fmla="*/ 315175 h 974030"/>
                  <a:gd name="connsiteX29" fmla="*/ 685165 w 1021757"/>
                  <a:gd name="connsiteY29" fmla="*/ 324582 h 974030"/>
                  <a:gd name="connsiteX30" fmla="*/ 700942 w 1021757"/>
                  <a:gd name="connsiteY30" fmla="*/ 347547 h 974030"/>
                  <a:gd name="connsiteX31" fmla="*/ 708500 w 1021757"/>
                  <a:gd name="connsiteY31" fmla="*/ 399211 h 974030"/>
                  <a:gd name="connsiteX32" fmla="*/ 729060 w 1021757"/>
                  <a:gd name="connsiteY32" fmla="*/ 420432 h 974030"/>
                  <a:gd name="connsiteX33" fmla="*/ 758024 w 1021757"/>
                  <a:gd name="connsiteY33" fmla="*/ 408514 h 974030"/>
                  <a:gd name="connsiteX34" fmla="*/ 768621 w 1021757"/>
                  <a:gd name="connsiteY34" fmla="*/ 394005 h 974030"/>
                  <a:gd name="connsiteX35" fmla="*/ 820813 w 1021757"/>
                  <a:gd name="connsiteY35" fmla="*/ 399344 h 974030"/>
                  <a:gd name="connsiteX36" fmla="*/ 798377 w 1021757"/>
                  <a:gd name="connsiteY36" fmla="*/ 439486 h 974030"/>
                  <a:gd name="connsiteX37" fmla="*/ 752051 w 1021757"/>
                  <a:gd name="connsiteY37" fmla="*/ 568633 h 974030"/>
                  <a:gd name="connsiteX38" fmla="*/ 764974 w 1021757"/>
                  <a:gd name="connsiteY38" fmla="*/ 605631 h 974030"/>
                  <a:gd name="connsiteX39" fmla="*/ 775650 w 1021757"/>
                  <a:gd name="connsiteY39" fmla="*/ 633722 h 974030"/>
                  <a:gd name="connsiteX40" fmla="*/ 771607 w 1021757"/>
                  <a:gd name="connsiteY40" fmla="*/ 652617 h 974030"/>
                  <a:gd name="connsiteX41" fmla="*/ 787357 w 1021757"/>
                  <a:gd name="connsiteY41" fmla="*/ 667522 h 974030"/>
                  <a:gd name="connsiteX42" fmla="*/ 816823 w 1021757"/>
                  <a:gd name="connsiteY42" fmla="*/ 676771 h 974030"/>
                  <a:gd name="connsiteX43" fmla="*/ 874090 w 1021757"/>
                  <a:gd name="connsiteY43" fmla="*/ 734064 h 974030"/>
                  <a:gd name="connsiteX44" fmla="*/ 893143 w 1021757"/>
                  <a:gd name="connsiteY44" fmla="*/ 747119 h 974030"/>
                  <a:gd name="connsiteX45" fmla="*/ 911272 w 1021757"/>
                  <a:gd name="connsiteY45" fmla="*/ 761971 h 974030"/>
                  <a:gd name="connsiteX46" fmla="*/ 948824 w 1021757"/>
                  <a:gd name="connsiteY46" fmla="*/ 786759 h 974030"/>
                  <a:gd name="connsiteX47" fmla="*/ 981012 w 1021757"/>
                  <a:gd name="connsiteY47" fmla="*/ 809645 h 974030"/>
                  <a:gd name="connsiteX48" fmla="*/ 1016212 w 1021757"/>
                  <a:gd name="connsiteY48" fmla="*/ 829703 h 974030"/>
                  <a:gd name="connsiteX49" fmla="*/ 1021683 w 1021757"/>
                  <a:gd name="connsiteY49" fmla="*/ 840855 h 974030"/>
                  <a:gd name="connsiteX50" fmla="*/ 974564 w 1021757"/>
                  <a:gd name="connsiteY50" fmla="*/ 842678 h 974030"/>
                  <a:gd name="connsiteX51" fmla="*/ 964152 w 1021757"/>
                  <a:gd name="connsiteY51" fmla="*/ 842123 h 974030"/>
                  <a:gd name="connsiteX52" fmla="*/ 835427 w 1021757"/>
                  <a:gd name="connsiteY52" fmla="*/ 858851 h 974030"/>
                  <a:gd name="connsiteX53" fmla="*/ 790608 w 1021757"/>
                  <a:gd name="connsiteY53" fmla="*/ 842995 h 974030"/>
                  <a:gd name="connsiteX54" fmla="*/ 762437 w 1021757"/>
                  <a:gd name="connsiteY54" fmla="*/ 822488 h 974030"/>
                  <a:gd name="connsiteX55" fmla="*/ 669309 w 1021757"/>
                  <a:gd name="connsiteY55" fmla="*/ 823598 h 974030"/>
                  <a:gd name="connsiteX56" fmla="*/ 602767 w 1021757"/>
                  <a:gd name="connsiteY56" fmla="*/ 797198 h 974030"/>
                  <a:gd name="connsiteX57" fmla="*/ 523804 w 1021757"/>
                  <a:gd name="connsiteY57" fmla="*/ 754307 h 974030"/>
                  <a:gd name="connsiteX58" fmla="*/ 495157 w 1021757"/>
                  <a:gd name="connsiteY58" fmla="*/ 762605 h 974030"/>
                  <a:gd name="connsiteX59" fmla="*/ 490929 w 1021757"/>
                  <a:gd name="connsiteY59" fmla="*/ 747489 h 974030"/>
                  <a:gd name="connsiteX60" fmla="*/ 468175 w 1021757"/>
                  <a:gd name="connsiteY60" fmla="*/ 767283 h 974030"/>
                  <a:gd name="connsiteX61" fmla="*/ 466378 w 1021757"/>
                  <a:gd name="connsiteY61" fmla="*/ 782293 h 974030"/>
                  <a:gd name="connsiteX62" fmla="*/ 458741 w 1021757"/>
                  <a:gd name="connsiteY62" fmla="*/ 774127 h 974030"/>
                  <a:gd name="connsiteX63" fmla="*/ 437970 w 1021757"/>
                  <a:gd name="connsiteY63" fmla="*/ 775475 h 974030"/>
                  <a:gd name="connsiteX64" fmla="*/ 399123 w 1021757"/>
                  <a:gd name="connsiteY64" fmla="*/ 755602 h 974030"/>
                  <a:gd name="connsiteX65" fmla="*/ 368124 w 1021757"/>
                  <a:gd name="connsiteY65" fmla="*/ 749286 h 974030"/>
                  <a:gd name="connsiteX66" fmla="*/ 349890 w 1021757"/>
                  <a:gd name="connsiteY66" fmla="*/ 765010 h 974030"/>
                  <a:gd name="connsiteX67" fmla="*/ 321058 w 1021757"/>
                  <a:gd name="connsiteY67" fmla="*/ 772489 h 974030"/>
                  <a:gd name="connsiteX68" fmla="*/ 284272 w 1021757"/>
                  <a:gd name="connsiteY68" fmla="*/ 873227 h 974030"/>
                  <a:gd name="connsiteX69" fmla="*/ 282475 w 1021757"/>
                  <a:gd name="connsiteY69" fmla="*/ 938686 h 974030"/>
                  <a:gd name="connsiteX70" fmla="*/ 264663 w 1021757"/>
                  <a:gd name="connsiteY70" fmla="*/ 958136 h 974030"/>
                  <a:gd name="connsiteX71" fmla="*/ 260329 w 1021757"/>
                  <a:gd name="connsiteY71" fmla="*/ 968654 h 974030"/>
                  <a:gd name="connsiteX72" fmla="*/ 245240 w 1021757"/>
                  <a:gd name="connsiteY72" fmla="*/ 972830 h 974030"/>
                  <a:gd name="connsiteX73" fmla="*/ 246825 w 1021757"/>
                  <a:gd name="connsiteY73" fmla="*/ 953776 h 974030"/>
                  <a:gd name="connsiteX74" fmla="*/ 195663 w 1021757"/>
                  <a:gd name="connsiteY74" fmla="*/ 896483 h 974030"/>
                  <a:gd name="connsiteX75" fmla="*/ 163317 w 1021757"/>
                  <a:gd name="connsiteY75" fmla="*/ 829623 h 974030"/>
                  <a:gd name="connsiteX76" fmla="*/ 131473 w 1021757"/>
                  <a:gd name="connsiteY76" fmla="*/ 807319 h 974030"/>
                  <a:gd name="connsiteX77" fmla="*/ 67811 w 1021757"/>
                  <a:gd name="connsiteY77" fmla="*/ 800897 h 974030"/>
                  <a:gd name="connsiteX78" fmla="*/ 37605 w 1021757"/>
                  <a:gd name="connsiteY78" fmla="*/ 762552 h 974030"/>
                  <a:gd name="connsiteX79" fmla="*/ 19318 w 1021757"/>
                  <a:gd name="connsiteY79" fmla="*/ 717283 h 974030"/>
                  <a:gd name="connsiteX80" fmla="*/ 0 w 1021757"/>
                  <a:gd name="connsiteY80" fmla="*/ 673362 h 974030"/>
                  <a:gd name="connsiteX81" fmla="*/ 45243 w 1021757"/>
                  <a:gd name="connsiteY81" fmla="*/ 639853 h 974030"/>
                  <a:gd name="connsiteX82" fmla="*/ 76030 w 1021757"/>
                  <a:gd name="connsiteY82" fmla="*/ 649446 h 974030"/>
                  <a:gd name="connsiteX83" fmla="*/ 82055 w 1021757"/>
                  <a:gd name="connsiteY83" fmla="*/ 631449 h 974030"/>
                  <a:gd name="connsiteX84" fmla="*/ 108746 w 1021757"/>
                  <a:gd name="connsiteY84" fmla="*/ 603781 h 974030"/>
                  <a:gd name="connsiteX85" fmla="*/ 69502 w 1021757"/>
                  <a:gd name="connsiteY85" fmla="*/ 518502 h 974030"/>
                  <a:gd name="connsiteX86" fmla="*/ 61151 w 1021757"/>
                  <a:gd name="connsiteY86" fmla="*/ 479496 h 974030"/>
                  <a:gd name="connsiteX87" fmla="*/ 50951 w 1021757"/>
                  <a:gd name="connsiteY87" fmla="*/ 457324 h 974030"/>
                  <a:gd name="connsiteX88" fmla="*/ 34328 w 1021757"/>
                  <a:gd name="connsiteY88" fmla="*/ 444533 h 974030"/>
                  <a:gd name="connsiteX89" fmla="*/ 30972 w 1021757"/>
                  <a:gd name="connsiteY89" fmla="*/ 365993 h 974030"/>
                  <a:gd name="connsiteX90" fmla="*/ 80047 w 1021757"/>
                  <a:gd name="connsiteY90" fmla="*/ 262506 h 974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1021757" h="974030">
                    <a:moveTo>
                      <a:pt x="80179" y="262480"/>
                    </a:moveTo>
                    <a:cubicBezTo>
                      <a:pt x="132345" y="283965"/>
                      <a:pt x="117308" y="277411"/>
                      <a:pt x="94370" y="324186"/>
                    </a:cubicBezTo>
                    <a:cubicBezTo>
                      <a:pt x="120400" y="329445"/>
                      <a:pt x="144422" y="355740"/>
                      <a:pt x="144792" y="384360"/>
                    </a:cubicBezTo>
                    <a:cubicBezTo>
                      <a:pt x="142176" y="398551"/>
                      <a:pt x="133217" y="408593"/>
                      <a:pt x="153830" y="400057"/>
                    </a:cubicBezTo>
                    <a:cubicBezTo>
                      <a:pt x="177508" y="418741"/>
                      <a:pt x="193311" y="388852"/>
                      <a:pt x="197011" y="367843"/>
                    </a:cubicBezTo>
                    <a:cubicBezTo>
                      <a:pt x="193126" y="353493"/>
                      <a:pt x="172831" y="357589"/>
                      <a:pt x="172646" y="340042"/>
                    </a:cubicBezTo>
                    <a:cubicBezTo>
                      <a:pt x="158085" y="325534"/>
                      <a:pt x="185595" y="338589"/>
                      <a:pt x="175658" y="297231"/>
                    </a:cubicBezTo>
                    <a:cubicBezTo>
                      <a:pt x="202402" y="280053"/>
                      <a:pt x="197962" y="289276"/>
                      <a:pt x="200129" y="257115"/>
                    </a:cubicBezTo>
                    <a:cubicBezTo>
                      <a:pt x="231894" y="227729"/>
                      <a:pt x="262761" y="195805"/>
                      <a:pt x="271164" y="149690"/>
                    </a:cubicBezTo>
                    <a:cubicBezTo>
                      <a:pt x="266461" y="131905"/>
                      <a:pt x="269685" y="110790"/>
                      <a:pt x="258162" y="96388"/>
                    </a:cubicBezTo>
                    <a:cubicBezTo>
                      <a:pt x="255731" y="77096"/>
                      <a:pt x="288791" y="47287"/>
                      <a:pt x="297882" y="71547"/>
                    </a:cubicBezTo>
                    <a:cubicBezTo>
                      <a:pt x="308690" y="83518"/>
                      <a:pt x="311809" y="84126"/>
                      <a:pt x="318548" y="69803"/>
                    </a:cubicBezTo>
                    <a:cubicBezTo>
                      <a:pt x="336676" y="48291"/>
                      <a:pt x="326555" y="123158"/>
                      <a:pt x="330334" y="127439"/>
                    </a:cubicBezTo>
                    <a:cubicBezTo>
                      <a:pt x="371507" y="162058"/>
                      <a:pt x="333082" y="171677"/>
                      <a:pt x="410750" y="169722"/>
                    </a:cubicBezTo>
                    <a:cubicBezTo>
                      <a:pt x="430385" y="167846"/>
                      <a:pt x="414714" y="140071"/>
                      <a:pt x="430517" y="139886"/>
                    </a:cubicBezTo>
                    <a:cubicBezTo>
                      <a:pt x="454698" y="158438"/>
                      <a:pt x="483424" y="109945"/>
                      <a:pt x="512070" y="137164"/>
                    </a:cubicBezTo>
                    <a:cubicBezTo>
                      <a:pt x="508529" y="168586"/>
                      <a:pt x="539554" y="178575"/>
                      <a:pt x="539580" y="205794"/>
                    </a:cubicBezTo>
                    <a:cubicBezTo>
                      <a:pt x="554327" y="207274"/>
                      <a:pt x="575706" y="200086"/>
                      <a:pt x="580225" y="184574"/>
                    </a:cubicBezTo>
                    <a:cubicBezTo>
                      <a:pt x="573750" y="167951"/>
                      <a:pt x="545711" y="154923"/>
                      <a:pt x="561356" y="134495"/>
                    </a:cubicBezTo>
                    <a:cubicBezTo>
                      <a:pt x="597561" y="102334"/>
                      <a:pt x="547139" y="109495"/>
                      <a:pt x="533846" y="91446"/>
                    </a:cubicBezTo>
                    <a:cubicBezTo>
                      <a:pt x="533978" y="91050"/>
                      <a:pt x="544020" y="78312"/>
                      <a:pt x="536991" y="78867"/>
                    </a:cubicBezTo>
                    <a:cubicBezTo>
                      <a:pt x="525521" y="43191"/>
                      <a:pt x="566007" y="-16243"/>
                      <a:pt x="606387" y="4159"/>
                    </a:cubicBezTo>
                    <a:cubicBezTo>
                      <a:pt x="604590" y="39676"/>
                      <a:pt x="606625" y="17081"/>
                      <a:pt x="631863" y="40020"/>
                    </a:cubicBezTo>
                    <a:cubicBezTo>
                      <a:pt x="645499" y="36241"/>
                      <a:pt x="678374" y="53154"/>
                      <a:pt x="682628" y="40416"/>
                    </a:cubicBezTo>
                    <a:cubicBezTo>
                      <a:pt x="689261" y="80981"/>
                      <a:pt x="754879" y="65310"/>
                      <a:pt x="748166" y="115415"/>
                    </a:cubicBezTo>
                    <a:cubicBezTo>
                      <a:pt x="742353" y="142212"/>
                      <a:pt x="716137" y="121361"/>
                      <a:pt x="709213" y="143982"/>
                    </a:cubicBezTo>
                    <a:cubicBezTo>
                      <a:pt x="749303" y="169273"/>
                      <a:pt x="726417" y="224478"/>
                      <a:pt x="719361" y="260366"/>
                    </a:cubicBezTo>
                    <a:cubicBezTo>
                      <a:pt x="713891" y="266206"/>
                      <a:pt x="709398" y="272178"/>
                      <a:pt x="705540" y="278389"/>
                    </a:cubicBezTo>
                    <a:cubicBezTo>
                      <a:pt x="698458" y="289805"/>
                      <a:pt x="703743" y="296967"/>
                      <a:pt x="688627" y="315175"/>
                    </a:cubicBezTo>
                    <a:cubicBezTo>
                      <a:pt x="686539" y="317712"/>
                      <a:pt x="686354" y="321385"/>
                      <a:pt x="685165" y="324582"/>
                    </a:cubicBezTo>
                    <a:cubicBezTo>
                      <a:pt x="692036" y="338879"/>
                      <a:pt x="700757" y="322125"/>
                      <a:pt x="700942" y="347547"/>
                    </a:cubicBezTo>
                    <a:cubicBezTo>
                      <a:pt x="714420" y="370750"/>
                      <a:pt x="696370" y="369746"/>
                      <a:pt x="708500" y="399211"/>
                    </a:cubicBezTo>
                    <a:cubicBezTo>
                      <a:pt x="735376" y="404550"/>
                      <a:pt x="706386" y="415252"/>
                      <a:pt x="729060" y="420432"/>
                    </a:cubicBezTo>
                    <a:cubicBezTo>
                      <a:pt x="745286" y="405924"/>
                      <a:pt x="750994" y="417049"/>
                      <a:pt x="758024" y="408514"/>
                    </a:cubicBezTo>
                    <a:cubicBezTo>
                      <a:pt x="759953" y="403942"/>
                      <a:pt x="762516" y="395750"/>
                      <a:pt x="768621" y="394005"/>
                    </a:cubicBezTo>
                    <a:cubicBezTo>
                      <a:pt x="774144" y="391019"/>
                      <a:pt x="818620" y="391548"/>
                      <a:pt x="820813" y="399344"/>
                    </a:cubicBezTo>
                    <a:cubicBezTo>
                      <a:pt x="822320" y="404708"/>
                      <a:pt x="811590" y="415992"/>
                      <a:pt x="798377" y="439486"/>
                    </a:cubicBezTo>
                    <a:cubicBezTo>
                      <a:pt x="772690" y="479760"/>
                      <a:pt x="735534" y="516123"/>
                      <a:pt x="752051" y="568633"/>
                    </a:cubicBezTo>
                    <a:cubicBezTo>
                      <a:pt x="753558" y="580604"/>
                      <a:pt x="742062" y="614536"/>
                      <a:pt x="764974" y="605631"/>
                    </a:cubicBezTo>
                    <a:cubicBezTo>
                      <a:pt x="778874" y="605155"/>
                      <a:pt x="762754" y="629837"/>
                      <a:pt x="775650" y="633722"/>
                    </a:cubicBezTo>
                    <a:cubicBezTo>
                      <a:pt x="775042" y="638796"/>
                      <a:pt x="769387" y="646037"/>
                      <a:pt x="771607" y="652617"/>
                    </a:cubicBezTo>
                    <a:cubicBezTo>
                      <a:pt x="762886" y="664588"/>
                      <a:pt x="788441" y="652591"/>
                      <a:pt x="787357" y="667522"/>
                    </a:cubicBezTo>
                    <a:cubicBezTo>
                      <a:pt x="800016" y="678357"/>
                      <a:pt x="791136" y="646354"/>
                      <a:pt x="816823" y="676771"/>
                    </a:cubicBezTo>
                    <a:cubicBezTo>
                      <a:pt x="821791" y="701480"/>
                      <a:pt x="880511" y="709963"/>
                      <a:pt x="874090" y="734064"/>
                    </a:cubicBezTo>
                    <a:cubicBezTo>
                      <a:pt x="871658" y="748282"/>
                      <a:pt x="896552" y="732347"/>
                      <a:pt x="893143" y="747119"/>
                    </a:cubicBezTo>
                    <a:cubicBezTo>
                      <a:pt x="885083" y="756976"/>
                      <a:pt x="903767" y="775713"/>
                      <a:pt x="911272" y="761971"/>
                    </a:cubicBezTo>
                    <a:cubicBezTo>
                      <a:pt x="972133" y="745851"/>
                      <a:pt x="925331" y="774497"/>
                      <a:pt x="948824" y="786759"/>
                    </a:cubicBezTo>
                    <a:cubicBezTo>
                      <a:pt x="982360" y="782610"/>
                      <a:pt x="959395" y="795823"/>
                      <a:pt x="981012" y="809645"/>
                    </a:cubicBezTo>
                    <a:cubicBezTo>
                      <a:pt x="981699" y="810094"/>
                      <a:pt x="1013966" y="833112"/>
                      <a:pt x="1016212" y="829703"/>
                    </a:cubicBezTo>
                    <a:cubicBezTo>
                      <a:pt x="1020361" y="830284"/>
                      <a:pt x="1022158" y="837128"/>
                      <a:pt x="1021683" y="840855"/>
                    </a:cubicBezTo>
                    <a:cubicBezTo>
                      <a:pt x="1010689" y="839771"/>
                      <a:pt x="979664" y="827773"/>
                      <a:pt x="974564" y="842678"/>
                    </a:cubicBezTo>
                    <a:cubicBezTo>
                      <a:pt x="971816" y="845929"/>
                      <a:pt x="967217" y="843312"/>
                      <a:pt x="964152" y="842123"/>
                    </a:cubicBezTo>
                    <a:cubicBezTo>
                      <a:pt x="901970" y="865114"/>
                      <a:pt x="936430" y="805733"/>
                      <a:pt x="835427" y="858851"/>
                    </a:cubicBezTo>
                    <a:cubicBezTo>
                      <a:pt x="829349" y="850976"/>
                      <a:pt x="798985" y="846933"/>
                      <a:pt x="790608" y="842995"/>
                    </a:cubicBezTo>
                    <a:cubicBezTo>
                      <a:pt x="796184" y="825236"/>
                      <a:pt x="776813" y="819528"/>
                      <a:pt x="762437" y="822488"/>
                    </a:cubicBezTo>
                    <a:cubicBezTo>
                      <a:pt x="748616" y="865167"/>
                      <a:pt x="677607" y="873280"/>
                      <a:pt x="669309" y="823598"/>
                    </a:cubicBezTo>
                    <a:cubicBezTo>
                      <a:pt x="632550" y="822435"/>
                      <a:pt x="635430" y="817969"/>
                      <a:pt x="602767" y="797198"/>
                    </a:cubicBezTo>
                    <a:cubicBezTo>
                      <a:pt x="537228" y="789270"/>
                      <a:pt x="561911" y="816965"/>
                      <a:pt x="523804" y="754307"/>
                    </a:cubicBezTo>
                    <a:cubicBezTo>
                      <a:pt x="521346" y="749445"/>
                      <a:pt x="498249" y="761892"/>
                      <a:pt x="495157" y="762605"/>
                    </a:cubicBezTo>
                    <a:cubicBezTo>
                      <a:pt x="496901" y="755708"/>
                      <a:pt x="499015" y="750237"/>
                      <a:pt x="490929" y="747489"/>
                    </a:cubicBezTo>
                    <a:cubicBezTo>
                      <a:pt x="466167" y="751955"/>
                      <a:pt x="514713" y="780760"/>
                      <a:pt x="468175" y="767283"/>
                    </a:cubicBezTo>
                    <a:cubicBezTo>
                      <a:pt x="460776" y="768604"/>
                      <a:pt x="473038" y="778514"/>
                      <a:pt x="466378" y="782293"/>
                    </a:cubicBezTo>
                    <a:cubicBezTo>
                      <a:pt x="461780" y="783350"/>
                      <a:pt x="461542" y="776585"/>
                      <a:pt x="458741" y="774127"/>
                    </a:cubicBezTo>
                    <a:cubicBezTo>
                      <a:pt x="442568" y="764270"/>
                      <a:pt x="436754" y="749154"/>
                      <a:pt x="437970" y="775475"/>
                    </a:cubicBezTo>
                    <a:cubicBezTo>
                      <a:pt x="424836" y="785940"/>
                      <a:pt x="387257" y="776109"/>
                      <a:pt x="399123" y="755602"/>
                    </a:cubicBezTo>
                    <a:cubicBezTo>
                      <a:pt x="388684" y="744529"/>
                      <a:pt x="380862" y="774286"/>
                      <a:pt x="368124" y="749286"/>
                    </a:cubicBezTo>
                    <a:cubicBezTo>
                      <a:pt x="352929" y="756368"/>
                      <a:pt x="382553" y="785993"/>
                      <a:pt x="349890" y="765010"/>
                    </a:cubicBezTo>
                    <a:cubicBezTo>
                      <a:pt x="341592" y="767468"/>
                      <a:pt x="322142" y="760887"/>
                      <a:pt x="321058" y="772489"/>
                    </a:cubicBezTo>
                    <a:cubicBezTo>
                      <a:pt x="313500" y="791067"/>
                      <a:pt x="269737" y="857371"/>
                      <a:pt x="284272" y="873227"/>
                    </a:cubicBezTo>
                    <a:cubicBezTo>
                      <a:pt x="321666" y="885278"/>
                      <a:pt x="282977" y="917096"/>
                      <a:pt x="282475" y="938686"/>
                    </a:cubicBezTo>
                    <a:cubicBezTo>
                      <a:pt x="298357" y="969024"/>
                      <a:pt x="271561" y="975366"/>
                      <a:pt x="264663" y="958136"/>
                    </a:cubicBezTo>
                    <a:cubicBezTo>
                      <a:pt x="259431" y="951794"/>
                      <a:pt x="260620" y="965747"/>
                      <a:pt x="260329" y="968654"/>
                    </a:cubicBezTo>
                    <a:cubicBezTo>
                      <a:pt x="260937" y="976556"/>
                      <a:pt x="249680" y="973649"/>
                      <a:pt x="245240" y="972830"/>
                    </a:cubicBezTo>
                    <a:cubicBezTo>
                      <a:pt x="245240" y="972830"/>
                      <a:pt x="246825" y="953776"/>
                      <a:pt x="246825" y="953776"/>
                    </a:cubicBezTo>
                    <a:cubicBezTo>
                      <a:pt x="229014" y="903116"/>
                      <a:pt x="236202" y="918073"/>
                      <a:pt x="195663" y="896483"/>
                    </a:cubicBezTo>
                    <a:cubicBezTo>
                      <a:pt x="192254" y="852667"/>
                      <a:pt x="166171" y="869554"/>
                      <a:pt x="163317" y="829623"/>
                    </a:cubicBezTo>
                    <a:cubicBezTo>
                      <a:pt x="156499" y="816886"/>
                      <a:pt x="130918" y="826875"/>
                      <a:pt x="131473" y="807319"/>
                    </a:cubicBezTo>
                    <a:cubicBezTo>
                      <a:pt x="141198" y="757610"/>
                      <a:pt x="92573" y="819687"/>
                      <a:pt x="67811" y="800897"/>
                    </a:cubicBezTo>
                    <a:cubicBezTo>
                      <a:pt x="48467" y="809169"/>
                      <a:pt x="44053" y="776188"/>
                      <a:pt x="37605" y="762552"/>
                    </a:cubicBezTo>
                    <a:cubicBezTo>
                      <a:pt x="26057" y="750290"/>
                      <a:pt x="16385" y="733456"/>
                      <a:pt x="19318" y="717283"/>
                    </a:cubicBezTo>
                    <a:cubicBezTo>
                      <a:pt x="4070" y="703700"/>
                      <a:pt x="14297" y="686258"/>
                      <a:pt x="0" y="673362"/>
                    </a:cubicBezTo>
                    <a:cubicBezTo>
                      <a:pt x="8404" y="650239"/>
                      <a:pt x="13900" y="621645"/>
                      <a:pt x="45243" y="639853"/>
                    </a:cubicBezTo>
                    <a:cubicBezTo>
                      <a:pt x="54571" y="656185"/>
                      <a:pt x="67811" y="682162"/>
                      <a:pt x="76030" y="649446"/>
                    </a:cubicBezTo>
                    <a:cubicBezTo>
                      <a:pt x="83641" y="642707"/>
                      <a:pt x="98704" y="639272"/>
                      <a:pt x="82055" y="631449"/>
                    </a:cubicBezTo>
                    <a:cubicBezTo>
                      <a:pt x="85438" y="616809"/>
                      <a:pt x="129147" y="620905"/>
                      <a:pt x="108746" y="603781"/>
                    </a:cubicBezTo>
                    <a:cubicBezTo>
                      <a:pt x="99312" y="562581"/>
                      <a:pt x="65697" y="562555"/>
                      <a:pt x="69502" y="518502"/>
                    </a:cubicBezTo>
                    <a:cubicBezTo>
                      <a:pt x="45586" y="482878"/>
                      <a:pt x="69106" y="514247"/>
                      <a:pt x="61151" y="479496"/>
                    </a:cubicBezTo>
                    <a:cubicBezTo>
                      <a:pt x="43868" y="481716"/>
                      <a:pt x="56712" y="465754"/>
                      <a:pt x="50951" y="457324"/>
                    </a:cubicBezTo>
                    <a:cubicBezTo>
                      <a:pt x="44291" y="454813"/>
                      <a:pt x="37103" y="452118"/>
                      <a:pt x="34328" y="444533"/>
                    </a:cubicBezTo>
                    <a:cubicBezTo>
                      <a:pt x="4545" y="393450"/>
                      <a:pt x="49048" y="433011"/>
                      <a:pt x="30972" y="365993"/>
                    </a:cubicBezTo>
                    <a:cubicBezTo>
                      <a:pt x="48942" y="323605"/>
                      <a:pt x="93313" y="326327"/>
                      <a:pt x="80047" y="262506"/>
                    </a:cubicBezTo>
                    <a:close/>
                  </a:path>
                </a:pathLst>
              </a:custGeom>
              <a:solidFill>
                <a:srgbClr val="FF0F64">
                  <a:alpha val="94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61" name="Figura a mano libera: forma 206">
                <a:extLst>
                  <a:ext uri="{FF2B5EF4-FFF2-40B4-BE49-F238E27FC236}">
                    <a16:creationId xmlns:a16="http://schemas.microsoft.com/office/drawing/2014/main" id="{2A54091E-DF00-6BAA-9B3E-54F103AAF6A2}"/>
                  </a:ext>
                </a:extLst>
              </p:cNvPr>
              <p:cNvSpPr/>
              <p:nvPr/>
            </p:nvSpPr>
            <p:spPr>
              <a:xfrm>
                <a:off x="1263068" y="2104011"/>
                <a:ext cx="897700" cy="438906"/>
              </a:xfrm>
              <a:custGeom>
                <a:avLst/>
                <a:gdLst>
                  <a:gd name="connsiteX0" fmla="*/ 7083 w 897700"/>
                  <a:gd name="connsiteY0" fmla="*/ 435940 h 438906"/>
                  <a:gd name="connsiteX1" fmla="*/ 54784 w 897700"/>
                  <a:gd name="connsiteY1" fmla="*/ 332638 h 438906"/>
                  <a:gd name="connsiteX2" fmla="*/ 72701 w 897700"/>
                  <a:gd name="connsiteY2" fmla="*/ 302353 h 438906"/>
                  <a:gd name="connsiteX3" fmla="*/ 89508 w 897700"/>
                  <a:gd name="connsiteY3" fmla="*/ 286761 h 438906"/>
                  <a:gd name="connsiteX4" fmla="*/ 93578 w 897700"/>
                  <a:gd name="connsiteY4" fmla="*/ 266703 h 438906"/>
                  <a:gd name="connsiteX5" fmla="*/ 180469 w 897700"/>
                  <a:gd name="connsiteY5" fmla="*/ 271011 h 438906"/>
                  <a:gd name="connsiteX6" fmla="*/ 176399 w 897700"/>
                  <a:gd name="connsiteY6" fmla="*/ 260942 h 438906"/>
                  <a:gd name="connsiteX7" fmla="*/ 198096 w 897700"/>
                  <a:gd name="connsiteY7" fmla="*/ 257824 h 438906"/>
                  <a:gd name="connsiteX8" fmla="*/ 207636 w 897700"/>
                  <a:gd name="connsiteY8" fmla="*/ 231159 h 438906"/>
                  <a:gd name="connsiteX9" fmla="*/ 205310 w 897700"/>
                  <a:gd name="connsiteY9" fmla="*/ 185098 h 438906"/>
                  <a:gd name="connsiteX10" fmla="*/ 238529 w 897700"/>
                  <a:gd name="connsiteY10" fmla="*/ 140278 h 438906"/>
                  <a:gd name="connsiteX11" fmla="*/ 253486 w 897700"/>
                  <a:gd name="connsiteY11" fmla="*/ 95432 h 438906"/>
                  <a:gd name="connsiteX12" fmla="*/ 301213 w 897700"/>
                  <a:gd name="connsiteY12" fmla="*/ 97202 h 438906"/>
                  <a:gd name="connsiteX13" fmla="*/ 347697 w 897700"/>
                  <a:gd name="connsiteY13" fmla="*/ 82113 h 438906"/>
                  <a:gd name="connsiteX14" fmla="*/ 434535 w 897700"/>
                  <a:gd name="connsiteY14" fmla="*/ 52409 h 438906"/>
                  <a:gd name="connsiteX15" fmla="*/ 449229 w 897700"/>
                  <a:gd name="connsiteY15" fmla="*/ 77990 h 438906"/>
                  <a:gd name="connsiteX16" fmla="*/ 469128 w 897700"/>
                  <a:gd name="connsiteY16" fmla="*/ 63587 h 438906"/>
                  <a:gd name="connsiteX17" fmla="*/ 497246 w 897700"/>
                  <a:gd name="connsiteY17" fmla="*/ 58989 h 438906"/>
                  <a:gd name="connsiteX18" fmla="*/ 487151 w 897700"/>
                  <a:gd name="connsiteY18" fmla="*/ 25057 h 438906"/>
                  <a:gd name="connsiteX19" fmla="*/ 521717 w 897700"/>
                  <a:gd name="connsiteY19" fmla="*/ 7959 h 438906"/>
                  <a:gd name="connsiteX20" fmla="*/ 569919 w 897700"/>
                  <a:gd name="connsiteY20" fmla="*/ 45934 h 438906"/>
                  <a:gd name="connsiteX21" fmla="*/ 613920 w 897700"/>
                  <a:gd name="connsiteY21" fmla="*/ 33012 h 438906"/>
                  <a:gd name="connsiteX22" fmla="*/ 632366 w 897700"/>
                  <a:gd name="connsiteY22" fmla="*/ 37293 h 438906"/>
                  <a:gd name="connsiteX23" fmla="*/ 656890 w 897700"/>
                  <a:gd name="connsiteY23" fmla="*/ 50771 h 438906"/>
                  <a:gd name="connsiteX24" fmla="*/ 670790 w 897700"/>
                  <a:gd name="connsiteY24" fmla="*/ 44957 h 438906"/>
                  <a:gd name="connsiteX25" fmla="*/ 698776 w 897700"/>
                  <a:gd name="connsiteY25" fmla="*/ 60073 h 438906"/>
                  <a:gd name="connsiteX26" fmla="*/ 685245 w 897700"/>
                  <a:gd name="connsiteY26" fmla="*/ 121092 h 438906"/>
                  <a:gd name="connsiteX27" fmla="*/ 707682 w 897700"/>
                  <a:gd name="connsiteY27" fmla="*/ 126324 h 438906"/>
                  <a:gd name="connsiteX28" fmla="*/ 758632 w 897700"/>
                  <a:gd name="connsiteY28" fmla="*/ 136922 h 438906"/>
                  <a:gd name="connsiteX29" fmla="*/ 831359 w 897700"/>
                  <a:gd name="connsiteY29" fmla="*/ 232850 h 438906"/>
                  <a:gd name="connsiteX30" fmla="*/ 848457 w 897700"/>
                  <a:gd name="connsiteY30" fmla="*/ 241915 h 438906"/>
                  <a:gd name="connsiteX31" fmla="*/ 849223 w 897700"/>
                  <a:gd name="connsiteY31" fmla="*/ 255392 h 438906"/>
                  <a:gd name="connsiteX32" fmla="*/ 878610 w 897700"/>
                  <a:gd name="connsiteY32" fmla="*/ 278992 h 438906"/>
                  <a:gd name="connsiteX33" fmla="*/ 890607 w 897700"/>
                  <a:gd name="connsiteY33" fmla="*/ 310413 h 438906"/>
                  <a:gd name="connsiteX34" fmla="*/ 870972 w 897700"/>
                  <a:gd name="connsiteY34" fmla="*/ 312844 h 438906"/>
                  <a:gd name="connsiteX35" fmla="*/ 841348 w 897700"/>
                  <a:gd name="connsiteY35" fmla="*/ 289826 h 438906"/>
                  <a:gd name="connsiteX36" fmla="*/ 826232 w 897700"/>
                  <a:gd name="connsiteY36" fmla="*/ 282216 h 438906"/>
                  <a:gd name="connsiteX37" fmla="*/ 822215 w 897700"/>
                  <a:gd name="connsiteY37" fmla="*/ 286497 h 438906"/>
                  <a:gd name="connsiteX38" fmla="*/ 827210 w 897700"/>
                  <a:gd name="connsiteY38" fmla="*/ 299816 h 438906"/>
                  <a:gd name="connsiteX39" fmla="*/ 826813 w 897700"/>
                  <a:gd name="connsiteY39" fmla="*/ 312580 h 438906"/>
                  <a:gd name="connsiteX40" fmla="*/ 817538 w 897700"/>
                  <a:gd name="connsiteY40" fmla="*/ 304255 h 438906"/>
                  <a:gd name="connsiteX41" fmla="*/ 751497 w 897700"/>
                  <a:gd name="connsiteY41" fmla="*/ 264695 h 438906"/>
                  <a:gd name="connsiteX42" fmla="*/ 725440 w 897700"/>
                  <a:gd name="connsiteY42" fmla="*/ 237607 h 438906"/>
                  <a:gd name="connsiteX43" fmla="*/ 696080 w 897700"/>
                  <a:gd name="connsiteY43" fmla="*/ 218237 h 438906"/>
                  <a:gd name="connsiteX44" fmla="*/ 622693 w 897700"/>
                  <a:gd name="connsiteY44" fmla="*/ 171065 h 438906"/>
                  <a:gd name="connsiteX45" fmla="*/ 608132 w 897700"/>
                  <a:gd name="connsiteY45" fmla="*/ 167312 h 438906"/>
                  <a:gd name="connsiteX46" fmla="*/ 588550 w 897700"/>
                  <a:gd name="connsiteY46" fmla="*/ 179891 h 438906"/>
                  <a:gd name="connsiteX47" fmla="*/ 531257 w 897700"/>
                  <a:gd name="connsiteY47" fmla="*/ 146171 h 438906"/>
                  <a:gd name="connsiteX48" fmla="*/ 447722 w 897700"/>
                  <a:gd name="connsiteY48" fmla="*/ 124210 h 438906"/>
                  <a:gd name="connsiteX49" fmla="*/ 344103 w 897700"/>
                  <a:gd name="connsiteY49" fmla="*/ 186762 h 438906"/>
                  <a:gd name="connsiteX50" fmla="*/ 333770 w 897700"/>
                  <a:gd name="connsiteY50" fmla="*/ 214484 h 438906"/>
                  <a:gd name="connsiteX51" fmla="*/ 323992 w 897700"/>
                  <a:gd name="connsiteY51" fmla="*/ 235705 h 438906"/>
                  <a:gd name="connsiteX52" fmla="*/ 270822 w 897700"/>
                  <a:gd name="connsiteY52" fmla="*/ 272623 h 438906"/>
                  <a:gd name="connsiteX53" fmla="*/ 259379 w 897700"/>
                  <a:gd name="connsiteY53" fmla="*/ 307268 h 438906"/>
                  <a:gd name="connsiteX54" fmla="*/ 239850 w 897700"/>
                  <a:gd name="connsiteY54" fmla="*/ 356237 h 438906"/>
                  <a:gd name="connsiteX55" fmla="*/ 167018 w 897700"/>
                  <a:gd name="connsiteY55" fmla="*/ 406553 h 438906"/>
                  <a:gd name="connsiteX56" fmla="*/ 7057 w 897700"/>
                  <a:gd name="connsiteY56" fmla="*/ 435940 h 438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897700" h="438906">
                    <a:moveTo>
                      <a:pt x="7083" y="435940"/>
                    </a:moveTo>
                    <a:cubicBezTo>
                      <a:pt x="-18735" y="389799"/>
                      <a:pt x="32691" y="365275"/>
                      <a:pt x="54784" y="332638"/>
                    </a:cubicBezTo>
                    <a:cubicBezTo>
                      <a:pt x="56237" y="319583"/>
                      <a:pt x="64139" y="311100"/>
                      <a:pt x="72701" y="302353"/>
                    </a:cubicBezTo>
                    <a:cubicBezTo>
                      <a:pt x="71697" y="285545"/>
                      <a:pt x="76850" y="293315"/>
                      <a:pt x="89508" y="286761"/>
                    </a:cubicBezTo>
                    <a:cubicBezTo>
                      <a:pt x="84884" y="279309"/>
                      <a:pt x="86258" y="272861"/>
                      <a:pt x="93578" y="266703"/>
                    </a:cubicBezTo>
                    <a:cubicBezTo>
                      <a:pt x="103858" y="262713"/>
                      <a:pt x="187102" y="295403"/>
                      <a:pt x="180469" y="271011"/>
                    </a:cubicBezTo>
                    <a:cubicBezTo>
                      <a:pt x="175712" y="269716"/>
                      <a:pt x="173070" y="265408"/>
                      <a:pt x="176399" y="260942"/>
                    </a:cubicBezTo>
                    <a:cubicBezTo>
                      <a:pt x="181764" y="250134"/>
                      <a:pt x="189983" y="259330"/>
                      <a:pt x="198096" y="257824"/>
                    </a:cubicBezTo>
                    <a:cubicBezTo>
                      <a:pt x="205046" y="252327"/>
                      <a:pt x="213555" y="239906"/>
                      <a:pt x="207636" y="231159"/>
                    </a:cubicBezTo>
                    <a:cubicBezTo>
                      <a:pt x="200474" y="218184"/>
                      <a:pt x="212921" y="198179"/>
                      <a:pt x="205310" y="185098"/>
                    </a:cubicBezTo>
                    <a:cubicBezTo>
                      <a:pt x="221642" y="173549"/>
                      <a:pt x="231446" y="159094"/>
                      <a:pt x="238529" y="140278"/>
                    </a:cubicBezTo>
                    <a:cubicBezTo>
                      <a:pt x="270743" y="127461"/>
                      <a:pt x="241990" y="114221"/>
                      <a:pt x="253486" y="95432"/>
                    </a:cubicBezTo>
                    <a:cubicBezTo>
                      <a:pt x="263740" y="53149"/>
                      <a:pt x="277587" y="90648"/>
                      <a:pt x="301213" y="97202"/>
                    </a:cubicBezTo>
                    <a:cubicBezTo>
                      <a:pt x="314347" y="109755"/>
                      <a:pt x="303485" y="80923"/>
                      <a:pt x="347697" y="82113"/>
                    </a:cubicBezTo>
                    <a:cubicBezTo>
                      <a:pt x="431734" y="92578"/>
                      <a:pt x="349230" y="29576"/>
                      <a:pt x="434535" y="52409"/>
                    </a:cubicBezTo>
                    <a:cubicBezTo>
                      <a:pt x="439239" y="60839"/>
                      <a:pt x="444340" y="69639"/>
                      <a:pt x="449229" y="77990"/>
                    </a:cubicBezTo>
                    <a:cubicBezTo>
                      <a:pt x="443943" y="104073"/>
                      <a:pt x="468097" y="74581"/>
                      <a:pt x="469128" y="63587"/>
                    </a:cubicBezTo>
                    <a:cubicBezTo>
                      <a:pt x="475365" y="55369"/>
                      <a:pt x="490692" y="66204"/>
                      <a:pt x="497246" y="58989"/>
                    </a:cubicBezTo>
                    <a:cubicBezTo>
                      <a:pt x="502901" y="46252"/>
                      <a:pt x="498144" y="32272"/>
                      <a:pt x="487151" y="25057"/>
                    </a:cubicBezTo>
                    <a:cubicBezTo>
                      <a:pt x="496691" y="14460"/>
                      <a:pt x="507235" y="-13658"/>
                      <a:pt x="521717" y="7959"/>
                    </a:cubicBezTo>
                    <a:cubicBezTo>
                      <a:pt x="537124" y="22520"/>
                      <a:pt x="562811" y="26247"/>
                      <a:pt x="569919" y="45934"/>
                    </a:cubicBezTo>
                    <a:cubicBezTo>
                      <a:pt x="602477" y="65384"/>
                      <a:pt x="596795" y="25322"/>
                      <a:pt x="613920" y="33012"/>
                    </a:cubicBezTo>
                    <a:cubicBezTo>
                      <a:pt x="621557" y="43397"/>
                      <a:pt x="622931" y="38086"/>
                      <a:pt x="632366" y="37293"/>
                    </a:cubicBezTo>
                    <a:cubicBezTo>
                      <a:pt x="639395" y="39222"/>
                      <a:pt x="649728" y="49740"/>
                      <a:pt x="656890" y="50771"/>
                    </a:cubicBezTo>
                    <a:cubicBezTo>
                      <a:pt x="661964" y="51484"/>
                      <a:pt x="668808" y="50586"/>
                      <a:pt x="670790" y="44957"/>
                    </a:cubicBezTo>
                    <a:cubicBezTo>
                      <a:pt x="677608" y="40279"/>
                      <a:pt x="678824" y="57404"/>
                      <a:pt x="698776" y="60073"/>
                    </a:cubicBezTo>
                    <a:cubicBezTo>
                      <a:pt x="717143" y="82562"/>
                      <a:pt x="687122" y="99792"/>
                      <a:pt x="685245" y="121092"/>
                    </a:cubicBezTo>
                    <a:cubicBezTo>
                      <a:pt x="675600" y="138956"/>
                      <a:pt x="701287" y="137529"/>
                      <a:pt x="707682" y="126324"/>
                    </a:cubicBezTo>
                    <a:cubicBezTo>
                      <a:pt x="724886" y="124395"/>
                      <a:pt x="744362" y="125822"/>
                      <a:pt x="758632" y="136922"/>
                    </a:cubicBezTo>
                    <a:cubicBezTo>
                      <a:pt x="767063" y="180737"/>
                      <a:pt x="829218" y="191070"/>
                      <a:pt x="831359" y="232850"/>
                    </a:cubicBezTo>
                    <a:cubicBezTo>
                      <a:pt x="829615" y="262713"/>
                      <a:pt x="840080" y="220668"/>
                      <a:pt x="848457" y="241915"/>
                    </a:cubicBezTo>
                    <a:cubicBezTo>
                      <a:pt x="847241" y="246381"/>
                      <a:pt x="840132" y="255287"/>
                      <a:pt x="849223" y="255392"/>
                    </a:cubicBezTo>
                    <a:cubicBezTo>
                      <a:pt x="885877" y="252406"/>
                      <a:pt x="866136" y="265250"/>
                      <a:pt x="878610" y="278992"/>
                    </a:cubicBezTo>
                    <a:cubicBezTo>
                      <a:pt x="903028" y="275133"/>
                      <a:pt x="900438" y="295244"/>
                      <a:pt x="890607" y="310413"/>
                    </a:cubicBezTo>
                    <a:cubicBezTo>
                      <a:pt x="879852" y="310889"/>
                      <a:pt x="880380" y="300027"/>
                      <a:pt x="870972" y="312844"/>
                    </a:cubicBezTo>
                    <a:cubicBezTo>
                      <a:pt x="860719" y="312527"/>
                      <a:pt x="849223" y="296592"/>
                      <a:pt x="841348" y="289826"/>
                    </a:cubicBezTo>
                    <a:cubicBezTo>
                      <a:pt x="837358" y="296354"/>
                      <a:pt x="829509" y="283880"/>
                      <a:pt x="826232" y="282216"/>
                    </a:cubicBezTo>
                    <a:cubicBezTo>
                      <a:pt x="820973" y="282612"/>
                      <a:pt x="818727" y="281766"/>
                      <a:pt x="822215" y="286497"/>
                    </a:cubicBezTo>
                    <a:cubicBezTo>
                      <a:pt x="813204" y="289272"/>
                      <a:pt x="821105" y="298653"/>
                      <a:pt x="827210" y="299816"/>
                    </a:cubicBezTo>
                    <a:cubicBezTo>
                      <a:pt x="828082" y="305260"/>
                      <a:pt x="817115" y="309250"/>
                      <a:pt x="826813" y="312580"/>
                    </a:cubicBezTo>
                    <a:cubicBezTo>
                      <a:pt x="822162" y="320667"/>
                      <a:pt x="820286" y="307268"/>
                      <a:pt x="817538" y="304255"/>
                    </a:cubicBezTo>
                    <a:cubicBezTo>
                      <a:pt x="792300" y="297411"/>
                      <a:pt x="778558" y="264959"/>
                      <a:pt x="751497" y="264695"/>
                    </a:cubicBezTo>
                    <a:cubicBezTo>
                      <a:pt x="740953" y="259092"/>
                      <a:pt x="734637" y="243633"/>
                      <a:pt x="725440" y="237607"/>
                    </a:cubicBezTo>
                    <a:cubicBezTo>
                      <a:pt x="699674" y="230657"/>
                      <a:pt x="703057" y="213189"/>
                      <a:pt x="696080" y="218237"/>
                    </a:cubicBezTo>
                    <a:cubicBezTo>
                      <a:pt x="670869" y="219690"/>
                      <a:pt x="651340" y="178200"/>
                      <a:pt x="622693" y="171065"/>
                    </a:cubicBezTo>
                    <a:cubicBezTo>
                      <a:pt x="617831" y="169347"/>
                      <a:pt x="611304" y="157561"/>
                      <a:pt x="608132" y="167312"/>
                    </a:cubicBezTo>
                    <a:cubicBezTo>
                      <a:pt x="600072" y="183116"/>
                      <a:pt x="610749" y="190383"/>
                      <a:pt x="588550" y="179891"/>
                    </a:cubicBezTo>
                    <a:cubicBezTo>
                      <a:pt x="570844" y="147043"/>
                      <a:pt x="568757" y="153438"/>
                      <a:pt x="531257" y="146171"/>
                    </a:cubicBezTo>
                    <a:cubicBezTo>
                      <a:pt x="499809" y="135177"/>
                      <a:pt x="481998" y="130738"/>
                      <a:pt x="447722" y="124210"/>
                    </a:cubicBezTo>
                    <a:cubicBezTo>
                      <a:pt x="411623" y="139353"/>
                      <a:pt x="378352" y="163850"/>
                      <a:pt x="344103" y="186762"/>
                    </a:cubicBezTo>
                    <a:cubicBezTo>
                      <a:pt x="333506" y="195774"/>
                      <a:pt x="340826" y="204495"/>
                      <a:pt x="333770" y="214484"/>
                    </a:cubicBezTo>
                    <a:cubicBezTo>
                      <a:pt x="332581" y="222888"/>
                      <a:pt x="319632" y="224050"/>
                      <a:pt x="323992" y="235705"/>
                    </a:cubicBezTo>
                    <a:cubicBezTo>
                      <a:pt x="320346" y="258167"/>
                      <a:pt x="281075" y="251825"/>
                      <a:pt x="270822" y="272623"/>
                    </a:cubicBezTo>
                    <a:cubicBezTo>
                      <a:pt x="261123" y="281687"/>
                      <a:pt x="262471" y="295720"/>
                      <a:pt x="259379" y="307268"/>
                    </a:cubicBezTo>
                    <a:cubicBezTo>
                      <a:pt x="252138" y="323547"/>
                      <a:pt x="226478" y="336840"/>
                      <a:pt x="239850" y="356237"/>
                    </a:cubicBezTo>
                    <a:cubicBezTo>
                      <a:pt x="214982" y="369794"/>
                      <a:pt x="194687" y="392521"/>
                      <a:pt x="167018" y="406553"/>
                    </a:cubicBezTo>
                    <a:cubicBezTo>
                      <a:pt x="116569" y="416358"/>
                      <a:pt x="57532" y="448783"/>
                      <a:pt x="7057" y="435940"/>
                    </a:cubicBezTo>
                    <a:close/>
                  </a:path>
                </a:pathLst>
              </a:custGeom>
              <a:solidFill>
                <a:srgbClr val="FF0F64">
                  <a:alpha val="55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62" name="Figura a mano libera: forma 207">
                <a:extLst>
                  <a:ext uri="{FF2B5EF4-FFF2-40B4-BE49-F238E27FC236}">
                    <a16:creationId xmlns:a16="http://schemas.microsoft.com/office/drawing/2014/main" id="{FCA79432-37F4-2E77-008B-617A6FD01D18}"/>
                  </a:ext>
                </a:extLst>
              </p:cNvPr>
              <p:cNvSpPr/>
              <p:nvPr/>
            </p:nvSpPr>
            <p:spPr>
              <a:xfrm>
                <a:off x="2910774" y="2453256"/>
                <a:ext cx="594796" cy="615708"/>
              </a:xfrm>
              <a:custGeom>
                <a:avLst/>
                <a:gdLst>
                  <a:gd name="connsiteX0" fmla="*/ 99470 w 594796"/>
                  <a:gd name="connsiteY0" fmla="*/ 23139 h 615708"/>
                  <a:gd name="connsiteX1" fmla="*/ 121959 w 594796"/>
                  <a:gd name="connsiteY1" fmla="*/ 32705 h 615708"/>
                  <a:gd name="connsiteX2" fmla="*/ 127879 w 594796"/>
                  <a:gd name="connsiteY2" fmla="*/ 46526 h 615708"/>
                  <a:gd name="connsiteX3" fmla="*/ 143365 w 594796"/>
                  <a:gd name="connsiteY3" fmla="*/ 44597 h 615708"/>
                  <a:gd name="connsiteX4" fmla="*/ 187920 w 594796"/>
                  <a:gd name="connsiteY4" fmla="*/ 43143 h 615708"/>
                  <a:gd name="connsiteX5" fmla="*/ 233850 w 594796"/>
                  <a:gd name="connsiteY5" fmla="*/ 17219 h 615708"/>
                  <a:gd name="connsiteX6" fmla="*/ 465374 w 594796"/>
                  <a:gd name="connsiteY6" fmla="*/ 169648 h 615708"/>
                  <a:gd name="connsiteX7" fmla="*/ 484507 w 594796"/>
                  <a:gd name="connsiteY7" fmla="*/ 192719 h 615708"/>
                  <a:gd name="connsiteX8" fmla="*/ 574014 w 594796"/>
                  <a:gd name="connsiteY8" fmla="*/ 407039 h 615708"/>
                  <a:gd name="connsiteX9" fmla="*/ 528217 w 594796"/>
                  <a:gd name="connsiteY9" fmla="*/ 538327 h 615708"/>
                  <a:gd name="connsiteX10" fmla="*/ 460776 w 594796"/>
                  <a:gd name="connsiteY10" fmla="*/ 572470 h 615708"/>
                  <a:gd name="connsiteX11" fmla="*/ 428905 w 594796"/>
                  <a:gd name="connsiteY11" fmla="*/ 612137 h 615708"/>
                  <a:gd name="connsiteX12" fmla="*/ 350048 w 594796"/>
                  <a:gd name="connsiteY12" fmla="*/ 594590 h 615708"/>
                  <a:gd name="connsiteX13" fmla="*/ 371691 w 594796"/>
                  <a:gd name="connsiteY13" fmla="*/ 564490 h 615708"/>
                  <a:gd name="connsiteX14" fmla="*/ 330017 w 594796"/>
                  <a:gd name="connsiteY14" fmla="*/ 539860 h 615708"/>
                  <a:gd name="connsiteX15" fmla="*/ 299097 w 594796"/>
                  <a:gd name="connsiteY15" fmla="*/ 507223 h 615708"/>
                  <a:gd name="connsiteX16" fmla="*/ 273939 w 594796"/>
                  <a:gd name="connsiteY16" fmla="*/ 521810 h 615708"/>
                  <a:gd name="connsiteX17" fmla="*/ 245583 w 594796"/>
                  <a:gd name="connsiteY17" fmla="*/ 464517 h 615708"/>
                  <a:gd name="connsiteX18" fmla="*/ 242835 w 594796"/>
                  <a:gd name="connsiteY18" fmla="*/ 419301 h 615708"/>
                  <a:gd name="connsiteX19" fmla="*/ 224495 w 594796"/>
                  <a:gd name="connsiteY19" fmla="*/ 396442 h 615708"/>
                  <a:gd name="connsiteX20" fmla="*/ 210594 w 594796"/>
                  <a:gd name="connsiteY20" fmla="*/ 334524 h 615708"/>
                  <a:gd name="connsiteX21" fmla="*/ 193391 w 594796"/>
                  <a:gd name="connsiteY21" fmla="*/ 286269 h 615708"/>
                  <a:gd name="connsiteX22" fmla="*/ 174020 w 594796"/>
                  <a:gd name="connsiteY22" fmla="*/ 259578 h 615708"/>
                  <a:gd name="connsiteX23" fmla="*/ 153301 w 594796"/>
                  <a:gd name="connsiteY23" fmla="*/ 256222 h 615708"/>
                  <a:gd name="connsiteX24" fmla="*/ 87102 w 594796"/>
                  <a:gd name="connsiteY24" fmla="*/ 210292 h 615708"/>
                  <a:gd name="connsiteX25" fmla="*/ 69634 w 594796"/>
                  <a:gd name="connsiteY25" fmla="*/ 217137 h 615708"/>
                  <a:gd name="connsiteX26" fmla="*/ 52695 w 594796"/>
                  <a:gd name="connsiteY26" fmla="*/ 195837 h 615708"/>
                  <a:gd name="connsiteX27" fmla="*/ 55998 w 594796"/>
                  <a:gd name="connsiteY27" fmla="*/ 181170 h 615708"/>
                  <a:gd name="connsiteX28" fmla="*/ 39693 w 594796"/>
                  <a:gd name="connsiteY28" fmla="*/ 175991 h 615708"/>
                  <a:gd name="connsiteX29" fmla="*/ 32346 w 594796"/>
                  <a:gd name="connsiteY29" fmla="*/ 183734 h 615708"/>
                  <a:gd name="connsiteX30" fmla="*/ 0 w 594796"/>
                  <a:gd name="connsiteY30" fmla="*/ 158337 h 615708"/>
                  <a:gd name="connsiteX31" fmla="*/ 36178 w 594796"/>
                  <a:gd name="connsiteY31" fmla="*/ 119728 h 615708"/>
                  <a:gd name="connsiteX32" fmla="*/ 51321 w 594796"/>
                  <a:gd name="connsiteY32" fmla="*/ 132941 h 615708"/>
                  <a:gd name="connsiteX33" fmla="*/ 33350 w 594796"/>
                  <a:gd name="connsiteY33" fmla="*/ 94649 h 615708"/>
                  <a:gd name="connsiteX34" fmla="*/ 44793 w 594796"/>
                  <a:gd name="connsiteY34" fmla="*/ 76283 h 615708"/>
                  <a:gd name="connsiteX35" fmla="*/ 58244 w 594796"/>
                  <a:gd name="connsiteY35" fmla="*/ 46817 h 615708"/>
                  <a:gd name="connsiteX36" fmla="*/ 79597 w 594796"/>
                  <a:gd name="connsiteY36" fmla="*/ 36775 h 615708"/>
                  <a:gd name="connsiteX37" fmla="*/ 99496 w 594796"/>
                  <a:gd name="connsiteY37" fmla="*/ 23165 h 615708"/>
                  <a:gd name="connsiteX38" fmla="*/ 79597 w 594796"/>
                  <a:gd name="connsiteY38" fmla="*/ 184632 h 615708"/>
                  <a:gd name="connsiteX39" fmla="*/ 82610 w 594796"/>
                  <a:gd name="connsiteY39" fmla="*/ 164469 h 615708"/>
                  <a:gd name="connsiteX40" fmla="*/ 79597 w 594796"/>
                  <a:gd name="connsiteY40" fmla="*/ 184632 h 615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94796" h="615708">
                    <a:moveTo>
                      <a:pt x="99470" y="23139"/>
                    </a:moveTo>
                    <a:cubicBezTo>
                      <a:pt x="101267" y="15950"/>
                      <a:pt x="118074" y="31093"/>
                      <a:pt x="121959" y="32705"/>
                    </a:cubicBezTo>
                    <a:cubicBezTo>
                      <a:pt x="126161" y="35665"/>
                      <a:pt x="120955" y="45998"/>
                      <a:pt x="127879" y="46526"/>
                    </a:cubicBezTo>
                    <a:cubicBezTo>
                      <a:pt x="134248" y="37858"/>
                      <a:pt x="135595" y="29877"/>
                      <a:pt x="143365" y="44597"/>
                    </a:cubicBezTo>
                    <a:cubicBezTo>
                      <a:pt x="150659" y="78846"/>
                      <a:pt x="172672" y="56833"/>
                      <a:pt x="187920" y="43143"/>
                    </a:cubicBezTo>
                    <a:cubicBezTo>
                      <a:pt x="192307" y="5274"/>
                      <a:pt x="194474" y="-17664"/>
                      <a:pt x="233850" y="17219"/>
                    </a:cubicBezTo>
                    <a:cubicBezTo>
                      <a:pt x="308347" y="54824"/>
                      <a:pt x="386728" y="175303"/>
                      <a:pt x="465374" y="169648"/>
                    </a:cubicBezTo>
                    <a:cubicBezTo>
                      <a:pt x="475628" y="172687"/>
                      <a:pt x="477557" y="186165"/>
                      <a:pt x="484507" y="192719"/>
                    </a:cubicBezTo>
                    <a:cubicBezTo>
                      <a:pt x="523222" y="241185"/>
                      <a:pt x="540558" y="346469"/>
                      <a:pt x="574014" y="407039"/>
                    </a:cubicBezTo>
                    <a:cubicBezTo>
                      <a:pt x="584876" y="502942"/>
                      <a:pt x="633818" y="505902"/>
                      <a:pt x="528217" y="538327"/>
                    </a:cubicBezTo>
                    <a:cubicBezTo>
                      <a:pt x="522852" y="581112"/>
                      <a:pt x="468070" y="540864"/>
                      <a:pt x="460776" y="572470"/>
                    </a:cubicBezTo>
                    <a:cubicBezTo>
                      <a:pt x="445475" y="608860"/>
                      <a:pt x="445264" y="580161"/>
                      <a:pt x="428905" y="612137"/>
                    </a:cubicBezTo>
                    <a:cubicBezTo>
                      <a:pt x="382579" y="629235"/>
                      <a:pt x="399915" y="578522"/>
                      <a:pt x="350048" y="594590"/>
                    </a:cubicBezTo>
                    <a:cubicBezTo>
                      <a:pt x="347670" y="570462"/>
                      <a:pt x="372194" y="596545"/>
                      <a:pt x="371691" y="564490"/>
                    </a:cubicBezTo>
                    <a:cubicBezTo>
                      <a:pt x="364001" y="508491"/>
                      <a:pt x="339636" y="577756"/>
                      <a:pt x="330017" y="539860"/>
                    </a:cubicBezTo>
                    <a:cubicBezTo>
                      <a:pt x="321243" y="528311"/>
                      <a:pt x="308770" y="517609"/>
                      <a:pt x="299097" y="507223"/>
                    </a:cubicBezTo>
                    <a:cubicBezTo>
                      <a:pt x="263342" y="505637"/>
                      <a:pt x="287575" y="512297"/>
                      <a:pt x="273939" y="521810"/>
                    </a:cubicBezTo>
                    <a:cubicBezTo>
                      <a:pt x="268046" y="488803"/>
                      <a:pt x="250710" y="499268"/>
                      <a:pt x="245583" y="464517"/>
                    </a:cubicBezTo>
                    <a:cubicBezTo>
                      <a:pt x="244209" y="449877"/>
                      <a:pt x="246799" y="433228"/>
                      <a:pt x="242835" y="419301"/>
                    </a:cubicBezTo>
                    <a:cubicBezTo>
                      <a:pt x="237735" y="404608"/>
                      <a:pt x="221271" y="410977"/>
                      <a:pt x="224495" y="396442"/>
                    </a:cubicBezTo>
                    <a:cubicBezTo>
                      <a:pt x="245240" y="379450"/>
                      <a:pt x="217888" y="351411"/>
                      <a:pt x="210594" y="334524"/>
                    </a:cubicBezTo>
                    <a:cubicBezTo>
                      <a:pt x="214162" y="316871"/>
                      <a:pt x="199654" y="301200"/>
                      <a:pt x="193391" y="286269"/>
                    </a:cubicBezTo>
                    <a:cubicBezTo>
                      <a:pt x="199284" y="262300"/>
                      <a:pt x="200737" y="225778"/>
                      <a:pt x="174020" y="259578"/>
                    </a:cubicBezTo>
                    <a:cubicBezTo>
                      <a:pt x="167625" y="260424"/>
                      <a:pt x="159987" y="251439"/>
                      <a:pt x="153301" y="256222"/>
                    </a:cubicBezTo>
                    <a:cubicBezTo>
                      <a:pt x="141119" y="277575"/>
                      <a:pt x="115590" y="211085"/>
                      <a:pt x="87102" y="210292"/>
                    </a:cubicBezTo>
                    <a:cubicBezTo>
                      <a:pt x="79465" y="206487"/>
                      <a:pt x="76875" y="217295"/>
                      <a:pt x="69634" y="217137"/>
                    </a:cubicBezTo>
                    <a:cubicBezTo>
                      <a:pt x="59487" y="214626"/>
                      <a:pt x="17362" y="194040"/>
                      <a:pt x="52695" y="195837"/>
                    </a:cubicBezTo>
                    <a:cubicBezTo>
                      <a:pt x="58244" y="192666"/>
                      <a:pt x="57161" y="186191"/>
                      <a:pt x="55998" y="181170"/>
                    </a:cubicBezTo>
                    <a:cubicBezTo>
                      <a:pt x="65380" y="164495"/>
                      <a:pt x="47647" y="171683"/>
                      <a:pt x="39693" y="175991"/>
                    </a:cubicBezTo>
                    <a:cubicBezTo>
                      <a:pt x="36469" y="177973"/>
                      <a:pt x="37129" y="183892"/>
                      <a:pt x="32346" y="183734"/>
                    </a:cubicBezTo>
                    <a:cubicBezTo>
                      <a:pt x="13953" y="170071"/>
                      <a:pt x="4704" y="184976"/>
                      <a:pt x="0" y="158337"/>
                    </a:cubicBezTo>
                    <a:cubicBezTo>
                      <a:pt x="7029" y="143671"/>
                      <a:pt x="34777" y="141028"/>
                      <a:pt x="36178" y="119728"/>
                    </a:cubicBezTo>
                    <a:cubicBezTo>
                      <a:pt x="45745" y="106118"/>
                      <a:pt x="36574" y="157518"/>
                      <a:pt x="51321" y="132941"/>
                    </a:cubicBezTo>
                    <a:cubicBezTo>
                      <a:pt x="71194" y="117535"/>
                      <a:pt x="32320" y="106330"/>
                      <a:pt x="33350" y="94649"/>
                    </a:cubicBezTo>
                    <a:cubicBezTo>
                      <a:pt x="30919" y="82440"/>
                      <a:pt x="36892" y="84052"/>
                      <a:pt x="44793" y="76283"/>
                    </a:cubicBezTo>
                    <a:cubicBezTo>
                      <a:pt x="53620" y="69042"/>
                      <a:pt x="50792" y="53371"/>
                      <a:pt x="58244" y="46817"/>
                    </a:cubicBezTo>
                    <a:cubicBezTo>
                      <a:pt x="68894" y="36616"/>
                      <a:pt x="82319" y="57784"/>
                      <a:pt x="79597" y="36775"/>
                    </a:cubicBezTo>
                    <a:cubicBezTo>
                      <a:pt x="88926" y="42034"/>
                      <a:pt x="99549" y="32679"/>
                      <a:pt x="99496" y="23165"/>
                    </a:cubicBezTo>
                    <a:close/>
                    <a:moveTo>
                      <a:pt x="79597" y="184632"/>
                    </a:moveTo>
                    <a:cubicBezTo>
                      <a:pt x="90617" y="185821"/>
                      <a:pt x="90009" y="168855"/>
                      <a:pt x="82610" y="164469"/>
                    </a:cubicBezTo>
                    <a:cubicBezTo>
                      <a:pt x="73308" y="164944"/>
                      <a:pt x="72488" y="180457"/>
                      <a:pt x="79597" y="184632"/>
                    </a:cubicBezTo>
                    <a:close/>
                  </a:path>
                </a:pathLst>
              </a:custGeom>
              <a:solidFill>
                <a:srgbClr val="FF0F64">
                  <a:alpha val="82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63" name="Figura a mano libera: forma 208">
                <a:extLst>
                  <a:ext uri="{FF2B5EF4-FFF2-40B4-BE49-F238E27FC236}">
                    <a16:creationId xmlns:a16="http://schemas.microsoft.com/office/drawing/2014/main" id="{1688D625-A31A-6D03-839E-957C032F533A}"/>
                  </a:ext>
                </a:extLst>
              </p:cNvPr>
              <p:cNvSpPr/>
              <p:nvPr/>
            </p:nvSpPr>
            <p:spPr>
              <a:xfrm>
                <a:off x="1494233" y="3741921"/>
                <a:ext cx="587915" cy="1094670"/>
              </a:xfrm>
              <a:custGeom>
                <a:avLst/>
                <a:gdLst>
                  <a:gd name="connsiteX0" fmla="*/ 163412 w 587915"/>
                  <a:gd name="connsiteY0" fmla="*/ 1054078 h 1094670"/>
                  <a:gd name="connsiteX1" fmla="*/ 152842 w 587915"/>
                  <a:gd name="connsiteY1" fmla="*/ 1051541 h 1094670"/>
                  <a:gd name="connsiteX2" fmla="*/ 126362 w 587915"/>
                  <a:gd name="connsiteY2" fmla="*/ 1005453 h 1094670"/>
                  <a:gd name="connsiteX3" fmla="*/ 118804 w 587915"/>
                  <a:gd name="connsiteY3" fmla="*/ 997577 h 1094670"/>
                  <a:gd name="connsiteX4" fmla="*/ 102235 w 587915"/>
                  <a:gd name="connsiteY4" fmla="*/ 958995 h 1094670"/>
                  <a:gd name="connsiteX5" fmla="*/ 95337 w 587915"/>
                  <a:gd name="connsiteY5" fmla="*/ 958995 h 1094670"/>
                  <a:gd name="connsiteX6" fmla="*/ 84767 w 587915"/>
                  <a:gd name="connsiteY6" fmla="*/ 941658 h 1094670"/>
                  <a:gd name="connsiteX7" fmla="*/ 83577 w 587915"/>
                  <a:gd name="connsiteY7" fmla="*/ 871496 h 1094670"/>
                  <a:gd name="connsiteX8" fmla="*/ 86167 w 587915"/>
                  <a:gd name="connsiteY8" fmla="*/ 825037 h 1094670"/>
                  <a:gd name="connsiteX9" fmla="*/ 109396 w 587915"/>
                  <a:gd name="connsiteY9" fmla="*/ 769700 h 1094670"/>
                  <a:gd name="connsiteX10" fmla="*/ 110744 w 587915"/>
                  <a:gd name="connsiteY10" fmla="*/ 689680 h 1094670"/>
                  <a:gd name="connsiteX11" fmla="*/ 147821 w 587915"/>
                  <a:gd name="connsiteY11" fmla="*/ 716688 h 1094670"/>
                  <a:gd name="connsiteX12" fmla="*/ 138307 w 587915"/>
                  <a:gd name="connsiteY12" fmla="*/ 679453 h 1094670"/>
                  <a:gd name="connsiteX13" fmla="*/ 131119 w 587915"/>
                  <a:gd name="connsiteY13" fmla="*/ 688755 h 1094670"/>
                  <a:gd name="connsiteX14" fmla="*/ 102208 w 587915"/>
                  <a:gd name="connsiteY14" fmla="*/ 626599 h 1094670"/>
                  <a:gd name="connsiteX15" fmla="*/ 105776 w 587915"/>
                  <a:gd name="connsiteY15" fmla="*/ 626996 h 1094670"/>
                  <a:gd name="connsiteX16" fmla="*/ 112012 w 587915"/>
                  <a:gd name="connsiteY16" fmla="*/ 626599 h 1094670"/>
                  <a:gd name="connsiteX17" fmla="*/ 102235 w 587915"/>
                  <a:gd name="connsiteY17" fmla="*/ 645256 h 1094670"/>
                  <a:gd name="connsiteX18" fmla="*/ 89259 w 587915"/>
                  <a:gd name="connsiteY18" fmla="*/ 623719 h 1094670"/>
                  <a:gd name="connsiteX19" fmla="*/ 87938 w 587915"/>
                  <a:gd name="connsiteY19" fmla="*/ 585823 h 1094670"/>
                  <a:gd name="connsiteX20" fmla="*/ 82917 w 587915"/>
                  <a:gd name="connsiteY20" fmla="*/ 566796 h 1094670"/>
                  <a:gd name="connsiteX21" fmla="*/ 112039 w 587915"/>
                  <a:gd name="connsiteY21" fmla="*/ 505961 h 1094670"/>
                  <a:gd name="connsiteX22" fmla="*/ 92747 w 587915"/>
                  <a:gd name="connsiteY22" fmla="*/ 425915 h 1094670"/>
                  <a:gd name="connsiteX23" fmla="*/ 82837 w 587915"/>
                  <a:gd name="connsiteY23" fmla="*/ 365820 h 1094670"/>
                  <a:gd name="connsiteX24" fmla="*/ 66004 w 587915"/>
                  <a:gd name="connsiteY24" fmla="*/ 346503 h 1094670"/>
                  <a:gd name="connsiteX25" fmla="*/ 51945 w 587915"/>
                  <a:gd name="connsiteY25" fmla="*/ 307523 h 1094670"/>
                  <a:gd name="connsiteX26" fmla="*/ 18541 w 587915"/>
                  <a:gd name="connsiteY26" fmla="*/ 315478 h 1094670"/>
                  <a:gd name="connsiteX27" fmla="*/ 6596 w 587915"/>
                  <a:gd name="connsiteY27" fmla="*/ 322058 h 1094670"/>
                  <a:gd name="connsiteX28" fmla="*/ 17220 w 587915"/>
                  <a:gd name="connsiteY28" fmla="*/ 261990 h 1094670"/>
                  <a:gd name="connsiteX29" fmla="*/ 25676 w 587915"/>
                  <a:gd name="connsiteY29" fmla="*/ 167092 h 1094670"/>
                  <a:gd name="connsiteX30" fmla="*/ 20735 w 587915"/>
                  <a:gd name="connsiteY30" fmla="*/ 132050 h 1094670"/>
                  <a:gd name="connsiteX31" fmla="*/ 31570 w 587915"/>
                  <a:gd name="connsiteY31" fmla="*/ 162229 h 1094670"/>
                  <a:gd name="connsiteX32" fmla="*/ 159290 w 587915"/>
                  <a:gd name="connsiteY32" fmla="*/ 188656 h 1094670"/>
                  <a:gd name="connsiteX33" fmla="*/ 258179 w 587915"/>
                  <a:gd name="connsiteY33" fmla="*/ 109640 h 1094670"/>
                  <a:gd name="connsiteX34" fmla="*/ 332279 w 587915"/>
                  <a:gd name="connsiteY34" fmla="*/ 57896 h 1094670"/>
                  <a:gd name="connsiteX35" fmla="*/ 359578 w 587915"/>
                  <a:gd name="connsiteY35" fmla="*/ 7844 h 1094670"/>
                  <a:gd name="connsiteX36" fmla="*/ 389916 w 587915"/>
                  <a:gd name="connsiteY36" fmla="*/ 4700 h 1094670"/>
                  <a:gd name="connsiteX37" fmla="*/ 397077 w 587915"/>
                  <a:gd name="connsiteY37" fmla="*/ 30096 h 1094670"/>
                  <a:gd name="connsiteX38" fmla="*/ 399535 w 587915"/>
                  <a:gd name="connsiteY38" fmla="*/ 27189 h 1094670"/>
                  <a:gd name="connsiteX39" fmla="*/ 416210 w 587915"/>
                  <a:gd name="connsiteY39" fmla="*/ 33531 h 1094670"/>
                  <a:gd name="connsiteX40" fmla="*/ 447473 w 587915"/>
                  <a:gd name="connsiteY40" fmla="*/ 36702 h 1094670"/>
                  <a:gd name="connsiteX41" fmla="*/ 454635 w 587915"/>
                  <a:gd name="connsiteY41" fmla="*/ 77902 h 1094670"/>
                  <a:gd name="connsiteX42" fmla="*/ 463012 w 587915"/>
                  <a:gd name="connsiteY42" fmla="*/ 59958 h 1094670"/>
                  <a:gd name="connsiteX43" fmla="*/ 482991 w 587915"/>
                  <a:gd name="connsiteY43" fmla="*/ 51105 h 1094670"/>
                  <a:gd name="connsiteX44" fmla="*/ 483281 w 587915"/>
                  <a:gd name="connsiteY44" fmla="*/ 58901 h 1094670"/>
                  <a:gd name="connsiteX45" fmla="*/ 493086 w 587915"/>
                  <a:gd name="connsiteY45" fmla="*/ 62072 h 1094670"/>
                  <a:gd name="connsiteX46" fmla="*/ 488302 w 587915"/>
                  <a:gd name="connsiteY46" fmla="*/ 77928 h 1094670"/>
                  <a:gd name="connsiteX47" fmla="*/ 478789 w 587915"/>
                  <a:gd name="connsiteY47" fmla="*/ 113049 h 1094670"/>
                  <a:gd name="connsiteX48" fmla="*/ 483281 w 587915"/>
                  <a:gd name="connsiteY48" fmla="*/ 106443 h 1094670"/>
                  <a:gd name="connsiteX49" fmla="*/ 493059 w 587915"/>
                  <a:gd name="connsiteY49" fmla="*/ 116194 h 1094670"/>
                  <a:gd name="connsiteX50" fmla="*/ 497578 w 587915"/>
                  <a:gd name="connsiteY50" fmla="*/ 115507 h 1094670"/>
                  <a:gd name="connsiteX51" fmla="*/ 515073 w 587915"/>
                  <a:gd name="connsiteY51" fmla="*/ 111490 h 1094670"/>
                  <a:gd name="connsiteX52" fmla="*/ 527467 w 587915"/>
                  <a:gd name="connsiteY52" fmla="*/ 124677 h 1094670"/>
                  <a:gd name="connsiteX53" fmla="*/ 499454 w 587915"/>
                  <a:gd name="connsiteY53" fmla="*/ 150733 h 1094670"/>
                  <a:gd name="connsiteX54" fmla="*/ 478524 w 587915"/>
                  <a:gd name="connsiteY54" fmla="*/ 153271 h 1094670"/>
                  <a:gd name="connsiteX55" fmla="*/ 484735 w 587915"/>
                  <a:gd name="connsiteY55" fmla="*/ 157948 h 1094670"/>
                  <a:gd name="connsiteX56" fmla="*/ 500221 w 587915"/>
                  <a:gd name="connsiteY56" fmla="*/ 163894 h 1094670"/>
                  <a:gd name="connsiteX57" fmla="*/ 524295 w 587915"/>
                  <a:gd name="connsiteY57" fmla="*/ 157314 h 1094670"/>
                  <a:gd name="connsiteX58" fmla="*/ 514491 w 587915"/>
                  <a:gd name="connsiteY58" fmla="*/ 169919 h 1094670"/>
                  <a:gd name="connsiteX59" fmla="*/ 534655 w 587915"/>
                  <a:gd name="connsiteY59" fmla="*/ 185960 h 1094670"/>
                  <a:gd name="connsiteX60" fmla="*/ 544327 w 587915"/>
                  <a:gd name="connsiteY60" fmla="*/ 189977 h 1094670"/>
                  <a:gd name="connsiteX61" fmla="*/ 541420 w 587915"/>
                  <a:gd name="connsiteY61" fmla="*/ 196346 h 1094670"/>
                  <a:gd name="connsiteX62" fmla="*/ 540971 w 587915"/>
                  <a:gd name="connsiteY62" fmla="*/ 208106 h 1094670"/>
                  <a:gd name="connsiteX63" fmla="*/ 533624 w 587915"/>
                  <a:gd name="connsiteY63" fmla="*/ 217540 h 1094670"/>
                  <a:gd name="connsiteX64" fmla="*/ 561636 w 587915"/>
                  <a:gd name="connsiteY64" fmla="*/ 277529 h 1094670"/>
                  <a:gd name="connsiteX65" fmla="*/ 573185 w 587915"/>
                  <a:gd name="connsiteY65" fmla="*/ 313654 h 1094670"/>
                  <a:gd name="connsiteX66" fmla="*/ 583782 w 587915"/>
                  <a:gd name="connsiteY66" fmla="*/ 354880 h 1094670"/>
                  <a:gd name="connsiteX67" fmla="*/ 518719 w 587915"/>
                  <a:gd name="connsiteY67" fmla="*/ 460138 h 1094670"/>
                  <a:gd name="connsiteX68" fmla="*/ 555823 w 587915"/>
                  <a:gd name="connsiteY68" fmla="*/ 542140 h 1094670"/>
                  <a:gd name="connsiteX69" fmla="*/ 550009 w 587915"/>
                  <a:gd name="connsiteY69" fmla="*/ 607810 h 1094670"/>
                  <a:gd name="connsiteX70" fmla="*/ 543349 w 587915"/>
                  <a:gd name="connsiteY70" fmla="*/ 648031 h 1094670"/>
                  <a:gd name="connsiteX71" fmla="*/ 528074 w 587915"/>
                  <a:gd name="connsiteY71" fmla="*/ 777602 h 1094670"/>
                  <a:gd name="connsiteX72" fmla="*/ 523186 w 587915"/>
                  <a:gd name="connsiteY72" fmla="*/ 829451 h 1094670"/>
                  <a:gd name="connsiteX73" fmla="*/ 521653 w 587915"/>
                  <a:gd name="connsiteY73" fmla="*/ 899799 h 1094670"/>
                  <a:gd name="connsiteX74" fmla="*/ 482515 w 587915"/>
                  <a:gd name="connsiteY74" fmla="*/ 977440 h 1094670"/>
                  <a:gd name="connsiteX75" fmla="*/ 481061 w 587915"/>
                  <a:gd name="connsiteY75" fmla="*/ 986610 h 1094670"/>
                  <a:gd name="connsiteX76" fmla="*/ 473292 w 587915"/>
                  <a:gd name="connsiteY76" fmla="*/ 973503 h 1094670"/>
                  <a:gd name="connsiteX77" fmla="*/ 442637 w 587915"/>
                  <a:gd name="connsiteY77" fmla="*/ 967847 h 1094670"/>
                  <a:gd name="connsiteX78" fmla="*/ 347580 w 587915"/>
                  <a:gd name="connsiteY78" fmla="*/ 946125 h 1094670"/>
                  <a:gd name="connsiteX79" fmla="*/ 316317 w 587915"/>
                  <a:gd name="connsiteY79" fmla="*/ 918271 h 1094670"/>
                  <a:gd name="connsiteX80" fmla="*/ 308680 w 587915"/>
                  <a:gd name="connsiteY80" fmla="*/ 918271 h 1094670"/>
                  <a:gd name="connsiteX81" fmla="*/ 327602 w 587915"/>
                  <a:gd name="connsiteY81" fmla="*/ 932462 h 1094670"/>
                  <a:gd name="connsiteX82" fmla="*/ 315392 w 587915"/>
                  <a:gd name="connsiteY82" fmla="*/ 1010632 h 1094670"/>
                  <a:gd name="connsiteX83" fmla="*/ 308654 w 587915"/>
                  <a:gd name="connsiteY83" fmla="*/ 1035817 h 1094670"/>
                  <a:gd name="connsiteX84" fmla="*/ 231620 w 587915"/>
                  <a:gd name="connsiteY84" fmla="*/ 1075985 h 1094670"/>
                  <a:gd name="connsiteX85" fmla="*/ 177841 w 587915"/>
                  <a:gd name="connsiteY85" fmla="*/ 1082460 h 1094670"/>
                  <a:gd name="connsiteX86" fmla="*/ 174115 w 587915"/>
                  <a:gd name="connsiteY86" fmla="*/ 1094669 h 1094670"/>
                  <a:gd name="connsiteX87" fmla="*/ 174776 w 587915"/>
                  <a:gd name="connsiteY87" fmla="*/ 1083147 h 1094670"/>
                  <a:gd name="connsiteX88" fmla="*/ 159739 w 587915"/>
                  <a:gd name="connsiteY88" fmla="*/ 1075959 h 1094670"/>
                  <a:gd name="connsiteX89" fmla="*/ 163412 w 587915"/>
                  <a:gd name="connsiteY89" fmla="*/ 1053946 h 1094670"/>
                  <a:gd name="connsiteX90" fmla="*/ 46051 w 587915"/>
                  <a:gd name="connsiteY90" fmla="*/ 94075 h 1094670"/>
                  <a:gd name="connsiteX91" fmla="*/ 36141 w 587915"/>
                  <a:gd name="connsiteY91" fmla="*/ 123567 h 1094670"/>
                  <a:gd name="connsiteX92" fmla="*/ 28002 w 587915"/>
                  <a:gd name="connsiteY92" fmla="*/ 109508 h 1094670"/>
                  <a:gd name="connsiteX93" fmla="*/ 47135 w 587915"/>
                  <a:gd name="connsiteY93" fmla="*/ 82738 h 1094670"/>
                  <a:gd name="connsiteX94" fmla="*/ 64048 w 587915"/>
                  <a:gd name="connsiteY94" fmla="*/ 62125 h 1094670"/>
                  <a:gd name="connsiteX95" fmla="*/ 46051 w 587915"/>
                  <a:gd name="connsiteY95" fmla="*/ 94075 h 1094670"/>
                  <a:gd name="connsiteX96" fmla="*/ 465734 w 587915"/>
                  <a:gd name="connsiteY96" fmla="*/ 11042 h 1094670"/>
                  <a:gd name="connsiteX97" fmla="*/ 462087 w 587915"/>
                  <a:gd name="connsiteY97" fmla="*/ 40508 h 1094670"/>
                  <a:gd name="connsiteX98" fmla="*/ 452521 w 587915"/>
                  <a:gd name="connsiteY98" fmla="*/ 34350 h 1094670"/>
                  <a:gd name="connsiteX99" fmla="*/ 465734 w 587915"/>
                  <a:gd name="connsiteY99" fmla="*/ 11042 h 1094670"/>
                  <a:gd name="connsiteX100" fmla="*/ 450380 w 587915"/>
                  <a:gd name="connsiteY100" fmla="*/ 16274 h 1094670"/>
                  <a:gd name="connsiteX101" fmla="*/ 431511 w 587915"/>
                  <a:gd name="connsiteY101" fmla="*/ 21613 h 1094670"/>
                  <a:gd name="connsiteX102" fmla="*/ 450380 w 587915"/>
                  <a:gd name="connsiteY102" fmla="*/ 16274 h 1094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587915" h="1094670">
                    <a:moveTo>
                      <a:pt x="163412" y="1054078"/>
                    </a:moveTo>
                    <a:cubicBezTo>
                      <a:pt x="162593" y="1046942"/>
                      <a:pt x="156674" y="1051329"/>
                      <a:pt x="152842" y="1051541"/>
                    </a:cubicBezTo>
                    <a:cubicBezTo>
                      <a:pt x="149856" y="1027651"/>
                      <a:pt x="153080" y="1006298"/>
                      <a:pt x="126362" y="1005453"/>
                    </a:cubicBezTo>
                    <a:cubicBezTo>
                      <a:pt x="134951" y="995305"/>
                      <a:pt x="127551" y="989940"/>
                      <a:pt x="118804" y="997577"/>
                    </a:cubicBezTo>
                    <a:cubicBezTo>
                      <a:pt x="109238" y="956748"/>
                      <a:pt x="103530" y="1001330"/>
                      <a:pt x="102235" y="958995"/>
                    </a:cubicBezTo>
                    <a:cubicBezTo>
                      <a:pt x="100490" y="953498"/>
                      <a:pt x="91637" y="951674"/>
                      <a:pt x="95337" y="958995"/>
                    </a:cubicBezTo>
                    <a:cubicBezTo>
                      <a:pt x="87277" y="956087"/>
                      <a:pt x="94174" y="941315"/>
                      <a:pt x="84767" y="941658"/>
                    </a:cubicBezTo>
                    <a:cubicBezTo>
                      <a:pt x="63097" y="920755"/>
                      <a:pt x="129507" y="909127"/>
                      <a:pt x="83577" y="871496"/>
                    </a:cubicBezTo>
                    <a:cubicBezTo>
                      <a:pt x="74566" y="852706"/>
                      <a:pt x="102657" y="850513"/>
                      <a:pt x="86167" y="825037"/>
                    </a:cubicBezTo>
                    <a:cubicBezTo>
                      <a:pt x="79270" y="823399"/>
                      <a:pt x="120046" y="776703"/>
                      <a:pt x="109396" y="769700"/>
                    </a:cubicBezTo>
                    <a:cubicBezTo>
                      <a:pt x="117853" y="763067"/>
                      <a:pt x="93989" y="682941"/>
                      <a:pt x="110744" y="689680"/>
                    </a:cubicBezTo>
                    <a:cubicBezTo>
                      <a:pt x="121632" y="699431"/>
                      <a:pt x="128106" y="726704"/>
                      <a:pt x="147821" y="716688"/>
                    </a:cubicBezTo>
                    <a:cubicBezTo>
                      <a:pt x="106489" y="708020"/>
                      <a:pt x="137514" y="695203"/>
                      <a:pt x="138307" y="679453"/>
                    </a:cubicBezTo>
                    <a:cubicBezTo>
                      <a:pt x="137276" y="683073"/>
                      <a:pt x="134634" y="687090"/>
                      <a:pt x="131119" y="688755"/>
                    </a:cubicBezTo>
                    <a:cubicBezTo>
                      <a:pt x="157070" y="666900"/>
                      <a:pt x="139813" y="599089"/>
                      <a:pt x="102208" y="626599"/>
                    </a:cubicBezTo>
                    <a:cubicBezTo>
                      <a:pt x="104851" y="627762"/>
                      <a:pt x="103952" y="631118"/>
                      <a:pt x="105776" y="626996"/>
                    </a:cubicBezTo>
                    <a:cubicBezTo>
                      <a:pt x="107388" y="626282"/>
                      <a:pt x="110242" y="626996"/>
                      <a:pt x="112012" y="626599"/>
                    </a:cubicBezTo>
                    <a:cubicBezTo>
                      <a:pt x="105432" y="629057"/>
                      <a:pt x="103926" y="639522"/>
                      <a:pt x="102235" y="645256"/>
                    </a:cubicBezTo>
                    <a:cubicBezTo>
                      <a:pt x="98429" y="631092"/>
                      <a:pt x="109634" y="639390"/>
                      <a:pt x="89259" y="623719"/>
                    </a:cubicBezTo>
                    <a:cubicBezTo>
                      <a:pt x="88043" y="612884"/>
                      <a:pt x="89708" y="597477"/>
                      <a:pt x="87938" y="585823"/>
                    </a:cubicBezTo>
                    <a:cubicBezTo>
                      <a:pt x="93144" y="579745"/>
                      <a:pt x="94465" y="558788"/>
                      <a:pt x="82917" y="566796"/>
                    </a:cubicBezTo>
                    <a:cubicBezTo>
                      <a:pt x="103239" y="540924"/>
                      <a:pt x="136140" y="572108"/>
                      <a:pt x="112039" y="505961"/>
                    </a:cubicBezTo>
                    <a:cubicBezTo>
                      <a:pt x="107309" y="482759"/>
                      <a:pt x="131119" y="424409"/>
                      <a:pt x="92747" y="425915"/>
                    </a:cubicBezTo>
                    <a:cubicBezTo>
                      <a:pt x="73244" y="413204"/>
                      <a:pt x="95813" y="384214"/>
                      <a:pt x="82837" y="365820"/>
                    </a:cubicBezTo>
                    <a:cubicBezTo>
                      <a:pt x="80776" y="358078"/>
                      <a:pt x="73509" y="349568"/>
                      <a:pt x="66004" y="346503"/>
                    </a:cubicBezTo>
                    <a:cubicBezTo>
                      <a:pt x="61194" y="334082"/>
                      <a:pt x="63731" y="316376"/>
                      <a:pt x="51945" y="307523"/>
                    </a:cubicBezTo>
                    <a:cubicBezTo>
                      <a:pt x="40977" y="304484"/>
                      <a:pt x="28213" y="324489"/>
                      <a:pt x="18541" y="315478"/>
                    </a:cubicBezTo>
                    <a:cubicBezTo>
                      <a:pt x="34424" y="283924"/>
                      <a:pt x="5064" y="298723"/>
                      <a:pt x="6596" y="322058"/>
                    </a:cubicBezTo>
                    <a:cubicBezTo>
                      <a:pt x="-13752" y="282762"/>
                      <a:pt x="19704" y="295103"/>
                      <a:pt x="17220" y="261990"/>
                    </a:cubicBezTo>
                    <a:cubicBezTo>
                      <a:pt x="-24349" y="254009"/>
                      <a:pt x="28874" y="191246"/>
                      <a:pt x="25676" y="167092"/>
                    </a:cubicBezTo>
                    <a:cubicBezTo>
                      <a:pt x="17616" y="149095"/>
                      <a:pt x="3927" y="160247"/>
                      <a:pt x="20735" y="132050"/>
                    </a:cubicBezTo>
                    <a:cubicBezTo>
                      <a:pt x="40343" y="144973"/>
                      <a:pt x="27976" y="142251"/>
                      <a:pt x="31570" y="162229"/>
                    </a:cubicBezTo>
                    <a:cubicBezTo>
                      <a:pt x="54640" y="200680"/>
                      <a:pt x="122160" y="209533"/>
                      <a:pt x="159290" y="188656"/>
                    </a:cubicBezTo>
                    <a:cubicBezTo>
                      <a:pt x="198243" y="131283"/>
                      <a:pt x="231540" y="187070"/>
                      <a:pt x="258179" y="109640"/>
                    </a:cubicBezTo>
                    <a:cubicBezTo>
                      <a:pt x="293802" y="98964"/>
                      <a:pt x="287459" y="55016"/>
                      <a:pt x="332279" y="57896"/>
                    </a:cubicBezTo>
                    <a:cubicBezTo>
                      <a:pt x="368695" y="37997"/>
                      <a:pt x="350276" y="41935"/>
                      <a:pt x="359578" y="7844"/>
                    </a:cubicBezTo>
                    <a:cubicBezTo>
                      <a:pt x="376094" y="-3308"/>
                      <a:pt x="376887" y="3299"/>
                      <a:pt x="389916" y="4700"/>
                    </a:cubicBezTo>
                    <a:cubicBezTo>
                      <a:pt x="396998" y="10408"/>
                      <a:pt x="389149" y="26000"/>
                      <a:pt x="397077" y="30096"/>
                    </a:cubicBezTo>
                    <a:cubicBezTo>
                      <a:pt x="390206" y="20106"/>
                      <a:pt x="404741" y="11624"/>
                      <a:pt x="399535" y="27189"/>
                    </a:cubicBezTo>
                    <a:cubicBezTo>
                      <a:pt x="399165" y="34905"/>
                      <a:pt x="406855" y="22538"/>
                      <a:pt x="416210" y="33531"/>
                    </a:cubicBezTo>
                    <a:cubicBezTo>
                      <a:pt x="415365" y="5995"/>
                      <a:pt x="429503" y="41037"/>
                      <a:pt x="447473" y="36702"/>
                    </a:cubicBezTo>
                    <a:cubicBezTo>
                      <a:pt x="437537" y="55967"/>
                      <a:pt x="452838" y="35962"/>
                      <a:pt x="454635" y="77902"/>
                    </a:cubicBezTo>
                    <a:cubicBezTo>
                      <a:pt x="454688" y="72881"/>
                      <a:pt x="464782" y="63076"/>
                      <a:pt x="463012" y="59958"/>
                    </a:cubicBezTo>
                    <a:cubicBezTo>
                      <a:pt x="454397" y="45370"/>
                      <a:pt x="478498" y="60434"/>
                      <a:pt x="482991" y="51105"/>
                    </a:cubicBezTo>
                    <a:cubicBezTo>
                      <a:pt x="484708" y="55254"/>
                      <a:pt x="486849" y="55307"/>
                      <a:pt x="483281" y="58901"/>
                    </a:cubicBezTo>
                    <a:cubicBezTo>
                      <a:pt x="486770" y="60381"/>
                      <a:pt x="490020" y="67410"/>
                      <a:pt x="493086" y="62072"/>
                    </a:cubicBezTo>
                    <a:cubicBezTo>
                      <a:pt x="504581" y="61623"/>
                      <a:pt x="491077" y="95528"/>
                      <a:pt x="488302" y="77928"/>
                    </a:cubicBezTo>
                    <a:cubicBezTo>
                      <a:pt x="486082" y="85618"/>
                      <a:pt x="482832" y="107156"/>
                      <a:pt x="478789" y="113049"/>
                    </a:cubicBezTo>
                    <a:cubicBezTo>
                      <a:pt x="485184" y="115163"/>
                      <a:pt x="486902" y="111702"/>
                      <a:pt x="483281" y="106443"/>
                    </a:cubicBezTo>
                    <a:cubicBezTo>
                      <a:pt x="492161" y="100602"/>
                      <a:pt x="497261" y="106654"/>
                      <a:pt x="493059" y="116194"/>
                    </a:cubicBezTo>
                    <a:cubicBezTo>
                      <a:pt x="496970" y="116749"/>
                      <a:pt x="493799" y="110803"/>
                      <a:pt x="497578" y="115507"/>
                    </a:cubicBezTo>
                    <a:cubicBezTo>
                      <a:pt x="505215" y="115613"/>
                      <a:pt x="503550" y="108451"/>
                      <a:pt x="515073" y="111490"/>
                    </a:cubicBezTo>
                    <a:cubicBezTo>
                      <a:pt x="520464" y="114846"/>
                      <a:pt x="537456" y="116458"/>
                      <a:pt x="527467" y="124677"/>
                    </a:cubicBezTo>
                    <a:cubicBezTo>
                      <a:pt x="503577" y="112494"/>
                      <a:pt x="500221" y="131178"/>
                      <a:pt x="499454" y="150733"/>
                    </a:cubicBezTo>
                    <a:cubicBezTo>
                      <a:pt x="496310" y="154988"/>
                      <a:pt x="478339" y="147800"/>
                      <a:pt x="478524" y="153271"/>
                    </a:cubicBezTo>
                    <a:cubicBezTo>
                      <a:pt x="473900" y="155200"/>
                      <a:pt x="479502" y="163524"/>
                      <a:pt x="484735" y="157948"/>
                    </a:cubicBezTo>
                    <a:cubicBezTo>
                      <a:pt x="490231" y="155675"/>
                      <a:pt x="495437" y="162256"/>
                      <a:pt x="500221" y="163894"/>
                    </a:cubicBezTo>
                    <a:cubicBezTo>
                      <a:pt x="508889" y="163524"/>
                      <a:pt x="515337" y="152848"/>
                      <a:pt x="524295" y="157314"/>
                    </a:cubicBezTo>
                    <a:cubicBezTo>
                      <a:pt x="523793" y="164423"/>
                      <a:pt x="515548" y="165427"/>
                      <a:pt x="514491" y="169919"/>
                    </a:cubicBezTo>
                    <a:cubicBezTo>
                      <a:pt x="534020" y="175813"/>
                      <a:pt x="526489" y="186489"/>
                      <a:pt x="534655" y="185960"/>
                    </a:cubicBezTo>
                    <a:cubicBezTo>
                      <a:pt x="539491" y="180173"/>
                      <a:pt x="539834" y="187414"/>
                      <a:pt x="544327" y="189977"/>
                    </a:cubicBezTo>
                    <a:cubicBezTo>
                      <a:pt x="559628" y="193545"/>
                      <a:pt x="547366" y="193016"/>
                      <a:pt x="541420" y="196346"/>
                    </a:cubicBezTo>
                    <a:cubicBezTo>
                      <a:pt x="534575" y="199597"/>
                      <a:pt x="542107" y="203138"/>
                      <a:pt x="540971" y="208106"/>
                    </a:cubicBezTo>
                    <a:cubicBezTo>
                      <a:pt x="533254" y="204565"/>
                      <a:pt x="525987" y="211541"/>
                      <a:pt x="533624" y="217540"/>
                    </a:cubicBezTo>
                    <a:cubicBezTo>
                      <a:pt x="536954" y="206521"/>
                      <a:pt x="560104" y="267830"/>
                      <a:pt x="561636" y="277529"/>
                    </a:cubicBezTo>
                    <a:cubicBezTo>
                      <a:pt x="563143" y="287016"/>
                      <a:pt x="558677" y="313522"/>
                      <a:pt x="573185" y="313654"/>
                    </a:cubicBezTo>
                    <a:cubicBezTo>
                      <a:pt x="576620" y="330092"/>
                      <a:pt x="596335" y="336883"/>
                      <a:pt x="583782" y="354880"/>
                    </a:cubicBezTo>
                    <a:cubicBezTo>
                      <a:pt x="578629" y="400704"/>
                      <a:pt x="535130" y="420656"/>
                      <a:pt x="518719" y="460138"/>
                    </a:cubicBezTo>
                    <a:cubicBezTo>
                      <a:pt x="514993" y="492537"/>
                      <a:pt x="530268" y="523747"/>
                      <a:pt x="555823" y="542140"/>
                    </a:cubicBezTo>
                    <a:cubicBezTo>
                      <a:pt x="556589" y="557309"/>
                      <a:pt x="523846" y="610796"/>
                      <a:pt x="550009" y="607810"/>
                    </a:cubicBezTo>
                    <a:cubicBezTo>
                      <a:pt x="552651" y="620125"/>
                      <a:pt x="528312" y="618275"/>
                      <a:pt x="543349" y="648031"/>
                    </a:cubicBezTo>
                    <a:cubicBezTo>
                      <a:pt x="527361" y="687064"/>
                      <a:pt x="532276" y="735345"/>
                      <a:pt x="528074" y="777602"/>
                    </a:cubicBezTo>
                    <a:cubicBezTo>
                      <a:pt x="519248" y="794911"/>
                      <a:pt x="524110" y="812115"/>
                      <a:pt x="523186" y="829451"/>
                    </a:cubicBezTo>
                    <a:cubicBezTo>
                      <a:pt x="514888" y="851596"/>
                      <a:pt x="500432" y="882938"/>
                      <a:pt x="521653" y="899799"/>
                    </a:cubicBezTo>
                    <a:cubicBezTo>
                      <a:pt x="477943" y="911241"/>
                      <a:pt x="521098" y="963566"/>
                      <a:pt x="482515" y="977440"/>
                    </a:cubicBezTo>
                    <a:cubicBezTo>
                      <a:pt x="482515" y="977440"/>
                      <a:pt x="481061" y="986610"/>
                      <a:pt x="481061" y="986610"/>
                    </a:cubicBezTo>
                    <a:cubicBezTo>
                      <a:pt x="473398" y="983730"/>
                      <a:pt x="481696" y="976568"/>
                      <a:pt x="473292" y="973503"/>
                    </a:cubicBezTo>
                    <a:cubicBezTo>
                      <a:pt x="452679" y="973371"/>
                      <a:pt x="463065" y="982488"/>
                      <a:pt x="442637" y="967847"/>
                    </a:cubicBezTo>
                    <a:cubicBezTo>
                      <a:pt x="373188" y="894830"/>
                      <a:pt x="369329" y="954317"/>
                      <a:pt x="347580" y="946125"/>
                    </a:cubicBezTo>
                    <a:cubicBezTo>
                      <a:pt x="338093" y="936267"/>
                      <a:pt x="326095" y="923583"/>
                      <a:pt x="316317" y="918271"/>
                    </a:cubicBezTo>
                    <a:cubicBezTo>
                      <a:pt x="313622" y="912114"/>
                      <a:pt x="297052" y="914228"/>
                      <a:pt x="308680" y="918271"/>
                    </a:cubicBezTo>
                    <a:cubicBezTo>
                      <a:pt x="302813" y="934655"/>
                      <a:pt x="322686" y="928762"/>
                      <a:pt x="327602" y="932462"/>
                    </a:cubicBezTo>
                    <a:cubicBezTo>
                      <a:pt x="313569" y="955718"/>
                      <a:pt x="292745" y="976489"/>
                      <a:pt x="315392" y="1010632"/>
                    </a:cubicBezTo>
                    <a:cubicBezTo>
                      <a:pt x="312776" y="1016261"/>
                      <a:pt x="302258" y="1034073"/>
                      <a:pt x="308654" y="1035817"/>
                    </a:cubicBezTo>
                    <a:cubicBezTo>
                      <a:pt x="287961" y="1038380"/>
                      <a:pt x="254373" y="1111477"/>
                      <a:pt x="231620" y="1075985"/>
                    </a:cubicBezTo>
                    <a:cubicBezTo>
                      <a:pt x="234738" y="1099056"/>
                      <a:pt x="208153" y="1034443"/>
                      <a:pt x="177841" y="1082460"/>
                    </a:cubicBezTo>
                    <a:cubicBezTo>
                      <a:pt x="179163" y="1084891"/>
                      <a:pt x="179850" y="1094801"/>
                      <a:pt x="174115" y="1094669"/>
                    </a:cubicBezTo>
                    <a:cubicBezTo>
                      <a:pt x="170495" y="1092238"/>
                      <a:pt x="173930" y="1086160"/>
                      <a:pt x="174776" y="1083147"/>
                    </a:cubicBezTo>
                    <a:cubicBezTo>
                      <a:pt x="171605" y="1078100"/>
                      <a:pt x="158735" y="1083332"/>
                      <a:pt x="159739" y="1075959"/>
                    </a:cubicBezTo>
                    <a:cubicBezTo>
                      <a:pt x="164787" y="1070753"/>
                      <a:pt x="167588" y="1060288"/>
                      <a:pt x="163412" y="1053946"/>
                    </a:cubicBezTo>
                    <a:close/>
                    <a:moveTo>
                      <a:pt x="46051" y="94075"/>
                    </a:moveTo>
                    <a:cubicBezTo>
                      <a:pt x="33948" y="98673"/>
                      <a:pt x="39048" y="113578"/>
                      <a:pt x="36141" y="123567"/>
                    </a:cubicBezTo>
                    <a:cubicBezTo>
                      <a:pt x="19651" y="123355"/>
                      <a:pt x="26152" y="122351"/>
                      <a:pt x="28002" y="109508"/>
                    </a:cubicBezTo>
                    <a:cubicBezTo>
                      <a:pt x="25650" y="95925"/>
                      <a:pt x="46659" y="93493"/>
                      <a:pt x="47135" y="82738"/>
                    </a:cubicBezTo>
                    <a:cubicBezTo>
                      <a:pt x="43514" y="65296"/>
                      <a:pt x="53609" y="76924"/>
                      <a:pt x="64048" y="62125"/>
                    </a:cubicBezTo>
                    <a:cubicBezTo>
                      <a:pt x="72954" y="83372"/>
                      <a:pt x="72452" y="92886"/>
                      <a:pt x="46051" y="94075"/>
                    </a:cubicBezTo>
                    <a:close/>
                    <a:moveTo>
                      <a:pt x="465734" y="11042"/>
                    </a:moveTo>
                    <a:cubicBezTo>
                      <a:pt x="467663" y="16301"/>
                      <a:pt x="467240" y="40217"/>
                      <a:pt x="462087" y="40508"/>
                    </a:cubicBezTo>
                    <a:cubicBezTo>
                      <a:pt x="459603" y="35196"/>
                      <a:pt x="456247" y="35698"/>
                      <a:pt x="452521" y="34350"/>
                    </a:cubicBezTo>
                    <a:cubicBezTo>
                      <a:pt x="457039" y="29382"/>
                      <a:pt x="454450" y="577"/>
                      <a:pt x="465734" y="11042"/>
                    </a:cubicBezTo>
                    <a:close/>
                    <a:moveTo>
                      <a:pt x="450380" y="16274"/>
                    </a:moveTo>
                    <a:cubicBezTo>
                      <a:pt x="456352" y="22828"/>
                      <a:pt x="434683" y="22960"/>
                      <a:pt x="431511" y="21613"/>
                    </a:cubicBezTo>
                    <a:cubicBezTo>
                      <a:pt x="428525" y="6602"/>
                      <a:pt x="454133" y="-15596"/>
                      <a:pt x="450380" y="16274"/>
                    </a:cubicBezTo>
                    <a:close/>
                  </a:path>
                </a:pathLst>
              </a:custGeom>
              <a:solidFill>
                <a:srgbClr val="FF0F64">
                  <a:alpha val="46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64" name="Figura a mano libera: forma 209">
                <a:extLst>
                  <a:ext uri="{FF2B5EF4-FFF2-40B4-BE49-F238E27FC236}">
                    <a16:creationId xmlns:a16="http://schemas.microsoft.com/office/drawing/2014/main" id="{BDF2496D-887E-E909-2D41-E052C7B00DAA}"/>
                  </a:ext>
                </a:extLst>
              </p:cNvPr>
              <p:cNvSpPr/>
              <p:nvPr/>
            </p:nvSpPr>
            <p:spPr>
              <a:xfrm>
                <a:off x="2960471" y="1123057"/>
                <a:ext cx="546648" cy="537492"/>
              </a:xfrm>
              <a:custGeom>
                <a:avLst/>
                <a:gdLst>
                  <a:gd name="connsiteX0" fmla="*/ 515940 w 546648"/>
                  <a:gd name="connsiteY0" fmla="*/ 537387 h 537492"/>
                  <a:gd name="connsiteX1" fmla="*/ 497785 w 546648"/>
                  <a:gd name="connsiteY1" fmla="*/ 530093 h 537492"/>
                  <a:gd name="connsiteX2" fmla="*/ 497785 w 546648"/>
                  <a:gd name="connsiteY2" fmla="*/ 530093 h 537492"/>
                  <a:gd name="connsiteX3" fmla="*/ 496966 w 546648"/>
                  <a:gd name="connsiteY3" fmla="*/ 530014 h 537492"/>
                  <a:gd name="connsiteX4" fmla="*/ 490518 w 546648"/>
                  <a:gd name="connsiteY4" fmla="*/ 530992 h 537492"/>
                  <a:gd name="connsiteX5" fmla="*/ 483462 w 546648"/>
                  <a:gd name="connsiteY5" fmla="*/ 532022 h 537492"/>
                  <a:gd name="connsiteX6" fmla="*/ 480608 w 546648"/>
                  <a:gd name="connsiteY6" fmla="*/ 530728 h 537492"/>
                  <a:gd name="connsiteX7" fmla="*/ 482775 w 546648"/>
                  <a:gd name="connsiteY7" fmla="*/ 526473 h 537492"/>
                  <a:gd name="connsiteX8" fmla="*/ 494403 w 546648"/>
                  <a:gd name="connsiteY8" fmla="*/ 519338 h 537492"/>
                  <a:gd name="connsiteX9" fmla="*/ 501353 w 546648"/>
                  <a:gd name="connsiteY9" fmla="*/ 519893 h 537492"/>
                  <a:gd name="connsiteX10" fmla="*/ 508277 w 546648"/>
                  <a:gd name="connsiteY10" fmla="*/ 520421 h 537492"/>
                  <a:gd name="connsiteX11" fmla="*/ 512029 w 546648"/>
                  <a:gd name="connsiteY11" fmla="*/ 520078 h 537492"/>
                  <a:gd name="connsiteX12" fmla="*/ 504075 w 546648"/>
                  <a:gd name="connsiteY12" fmla="*/ 513180 h 537492"/>
                  <a:gd name="connsiteX13" fmla="*/ 490703 w 546648"/>
                  <a:gd name="connsiteY13" fmla="*/ 503904 h 537492"/>
                  <a:gd name="connsiteX14" fmla="*/ 487426 w 546648"/>
                  <a:gd name="connsiteY14" fmla="*/ 503350 h 537492"/>
                  <a:gd name="connsiteX15" fmla="*/ 490386 w 546648"/>
                  <a:gd name="connsiteY15" fmla="*/ 501843 h 537492"/>
                  <a:gd name="connsiteX16" fmla="*/ 493953 w 546648"/>
                  <a:gd name="connsiteY16" fmla="*/ 491563 h 537492"/>
                  <a:gd name="connsiteX17" fmla="*/ 427384 w 546648"/>
                  <a:gd name="connsiteY17" fmla="*/ 433160 h 537492"/>
                  <a:gd name="connsiteX18" fmla="*/ 419959 w 546648"/>
                  <a:gd name="connsiteY18" fmla="*/ 436226 h 537492"/>
                  <a:gd name="connsiteX19" fmla="*/ 418056 w 546648"/>
                  <a:gd name="connsiteY19" fmla="*/ 456046 h 537492"/>
                  <a:gd name="connsiteX20" fmla="*/ 426090 w 546648"/>
                  <a:gd name="connsiteY20" fmla="*/ 458688 h 537492"/>
                  <a:gd name="connsiteX21" fmla="*/ 421438 w 546648"/>
                  <a:gd name="connsiteY21" fmla="*/ 462203 h 537492"/>
                  <a:gd name="connsiteX22" fmla="*/ 412850 w 546648"/>
                  <a:gd name="connsiteY22" fmla="*/ 467488 h 537492"/>
                  <a:gd name="connsiteX23" fmla="*/ 412665 w 546648"/>
                  <a:gd name="connsiteY23" fmla="*/ 467806 h 537492"/>
                  <a:gd name="connsiteX24" fmla="*/ 412321 w 546648"/>
                  <a:gd name="connsiteY24" fmla="*/ 467938 h 537492"/>
                  <a:gd name="connsiteX25" fmla="*/ 395620 w 546648"/>
                  <a:gd name="connsiteY25" fmla="*/ 478086 h 537492"/>
                  <a:gd name="connsiteX26" fmla="*/ 373183 w 546648"/>
                  <a:gd name="connsiteY26" fmla="*/ 490691 h 537492"/>
                  <a:gd name="connsiteX27" fmla="*/ 372840 w 546648"/>
                  <a:gd name="connsiteY27" fmla="*/ 490797 h 537492"/>
                  <a:gd name="connsiteX28" fmla="*/ 372496 w 546648"/>
                  <a:gd name="connsiteY28" fmla="*/ 490691 h 537492"/>
                  <a:gd name="connsiteX29" fmla="*/ 364727 w 546648"/>
                  <a:gd name="connsiteY29" fmla="*/ 485961 h 537492"/>
                  <a:gd name="connsiteX30" fmla="*/ 370356 w 546648"/>
                  <a:gd name="connsiteY30" fmla="*/ 482314 h 537492"/>
                  <a:gd name="connsiteX31" fmla="*/ 382115 w 546648"/>
                  <a:gd name="connsiteY31" fmla="*/ 474042 h 537492"/>
                  <a:gd name="connsiteX32" fmla="*/ 342238 w 546648"/>
                  <a:gd name="connsiteY32" fmla="*/ 455068 h 537492"/>
                  <a:gd name="connsiteX33" fmla="*/ 317872 w 546648"/>
                  <a:gd name="connsiteY33" fmla="*/ 448831 h 537492"/>
                  <a:gd name="connsiteX34" fmla="*/ 317555 w 546648"/>
                  <a:gd name="connsiteY34" fmla="*/ 448699 h 537492"/>
                  <a:gd name="connsiteX35" fmla="*/ 317370 w 546648"/>
                  <a:gd name="connsiteY35" fmla="*/ 448408 h 537492"/>
                  <a:gd name="connsiteX36" fmla="*/ 305082 w 546648"/>
                  <a:gd name="connsiteY36" fmla="*/ 439978 h 537492"/>
                  <a:gd name="connsiteX37" fmla="*/ 285526 w 546648"/>
                  <a:gd name="connsiteY37" fmla="*/ 452267 h 537492"/>
                  <a:gd name="connsiteX38" fmla="*/ 285130 w 546648"/>
                  <a:gd name="connsiteY38" fmla="*/ 452769 h 537492"/>
                  <a:gd name="connsiteX39" fmla="*/ 284495 w 546648"/>
                  <a:gd name="connsiteY39" fmla="*/ 452663 h 537492"/>
                  <a:gd name="connsiteX40" fmla="*/ 278549 w 546648"/>
                  <a:gd name="connsiteY40" fmla="*/ 446743 h 537492"/>
                  <a:gd name="connsiteX41" fmla="*/ 274744 w 546648"/>
                  <a:gd name="connsiteY41" fmla="*/ 442515 h 537492"/>
                  <a:gd name="connsiteX42" fmla="*/ 271943 w 546648"/>
                  <a:gd name="connsiteY42" fmla="*/ 444154 h 537492"/>
                  <a:gd name="connsiteX43" fmla="*/ 273607 w 546648"/>
                  <a:gd name="connsiteY43" fmla="*/ 452320 h 537492"/>
                  <a:gd name="connsiteX44" fmla="*/ 276382 w 546648"/>
                  <a:gd name="connsiteY44" fmla="*/ 458820 h 537492"/>
                  <a:gd name="connsiteX45" fmla="*/ 276303 w 546648"/>
                  <a:gd name="connsiteY45" fmla="*/ 460115 h 537492"/>
                  <a:gd name="connsiteX46" fmla="*/ 275061 w 546648"/>
                  <a:gd name="connsiteY46" fmla="*/ 459825 h 537492"/>
                  <a:gd name="connsiteX47" fmla="*/ 271890 w 546648"/>
                  <a:gd name="connsiteY47" fmla="*/ 459455 h 537492"/>
                  <a:gd name="connsiteX48" fmla="*/ 258624 w 546648"/>
                  <a:gd name="connsiteY48" fmla="*/ 473461 h 537492"/>
                  <a:gd name="connsiteX49" fmla="*/ 260500 w 546648"/>
                  <a:gd name="connsiteY49" fmla="*/ 479010 h 537492"/>
                  <a:gd name="connsiteX50" fmla="*/ 266578 w 546648"/>
                  <a:gd name="connsiteY50" fmla="*/ 481310 h 537492"/>
                  <a:gd name="connsiteX51" fmla="*/ 271097 w 546648"/>
                  <a:gd name="connsiteY51" fmla="*/ 480675 h 537492"/>
                  <a:gd name="connsiteX52" fmla="*/ 283042 w 546648"/>
                  <a:gd name="connsiteY52" fmla="*/ 475839 h 537492"/>
                  <a:gd name="connsiteX53" fmla="*/ 284548 w 546648"/>
                  <a:gd name="connsiteY53" fmla="*/ 476711 h 537492"/>
                  <a:gd name="connsiteX54" fmla="*/ 279236 w 546648"/>
                  <a:gd name="connsiteY54" fmla="*/ 484111 h 537492"/>
                  <a:gd name="connsiteX55" fmla="*/ 266842 w 546648"/>
                  <a:gd name="connsiteY55" fmla="*/ 501315 h 537492"/>
                  <a:gd name="connsiteX56" fmla="*/ 266763 w 546648"/>
                  <a:gd name="connsiteY56" fmla="*/ 504512 h 537492"/>
                  <a:gd name="connsiteX57" fmla="*/ 264887 w 546648"/>
                  <a:gd name="connsiteY57" fmla="*/ 501922 h 537492"/>
                  <a:gd name="connsiteX58" fmla="*/ 248291 w 546648"/>
                  <a:gd name="connsiteY58" fmla="*/ 468625 h 537492"/>
                  <a:gd name="connsiteX59" fmla="*/ 231510 w 546648"/>
                  <a:gd name="connsiteY59" fmla="*/ 435169 h 537492"/>
                  <a:gd name="connsiteX60" fmla="*/ 231325 w 546648"/>
                  <a:gd name="connsiteY60" fmla="*/ 434904 h 537492"/>
                  <a:gd name="connsiteX61" fmla="*/ 231325 w 546648"/>
                  <a:gd name="connsiteY61" fmla="*/ 434587 h 537492"/>
                  <a:gd name="connsiteX62" fmla="*/ 231166 w 546648"/>
                  <a:gd name="connsiteY62" fmla="*/ 431178 h 537492"/>
                  <a:gd name="connsiteX63" fmla="*/ 225114 w 546648"/>
                  <a:gd name="connsiteY63" fmla="*/ 408134 h 537492"/>
                  <a:gd name="connsiteX64" fmla="*/ 220146 w 546648"/>
                  <a:gd name="connsiteY64" fmla="*/ 410988 h 537492"/>
                  <a:gd name="connsiteX65" fmla="*/ 209893 w 546648"/>
                  <a:gd name="connsiteY65" fmla="*/ 418440 h 537492"/>
                  <a:gd name="connsiteX66" fmla="*/ 192847 w 546648"/>
                  <a:gd name="connsiteY66" fmla="*/ 413657 h 537492"/>
                  <a:gd name="connsiteX67" fmla="*/ 192345 w 546648"/>
                  <a:gd name="connsiteY67" fmla="*/ 413393 h 537492"/>
                  <a:gd name="connsiteX68" fmla="*/ 192266 w 546648"/>
                  <a:gd name="connsiteY68" fmla="*/ 412838 h 537492"/>
                  <a:gd name="connsiteX69" fmla="*/ 187430 w 546648"/>
                  <a:gd name="connsiteY69" fmla="*/ 405042 h 537492"/>
                  <a:gd name="connsiteX70" fmla="*/ 174851 w 546648"/>
                  <a:gd name="connsiteY70" fmla="*/ 413578 h 537492"/>
                  <a:gd name="connsiteX71" fmla="*/ 172420 w 546648"/>
                  <a:gd name="connsiteY71" fmla="*/ 415851 h 537492"/>
                  <a:gd name="connsiteX72" fmla="*/ 171442 w 546648"/>
                  <a:gd name="connsiteY72" fmla="*/ 416723 h 537492"/>
                  <a:gd name="connsiteX73" fmla="*/ 167451 w 546648"/>
                  <a:gd name="connsiteY73" fmla="*/ 410195 h 537492"/>
                  <a:gd name="connsiteX74" fmla="*/ 160607 w 546648"/>
                  <a:gd name="connsiteY74" fmla="*/ 400338 h 537492"/>
                  <a:gd name="connsiteX75" fmla="*/ 158704 w 546648"/>
                  <a:gd name="connsiteY75" fmla="*/ 402029 h 537492"/>
                  <a:gd name="connsiteX76" fmla="*/ 141500 w 546648"/>
                  <a:gd name="connsiteY76" fmla="*/ 412547 h 537492"/>
                  <a:gd name="connsiteX77" fmla="*/ 135237 w 546648"/>
                  <a:gd name="connsiteY77" fmla="*/ 418625 h 537492"/>
                  <a:gd name="connsiteX78" fmla="*/ 121284 w 546648"/>
                  <a:gd name="connsiteY78" fmla="*/ 428139 h 537492"/>
                  <a:gd name="connsiteX79" fmla="*/ 117399 w 546648"/>
                  <a:gd name="connsiteY79" fmla="*/ 427267 h 537492"/>
                  <a:gd name="connsiteX80" fmla="*/ 116871 w 546648"/>
                  <a:gd name="connsiteY80" fmla="*/ 427029 h 537492"/>
                  <a:gd name="connsiteX81" fmla="*/ 116765 w 546648"/>
                  <a:gd name="connsiteY81" fmla="*/ 426474 h 537492"/>
                  <a:gd name="connsiteX82" fmla="*/ 98319 w 546648"/>
                  <a:gd name="connsiteY82" fmla="*/ 413710 h 537492"/>
                  <a:gd name="connsiteX83" fmla="*/ 77733 w 546648"/>
                  <a:gd name="connsiteY83" fmla="*/ 404461 h 537492"/>
                  <a:gd name="connsiteX84" fmla="*/ 77627 w 546648"/>
                  <a:gd name="connsiteY84" fmla="*/ 404276 h 537492"/>
                  <a:gd name="connsiteX85" fmla="*/ 77627 w 546648"/>
                  <a:gd name="connsiteY85" fmla="*/ 404064 h 537492"/>
                  <a:gd name="connsiteX86" fmla="*/ 52971 w 546648"/>
                  <a:gd name="connsiteY86" fmla="*/ 359535 h 537492"/>
                  <a:gd name="connsiteX87" fmla="*/ 35450 w 546648"/>
                  <a:gd name="connsiteY87" fmla="*/ 328273 h 537492"/>
                  <a:gd name="connsiteX88" fmla="*/ 46417 w 546648"/>
                  <a:gd name="connsiteY88" fmla="*/ 278828 h 537492"/>
                  <a:gd name="connsiteX89" fmla="*/ 58230 w 546648"/>
                  <a:gd name="connsiteY89" fmla="*/ 263501 h 537492"/>
                  <a:gd name="connsiteX90" fmla="*/ 47051 w 546648"/>
                  <a:gd name="connsiteY90" fmla="*/ 241249 h 537492"/>
                  <a:gd name="connsiteX91" fmla="*/ 42004 w 546648"/>
                  <a:gd name="connsiteY91" fmla="*/ 229542 h 537492"/>
                  <a:gd name="connsiteX92" fmla="*/ 37088 w 546648"/>
                  <a:gd name="connsiteY92" fmla="*/ 221192 h 537492"/>
                  <a:gd name="connsiteX93" fmla="*/ 35344 w 546648"/>
                  <a:gd name="connsiteY93" fmla="*/ 221350 h 537492"/>
                  <a:gd name="connsiteX94" fmla="*/ 35265 w 546648"/>
                  <a:gd name="connsiteY94" fmla="*/ 221350 h 537492"/>
                  <a:gd name="connsiteX95" fmla="*/ 34948 w 546648"/>
                  <a:gd name="connsiteY95" fmla="*/ 221350 h 537492"/>
                  <a:gd name="connsiteX96" fmla="*/ 30085 w 546648"/>
                  <a:gd name="connsiteY96" fmla="*/ 216355 h 537492"/>
                  <a:gd name="connsiteX97" fmla="*/ 29583 w 546648"/>
                  <a:gd name="connsiteY97" fmla="*/ 215061 h 537492"/>
                  <a:gd name="connsiteX98" fmla="*/ 38 w 546648"/>
                  <a:gd name="connsiteY98" fmla="*/ 192466 h 537492"/>
                  <a:gd name="connsiteX99" fmla="*/ 34578 w 546648"/>
                  <a:gd name="connsiteY99" fmla="*/ 158164 h 537492"/>
                  <a:gd name="connsiteX100" fmla="*/ 51967 w 546648"/>
                  <a:gd name="connsiteY100" fmla="*/ 129623 h 537492"/>
                  <a:gd name="connsiteX101" fmla="*/ 94725 w 546648"/>
                  <a:gd name="connsiteY101" fmla="*/ 89428 h 537492"/>
                  <a:gd name="connsiteX102" fmla="*/ 115206 w 546648"/>
                  <a:gd name="connsiteY102" fmla="*/ 94079 h 537492"/>
                  <a:gd name="connsiteX103" fmla="*/ 116686 w 546648"/>
                  <a:gd name="connsiteY103" fmla="*/ 88688 h 537492"/>
                  <a:gd name="connsiteX104" fmla="*/ 110951 w 546648"/>
                  <a:gd name="connsiteY104" fmla="*/ 82557 h 537492"/>
                  <a:gd name="connsiteX105" fmla="*/ 106379 w 546648"/>
                  <a:gd name="connsiteY105" fmla="*/ 78804 h 537492"/>
                  <a:gd name="connsiteX106" fmla="*/ 112431 w 546648"/>
                  <a:gd name="connsiteY106" fmla="*/ 66490 h 537492"/>
                  <a:gd name="connsiteX107" fmla="*/ 113805 w 546648"/>
                  <a:gd name="connsiteY107" fmla="*/ 64851 h 537492"/>
                  <a:gd name="connsiteX108" fmla="*/ 114043 w 546648"/>
                  <a:gd name="connsiteY108" fmla="*/ 64560 h 537492"/>
                  <a:gd name="connsiteX109" fmla="*/ 114387 w 546648"/>
                  <a:gd name="connsiteY109" fmla="*/ 64455 h 537492"/>
                  <a:gd name="connsiteX110" fmla="*/ 146151 w 546648"/>
                  <a:gd name="connsiteY110" fmla="*/ 26083 h 537492"/>
                  <a:gd name="connsiteX111" fmla="*/ 143245 w 546648"/>
                  <a:gd name="connsiteY111" fmla="*/ 2246 h 537492"/>
                  <a:gd name="connsiteX112" fmla="*/ 143086 w 546648"/>
                  <a:gd name="connsiteY112" fmla="*/ 0 h 537492"/>
                  <a:gd name="connsiteX113" fmla="*/ 144936 w 546648"/>
                  <a:gd name="connsiteY113" fmla="*/ 1242 h 537492"/>
                  <a:gd name="connsiteX114" fmla="*/ 224771 w 546648"/>
                  <a:gd name="connsiteY114" fmla="*/ 21273 h 537492"/>
                  <a:gd name="connsiteX115" fmla="*/ 313459 w 546648"/>
                  <a:gd name="connsiteY115" fmla="*/ 46247 h 537492"/>
                  <a:gd name="connsiteX116" fmla="*/ 346070 w 546648"/>
                  <a:gd name="connsiteY116" fmla="*/ 43472 h 537492"/>
                  <a:gd name="connsiteX117" fmla="*/ 391286 w 546648"/>
                  <a:gd name="connsiteY117" fmla="*/ 40274 h 537492"/>
                  <a:gd name="connsiteX118" fmla="*/ 399504 w 546648"/>
                  <a:gd name="connsiteY118" fmla="*/ 40486 h 537492"/>
                  <a:gd name="connsiteX119" fmla="*/ 399927 w 546648"/>
                  <a:gd name="connsiteY119" fmla="*/ 40486 h 537492"/>
                  <a:gd name="connsiteX120" fmla="*/ 400218 w 546648"/>
                  <a:gd name="connsiteY120" fmla="*/ 40803 h 537492"/>
                  <a:gd name="connsiteX121" fmla="*/ 443478 w 546648"/>
                  <a:gd name="connsiteY121" fmla="*/ 55787 h 537492"/>
                  <a:gd name="connsiteX122" fmla="*/ 478177 w 546648"/>
                  <a:gd name="connsiteY122" fmla="*/ 67018 h 537492"/>
                  <a:gd name="connsiteX123" fmla="*/ 478705 w 546648"/>
                  <a:gd name="connsiteY123" fmla="*/ 67494 h 537492"/>
                  <a:gd name="connsiteX124" fmla="*/ 478494 w 546648"/>
                  <a:gd name="connsiteY124" fmla="*/ 68154 h 537492"/>
                  <a:gd name="connsiteX125" fmla="*/ 474450 w 546648"/>
                  <a:gd name="connsiteY125" fmla="*/ 84935 h 537492"/>
                  <a:gd name="connsiteX126" fmla="*/ 442712 w 546648"/>
                  <a:gd name="connsiteY126" fmla="*/ 104068 h 537492"/>
                  <a:gd name="connsiteX127" fmla="*/ 403336 w 546648"/>
                  <a:gd name="connsiteY127" fmla="*/ 140194 h 537492"/>
                  <a:gd name="connsiteX128" fmla="*/ 361318 w 546648"/>
                  <a:gd name="connsiteY128" fmla="*/ 180336 h 537492"/>
                  <a:gd name="connsiteX129" fmla="*/ 367634 w 546648"/>
                  <a:gd name="connsiteY129" fmla="*/ 198465 h 537492"/>
                  <a:gd name="connsiteX130" fmla="*/ 376328 w 546648"/>
                  <a:gd name="connsiteY130" fmla="*/ 220769 h 537492"/>
                  <a:gd name="connsiteX131" fmla="*/ 383040 w 546648"/>
                  <a:gd name="connsiteY131" fmla="*/ 219342 h 537492"/>
                  <a:gd name="connsiteX132" fmla="*/ 381587 w 546648"/>
                  <a:gd name="connsiteY132" fmla="*/ 215853 h 537492"/>
                  <a:gd name="connsiteX133" fmla="*/ 380398 w 546648"/>
                  <a:gd name="connsiteY133" fmla="*/ 212127 h 537492"/>
                  <a:gd name="connsiteX134" fmla="*/ 382723 w 546648"/>
                  <a:gd name="connsiteY134" fmla="*/ 211097 h 537492"/>
                  <a:gd name="connsiteX135" fmla="*/ 401116 w 546648"/>
                  <a:gd name="connsiteY135" fmla="*/ 215774 h 537492"/>
                  <a:gd name="connsiteX136" fmla="*/ 428468 w 546648"/>
                  <a:gd name="connsiteY136" fmla="*/ 233057 h 537492"/>
                  <a:gd name="connsiteX137" fmla="*/ 434097 w 546648"/>
                  <a:gd name="connsiteY137" fmla="*/ 233982 h 537492"/>
                  <a:gd name="connsiteX138" fmla="*/ 440360 w 546648"/>
                  <a:gd name="connsiteY138" fmla="*/ 233612 h 537492"/>
                  <a:gd name="connsiteX139" fmla="*/ 446755 w 546648"/>
                  <a:gd name="connsiteY139" fmla="*/ 233216 h 537492"/>
                  <a:gd name="connsiteX140" fmla="*/ 457564 w 546648"/>
                  <a:gd name="connsiteY140" fmla="*/ 240166 h 537492"/>
                  <a:gd name="connsiteX141" fmla="*/ 429314 w 546648"/>
                  <a:gd name="connsiteY141" fmla="*/ 278696 h 537492"/>
                  <a:gd name="connsiteX142" fmla="*/ 405662 w 546648"/>
                  <a:gd name="connsiteY142" fmla="*/ 310065 h 537492"/>
                  <a:gd name="connsiteX143" fmla="*/ 405767 w 546648"/>
                  <a:gd name="connsiteY143" fmla="*/ 310355 h 537492"/>
                  <a:gd name="connsiteX144" fmla="*/ 405715 w 546648"/>
                  <a:gd name="connsiteY144" fmla="*/ 310646 h 537492"/>
                  <a:gd name="connsiteX145" fmla="*/ 399451 w 546648"/>
                  <a:gd name="connsiteY145" fmla="*/ 319975 h 537492"/>
                  <a:gd name="connsiteX146" fmla="*/ 396227 w 546648"/>
                  <a:gd name="connsiteY146" fmla="*/ 324414 h 537492"/>
                  <a:gd name="connsiteX147" fmla="*/ 401249 w 546648"/>
                  <a:gd name="connsiteY147" fmla="*/ 330281 h 537492"/>
                  <a:gd name="connsiteX148" fmla="*/ 401486 w 546648"/>
                  <a:gd name="connsiteY148" fmla="*/ 330466 h 537492"/>
                  <a:gd name="connsiteX149" fmla="*/ 401592 w 546648"/>
                  <a:gd name="connsiteY149" fmla="*/ 330730 h 537492"/>
                  <a:gd name="connsiteX150" fmla="*/ 416047 w 546648"/>
                  <a:gd name="connsiteY150" fmla="*/ 340852 h 537492"/>
                  <a:gd name="connsiteX151" fmla="*/ 432353 w 546648"/>
                  <a:gd name="connsiteY151" fmla="*/ 337258 h 537492"/>
                  <a:gd name="connsiteX152" fmla="*/ 443795 w 546648"/>
                  <a:gd name="connsiteY152" fmla="*/ 334536 h 537492"/>
                  <a:gd name="connsiteX153" fmla="*/ 449054 w 546648"/>
                  <a:gd name="connsiteY153" fmla="*/ 336993 h 537492"/>
                  <a:gd name="connsiteX154" fmla="*/ 432353 w 546648"/>
                  <a:gd name="connsiteY154" fmla="*/ 395370 h 537492"/>
                  <a:gd name="connsiteX155" fmla="*/ 473843 w 546648"/>
                  <a:gd name="connsiteY155" fmla="*/ 439265 h 537492"/>
                  <a:gd name="connsiteX156" fmla="*/ 505264 w 546648"/>
                  <a:gd name="connsiteY156" fmla="*/ 454856 h 537492"/>
                  <a:gd name="connsiteX157" fmla="*/ 505396 w 546648"/>
                  <a:gd name="connsiteY157" fmla="*/ 454962 h 537492"/>
                  <a:gd name="connsiteX158" fmla="*/ 505502 w 546648"/>
                  <a:gd name="connsiteY158" fmla="*/ 455121 h 537492"/>
                  <a:gd name="connsiteX159" fmla="*/ 510602 w 546648"/>
                  <a:gd name="connsiteY159" fmla="*/ 464027 h 537492"/>
                  <a:gd name="connsiteX160" fmla="*/ 545195 w 546648"/>
                  <a:gd name="connsiteY160" fmla="*/ 510458 h 537492"/>
                  <a:gd name="connsiteX161" fmla="*/ 546648 w 546648"/>
                  <a:gd name="connsiteY161" fmla="*/ 510538 h 537492"/>
                  <a:gd name="connsiteX162" fmla="*/ 546172 w 546648"/>
                  <a:gd name="connsiteY162" fmla="*/ 511912 h 537492"/>
                  <a:gd name="connsiteX163" fmla="*/ 515861 w 546648"/>
                  <a:gd name="connsiteY163" fmla="*/ 537493 h 537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</a:cxnLst>
                <a:rect l="l" t="t" r="r" b="b"/>
                <a:pathLst>
                  <a:path w="546648" h="537492">
                    <a:moveTo>
                      <a:pt x="515940" y="537387"/>
                    </a:moveTo>
                    <a:cubicBezTo>
                      <a:pt x="509545" y="537387"/>
                      <a:pt x="503441" y="534929"/>
                      <a:pt x="497785" y="530093"/>
                    </a:cubicBezTo>
                    <a:cubicBezTo>
                      <a:pt x="497785" y="530093"/>
                      <a:pt x="497785" y="530093"/>
                      <a:pt x="497785" y="530093"/>
                    </a:cubicBezTo>
                    <a:cubicBezTo>
                      <a:pt x="497785" y="530093"/>
                      <a:pt x="497547" y="530014"/>
                      <a:pt x="496966" y="530014"/>
                    </a:cubicBezTo>
                    <a:cubicBezTo>
                      <a:pt x="495460" y="530014"/>
                      <a:pt x="492949" y="530516"/>
                      <a:pt x="490518" y="530992"/>
                    </a:cubicBezTo>
                    <a:cubicBezTo>
                      <a:pt x="487928" y="531494"/>
                      <a:pt x="485233" y="532022"/>
                      <a:pt x="483462" y="532022"/>
                    </a:cubicBezTo>
                    <a:cubicBezTo>
                      <a:pt x="482880" y="532022"/>
                      <a:pt x="481136" y="532022"/>
                      <a:pt x="480608" y="530728"/>
                    </a:cubicBezTo>
                    <a:cubicBezTo>
                      <a:pt x="480185" y="529644"/>
                      <a:pt x="480819" y="528349"/>
                      <a:pt x="482775" y="526473"/>
                    </a:cubicBezTo>
                    <a:cubicBezTo>
                      <a:pt x="485153" y="520104"/>
                      <a:pt x="490544" y="519338"/>
                      <a:pt x="494403" y="519338"/>
                    </a:cubicBezTo>
                    <a:cubicBezTo>
                      <a:pt x="496622" y="519338"/>
                      <a:pt x="499027" y="519602"/>
                      <a:pt x="501353" y="519893"/>
                    </a:cubicBezTo>
                    <a:cubicBezTo>
                      <a:pt x="503678" y="520157"/>
                      <a:pt x="506057" y="520421"/>
                      <a:pt x="508277" y="520421"/>
                    </a:cubicBezTo>
                    <a:cubicBezTo>
                      <a:pt x="509704" y="520421"/>
                      <a:pt x="510946" y="520315"/>
                      <a:pt x="512029" y="520078"/>
                    </a:cubicBezTo>
                    <a:cubicBezTo>
                      <a:pt x="509281" y="518466"/>
                      <a:pt x="506744" y="515876"/>
                      <a:pt x="504075" y="513180"/>
                    </a:cubicBezTo>
                    <a:cubicBezTo>
                      <a:pt x="500005" y="509058"/>
                      <a:pt x="495777" y="504776"/>
                      <a:pt x="490703" y="503904"/>
                    </a:cubicBezTo>
                    <a:lnTo>
                      <a:pt x="487426" y="503350"/>
                    </a:lnTo>
                    <a:lnTo>
                      <a:pt x="490386" y="501843"/>
                    </a:lnTo>
                    <a:cubicBezTo>
                      <a:pt x="494006" y="500020"/>
                      <a:pt x="495169" y="496664"/>
                      <a:pt x="493953" y="491563"/>
                    </a:cubicBezTo>
                    <a:cubicBezTo>
                      <a:pt x="489302" y="471955"/>
                      <a:pt x="448050" y="433160"/>
                      <a:pt x="427384" y="433160"/>
                    </a:cubicBezTo>
                    <a:cubicBezTo>
                      <a:pt x="424134" y="433160"/>
                      <a:pt x="421650" y="434191"/>
                      <a:pt x="419959" y="436226"/>
                    </a:cubicBezTo>
                    <a:cubicBezTo>
                      <a:pt x="416999" y="439820"/>
                      <a:pt x="416338" y="446479"/>
                      <a:pt x="418056" y="456046"/>
                    </a:cubicBezTo>
                    <a:cubicBezTo>
                      <a:pt x="424715" y="456786"/>
                      <a:pt x="425905" y="457446"/>
                      <a:pt x="426090" y="458688"/>
                    </a:cubicBezTo>
                    <a:cubicBezTo>
                      <a:pt x="426301" y="460168"/>
                      <a:pt x="424583" y="460882"/>
                      <a:pt x="421438" y="462203"/>
                    </a:cubicBezTo>
                    <a:cubicBezTo>
                      <a:pt x="418373" y="463472"/>
                      <a:pt x="414171" y="465242"/>
                      <a:pt x="412850" y="467488"/>
                    </a:cubicBezTo>
                    <a:lnTo>
                      <a:pt x="412665" y="467806"/>
                    </a:lnTo>
                    <a:lnTo>
                      <a:pt x="412321" y="467938"/>
                    </a:lnTo>
                    <a:cubicBezTo>
                      <a:pt x="406719" y="470290"/>
                      <a:pt x="401328" y="474069"/>
                      <a:pt x="395620" y="478086"/>
                    </a:cubicBezTo>
                    <a:cubicBezTo>
                      <a:pt x="388564" y="483027"/>
                      <a:pt x="381243" y="488154"/>
                      <a:pt x="373183" y="490691"/>
                    </a:cubicBezTo>
                    <a:lnTo>
                      <a:pt x="372840" y="490797"/>
                    </a:lnTo>
                    <a:lnTo>
                      <a:pt x="372496" y="490691"/>
                    </a:lnTo>
                    <a:cubicBezTo>
                      <a:pt x="366682" y="488762"/>
                      <a:pt x="364727" y="487573"/>
                      <a:pt x="364727" y="485961"/>
                    </a:cubicBezTo>
                    <a:cubicBezTo>
                      <a:pt x="364727" y="484217"/>
                      <a:pt x="366841" y="483503"/>
                      <a:pt x="370356" y="482314"/>
                    </a:cubicBezTo>
                    <a:cubicBezTo>
                      <a:pt x="374954" y="480755"/>
                      <a:pt x="381217" y="478614"/>
                      <a:pt x="382115" y="474042"/>
                    </a:cubicBezTo>
                    <a:cubicBezTo>
                      <a:pt x="376777" y="461252"/>
                      <a:pt x="359230" y="458107"/>
                      <a:pt x="342238" y="455068"/>
                    </a:cubicBezTo>
                    <a:cubicBezTo>
                      <a:pt x="333068" y="453429"/>
                      <a:pt x="324373" y="451870"/>
                      <a:pt x="317872" y="448831"/>
                    </a:cubicBezTo>
                    <a:lnTo>
                      <a:pt x="317555" y="448699"/>
                    </a:lnTo>
                    <a:lnTo>
                      <a:pt x="317370" y="448408"/>
                    </a:lnTo>
                    <a:cubicBezTo>
                      <a:pt x="314146" y="442806"/>
                      <a:pt x="309997" y="439978"/>
                      <a:pt x="305082" y="439978"/>
                    </a:cubicBezTo>
                    <a:cubicBezTo>
                      <a:pt x="297709" y="439978"/>
                      <a:pt x="290151" y="446321"/>
                      <a:pt x="285526" y="452267"/>
                    </a:cubicBezTo>
                    <a:lnTo>
                      <a:pt x="285130" y="452769"/>
                    </a:lnTo>
                    <a:lnTo>
                      <a:pt x="284495" y="452663"/>
                    </a:lnTo>
                    <a:cubicBezTo>
                      <a:pt x="281668" y="452240"/>
                      <a:pt x="280029" y="449333"/>
                      <a:pt x="278549" y="446743"/>
                    </a:cubicBezTo>
                    <a:cubicBezTo>
                      <a:pt x="277360" y="444656"/>
                      <a:pt x="276144" y="442515"/>
                      <a:pt x="274744" y="442515"/>
                    </a:cubicBezTo>
                    <a:cubicBezTo>
                      <a:pt x="273977" y="442515"/>
                      <a:pt x="273053" y="443070"/>
                      <a:pt x="271943" y="444154"/>
                    </a:cubicBezTo>
                    <a:cubicBezTo>
                      <a:pt x="270093" y="447616"/>
                      <a:pt x="271705" y="449809"/>
                      <a:pt x="273607" y="452320"/>
                    </a:cubicBezTo>
                    <a:cubicBezTo>
                      <a:pt x="275035" y="454249"/>
                      <a:pt x="276514" y="456231"/>
                      <a:pt x="276382" y="458820"/>
                    </a:cubicBezTo>
                    <a:lnTo>
                      <a:pt x="276303" y="460115"/>
                    </a:lnTo>
                    <a:lnTo>
                      <a:pt x="275061" y="459825"/>
                    </a:lnTo>
                    <a:cubicBezTo>
                      <a:pt x="273977" y="459587"/>
                      <a:pt x="272920" y="459455"/>
                      <a:pt x="271890" y="459455"/>
                    </a:cubicBezTo>
                    <a:cubicBezTo>
                      <a:pt x="264067" y="459455"/>
                      <a:pt x="258624" y="466828"/>
                      <a:pt x="258624" y="473461"/>
                    </a:cubicBezTo>
                    <a:cubicBezTo>
                      <a:pt x="258624" y="475734"/>
                      <a:pt x="259284" y="477636"/>
                      <a:pt x="260500" y="479010"/>
                    </a:cubicBezTo>
                    <a:cubicBezTo>
                      <a:pt x="261874" y="480543"/>
                      <a:pt x="263909" y="481310"/>
                      <a:pt x="266578" y="481310"/>
                    </a:cubicBezTo>
                    <a:cubicBezTo>
                      <a:pt x="267952" y="481310"/>
                      <a:pt x="269458" y="481098"/>
                      <a:pt x="271097" y="480675"/>
                    </a:cubicBezTo>
                    <a:cubicBezTo>
                      <a:pt x="279738" y="476421"/>
                      <a:pt x="281958" y="475839"/>
                      <a:pt x="283042" y="475839"/>
                    </a:cubicBezTo>
                    <a:cubicBezTo>
                      <a:pt x="284072" y="475839"/>
                      <a:pt x="284442" y="476447"/>
                      <a:pt x="284548" y="476711"/>
                    </a:cubicBezTo>
                    <a:cubicBezTo>
                      <a:pt x="285103" y="478033"/>
                      <a:pt x="283808" y="479433"/>
                      <a:pt x="279236" y="484111"/>
                    </a:cubicBezTo>
                    <a:cubicBezTo>
                      <a:pt x="274347" y="489105"/>
                      <a:pt x="266974" y="496637"/>
                      <a:pt x="266842" y="501315"/>
                    </a:cubicBezTo>
                    <a:lnTo>
                      <a:pt x="266763" y="504512"/>
                    </a:lnTo>
                    <a:lnTo>
                      <a:pt x="264887" y="501922"/>
                    </a:lnTo>
                    <a:cubicBezTo>
                      <a:pt x="257672" y="492039"/>
                      <a:pt x="252915" y="480120"/>
                      <a:pt x="248291" y="468625"/>
                    </a:cubicBezTo>
                    <a:cubicBezTo>
                      <a:pt x="243640" y="456997"/>
                      <a:pt x="238830" y="444999"/>
                      <a:pt x="231510" y="435169"/>
                    </a:cubicBezTo>
                    <a:lnTo>
                      <a:pt x="231325" y="434904"/>
                    </a:lnTo>
                    <a:lnTo>
                      <a:pt x="231325" y="434587"/>
                    </a:lnTo>
                    <a:cubicBezTo>
                      <a:pt x="231245" y="433689"/>
                      <a:pt x="231193" y="432526"/>
                      <a:pt x="231166" y="431178"/>
                    </a:cubicBezTo>
                    <a:cubicBezTo>
                      <a:pt x="230928" y="424281"/>
                      <a:pt x="230320" y="408134"/>
                      <a:pt x="225114" y="408134"/>
                    </a:cubicBezTo>
                    <a:cubicBezTo>
                      <a:pt x="223820" y="408134"/>
                      <a:pt x="222102" y="409112"/>
                      <a:pt x="220146" y="410988"/>
                    </a:cubicBezTo>
                    <a:cubicBezTo>
                      <a:pt x="219195" y="415877"/>
                      <a:pt x="215654" y="418440"/>
                      <a:pt x="209893" y="418440"/>
                    </a:cubicBezTo>
                    <a:cubicBezTo>
                      <a:pt x="202652" y="418440"/>
                      <a:pt x="194433" y="414476"/>
                      <a:pt x="192847" y="413657"/>
                    </a:cubicBezTo>
                    <a:lnTo>
                      <a:pt x="192345" y="413393"/>
                    </a:lnTo>
                    <a:lnTo>
                      <a:pt x="192266" y="412838"/>
                    </a:lnTo>
                    <a:cubicBezTo>
                      <a:pt x="191526" y="407658"/>
                      <a:pt x="189888" y="405042"/>
                      <a:pt x="187430" y="405042"/>
                    </a:cubicBezTo>
                    <a:cubicBezTo>
                      <a:pt x="183757" y="405042"/>
                      <a:pt x="178604" y="409984"/>
                      <a:pt x="174851" y="413578"/>
                    </a:cubicBezTo>
                    <a:cubicBezTo>
                      <a:pt x="173979" y="414424"/>
                      <a:pt x="173160" y="415190"/>
                      <a:pt x="172420" y="415851"/>
                    </a:cubicBezTo>
                    <a:lnTo>
                      <a:pt x="171442" y="416723"/>
                    </a:lnTo>
                    <a:cubicBezTo>
                      <a:pt x="171442" y="416723"/>
                      <a:pt x="168429" y="411781"/>
                      <a:pt x="167451" y="410195"/>
                    </a:cubicBezTo>
                    <a:cubicBezTo>
                      <a:pt x="163831" y="404249"/>
                      <a:pt x="161452" y="400338"/>
                      <a:pt x="160607" y="400338"/>
                    </a:cubicBezTo>
                    <a:cubicBezTo>
                      <a:pt x="160290" y="400338"/>
                      <a:pt x="159444" y="401237"/>
                      <a:pt x="158704" y="402029"/>
                    </a:cubicBezTo>
                    <a:cubicBezTo>
                      <a:pt x="156326" y="404593"/>
                      <a:pt x="151912" y="409350"/>
                      <a:pt x="141500" y="412547"/>
                    </a:cubicBezTo>
                    <a:cubicBezTo>
                      <a:pt x="139677" y="413631"/>
                      <a:pt x="137536" y="416062"/>
                      <a:pt x="135237" y="418625"/>
                    </a:cubicBezTo>
                    <a:cubicBezTo>
                      <a:pt x="131247" y="423092"/>
                      <a:pt x="126728" y="428139"/>
                      <a:pt x="121284" y="428139"/>
                    </a:cubicBezTo>
                    <a:cubicBezTo>
                      <a:pt x="119989" y="428139"/>
                      <a:pt x="118668" y="427848"/>
                      <a:pt x="117399" y="427267"/>
                    </a:cubicBezTo>
                    <a:lnTo>
                      <a:pt x="116871" y="427029"/>
                    </a:lnTo>
                    <a:lnTo>
                      <a:pt x="116765" y="426474"/>
                    </a:lnTo>
                    <a:cubicBezTo>
                      <a:pt x="114545" y="414186"/>
                      <a:pt x="107040" y="413974"/>
                      <a:pt x="98319" y="413710"/>
                    </a:cubicBezTo>
                    <a:cubicBezTo>
                      <a:pt x="90920" y="413499"/>
                      <a:pt x="82542" y="413261"/>
                      <a:pt x="77733" y="404461"/>
                    </a:cubicBezTo>
                    <a:lnTo>
                      <a:pt x="77627" y="404276"/>
                    </a:lnTo>
                    <a:lnTo>
                      <a:pt x="77627" y="404064"/>
                    </a:lnTo>
                    <a:cubicBezTo>
                      <a:pt x="74244" y="377241"/>
                      <a:pt x="62934" y="367833"/>
                      <a:pt x="52971" y="359535"/>
                    </a:cubicBezTo>
                    <a:cubicBezTo>
                      <a:pt x="44224" y="352268"/>
                      <a:pt x="35979" y="345371"/>
                      <a:pt x="35450" y="328273"/>
                    </a:cubicBezTo>
                    <a:cubicBezTo>
                      <a:pt x="21550" y="298807"/>
                      <a:pt x="35344" y="287734"/>
                      <a:pt x="46417" y="278828"/>
                    </a:cubicBezTo>
                    <a:cubicBezTo>
                      <a:pt x="52469" y="273966"/>
                      <a:pt x="57701" y="269764"/>
                      <a:pt x="58230" y="263501"/>
                    </a:cubicBezTo>
                    <a:cubicBezTo>
                      <a:pt x="58732" y="257713"/>
                      <a:pt x="55059" y="250446"/>
                      <a:pt x="47051" y="241249"/>
                    </a:cubicBezTo>
                    <a:cubicBezTo>
                      <a:pt x="42744" y="238977"/>
                      <a:pt x="42347" y="233982"/>
                      <a:pt x="42004" y="229542"/>
                    </a:cubicBezTo>
                    <a:cubicBezTo>
                      <a:pt x="41581" y="224204"/>
                      <a:pt x="41158" y="221192"/>
                      <a:pt x="37088" y="221192"/>
                    </a:cubicBezTo>
                    <a:cubicBezTo>
                      <a:pt x="36560" y="221192"/>
                      <a:pt x="35979" y="221244"/>
                      <a:pt x="35344" y="221350"/>
                    </a:cubicBezTo>
                    <a:lnTo>
                      <a:pt x="35265" y="221350"/>
                    </a:lnTo>
                    <a:cubicBezTo>
                      <a:pt x="35265" y="221350"/>
                      <a:pt x="34948" y="221350"/>
                      <a:pt x="34948" y="221350"/>
                    </a:cubicBezTo>
                    <a:cubicBezTo>
                      <a:pt x="31856" y="221350"/>
                      <a:pt x="30825" y="218470"/>
                      <a:pt x="30085" y="216355"/>
                    </a:cubicBezTo>
                    <a:cubicBezTo>
                      <a:pt x="29927" y="215906"/>
                      <a:pt x="29768" y="215457"/>
                      <a:pt x="29583" y="215061"/>
                    </a:cubicBezTo>
                    <a:cubicBezTo>
                      <a:pt x="6090" y="208797"/>
                      <a:pt x="540" y="199310"/>
                      <a:pt x="38" y="192466"/>
                    </a:cubicBezTo>
                    <a:cubicBezTo>
                      <a:pt x="-807" y="180759"/>
                      <a:pt x="12406" y="167651"/>
                      <a:pt x="34578" y="158164"/>
                    </a:cubicBezTo>
                    <a:cubicBezTo>
                      <a:pt x="41475" y="150209"/>
                      <a:pt x="46813" y="139744"/>
                      <a:pt x="51967" y="129623"/>
                    </a:cubicBezTo>
                    <a:cubicBezTo>
                      <a:pt x="62062" y="109856"/>
                      <a:pt x="72474" y="89428"/>
                      <a:pt x="94725" y="89428"/>
                    </a:cubicBezTo>
                    <a:cubicBezTo>
                      <a:pt x="100909" y="89428"/>
                      <a:pt x="107621" y="90934"/>
                      <a:pt x="115206" y="94079"/>
                    </a:cubicBezTo>
                    <a:cubicBezTo>
                      <a:pt x="117346" y="92599"/>
                      <a:pt x="116897" y="89613"/>
                      <a:pt x="116686" y="88688"/>
                    </a:cubicBezTo>
                    <a:cubicBezTo>
                      <a:pt x="116078" y="85834"/>
                      <a:pt x="113858" y="82716"/>
                      <a:pt x="110951" y="82557"/>
                    </a:cubicBezTo>
                    <a:cubicBezTo>
                      <a:pt x="108335" y="81764"/>
                      <a:pt x="106881" y="80522"/>
                      <a:pt x="106379" y="78804"/>
                    </a:cubicBezTo>
                    <a:cubicBezTo>
                      <a:pt x="105243" y="74920"/>
                      <a:pt x="109392" y="70031"/>
                      <a:pt x="112431" y="66490"/>
                    </a:cubicBezTo>
                    <a:cubicBezTo>
                      <a:pt x="112960" y="65882"/>
                      <a:pt x="113435" y="65327"/>
                      <a:pt x="113805" y="64851"/>
                    </a:cubicBezTo>
                    <a:lnTo>
                      <a:pt x="114043" y="64560"/>
                    </a:lnTo>
                    <a:lnTo>
                      <a:pt x="114387" y="64455"/>
                    </a:lnTo>
                    <a:cubicBezTo>
                      <a:pt x="150618" y="54809"/>
                      <a:pt x="149851" y="49867"/>
                      <a:pt x="146151" y="26083"/>
                    </a:cubicBezTo>
                    <a:cubicBezTo>
                      <a:pt x="145174" y="19714"/>
                      <a:pt x="143932" y="11813"/>
                      <a:pt x="143245" y="2246"/>
                    </a:cubicBezTo>
                    <a:lnTo>
                      <a:pt x="143086" y="0"/>
                    </a:lnTo>
                    <a:lnTo>
                      <a:pt x="144936" y="1242"/>
                    </a:lnTo>
                    <a:cubicBezTo>
                      <a:pt x="167187" y="16200"/>
                      <a:pt x="195147" y="18657"/>
                      <a:pt x="224771" y="21273"/>
                    </a:cubicBezTo>
                    <a:cubicBezTo>
                      <a:pt x="256219" y="24048"/>
                      <a:pt x="288724" y="26929"/>
                      <a:pt x="313459" y="46247"/>
                    </a:cubicBezTo>
                    <a:cubicBezTo>
                      <a:pt x="323554" y="45824"/>
                      <a:pt x="334495" y="44688"/>
                      <a:pt x="346070" y="43472"/>
                    </a:cubicBezTo>
                    <a:cubicBezTo>
                      <a:pt x="361265" y="41886"/>
                      <a:pt x="376989" y="40274"/>
                      <a:pt x="391286" y="40274"/>
                    </a:cubicBezTo>
                    <a:cubicBezTo>
                      <a:pt x="394166" y="40274"/>
                      <a:pt x="396915" y="40354"/>
                      <a:pt x="399504" y="40486"/>
                    </a:cubicBezTo>
                    <a:lnTo>
                      <a:pt x="399927" y="40486"/>
                    </a:lnTo>
                    <a:cubicBezTo>
                      <a:pt x="399927" y="40486"/>
                      <a:pt x="400218" y="40803"/>
                      <a:pt x="400218" y="40803"/>
                    </a:cubicBezTo>
                    <a:cubicBezTo>
                      <a:pt x="407142" y="47753"/>
                      <a:pt x="426460" y="52008"/>
                      <a:pt x="443478" y="55787"/>
                    </a:cubicBezTo>
                    <a:cubicBezTo>
                      <a:pt x="458594" y="59117"/>
                      <a:pt x="472865" y="62288"/>
                      <a:pt x="478177" y="67018"/>
                    </a:cubicBezTo>
                    <a:lnTo>
                      <a:pt x="478705" y="67494"/>
                    </a:lnTo>
                    <a:lnTo>
                      <a:pt x="478494" y="68154"/>
                    </a:lnTo>
                    <a:cubicBezTo>
                      <a:pt x="476380" y="75025"/>
                      <a:pt x="475296" y="80522"/>
                      <a:pt x="474450" y="84935"/>
                    </a:cubicBezTo>
                    <a:cubicBezTo>
                      <a:pt x="471491" y="100104"/>
                      <a:pt x="470064" y="103064"/>
                      <a:pt x="442712" y="104068"/>
                    </a:cubicBezTo>
                    <a:cubicBezTo>
                      <a:pt x="430661" y="118312"/>
                      <a:pt x="416761" y="129438"/>
                      <a:pt x="403336" y="140194"/>
                    </a:cubicBezTo>
                    <a:cubicBezTo>
                      <a:pt x="387850" y="152588"/>
                      <a:pt x="373183" y="164321"/>
                      <a:pt x="361318" y="180336"/>
                    </a:cubicBezTo>
                    <a:cubicBezTo>
                      <a:pt x="364066" y="186018"/>
                      <a:pt x="365890" y="192334"/>
                      <a:pt x="367634" y="198465"/>
                    </a:cubicBezTo>
                    <a:cubicBezTo>
                      <a:pt x="369854" y="206208"/>
                      <a:pt x="372126" y="214188"/>
                      <a:pt x="376328" y="220769"/>
                    </a:cubicBezTo>
                    <a:cubicBezTo>
                      <a:pt x="381719" y="220769"/>
                      <a:pt x="382829" y="219764"/>
                      <a:pt x="383040" y="219342"/>
                    </a:cubicBezTo>
                    <a:cubicBezTo>
                      <a:pt x="383437" y="218575"/>
                      <a:pt x="382380" y="216990"/>
                      <a:pt x="381587" y="215853"/>
                    </a:cubicBezTo>
                    <a:cubicBezTo>
                      <a:pt x="380636" y="214453"/>
                      <a:pt x="379816" y="213237"/>
                      <a:pt x="380398" y="212127"/>
                    </a:cubicBezTo>
                    <a:cubicBezTo>
                      <a:pt x="380926" y="211097"/>
                      <a:pt x="382274" y="211097"/>
                      <a:pt x="382723" y="211097"/>
                    </a:cubicBezTo>
                    <a:cubicBezTo>
                      <a:pt x="385234" y="211097"/>
                      <a:pt x="390731" y="212497"/>
                      <a:pt x="401116" y="215774"/>
                    </a:cubicBezTo>
                    <a:cubicBezTo>
                      <a:pt x="412533" y="215880"/>
                      <a:pt x="422839" y="226953"/>
                      <a:pt x="428468" y="233057"/>
                    </a:cubicBezTo>
                    <a:cubicBezTo>
                      <a:pt x="429842" y="233691"/>
                      <a:pt x="431639" y="233982"/>
                      <a:pt x="434097" y="233982"/>
                    </a:cubicBezTo>
                    <a:cubicBezTo>
                      <a:pt x="436079" y="233982"/>
                      <a:pt x="438246" y="233797"/>
                      <a:pt x="440360" y="233612"/>
                    </a:cubicBezTo>
                    <a:cubicBezTo>
                      <a:pt x="442501" y="233427"/>
                      <a:pt x="444720" y="233216"/>
                      <a:pt x="446755" y="233216"/>
                    </a:cubicBezTo>
                    <a:cubicBezTo>
                      <a:pt x="450825" y="233216"/>
                      <a:pt x="456348" y="233929"/>
                      <a:pt x="457564" y="240166"/>
                    </a:cubicBezTo>
                    <a:cubicBezTo>
                      <a:pt x="461263" y="256577"/>
                      <a:pt x="445011" y="267808"/>
                      <a:pt x="429314" y="278696"/>
                    </a:cubicBezTo>
                    <a:cubicBezTo>
                      <a:pt x="414938" y="288659"/>
                      <a:pt x="401354" y="298067"/>
                      <a:pt x="405662" y="310065"/>
                    </a:cubicBezTo>
                    <a:lnTo>
                      <a:pt x="405767" y="310355"/>
                    </a:lnTo>
                    <a:lnTo>
                      <a:pt x="405715" y="310646"/>
                    </a:lnTo>
                    <a:cubicBezTo>
                      <a:pt x="404843" y="315086"/>
                      <a:pt x="401856" y="317781"/>
                      <a:pt x="399451" y="319975"/>
                    </a:cubicBezTo>
                    <a:cubicBezTo>
                      <a:pt x="397602" y="321639"/>
                      <a:pt x="396148" y="322961"/>
                      <a:pt x="396227" y="324414"/>
                    </a:cubicBezTo>
                    <a:cubicBezTo>
                      <a:pt x="396307" y="325921"/>
                      <a:pt x="397945" y="327823"/>
                      <a:pt x="401249" y="330281"/>
                    </a:cubicBezTo>
                    <a:lnTo>
                      <a:pt x="401486" y="330466"/>
                    </a:lnTo>
                    <a:lnTo>
                      <a:pt x="401592" y="330730"/>
                    </a:lnTo>
                    <a:cubicBezTo>
                      <a:pt x="404552" y="337628"/>
                      <a:pt x="409124" y="340852"/>
                      <a:pt x="416047" y="340852"/>
                    </a:cubicBezTo>
                    <a:cubicBezTo>
                      <a:pt x="421333" y="340852"/>
                      <a:pt x="427199" y="338949"/>
                      <a:pt x="432353" y="337258"/>
                    </a:cubicBezTo>
                    <a:cubicBezTo>
                      <a:pt x="436845" y="335804"/>
                      <a:pt x="440704" y="334536"/>
                      <a:pt x="443795" y="334536"/>
                    </a:cubicBezTo>
                    <a:cubicBezTo>
                      <a:pt x="446227" y="334536"/>
                      <a:pt x="447997" y="335355"/>
                      <a:pt x="449054" y="336993"/>
                    </a:cubicBezTo>
                    <a:cubicBezTo>
                      <a:pt x="451803" y="341169"/>
                      <a:pt x="451671" y="351158"/>
                      <a:pt x="432353" y="395370"/>
                    </a:cubicBezTo>
                    <a:cubicBezTo>
                      <a:pt x="426539" y="420872"/>
                      <a:pt x="449504" y="429804"/>
                      <a:pt x="473843" y="439265"/>
                    </a:cubicBezTo>
                    <a:cubicBezTo>
                      <a:pt x="485312" y="443731"/>
                      <a:pt x="497177" y="448329"/>
                      <a:pt x="505264" y="454856"/>
                    </a:cubicBezTo>
                    <a:lnTo>
                      <a:pt x="505396" y="454962"/>
                    </a:lnTo>
                    <a:lnTo>
                      <a:pt x="505502" y="455121"/>
                    </a:lnTo>
                    <a:cubicBezTo>
                      <a:pt x="506612" y="456891"/>
                      <a:pt x="508382" y="460036"/>
                      <a:pt x="510602" y="464027"/>
                    </a:cubicBezTo>
                    <a:cubicBezTo>
                      <a:pt x="518927" y="478958"/>
                      <a:pt x="536236" y="510035"/>
                      <a:pt x="545195" y="510458"/>
                    </a:cubicBezTo>
                    <a:lnTo>
                      <a:pt x="546648" y="510538"/>
                    </a:lnTo>
                    <a:lnTo>
                      <a:pt x="546172" y="511912"/>
                    </a:lnTo>
                    <a:cubicBezTo>
                      <a:pt x="541072" y="526975"/>
                      <a:pt x="528625" y="537493"/>
                      <a:pt x="515861" y="537493"/>
                    </a:cubicBezTo>
                    <a:close/>
                  </a:path>
                </a:pathLst>
              </a:custGeom>
              <a:solidFill>
                <a:srgbClr val="FF0F64">
                  <a:alpha val="67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65" name="Figura a mano libera: forma 210">
                <a:extLst>
                  <a:ext uri="{FF2B5EF4-FFF2-40B4-BE49-F238E27FC236}">
                    <a16:creationId xmlns:a16="http://schemas.microsoft.com/office/drawing/2014/main" id="{6190FC55-127B-60E6-2E07-6E71E4E8E66A}"/>
                  </a:ext>
                </a:extLst>
              </p:cNvPr>
              <p:cNvSpPr/>
              <p:nvPr/>
            </p:nvSpPr>
            <p:spPr>
              <a:xfrm>
                <a:off x="3524722" y="3358782"/>
                <a:ext cx="421840" cy="330981"/>
              </a:xfrm>
              <a:custGeom>
                <a:avLst/>
                <a:gdLst>
                  <a:gd name="connsiteX0" fmla="*/ 284744 w 421840"/>
                  <a:gd name="connsiteY0" fmla="*/ 106 h 330981"/>
                  <a:gd name="connsiteX1" fmla="*/ 365293 w 421840"/>
                  <a:gd name="connsiteY1" fmla="*/ 31791 h 330981"/>
                  <a:gd name="connsiteX2" fmla="*/ 417697 w 421840"/>
                  <a:gd name="connsiteY2" fmla="*/ 69185 h 330981"/>
                  <a:gd name="connsiteX3" fmla="*/ 403611 w 421840"/>
                  <a:gd name="connsiteY3" fmla="*/ 142810 h 330981"/>
                  <a:gd name="connsiteX4" fmla="*/ 418093 w 421840"/>
                  <a:gd name="connsiteY4" fmla="*/ 180600 h 330981"/>
                  <a:gd name="connsiteX5" fmla="*/ 351181 w 421840"/>
                  <a:gd name="connsiteY5" fmla="*/ 208480 h 330981"/>
                  <a:gd name="connsiteX6" fmla="*/ 344601 w 421840"/>
                  <a:gd name="connsiteY6" fmla="*/ 257449 h 330981"/>
                  <a:gd name="connsiteX7" fmla="*/ 341879 w 421840"/>
                  <a:gd name="connsiteY7" fmla="*/ 293786 h 330981"/>
                  <a:gd name="connsiteX8" fmla="*/ 290400 w 421840"/>
                  <a:gd name="connsiteY8" fmla="*/ 296984 h 330981"/>
                  <a:gd name="connsiteX9" fmla="*/ 246927 w 421840"/>
                  <a:gd name="connsiteY9" fmla="*/ 316909 h 330981"/>
                  <a:gd name="connsiteX10" fmla="*/ 214000 w 421840"/>
                  <a:gd name="connsiteY10" fmla="*/ 323436 h 330981"/>
                  <a:gd name="connsiteX11" fmla="*/ 179328 w 421840"/>
                  <a:gd name="connsiteY11" fmla="*/ 307078 h 330981"/>
                  <a:gd name="connsiteX12" fmla="*/ 120978 w 421840"/>
                  <a:gd name="connsiteY12" fmla="*/ 285461 h 330981"/>
                  <a:gd name="connsiteX13" fmla="*/ 53801 w 421840"/>
                  <a:gd name="connsiteY13" fmla="*/ 306841 h 330981"/>
                  <a:gd name="connsiteX14" fmla="*/ 54303 w 421840"/>
                  <a:gd name="connsiteY14" fmla="*/ 322300 h 330981"/>
                  <a:gd name="connsiteX15" fmla="*/ 4436 w 421840"/>
                  <a:gd name="connsiteY15" fmla="*/ 284827 h 330981"/>
                  <a:gd name="connsiteX16" fmla="*/ 19922 w 421840"/>
                  <a:gd name="connsiteY16" fmla="*/ 241804 h 330981"/>
                  <a:gd name="connsiteX17" fmla="*/ 7369 w 421840"/>
                  <a:gd name="connsiteY17" fmla="*/ 194078 h 330981"/>
                  <a:gd name="connsiteX18" fmla="*/ 18231 w 421840"/>
                  <a:gd name="connsiteY18" fmla="*/ 183481 h 330981"/>
                  <a:gd name="connsiteX19" fmla="*/ 43944 w 421840"/>
                  <a:gd name="connsiteY19" fmla="*/ 163026 h 330981"/>
                  <a:gd name="connsiteX20" fmla="*/ 79065 w 421840"/>
                  <a:gd name="connsiteY20" fmla="*/ 149469 h 330981"/>
                  <a:gd name="connsiteX21" fmla="*/ 71903 w 421840"/>
                  <a:gd name="connsiteY21" fmla="*/ 112208 h 330981"/>
                  <a:gd name="connsiteX22" fmla="*/ 126950 w 421840"/>
                  <a:gd name="connsiteY22" fmla="*/ 88133 h 330981"/>
                  <a:gd name="connsiteX23" fmla="*/ 150787 w 421840"/>
                  <a:gd name="connsiteY23" fmla="*/ 97145 h 330981"/>
                  <a:gd name="connsiteX24" fmla="*/ 169286 w 421840"/>
                  <a:gd name="connsiteY24" fmla="*/ 125791 h 330981"/>
                  <a:gd name="connsiteX25" fmla="*/ 177795 w 421840"/>
                  <a:gd name="connsiteY25" fmla="*/ 146721 h 330981"/>
                  <a:gd name="connsiteX26" fmla="*/ 244047 w 421840"/>
                  <a:gd name="connsiteY26" fmla="*/ 61336 h 330981"/>
                  <a:gd name="connsiteX27" fmla="*/ 284718 w 421840"/>
                  <a:gd name="connsiteY27" fmla="*/ 0 h 330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21840" h="330981">
                    <a:moveTo>
                      <a:pt x="284744" y="106"/>
                    </a:moveTo>
                    <a:cubicBezTo>
                      <a:pt x="308581" y="15275"/>
                      <a:pt x="336593" y="26427"/>
                      <a:pt x="365293" y="31791"/>
                    </a:cubicBezTo>
                    <a:cubicBezTo>
                      <a:pt x="378744" y="47489"/>
                      <a:pt x="397084" y="63847"/>
                      <a:pt x="417697" y="69185"/>
                    </a:cubicBezTo>
                    <a:cubicBezTo>
                      <a:pt x="414420" y="95189"/>
                      <a:pt x="404616" y="117361"/>
                      <a:pt x="403611" y="142810"/>
                    </a:cubicBezTo>
                    <a:cubicBezTo>
                      <a:pt x="396793" y="182714"/>
                      <a:pt x="433315" y="168048"/>
                      <a:pt x="418093" y="180600"/>
                    </a:cubicBezTo>
                    <a:cubicBezTo>
                      <a:pt x="386302" y="189506"/>
                      <a:pt x="387729" y="226635"/>
                      <a:pt x="351181" y="208480"/>
                    </a:cubicBezTo>
                    <a:cubicBezTo>
                      <a:pt x="335140" y="216937"/>
                      <a:pt x="350414" y="242571"/>
                      <a:pt x="344601" y="257449"/>
                    </a:cubicBezTo>
                    <a:cubicBezTo>
                      <a:pt x="359849" y="280150"/>
                      <a:pt x="377687" y="276265"/>
                      <a:pt x="341879" y="293786"/>
                    </a:cubicBezTo>
                    <a:cubicBezTo>
                      <a:pt x="319495" y="298754"/>
                      <a:pt x="311250" y="311650"/>
                      <a:pt x="290400" y="296984"/>
                    </a:cubicBezTo>
                    <a:cubicBezTo>
                      <a:pt x="281229" y="321877"/>
                      <a:pt x="267778" y="313104"/>
                      <a:pt x="246927" y="316909"/>
                    </a:cubicBezTo>
                    <a:cubicBezTo>
                      <a:pt x="238127" y="323965"/>
                      <a:pt x="221584" y="340667"/>
                      <a:pt x="214000" y="323436"/>
                    </a:cubicBezTo>
                    <a:cubicBezTo>
                      <a:pt x="197324" y="325022"/>
                      <a:pt x="188049" y="320979"/>
                      <a:pt x="179328" y="307078"/>
                    </a:cubicBezTo>
                    <a:cubicBezTo>
                      <a:pt x="160063" y="304594"/>
                      <a:pt x="138895" y="292861"/>
                      <a:pt x="120978" y="285461"/>
                    </a:cubicBezTo>
                    <a:cubicBezTo>
                      <a:pt x="101898" y="263078"/>
                      <a:pt x="25313" y="272459"/>
                      <a:pt x="53801" y="306841"/>
                    </a:cubicBezTo>
                    <a:cubicBezTo>
                      <a:pt x="54673" y="311122"/>
                      <a:pt x="57897" y="319393"/>
                      <a:pt x="54303" y="322300"/>
                    </a:cubicBezTo>
                    <a:cubicBezTo>
                      <a:pt x="16513" y="329277"/>
                      <a:pt x="27004" y="296428"/>
                      <a:pt x="4436" y="284827"/>
                    </a:cubicBezTo>
                    <a:cubicBezTo>
                      <a:pt x="13765" y="269447"/>
                      <a:pt x="23780" y="261942"/>
                      <a:pt x="19922" y="241804"/>
                    </a:cubicBezTo>
                    <a:cubicBezTo>
                      <a:pt x="11783" y="228882"/>
                      <a:pt x="18204" y="207899"/>
                      <a:pt x="7369" y="194078"/>
                    </a:cubicBezTo>
                    <a:cubicBezTo>
                      <a:pt x="-8989" y="179543"/>
                      <a:pt x="5150" y="181393"/>
                      <a:pt x="18231" y="183481"/>
                    </a:cubicBezTo>
                    <a:cubicBezTo>
                      <a:pt x="29304" y="180547"/>
                      <a:pt x="33902" y="165722"/>
                      <a:pt x="43944" y="163026"/>
                    </a:cubicBezTo>
                    <a:cubicBezTo>
                      <a:pt x="52057" y="173201"/>
                      <a:pt x="63949" y="150500"/>
                      <a:pt x="79065" y="149469"/>
                    </a:cubicBezTo>
                    <a:cubicBezTo>
                      <a:pt x="91829" y="145188"/>
                      <a:pt x="55519" y="124232"/>
                      <a:pt x="71903" y="112208"/>
                    </a:cubicBezTo>
                    <a:cubicBezTo>
                      <a:pt x="99361" y="118577"/>
                      <a:pt x="99731" y="65961"/>
                      <a:pt x="126950" y="88133"/>
                    </a:cubicBezTo>
                    <a:cubicBezTo>
                      <a:pt x="140586" y="104861"/>
                      <a:pt x="133742" y="102483"/>
                      <a:pt x="150787" y="97145"/>
                    </a:cubicBezTo>
                    <a:cubicBezTo>
                      <a:pt x="160671" y="107372"/>
                      <a:pt x="172827" y="108402"/>
                      <a:pt x="169286" y="125791"/>
                    </a:cubicBezTo>
                    <a:cubicBezTo>
                      <a:pt x="182711" y="141171"/>
                      <a:pt x="168414" y="146457"/>
                      <a:pt x="177795" y="146721"/>
                    </a:cubicBezTo>
                    <a:cubicBezTo>
                      <a:pt x="203112" y="138027"/>
                      <a:pt x="239713" y="86415"/>
                      <a:pt x="244047" y="61336"/>
                    </a:cubicBezTo>
                    <a:cubicBezTo>
                      <a:pt x="265505" y="49788"/>
                      <a:pt x="284454" y="24286"/>
                      <a:pt x="284718" y="0"/>
                    </a:cubicBezTo>
                    <a:close/>
                  </a:path>
                </a:pathLst>
              </a:custGeom>
              <a:solidFill>
                <a:srgbClr val="FF0F64">
                  <a:alpha val="64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66" name="Figura a mano libera: forma 211">
                <a:extLst>
                  <a:ext uri="{FF2B5EF4-FFF2-40B4-BE49-F238E27FC236}">
                    <a16:creationId xmlns:a16="http://schemas.microsoft.com/office/drawing/2014/main" id="{6BA02F81-239F-F04A-C20C-97212CE9BC61}"/>
                  </a:ext>
                </a:extLst>
              </p:cNvPr>
              <p:cNvSpPr/>
              <p:nvPr/>
            </p:nvSpPr>
            <p:spPr>
              <a:xfrm>
                <a:off x="4014088" y="3800117"/>
                <a:ext cx="529803" cy="566161"/>
              </a:xfrm>
              <a:custGeom>
                <a:avLst/>
                <a:gdLst>
                  <a:gd name="connsiteX0" fmla="*/ 529777 w 529803"/>
                  <a:gd name="connsiteY0" fmla="*/ 343380 h 566161"/>
                  <a:gd name="connsiteX1" fmla="*/ 381602 w 529803"/>
                  <a:gd name="connsiteY1" fmla="*/ 463094 h 566161"/>
                  <a:gd name="connsiteX2" fmla="*/ 354541 w 529803"/>
                  <a:gd name="connsiteY2" fmla="*/ 537088 h 566161"/>
                  <a:gd name="connsiteX3" fmla="*/ 352269 w 529803"/>
                  <a:gd name="connsiteY3" fmla="*/ 555561 h 566161"/>
                  <a:gd name="connsiteX4" fmla="*/ 336730 w 529803"/>
                  <a:gd name="connsiteY4" fmla="*/ 552495 h 566161"/>
                  <a:gd name="connsiteX5" fmla="*/ 300102 w 529803"/>
                  <a:gd name="connsiteY5" fmla="*/ 560265 h 566161"/>
                  <a:gd name="connsiteX6" fmla="*/ 235701 w 529803"/>
                  <a:gd name="connsiteY6" fmla="*/ 530719 h 566161"/>
                  <a:gd name="connsiteX7" fmla="*/ 211071 w 529803"/>
                  <a:gd name="connsiteY7" fmla="*/ 520386 h 566161"/>
                  <a:gd name="connsiteX8" fmla="*/ 194131 w 529803"/>
                  <a:gd name="connsiteY8" fmla="*/ 529002 h 566161"/>
                  <a:gd name="connsiteX9" fmla="*/ 138979 w 529803"/>
                  <a:gd name="connsiteY9" fmla="*/ 556803 h 566161"/>
                  <a:gd name="connsiteX10" fmla="*/ 109989 w 529803"/>
                  <a:gd name="connsiteY10" fmla="*/ 494541 h 566161"/>
                  <a:gd name="connsiteX11" fmla="*/ 108799 w 529803"/>
                  <a:gd name="connsiteY11" fmla="*/ 481988 h 566161"/>
                  <a:gd name="connsiteX12" fmla="*/ 120956 w 529803"/>
                  <a:gd name="connsiteY12" fmla="*/ 451466 h 566161"/>
                  <a:gd name="connsiteX13" fmla="*/ 145189 w 529803"/>
                  <a:gd name="connsiteY13" fmla="*/ 392164 h 566161"/>
                  <a:gd name="connsiteX14" fmla="*/ 123387 w 529803"/>
                  <a:gd name="connsiteY14" fmla="*/ 348613 h 566161"/>
                  <a:gd name="connsiteX15" fmla="*/ 108826 w 529803"/>
                  <a:gd name="connsiteY15" fmla="*/ 342826 h 566161"/>
                  <a:gd name="connsiteX16" fmla="*/ 87394 w 529803"/>
                  <a:gd name="connsiteY16" fmla="*/ 326150 h 566161"/>
                  <a:gd name="connsiteX17" fmla="*/ 67045 w 529803"/>
                  <a:gd name="connsiteY17" fmla="*/ 286246 h 566161"/>
                  <a:gd name="connsiteX18" fmla="*/ 35862 w 529803"/>
                  <a:gd name="connsiteY18" fmla="*/ 238598 h 566161"/>
                  <a:gd name="connsiteX19" fmla="*/ 40143 w 529803"/>
                  <a:gd name="connsiteY19" fmla="*/ 216057 h 566161"/>
                  <a:gd name="connsiteX20" fmla="*/ 6449 w 529803"/>
                  <a:gd name="connsiteY20" fmla="*/ 152923 h 566161"/>
                  <a:gd name="connsiteX21" fmla="*/ 5868 w 529803"/>
                  <a:gd name="connsiteY21" fmla="*/ 132945 h 566161"/>
                  <a:gd name="connsiteX22" fmla="*/ 79677 w 529803"/>
                  <a:gd name="connsiteY22" fmla="*/ 50150 h 566161"/>
                  <a:gd name="connsiteX23" fmla="*/ 141542 w 529803"/>
                  <a:gd name="connsiteY23" fmla="*/ 14817 h 566161"/>
                  <a:gd name="connsiteX24" fmla="*/ 175236 w 529803"/>
                  <a:gd name="connsiteY24" fmla="*/ 1445 h 566161"/>
                  <a:gd name="connsiteX25" fmla="*/ 193048 w 529803"/>
                  <a:gd name="connsiteY25" fmla="*/ 15583 h 566161"/>
                  <a:gd name="connsiteX26" fmla="*/ 230125 w 529803"/>
                  <a:gd name="connsiteY26" fmla="*/ 76629 h 566161"/>
                  <a:gd name="connsiteX27" fmla="*/ 268047 w 529803"/>
                  <a:gd name="connsiteY27" fmla="*/ 107099 h 566161"/>
                  <a:gd name="connsiteX28" fmla="*/ 288290 w 529803"/>
                  <a:gd name="connsiteY28" fmla="*/ 99013 h 566161"/>
                  <a:gd name="connsiteX29" fmla="*/ 366539 w 529803"/>
                  <a:gd name="connsiteY29" fmla="*/ 195206 h 566161"/>
                  <a:gd name="connsiteX30" fmla="*/ 414900 w 529803"/>
                  <a:gd name="connsiteY30" fmla="*/ 185719 h 566161"/>
                  <a:gd name="connsiteX31" fmla="*/ 416036 w 529803"/>
                  <a:gd name="connsiteY31" fmla="*/ 174646 h 566161"/>
                  <a:gd name="connsiteX32" fmla="*/ 428906 w 529803"/>
                  <a:gd name="connsiteY32" fmla="*/ 174408 h 566161"/>
                  <a:gd name="connsiteX33" fmla="*/ 470792 w 529803"/>
                  <a:gd name="connsiteY33" fmla="*/ 185692 h 566161"/>
                  <a:gd name="connsiteX34" fmla="*/ 472642 w 529803"/>
                  <a:gd name="connsiteY34" fmla="*/ 204931 h 566161"/>
                  <a:gd name="connsiteX35" fmla="*/ 487098 w 529803"/>
                  <a:gd name="connsiteY35" fmla="*/ 308154 h 566161"/>
                  <a:gd name="connsiteX36" fmla="*/ 529803 w 529803"/>
                  <a:gd name="connsiteY36" fmla="*/ 343460 h 566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529803" h="566161">
                    <a:moveTo>
                      <a:pt x="529777" y="343380"/>
                    </a:moveTo>
                    <a:cubicBezTo>
                      <a:pt x="480676" y="406250"/>
                      <a:pt x="482209" y="493484"/>
                      <a:pt x="381602" y="463094"/>
                    </a:cubicBezTo>
                    <a:cubicBezTo>
                      <a:pt x="367385" y="447396"/>
                      <a:pt x="368257" y="528975"/>
                      <a:pt x="354541" y="537088"/>
                    </a:cubicBezTo>
                    <a:cubicBezTo>
                      <a:pt x="355519" y="545175"/>
                      <a:pt x="342755" y="551570"/>
                      <a:pt x="352269" y="555561"/>
                    </a:cubicBezTo>
                    <a:cubicBezTo>
                      <a:pt x="357924" y="577468"/>
                      <a:pt x="343601" y="559789"/>
                      <a:pt x="336730" y="552495"/>
                    </a:cubicBezTo>
                    <a:cubicBezTo>
                      <a:pt x="326106" y="547421"/>
                      <a:pt x="304595" y="546708"/>
                      <a:pt x="300102" y="560265"/>
                    </a:cubicBezTo>
                    <a:cubicBezTo>
                      <a:pt x="276503" y="567241"/>
                      <a:pt x="220532" y="568140"/>
                      <a:pt x="235701" y="530719"/>
                    </a:cubicBezTo>
                    <a:cubicBezTo>
                      <a:pt x="230362" y="522659"/>
                      <a:pt x="225050" y="544673"/>
                      <a:pt x="211071" y="520386"/>
                    </a:cubicBezTo>
                    <a:cubicBezTo>
                      <a:pt x="203117" y="517612"/>
                      <a:pt x="196695" y="521681"/>
                      <a:pt x="194131" y="529002"/>
                    </a:cubicBezTo>
                    <a:cubicBezTo>
                      <a:pt x="173043" y="505244"/>
                      <a:pt x="149497" y="537934"/>
                      <a:pt x="138979" y="556803"/>
                    </a:cubicBezTo>
                    <a:cubicBezTo>
                      <a:pt x="138714" y="534789"/>
                      <a:pt x="97383" y="511877"/>
                      <a:pt x="109989" y="494541"/>
                    </a:cubicBezTo>
                    <a:cubicBezTo>
                      <a:pt x="111442" y="489150"/>
                      <a:pt x="99339" y="489230"/>
                      <a:pt x="108799" y="481988"/>
                    </a:cubicBezTo>
                    <a:cubicBezTo>
                      <a:pt x="113953" y="474246"/>
                      <a:pt x="124576" y="461402"/>
                      <a:pt x="120956" y="451466"/>
                    </a:cubicBezTo>
                    <a:cubicBezTo>
                      <a:pt x="123995" y="430562"/>
                      <a:pt x="176584" y="415922"/>
                      <a:pt x="145189" y="392164"/>
                    </a:cubicBezTo>
                    <a:cubicBezTo>
                      <a:pt x="127192" y="377497"/>
                      <a:pt x="127377" y="370045"/>
                      <a:pt x="123387" y="348613"/>
                    </a:cubicBezTo>
                    <a:cubicBezTo>
                      <a:pt x="120401" y="342984"/>
                      <a:pt x="113477" y="345151"/>
                      <a:pt x="108826" y="342826"/>
                    </a:cubicBezTo>
                    <a:cubicBezTo>
                      <a:pt x="101585" y="337038"/>
                      <a:pt x="97621" y="326309"/>
                      <a:pt x="87394" y="326150"/>
                    </a:cubicBezTo>
                    <a:cubicBezTo>
                      <a:pt x="78118" y="304745"/>
                      <a:pt x="60254" y="308999"/>
                      <a:pt x="67045" y="286246"/>
                    </a:cubicBezTo>
                    <a:cubicBezTo>
                      <a:pt x="59831" y="240871"/>
                      <a:pt x="26480" y="256859"/>
                      <a:pt x="35862" y="238598"/>
                    </a:cubicBezTo>
                    <a:cubicBezTo>
                      <a:pt x="41174" y="230882"/>
                      <a:pt x="60412" y="218461"/>
                      <a:pt x="40143" y="216057"/>
                    </a:cubicBezTo>
                    <a:cubicBezTo>
                      <a:pt x="15355" y="204508"/>
                      <a:pt x="4625" y="178055"/>
                      <a:pt x="6449" y="152923"/>
                    </a:cubicBezTo>
                    <a:cubicBezTo>
                      <a:pt x="-7769" y="144440"/>
                      <a:pt x="5973" y="143436"/>
                      <a:pt x="5868" y="132945"/>
                    </a:cubicBezTo>
                    <a:cubicBezTo>
                      <a:pt x="-7689" y="77105"/>
                      <a:pt x="68314" y="149567"/>
                      <a:pt x="79677" y="50150"/>
                    </a:cubicBezTo>
                    <a:cubicBezTo>
                      <a:pt x="50396" y="1947"/>
                      <a:pt x="115776" y="13047"/>
                      <a:pt x="141542" y="14817"/>
                    </a:cubicBezTo>
                    <a:cubicBezTo>
                      <a:pt x="145559" y="14579"/>
                      <a:pt x="171246" y="4114"/>
                      <a:pt x="175236" y="1445"/>
                    </a:cubicBezTo>
                    <a:cubicBezTo>
                      <a:pt x="181684" y="-5426"/>
                      <a:pt x="186098" y="14368"/>
                      <a:pt x="193048" y="15583"/>
                    </a:cubicBezTo>
                    <a:cubicBezTo>
                      <a:pt x="216435" y="21345"/>
                      <a:pt x="251821" y="52290"/>
                      <a:pt x="230125" y="76629"/>
                    </a:cubicBezTo>
                    <a:cubicBezTo>
                      <a:pt x="199575" y="82840"/>
                      <a:pt x="263792" y="102660"/>
                      <a:pt x="268047" y="107099"/>
                    </a:cubicBezTo>
                    <a:cubicBezTo>
                      <a:pt x="274469" y="103347"/>
                      <a:pt x="278591" y="95656"/>
                      <a:pt x="288290" y="99013"/>
                    </a:cubicBezTo>
                    <a:cubicBezTo>
                      <a:pt x="313818" y="123352"/>
                      <a:pt x="332528" y="173430"/>
                      <a:pt x="366539" y="195206"/>
                    </a:cubicBezTo>
                    <a:cubicBezTo>
                      <a:pt x="386835" y="213388"/>
                      <a:pt x="399943" y="148986"/>
                      <a:pt x="414900" y="185719"/>
                    </a:cubicBezTo>
                    <a:cubicBezTo>
                      <a:pt x="427558" y="191559"/>
                      <a:pt x="412812" y="177368"/>
                      <a:pt x="416036" y="174646"/>
                    </a:cubicBezTo>
                    <a:cubicBezTo>
                      <a:pt x="420133" y="170867"/>
                      <a:pt x="431469" y="185164"/>
                      <a:pt x="428906" y="174408"/>
                    </a:cubicBezTo>
                    <a:cubicBezTo>
                      <a:pt x="442119" y="168092"/>
                      <a:pt x="457685" y="182997"/>
                      <a:pt x="470792" y="185692"/>
                    </a:cubicBezTo>
                    <a:cubicBezTo>
                      <a:pt x="488102" y="202341"/>
                      <a:pt x="469788" y="195470"/>
                      <a:pt x="472642" y="204931"/>
                    </a:cubicBezTo>
                    <a:cubicBezTo>
                      <a:pt x="489291" y="230300"/>
                      <a:pt x="465349" y="279560"/>
                      <a:pt x="487098" y="308154"/>
                    </a:cubicBezTo>
                    <a:cubicBezTo>
                      <a:pt x="511674" y="297424"/>
                      <a:pt x="512600" y="331938"/>
                      <a:pt x="529803" y="343460"/>
                    </a:cubicBezTo>
                    <a:close/>
                  </a:path>
                </a:pathLst>
              </a:custGeom>
              <a:solidFill>
                <a:srgbClr val="FF0F64">
                  <a:alpha val="58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67" name="Figura a mano libera: forma 212">
                <a:extLst>
                  <a:ext uri="{FF2B5EF4-FFF2-40B4-BE49-F238E27FC236}">
                    <a16:creationId xmlns:a16="http://schemas.microsoft.com/office/drawing/2014/main" id="{9ECB8DB2-3D4C-878D-3604-DE51AC256C62}"/>
                  </a:ext>
                </a:extLst>
              </p:cNvPr>
              <p:cNvSpPr/>
              <p:nvPr/>
            </p:nvSpPr>
            <p:spPr>
              <a:xfrm>
                <a:off x="2035047" y="2203842"/>
                <a:ext cx="930419" cy="1018882"/>
              </a:xfrm>
              <a:custGeom>
                <a:avLst/>
                <a:gdLst>
                  <a:gd name="connsiteX0" fmla="*/ 616216 w 930419"/>
                  <a:gd name="connsiteY0" fmla="*/ 1015064 h 1018882"/>
                  <a:gd name="connsiteX1" fmla="*/ 582364 w 930419"/>
                  <a:gd name="connsiteY1" fmla="*/ 999498 h 1018882"/>
                  <a:gd name="connsiteX2" fmla="*/ 522613 w 930419"/>
                  <a:gd name="connsiteY2" fmla="*/ 1018869 h 1018882"/>
                  <a:gd name="connsiteX3" fmla="*/ 497851 w 930419"/>
                  <a:gd name="connsiteY3" fmla="*/ 980947 h 1018882"/>
                  <a:gd name="connsiteX4" fmla="*/ 510298 w 930419"/>
                  <a:gd name="connsiteY4" fmla="*/ 925530 h 1018882"/>
                  <a:gd name="connsiteX5" fmla="*/ 492407 w 930419"/>
                  <a:gd name="connsiteY5" fmla="*/ 904785 h 1018882"/>
                  <a:gd name="connsiteX6" fmla="*/ 454828 w 930419"/>
                  <a:gd name="connsiteY6" fmla="*/ 855605 h 1018882"/>
                  <a:gd name="connsiteX7" fmla="*/ 372773 w 930419"/>
                  <a:gd name="connsiteY7" fmla="*/ 803729 h 1018882"/>
                  <a:gd name="connsiteX8" fmla="*/ 375628 w 930419"/>
                  <a:gd name="connsiteY8" fmla="*/ 756425 h 1018882"/>
                  <a:gd name="connsiteX9" fmla="*/ 298673 w 930419"/>
                  <a:gd name="connsiteY9" fmla="*/ 746621 h 1018882"/>
                  <a:gd name="connsiteX10" fmla="*/ 275629 w 930419"/>
                  <a:gd name="connsiteY10" fmla="*/ 722124 h 1018882"/>
                  <a:gd name="connsiteX11" fmla="*/ 219551 w 930419"/>
                  <a:gd name="connsiteY11" fmla="*/ 480874 h 1018882"/>
                  <a:gd name="connsiteX12" fmla="*/ 140271 w 930419"/>
                  <a:gd name="connsiteY12" fmla="*/ 222923 h 1018882"/>
                  <a:gd name="connsiteX13" fmla="*/ 114558 w 930419"/>
                  <a:gd name="connsiteY13" fmla="*/ 178394 h 1018882"/>
                  <a:gd name="connsiteX14" fmla="*/ 77270 w 930419"/>
                  <a:gd name="connsiteY14" fmla="*/ 155588 h 1018882"/>
                  <a:gd name="connsiteX15" fmla="*/ 68311 w 930419"/>
                  <a:gd name="connsiteY15" fmla="*/ 135715 h 1018882"/>
                  <a:gd name="connsiteX16" fmla="*/ 54913 w 930419"/>
                  <a:gd name="connsiteY16" fmla="*/ 109922 h 1018882"/>
                  <a:gd name="connsiteX17" fmla="*/ 9195 w 930419"/>
                  <a:gd name="connsiteY17" fmla="*/ 50700 h 1018882"/>
                  <a:gd name="connsiteX18" fmla="*/ 24628 w 930419"/>
                  <a:gd name="connsiteY18" fmla="*/ 37038 h 1018882"/>
                  <a:gd name="connsiteX19" fmla="*/ 108638 w 930419"/>
                  <a:gd name="connsiteY19" fmla="*/ 27630 h 1018882"/>
                  <a:gd name="connsiteX20" fmla="*/ 126873 w 930419"/>
                  <a:gd name="connsiteY20" fmla="*/ 55219 h 1018882"/>
                  <a:gd name="connsiteX21" fmla="*/ 178326 w 930419"/>
                  <a:gd name="connsiteY21" fmla="*/ 80140 h 1018882"/>
                  <a:gd name="connsiteX22" fmla="*/ 197406 w 930419"/>
                  <a:gd name="connsiteY22" fmla="*/ 103422 h 1018882"/>
                  <a:gd name="connsiteX23" fmla="*/ 254223 w 930419"/>
                  <a:gd name="connsiteY23" fmla="*/ 122581 h 1018882"/>
                  <a:gd name="connsiteX24" fmla="*/ 291247 w 930419"/>
                  <a:gd name="connsiteY24" fmla="*/ 159578 h 1018882"/>
                  <a:gd name="connsiteX25" fmla="*/ 430066 w 930419"/>
                  <a:gd name="connsiteY25" fmla="*/ 202310 h 1018882"/>
                  <a:gd name="connsiteX26" fmla="*/ 461726 w 930419"/>
                  <a:gd name="connsiteY26" fmla="*/ 167242 h 1018882"/>
                  <a:gd name="connsiteX27" fmla="*/ 538548 w 930419"/>
                  <a:gd name="connsiteY27" fmla="*/ 185318 h 1018882"/>
                  <a:gd name="connsiteX28" fmla="*/ 529325 w 930419"/>
                  <a:gd name="connsiteY28" fmla="*/ 167982 h 1018882"/>
                  <a:gd name="connsiteX29" fmla="*/ 560139 w 930419"/>
                  <a:gd name="connsiteY29" fmla="*/ 152126 h 1018882"/>
                  <a:gd name="connsiteX30" fmla="*/ 587675 w 930419"/>
                  <a:gd name="connsiteY30" fmla="*/ 133072 h 1018882"/>
                  <a:gd name="connsiteX31" fmla="*/ 631782 w 930419"/>
                  <a:gd name="connsiteY31" fmla="*/ 154240 h 1018882"/>
                  <a:gd name="connsiteX32" fmla="*/ 664075 w 930419"/>
                  <a:gd name="connsiteY32" fmla="*/ 152205 h 1018882"/>
                  <a:gd name="connsiteX33" fmla="*/ 686987 w 930419"/>
                  <a:gd name="connsiteY33" fmla="*/ 177443 h 1018882"/>
                  <a:gd name="connsiteX34" fmla="*/ 713836 w 930419"/>
                  <a:gd name="connsiteY34" fmla="*/ 188727 h 1018882"/>
                  <a:gd name="connsiteX35" fmla="*/ 685903 w 930419"/>
                  <a:gd name="connsiteY35" fmla="*/ 239730 h 1018882"/>
                  <a:gd name="connsiteX36" fmla="*/ 706252 w 930419"/>
                  <a:gd name="connsiteY36" fmla="*/ 291210 h 1018882"/>
                  <a:gd name="connsiteX37" fmla="*/ 853898 w 930419"/>
                  <a:gd name="connsiteY37" fmla="*/ 349771 h 1018882"/>
                  <a:gd name="connsiteX38" fmla="*/ 876810 w 930419"/>
                  <a:gd name="connsiteY38" fmla="*/ 357646 h 1018882"/>
                  <a:gd name="connsiteX39" fmla="*/ 886244 w 930419"/>
                  <a:gd name="connsiteY39" fmla="*/ 349613 h 1018882"/>
                  <a:gd name="connsiteX40" fmla="*/ 908020 w 930419"/>
                  <a:gd name="connsiteY40" fmla="*/ 347419 h 1018882"/>
                  <a:gd name="connsiteX41" fmla="*/ 915948 w 930419"/>
                  <a:gd name="connsiteY41" fmla="*/ 367451 h 1018882"/>
                  <a:gd name="connsiteX42" fmla="*/ 895467 w 930419"/>
                  <a:gd name="connsiteY42" fmla="*/ 389253 h 1018882"/>
                  <a:gd name="connsiteX43" fmla="*/ 875726 w 930419"/>
                  <a:gd name="connsiteY43" fmla="*/ 407751 h 1018882"/>
                  <a:gd name="connsiteX44" fmla="*/ 842191 w 930419"/>
                  <a:gd name="connsiteY44" fmla="*/ 468533 h 1018882"/>
                  <a:gd name="connsiteX45" fmla="*/ 837196 w 930419"/>
                  <a:gd name="connsiteY45" fmla="*/ 502993 h 1018882"/>
                  <a:gd name="connsiteX46" fmla="*/ 834527 w 930419"/>
                  <a:gd name="connsiteY46" fmla="*/ 524769 h 1018882"/>
                  <a:gd name="connsiteX47" fmla="*/ 855272 w 930419"/>
                  <a:gd name="connsiteY47" fmla="*/ 549266 h 1018882"/>
                  <a:gd name="connsiteX48" fmla="*/ 881857 w 930419"/>
                  <a:gd name="connsiteY48" fmla="*/ 568928 h 1018882"/>
                  <a:gd name="connsiteX49" fmla="*/ 843327 w 930419"/>
                  <a:gd name="connsiteY49" fmla="*/ 599028 h 1018882"/>
                  <a:gd name="connsiteX50" fmla="*/ 821129 w 930419"/>
                  <a:gd name="connsiteY50" fmla="*/ 595381 h 1018882"/>
                  <a:gd name="connsiteX51" fmla="*/ 779295 w 930419"/>
                  <a:gd name="connsiteY51" fmla="*/ 658805 h 1018882"/>
                  <a:gd name="connsiteX52" fmla="*/ 787699 w 930419"/>
                  <a:gd name="connsiteY52" fmla="*/ 686897 h 1018882"/>
                  <a:gd name="connsiteX53" fmla="*/ 787858 w 930419"/>
                  <a:gd name="connsiteY53" fmla="*/ 759967 h 1018882"/>
                  <a:gd name="connsiteX54" fmla="*/ 736643 w 930419"/>
                  <a:gd name="connsiteY54" fmla="*/ 807455 h 1018882"/>
                  <a:gd name="connsiteX55" fmla="*/ 719650 w 930419"/>
                  <a:gd name="connsiteY55" fmla="*/ 813613 h 1018882"/>
                  <a:gd name="connsiteX56" fmla="*/ 734238 w 930419"/>
                  <a:gd name="connsiteY56" fmla="*/ 855288 h 1018882"/>
                  <a:gd name="connsiteX57" fmla="*/ 725226 w 930419"/>
                  <a:gd name="connsiteY57" fmla="*/ 885863 h 1018882"/>
                  <a:gd name="connsiteX58" fmla="*/ 710612 w 930419"/>
                  <a:gd name="connsiteY58" fmla="*/ 904204 h 1018882"/>
                  <a:gd name="connsiteX59" fmla="*/ 695523 w 930419"/>
                  <a:gd name="connsiteY59" fmla="*/ 917153 h 1018882"/>
                  <a:gd name="connsiteX60" fmla="*/ 663097 w 930419"/>
                  <a:gd name="connsiteY60" fmla="*/ 938532 h 1018882"/>
                  <a:gd name="connsiteX61" fmla="*/ 656993 w 930419"/>
                  <a:gd name="connsiteY61" fmla="*/ 949235 h 1018882"/>
                  <a:gd name="connsiteX62" fmla="*/ 616216 w 930419"/>
                  <a:gd name="connsiteY62" fmla="*/ 1015116 h 1018882"/>
                  <a:gd name="connsiteX63" fmla="*/ 877735 w 930419"/>
                  <a:gd name="connsiteY63" fmla="*/ 341790 h 1018882"/>
                  <a:gd name="connsiteX64" fmla="*/ 870124 w 930419"/>
                  <a:gd name="connsiteY64" fmla="*/ 321838 h 1018882"/>
                  <a:gd name="connsiteX65" fmla="*/ 877735 w 930419"/>
                  <a:gd name="connsiteY65" fmla="*/ 341790 h 1018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930419" h="1018882">
                    <a:moveTo>
                      <a:pt x="616216" y="1015064"/>
                    </a:moveTo>
                    <a:cubicBezTo>
                      <a:pt x="602976" y="1010730"/>
                      <a:pt x="596079" y="998441"/>
                      <a:pt x="582364" y="999498"/>
                    </a:cubicBezTo>
                    <a:cubicBezTo>
                      <a:pt x="570313" y="1014033"/>
                      <a:pt x="528400" y="964430"/>
                      <a:pt x="522613" y="1018869"/>
                    </a:cubicBezTo>
                    <a:cubicBezTo>
                      <a:pt x="508422" y="1019556"/>
                      <a:pt x="471530" y="993288"/>
                      <a:pt x="497851" y="980947"/>
                    </a:cubicBezTo>
                    <a:cubicBezTo>
                      <a:pt x="532972" y="999419"/>
                      <a:pt x="528717" y="933854"/>
                      <a:pt x="510298" y="925530"/>
                    </a:cubicBezTo>
                    <a:cubicBezTo>
                      <a:pt x="498432" y="934277"/>
                      <a:pt x="497243" y="911418"/>
                      <a:pt x="492407" y="904785"/>
                    </a:cubicBezTo>
                    <a:cubicBezTo>
                      <a:pt x="482154" y="885361"/>
                      <a:pt x="457075" y="881345"/>
                      <a:pt x="454828" y="855605"/>
                    </a:cubicBezTo>
                    <a:cubicBezTo>
                      <a:pt x="436858" y="824157"/>
                      <a:pt x="345184" y="816493"/>
                      <a:pt x="372773" y="803729"/>
                    </a:cubicBezTo>
                    <a:cubicBezTo>
                      <a:pt x="375997" y="789353"/>
                      <a:pt x="383291" y="769348"/>
                      <a:pt x="375628" y="756425"/>
                    </a:cubicBezTo>
                    <a:cubicBezTo>
                      <a:pt x="358212" y="744903"/>
                      <a:pt x="306839" y="722678"/>
                      <a:pt x="298673" y="746621"/>
                    </a:cubicBezTo>
                    <a:cubicBezTo>
                      <a:pt x="288604" y="766098"/>
                      <a:pt x="278060" y="732219"/>
                      <a:pt x="275629" y="722124"/>
                    </a:cubicBezTo>
                    <a:cubicBezTo>
                      <a:pt x="332446" y="651855"/>
                      <a:pt x="277030" y="535630"/>
                      <a:pt x="219551" y="480874"/>
                    </a:cubicBezTo>
                    <a:cubicBezTo>
                      <a:pt x="200762" y="397366"/>
                      <a:pt x="215165" y="281326"/>
                      <a:pt x="140271" y="222923"/>
                    </a:cubicBezTo>
                    <a:cubicBezTo>
                      <a:pt x="95742" y="211771"/>
                      <a:pt x="148146" y="190207"/>
                      <a:pt x="114558" y="178394"/>
                    </a:cubicBezTo>
                    <a:cubicBezTo>
                      <a:pt x="90351" y="180508"/>
                      <a:pt x="114162" y="146893"/>
                      <a:pt x="77270" y="155588"/>
                    </a:cubicBezTo>
                    <a:cubicBezTo>
                      <a:pt x="64744" y="154346"/>
                      <a:pt x="85832" y="135530"/>
                      <a:pt x="68311" y="135715"/>
                    </a:cubicBezTo>
                    <a:cubicBezTo>
                      <a:pt x="53142" y="161798"/>
                      <a:pt x="62471" y="117401"/>
                      <a:pt x="54913" y="109922"/>
                    </a:cubicBezTo>
                    <a:cubicBezTo>
                      <a:pt x="42836" y="99986"/>
                      <a:pt x="-24103" y="59157"/>
                      <a:pt x="9195" y="50700"/>
                    </a:cubicBezTo>
                    <a:cubicBezTo>
                      <a:pt x="17757" y="49696"/>
                      <a:pt x="23148" y="44939"/>
                      <a:pt x="24628" y="37038"/>
                    </a:cubicBezTo>
                    <a:cubicBezTo>
                      <a:pt x="45214" y="-6434"/>
                      <a:pt x="85224" y="-14257"/>
                      <a:pt x="108638" y="27630"/>
                    </a:cubicBezTo>
                    <a:cubicBezTo>
                      <a:pt x="91065" y="32677"/>
                      <a:pt x="123966" y="50172"/>
                      <a:pt x="126873" y="55219"/>
                    </a:cubicBezTo>
                    <a:cubicBezTo>
                      <a:pt x="138554" y="69093"/>
                      <a:pt x="162655" y="68750"/>
                      <a:pt x="178326" y="80140"/>
                    </a:cubicBezTo>
                    <a:cubicBezTo>
                      <a:pt x="183241" y="87143"/>
                      <a:pt x="187390" y="102470"/>
                      <a:pt x="197406" y="103422"/>
                    </a:cubicBezTo>
                    <a:cubicBezTo>
                      <a:pt x="221454" y="87962"/>
                      <a:pt x="238050" y="109077"/>
                      <a:pt x="254223" y="122581"/>
                    </a:cubicBezTo>
                    <a:cubicBezTo>
                      <a:pt x="290216" y="125937"/>
                      <a:pt x="262098" y="133627"/>
                      <a:pt x="291247" y="159578"/>
                    </a:cubicBezTo>
                    <a:cubicBezTo>
                      <a:pt x="345316" y="209366"/>
                      <a:pt x="301844" y="103686"/>
                      <a:pt x="430066" y="202310"/>
                    </a:cubicBezTo>
                    <a:cubicBezTo>
                      <a:pt x="443385" y="197368"/>
                      <a:pt x="448539" y="166502"/>
                      <a:pt x="461726" y="167242"/>
                    </a:cubicBezTo>
                    <a:cubicBezTo>
                      <a:pt x="449887" y="208679"/>
                      <a:pt x="515134" y="178949"/>
                      <a:pt x="538548" y="185318"/>
                    </a:cubicBezTo>
                    <a:cubicBezTo>
                      <a:pt x="560482" y="178394"/>
                      <a:pt x="536910" y="173452"/>
                      <a:pt x="529325" y="167982"/>
                    </a:cubicBezTo>
                    <a:cubicBezTo>
                      <a:pt x="517063" y="152866"/>
                      <a:pt x="554748" y="156539"/>
                      <a:pt x="560139" y="152126"/>
                    </a:cubicBezTo>
                    <a:cubicBezTo>
                      <a:pt x="568912" y="144304"/>
                      <a:pt x="573722" y="131011"/>
                      <a:pt x="587675" y="133072"/>
                    </a:cubicBezTo>
                    <a:cubicBezTo>
                      <a:pt x="604509" y="102047"/>
                      <a:pt x="616560" y="142507"/>
                      <a:pt x="631782" y="154240"/>
                    </a:cubicBezTo>
                    <a:cubicBezTo>
                      <a:pt x="653504" y="162617"/>
                      <a:pt x="654878" y="147131"/>
                      <a:pt x="664075" y="152205"/>
                    </a:cubicBezTo>
                    <a:cubicBezTo>
                      <a:pt x="689048" y="164071"/>
                      <a:pt x="636935" y="175223"/>
                      <a:pt x="686987" y="177443"/>
                    </a:cubicBezTo>
                    <a:cubicBezTo>
                      <a:pt x="700597" y="169330"/>
                      <a:pt x="731384" y="164520"/>
                      <a:pt x="713836" y="188727"/>
                    </a:cubicBezTo>
                    <a:cubicBezTo>
                      <a:pt x="712991" y="213700"/>
                      <a:pt x="685375" y="219514"/>
                      <a:pt x="685903" y="239730"/>
                    </a:cubicBezTo>
                    <a:cubicBezTo>
                      <a:pt x="698192" y="254979"/>
                      <a:pt x="706939" y="270518"/>
                      <a:pt x="706252" y="291210"/>
                    </a:cubicBezTo>
                    <a:cubicBezTo>
                      <a:pt x="737224" y="314703"/>
                      <a:pt x="815236" y="364332"/>
                      <a:pt x="853898" y="349771"/>
                    </a:cubicBezTo>
                    <a:cubicBezTo>
                      <a:pt x="862777" y="348688"/>
                      <a:pt x="868908" y="365812"/>
                      <a:pt x="876810" y="357646"/>
                    </a:cubicBezTo>
                    <a:cubicBezTo>
                      <a:pt x="878263" y="354634"/>
                      <a:pt x="882069" y="348926"/>
                      <a:pt x="886244" y="349613"/>
                    </a:cubicBezTo>
                    <a:cubicBezTo>
                      <a:pt x="896630" y="355004"/>
                      <a:pt x="900145" y="342477"/>
                      <a:pt x="908020" y="347419"/>
                    </a:cubicBezTo>
                    <a:cubicBezTo>
                      <a:pt x="954055" y="369723"/>
                      <a:pt x="914653" y="411795"/>
                      <a:pt x="915948" y="367451"/>
                    </a:cubicBezTo>
                    <a:cubicBezTo>
                      <a:pt x="907941" y="364676"/>
                      <a:pt x="911720" y="390548"/>
                      <a:pt x="895467" y="389253"/>
                    </a:cubicBezTo>
                    <a:cubicBezTo>
                      <a:pt x="886826" y="401092"/>
                      <a:pt x="875224" y="400881"/>
                      <a:pt x="875726" y="407751"/>
                    </a:cubicBezTo>
                    <a:cubicBezTo>
                      <a:pt x="885451" y="429183"/>
                      <a:pt x="859157" y="460446"/>
                      <a:pt x="842191" y="468533"/>
                    </a:cubicBezTo>
                    <a:cubicBezTo>
                      <a:pt x="861905" y="492264"/>
                      <a:pt x="858100" y="478892"/>
                      <a:pt x="837196" y="502993"/>
                    </a:cubicBezTo>
                    <a:cubicBezTo>
                      <a:pt x="800939" y="524795"/>
                      <a:pt x="835056" y="513749"/>
                      <a:pt x="834527" y="524769"/>
                    </a:cubicBezTo>
                    <a:cubicBezTo>
                      <a:pt x="828079" y="546624"/>
                      <a:pt x="851017" y="536238"/>
                      <a:pt x="855272" y="549266"/>
                    </a:cubicBezTo>
                    <a:cubicBezTo>
                      <a:pt x="855034" y="607115"/>
                      <a:pt x="874141" y="553653"/>
                      <a:pt x="881857" y="568928"/>
                    </a:cubicBezTo>
                    <a:cubicBezTo>
                      <a:pt x="888200" y="590334"/>
                      <a:pt x="852947" y="588484"/>
                      <a:pt x="843327" y="599028"/>
                    </a:cubicBezTo>
                    <a:cubicBezTo>
                      <a:pt x="836403" y="603679"/>
                      <a:pt x="828105" y="592738"/>
                      <a:pt x="821129" y="595381"/>
                    </a:cubicBezTo>
                    <a:cubicBezTo>
                      <a:pt x="805035" y="650534"/>
                      <a:pt x="793592" y="612003"/>
                      <a:pt x="779295" y="658805"/>
                    </a:cubicBezTo>
                    <a:cubicBezTo>
                      <a:pt x="782572" y="664672"/>
                      <a:pt x="780273" y="689090"/>
                      <a:pt x="787699" y="686897"/>
                    </a:cubicBezTo>
                    <a:cubicBezTo>
                      <a:pt x="822847" y="669349"/>
                      <a:pt x="772002" y="752091"/>
                      <a:pt x="787858" y="759967"/>
                    </a:cubicBezTo>
                    <a:cubicBezTo>
                      <a:pt x="800622" y="784913"/>
                      <a:pt x="748535" y="793687"/>
                      <a:pt x="736643" y="807455"/>
                    </a:cubicBezTo>
                    <a:cubicBezTo>
                      <a:pt x="730485" y="798417"/>
                      <a:pt x="721262" y="805473"/>
                      <a:pt x="719650" y="813613"/>
                    </a:cubicBezTo>
                    <a:cubicBezTo>
                      <a:pt x="730247" y="824633"/>
                      <a:pt x="748455" y="840225"/>
                      <a:pt x="734238" y="855288"/>
                    </a:cubicBezTo>
                    <a:cubicBezTo>
                      <a:pt x="730882" y="864854"/>
                      <a:pt x="741796" y="886656"/>
                      <a:pt x="725226" y="885863"/>
                    </a:cubicBezTo>
                    <a:cubicBezTo>
                      <a:pt x="717298" y="888480"/>
                      <a:pt x="718990" y="901297"/>
                      <a:pt x="710612" y="904204"/>
                    </a:cubicBezTo>
                    <a:cubicBezTo>
                      <a:pt x="703107" y="904415"/>
                      <a:pt x="699064" y="911762"/>
                      <a:pt x="695523" y="917153"/>
                    </a:cubicBezTo>
                    <a:cubicBezTo>
                      <a:pt x="670629" y="938479"/>
                      <a:pt x="662489" y="906423"/>
                      <a:pt x="663097" y="938532"/>
                    </a:cubicBezTo>
                    <a:cubicBezTo>
                      <a:pt x="660930" y="940065"/>
                      <a:pt x="654323" y="946222"/>
                      <a:pt x="656993" y="949235"/>
                    </a:cubicBezTo>
                    <a:cubicBezTo>
                      <a:pt x="709687" y="998256"/>
                      <a:pt x="613494" y="968051"/>
                      <a:pt x="616216" y="1015116"/>
                    </a:cubicBezTo>
                    <a:close/>
                    <a:moveTo>
                      <a:pt x="877735" y="341790"/>
                    </a:moveTo>
                    <a:cubicBezTo>
                      <a:pt x="869516" y="339068"/>
                      <a:pt x="865843" y="329264"/>
                      <a:pt x="870124" y="321838"/>
                    </a:cubicBezTo>
                    <a:cubicBezTo>
                      <a:pt x="889574" y="327546"/>
                      <a:pt x="902391" y="324983"/>
                      <a:pt x="877735" y="341790"/>
                    </a:cubicBezTo>
                    <a:close/>
                  </a:path>
                </a:pathLst>
              </a:custGeom>
              <a:solidFill>
                <a:srgbClr val="FF0F64">
                  <a:alpha val="73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36" name="Immagine 135">
              <a:extLst>
                <a:ext uri="{FF2B5EF4-FFF2-40B4-BE49-F238E27FC236}">
                  <a16:creationId xmlns:a16="http://schemas.microsoft.com/office/drawing/2014/main" id="{B57B4A30-7CB7-16EB-618C-3E01E7A29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319817" y="1273542"/>
              <a:ext cx="1152000" cy="1152000"/>
            </a:xfrm>
            <a:prstGeom prst="rect">
              <a:avLst/>
            </a:prstGeom>
          </p:spPr>
        </p:pic>
        <p:grpSp>
          <p:nvGrpSpPr>
            <p:cNvPr id="137" name="Gruppo 136">
              <a:extLst>
                <a:ext uri="{FF2B5EF4-FFF2-40B4-BE49-F238E27FC236}">
                  <a16:creationId xmlns:a16="http://schemas.microsoft.com/office/drawing/2014/main" id="{6EB97F62-99F2-7C0A-1DC4-C7AE17BCDBD2}"/>
                </a:ext>
              </a:extLst>
            </p:cNvPr>
            <p:cNvGrpSpPr/>
            <p:nvPr/>
          </p:nvGrpSpPr>
          <p:grpSpPr>
            <a:xfrm>
              <a:off x="10277281" y="2676876"/>
              <a:ext cx="2202786" cy="533484"/>
              <a:chOff x="8521647" y="2151429"/>
              <a:chExt cx="2693450" cy="593711"/>
            </a:xfrm>
          </p:grpSpPr>
          <p:sp>
            <p:nvSpPr>
              <p:cNvPr id="146" name="CasellaDiTesto 145">
                <a:extLst>
                  <a:ext uri="{FF2B5EF4-FFF2-40B4-BE49-F238E27FC236}">
                    <a16:creationId xmlns:a16="http://schemas.microsoft.com/office/drawing/2014/main" id="{10AA0020-608B-322F-EBB1-23AA58512468}"/>
                  </a:ext>
                </a:extLst>
              </p:cNvPr>
              <p:cNvSpPr txBox="1"/>
              <p:nvPr/>
            </p:nvSpPr>
            <p:spPr>
              <a:xfrm>
                <a:off x="8521647" y="2151429"/>
                <a:ext cx="980479" cy="593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596064">
                  <a:defRPr/>
                </a:pPr>
                <a:r>
                  <a:rPr lang="it-IT" sz="2520" kern="0" dirty="0">
                    <a:solidFill>
                      <a:prstClr val="white"/>
                    </a:solidFill>
                    <a:latin typeface="Arial Black"/>
                  </a:rPr>
                  <a:t>6,1</a:t>
                </a:r>
              </a:p>
            </p:txBody>
          </p:sp>
          <p:sp>
            <p:nvSpPr>
              <p:cNvPr id="147" name="CasellaDiTesto 146">
                <a:extLst>
                  <a:ext uri="{FF2B5EF4-FFF2-40B4-BE49-F238E27FC236}">
                    <a16:creationId xmlns:a16="http://schemas.microsoft.com/office/drawing/2014/main" id="{A9EA4906-FBCD-BF9A-B10D-A7AFEEC48382}"/>
                  </a:ext>
                </a:extLst>
              </p:cNvPr>
              <p:cNvSpPr txBox="1"/>
              <p:nvPr/>
            </p:nvSpPr>
            <p:spPr>
              <a:xfrm>
                <a:off x="9476110" y="2151429"/>
                <a:ext cx="1738987" cy="5937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596064">
                  <a:defRPr/>
                </a:pPr>
                <a:r>
                  <a:rPr lang="it-IT" sz="1260" kern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  <a:latin typeface="Arial Black"/>
                  </a:rPr>
                  <a:t>Mln</a:t>
                </a:r>
                <a:r>
                  <a:rPr lang="it-IT" sz="1260" kern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  <a:latin typeface="Arial"/>
                  </a:rPr>
                  <a:t> UI FTTH</a:t>
                </a:r>
              </a:p>
              <a:p>
                <a:pPr defTabSz="596064">
                  <a:defRPr/>
                </a:pPr>
                <a:r>
                  <a:rPr lang="it-IT" sz="1260" kern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  <a:latin typeface="Arial"/>
                  </a:rPr>
                  <a:t>Vendibili</a:t>
                </a:r>
              </a:p>
            </p:txBody>
          </p:sp>
        </p:grpSp>
        <p:grpSp>
          <p:nvGrpSpPr>
            <p:cNvPr id="138" name="Gruppo 137">
              <a:extLst>
                <a:ext uri="{FF2B5EF4-FFF2-40B4-BE49-F238E27FC236}">
                  <a16:creationId xmlns:a16="http://schemas.microsoft.com/office/drawing/2014/main" id="{36BBD9CD-5ABB-78C7-148B-6CBABB7924EE}"/>
                </a:ext>
              </a:extLst>
            </p:cNvPr>
            <p:cNvGrpSpPr/>
            <p:nvPr/>
          </p:nvGrpSpPr>
          <p:grpSpPr>
            <a:xfrm>
              <a:off x="10216501" y="3194568"/>
              <a:ext cx="2363519" cy="533484"/>
              <a:chOff x="6178025" y="3191931"/>
              <a:chExt cx="2363519" cy="533484"/>
            </a:xfrm>
          </p:grpSpPr>
          <p:sp>
            <p:nvSpPr>
              <p:cNvPr id="143" name="CasellaDiTesto 142">
                <a:extLst>
                  <a:ext uri="{FF2B5EF4-FFF2-40B4-BE49-F238E27FC236}">
                    <a16:creationId xmlns:a16="http://schemas.microsoft.com/office/drawing/2014/main" id="{59FED2B5-8B20-1064-9034-11819D4A3B93}"/>
                  </a:ext>
                </a:extLst>
              </p:cNvPr>
              <p:cNvSpPr txBox="1"/>
              <p:nvPr/>
            </p:nvSpPr>
            <p:spPr>
              <a:xfrm>
                <a:off x="6178025" y="3191931"/>
                <a:ext cx="868508" cy="533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596064">
                  <a:defRPr/>
                </a:pPr>
                <a:r>
                  <a:rPr lang="it-IT" sz="2520" kern="0">
                    <a:solidFill>
                      <a:prstClr val="white"/>
                    </a:solidFill>
                    <a:latin typeface="Arial Black"/>
                  </a:rPr>
                  <a:t>0,8</a:t>
                </a:r>
              </a:p>
            </p:txBody>
          </p:sp>
          <p:sp>
            <p:nvSpPr>
              <p:cNvPr id="144" name="CasellaDiTesto 143">
                <a:extLst>
                  <a:ext uri="{FF2B5EF4-FFF2-40B4-BE49-F238E27FC236}">
                    <a16:creationId xmlns:a16="http://schemas.microsoft.com/office/drawing/2014/main" id="{511BFA56-A335-8078-FF18-D8693E0D3F91}"/>
                  </a:ext>
                </a:extLst>
              </p:cNvPr>
              <p:cNvSpPr txBox="1"/>
              <p:nvPr/>
            </p:nvSpPr>
            <p:spPr>
              <a:xfrm>
                <a:off x="7035404" y="3215762"/>
                <a:ext cx="1506140" cy="3180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596064">
                  <a:defRPr/>
                </a:pPr>
                <a:r>
                  <a:rPr lang="it-IT" sz="1260" kern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  <a:latin typeface="Arial Black"/>
                  </a:rPr>
                  <a:t>Mln</a:t>
                </a:r>
                <a:r>
                  <a:rPr lang="it-IT" sz="1260" b="1" kern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</a:rPr>
                  <a:t> </a:t>
                </a:r>
                <a:r>
                  <a:rPr lang="it-IT" sz="1260" kern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</a:rPr>
                  <a:t>Linee attive</a:t>
                </a:r>
              </a:p>
            </p:txBody>
          </p:sp>
          <p:sp>
            <p:nvSpPr>
              <p:cNvPr id="145" name="CasellaDiTesto 144">
                <a:extLst>
                  <a:ext uri="{FF2B5EF4-FFF2-40B4-BE49-F238E27FC236}">
                    <a16:creationId xmlns:a16="http://schemas.microsoft.com/office/drawing/2014/main" id="{E0051417-3A29-030B-6CE5-BAECC0B32A3F}"/>
                  </a:ext>
                </a:extLst>
              </p:cNvPr>
              <p:cNvSpPr txBox="1"/>
              <p:nvPr/>
            </p:nvSpPr>
            <p:spPr>
              <a:xfrm>
                <a:off x="7042027" y="3422448"/>
                <a:ext cx="930217" cy="241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10" b="1">
                    <a:solidFill>
                      <a:schemeClr val="bg1"/>
                    </a:solidFill>
                  </a:rPr>
                  <a:t>+51% YOY</a:t>
                </a:r>
              </a:p>
            </p:txBody>
          </p:sp>
        </p:grpSp>
        <p:grpSp>
          <p:nvGrpSpPr>
            <p:cNvPr id="139" name="Gruppo 138">
              <a:extLst>
                <a:ext uri="{FF2B5EF4-FFF2-40B4-BE49-F238E27FC236}">
                  <a16:creationId xmlns:a16="http://schemas.microsoft.com/office/drawing/2014/main" id="{A8E6155A-5982-F46D-4C5B-6D9D082358FE}"/>
                </a:ext>
              </a:extLst>
            </p:cNvPr>
            <p:cNvGrpSpPr/>
            <p:nvPr/>
          </p:nvGrpSpPr>
          <p:grpSpPr>
            <a:xfrm>
              <a:off x="10258641" y="3712262"/>
              <a:ext cx="1958744" cy="533484"/>
              <a:chOff x="6209220" y="3643046"/>
              <a:chExt cx="1958744" cy="533484"/>
            </a:xfrm>
          </p:grpSpPr>
          <p:sp>
            <p:nvSpPr>
              <p:cNvPr id="140" name="CasellaDiTesto 139">
                <a:extLst>
                  <a:ext uri="{FF2B5EF4-FFF2-40B4-BE49-F238E27FC236}">
                    <a16:creationId xmlns:a16="http://schemas.microsoft.com/office/drawing/2014/main" id="{0F370659-5914-CDDD-9B61-B72CE01F693D}"/>
                  </a:ext>
                </a:extLst>
              </p:cNvPr>
              <p:cNvSpPr txBox="1"/>
              <p:nvPr/>
            </p:nvSpPr>
            <p:spPr>
              <a:xfrm>
                <a:off x="6209220" y="3643046"/>
                <a:ext cx="899023" cy="533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596064">
                  <a:defRPr/>
                </a:pPr>
                <a:r>
                  <a:rPr lang="it-IT" sz="2520" kern="0">
                    <a:solidFill>
                      <a:prstClr val="white"/>
                    </a:solidFill>
                    <a:latin typeface="Arial Black"/>
                  </a:rPr>
                  <a:t>13</a:t>
                </a:r>
                <a:r>
                  <a:rPr lang="it-IT" sz="1440" kern="0">
                    <a:solidFill>
                      <a:prstClr val="white"/>
                    </a:solidFill>
                    <a:latin typeface="Arial Black"/>
                  </a:rPr>
                  <a:t>%</a:t>
                </a:r>
              </a:p>
            </p:txBody>
          </p:sp>
          <p:sp>
            <p:nvSpPr>
              <p:cNvPr id="141" name="CasellaDiTesto 140">
                <a:extLst>
                  <a:ext uri="{FF2B5EF4-FFF2-40B4-BE49-F238E27FC236}">
                    <a16:creationId xmlns:a16="http://schemas.microsoft.com/office/drawing/2014/main" id="{916F0B7D-FE96-044B-5D1D-02A92142F63E}"/>
                  </a:ext>
                </a:extLst>
              </p:cNvPr>
              <p:cNvSpPr txBox="1"/>
              <p:nvPr/>
            </p:nvSpPr>
            <p:spPr>
              <a:xfrm>
                <a:off x="7042027" y="3668370"/>
                <a:ext cx="1125937" cy="3180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596064">
                  <a:defRPr/>
                </a:pPr>
                <a:r>
                  <a:rPr lang="it-IT" sz="1260" b="1" kern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</a:rPr>
                  <a:t>TAKE UP</a:t>
                </a:r>
              </a:p>
            </p:txBody>
          </p:sp>
          <p:sp>
            <p:nvSpPr>
              <p:cNvPr id="142" name="CasellaDiTesto 141">
                <a:extLst>
                  <a:ext uri="{FF2B5EF4-FFF2-40B4-BE49-F238E27FC236}">
                    <a16:creationId xmlns:a16="http://schemas.microsoft.com/office/drawing/2014/main" id="{AE7D7BEF-E84C-C1C4-8F58-E9E929667BBA}"/>
                  </a:ext>
                </a:extLst>
              </p:cNvPr>
              <p:cNvSpPr txBox="1"/>
              <p:nvPr/>
            </p:nvSpPr>
            <p:spPr>
              <a:xfrm>
                <a:off x="7052726" y="3859435"/>
                <a:ext cx="930217" cy="241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10" b="1">
                    <a:solidFill>
                      <a:schemeClr val="bg1"/>
                    </a:solidFill>
                  </a:rPr>
                  <a:t>+4 p.p. YOY</a:t>
                </a:r>
              </a:p>
            </p:txBody>
          </p:sp>
        </p:grpSp>
      </p:grpSp>
      <p:grpSp>
        <p:nvGrpSpPr>
          <p:cNvPr id="174" name="Gruppo 173">
            <a:extLst>
              <a:ext uri="{FF2B5EF4-FFF2-40B4-BE49-F238E27FC236}">
                <a16:creationId xmlns:a16="http://schemas.microsoft.com/office/drawing/2014/main" id="{485563AF-59B1-CEA0-9B74-962334D660A9}"/>
              </a:ext>
            </a:extLst>
          </p:cNvPr>
          <p:cNvGrpSpPr/>
          <p:nvPr/>
        </p:nvGrpSpPr>
        <p:grpSpPr>
          <a:xfrm>
            <a:off x="8352143" y="1602265"/>
            <a:ext cx="3382329" cy="3607994"/>
            <a:chOff x="13455802" y="305039"/>
            <a:chExt cx="3758180" cy="4008923"/>
          </a:xfrm>
        </p:grpSpPr>
        <p:grpSp>
          <p:nvGrpSpPr>
            <p:cNvPr id="175" name="Gruppo 174">
              <a:extLst>
                <a:ext uri="{FF2B5EF4-FFF2-40B4-BE49-F238E27FC236}">
                  <a16:creationId xmlns:a16="http://schemas.microsoft.com/office/drawing/2014/main" id="{FE0B2B71-4524-1D1B-EF5F-56B03E827671}"/>
                </a:ext>
              </a:extLst>
            </p:cNvPr>
            <p:cNvGrpSpPr/>
            <p:nvPr/>
          </p:nvGrpSpPr>
          <p:grpSpPr>
            <a:xfrm>
              <a:off x="13455802" y="2554318"/>
              <a:ext cx="3758180" cy="1759644"/>
              <a:chOff x="6729125" y="403123"/>
              <a:chExt cx="4552240" cy="4058387"/>
            </a:xfrm>
          </p:grpSpPr>
          <p:sp>
            <p:nvSpPr>
              <p:cNvPr id="210" name="Rettangolo 209">
                <a:extLst>
                  <a:ext uri="{FF2B5EF4-FFF2-40B4-BE49-F238E27FC236}">
                    <a16:creationId xmlns:a16="http://schemas.microsoft.com/office/drawing/2014/main" id="{7FD7A507-0BF6-CA16-DBB5-6D31D240987E}"/>
                  </a:ext>
                </a:extLst>
              </p:cNvPr>
              <p:cNvSpPr/>
              <p:nvPr/>
            </p:nvSpPr>
            <p:spPr>
              <a:xfrm>
                <a:off x="6729125" y="403123"/>
                <a:ext cx="4542411" cy="4058387"/>
              </a:xfrm>
              <a:prstGeom prst="rect">
                <a:avLst/>
              </a:prstGeom>
              <a:solidFill>
                <a:srgbClr val="05105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7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it-IT" sz="2520"/>
              </a:p>
            </p:txBody>
          </p:sp>
          <p:grpSp>
            <p:nvGrpSpPr>
              <p:cNvPr id="211" name="Gruppo 210">
                <a:extLst>
                  <a:ext uri="{FF2B5EF4-FFF2-40B4-BE49-F238E27FC236}">
                    <a16:creationId xmlns:a16="http://schemas.microsoft.com/office/drawing/2014/main" id="{21B47D85-654A-6182-6F2C-61042A9143EC}"/>
                  </a:ext>
                </a:extLst>
              </p:cNvPr>
              <p:cNvGrpSpPr/>
              <p:nvPr/>
            </p:nvGrpSpPr>
            <p:grpSpPr>
              <a:xfrm>
                <a:off x="6738955" y="403123"/>
                <a:ext cx="4542410" cy="4058386"/>
                <a:chOff x="9159798" y="716193"/>
                <a:chExt cx="6788124" cy="3737588"/>
              </a:xfrm>
            </p:grpSpPr>
            <p:cxnSp>
              <p:nvCxnSpPr>
                <p:cNvPr id="212" name="Connettore diritto 211">
                  <a:extLst>
                    <a:ext uri="{FF2B5EF4-FFF2-40B4-BE49-F238E27FC236}">
                      <a16:creationId xmlns:a16="http://schemas.microsoft.com/office/drawing/2014/main" id="{614A0BD1-C9D8-F3FC-CE07-CA3FB996C0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159798" y="716193"/>
                  <a:ext cx="0" cy="1868793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Connettore diritto 212">
                  <a:extLst>
                    <a:ext uri="{FF2B5EF4-FFF2-40B4-BE49-F238E27FC236}">
                      <a16:creationId xmlns:a16="http://schemas.microsoft.com/office/drawing/2014/main" id="{EC9B0176-3179-C25F-8F96-3A9B282CF9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5947922" y="2584988"/>
                  <a:ext cx="0" cy="1868793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Connettore diritto 213">
                  <a:extLst>
                    <a:ext uri="{FF2B5EF4-FFF2-40B4-BE49-F238E27FC236}">
                      <a16:creationId xmlns:a16="http://schemas.microsoft.com/office/drawing/2014/main" id="{DF4FAB50-42EC-0FD9-64E6-A7BBC8F7DA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14878407" y="3384265"/>
                  <a:ext cx="0" cy="2139030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Connettore diritto 214">
                  <a:extLst>
                    <a:ext uri="{FF2B5EF4-FFF2-40B4-BE49-F238E27FC236}">
                      <a16:creationId xmlns:a16="http://schemas.microsoft.com/office/drawing/2014/main" id="{FCD0E03E-18B6-39A9-A212-0F611D18E0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10229313" y="-353320"/>
                  <a:ext cx="0" cy="2139030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76" name="CasellaDiTesto 17">
              <a:extLst>
                <a:ext uri="{FF2B5EF4-FFF2-40B4-BE49-F238E27FC236}">
                  <a16:creationId xmlns:a16="http://schemas.microsoft.com/office/drawing/2014/main" id="{6E7A2A83-776F-3D07-AE61-A11D983295C9}"/>
                </a:ext>
              </a:extLst>
            </p:cNvPr>
            <p:cNvSpPr txBox="1"/>
            <p:nvPr/>
          </p:nvSpPr>
          <p:spPr>
            <a:xfrm>
              <a:off x="15227589" y="378631"/>
              <a:ext cx="1621187" cy="800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596064">
                <a:lnSpc>
                  <a:spcPct val="80000"/>
                </a:lnSpc>
                <a:defRPr/>
              </a:pPr>
              <a:r>
                <a:rPr lang="it-IT" sz="2520" b="1">
                  <a:solidFill>
                    <a:srgbClr val="FF0F64"/>
                  </a:solidFill>
                  <a:latin typeface="+mj-lt"/>
                  <a:cs typeface="Arial" panose="020B0604020202020204" pitchFamily="34" charset="0"/>
                </a:rPr>
                <a:t>AREE</a:t>
              </a:r>
              <a:br>
                <a:rPr lang="it-IT" sz="2520" b="1">
                  <a:solidFill>
                    <a:srgbClr val="FF0F64"/>
                  </a:solidFill>
                  <a:latin typeface="+mj-lt"/>
                  <a:cs typeface="Arial" panose="020B0604020202020204" pitchFamily="34" charset="0"/>
                </a:rPr>
              </a:br>
              <a:r>
                <a:rPr lang="it-IT" sz="2520" b="1">
                  <a:solidFill>
                    <a:prstClr val="white"/>
                  </a:solidFill>
                  <a:latin typeface="+mj-lt"/>
                  <a:cs typeface="Arial" panose="020B0604020202020204" pitchFamily="34" charset="0"/>
                </a:rPr>
                <a:t>GRIGIE</a:t>
              </a:r>
              <a:endParaRPr lang="en-GB" sz="2520" b="1">
                <a:solidFill>
                  <a:prstClr val="white"/>
                </a:solidFill>
                <a:latin typeface="+mj-lt"/>
                <a:cs typeface="Arial" panose="020B0604020202020204" pitchFamily="34" charset="0"/>
              </a:endParaRPr>
            </a:p>
          </p:txBody>
        </p:sp>
        <p:grpSp>
          <p:nvGrpSpPr>
            <p:cNvPr id="177" name="Gruppo 213">
              <a:extLst>
                <a:ext uri="{FF2B5EF4-FFF2-40B4-BE49-F238E27FC236}">
                  <a16:creationId xmlns:a16="http://schemas.microsoft.com/office/drawing/2014/main" id="{D1B553C2-C6F6-6787-B838-D826271EC685}"/>
                </a:ext>
              </a:extLst>
            </p:cNvPr>
            <p:cNvGrpSpPr/>
            <p:nvPr/>
          </p:nvGrpSpPr>
          <p:grpSpPr>
            <a:xfrm>
              <a:off x="13594066" y="305039"/>
              <a:ext cx="1680629" cy="1989903"/>
              <a:chOff x="965113" y="899653"/>
              <a:chExt cx="4174731" cy="4942976"/>
            </a:xfrm>
          </p:grpSpPr>
          <p:sp>
            <p:nvSpPr>
              <p:cNvPr id="190" name="Figura a mano libera: forma 214">
                <a:extLst>
                  <a:ext uri="{FF2B5EF4-FFF2-40B4-BE49-F238E27FC236}">
                    <a16:creationId xmlns:a16="http://schemas.microsoft.com/office/drawing/2014/main" id="{1A4FA401-40AF-3C59-4EAB-841E6D96A220}"/>
                  </a:ext>
                </a:extLst>
              </p:cNvPr>
              <p:cNvSpPr/>
              <p:nvPr/>
            </p:nvSpPr>
            <p:spPr>
              <a:xfrm>
                <a:off x="965113" y="1222200"/>
                <a:ext cx="912902" cy="1176811"/>
              </a:xfrm>
              <a:custGeom>
                <a:avLst/>
                <a:gdLst>
                  <a:gd name="connsiteX0" fmla="*/ 436304 w 912902"/>
                  <a:gd name="connsiteY0" fmla="*/ 259628 h 1176811"/>
                  <a:gd name="connsiteX1" fmla="*/ 444467 w 912902"/>
                  <a:gd name="connsiteY1" fmla="*/ 249716 h 1176811"/>
                  <a:gd name="connsiteX2" fmla="*/ 494612 w 912902"/>
                  <a:gd name="connsiteY2" fmla="*/ 199836 h 1176811"/>
                  <a:gd name="connsiteX3" fmla="*/ 514648 w 912902"/>
                  <a:gd name="connsiteY3" fmla="*/ 100872 h 1176811"/>
                  <a:gd name="connsiteX4" fmla="*/ 549315 w 912902"/>
                  <a:gd name="connsiteY4" fmla="*/ 77761 h 1176811"/>
                  <a:gd name="connsiteX5" fmla="*/ 587771 w 912902"/>
                  <a:gd name="connsiteY5" fmla="*/ 41743 h 1176811"/>
                  <a:gd name="connsiteX6" fmla="*/ 629011 w 912902"/>
                  <a:gd name="connsiteY6" fmla="*/ 0 h 1176811"/>
                  <a:gd name="connsiteX7" fmla="*/ 638843 w 912902"/>
                  <a:gd name="connsiteY7" fmla="*/ 102012 h 1176811"/>
                  <a:gd name="connsiteX8" fmla="*/ 677963 w 912902"/>
                  <a:gd name="connsiteY8" fmla="*/ 134373 h 1176811"/>
                  <a:gd name="connsiteX9" fmla="*/ 744698 w 912902"/>
                  <a:gd name="connsiteY9" fmla="*/ 174552 h 1176811"/>
                  <a:gd name="connsiteX10" fmla="*/ 700385 w 912902"/>
                  <a:gd name="connsiteY10" fmla="*/ 310515 h 1176811"/>
                  <a:gd name="connsiteX11" fmla="*/ 715518 w 912902"/>
                  <a:gd name="connsiteY11" fmla="*/ 369936 h 1176811"/>
                  <a:gd name="connsiteX12" fmla="*/ 725748 w 912902"/>
                  <a:gd name="connsiteY12" fmla="*/ 392172 h 1176811"/>
                  <a:gd name="connsiteX13" fmla="*/ 734123 w 912902"/>
                  <a:gd name="connsiteY13" fmla="*/ 431291 h 1176811"/>
                  <a:gd name="connsiteX14" fmla="*/ 759938 w 912902"/>
                  <a:gd name="connsiteY14" fmla="*/ 483741 h 1176811"/>
                  <a:gd name="connsiteX15" fmla="*/ 780849 w 912902"/>
                  <a:gd name="connsiteY15" fmla="*/ 526465 h 1176811"/>
                  <a:gd name="connsiteX16" fmla="*/ 754107 w 912902"/>
                  <a:gd name="connsiteY16" fmla="*/ 553419 h 1176811"/>
                  <a:gd name="connsiteX17" fmla="*/ 730810 w 912902"/>
                  <a:gd name="connsiteY17" fmla="*/ 578041 h 1176811"/>
                  <a:gd name="connsiteX18" fmla="*/ 710986 w 912902"/>
                  <a:gd name="connsiteY18" fmla="*/ 554135 h 1176811"/>
                  <a:gd name="connsiteX19" fmla="*/ 664393 w 912902"/>
                  <a:gd name="connsiteY19" fmla="*/ 586601 h 1176811"/>
                  <a:gd name="connsiteX20" fmla="*/ 670648 w 912902"/>
                  <a:gd name="connsiteY20" fmla="*/ 594791 h 1176811"/>
                  <a:gd name="connsiteX21" fmla="*/ 675816 w 912902"/>
                  <a:gd name="connsiteY21" fmla="*/ 615066 h 1176811"/>
                  <a:gd name="connsiteX22" fmla="*/ 715412 w 912902"/>
                  <a:gd name="connsiteY22" fmla="*/ 709207 h 1176811"/>
                  <a:gd name="connsiteX23" fmla="*/ 752384 w 912902"/>
                  <a:gd name="connsiteY23" fmla="*/ 717370 h 1176811"/>
                  <a:gd name="connsiteX24" fmla="*/ 796884 w 912902"/>
                  <a:gd name="connsiteY24" fmla="*/ 702952 h 1176811"/>
                  <a:gd name="connsiteX25" fmla="*/ 829218 w 912902"/>
                  <a:gd name="connsiteY25" fmla="*/ 745781 h 1176811"/>
                  <a:gd name="connsiteX26" fmla="*/ 860625 w 912902"/>
                  <a:gd name="connsiteY26" fmla="*/ 810344 h 1176811"/>
                  <a:gd name="connsiteX27" fmla="*/ 881032 w 912902"/>
                  <a:gd name="connsiteY27" fmla="*/ 819726 h 1176811"/>
                  <a:gd name="connsiteX28" fmla="*/ 899293 w 912902"/>
                  <a:gd name="connsiteY28" fmla="*/ 935387 h 1176811"/>
                  <a:gd name="connsiteX29" fmla="*/ 854105 w 912902"/>
                  <a:gd name="connsiteY29" fmla="*/ 911534 h 1176811"/>
                  <a:gd name="connsiteX30" fmla="*/ 796963 w 912902"/>
                  <a:gd name="connsiteY30" fmla="*/ 907665 h 1176811"/>
                  <a:gd name="connsiteX31" fmla="*/ 806054 w 912902"/>
                  <a:gd name="connsiteY31" fmla="*/ 944504 h 1176811"/>
                  <a:gd name="connsiteX32" fmla="*/ 774647 w 912902"/>
                  <a:gd name="connsiteY32" fmla="*/ 959638 h 1176811"/>
                  <a:gd name="connsiteX33" fmla="*/ 758109 w 912902"/>
                  <a:gd name="connsiteY33" fmla="*/ 965389 h 1176811"/>
                  <a:gd name="connsiteX34" fmla="*/ 698953 w 912902"/>
                  <a:gd name="connsiteY34" fmla="*/ 944345 h 1176811"/>
                  <a:gd name="connsiteX35" fmla="*/ 632403 w 912902"/>
                  <a:gd name="connsiteY35" fmla="*/ 968755 h 1176811"/>
                  <a:gd name="connsiteX36" fmla="*/ 619284 w 912902"/>
                  <a:gd name="connsiteY36" fmla="*/ 983279 h 1176811"/>
                  <a:gd name="connsiteX37" fmla="*/ 576613 w 912902"/>
                  <a:gd name="connsiteY37" fmla="*/ 959585 h 1176811"/>
                  <a:gd name="connsiteX38" fmla="*/ 561586 w 912902"/>
                  <a:gd name="connsiteY38" fmla="*/ 981053 h 1176811"/>
                  <a:gd name="connsiteX39" fmla="*/ 557451 w 912902"/>
                  <a:gd name="connsiteY39" fmla="*/ 1019933 h 1176811"/>
                  <a:gd name="connsiteX40" fmla="*/ 527529 w 912902"/>
                  <a:gd name="connsiteY40" fmla="*/ 1057383 h 1176811"/>
                  <a:gd name="connsiteX41" fmla="*/ 514198 w 912902"/>
                  <a:gd name="connsiteY41" fmla="*/ 1073974 h 1176811"/>
                  <a:gd name="connsiteX42" fmla="*/ 514357 w 912902"/>
                  <a:gd name="connsiteY42" fmla="*/ 1105646 h 1176811"/>
                  <a:gd name="connsiteX43" fmla="*/ 491325 w 912902"/>
                  <a:gd name="connsiteY43" fmla="*/ 1141081 h 1176811"/>
                  <a:gd name="connsiteX44" fmla="*/ 488330 w 912902"/>
                  <a:gd name="connsiteY44" fmla="*/ 1157115 h 1176811"/>
                  <a:gd name="connsiteX45" fmla="*/ 453770 w 912902"/>
                  <a:gd name="connsiteY45" fmla="*/ 1161197 h 1176811"/>
                  <a:gd name="connsiteX46" fmla="*/ 395197 w 912902"/>
                  <a:gd name="connsiteY46" fmla="*/ 1160587 h 1176811"/>
                  <a:gd name="connsiteX47" fmla="*/ 397105 w 912902"/>
                  <a:gd name="connsiteY47" fmla="*/ 1172911 h 1176811"/>
                  <a:gd name="connsiteX48" fmla="*/ 367660 w 912902"/>
                  <a:gd name="connsiteY48" fmla="*/ 1160402 h 1176811"/>
                  <a:gd name="connsiteX49" fmla="*/ 357377 w 912902"/>
                  <a:gd name="connsiteY49" fmla="*/ 1133448 h 1176811"/>
                  <a:gd name="connsiteX50" fmla="*/ 189106 w 912902"/>
                  <a:gd name="connsiteY50" fmla="*/ 1120169 h 1176811"/>
                  <a:gd name="connsiteX51" fmla="*/ 149987 w 912902"/>
                  <a:gd name="connsiteY51" fmla="*/ 1102704 h 1176811"/>
                  <a:gd name="connsiteX52" fmla="*/ 123960 w 912902"/>
                  <a:gd name="connsiteY52" fmla="*/ 1085848 h 1176811"/>
                  <a:gd name="connsiteX53" fmla="*/ 109410 w 912902"/>
                  <a:gd name="connsiteY53" fmla="*/ 1007874 h 1176811"/>
                  <a:gd name="connsiteX54" fmla="*/ 114260 w 912902"/>
                  <a:gd name="connsiteY54" fmla="*/ 918505 h 1176811"/>
                  <a:gd name="connsiteX55" fmla="*/ 116592 w 912902"/>
                  <a:gd name="connsiteY55" fmla="*/ 898786 h 1176811"/>
                  <a:gd name="connsiteX56" fmla="*/ 155553 w 912902"/>
                  <a:gd name="connsiteY56" fmla="*/ 879094 h 1176811"/>
                  <a:gd name="connsiteX57" fmla="*/ 108535 w 912902"/>
                  <a:gd name="connsiteY57" fmla="*/ 797649 h 1176811"/>
                  <a:gd name="connsiteX58" fmla="*/ 41270 w 912902"/>
                  <a:gd name="connsiteY58" fmla="*/ 722988 h 1176811"/>
                  <a:gd name="connsiteX59" fmla="*/ 10923 w 912902"/>
                  <a:gd name="connsiteY59" fmla="*/ 700142 h 1176811"/>
                  <a:gd name="connsiteX60" fmla="*/ 9412 w 912902"/>
                  <a:gd name="connsiteY60" fmla="*/ 667305 h 1176811"/>
                  <a:gd name="connsiteX61" fmla="*/ 83569 w 912902"/>
                  <a:gd name="connsiteY61" fmla="*/ 665025 h 1176811"/>
                  <a:gd name="connsiteX62" fmla="*/ 108005 w 912902"/>
                  <a:gd name="connsiteY62" fmla="*/ 645095 h 1176811"/>
                  <a:gd name="connsiteX63" fmla="*/ 123775 w 912902"/>
                  <a:gd name="connsiteY63" fmla="*/ 625376 h 1176811"/>
                  <a:gd name="connsiteX64" fmla="*/ 160058 w 912902"/>
                  <a:gd name="connsiteY64" fmla="*/ 621029 h 1176811"/>
                  <a:gd name="connsiteX65" fmla="*/ 172488 w 912902"/>
                  <a:gd name="connsiteY65" fmla="*/ 582944 h 1176811"/>
                  <a:gd name="connsiteX66" fmla="*/ 191120 w 912902"/>
                  <a:gd name="connsiteY66" fmla="*/ 538895 h 1176811"/>
                  <a:gd name="connsiteX67" fmla="*/ 169361 w 912902"/>
                  <a:gd name="connsiteY67" fmla="*/ 507224 h 1176811"/>
                  <a:gd name="connsiteX68" fmla="*/ 187542 w 912902"/>
                  <a:gd name="connsiteY68" fmla="*/ 482920 h 1176811"/>
                  <a:gd name="connsiteX69" fmla="*/ 318973 w 912902"/>
                  <a:gd name="connsiteY69" fmla="*/ 439852 h 1176811"/>
                  <a:gd name="connsiteX70" fmla="*/ 398377 w 912902"/>
                  <a:gd name="connsiteY70" fmla="*/ 449154 h 1176811"/>
                  <a:gd name="connsiteX71" fmla="*/ 460422 w 912902"/>
                  <a:gd name="connsiteY71" fmla="*/ 403939 h 1176811"/>
                  <a:gd name="connsiteX72" fmla="*/ 457984 w 912902"/>
                  <a:gd name="connsiteY72" fmla="*/ 359891 h 1176811"/>
                  <a:gd name="connsiteX73" fmla="*/ 436224 w 912902"/>
                  <a:gd name="connsiteY73" fmla="*/ 259628 h 1176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912902" h="1176811">
                    <a:moveTo>
                      <a:pt x="436304" y="259628"/>
                    </a:moveTo>
                    <a:cubicBezTo>
                      <a:pt x="444387" y="262464"/>
                      <a:pt x="444069" y="254937"/>
                      <a:pt x="444467" y="249716"/>
                    </a:cubicBezTo>
                    <a:cubicBezTo>
                      <a:pt x="458540" y="221861"/>
                      <a:pt x="493260" y="249769"/>
                      <a:pt x="494612" y="199836"/>
                    </a:cubicBezTo>
                    <a:cubicBezTo>
                      <a:pt x="497023" y="165408"/>
                      <a:pt x="572876" y="166919"/>
                      <a:pt x="514648" y="100872"/>
                    </a:cubicBezTo>
                    <a:cubicBezTo>
                      <a:pt x="518571" y="86110"/>
                      <a:pt x="535506" y="79404"/>
                      <a:pt x="549315" y="77761"/>
                    </a:cubicBezTo>
                    <a:cubicBezTo>
                      <a:pt x="562169" y="69678"/>
                      <a:pt x="572479" y="46964"/>
                      <a:pt x="587771" y="41743"/>
                    </a:cubicBezTo>
                    <a:cubicBezTo>
                      <a:pt x="604124" y="25470"/>
                      <a:pt x="568397" y="13172"/>
                      <a:pt x="629011" y="0"/>
                    </a:cubicBezTo>
                    <a:cubicBezTo>
                      <a:pt x="667891" y="9435"/>
                      <a:pt x="629700" y="74210"/>
                      <a:pt x="638843" y="102012"/>
                    </a:cubicBezTo>
                    <a:cubicBezTo>
                      <a:pt x="644118" y="119690"/>
                      <a:pt x="668766" y="119107"/>
                      <a:pt x="677963" y="134373"/>
                    </a:cubicBezTo>
                    <a:cubicBezTo>
                      <a:pt x="690949" y="156821"/>
                      <a:pt x="718619" y="193263"/>
                      <a:pt x="744698" y="174552"/>
                    </a:cubicBezTo>
                    <a:cubicBezTo>
                      <a:pt x="765848" y="240413"/>
                      <a:pt x="676584" y="248629"/>
                      <a:pt x="700385" y="310515"/>
                    </a:cubicBezTo>
                    <a:cubicBezTo>
                      <a:pt x="683952" y="331638"/>
                      <a:pt x="687954" y="358407"/>
                      <a:pt x="715518" y="369936"/>
                    </a:cubicBezTo>
                    <a:cubicBezTo>
                      <a:pt x="721322" y="378019"/>
                      <a:pt x="708574" y="394769"/>
                      <a:pt x="725748" y="392172"/>
                    </a:cubicBezTo>
                    <a:cubicBezTo>
                      <a:pt x="733779" y="427342"/>
                      <a:pt x="709767" y="394690"/>
                      <a:pt x="734123" y="431291"/>
                    </a:cubicBezTo>
                    <a:cubicBezTo>
                      <a:pt x="735051" y="450347"/>
                      <a:pt x="737304" y="478467"/>
                      <a:pt x="759938" y="483741"/>
                    </a:cubicBezTo>
                    <a:cubicBezTo>
                      <a:pt x="767703" y="494634"/>
                      <a:pt x="770407" y="517295"/>
                      <a:pt x="780849" y="526465"/>
                    </a:cubicBezTo>
                    <a:cubicBezTo>
                      <a:pt x="763489" y="535609"/>
                      <a:pt x="739133" y="533383"/>
                      <a:pt x="754107" y="553419"/>
                    </a:cubicBezTo>
                    <a:cubicBezTo>
                      <a:pt x="729114" y="564127"/>
                      <a:pt x="742896" y="580002"/>
                      <a:pt x="730810" y="578041"/>
                    </a:cubicBezTo>
                    <a:cubicBezTo>
                      <a:pt x="718327" y="577272"/>
                      <a:pt x="717135" y="562006"/>
                      <a:pt x="710986" y="554135"/>
                    </a:cubicBezTo>
                    <a:cubicBezTo>
                      <a:pt x="680056" y="533621"/>
                      <a:pt x="672291" y="562616"/>
                      <a:pt x="664393" y="586601"/>
                    </a:cubicBezTo>
                    <a:cubicBezTo>
                      <a:pt x="666513" y="589225"/>
                      <a:pt x="670409" y="590948"/>
                      <a:pt x="670648" y="594791"/>
                    </a:cubicBezTo>
                    <a:cubicBezTo>
                      <a:pt x="668262" y="605764"/>
                      <a:pt x="678254" y="607486"/>
                      <a:pt x="675816" y="615066"/>
                    </a:cubicBezTo>
                    <a:cubicBezTo>
                      <a:pt x="682283" y="647321"/>
                      <a:pt x="701736" y="676289"/>
                      <a:pt x="715412" y="709207"/>
                    </a:cubicBezTo>
                    <a:cubicBezTo>
                      <a:pt x="723443" y="719622"/>
                      <a:pt x="739159" y="715329"/>
                      <a:pt x="752384" y="717370"/>
                    </a:cubicBezTo>
                    <a:cubicBezTo>
                      <a:pt x="766908" y="717608"/>
                      <a:pt x="781856" y="694921"/>
                      <a:pt x="796884" y="702952"/>
                    </a:cubicBezTo>
                    <a:cubicBezTo>
                      <a:pt x="790973" y="747928"/>
                      <a:pt x="812600" y="723174"/>
                      <a:pt x="829218" y="745781"/>
                    </a:cubicBezTo>
                    <a:cubicBezTo>
                      <a:pt x="830331" y="781057"/>
                      <a:pt x="859008" y="770244"/>
                      <a:pt x="860625" y="810344"/>
                    </a:cubicBezTo>
                    <a:cubicBezTo>
                      <a:pt x="864892" y="816864"/>
                      <a:pt x="873134" y="821343"/>
                      <a:pt x="881032" y="819726"/>
                    </a:cubicBezTo>
                    <a:cubicBezTo>
                      <a:pt x="913870" y="825451"/>
                      <a:pt x="923703" y="919618"/>
                      <a:pt x="899293" y="935387"/>
                    </a:cubicBezTo>
                    <a:cubicBezTo>
                      <a:pt x="875281" y="942570"/>
                      <a:pt x="879230" y="913442"/>
                      <a:pt x="854105" y="911534"/>
                    </a:cubicBezTo>
                    <a:cubicBezTo>
                      <a:pt x="820869" y="886170"/>
                      <a:pt x="824580" y="870586"/>
                      <a:pt x="796963" y="907665"/>
                    </a:cubicBezTo>
                    <a:cubicBezTo>
                      <a:pt x="792113" y="918001"/>
                      <a:pt x="815701" y="910288"/>
                      <a:pt x="806054" y="944504"/>
                    </a:cubicBezTo>
                    <a:cubicBezTo>
                      <a:pt x="793253" y="953330"/>
                      <a:pt x="778755" y="934592"/>
                      <a:pt x="774647" y="959638"/>
                    </a:cubicBezTo>
                    <a:cubicBezTo>
                      <a:pt x="767995" y="964356"/>
                      <a:pt x="753869" y="988527"/>
                      <a:pt x="758109" y="965389"/>
                    </a:cubicBezTo>
                    <a:cubicBezTo>
                      <a:pt x="755167" y="940502"/>
                      <a:pt x="709767" y="916199"/>
                      <a:pt x="698953" y="944345"/>
                    </a:cubicBezTo>
                    <a:cubicBezTo>
                      <a:pt x="705049" y="980205"/>
                      <a:pt x="652493" y="966476"/>
                      <a:pt x="632403" y="968755"/>
                    </a:cubicBezTo>
                    <a:cubicBezTo>
                      <a:pt x="625353" y="970716"/>
                      <a:pt x="623339" y="978429"/>
                      <a:pt x="619284" y="983279"/>
                    </a:cubicBezTo>
                    <a:cubicBezTo>
                      <a:pt x="605476" y="988368"/>
                      <a:pt x="587003" y="969391"/>
                      <a:pt x="576613" y="959585"/>
                    </a:cubicBezTo>
                    <a:cubicBezTo>
                      <a:pt x="567258" y="960512"/>
                      <a:pt x="563971" y="973446"/>
                      <a:pt x="561586" y="981053"/>
                    </a:cubicBezTo>
                    <a:cubicBezTo>
                      <a:pt x="548785" y="997008"/>
                      <a:pt x="573963" y="1002362"/>
                      <a:pt x="557451" y="1019933"/>
                    </a:cubicBezTo>
                    <a:cubicBezTo>
                      <a:pt x="537415" y="1025022"/>
                      <a:pt x="544597" y="1047947"/>
                      <a:pt x="527529" y="1057383"/>
                    </a:cubicBezTo>
                    <a:cubicBezTo>
                      <a:pt x="526018" y="1064936"/>
                      <a:pt x="510514" y="1066447"/>
                      <a:pt x="514198" y="1073974"/>
                    </a:cubicBezTo>
                    <a:cubicBezTo>
                      <a:pt x="519922" y="1082376"/>
                      <a:pt x="511017" y="1095760"/>
                      <a:pt x="514357" y="1105646"/>
                    </a:cubicBezTo>
                    <a:cubicBezTo>
                      <a:pt x="516980" y="1122051"/>
                      <a:pt x="518942" y="1152954"/>
                      <a:pt x="491325" y="1141081"/>
                    </a:cubicBezTo>
                    <a:cubicBezTo>
                      <a:pt x="484434" y="1142697"/>
                      <a:pt x="478126" y="1155234"/>
                      <a:pt x="488330" y="1157115"/>
                    </a:cubicBezTo>
                    <a:cubicBezTo>
                      <a:pt x="497871" y="1174263"/>
                      <a:pt x="459812" y="1162071"/>
                      <a:pt x="453770" y="1161197"/>
                    </a:cubicBezTo>
                    <a:cubicBezTo>
                      <a:pt x="419633" y="1165596"/>
                      <a:pt x="405348" y="1138510"/>
                      <a:pt x="395197" y="1160587"/>
                    </a:cubicBezTo>
                    <a:cubicBezTo>
                      <a:pt x="392070" y="1164854"/>
                      <a:pt x="395886" y="1169280"/>
                      <a:pt x="397105" y="1172911"/>
                    </a:cubicBezTo>
                    <a:cubicBezTo>
                      <a:pt x="379136" y="1182956"/>
                      <a:pt x="378924" y="1171719"/>
                      <a:pt x="367660" y="1160402"/>
                    </a:cubicBezTo>
                    <a:cubicBezTo>
                      <a:pt x="356793" y="1149005"/>
                      <a:pt x="378420" y="1133315"/>
                      <a:pt x="357377" y="1133448"/>
                    </a:cubicBezTo>
                    <a:cubicBezTo>
                      <a:pt x="288892" y="1169334"/>
                      <a:pt x="250249" y="1165278"/>
                      <a:pt x="189106" y="1120169"/>
                    </a:cubicBezTo>
                    <a:cubicBezTo>
                      <a:pt x="177842" y="1117678"/>
                      <a:pt x="160800" y="1106096"/>
                      <a:pt x="149987" y="1102704"/>
                    </a:cubicBezTo>
                    <a:cubicBezTo>
                      <a:pt x="132362" y="1107368"/>
                      <a:pt x="129341" y="1103578"/>
                      <a:pt x="123960" y="1085848"/>
                    </a:cubicBezTo>
                    <a:cubicBezTo>
                      <a:pt x="103685" y="1067825"/>
                      <a:pt x="72491" y="1024227"/>
                      <a:pt x="109410" y="1007874"/>
                    </a:cubicBezTo>
                    <a:cubicBezTo>
                      <a:pt x="54283" y="958763"/>
                      <a:pt x="89612" y="962845"/>
                      <a:pt x="114260" y="918505"/>
                    </a:cubicBezTo>
                    <a:cubicBezTo>
                      <a:pt x="124225" y="914874"/>
                      <a:pt x="112007" y="905597"/>
                      <a:pt x="116592" y="898786"/>
                    </a:cubicBezTo>
                    <a:cubicBezTo>
                      <a:pt x="124305" y="865233"/>
                      <a:pt x="162894" y="897938"/>
                      <a:pt x="155553" y="879094"/>
                    </a:cubicBezTo>
                    <a:cubicBezTo>
                      <a:pt x="131037" y="852511"/>
                      <a:pt x="155712" y="798868"/>
                      <a:pt x="108535" y="797649"/>
                    </a:cubicBezTo>
                    <a:cubicBezTo>
                      <a:pt x="58656" y="806554"/>
                      <a:pt x="37957" y="768415"/>
                      <a:pt x="41270" y="722988"/>
                    </a:cubicBezTo>
                    <a:cubicBezTo>
                      <a:pt x="31755" y="713023"/>
                      <a:pt x="11665" y="718377"/>
                      <a:pt x="10923" y="700142"/>
                    </a:cubicBezTo>
                    <a:cubicBezTo>
                      <a:pt x="12964" y="684638"/>
                      <a:pt x="-13540" y="681934"/>
                      <a:pt x="9412" y="667305"/>
                    </a:cubicBezTo>
                    <a:cubicBezTo>
                      <a:pt x="34803" y="652516"/>
                      <a:pt x="57384" y="649282"/>
                      <a:pt x="83569" y="665025"/>
                    </a:cubicBezTo>
                    <a:cubicBezTo>
                      <a:pt x="108482" y="658797"/>
                      <a:pt x="77341" y="645519"/>
                      <a:pt x="108005" y="645095"/>
                    </a:cubicBezTo>
                    <a:cubicBezTo>
                      <a:pt x="114525" y="641013"/>
                      <a:pt x="117600" y="629749"/>
                      <a:pt x="123775" y="625376"/>
                    </a:cubicBezTo>
                    <a:cubicBezTo>
                      <a:pt x="160005" y="605896"/>
                      <a:pt x="147496" y="626251"/>
                      <a:pt x="160058" y="621029"/>
                    </a:cubicBezTo>
                    <a:cubicBezTo>
                      <a:pt x="165730" y="607248"/>
                      <a:pt x="183991" y="599217"/>
                      <a:pt x="172488" y="582944"/>
                    </a:cubicBezTo>
                    <a:cubicBezTo>
                      <a:pt x="165491" y="565452"/>
                      <a:pt x="185395" y="553711"/>
                      <a:pt x="191120" y="538895"/>
                    </a:cubicBezTo>
                    <a:cubicBezTo>
                      <a:pt x="205618" y="518726"/>
                      <a:pt x="173416" y="522092"/>
                      <a:pt x="169361" y="507224"/>
                    </a:cubicBezTo>
                    <a:cubicBezTo>
                      <a:pt x="156189" y="499511"/>
                      <a:pt x="193426" y="459888"/>
                      <a:pt x="187542" y="482920"/>
                    </a:cubicBezTo>
                    <a:cubicBezTo>
                      <a:pt x="234347" y="504520"/>
                      <a:pt x="280357" y="450983"/>
                      <a:pt x="318973" y="439852"/>
                    </a:cubicBezTo>
                    <a:cubicBezTo>
                      <a:pt x="342217" y="427183"/>
                      <a:pt x="373650" y="455542"/>
                      <a:pt x="398377" y="449154"/>
                    </a:cubicBezTo>
                    <a:cubicBezTo>
                      <a:pt x="417168" y="434604"/>
                      <a:pt x="458540" y="434180"/>
                      <a:pt x="460422" y="403939"/>
                    </a:cubicBezTo>
                    <a:cubicBezTo>
                      <a:pt x="452710" y="391377"/>
                      <a:pt x="463814" y="372347"/>
                      <a:pt x="457984" y="359891"/>
                    </a:cubicBezTo>
                    <a:cubicBezTo>
                      <a:pt x="429599" y="342266"/>
                      <a:pt x="442294" y="287536"/>
                      <a:pt x="436224" y="259628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91" name="Figura a mano libera: forma 215">
                <a:extLst>
                  <a:ext uri="{FF2B5EF4-FFF2-40B4-BE49-F238E27FC236}">
                    <a16:creationId xmlns:a16="http://schemas.microsoft.com/office/drawing/2014/main" id="{E0D7EAA7-449B-8B74-9EBF-0A0F91F95A11}"/>
                  </a:ext>
                </a:extLst>
              </p:cNvPr>
              <p:cNvSpPr/>
              <p:nvPr/>
            </p:nvSpPr>
            <p:spPr>
              <a:xfrm>
                <a:off x="2284914" y="899653"/>
                <a:ext cx="734382" cy="712678"/>
              </a:xfrm>
              <a:custGeom>
                <a:avLst/>
                <a:gdLst>
                  <a:gd name="connsiteX0" fmla="*/ 199488 w 734382"/>
                  <a:gd name="connsiteY0" fmla="*/ 712679 h 712678"/>
                  <a:gd name="connsiteX1" fmla="*/ 188117 w 734382"/>
                  <a:gd name="connsiteY1" fmla="*/ 703402 h 712678"/>
                  <a:gd name="connsiteX2" fmla="*/ 175767 w 734382"/>
                  <a:gd name="connsiteY2" fmla="*/ 692801 h 712678"/>
                  <a:gd name="connsiteX3" fmla="*/ 174866 w 734382"/>
                  <a:gd name="connsiteY3" fmla="*/ 692668 h 712678"/>
                  <a:gd name="connsiteX4" fmla="*/ 174866 w 734382"/>
                  <a:gd name="connsiteY4" fmla="*/ 691767 h 712678"/>
                  <a:gd name="connsiteX5" fmla="*/ 181518 w 734382"/>
                  <a:gd name="connsiteY5" fmla="*/ 666775 h 712678"/>
                  <a:gd name="connsiteX6" fmla="*/ 181465 w 734382"/>
                  <a:gd name="connsiteY6" fmla="*/ 646738 h 712678"/>
                  <a:gd name="connsiteX7" fmla="*/ 148972 w 734382"/>
                  <a:gd name="connsiteY7" fmla="*/ 631021 h 712678"/>
                  <a:gd name="connsiteX8" fmla="*/ 140252 w 734382"/>
                  <a:gd name="connsiteY8" fmla="*/ 632585 h 712678"/>
                  <a:gd name="connsiteX9" fmla="*/ 139908 w 734382"/>
                  <a:gd name="connsiteY9" fmla="*/ 632718 h 712678"/>
                  <a:gd name="connsiteX10" fmla="*/ 139537 w 734382"/>
                  <a:gd name="connsiteY10" fmla="*/ 632612 h 712678"/>
                  <a:gd name="connsiteX11" fmla="*/ 121567 w 734382"/>
                  <a:gd name="connsiteY11" fmla="*/ 629087 h 712678"/>
                  <a:gd name="connsiteX12" fmla="*/ 108395 w 734382"/>
                  <a:gd name="connsiteY12" fmla="*/ 639237 h 712678"/>
                  <a:gd name="connsiteX13" fmla="*/ 97078 w 734382"/>
                  <a:gd name="connsiteY13" fmla="*/ 649680 h 712678"/>
                  <a:gd name="connsiteX14" fmla="*/ 96839 w 734382"/>
                  <a:gd name="connsiteY14" fmla="*/ 649680 h 712678"/>
                  <a:gd name="connsiteX15" fmla="*/ 96601 w 734382"/>
                  <a:gd name="connsiteY15" fmla="*/ 649600 h 712678"/>
                  <a:gd name="connsiteX16" fmla="*/ 92625 w 734382"/>
                  <a:gd name="connsiteY16" fmla="*/ 648805 h 712678"/>
                  <a:gd name="connsiteX17" fmla="*/ 83826 w 734382"/>
                  <a:gd name="connsiteY17" fmla="*/ 652569 h 712678"/>
                  <a:gd name="connsiteX18" fmla="*/ 75054 w 734382"/>
                  <a:gd name="connsiteY18" fmla="*/ 656332 h 712678"/>
                  <a:gd name="connsiteX19" fmla="*/ 70098 w 734382"/>
                  <a:gd name="connsiteY19" fmla="*/ 655007 h 712678"/>
                  <a:gd name="connsiteX20" fmla="*/ 65433 w 734382"/>
                  <a:gd name="connsiteY20" fmla="*/ 645731 h 712678"/>
                  <a:gd name="connsiteX21" fmla="*/ 64426 w 734382"/>
                  <a:gd name="connsiteY21" fmla="*/ 639449 h 712678"/>
                  <a:gd name="connsiteX22" fmla="*/ 60795 w 734382"/>
                  <a:gd name="connsiteY22" fmla="*/ 638257 h 712678"/>
                  <a:gd name="connsiteX23" fmla="*/ 53056 w 734382"/>
                  <a:gd name="connsiteY23" fmla="*/ 632108 h 712678"/>
                  <a:gd name="connsiteX24" fmla="*/ 49663 w 734382"/>
                  <a:gd name="connsiteY24" fmla="*/ 605551 h 712678"/>
                  <a:gd name="connsiteX25" fmla="*/ 46191 w 734382"/>
                  <a:gd name="connsiteY25" fmla="*/ 581089 h 712678"/>
                  <a:gd name="connsiteX26" fmla="*/ 46032 w 734382"/>
                  <a:gd name="connsiteY26" fmla="*/ 580824 h 712678"/>
                  <a:gd name="connsiteX27" fmla="*/ 46032 w 734382"/>
                  <a:gd name="connsiteY27" fmla="*/ 580506 h 712678"/>
                  <a:gd name="connsiteX28" fmla="*/ 40705 w 734382"/>
                  <a:gd name="connsiteY28" fmla="*/ 567519 h 712678"/>
                  <a:gd name="connsiteX29" fmla="*/ 32410 w 734382"/>
                  <a:gd name="connsiteY29" fmla="*/ 563411 h 712678"/>
                  <a:gd name="connsiteX30" fmla="*/ 32171 w 734382"/>
                  <a:gd name="connsiteY30" fmla="*/ 563225 h 712678"/>
                  <a:gd name="connsiteX31" fmla="*/ 32039 w 734382"/>
                  <a:gd name="connsiteY31" fmla="*/ 562960 h 712678"/>
                  <a:gd name="connsiteX32" fmla="*/ 40387 w 734382"/>
                  <a:gd name="connsiteY32" fmla="*/ 537835 h 712678"/>
                  <a:gd name="connsiteX33" fmla="*/ 43223 w 734382"/>
                  <a:gd name="connsiteY33" fmla="*/ 534310 h 712678"/>
                  <a:gd name="connsiteX34" fmla="*/ 45555 w 734382"/>
                  <a:gd name="connsiteY34" fmla="*/ 524928 h 712678"/>
                  <a:gd name="connsiteX35" fmla="*/ 53215 w 734382"/>
                  <a:gd name="connsiteY35" fmla="*/ 507383 h 712678"/>
                  <a:gd name="connsiteX36" fmla="*/ 72933 w 734382"/>
                  <a:gd name="connsiteY36" fmla="*/ 405530 h 712678"/>
                  <a:gd name="connsiteX37" fmla="*/ 55415 w 734382"/>
                  <a:gd name="connsiteY37" fmla="*/ 379185 h 712678"/>
                  <a:gd name="connsiteX38" fmla="*/ 54513 w 734382"/>
                  <a:gd name="connsiteY38" fmla="*/ 378814 h 712678"/>
                  <a:gd name="connsiteX39" fmla="*/ 54778 w 734382"/>
                  <a:gd name="connsiteY39" fmla="*/ 377887 h 712678"/>
                  <a:gd name="connsiteX40" fmla="*/ 74895 w 734382"/>
                  <a:gd name="connsiteY40" fmla="*/ 364396 h 712678"/>
                  <a:gd name="connsiteX41" fmla="*/ 93606 w 734382"/>
                  <a:gd name="connsiteY41" fmla="*/ 343406 h 712678"/>
                  <a:gd name="connsiteX42" fmla="*/ 61775 w 734382"/>
                  <a:gd name="connsiteY42" fmla="*/ 306857 h 712678"/>
                  <a:gd name="connsiteX43" fmla="*/ 28090 w 734382"/>
                  <a:gd name="connsiteY43" fmla="*/ 274444 h 712678"/>
                  <a:gd name="connsiteX44" fmla="*/ 28090 w 734382"/>
                  <a:gd name="connsiteY44" fmla="*/ 274178 h 712678"/>
                  <a:gd name="connsiteX45" fmla="*/ 28142 w 734382"/>
                  <a:gd name="connsiteY45" fmla="*/ 273913 h 712678"/>
                  <a:gd name="connsiteX46" fmla="*/ 32436 w 734382"/>
                  <a:gd name="connsiteY46" fmla="*/ 239883 h 712678"/>
                  <a:gd name="connsiteX47" fmla="*/ 16720 w 734382"/>
                  <a:gd name="connsiteY47" fmla="*/ 229255 h 712678"/>
                  <a:gd name="connsiteX48" fmla="*/ 764 w 734382"/>
                  <a:gd name="connsiteY48" fmla="*/ 205031 h 712678"/>
                  <a:gd name="connsiteX49" fmla="*/ 844 w 734382"/>
                  <a:gd name="connsiteY49" fmla="*/ 204713 h 712678"/>
                  <a:gd name="connsiteX50" fmla="*/ 1082 w 734382"/>
                  <a:gd name="connsiteY50" fmla="*/ 204474 h 712678"/>
                  <a:gd name="connsiteX51" fmla="*/ 8503 w 734382"/>
                  <a:gd name="connsiteY51" fmla="*/ 188705 h 712678"/>
                  <a:gd name="connsiteX52" fmla="*/ 19847 w 734382"/>
                  <a:gd name="connsiteY52" fmla="*/ 167184 h 712678"/>
                  <a:gd name="connsiteX53" fmla="*/ 20377 w 734382"/>
                  <a:gd name="connsiteY53" fmla="*/ 139700 h 712678"/>
                  <a:gd name="connsiteX54" fmla="*/ 26950 w 734382"/>
                  <a:gd name="connsiteY54" fmla="*/ 128038 h 712678"/>
                  <a:gd name="connsiteX55" fmla="*/ 31190 w 734382"/>
                  <a:gd name="connsiteY55" fmla="*/ 113435 h 712678"/>
                  <a:gd name="connsiteX56" fmla="*/ 35616 w 734382"/>
                  <a:gd name="connsiteY56" fmla="*/ 115131 h 712678"/>
                  <a:gd name="connsiteX57" fmla="*/ 56369 w 734382"/>
                  <a:gd name="connsiteY57" fmla="*/ 120511 h 712678"/>
                  <a:gd name="connsiteX58" fmla="*/ 91009 w 734382"/>
                  <a:gd name="connsiteY58" fmla="*/ 111845 h 712678"/>
                  <a:gd name="connsiteX59" fmla="*/ 91353 w 734382"/>
                  <a:gd name="connsiteY59" fmla="*/ 111686 h 712678"/>
                  <a:gd name="connsiteX60" fmla="*/ 91724 w 734382"/>
                  <a:gd name="connsiteY60" fmla="*/ 111765 h 712678"/>
                  <a:gd name="connsiteX61" fmla="*/ 132222 w 734382"/>
                  <a:gd name="connsiteY61" fmla="*/ 131510 h 712678"/>
                  <a:gd name="connsiteX62" fmla="*/ 126948 w 734382"/>
                  <a:gd name="connsiteY62" fmla="*/ 144391 h 712678"/>
                  <a:gd name="connsiteX63" fmla="*/ 123926 w 734382"/>
                  <a:gd name="connsiteY63" fmla="*/ 149029 h 712678"/>
                  <a:gd name="connsiteX64" fmla="*/ 127795 w 734382"/>
                  <a:gd name="connsiteY64" fmla="*/ 150752 h 712678"/>
                  <a:gd name="connsiteX65" fmla="*/ 133812 w 734382"/>
                  <a:gd name="connsiteY65" fmla="*/ 148976 h 712678"/>
                  <a:gd name="connsiteX66" fmla="*/ 144228 w 734382"/>
                  <a:gd name="connsiteY66" fmla="*/ 152501 h 712678"/>
                  <a:gd name="connsiteX67" fmla="*/ 152762 w 734382"/>
                  <a:gd name="connsiteY67" fmla="*/ 155708 h 712678"/>
                  <a:gd name="connsiteX68" fmla="*/ 159282 w 734382"/>
                  <a:gd name="connsiteY68" fmla="*/ 153959 h 712678"/>
                  <a:gd name="connsiteX69" fmla="*/ 171182 w 734382"/>
                  <a:gd name="connsiteY69" fmla="*/ 158994 h 712678"/>
                  <a:gd name="connsiteX70" fmla="*/ 176138 w 734382"/>
                  <a:gd name="connsiteY70" fmla="*/ 162122 h 712678"/>
                  <a:gd name="connsiteX71" fmla="*/ 208605 w 734382"/>
                  <a:gd name="connsiteY71" fmla="*/ 158438 h 712678"/>
                  <a:gd name="connsiteX72" fmla="*/ 238872 w 734382"/>
                  <a:gd name="connsiteY72" fmla="*/ 136837 h 712678"/>
                  <a:gd name="connsiteX73" fmla="*/ 324213 w 734382"/>
                  <a:gd name="connsiteY73" fmla="*/ 48342 h 712678"/>
                  <a:gd name="connsiteX74" fmla="*/ 355407 w 734382"/>
                  <a:gd name="connsiteY74" fmla="*/ 55843 h 712678"/>
                  <a:gd name="connsiteX75" fmla="*/ 359224 w 734382"/>
                  <a:gd name="connsiteY75" fmla="*/ 56532 h 712678"/>
                  <a:gd name="connsiteX76" fmla="*/ 379367 w 734382"/>
                  <a:gd name="connsiteY76" fmla="*/ 41133 h 712678"/>
                  <a:gd name="connsiteX77" fmla="*/ 386947 w 734382"/>
                  <a:gd name="connsiteY77" fmla="*/ 37661 h 712678"/>
                  <a:gd name="connsiteX78" fmla="*/ 402451 w 734382"/>
                  <a:gd name="connsiteY78" fmla="*/ 46381 h 712678"/>
                  <a:gd name="connsiteX79" fmla="*/ 431658 w 734382"/>
                  <a:gd name="connsiteY79" fmla="*/ 42247 h 712678"/>
                  <a:gd name="connsiteX80" fmla="*/ 479285 w 734382"/>
                  <a:gd name="connsiteY80" fmla="*/ 56055 h 712678"/>
                  <a:gd name="connsiteX81" fmla="*/ 481723 w 734382"/>
                  <a:gd name="connsiteY81" fmla="*/ 54915 h 712678"/>
                  <a:gd name="connsiteX82" fmla="*/ 631839 w 734382"/>
                  <a:gd name="connsiteY82" fmla="*/ 0 h 712678"/>
                  <a:gd name="connsiteX83" fmla="*/ 643924 w 734382"/>
                  <a:gd name="connsiteY83" fmla="*/ 4824 h 712678"/>
                  <a:gd name="connsiteX84" fmla="*/ 636980 w 734382"/>
                  <a:gd name="connsiteY84" fmla="*/ 25549 h 712678"/>
                  <a:gd name="connsiteX85" fmla="*/ 636795 w 734382"/>
                  <a:gd name="connsiteY85" fmla="*/ 25788 h 712678"/>
                  <a:gd name="connsiteX86" fmla="*/ 636503 w 734382"/>
                  <a:gd name="connsiteY86" fmla="*/ 25920 h 712678"/>
                  <a:gd name="connsiteX87" fmla="*/ 616944 w 734382"/>
                  <a:gd name="connsiteY87" fmla="*/ 62495 h 712678"/>
                  <a:gd name="connsiteX88" fmla="*/ 621582 w 734382"/>
                  <a:gd name="connsiteY88" fmla="*/ 89529 h 712678"/>
                  <a:gd name="connsiteX89" fmla="*/ 641300 w 734382"/>
                  <a:gd name="connsiteY89" fmla="*/ 102833 h 712678"/>
                  <a:gd name="connsiteX90" fmla="*/ 649039 w 734382"/>
                  <a:gd name="connsiteY90" fmla="*/ 104132 h 712678"/>
                  <a:gd name="connsiteX91" fmla="*/ 670110 w 734382"/>
                  <a:gd name="connsiteY91" fmla="*/ 127535 h 712678"/>
                  <a:gd name="connsiteX92" fmla="*/ 670110 w 734382"/>
                  <a:gd name="connsiteY92" fmla="*/ 127694 h 712678"/>
                  <a:gd name="connsiteX93" fmla="*/ 670030 w 734382"/>
                  <a:gd name="connsiteY93" fmla="*/ 127826 h 712678"/>
                  <a:gd name="connsiteX94" fmla="*/ 667406 w 734382"/>
                  <a:gd name="connsiteY94" fmla="*/ 149056 h 712678"/>
                  <a:gd name="connsiteX95" fmla="*/ 678750 w 734382"/>
                  <a:gd name="connsiteY95" fmla="*/ 155761 h 712678"/>
                  <a:gd name="connsiteX96" fmla="*/ 696534 w 734382"/>
                  <a:gd name="connsiteY96" fmla="*/ 173810 h 712678"/>
                  <a:gd name="connsiteX97" fmla="*/ 727940 w 734382"/>
                  <a:gd name="connsiteY97" fmla="*/ 205375 h 712678"/>
                  <a:gd name="connsiteX98" fmla="*/ 734354 w 734382"/>
                  <a:gd name="connsiteY98" fmla="*/ 209271 h 712678"/>
                  <a:gd name="connsiteX99" fmla="*/ 713178 w 734382"/>
                  <a:gd name="connsiteY99" fmla="*/ 227506 h 712678"/>
                  <a:gd name="connsiteX100" fmla="*/ 705492 w 734382"/>
                  <a:gd name="connsiteY100" fmla="*/ 238664 h 712678"/>
                  <a:gd name="connsiteX101" fmla="*/ 699608 w 734382"/>
                  <a:gd name="connsiteY101" fmla="*/ 236703 h 712678"/>
                  <a:gd name="connsiteX102" fmla="*/ 692479 w 734382"/>
                  <a:gd name="connsiteY102" fmla="*/ 234423 h 712678"/>
                  <a:gd name="connsiteX103" fmla="*/ 686012 w 734382"/>
                  <a:gd name="connsiteY103" fmla="*/ 237445 h 712678"/>
                  <a:gd name="connsiteX104" fmla="*/ 685747 w 734382"/>
                  <a:gd name="connsiteY104" fmla="*/ 237683 h 712678"/>
                  <a:gd name="connsiteX105" fmla="*/ 685402 w 734382"/>
                  <a:gd name="connsiteY105" fmla="*/ 237736 h 712678"/>
                  <a:gd name="connsiteX106" fmla="*/ 658024 w 734382"/>
                  <a:gd name="connsiteY106" fmla="*/ 245820 h 712678"/>
                  <a:gd name="connsiteX107" fmla="*/ 648774 w 734382"/>
                  <a:gd name="connsiteY107" fmla="*/ 248735 h 712678"/>
                  <a:gd name="connsiteX108" fmla="*/ 633720 w 734382"/>
                  <a:gd name="connsiteY108" fmla="*/ 230103 h 712678"/>
                  <a:gd name="connsiteX109" fmla="*/ 606395 w 734382"/>
                  <a:gd name="connsiteY109" fmla="*/ 217435 h 712678"/>
                  <a:gd name="connsiteX110" fmla="*/ 598365 w 734382"/>
                  <a:gd name="connsiteY110" fmla="*/ 232409 h 712678"/>
                  <a:gd name="connsiteX111" fmla="*/ 581906 w 734382"/>
                  <a:gd name="connsiteY111" fmla="*/ 277385 h 712678"/>
                  <a:gd name="connsiteX112" fmla="*/ 581774 w 734382"/>
                  <a:gd name="connsiteY112" fmla="*/ 277597 h 712678"/>
                  <a:gd name="connsiteX113" fmla="*/ 581562 w 734382"/>
                  <a:gd name="connsiteY113" fmla="*/ 277730 h 712678"/>
                  <a:gd name="connsiteX114" fmla="*/ 549545 w 734382"/>
                  <a:gd name="connsiteY114" fmla="*/ 286132 h 712678"/>
                  <a:gd name="connsiteX115" fmla="*/ 514349 w 734382"/>
                  <a:gd name="connsiteY115" fmla="*/ 298535 h 712678"/>
                  <a:gd name="connsiteX116" fmla="*/ 536055 w 734382"/>
                  <a:gd name="connsiteY116" fmla="*/ 318095 h 712678"/>
                  <a:gd name="connsiteX117" fmla="*/ 537168 w 734382"/>
                  <a:gd name="connsiteY117" fmla="*/ 318704 h 712678"/>
                  <a:gd name="connsiteX118" fmla="*/ 536400 w 734382"/>
                  <a:gd name="connsiteY118" fmla="*/ 319711 h 712678"/>
                  <a:gd name="connsiteX119" fmla="*/ 521982 w 734382"/>
                  <a:gd name="connsiteY119" fmla="*/ 349422 h 712678"/>
                  <a:gd name="connsiteX120" fmla="*/ 503880 w 734382"/>
                  <a:gd name="connsiteY120" fmla="*/ 367020 h 712678"/>
                  <a:gd name="connsiteX121" fmla="*/ 511592 w 734382"/>
                  <a:gd name="connsiteY121" fmla="*/ 385149 h 712678"/>
                  <a:gd name="connsiteX122" fmla="*/ 520206 w 734382"/>
                  <a:gd name="connsiteY122" fmla="*/ 408896 h 712678"/>
                  <a:gd name="connsiteX123" fmla="*/ 526116 w 734382"/>
                  <a:gd name="connsiteY123" fmla="*/ 412871 h 712678"/>
                  <a:gd name="connsiteX124" fmla="*/ 528316 w 734382"/>
                  <a:gd name="connsiteY124" fmla="*/ 412818 h 712678"/>
                  <a:gd name="connsiteX125" fmla="*/ 530648 w 734382"/>
                  <a:gd name="connsiteY125" fmla="*/ 412765 h 712678"/>
                  <a:gd name="connsiteX126" fmla="*/ 539501 w 734382"/>
                  <a:gd name="connsiteY126" fmla="*/ 418755 h 712678"/>
                  <a:gd name="connsiteX127" fmla="*/ 546365 w 734382"/>
                  <a:gd name="connsiteY127" fmla="*/ 432934 h 712678"/>
                  <a:gd name="connsiteX128" fmla="*/ 561923 w 734382"/>
                  <a:gd name="connsiteY128" fmla="*/ 451434 h 712678"/>
                  <a:gd name="connsiteX129" fmla="*/ 562320 w 734382"/>
                  <a:gd name="connsiteY129" fmla="*/ 451619 h 712678"/>
                  <a:gd name="connsiteX130" fmla="*/ 562479 w 734382"/>
                  <a:gd name="connsiteY130" fmla="*/ 452017 h 712678"/>
                  <a:gd name="connsiteX131" fmla="*/ 555747 w 734382"/>
                  <a:gd name="connsiteY131" fmla="*/ 462088 h 712678"/>
                  <a:gd name="connsiteX132" fmla="*/ 549333 w 734382"/>
                  <a:gd name="connsiteY132" fmla="*/ 466806 h 712678"/>
                  <a:gd name="connsiteX133" fmla="*/ 520180 w 734382"/>
                  <a:gd name="connsiteY133" fmla="*/ 492514 h 712678"/>
                  <a:gd name="connsiteX134" fmla="*/ 506265 w 734382"/>
                  <a:gd name="connsiteY134" fmla="*/ 498636 h 712678"/>
                  <a:gd name="connsiteX135" fmla="*/ 506080 w 734382"/>
                  <a:gd name="connsiteY135" fmla="*/ 498716 h 712678"/>
                  <a:gd name="connsiteX136" fmla="*/ 505894 w 734382"/>
                  <a:gd name="connsiteY136" fmla="*/ 498716 h 712678"/>
                  <a:gd name="connsiteX137" fmla="*/ 493968 w 734382"/>
                  <a:gd name="connsiteY137" fmla="*/ 499299 h 712678"/>
                  <a:gd name="connsiteX138" fmla="*/ 468922 w 734382"/>
                  <a:gd name="connsiteY138" fmla="*/ 505421 h 712678"/>
                  <a:gd name="connsiteX139" fmla="*/ 470061 w 734382"/>
                  <a:gd name="connsiteY139" fmla="*/ 522145 h 712678"/>
                  <a:gd name="connsiteX140" fmla="*/ 470300 w 734382"/>
                  <a:gd name="connsiteY140" fmla="*/ 522702 h 712678"/>
                  <a:gd name="connsiteX141" fmla="*/ 469929 w 734382"/>
                  <a:gd name="connsiteY141" fmla="*/ 523205 h 712678"/>
                  <a:gd name="connsiteX142" fmla="*/ 462694 w 734382"/>
                  <a:gd name="connsiteY142" fmla="*/ 559329 h 712678"/>
                  <a:gd name="connsiteX143" fmla="*/ 462905 w 734382"/>
                  <a:gd name="connsiteY143" fmla="*/ 560151 h 712678"/>
                  <a:gd name="connsiteX144" fmla="*/ 462163 w 734382"/>
                  <a:gd name="connsiteY144" fmla="*/ 560575 h 712678"/>
                  <a:gd name="connsiteX145" fmla="*/ 445784 w 734382"/>
                  <a:gd name="connsiteY145" fmla="*/ 565611 h 712678"/>
                  <a:gd name="connsiteX146" fmla="*/ 424926 w 734382"/>
                  <a:gd name="connsiteY146" fmla="*/ 554453 h 712678"/>
                  <a:gd name="connsiteX147" fmla="*/ 405870 w 734382"/>
                  <a:gd name="connsiteY147" fmla="*/ 544010 h 712678"/>
                  <a:gd name="connsiteX148" fmla="*/ 376690 w 734382"/>
                  <a:gd name="connsiteY148" fmla="*/ 558799 h 712678"/>
                  <a:gd name="connsiteX149" fmla="*/ 376425 w 734382"/>
                  <a:gd name="connsiteY149" fmla="*/ 559011 h 712678"/>
                  <a:gd name="connsiteX150" fmla="*/ 376107 w 734382"/>
                  <a:gd name="connsiteY150" fmla="*/ 559011 h 712678"/>
                  <a:gd name="connsiteX151" fmla="*/ 356839 w 734382"/>
                  <a:gd name="connsiteY151" fmla="*/ 569772 h 712678"/>
                  <a:gd name="connsiteX152" fmla="*/ 352280 w 734382"/>
                  <a:gd name="connsiteY152" fmla="*/ 585038 h 712678"/>
                  <a:gd name="connsiteX153" fmla="*/ 344912 w 734382"/>
                  <a:gd name="connsiteY153" fmla="*/ 592512 h 712678"/>
                  <a:gd name="connsiteX154" fmla="*/ 337889 w 734382"/>
                  <a:gd name="connsiteY154" fmla="*/ 587768 h 712678"/>
                  <a:gd name="connsiteX155" fmla="*/ 332402 w 734382"/>
                  <a:gd name="connsiteY155" fmla="*/ 583660 h 712678"/>
                  <a:gd name="connsiteX156" fmla="*/ 329938 w 734382"/>
                  <a:gd name="connsiteY156" fmla="*/ 584985 h 712678"/>
                  <a:gd name="connsiteX157" fmla="*/ 293416 w 734382"/>
                  <a:gd name="connsiteY157" fmla="*/ 653125 h 712678"/>
                  <a:gd name="connsiteX158" fmla="*/ 274254 w 734382"/>
                  <a:gd name="connsiteY158" fmla="*/ 698049 h 712678"/>
                  <a:gd name="connsiteX159" fmla="*/ 262142 w 734382"/>
                  <a:gd name="connsiteY159" fmla="*/ 703296 h 712678"/>
                  <a:gd name="connsiteX160" fmla="*/ 246399 w 734382"/>
                  <a:gd name="connsiteY160" fmla="*/ 699692 h 712678"/>
                  <a:gd name="connsiteX161" fmla="*/ 231610 w 734382"/>
                  <a:gd name="connsiteY161" fmla="*/ 696246 h 712678"/>
                  <a:gd name="connsiteX162" fmla="*/ 217934 w 734382"/>
                  <a:gd name="connsiteY162" fmla="*/ 706132 h 712678"/>
                  <a:gd name="connsiteX163" fmla="*/ 217854 w 734382"/>
                  <a:gd name="connsiteY163" fmla="*/ 706291 h 712678"/>
                  <a:gd name="connsiteX164" fmla="*/ 217722 w 734382"/>
                  <a:gd name="connsiteY164" fmla="*/ 706424 h 712678"/>
                  <a:gd name="connsiteX165" fmla="*/ 214409 w 734382"/>
                  <a:gd name="connsiteY165" fmla="*/ 707775 h 712678"/>
                  <a:gd name="connsiteX166" fmla="*/ 210884 w 734382"/>
                  <a:gd name="connsiteY166" fmla="*/ 707113 h 712678"/>
                  <a:gd name="connsiteX167" fmla="*/ 208022 w 734382"/>
                  <a:gd name="connsiteY167" fmla="*/ 706530 h 712678"/>
                  <a:gd name="connsiteX168" fmla="*/ 206246 w 734382"/>
                  <a:gd name="connsiteY168" fmla="*/ 707351 h 712678"/>
                  <a:gd name="connsiteX169" fmla="*/ 199434 w 734382"/>
                  <a:gd name="connsiteY169" fmla="*/ 712626 h 712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</a:cxnLst>
                <a:rect l="l" t="t" r="r" b="b"/>
                <a:pathLst>
                  <a:path w="734382" h="712678">
                    <a:moveTo>
                      <a:pt x="199488" y="712679"/>
                    </a:moveTo>
                    <a:cubicBezTo>
                      <a:pt x="195538" y="712679"/>
                      <a:pt x="191934" y="708173"/>
                      <a:pt x="188117" y="703402"/>
                    </a:cubicBezTo>
                    <a:cubicBezTo>
                      <a:pt x="184248" y="698552"/>
                      <a:pt x="180219" y="693517"/>
                      <a:pt x="175767" y="692801"/>
                    </a:cubicBezTo>
                    <a:lnTo>
                      <a:pt x="174866" y="692668"/>
                    </a:lnTo>
                    <a:lnTo>
                      <a:pt x="174866" y="691767"/>
                    </a:lnTo>
                    <a:cubicBezTo>
                      <a:pt x="174442" y="677694"/>
                      <a:pt x="178364" y="671651"/>
                      <a:pt x="181518" y="666775"/>
                    </a:cubicBezTo>
                    <a:cubicBezTo>
                      <a:pt x="184884" y="661580"/>
                      <a:pt x="187137" y="658134"/>
                      <a:pt x="181465" y="646738"/>
                    </a:cubicBezTo>
                    <a:cubicBezTo>
                      <a:pt x="176270" y="641914"/>
                      <a:pt x="163019" y="631021"/>
                      <a:pt x="148972" y="631021"/>
                    </a:cubicBezTo>
                    <a:cubicBezTo>
                      <a:pt x="145924" y="631021"/>
                      <a:pt x="142982" y="631551"/>
                      <a:pt x="140252" y="632585"/>
                    </a:cubicBezTo>
                    <a:lnTo>
                      <a:pt x="139908" y="632718"/>
                    </a:lnTo>
                    <a:lnTo>
                      <a:pt x="139537" y="632612"/>
                    </a:lnTo>
                    <a:cubicBezTo>
                      <a:pt x="132036" y="630226"/>
                      <a:pt x="126152" y="629087"/>
                      <a:pt x="121567" y="629087"/>
                    </a:cubicBezTo>
                    <a:cubicBezTo>
                      <a:pt x="112238" y="629087"/>
                      <a:pt x="110383" y="634016"/>
                      <a:pt x="108395" y="639237"/>
                    </a:cubicBezTo>
                    <a:cubicBezTo>
                      <a:pt x="106646" y="643822"/>
                      <a:pt x="104685" y="649044"/>
                      <a:pt x="97078" y="649680"/>
                    </a:cubicBezTo>
                    <a:lnTo>
                      <a:pt x="96839" y="649680"/>
                    </a:lnTo>
                    <a:cubicBezTo>
                      <a:pt x="96839" y="649680"/>
                      <a:pt x="96601" y="649600"/>
                      <a:pt x="96601" y="649600"/>
                    </a:cubicBezTo>
                    <a:cubicBezTo>
                      <a:pt x="95196" y="649070"/>
                      <a:pt x="93898" y="648805"/>
                      <a:pt x="92625" y="648805"/>
                    </a:cubicBezTo>
                    <a:cubicBezTo>
                      <a:pt x="89233" y="648805"/>
                      <a:pt x="86477" y="650713"/>
                      <a:pt x="83826" y="652569"/>
                    </a:cubicBezTo>
                    <a:cubicBezTo>
                      <a:pt x="81176" y="654424"/>
                      <a:pt x="78446" y="656332"/>
                      <a:pt x="75054" y="656332"/>
                    </a:cubicBezTo>
                    <a:cubicBezTo>
                      <a:pt x="73410" y="656332"/>
                      <a:pt x="71794" y="655882"/>
                      <a:pt x="70098" y="655007"/>
                    </a:cubicBezTo>
                    <a:cubicBezTo>
                      <a:pt x="64399" y="653549"/>
                      <a:pt x="64982" y="649203"/>
                      <a:pt x="65433" y="645731"/>
                    </a:cubicBezTo>
                    <a:cubicBezTo>
                      <a:pt x="65751" y="643239"/>
                      <a:pt x="66069" y="640854"/>
                      <a:pt x="64426" y="639449"/>
                    </a:cubicBezTo>
                    <a:cubicBezTo>
                      <a:pt x="63578" y="638972"/>
                      <a:pt x="62226" y="638628"/>
                      <a:pt x="60795" y="638257"/>
                    </a:cubicBezTo>
                    <a:cubicBezTo>
                      <a:pt x="57641" y="637435"/>
                      <a:pt x="53745" y="636428"/>
                      <a:pt x="53056" y="632108"/>
                    </a:cubicBezTo>
                    <a:cubicBezTo>
                      <a:pt x="48179" y="622434"/>
                      <a:pt x="48948" y="613847"/>
                      <a:pt x="49663" y="605551"/>
                    </a:cubicBezTo>
                    <a:cubicBezTo>
                      <a:pt x="50379" y="597309"/>
                      <a:pt x="51068" y="589517"/>
                      <a:pt x="46191" y="581089"/>
                    </a:cubicBezTo>
                    <a:lnTo>
                      <a:pt x="46032" y="580824"/>
                    </a:lnTo>
                    <a:lnTo>
                      <a:pt x="46032" y="580506"/>
                    </a:lnTo>
                    <a:cubicBezTo>
                      <a:pt x="46377" y="569480"/>
                      <a:pt x="44946" y="569003"/>
                      <a:pt x="40705" y="567519"/>
                    </a:cubicBezTo>
                    <a:cubicBezTo>
                      <a:pt x="38532" y="566750"/>
                      <a:pt x="35802" y="565823"/>
                      <a:pt x="32410" y="563411"/>
                    </a:cubicBezTo>
                    <a:lnTo>
                      <a:pt x="32171" y="563225"/>
                    </a:lnTo>
                    <a:lnTo>
                      <a:pt x="32039" y="562960"/>
                    </a:lnTo>
                    <a:cubicBezTo>
                      <a:pt x="27692" y="553154"/>
                      <a:pt x="34742" y="544673"/>
                      <a:pt x="40387" y="537835"/>
                    </a:cubicBezTo>
                    <a:cubicBezTo>
                      <a:pt x="41394" y="536616"/>
                      <a:pt x="42375" y="535450"/>
                      <a:pt x="43223" y="534310"/>
                    </a:cubicBezTo>
                    <a:cubicBezTo>
                      <a:pt x="44310" y="531660"/>
                      <a:pt x="44919" y="528400"/>
                      <a:pt x="45555" y="524928"/>
                    </a:cubicBezTo>
                    <a:cubicBezTo>
                      <a:pt x="46801" y="518196"/>
                      <a:pt x="48073" y="511252"/>
                      <a:pt x="53215" y="507383"/>
                    </a:cubicBezTo>
                    <a:cubicBezTo>
                      <a:pt x="67606" y="492382"/>
                      <a:pt x="80089" y="439189"/>
                      <a:pt x="72933" y="405530"/>
                    </a:cubicBezTo>
                    <a:cubicBezTo>
                      <a:pt x="69965" y="391589"/>
                      <a:pt x="64081" y="382710"/>
                      <a:pt x="55415" y="379185"/>
                    </a:cubicBezTo>
                    <a:lnTo>
                      <a:pt x="54513" y="378814"/>
                    </a:lnTo>
                    <a:lnTo>
                      <a:pt x="54778" y="377887"/>
                    </a:lnTo>
                    <a:cubicBezTo>
                      <a:pt x="57959" y="366437"/>
                      <a:pt x="66944" y="365350"/>
                      <a:pt x="74895" y="364396"/>
                    </a:cubicBezTo>
                    <a:cubicBezTo>
                      <a:pt x="85019" y="363177"/>
                      <a:pt x="93765" y="362117"/>
                      <a:pt x="93606" y="343406"/>
                    </a:cubicBezTo>
                    <a:cubicBezTo>
                      <a:pt x="94428" y="320268"/>
                      <a:pt x="78579" y="313748"/>
                      <a:pt x="61775" y="306857"/>
                    </a:cubicBezTo>
                    <a:cubicBezTo>
                      <a:pt x="46509" y="300602"/>
                      <a:pt x="30713" y="294109"/>
                      <a:pt x="28090" y="274444"/>
                    </a:cubicBezTo>
                    <a:lnTo>
                      <a:pt x="28090" y="274178"/>
                    </a:lnTo>
                    <a:cubicBezTo>
                      <a:pt x="28090" y="274178"/>
                      <a:pt x="28142" y="273913"/>
                      <a:pt x="28142" y="273913"/>
                    </a:cubicBezTo>
                    <a:cubicBezTo>
                      <a:pt x="34265" y="257932"/>
                      <a:pt x="35670" y="246800"/>
                      <a:pt x="32436" y="239883"/>
                    </a:cubicBezTo>
                    <a:cubicBezTo>
                      <a:pt x="29521" y="233628"/>
                      <a:pt x="23001" y="231402"/>
                      <a:pt x="16720" y="229255"/>
                    </a:cubicBezTo>
                    <a:cubicBezTo>
                      <a:pt x="7099" y="225969"/>
                      <a:pt x="-2867" y="222550"/>
                      <a:pt x="764" y="205031"/>
                    </a:cubicBezTo>
                    <a:lnTo>
                      <a:pt x="844" y="204713"/>
                    </a:lnTo>
                    <a:lnTo>
                      <a:pt x="1082" y="204474"/>
                    </a:lnTo>
                    <a:cubicBezTo>
                      <a:pt x="8026" y="197769"/>
                      <a:pt x="8265" y="193369"/>
                      <a:pt x="8503" y="188705"/>
                    </a:cubicBezTo>
                    <a:cubicBezTo>
                      <a:pt x="8795" y="183245"/>
                      <a:pt x="9113" y="177096"/>
                      <a:pt x="19847" y="167184"/>
                    </a:cubicBezTo>
                    <a:cubicBezTo>
                      <a:pt x="15262" y="148711"/>
                      <a:pt x="15315" y="147836"/>
                      <a:pt x="20377" y="139700"/>
                    </a:cubicBezTo>
                    <a:cubicBezTo>
                      <a:pt x="21994" y="137076"/>
                      <a:pt x="24220" y="133525"/>
                      <a:pt x="26950" y="128038"/>
                    </a:cubicBezTo>
                    <a:cubicBezTo>
                      <a:pt x="27586" y="117649"/>
                      <a:pt x="28010" y="113435"/>
                      <a:pt x="31190" y="113435"/>
                    </a:cubicBezTo>
                    <a:cubicBezTo>
                      <a:pt x="32383" y="113435"/>
                      <a:pt x="33735" y="114150"/>
                      <a:pt x="35616" y="115131"/>
                    </a:cubicBezTo>
                    <a:cubicBezTo>
                      <a:pt x="39406" y="117145"/>
                      <a:pt x="45767" y="120511"/>
                      <a:pt x="56369" y="120511"/>
                    </a:cubicBezTo>
                    <a:cubicBezTo>
                      <a:pt x="66255" y="120511"/>
                      <a:pt x="77890" y="117596"/>
                      <a:pt x="91009" y="111845"/>
                    </a:cubicBezTo>
                    <a:lnTo>
                      <a:pt x="91353" y="111686"/>
                    </a:lnTo>
                    <a:lnTo>
                      <a:pt x="91724" y="111765"/>
                    </a:lnTo>
                    <a:cubicBezTo>
                      <a:pt x="117035" y="117887"/>
                      <a:pt x="129916" y="124169"/>
                      <a:pt x="132222" y="131510"/>
                    </a:cubicBezTo>
                    <a:cubicBezTo>
                      <a:pt x="133838" y="136625"/>
                      <a:pt x="130022" y="140919"/>
                      <a:pt x="126948" y="144391"/>
                    </a:cubicBezTo>
                    <a:cubicBezTo>
                      <a:pt x="125384" y="146140"/>
                      <a:pt x="123635" y="148128"/>
                      <a:pt x="123926" y="149029"/>
                    </a:cubicBezTo>
                    <a:cubicBezTo>
                      <a:pt x="124032" y="149347"/>
                      <a:pt x="124642" y="150116"/>
                      <a:pt x="127795" y="150752"/>
                    </a:cubicBezTo>
                    <a:cubicBezTo>
                      <a:pt x="129730" y="149559"/>
                      <a:pt x="131692" y="148976"/>
                      <a:pt x="133812" y="148976"/>
                    </a:cubicBezTo>
                    <a:cubicBezTo>
                      <a:pt x="137469" y="148976"/>
                      <a:pt x="140915" y="150752"/>
                      <a:pt x="144228" y="152501"/>
                    </a:cubicBezTo>
                    <a:cubicBezTo>
                      <a:pt x="147170" y="154038"/>
                      <a:pt x="149953" y="155469"/>
                      <a:pt x="152762" y="155708"/>
                    </a:cubicBezTo>
                    <a:cubicBezTo>
                      <a:pt x="154988" y="154515"/>
                      <a:pt x="157135" y="153959"/>
                      <a:pt x="159282" y="153959"/>
                    </a:cubicBezTo>
                    <a:cubicBezTo>
                      <a:pt x="163761" y="153959"/>
                      <a:pt x="167524" y="156530"/>
                      <a:pt x="171182" y="158994"/>
                    </a:cubicBezTo>
                    <a:cubicBezTo>
                      <a:pt x="172772" y="160081"/>
                      <a:pt x="174415" y="161194"/>
                      <a:pt x="176138" y="162122"/>
                    </a:cubicBezTo>
                    <a:cubicBezTo>
                      <a:pt x="192438" y="158544"/>
                      <a:pt x="202164" y="158491"/>
                      <a:pt x="208605" y="158438"/>
                    </a:cubicBezTo>
                    <a:cubicBezTo>
                      <a:pt x="220664" y="158358"/>
                      <a:pt x="222545" y="158332"/>
                      <a:pt x="238872" y="136837"/>
                    </a:cubicBezTo>
                    <a:cubicBezTo>
                      <a:pt x="239375" y="90483"/>
                      <a:pt x="279952" y="48342"/>
                      <a:pt x="324213" y="48342"/>
                    </a:cubicBezTo>
                    <a:cubicBezTo>
                      <a:pt x="335000" y="48342"/>
                      <a:pt x="345495" y="50860"/>
                      <a:pt x="355407" y="55843"/>
                    </a:cubicBezTo>
                    <a:cubicBezTo>
                      <a:pt x="356574" y="56267"/>
                      <a:pt x="357899" y="56532"/>
                      <a:pt x="359224" y="56532"/>
                    </a:cubicBezTo>
                    <a:cubicBezTo>
                      <a:pt x="368129" y="56532"/>
                      <a:pt x="376292" y="45772"/>
                      <a:pt x="379367" y="41133"/>
                    </a:cubicBezTo>
                    <a:cubicBezTo>
                      <a:pt x="381725" y="38775"/>
                      <a:pt x="384243" y="37661"/>
                      <a:pt x="386947" y="37661"/>
                    </a:cubicBezTo>
                    <a:cubicBezTo>
                      <a:pt x="392724" y="37661"/>
                      <a:pt x="398343" y="42697"/>
                      <a:pt x="402451" y="46381"/>
                    </a:cubicBezTo>
                    <a:cubicBezTo>
                      <a:pt x="412151" y="43625"/>
                      <a:pt x="421958" y="42247"/>
                      <a:pt x="431658" y="42247"/>
                    </a:cubicBezTo>
                    <a:cubicBezTo>
                      <a:pt x="449389" y="42247"/>
                      <a:pt x="465847" y="47017"/>
                      <a:pt x="479285" y="56055"/>
                    </a:cubicBezTo>
                    <a:lnTo>
                      <a:pt x="481723" y="54915"/>
                    </a:lnTo>
                    <a:cubicBezTo>
                      <a:pt x="557867" y="19003"/>
                      <a:pt x="609761" y="0"/>
                      <a:pt x="631839" y="0"/>
                    </a:cubicBezTo>
                    <a:cubicBezTo>
                      <a:pt x="638226" y="0"/>
                      <a:pt x="642281" y="1617"/>
                      <a:pt x="643924" y="4824"/>
                    </a:cubicBezTo>
                    <a:cubicBezTo>
                      <a:pt x="646151" y="9144"/>
                      <a:pt x="643871" y="15902"/>
                      <a:pt x="636980" y="25549"/>
                    </a:cubicBezTo>
                    <a:lnTo>
                      <a:pt x="636795" y="25788"/>
                    </a:lnTo>
                    <a:lnTo>
                      <a:pt x="636503" y="25920"/>
                    </a:lnTo>
                    <a:cubicBezTo>
                      <a:pt x="608251" y="37926"/>
                      <a:pt x="611882" y="48236"/>
                      <a:pt x="616944" y="62495"/>
                    </a:cubicBezTo>
                    <a:cubicBezTo>
                      <a:pt x="619674" y="70234"/>
                      <a:pt x="622774" y="78980"/>
                      <a:pt x="621582" y="89529"/>
                    </a:cubicBezTo>
                    <a:cubicBezTo>
                      <a:pt x="629692" y="90218"/>
                      <a:pt x="636821" y="95015"/>
                      <a:pt x="641300" y="102833"/>
                    </a:cubicBezTo>
                    <a:cubicBezTo>
                      <a:pt x="643951" y="103390"/>
                      <a:pt x="646522" y="103761"/>
                      <a:pt x="649039" y="104132"/>
                    </a:cubicBezTo>
                    <a:cubicBezTo>
                      <a:pt x="661231" y="105908"/>
                      <a:pt x="671753" y="107445"/>
                      <a:pt x="670110" y="127535"/>
                    </a:cubicBezTo>
                    <a:lnTo>
                      <a:pt x="670110" y="127694"/>
                    </a:lnTo>
                    <a:cubicBezTo>
                      <a:pt x="670110" y="127694"/>
                      <a:pt x="670030" y="127826"/>
                      <a:pt x="670030" y="127826"/>
                    </a:cubicBezTo>
                    <a:cubicBezTo>
                      <a:pt x="666187" y="137977"/>
                      <a:pt x="665339" y="144921"/>
                      <a:pt x="667406" y="149056"/>
                    </a:cubicBezTo>
                    <a:cubicBezTo>
                      <a:pt x="669368" y="152978"/>
                      <a:pt x="673714" y="154277"/>
                      <a:pt x="678750" y="155761"/>
                    </a:cubicBezTo>
                    <a:cubicBezTo>
                      <a:pt x="686436" y="158040"/>
                      <a:pt x="695182" y="160611"/>
                      <a:pt x="696534" y="173810"/>
                    </a:cubicBezTo>
                    <a:cubicBezTo>
                      <a:pt x="703849" y="197928"/>
                      <a:pt x="719512" y="202778"/>
                      <a:pt x="727940" y="205375"/>
                    </a:cubicBezTo>
                    <a:cubicBezTo>
                      <a:pt x="731624" y="206515"/>
                      <a:pt x="734063" y="207284"/>
                      <a:pt x="734354" y="209271"/>
                    </a:cubicBezTo>
                    <a:cubicBezTo>
                      <a:pt x="734778" y="212107"/>
                      <a:pt x="730485" y="215526"/>
                      <a:pt x="713178" y="227506"/>
                    </a:cubicBezTo>
                    <a:cubicBezTo>
                      <a:pt x="711455" y="235324"/>
                      <a:pt x="709149" y="238664"/>
                      <a:pt x="705492" y="238664"/>
                    </a:cubicBezTo>
                    <a:cubicBezTo>
                      <a:pt x="703610" y="238664"/>
                      <a:pt x="701675" y="237710"/>
                      <a:pt x="699608" y="236703"/>
                    </a:cubicBezTo>
                    <a:cubicBezTo>
                      <a:pt x="697329" y="235589"/>
                      <a:pt x="694970" y="234423"/>
                      <a:pt x="692479" y="234423"/>
                    </a:cubicBezTo>
                    <a:cubicBezTo>
                      <a:pt x="690226" y="234423"/>
                      <a:pt x="688106" y="235404"/>
                      <a:pt x="686012" y="237445"/>
                    </a:cubicBezTo>
                    <a:lnTo>
                      <a:pt x="685747" y="237683"/>
                    </a:lnTo>
                    <a:lnTo>
                      <a:pt x="685402" y="237736"/>
                    </a:lnTo>
                    <a:cubicBezTo>
                      <a:pt x="672124" y="239618"/>
                      <a:pt x="663987" y="243196"/>
                      <a:pt x="658024" y="245820"/>
                    </a:cubicBezTo>
                    <a:cubicBezTo>
                      <a:pt x="654155" y="247516"/>
                      <a:pt x="651372" y="248735"/>
                      <a:pt x="648774" y="248735"/>
                    </a:cubicBezTo>
                    <a:cubicBezTo>
                      <a:pt x="643341" y="248735"/>
                      <a:pt x="639869" y="243249"/>
                      <a:pt x="633720" y="230103"/>
                    </a:cubicBezTo>
                    <a:cubicBezTo>
                      <a:pt x="618852" y="221119"/>
                      <a:pt x="610927" y="217435"/>
                      <a:pt x="606395" y="217435"/>
                    </a:cubicBezTo>
                    <a:cubicBezTo>
                      <a:pt x="601439" y="217435"/>
                      <a:pt x="600353" y="222020"/>
                      <a:pt x="598365" y="232409"/>
                    </a:cubicBezTo>
                    <a:cubicBezTo>
                      <a:pt x="596324" y="243010"/>
                      <a:pt x="593250" y="259045"/>
                      <a:pt x="581906" y="277385"/>
                    </a:cubicBezTo>
                    <a:lnTo>
                      <a:pt x="581774" y="277597"/>
                    </a:lnTo>
                    <a:lnTo>
                      <a:pt x="581562" y="277730"/>
                    </a:lnTo>
                    <a:cubicBezTo>
                      <a:pt x="575254" y="281732"/>
                      <a:pt x="562771" y="283879"/>
                      <a:pt x="549545" y="286132"/>
                    </a:cubicBezTo>
                    <a:cubicBezTo>
                      <a:pt x="533564" y="288861"/>
                      <a:pt x="515462" y="291962"/>
                      <a:pt x="514349" y="298535"/>
                    </a:cubicBezTo>
                    <a:cubicBezTo>
                      <a:pt x="513580" y="303120"/>
                      <a:pt x="520869" y="309693"/>
                      <a:pt x="536055" y="318095"/>
                    </a:cubicBezTo>
                    <a:lnTo>
                      <a:pt x="537168" y="318704"/>
                    </a:lnTo>
                    <a:lnTo>
                      <a:pt x="536400" y="319711"/>
                    </a:lnTo>
                    <a:cubicBezTo>
                      <a:pt x="524155" y="335746"/>
                      <a:pt x="522856" y="343962"/>
                      <a:pt x="521982" y="349422"/>
                    </a:cubicBezTo>
                    <a:cubicBezTo>
                      <a:pt x="520869" y="356498"/>
                      <a:pt x="519755" y="359705"/>
                      <a:pt x="503880" y="367020"/>
                    </a:cubicBezTo>
                    <a:cubicBezTo>
                      <a:pt x="501150" y="373487"/>
                      <a:pt x="506212" y="379159"/>
                      <a:pt x="511592" y="385149"/>
                    </a:cubicBezTo>
                    <a:cubicBezTo>
                      <a:pt x="517556" y="391801"/>
                      <a:pt x="524314" y="399354"/>
                      <a:pt x="520206" y="408896"/>
                    </a:cubicBezTo>
                    <a:cubicBezTo>
                      <a:pt x="520471" y="412235"/>
                      <a:pt x="522485" y="412871"/>
                      <a:pt x="526116" y="412871"/>
                    </a:cubicBezTo>
                    <a:cubicBezTo>
                      <a:pt x="526832" y="412871"/>
                      <a:pt x="527574" y="412871"/>
                      <a:pt x="528316" y="412818"/>
                    </a:cubicBezTo>
                    <a:cubicBezTo>
                      <a:pt x="529085" y="412792"/>
                      <a:pt x="529880" y="412765"/>
                      <a:pt x="530648" y="412765"/>
                    </a:cubicBezTo>
                    <a:cubicBezTo>
                      <a:pt x="534544" y="412765"/>
                      <a:pt x="538626" y="413481"/>
                      <a:pt x="539501" y="418755"/>
                    </a:cubicBezTo>
                    <a:cubicBezTo>
                      <a:pt x="546789" y="423817"/>
                      <a:pt x="546577" y="428455"/>
                      <a:pt x="546365" y="432934"/>
                    </a:cubicBezTo>
                    <a:cubicBezTo>
                      <a:pt x="546100" y="438606"/>
                      <a:pt x="545861" y="443986"/>
                      <a:pt x="561923" y="451434"/>
                    </a:cubicBezTo>
                    <a:lnTo>
                      <a:pt x="562320" y="451619"/>
                    </a:lnTo>
                    <a:lnTo>
                      <a:pt x="562479" y="452017"/>
                    </a:lnTo>
                    <a:cubicBezTo>
                      <a:pt x="564732" y="457795"/>
                      <a:pt x="559749" y="460180"/>
                      <a:pt x="555747" y="462088"/>
                    </a:cubicBezTo>
                    <a:cubicBezTo>
                      <a:pt x="553070" y="463360"/>
                      <a:pt x="550288" y="464685"/>
                      <a:pt x="549333" y="466806"/>
                    </a:cubicBezTo>
                    <a:cubicBezTo>
                      <a:pt x="540561" y="484325"/>
                      <a:pt x="532451" y="487584"/>
                      <a:pt x="520180" y="492514"/>
                    </a:cubicBezTo>
                    <a:cubicBezTo>
                      <a:pt x="516124" y="494157"/>
                      <a:pt x="511513" y="496013"/>
                      <a:pt x="506265" y="498636"/>
                    </a:cubicBezTo>
                    <a:lnTo>
                      <a:pt x="506080" y="498716"/>
                    </a:lnTo>
                    <a:lnTo>
                      <a:pt x="505894" y="498716"/>
                    </a:lnTo>
                    <a:cubicBezTo>
                      <a:pt x="502210" y="499140"/>
                      <a:pt x="498023" y="499220"/>
                      <a:pt x="493968" y="499299"/>
                    </a:cubicBezTo>
                    <a:cubicBezTo>
                      <a:pt x="483525" y="499485"/>
                      <a:pt x="472738" y="499670"/>
                      <a:pt x="468922" y="505421"/>
                    </a:cubicBezTo>
                    <a:cubicBezTo>
                      <a:pt x="466563" y="508973"/>
                      <a:pt x="466934" y="514433"/>
                      <a:pt x="470061" y="522145"/>
                    </a:cubicBezTo>
                    <a:lnTo>
                      <a:pt x="470300" y="522702"/>
                    </a:lnTo>
                    <a:lnTo>
                      <a:pt x="469929" y="523205"/>
                    </a:lnTo>
                    <a:cubicBezTo>
                      <a:pt x="462216" y="533701"/>
                      <a:pt x="459513" y="547191"/>
                      <a:pt x="462694" y="559329"/>
                    </a:cubicBezTo>
                    <a:lnTo>
                      <a:pt x="462905" y="560151"/>
                    </a:lnTo>
                    <a:lnTo>
                      <a:pt x="462163" y="560575"/>
                    </a:lnTo>
                    <a:cubicBezTo>
                      <a:pt x="456068" y="563967"/>
                      <a:pt x="450714" y="565611"/>
                      <a:pt x="445784" y="565611"/>
                    </a:cubicBezTo>
                    <a:cubicBezTo>
                      <a:pt x="436667" y="565611"/>
                      <a:pt x="430704" y="559939"/>
                      <a:pt x="424926" y="554453"/>
                    </a:cubicBezTo>
                    <a:cubicBezTo>
                      <a:pt x="419281" y="549073"/>
                      <a:pt x="413927" y="544010"/>
                      <a:pt x="405870" y="544010"/>
                    </a:cubicBezTo>
                    <a:cubicBezTo>
                      <a:pt x="397813" y="544010"/>
                      <a:pt x="388537" y="548861"/>
                      <a:pt x="376690" y="558799"/>
                    </a:cubicBezTo>
                    <a:lnTo>
                      <a:pt x="376425" y="559011"/>
                    </a:lnTo>
                    <a:lnTo>
                      <a:pt x="376107" y="559011"/>
                    </a:lnTo>
                    <a:cubicBezTo>
                      <a:pt x="356998" y="561158"/>
                      <a:pt x="356945" y="563861"/>
                      <a:pt x="356839" y="569772"/>
                    </a:cubicBezTo>
                    <a:cubicBezTo>
                      <a:pt x="356786" y="573482"/>
                      <a:pt x="356680" y="578571"/>
                      <a:pt x="352280" y="585038"/>
                    </a:cubicBezTo>
                    <a:cubicBezTo>
                      <a:pt x="350001" y="590100"/>
                      <a:pt x="347615" y="592512"/>
                      <a:pt x="344912" y="592512"/>
                    </a:cubicBezTo>
                    <a:cubicBezTo>
                      <a:pt x="342262" y="592512"/>
                      <a:pt x="340035" y="590100"/>
                      <a:pt x="337889" y="587768"/>
                    </a:cubicBezTo>
                    <a:cubicBezTo>
                      <a:pt x="336033" y="585753"/>
                      <a:pt x="334152" y="583660"/>
                      <a:pt x="332402" y="583660"/>
                    </a:cubicBezTo>
                    <a:cubicBezTo>
                      <a:pt x="331607" y="583660"/>
                      <a:pt x="330812" y="584084"/>
                      <a:pt x="329938" y="584985"/>
                    </a:cubicBezTo>
                    <a:cubicBezTo>
                      <a:pt x="311041" y="603378"/>
                      <a:pt x="302082" y="628662"/>
                      <a:pt x="293416" y="653125"/>
                    </a:cubicBezTo>
                    <a:cubicBezTo>
                      <a:pt x="287691" y="669292"/>
                      <a:pt x="282284" y="684532"/>
                      <a:pt x="274254" y="698049"/>
                    </a:cubicBezTo>
                    <a:cubicBezTo>
                      <a:pt x="270888" y="701653"/>
                      <a:pt x="266965" y="703296"/>
                      <a:pt x="262142" y="703296"/>
                    </a:cubicBezTo>
                    <a:cubicBezTo>
                      <a:pt x="257080" y="703296"/>
                      <a:pt x="251646" y="701468"/>
                      <a:pt x="246399" y="699692"/>
                    </a:cubicBezTo>
                    <a:cubicBezTo>
                      <a:pt x="241390" y="697996"/>
                      <a:pt x="236195" y="696246"/>
                      <a:pt x="231610" y="696246"/>
                    </a:cubicBezTo>
                    <a:cubicBezTo>
                      <a:pt x="225514" y="696246"/>
                      <a:pt x="221167" y="699400"/>
                      <a:pt x="217934" y="706132"/>
                    </a:cubicBezTo>
                    <a:lnTo>
                      <a:pt x="217854" y="706291"/>
                    </a:lnTo>
                    <a:lnTo>
                      <a:pt x="217722" y="706424"/>
                    </a:lnTo>
                    <a:cubicBezTo>
                      <a:pt x="216874" y="707325"/>
                      <a:pt x="215761" y="707775"/>
                      <a:pt x="214409" y="707775"/>
                    </a:cubicBezTo>
                    <a:cubicBezTo>
                      <a:pt x="213243" y="707775"/>
                      <a:pt x="212050" y="707431"/>
                      <a:pt x="210884" y="707113"/>
                    </a:cubicBezTo>
                    <a:cubicBezTo>
                      <a:pt x="209850" y="706821"/>
                      <a:pt x="208870" y="706530"/>
                      <a:pt x="208022" y="706530"/>
                    </a:cubicBezTo>
                    <a:cubicBezTo>
                      <a:pt x="207173" y="706530"/>
                      <a:pt x="206696" y="706768"/>
                      <a:pt x="206246" y="707351"/>
                    </a:cubicBezTo>
                    <a:cubicBezTo>
                      <a:pt x="204205" y="710876"/>
                      <a:pt x="201952" y="712626"/>
                      <a:pt x="199434" y="712626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92" name="Figura a mano libera: forma 216">
                <a:extLst>
                  <a:ext uri="{FF2B5EF4-FFF2-40B4-BE49-F238E27FC236}">
                    <a16:creationId xmlns:a16="http://schemas.microsoft.com/office/drawing/2014/main" id="{CA1EA899-13C5-C966-C4CB-131F2D60088D}"/>
                  </a:ext>
                </a:extLst>
              </p:cNvPr>
              <p:cNvSpPr/>
              <p:nvPr/>
            </p:nvSpPr>
            <p:spPr>
              <a:xfrm>
                <a:off x="1875456" y="1882930"/>
                <a:ext cx="1245219" cy="685284"/>
              </a:xfrm>
              <a:custGeom>
                <a:avLst/>
                <a:gdLst>
                  <a:gd name="connsiteX0" fmla="*/ 1153778 w 1245219"/>
                  <a:gd name="connsiteY0" fmla="*/ 577698 h 685284"/>
                  <a:gd name="connsiteX1" fmla="*/ 1121815 w 1245219"/>
                  <a:gd name="connsiteY1" fmla="*/ 607806 h 685284"/>
                  <a:gd name="connsiteX2" fmla="*/ 1129050 w 1245219"/>
                  <a:gd name="connsiteY2" fmla="*/ 619998 h 685284"/>
                  <a:gd name="connsiteX3" fmla="*/ 1099154 w 1245219"/>
                  <a:gd name="connsiteY3" fmla="*/ 644434 h 685284"/>
                  <a:gd name="connsiteX4" fmla="*/ 1077421 w 1245219"/>
                  <a:gd name="connsiteY4" fmla="*/ 671706 h 685284"/>
                  <a:gd name="connsiteX5" fmla="*/ 1069311 w 1245219"/>
                  <a:gd name="connsiteY5" fmla="*/ 676583 h 685284"/>
                  <a:gd name="connsiteX6" fmla="*/ 1054125 w 1245219"/>
                  <a:gd name="connsiteY6" fmla="*/ 677987 h 685284"/>
                  <a:gd name="connsiteX7" fmla="*/ 1017497 w 1245219"/>
                  <a:gd name="connsiteY7" fmla="*/ 677908 h 685284"/>
                  <a:gd name="connsiteX8" fmla="*/ 941300 w 1245219"/>
                  <a:gd name="connsiteY8" fmla="*/ 650503 h 685284"/>
                  <a:gd name="connsiteX9" fmla="*/ 883708 w 1245219"/>
                  <a:gd name="connsiteY9" fmla="*/ 621164 h 685284"/>
                  <a:gd name="connsiteX10" fmla="*/ 878592 w 1245219"/>
                  <a:gd name="connsiteY10" fmla="*/ 597629 h 685284"/>
                  <a:gd name="connsiteX11" fmla="*/ 871913 w 1245219"/>
                  <a:gd name="connsiteY11" fmla="*/ 581355 h 685284"/>
                  <a:gd name="connsiteX12" fmla="*/ 859271 w 1245219"/>
                  <a:gd name="connsiteY12" fmla="*/ 554455 h 685284"/>
                  <a:gd name="connsiteX13" fmla="*/ 869926 w 1245219"/>
                  <a:gd name="connsiteY13" fmla="*/ 548730 h 685284"/>
                  <a:gd name="connsiteX14" fmla="*/ 884423 w 1245219"/>
                  <a:gd name="connsiteY14" fmla="*/ 496306 h 685284"/>
                  <a:gd name="connsiteX15" fmla="*/ 839129 w 1245219"/>
                  <a:gd name="connsiteY15" fmla="*/ 499195 h 685284"/>
                  <a:gd name="connsiteX16" fmla="*/ 842760 w 1245219"/>
                  <a:gd name="connsiteY16" fmla="*/ 481278 h 685284"/>
                  <a:gd name="connsiteX17" fmla="*/ 825957 w 1245219"/>
                  <a:gd name="connsiteY17" fmla="*/ 480457 h 685284"/>
                  <a:gd name="connsiteX18" fmla="*/ 729510 w 1245219"/>
                  <a:gd name="connsiteY18" fmla="*/ 478443 h 685284"/>
                  <a:gd name="connsiteX19" fmla="*/ 706214 w 1245219"/>
                  <a:gd name="connsiteY19" fmla="*/ 495829 h 685284"/>
                  <a:gd name="connsiteX20" fmla="*/ 720049 w 1245219"/>
                  <a:gd name="connsiteY20" fmla="*/ 505847 h 685284"/>
                  <a:gd name="connsiteX21" fmla="*/ 631341 w 1245219"/>
                  <a:gd name="connsiteY21" fmla="*/ 505662 h 685284"/>
                  <a:gd name="connsiteX22" fmla="*/ 627631 w 1245219"/>
                  <a:gd name="connsiteY22" fmla="*/ 492304 h 685284"/>
                  <a:gd name="connsiteX23" fmla="*/ 501103 w 1245219"/>
                  <a:gd name="connsiteY23" fmla="*/ 487798 h 685284"/>
                  <a:gd name="connsiteX24" fmla="*/ 480192 w 1245219"/>
                  <a:gd name="connsiteY24" fmla="*/ 499327 h 685284"/>
                  <a:gd name="connsiteX25" fmla="*/ 445420 w 1245219"/>
                  <a:gd name="connsiteY25" fmla="*/ 450932 h 685284"/>
                  <a:gd name="connsiteX26" fmla="*/ 381096 w 1245219"/>
                  <a:gd name="connsiteY26" fmla="*/ 422626 h 685284"/>
                  <a:gd name="connsiteX27" fmla="*/ 301267 w 1245219"/>
                  <a:gd name="connsiteY27" fmla="*/ 383931 h 685284"/>
                  <a:gd name="connsiteX28" fmla="*/ 279534 w 1245219"/>
                  <a:gd name="connsiteY28" fmla="*/ 344865 h 685284"/>
                  <a:gd name="connsiteX29" fmla="*/ 191702 w 1245219"/>
                  <a:gd name="connsiteY29" fmla="*/ 371209 h 685284"/>
                  <a:gd name="connsiteX30" fmla="*/ 171347 w 1245219"/>
                  <a:gd name="connsiteY30" fmla="*/ 385733 h 685284"/>
                  <a:gd name="connsiteX31" fmla="*/ 83886 w 1245219"/>
                  <a:gd name="connsiteY31" fmla="*/ 359283 h 685284"/>
                  <a:gd name="connsiteX32" fmla="*/ 96475 w 1245219"/>
                  <a:gd name="connsiteY32" fmla="*/ 322576 h 685284"/>
                  <a:gd name="connsiteX33" fmla="*/ 84124 w 1245219"/>
                  <a:gd name="connsiteY33" fmla="*/ 279719 h 685284"/>
                  <a:gd name="connsiteX34" fmla="*/ 55898 w 1245219"/>
                  <a:gd name="connsiteY34" fmla="*/ 275505 h 685284"/>
                  <a:gd name="connsiteX35" fmla="*/ 22000 w 1245219"/>
                  <a:gd name="connsiteY35" fmla="*/ 264559 h 685284"/>
                  <a:gd name="connsiteX36" fmla="*/ 108 w 1245219"/>
                  <a:gd name="connsiteY36" fmla="*/ 226103 h 685284"/>
                  <a:gd name="connsiteX37" fmla="*/ 16275 w 1245219"/>
                  <a:gd name="connsiteY37" fmla="*/ 210201 h 685284"/>
                  <a:gd name="connsiteX38" fmla="*/ 40924 w 1245219"/>
                  <a:gd name="connsiteY38" fmla="*/ 201985 h 685284"/>
                  <a:gd name="connsiteX39" fmla="*/ 55182 w 1245219"/>
                  <a:gd name="connsiteY39" fmla="*/ 142113 h 685284"/>
                  <a:gd name="connsiteX40" fmla="*/ 35596 w 1245219"/>
                  <a:gd name="connsiteY40" fmla="*/ 111926 h 685284"/>
                  <a:gd name="connsiteX41" fmla="*/ 109011 w 1245219"/>
                  <a:gd name="connsiteY41" fmla="*/ 18634 h 685284"/>
                  <a:gd name="connsiteX42" fmla="*/ 120964 w 1245219"/>
                  <a:gd name="connsiteY42" fmla="*/ 2997 h 685284"/>
                  <a:gd name="connsiteX43" fmla="*/ 136522 w 1245219"/>
                  <a:gd name="connsiteY43" fmla="*/ 12962 h 685284"/>
                  <a:gd name="connsiteX44" fmla="*/ 154385 w 1245219"/>
                  <a:gd name="connsiteY44" fmla="*/ 8244 h 685284"/>
                  <a:gd name="connsiteX45" fmla="*/ 193345 w 1245219"/>
                  <a:gd name="connsiteY45" fmla="*/ 28175 h 685284"/>
                  <a:gd name="connsiteX46" fmla="*/ 201296 w 1245219"/>
                  <a:gd name="connsiteY46" fmla="*/ 18475 h 685284"/>
                  <a:gd name="connsiteX47" fmla="*/ 218603 w 1245219"/>
                  <a:gd name="connsiteY47" fmla="*/ 34801 h 685284"/>
                  <a:gd name="connsiteX48" fmla="*/ 243649 w 1245219"/>
                  <a:gd name="connsiteY48" fmla="*/ 23272 h 685284"/>
                  <a:gd name="connsiteX49" fmla="*/ 250725 w 1245219"/>
                  <a:gd name="connsiteY49" fmla="*/ 15268 h 685284"/>
                  <a:gd name="connsiteX50" fmla="*/ 316984 w 1245219"/>
                  <a:gd name="connsiteY50" fmla="*/ 51445 h 685284"/>
                  <a:gd name="connsiteX51" fmla="*/ 420215 w 1245219"/>
                  <a:gd name="connsiteY51" fmla="*/ 73204 h 685284"/>
                  <a:gd name="connsiteX52" fmla="*/ 518781 w 1245219"/>
                  <a:gd name="connsiteY52" fmla="*/ 75298 h 685284"/>
                  <a:gd name="connsiteX53" fmla="*/ 547988 w 1245219"/>
                  <a:gd name="connsiteY53" fmla="*/ 88152 h 685284"/>
                  <a:gd name="connsiteX54" fmla="*/ 583874 w 1245219"/>
                  <a:gd name="connsiteY54" fmla="*/ 106069 h 685284"/>
                  <a:gd name="connsiteX55" fmla="*/ 607276 w 1245219"/>
                  <a:gd name="connsiteY55" fmla="*/ 105539 h 685284"/>
                  <a:gd name="connsiteX56" fmla="*/ 684189 w 1245219"/>
                  <a:gd name="connsiteY56" fmla="*/ 97800 h 685284"/>
                  <a:gd name="connsiteX57" fmla="*/ 731525 w 1245219"/>
                  <a:gd name="connsiteY57" fmla="*/ 95600 h 685284"/>
                  <a:gd name="connsiteX58" fmla="*/ 778780 w 1245219"/>
                  <a:gd name="connsiteY58" fmla="*/ 93771 h 685284"/>
                  <a:gd name="connsiteX59" fmla="*/ 788719 w 1245219"/>
                  <a:gd name="connsiteY59" fmla="*/ 99893 h 685284"/>
                  <a:gd name="connsiteX60" fmla="*/ 868547 w 1245219"/>
                  <a:gd name="connsiteY60" fmla="*/ 107394 h 685284"/>
                  <a:gd name="connsiteX61" fmla="*/ 896217 w 1245219"/>
                  <a:gd name="connsiteY61" fmla="*/ 88179 h 685284"/>
                  <a:gd name="connsiteX62" fmla="*/ 974031 w 1245219"/>
                  <a:gd name="connsiteY62" fmla="*/ 76067 h 685284"/>
                  <a:gd name="connsiteX63" fmla="*/ 1022241 w 1245219"/>
                  <a:gd name="connsiteY63" fmla="*/ 89239 h 685284"/>
                  <a:gd name="connsiteX64" fmla="*/ 1059956 w 1245219"/>
                  <a:gd name="connsiteY64" fmla="*/ 105539 h 685284"/>
                  <a:gd name="connsiteX65" fmla="*/ 1085028 w 1245219"/>
                  <a:gd name="connsiteY65" fmla="*/ 104876 h 685284"/>
                  <a:gd name="connsiteX66" fmla="*/ 1084524 w 1245219"/>
                  <a:gd name="connsiteY66" fmla="*/ 135912 h 685284"/>
                  <a:gd name="connsiteX67" fmla="*/ 1119509 w 1245219"/>
                  <a:gd name="connsiteY67" fmla="*/ 171108 h 685284"/>
                  <a:gd name="connsiteX68" fmla="*/ 1075036 w 1245219"/>
                  <a:gd name="connsiteY68" fmla="*/ 157803 h 685284"/>
                  <a:gd name="connsiteX69" fmla="*/ 1070557 w 1245219"/>
                  <a:gd name="connsiteY69" fmla="*/ 192019 h 685284"/>
                  <a:gd name="connsiteX70" fmla="*/ 1078031 w 1245219"/>
                  <a:gd name="connsiteY70" fmla="*/ 256529 h 685284"/>
                  <a:gd name="connsiteX71" fmla="*/ 1183011 w 1245219"/>
                  <a:gd name="connsiteY71" fmla="*/ 518913 h 685284"/>
                  <a:gd name="connsiteX72" fmla="*/ 1230718 w 1245219"/>
                  <a:gd name="connsiteY72" fmla="*/ 569005 h 685284"/>
                  <a:gd name="connsiteX73" fmla="*/ 1241849 w 1245219"/>
                  <a:gd name="connsiteY73" fmla="*/ 608681 h 685284"/>
                  <a:gd name="connsiteX74" fmla="*/ 1223190 w 1245219"/>
                  <a:gd name="connsiteY74" fmla="*/ 630175 h 685284"/>
                  <a:gd name="connsiteX75" fmla="*/ 1189028 w 1245219"/>
                  <a:gd name="connsiteY75" fmla="*/ 612630 h 685284"/>
                  <a:gd name="connsiteX76" fmla="*/ 1174822 w 1245219"/>
                  <a:gd name="connsiteY76" fmla="*/ 620130 h 685284"/>
                  <a:gd name="connsiteX77" fmla="*/ 1153752 w 1245219"/>
                  <a:gd name="connsiteY77" fmla="*/ 577725 h 685284"/>
                  <a:gd name="connsiteX78" fmla="*/ 1051554 w 1245219"/>
                  <a:gd name="connsiteY78" fmla="*/ 667492 h 685284"/>
                  <a:gd name="connsiteX79" fmla="*/ 1043921 w 1245219"/>
                  <a:gd name="connsiteY79" fmla="*/ 647482 h 685284"/>
                  <a:gd name="connsiteX80" fmla="*/ 1051554 w 1245219"/>
                  <a:gd name="connsiteY80" fmla="*/ 667492 h 68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1245219" h="685284">
                    <a:moveTo>
                      <a:pt x="1153778" y="577698"/>
                    </a:moveTo>
                    <a:cubicBezTo>
                      <a:pt x="1150067" y="553421"/>
                      <a:pt x="1103077" y="590499"/>
                      <a:pt x="1121815" y="607806"/>
                    </a:cubicBezTo>
                    <a:cubicBezTo>
                      <a:pt x="1125870" y="609025"/>
                      <a:pt x="1133609" y="614246"/>
                      <a:pt x="1129050" y="619998"/>
                    </a:cubicBezTo>
                    <a:cubicBezTo>
                      <a:pt x="1104428" y="618010"/>
                      <a:pt x="1107370" y="619229"/>
                      <a:pt x="1099154" y="644434"/>
                    </a:cubicBezTo>
                    <a:cubicBezTo>
                      <a:pt x="1072359" y="668791"/>
                      <a:pt x="1088738" y="674144"/>
                      <a:pt x="1077421" y="671706"/>
                    </a:cubicBezTo>
                    <a:cubicBezTo>
                      <a:pt x="1074002" y="671202"/>
                      <a:pt x="1072200" y="675946"/>
                      <a:pt x="1069311" y="676583"/>
                    </a:cubicBezTo>
                    <a:cubicBezTo>
                      <a:pt x="1064514" y="676954"/>
                      <a:pt x="1057729" y="673137"/>
                      <a:pt x="1054125" y="677987"/>
                    </a:cubicBezTo>
                    <a:cubicBezTo>
                      <a:pt x="1044107" y="699402"/>
                      <a:pt x="1034539" y="665637"/>
                      <a:pt x="1017497" y="677908"/>
                    </a:cubicBezTo>
                    <a:cubicBezTo>
                      <a:pt x="990676" y="687184"/>
                      <a:pt x="962979" y="661979"/>
                      <a:pt x="941300" y="650503"/>
                    </a:cubicBezTo>
                    <a:cubicBezTo>
                      <a:pt x="917499" y="651113"/>
                      <a:pt x="902976" y="632534"/>
                      <a:pt x="883708" y="621164"/>
                    </a:cubicBezTo>
                    <a:cubicBezTo>
                      <a:pt x="876605" y="617930"/>
                      <a:pt x="881084" y="603009"/>
                      <a:pt x="878592" y="597629"/>
                    </a:cubicBezTo>
                    <a:cubicBezTo>
                      <a:pt x="872390" y="591374"/>
                      <a:pt x="869528" y="591559"/>
                      <a:pt x="871913" y="581355"/>
                    </a:cubicBezTo>
                    <a:cubicBezTo>
                      <a:pt x="867434" y="570834"/>
                      <a:pt x="855455" y="569244"/>
                      <a:pt x="859271" y="554455"/>
                    </a:cubicBezTo>
                    <a:cubicBezTo>
                      <a:pt x="858688" y="548067"/>
                      <a:pt x="866586" y="550797"/>
                      <a:pt x="869926" y="548730"/>
                    </a:cubicBezTo>
                    <a:cubicBezTo>
                      <a:pt x="875014" y="539215"/>
                      <a:pt x="905758" y="494424"/>
                      <a:pt x="884423" y="496306"/>
                    </a:cubicBezTo>
                    <a:cubicBezTo>
                      <a:pt x="868388" y="495696"/>
                      <a:pt x="855110" y="508710"/>
                      <a:pt x="839129" y="499195"/>
                    </a:cubicBezTo>
                    <a:cubicBezTo>
                      <a:pt x="831708" y="493656"/>
                      <a:pt x="851453" y="488169"/>
                      <a:pt x="842760" y="481278"/>
                    </a:cubicBezTo>
                    <a:cubicBezTo>
                      <a:pt x="836319" y="475925"/>
                      <a:pt x="831787" y="473672"/>
                      <a:pt x="825957" y="480457"/>
                    </a:cubicBezTo>
                    <a:cubicBezTo>
                      <a:pt x="764601" y="486235"/>
                      <a:pt x="811327" y="404630"/>
                      <a:pt x="729510" y="478443"/>
                    </a:cubicBezTo>
                    <a:cubicBezTo>
                      <a:pt x="722010" y="479688"/>
                      <a:pt x="683845" y="482339"/>
                      <a:pt x="706214" y="495829"/>
                    </a:cubicBezTo>
                    <a:cubicBezTo>
                      <a:pt x="708864" y="497525"/>
                      <a:pt x="723865" y="500361"/>
                      <a:pt x="720049" y="505847"/>
                    </a:cubicBezTo>
                    <a:cubicBezTo>
                      <a:pt x="704624" y="509982"/>
                      <a:pt x="640856" y="523896"/>
                      <a:pt x="631341" y="505662"/>
                    </a:cubicBezTo>
                    <a:cubicBezTo>
                      <a:pt x="635661" y="498347"/>
                      <a:pt x="641757" y="490422"/>
                      <a:pt x="627631" y="492304"/>
                    </a:cubicBezTo>
                    <a:cubicBezTo>
                      <a:pt x="602400" y="576611"/>
                      <a:pt x="549472" y="455782"/>
                      <a:pt x="501103" y="487798"/>
                    </a:cubicBezTo>
                    <a:cubicBezTo>
                      <a:pt x="498930" y="497551"/>
                      <a:pt x="489707" y="503144"/>
                      <a:pt x="480192" y="499327"/>
                    </a:cubicBezTo>
                    <a:cubicBezTo>
                      <a:pt x="465403" y="486659"/>
                      <a:pt x="446162" y="471817"/>
                      <a:pt x="445420" y="450932"/>
                    </a:cubicBezTo>
                    <a:cubicBezTo>
                      <a:pt x="417697" y="453132"/>
                      <a:pt x="409163" y="419287"/>
                      <a:pt x="381096" y="422626"/>
                    </a:cubicBezTo>
                    <a:cubicBezTo>
                      <a:pt x="353320" y="440993"/>
                      <a:pt x="370971" y="402828"/>
                      <a:pt x="301267" y="383931"/>
                    </a:cubicBezTo>
                    <a:cubicBezTo>
                      <a:pt x="288757" y="366412"/>
                      <a:pt x="270921" y="369672"/>
                      <a:pt x="279534" y="344865"/>
                    </a:cubicBezTo>
                    <a:cubicBezTo>
                      <a:pt x="245875" y="308529"/>
                      <a:pt x="206173" y="330076"/>
                      <a:pt x="191702" y="371209"/>
                    </a:cubicBezTo>
                    <a:cubicBezTo>
                      <a:pt x="185632" y="376060"/>
                      <a:pt x="166258" y="373886"/>
                      <a:pt x="171347" y="385733"/>
                    </a:cubicBezTo>
                    <a:cubicBezTo>
                      <a:pt x="152344" y="341314"/>
                      <a:pt x="122581" y="349265"/>
                      <a:pt x="83886" y="359283"/>
                    </a:cubicBezTo>
                    <a:cubicBezTo>
                      <a:pt x="80467" y="348098"/>
                      <a:pt x="86271" y="328804"/>
                      <a:pt x="96475" y="322576"/>
                    </a:cubicBezTo>
                    <a:cubicBezTo>
                      <a:pt x="108030" y="307522"/>
                      <a:pt x="105883" y="281919"/>
                      <a:pt x="84124" y="279719"/>
                    </a:cubicBezTo>
                    <a:cubicBezTo>
                      <a:pt x="61888" y="256847"/>
                      <a:pt x="78293" y="277175"/>
                      <a:pt x="55898" y="275505"/>
                    </a:cubicBezTo>
                    <a:cubicBezTo>
                      <a:pt x="44899" y="273703"/>
                      <a:pt x="33874" y="255707"/>
                      <a:pt x="22000" y="264559"/>
                    </a:cubicBezTo>
                    <a:cubicBezTo>
                      <a:pt x="-6544" y="245079"/>
                      <a:pt x="1380" y="278792"/>
                      <a:pt x="108" y="226103"/>
                    </a:cubicBezTo>
                    <a:cubicBezTo>
                      <a:pt x="17335" y="231218"/>
                      <a:pt x="14394" y="222631"/>
                      <a:pt x="16275" y="210201"/>
                    </a:cubicBezTo>
                    <a:cubicBezTo>
                      <a:pt x="25710" y="222180"/>
                      <a:pt x="47894" y="227587"/>
                      <a:pt x="40924" y="201985"/>
                    </a:cubicBezTo>
                    <a:cubicBezTo>
                      <a:pt x="27884" y="180437"/>
                      <a:pt x="57965" y="164164"/>
                      <a:pt x="55182" y="142113"/>
                    </a:cubicBezTo>
                    <a:cubicBezTo>
                      <a:pt x="55712" y="125946"/>
                      <a:pt x="30243" y="131592"/>
                      <a:pt x="35596" y="111926"/>
                    </a:cubicBezTo>
                    <a:cubicBezTo>
                      <a:pt x="54281" y="81712"/>
                      <a:pt x="60960" y="5647"/>
                      <a:pt x="109011" y="18634"/>
                    </a:cubicBezTo>
                    <a:cubicBezTo>
                      <a:pt x="132201" y="40128"/>
                      <a:pt x="112774" y="9145"/>
                      <a:pt x="120964" y="2997"/>
                    </a:cubicBezTo>
                    <a:cubicBezTo>
                      <a:pt x="127192" y="-369"/>
                      <a:pt x="128676" y="15294"/>
                      <a:pt x="136522" y="12962"/>
                    </a:cubicBezTo>
                    <a:cubicBezTo>
                      <a:pt x="140418" y="9967"/>
                      <a:pt x="151681" y="214"/>
                      <a:pt x="154385" y="8244"/>
                    </a:cubicBezTo>
                    <a:cubicBezTo>
                      <a:pt x="142432" y="28784"/>
                      <a:pt x="180199" y="38644"/>
                      <a:pt x="193345" y="28175"/>
                    </a:cubicBezTo>
                    <a:cubicBezTo>
                      <a:pt x="193398" y="22159"/>
                      <a:pt x="193159" y="1035"/>
                      <a:pt x="201296" y="18475"/>
                    </a:cubicBezTo>
                    <a:cubicBezTo>
                      <a:pt x="207869" y="22795"/>
                      <a:pt x="216695" y="27035"/>
                      <a:pt x="218603" y="34801"/>
                    </a:cubicBezTo>
                    <a:cubicBezTo>
                      <a:pt x="237659" y="30640"/>
                      <a:pt x="198381" y="14367"/>
                      <a:pt x="243649" y="23272"/>
                    </a:cubicBezTo>
                    <a:cubicBezTo>
                      <a:pt x="231165" y="-8426"/>
                      <a:pt x="257245" y="-4345"/>
                      <a:pt x="250725" y="15268"/>
                    </a:cubicBezTo>
                    <a:cubicBezTo>
                      <a:pt x="303414" y="-16907"/>
                      <a:pt x="280197" y="49510"/>
                      <a:pt x="316984" y="51445"/>
                    </a:cubicBezTo>
                    <a:cubicBezTo>
                      <a:pt x="360396" y="27645"/>
                      <a:pt x="382447" y="86721"/>
                      <a:pt x="420215" y="73204"/>
                    </a:cubicBezTo>
                    <a:cubicBezTo>
                      <a:pt x="436488" y="119718"/>
                      <a:pt x="499010" y="124780"/>
                      <a:pt x="518781" y="75298"/>
                    </a:cubicBezTo>
                    <a:cubicBezTo>
                      <a:pt x="528667" y="73920"/>
                      <a:pt x="547299" y="74423"/>
                      <a:pt x="547988" y="88152"/>
                    </a:cubicBezTo>
                    <a:cubicBezTo>
                      <a:pt x="537493" y="102146"/>
                      <a:pt x="579209" y="101086"/>
                      <a:pt x="583874" y="106069"/>
                    </a:cubicBezTo>
                    <a:cubicBezTo>
                      <a:pt x="590287" y="114205"/>
                      <a:pt x="599882" y="109912"/>
                      <a:pt x="607276" y="105539"/>
                    </a:cubicBezTo>
                    <a:cubicBezTo>
                      <a:pt x="629221" y="94646"/>
                      <a:pt x="659833" y="78081"/>
                      <a:pt x="684189" y="97800"/>
                    </a:cubicBezTo>
                    <a:cubicBezTo>
                      <a:pt x="691584" y="109912"/>
                      <a:pt x="719916" y="93002"/>
                      <a:pt x="731525" y="95600"/>
                    </a:cubicBezTo>
                    <a:cubicBezTo>
                      <a:pt x="736958" y="80652"/>
                      <a:pt x="767331" y="92578"/>
                      <a:pt x="778780" y="93771"/>
                    </a:cubicBezTo>
                    <a:cubicBezTo>
                      <a:pt x="780052" y="98780"/>
                      <a:pt x="784187" y="100556"/>
                      <a:pt x="788719" y="99893"/>
                    </a:cubicBezTo>
                    <a:cubicBezTo>
                      <a:pt x="826540" y="81606"/>
                      <a:pt x="840507" y="144817"/>
                      <a:pt x="868547" y="107394"/>
                    </a:cubicBezTo>
                    <a:cubicBezTo>
                      <a:pt x="881428" y="106334"/>
                      <a:pt x="889141" y="96633"/>
                      <a:pt x="896217" y="88179"/>
                    </a:cubicBezTo>
                    <a:cubicBezTo>
                      <a:pt x="919143" y="74185"/>
                      <a:pt x="947157" y="80625"/>
                      <a:pt x="974031" y="76067"/>
                    </a:cubicBezTo>
                    <a:cubicBezTo>
                      <a:pt x="984050" y="79168"/>
                      <a:pt x="1014317" y="80970"/>
                      <a:pt x="1022241" y="89239"/>
                    </a:cubicBezTo>
                    <a:cubicBezTo>
                      <a:pt x="1027091" y="107420"/>
                      <a:pt x="1045988" y="98754"/>
                      <a:pt x="1059956" y="105539"/>
                    </a:cubicBezTo>
                    <a:cubicBezTo>
                      <a:pt x="1067032" y="104187"/>
                      <a:pt x="1080840" y="94672"/>
                      <a:pt x="1085028" y="104876"/>
                    </a:cubicBezTo>
                    <a:cubicBezTo>
                      <a:pt x="1080257" y="114523"/>
                      <a:pt x="1081423" y="125549"/>
                      <a:pt x="1084524" y="135912"/>
                    </a:cubicBezTo>
                    <a:cubicBezTo>
                      <a:pt x="1119562" y="152158"/>
                      <a:pt x="1085691" y="149746"/>
                      <a:pt x="1119509" y="171108"/>
                    </a:cubicBezTo>
                    <a:cubicBezTo>
                      <a:pt x="1103766" y="174315"/>
                      <a:pt x="1087201" y="125920"/>
                      <a:pt x="1075036" y="157803"/>
                    </a:cubicBezTo>
                    <a:cubicBezTo>
                      <a:pt x="1087228" y="151363"/>
                      <a:pt x="1068596" y="190270"/>
                      <a:pt x="1070557" y="192019"/>
                    </a:cubicBezTo>
                    <a:cubicBezTo>
                      <a:pt x="1066104" y="212295"/>
                      <a:pt x="1069338" y="237817"/>
                      <a:pt x="1078031" y="256529"/>
                    </a:cubicBezTo>
                    <a:cubicBezTo>
                      <a:pt x="1083782" y="347780"/>
                      <a:pt x="1094278" y="467205"/>
                      <a:pt x="1183011" y="518913"/>
                    </a:cubicBezTo>
                    <a:cubicBezTo>
                      <a:pt x="1193984" y="535081"/>
                      <a:pt x="1212563" y="560232"/>
                      <a:pt x="1230718" y="569005"/>
                    </a:cubicBezTo>
                    <a:cubicBezTo>
                      <a:pt x="1261250" y="575551"/>
                      <a:pt x="1232599" y="584430"/>
                      <a:pt x="1241849" y="608681"/>
                    </a:cubicBezTo>
                    <a:cubicBezTo>
                      <a:pt x="1239331" y="622807"/>
                      <a:pt x="1229578" y="621084"/>
                      <a:pt x="1223190" y="630175"/>
                    </a:cubicBezTo>
                    <a:cubicBezTo>
                      <a:pt x="1209965" y="651378"/>
                      <a:pt x="1194010" y="627949"/>
                      <a:pt x="1189028" y="612630"/>
                    </a:cubicBezTo>
                    <a:cubicBezTo>
                      <a:pt x="1180997" y="605474"/>
                      <a:pt x="1181501" y="626597"/>
                      <a:pt x="1174822" y="620130"/>
                    </a:cubicBezTo>
                    <a:cubicBezTo>
                      <a:pt x="1173126" y="597152"/>
                      <a:pt x="1145509" y="603353"/>
                      <a:pt x="1153752" y="577725"/>
                    </a:cubicBezTo>
                    <a:close/>
                    <a:moveTo>
                      <a:pt x="1051554" y="667492"/>
                    </a:moveTo>
                    <a:cubicBezTo>
                      <a:pt x="1076335" y="650609"/>
                      <a:pt x="1063348" y="653207"/>
                      <a:pt x="1043921" y="647482"/>
                    </a:cubicBezTo>
                    <a:cubicBezTo>
                      <a:pt x="1039628" y="654956"/>
                      <a:pt x="1043311" y="664789"/>
                      <a:pt x="1051554" y="667492"/>
                    </a:cubicBezTo>
                    <a:close/>
                  </a:path>
                </a:pathLst>
              </a:custGeom>
              <a:solidFill>
                <a:srgbClr val="FF0F64">
                  <a:alpha val="72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93" name="Figura a mano libera: forma 217">
                <a:extLst>
                  <a:ext uri="{FF2B5EF4-FFF2-40B4-BE49-F238E27FC236}">
                    <a16:creationId xmlns:a16="http://schemas.microsoft.com/office/drawing/2014/main" id="{D0CDAA91-C340-3874-5CCC-92C1DF4D80F1}"/>
                  </a:ext>
                </a:extLst>
              </p:cNvPr>
              <p:cNvSpPr/>
              <p:nvPr/>
            </p:nvSpPr>
            <p:spPr>
              <a:xfrm>
                <a:off x="2379368" y="1106831"/>
                <a:ext cx="861156" cy="948479"/>
              </a:xfrm>
              <a:custGeom>
                <a:avLst/>
                <a:gdLst>
                  <a:gd name="connsiteX0" fmla="*/ 615093 w 861156"/>
                  <a:gd name="connsiteY0" fmla="*/ 948162 h 948479"/>
                  <a:gd name="connsiteX1" fmla="*/ 597494 w 861156"/>
                  <a:gd name="connsiteY1" fmla="*/ 927622 h 948479"/>
                  <a:gd name="connsiteX2" fmla="*/ 584322 w 861156"/>
                  <a:gd name="connsiteY2" fmla="*/ 916119 h 948479"/>
                  <a:gd name="connsiteX3" fmla="*/ 576981 w 861156"/>
                  <a:gd name="connsiteY3" fmla="*/ 897275 h 948479"/>
                  <a:gd name="connsiteX4" fmla="*/ 576451 w 861156"/>
                  <a:gd name="connsiteY4" fmla="*/ 890464 h 948479"/>
                  <a:gd name="connsiteX5" fmla="*/ 576398 w 861156"/>
                  <a:gd name="connsiteY5" fmla="*/ 890119 h 948479"/>
                  <a:gd name="connsiteX6" fmla="*/ 576557 w 861156"/>
                  <a:gd name="connsiteY6" fmla="*/ 889801 h 948479"/>
                  <a:gd name="connsiteX7" fmla="*/ 578995 w 861156"/>
                  <a:gd name="connsiteY7" fmla="*/ 879359 h 948479"/>
                  <a:gd name="connsiteX8" fmla="*/ 575311 w 861156"/>
                  <a:gd name="connsiteY8" fmla="*/ 878087 h 948479"/>
                  <a:gd name="connsiteX9" fmla="*/ 565028 w 861156"/>
                  <a:gd name="connsiteY9" fmla="*/ 879756 h 948479"/>
                  <a:gd name="connsiteX10" fmla="*/ 551643 w 861156"/>
                  <a:gd name="connsiteY10" fmla="*/ 881797 h 948479"/>
                  <a:gd name="connsiteX11" fmla="*/ 544222 w 861156"/>
                  <a:gd name="connsiteY11" fmla="*/ 879915 h 948479"/>
                  <a:gd name="connsiteX12" fmla="*/ 536987 w 861156"/>
                  <a:gd name="connsiteY12" fmla="*/ 878219 h 948479"/>
                  <a:gd name="connsiteX13" fmla="*/ 533753 w 861156"/>
                  <a:gd name="connsiteY13" fmla="*/ 878325 h 948479"/>
                  <a:gd name="connsiteX14" fmla="*/ 530573 w 861156"/>
                  <a:gd name="connsiteY14" fmla="*/ 878431 h 948479"/>
                  <a:gd name="connsiteX15" fmla="*/ 519071 w 861156"/>
                  <a:gd name="connsiteY15" fmla="*/ 868545 h 948479"/>
                  <a:gd name="connsiteX16" fmla="*/ 470728 w 861156"/>
                  <a:gd name="connsiteY16" fmla="*/ 854684 h 948479"/>
                  <a:gd name="connsiteX17" fmla="*/ 451010 w 861156"/>
                  <a:gd name="connsiteY17" fmla="*/ 856778 h 948479"/>
                  <a:gd name="connsiteX18" fmla="*/ 450718 w 861156"/>
                  <a:gd name="connsiteY18" fmla="*/ 856857 h 948479"/>
                  <a:gd name="connsiteX19" fmla="*/ 450427 w 861156"/>
                  <a:gd name="connsiteY19" fmla="*/ 856778 h 948479"/>
                  <a:gd name="connsiteX20" fmla="*/ 432590 w 861156"/>
                  <a:gd name="connsiteY20" fmla="*/ 853995 h 948479"/>
                  <a:gd name="connsiteX21" fmla="*/ 377913 w 861156"/>
                  <a:gd name="connsiteY21" fmla="*/ 878166 h 948479"/>
                  <a:gd name="connsiteX22" fmla="*/ 345685 w 861156"/>
                  <a:gd name="connsiteY22" fmla="*/ 898044 h 948479"/>
                  <a:gd name="connsiteX23" fmla="*/ 345075 w 861156"/>
                  <a:gd name="connsiteY23" fmla="*/ 898309 h 948479"/>
                  <a:gd name="connsiteX24" fmla="*/ 344545 w 861156"/>
                  <a:gd name="connsiteY24" fmla="*/ 897885 h 948479"/>
                  <a:gd name="connsiteX25" fmla="*/ 302617 w 861156"/>
                  <a:gd name="connsiteY25" fmla="*/ 875198 h 948479"/>
                  <a:gd name="connsiteX26" fmla="*/ 295726 w 861156"/>
                  <a:gd name="connsiteY26" fmla="*/ 876046 h 948479"/>
                  <a:gd name="connsiteX27" fmla="*/ 289497 w 861156"/>
                  <a:gd name="connsiteY27" fmla="*/ 876841 h 948479"/>
                  <a:gd name="connsiteX28" fmla="*/ 274178 w 861156"/>
                  <a:gd name="connsiteY28" fmla="*/ 870798 h 948479"/>
                  <a:gd name="connsiteX29" fmla="*/ 273781 w 861156"/>
                  <a:gd name="connsiteY29" fmla="*/ 870533 h 948479"/>
                  <a:gd name="connsiteX30" fmla="*/ 273728 w 861156"/>
                  <a:gd name="connsiteY30" fmla="*/ 870056 h 948479"/>
                  <a:gd name="connsiteX31" fmla="*/ 249769 w 861156"/>
                  <a:gd name="connsiteY31" fmla="*/ 849516 h 948479"/>
                  <a:gd name="connsiteX32" fmla="*/ 221331 w 861156"/>
                  <a:gd name="connsiteY32" fmla="*/ 816572 h 948479"/>
                  <a:gd name="connsiteX33" fmla="*/ 217302 w 861156"/>
                  <a:gd name="connsiteY33" fmla="*/ 816652 h 948479"/>
                  <a:gd name="connsiteX34" fmla="*/ 212107 w 861156"/>
                  <a:gd name="connsiteY34" fmla="*/ 816731 h 948479"/>
                  <a:gd name="connsiteX35" fmla="*/ 194164 w 861156"/>
                  <a:gd name="connsiteY35" fmla="*/ 811351 h 948479"/>
                  <a:gd name="connsiteX36" fmla="*/ 193634 w 861156"/>
                  <a:gd name="connsiteY36" fmla="*/ 798099 h 948479"/>
                  <a:gd name="connsiteX37" fmla="*/ 193767 w 861156"/>
                  <a:gd name="connsiteY37" fmla="*/ 797728 h 948479"/>
                  <a:gd name="connsiteX38" fmla="*/ 194111 w 861156"/>
                  <a:gd name="connsiteY38" fmla="*/ 797516 h 948479"/>
                  <a:gd name="connsiteX39" fmla="*/ 198458 w 861156"/>
                  <a:gd name="connsiteY39" fmla="*/ 791897 h 948479"/>
                  <a:gd name="connsiteX40" fmla="*/ 185683 w 861156"/>
                  <a:gd name="connsiteY40" fmla="*/ 787153 h 948479"/>
                  <a:gd name="connsiteX41" fmla="*/ 176222 w 861156"/>
                  <a:gd name="connsiteY41" fmla="*/ 789804 h 948479"/>
                  <a:gd name="connsiteX42" fmla="*/ 175824 w 861156"/>
                  <a:gd name="connsiteY42" fmla="*/ 790175 h 948479"/>
                  <a:gd name="connsiteX43" fmla="*/ 175268 w 861156"/>
                  <a:gd name="connsiteY43" fmla="*/ 790069 h 948479"/>
                  <a:gd name="connsiteX44" fmla="*/ 173094 w 861156"/>
                  <a:gd name="connsiteY44" fmla="*/ 789857 h 948479"/>
                  <a:gd name="connsiteX45" fmla="*/ 163579 w 861156"/>
                  <a:gd name="connsiteY45" fmla="*/ 793647 h 948479"/>
                  <a:gd name="connsiteX46" fmla="*/ 155787 w 861156"/>
                  <a:gd name="connsiteY46" fmla="*/ 796907 h 948479"/>
                  <a:gd name="connsiteX47" fmla="*/ 148950 w 861156"/>
                  <a:gd name="connsiteY47" fmla="*/ 793408 h 948479"/>
                  <a:gd name="connsiteX48" fmla="*/ 144205 w 861156"/>
                  <a:gd name="connsiteY48" fmla="*/ 776287 h 948479"/>
                  <a:gd name="connsiteX49" fmla="*/ 144417 w 861156"/>
                  <a:gd name="connsiteY49" fmla="*/ 771251 h 948479"/>
                  <a:gd name="connsiteX50" fmla="*/ 139249 w 861156"/>
                  <a:gd name="connsiteY50" fmla="*/ 770006 h 948479"/>
                  <a:gd name="connsiteX51" fmla="*/ 131669 w 861156"/>
                  <a:gd name="connsiteY51" fmla="*/ 770615 h 948479"/>
                  <a:gd name="connsiteX52" fmla="*/ 131510 w 861156"/>
                  <a:gd name="connsiteY52" fmla="*/ 770615 h 948479"/>
                  <a:gd name="connsiteX53" fmla="*/ 131351 w 861156"/>
                  <a:gd name="connsiteY53" fmla="*/ 770615 h 948479"/>
                  <a:gd name="connsiteX54" fmla="*/ 126634 w 861156"/>
                  <a:gd name="connsiteY54" fmla="*/ 768018 h 948479"/>
                  <a:gd name="connsiteX55" fmla="*/ 126978 w 861156"/>
                  <a:gd name="connsiteY55" fmla="*/ 758662 h 948479"/>
                  <a:gd name="connsiteX56" fmla="*/ 127720 w 861156"/>
                  <a:gd name="connsiteY56" fmla="*/ 755879 h 948479"/>
                  <a:gd name="connsiteX57" fmla="*/ 101270 w 861156"/>
                  <a:gd name="connsiteY57" fmla="*/ 735763 h 948479"/>
                  <a:gd name="connsiteX58" fmla="*/ 72222 w 861156"/>
                  <a:gd name="connsiteY58" fmla="*/ 713527 h 948479"/>
                  <a:gd name="connsiteX59" fmla="*/ 52874 w 861156"/>
                  <a:gd name="connsiteY59" fmla="*/ 694126 h 948479"/>
                  <a:gd name="connsiteX60" fmla="*/ 44102 w 861156"/>
                  <a:gd name="connsiteY60" fmla="*/ 699639 h 948479"/>
                  <a:gd name="connsiteX61" fmla="*/ 43625 w 861156"/>
                  <a:gd name="connsiteY61" fmla="*/ 700275 h 948479"/>
                  <a:gd name="connsiteX62" fmla="*/ 42856 w 861156"/>
                  <a:gd name="connsiteY62" fmla="*/ 700010 h 948479"/>
                  <a:gd name="connsiteX63" fmla="*/ 37131 w 861156"/>
                  <a:gd name="connsiteY63" fmla="*/ 692960 h 948479"/>
                  <a:gd name="connsiteX64" fmla="*/ 32573 w 861156"/>
                  <a:gd name="connsiteY64" fmla="*/ 687765 h 948479"/>
                  <a:gd name="connsiteX65" fmla="*/ 28836 w 861156"/>
                  <a:gd name="connsiteY65" fmla="*/ 689037 h 948479"/>
                  <a:gd name="connsiteX66" fmla="*/ 28518 w 861156"/>
                  <a:gd name="connsiteY66" fmla="*/ 689223 h 948479"/>
                  <a:gd name="connsiteX67" fmla="*/ 28173 w 861156"/>
                  <a:gd name="connsiteY67" fmla="*/ 689170 h 948479"/>
                  <a:gd name="connsiteX68" fmla="*/ 22395 w 861156"/>
                  <a:gd name="connsiteY68" fmla="*/ 685990 h 948479"/>
                  <a:gd name="connsiteX69" fmla="*/ 24701 w 861156"/>
                  <a:gd name="connsiteY69" fmla="*/ 669160 h 948479"/>
                  <a:gd name="connsiteX70" fmla="*/ 26848 w 861156"/>
                  <a:gd name="connsiteY70" fmla="*/ 662772 h 948479"/>
                  <a:gd name="connsiteX71" fmla="*/ 21733 w 861156"/>
                  <a:gd name="connsiteY71" fmla="*/ 645201 h 948479"/>
                  <a:gd name="connsiteX72" fmla="*/ 20832 w 861156"/>
                  <a:gd name="connsiteY72" fmla="*/ 635951 h 948479"/>
                  <a:gd name="connsiteX73" fmla="*/ 17784 w 861156"/>
                  <a:gd name="connsiteY73" fmla="*/ 634917 h 948479"/>
                  <a:gd name="connsiteX74" fmla="*/ 8640 w 861156"/>
                  <a:gd name="connsiteY74" fmla="*/ 637250 h 948479"/>
                  <a:gd name="connsiteX75" fmla="*/ 7686 w 861156"/>
                  <a:gd name="connsiteY75" fmla="*/ 637621 h 948479"/>
                  <a:gd name="connsiteX76" fmla="*/ 7235 w 861156"/>
                  <a:gd name="connsiteY76" fmla="*/ 636693 h 948479"/>
                  <a:gd name="connsiteX77" fmla="*/ 1352 w 861156"/>
                  <a:gd name="connsiteY77" fmla="*/ 585488 h 948479"/>
                  <a:gd name="connsiteX78" fmla="*/ 53 w 861156"/>
                  <a:gd name="connsiteY78" fmla="*/ 550636 h 948479"/>
                  <a:gd name="connsiteX79" fmla="*/ 0 w 861156"/>
                  <a:gd name="connsiteY79" fmla="*/ 550345 h 948479"/>
                  <a:gd name="connsiteX80" fmla="*/ 106 w 861156"/>
                  <a:gd name="connsiteY80" fmla="*/ 550080 h 948479"/>
                  <a:gd name="connsiteX81" fmla="*/ 40550 w 861156"/>
                  <a:gd name="connsiteY81" fmla="*/ 478838 h 948479"/>
                  <a:gd name="connsiteX82" fmla="*/ 71612 w 861156"/>
                  <a:gd name="connsiteY82" fmla="*/ 427793 h 948479"/>
                  <a:gd name="connsiteX83" fmla="*/ 72036 w 861156"/>
                  <a:gd name="connsiteY83" fmla="*/ 426945 h 948479"/>
                  <a:gd name="connsiteX84" fmla="*/ 72937 w 861156"/>
                  <a:gd name="connsiteY84" fmla="*/ 427236 h 948479"/>
                  <a:gd name="connsiteX85" fmla="*/ 92444 w 861156"/>
                  <a:gd name="connsiteY85" fmla="*/ 453501 h 948479"/>
                  <a:gd name="connsiteX86" fmla="*/ 87249 w 861156"/>
                  <a:gd name="connsiteY86" fmla="*/ 467548 h 948479"/>
                  <a:gd name="connsiteX87" fmla="*/ 83565 w 861156"/>
                  <a:gd name="connsiteY87" fmla="*/ 482496 h 948479"/>
                  <a:gd name="connsiteX88" fmla="*/ 90191 w 861156"/>
                  <a:gd name="connsiteY88" fmla="*/ 487505 h 948479"/>
                  <a:gd name="connsiteX89" fmla="*/ 90509 w 861156"/>
                  <a:gd name="connsiteY89" fmla="*/ 487611 h 948479"/>
                  <a:gd name="connsiteX90" fmla="*/ 90721 w 861156"/>
                  <a:gd name="connsiteY90" fmla="*/ 487876 h 948479"/>
                  <a:gd name="connsiteX91" fmla="*/ 104980 w 861156"/>
                  <a:gd name="connsiteY91" fmla="*/ 504123 h 948479"/>
                  <a:gd name="connsiteX92" fmla="*/ 106597 w 861156"/>
                  <a:gd name="connsiteY92" fmla="*/ 502532 h 948479"/>
                  <a:gd name="connsiteX93" fmla="*/ 114787 w 861156"/>
                  <a:gd name="connsiteY93" fmla="*/ 497894 h 948479"/>
                  <a:gd name="connsiteX94" fmla="*/ 119531 w 861156"/>
                  <a:gd name="connsiteY94" fmla="*/ 498610 h 948479"/>
                  <a:gd name="connsiteX95" fmla="*/ 126369 w 861156"/>
                  <a:gd name="connsiteY95" fmla="*/ 491958 h 948479"/>
                  <a:gd name="connsiteX96" fmla="*/ 133577 w 861156"/>
                  <a:gd name="connsiteY96" fmla="*/ 487319 h 948479"/>
                  <a:gd name="connsiteX97" fmla="*/ 142403 w 861156"/>
                  <a:gd name="connsiteY97" fmla="*/ 489148 h 948479"/>
                  <a:gd name="connsiteX98" fmla="*/ 166071 w 861156"/>
                  <a:gd name="connsiteY98" fmla="*/ 492355 h 948479"/>
                  <a:gd name="connsiteX99" fmla="*/ 190613 w 861156"/>
                  <a:gd name="connsiteY99" fmla="*/ 454455 h 948479"/>
                  <a:gd name="connsiteX100" fmla="*/ 216242 w 861156"/>
                  <a:gd name="connsiteY100" fmla="*/ 398745 h 948479"/>
                  <a:gd name="connsiteX101" fmla="*/ 223769 w 861156"/>
                  <a:gd name="connsiteY101" fmla="*/ 384990 h 948479"/>
                  <a:gd name="connsiteX102" fmla="*/ 237842 w 861156"/>
                  <a:gd name="connsiteY102" fmla="*/ 375872 h 948479"/>
                  <a:gd name="connsiteX103" fmla="*/ 245820 w 861156"/>
                  <a:gd name="connsiteY103" fmla="*/ 379636 h 948479"/>
                  <a:gd name="connsiteX104" fmla="*/ 250405 w 861156"/>
                  <a:gd name="connsiteY104" fmla="*/ 382180 h 948479"/>
                  <a:gd name="connsiteX105" fmla="*/ 260662 w 861156"/>
                  <a:gd name="connsiteY105" fmla="*/ 370598 h 948479"/>
                  <a:gd name="connsiteX106" fmla="*/ 260741 w 861156"/>
                  <a:gd name="connsiteY106" fmla="*/ 360977 h 948479"/>
                  <a:gd name="connsiteX107" fmla="*/ 318360 w 861156"/>
                  <a:gd name="connsiteY107" fmla="*/ 336197 h 948479"/>
                  <a:gd name="connsiteX108" fmla="*/ 328245 w 861156"/>
                  <a:gd name="connsiteY108" fmla="*/ 338317 h 948479"/>
                  <a:gd name="connsiteX109" fmla="*/ 333970 w 861156"/>
                  <a:gd name="connsiteY109" fmla="*/ 347169 h 948479"/>
                  <a:gd name="connsiteX110" fmla="*/ 342266 w 861156"/>
                  <a:gd name="connsiteY110" fmla="*/ 355836 h 948479"/>
                  <a:gd name="connsiteX111" fmla="*/ 351754 w 861156"/>
                  <a:gd name="connsiteY111" fmla="*/ 356631 h 948479"/>
                  <a:gd name="connsiteX112" fmla="*/ 365032 w 861156"/>
                  <a:gd name="connsiteY112" fmla="*/ 341444 h 948479"/>
                  <a:gd name="connsiteX113" fmla="*/ 371579 w 861156"/>
                  <a:gd name="connsiteY113" fmla="*/ 319526 h 948479"/>
                  <a:gd name="connsiteX114" fmla="*/ 372082 w 861156"/>
                  <a:gd name="connsiteY114" fmla="*/ 308103 h 948479"/>
                  <a:gd name="connsiteX115" fmla="*/ 376243 w 861156"/>
                  <a:gd name="connsiteY115" fmla="*/ 292545 h 948479"/>
                  <a:gd name="connsiteX116" fmla="*/ 376402 w 861156"/>
                  <a:gd name="connsiteY116" fmla="*/ 292466 h 948479"/>
                  <a:gd name="connsiteX117" fmla="*/ 376588 w 861156"/>
                  <a:gd name="connsiteY117" fmla="*/ 292466 h 948479"/>
                  <a:gd name="connsiteX118" fmla="*/ 386421 w 861156"/>
                  <a:gd name="connsiteY118" fmla="*/ 291326 h 948479"/>
                  <a:gd name="connsiteX119" fmla="*/ 443721 w 861156"/>
                  <a:gd name="connsiteY119" fmla="*/ 273118 h 948479"/>
                  <a:gd name="connsiteX120" fmla="*/ 459252 w 861156"/>
                  <a:gd name="connsiteY120" fmla="*/ 254407 h 948479"/>
                  <a:gd name="connsiteX121" fmla="*/ 466090 w 861156"/>
                  <a:gd name="connsiteY121" fmla="*/ 247012 h 948479"/>
                  <a:gd name="connsiteX122" fmla="*/ 453607 w 861156"/>
                  <a:gd name="connsiteY122" fmla="*/ 238001 h 948479"/>
                  <a:gd name="connsiteX123" fmla="*/ 453448 w 861156"/>
                  <a:gd name="connsiteY123" fmla="*/ 237922 h 948479"/>
                  <a:gd name="connsiteX124" fmla="*/ 453315 w 861156"/>
                  <a:gd name="connsiteY124" fmla="*/ 237789 h 948479"/>
                  <a:gd name="connsiteX125" fmla="*/ 448969 w 861156"/>
                  <a:gd name="connsiteY125" fmla="*/ 223557 h 948479"/>
                  <a:gd name="connsiteX126" fmla="*/ 426229 w 861156"/>
                  <a:gd name="connsiteY126" fmla="*/ 207125 h 948479"/>
                  <a:gd name="connsiteX127" fmla="*/ 425010 w 861156"/>
                  <a:gd name="connsiteY127" fmla="*/ 207019 h 948479"/>
                  <a:gd name="connsiteX128" fmla="*/ 425248 w 861156"/>
                  <a:gd name="connsiteY128" fmla="*/ 205826 h 948479"/>
                  <a:gd name="connsiteX129" fmla="*/ 414912 w 861156"/>
                  <a:gd name="connsiteY129" fmla="*/ 179270 h 948479"/>
                  <a:gd name="connsiteX130" fmla="*/ 407358 w 861156"/>
                  <a:gd name="connsiteY130" fmla="*/ 160214 h 948479"/>
                  <a:gd name="connsiteX131" fmla="*/ 423181 w 861156"/>
                  <a:gd name="connsiteY131" fmla="*/ 150725 h 948479"/>
                  <a:gd name="connsiteX132" fmla="*/ 432351 w 861156"/>
                  <a:gd name="connsiteY132" fmla="*/ 125441 h 948479"/>
                  <a:gd name="connsiteX133" fmla="*/ 435399 w 861156"/>
                  <a:gd name="connsiteY133" fmla="*/ 106570 h 948479"/>
                  <a:gd name="connsiteX134" fmla="*/ 416555 w 861156"/>
                  <a:gd name="connsiteY134" fmla="*/ 93319 h 948479"/>
                  <a:gd name="connsiteX135" fmla="*/ 475976 w 861156"/>
                  <a:gd name="connsiteY135" fmla="*/ 72461 h 948479"/>
                  <a:gd name="connsiteX136" fmla="*/ 479342 w 861156"/>
                  <a:gd name="connsiteY136" fmla="*/ 71904 h 948479"/>
                  <a:gd name="connsiteX137" fmla="*/ 502161 w 861156"/>
                  <a:gd name="connsiteY137" fmla="*/ 28306 h 948479"/>
                  <a:gd name="connsiteX138" fmla="*/ 504335 w 861156"/>
                  <a:gd name="connsiteY138" fmla="*/ 21282 h 948479"/>
                  <a:gd name="connsiteX139" fmla="*/ 510695 w 861156"/>
                  <a:gd name="connsiteY139" fmla="*/ 5195 h 948479"/>
                  <a:gd name="connsiteX140" fmla="*/ 521350 w 861156"/>
                  <a:gd name="connsiteY140" fmla="*/ 11264 h 948479"/>
                  <a:gd name="connsiteX141" fmla="*/ 538418 w 861156"/>
                  <a:gd name="connsiteY141" fmla="*/ 20063 h 948479"/>
                  <a:gd name="connsiteX142" fmla="*/ 539160 w 861156"/>
                  <a:gd name="connsiteY142" fmla="*/ 20063 h 948479"/>
                  <a:gd name="connsiteX143" fmla="*/ 539452 w 861156"/>
                  <a:gd name="connsiteY143" fmla="*/ 20222 h 948479"/>
                  <a:gd name="connsiteX144" fmla="*/ 546687 w 861156"/>
                  <a:gd name="connsiteY144" fmla="*/ 31910 h 948479"/>
                  <a:gd name="connsiteX145" fmla="*/ 552306 w 861156"/>
                  <a:gd name="connsiteY145" fmla="*/ 40974 h 948479"/>
                  <a:gd name="connsiteX146" fmla="*/ 577246 w 861156"/>
                  <a:gd name="connsiteY146" fmla="*/ 32122 h 948479"/>
                  <a:gd name="connsiteX147" fmla="*/ 586946 w 861156"/>
                  <a:gd name="connsiteY147" fmla="*/ 30267 h 948479"/>
                  <a:gd name="connsiteX148" fmla="*/ 595931 w 861156"/>
                  <a:gd name="connsiteY148" fmla="*/ 25841 h 948479"/>
                  <a:gd name="connsiteX149" fmla="*/ 605445 w 861156"/>
                  <a:gd name="connsiteY149" fmla="*/ 27723 h 948479"/>
                  <a:gd name="connsiteX150" fmla="*/ 611568 w 861156"/>
                  <a:gd name="connsiteY150" fmla="*/ 29074 h 948479"/>
                  <a:gd name="connsiteX151" fmla="*/ 611568 w 861156"/>
                  <a:gd name="connsiteY151" fmla="*/ 29074 h 948479"/>
                  <a:gd name="connsiteX152" fmla="*/ 613476 w 861156"/>
                  <a:gd name="connsiteY152" fmla="*/ 28438 h 948479"/>
                  <a:gd name="connsiteX153" fmla="*/ 614165 w 861156"/>
                  <a:gd name="connsiteY153" fmla="*/ 23588 h 948479"/>
                  <a:gd name="connsiteX154" fmla="*/ 614112 w 861156"/>
                  <a:gd name="connsiteY154" fmla="*/ 23085 h 948479"/>
                  <a:gd name="connsiteX155" fmla="*/ 614457 w 861156"/>
                  <a:gd name="connsiteY155" fmla="*/ 22713 h 948479"/>
                  <a:gd name="connsiteX156" fmla="*/ 641861 w 861156"/>
                  <a:gd name="connsiteY156" fmla="*/ 371 h 948479"/>
                  <a:gd name="connsiteX157" fmla="*/ 642444 w 861156"/>
                  <a:gd name="connsiteY157" fmla="*/ 0 h 948479"/>
                  <a:gd name="connsiteX158" fmla="*/ 643027 w 861156"/>
                  <a:gd name="connsiteY158" fmla="*/ 398 h 948479"/>
                  <a:gd name="connsiteX159" fmla="*/ 684823 w 861156"/>
                  <a:gd name="connsiteY159" fmla="*/ 10257 h 948479"/>
                  <a:gd name="connsiteX160" fmla="*/ 725586 w 861156"/>
                  <a:gd name="connsiteY160" fmla="*/ 19480 h 948479"/>
                  <a:gd name="connsiteX161" fmla="*/ 732423 w 861156"/>
                  <a:gd name="connsiteY161" fmla="*/ 17572 h 948479"/>
                  <a:gd name="connsiteX162" fmla="*/ 739023 w 861156"/>
                  <a:gd name="connsiteY162" fmla="*/ 20487 h 948479"/>
                  <a:gd name="connsiteX163" fmla="*/ 744642 w 861156"/>
                  <a:gd name="connsiteY163" fmla="*/ 67637 h 948479"/>
                  <a:gd name="connsiteX164" fmla="*/ 744350 w 861156"/>
                  <a:gd name="connsiteY164" fmla="*/ 73494 h 948479"/>
                  <a:gd name="connsiteX165" fmla="*/ 744350 w 861156"/>
                  <a:gd name="connsiteY165" fmla="*/ 74395 h 948479"/>
                  <a:gd name="connsiteX166" fmla="*/ 741090 w 861156"/>
                  <a:gd name="connsiteY166" fmla="*/ 74925 h 948479"/>
                  <a:gd name="connsiteX167" fmla="*/ 707537 w 861156"/>
                  <a:gd name="connsiteY167" fmla="*/ 87302 h 948479"/>
                  <a:gd name="connsiteX168" fmla="*/ 714428 w 861156"/>
                  <a:gd name="connsiteY168" fmla="*/ 109141 h 948479"/>
                  <a:gd name="connsiteX169" fmla="*/ 715726 w 861156"/>
                  <a:gd name="connsiteY169" fmla="*/ 111050 h 948479"/>
                  <a:gd name="connsiteX170" fmla="*/ 713421 w 861156"/>
                  <a:gd name="connsiteY170" fmla="*/ 110838 h 948479"/>
                  <a:gd name="connsiteX171" fmla="*/ 699347 w 861156"/>
                  <a:gd name="connsiteY171" fmla="*/ 110148 h 948479"/>
                  <a:gd name="connsiteX172" fmla="*/ 650978 w 861156"/>
                  <a:gd name="connsiteY172" fmla="*/ 142562 h 948479"/>
                  <a:gd name="connsiteX173" fmla="*/ 599005 w 861156"/>
                  <a:gd name="connsiteY173" fmla="*/ 202646 h 948479"/>
                  <a:gd name="connsiteX174" fmla="*/ 598713 w 861156"/>
                  <a:gd name="connsiteY174" fmla="*/ 213857 h 948479"/>
                  <a:gd name="connsiteX175" fmla="*/ 626118 w 861156"/>
                  <a:gd name="connsiteY175" fmla="*/ 230580 h 948479"/>
                  <a:gd name="connsiteX176" fmla="*/ 626940 w 861156"/>
                  <a:gd name="connsiteY176" fmla="*/ 230713 h 948479"/>
                  <a:gd name="connsiteX177" fmla="*/ 627019 w 861156"/>
                  <a:gd name="connsiteY177" fmla="*/ 231534 h 948479"/>
                  <a:gd name="connsiteX178" fmla="*/ 632770 w 861156"/>
                  <a:gd name="connsiteY178" fmla="*/ 236703 h 948479"/>
                  <a:gd name="connsiteX179" fmla="*/ 639502 w 861156"/>
                  <a:gd name="connsiteY179" fmla="*/ 243938 h 948479"/>
                  <a:gd name="connsiteX180" fmla="*/ 647453 w 861156"/>
                  <a:gd name="connsiteY180" fmla="*/ 261483 h 948479"/>
                  <a:gd name="connsiteX181" fmla="*/ 653761 w 861156"/>
                  <a:gd name="connsiteY181" fmla="*/ 291194 h 948479"/>
                  <a:gd name="connsiteX182" fmla="*/ 642418 w 861156"/>
                  <a:gd name="connsiteY182" fmla="*/ 299251 h 948479"/>
                  <a:gd name="connsiteX183" fmla="*/ 631498 w 861156"/>
                  <a:gd name="connsiteY183" fmla="*/ 309428 h 948479"/>
                  <a:gd name="connsiteX184" fmla="*/ 631445 w 861156"/>
                  <a:gd name="connsiteY184" fmla="*/ 309773 h 948479"/>
                  <a:gd name="connsiteX185" fmla="*/ 631207 w 861156"/>
                  <a:gd name="connsiteY185" fmla="*/ 310038 h 948479"/>
                  <a:gd name="connsiteX186" fmla="*/ 630147 w 861156"/>
                  <a:gd name="connsiteY186" fmla="*/ 333732 h 948479"/>
                  <a:gd name="connsiteX187" fmla="*/ 633221 w 861156"/>
                  <a:gd name="connsiteY187" fmla="*/ 345817 h 948479"/>
                  <a:gd name="connsiteX188" fmla="*/ 661103 w 861156"/>
                  <a:gd name="connsiteY188" fmla="*/ 381836 h 948479"/>
                  <a:gd name="connsiteX189" fmla="*/ 661659 w 861156"/>
                  <a:gd name="connsiteY189" fmla="*/ 382154 h 948479"/>
                  <a:gd name="connsiteX190" fmla="*/ 661818 w 861156"/>
                  <a:gd name="connsiteY190" fmla="*/ 382419 h 948479"/>
                  <a:gd name="connsiteX191" fmla="*/ 668126 w 861156"/>
                  <a:gd name="connsiteY191" fmla="*/ 400043 h 948479"/>
                  <a:gd name="connsiteX192" fmla="*/ 692271 w 861156"/>
                  <a:gd name="connsiteY192" fmla="*/ 431079 h 948479"/>
                  <a:gd name="connsiteX193" fmla="*/ 699347 w 861156"/>
                  <a:gd name="connsiteY193" fmla="*/ 427660 h 948479"/>
                  <a:gd name="connsiteX194" fmla="*/ 710001 w 861156"/>
                  <a:gd name="connsiteY194" fmla="*/ 436247 h 948479"/>
                  <a:gd name="connsiteX195" fmla="*/ 719198 w 861156"/>
                  <a:gd name="connsiteY195" fmla="*/ 444119 h 948479"/>
                  <a:gd name="connsiteX196" fmla="*/ 719437 w 861156"/>
                  <a:gd name="connsiteY196" fmla="*/ 444119 h 948479"/>
                  <a:gd name="connsiteX197" fmla="*/ 731946 w 861156"/>
                  <a:gd name="connsiteY197" fmla="*/ 433941 h 948479"/>
                  <a:gd name="connsiteX198" fmla="*/ 756224 w 861156"/>
                  <a:gd name="connsiteY198" fmla="*/ 418331 h 948479"/>
                  <a:gd name="connsiteX199" fmla="*/ 763804 w 861156"/>
                  <a:gd name="connsiteY199" fmla="*/ 422598 h 948479"/>
                  <a:gd name="connsiteX200" fmla="*/ 763963 w 861156"/>
                  <a:gd name="connsiteY200" fmla="*/ 422810 h 948479"/>
                  <a:gd name="connsiteX201" fmla="*/ 763963 w 861156"/>
                  <a:gd name="connsiteY201" fmla="*/ 423075 h 948479"/>
                  <a:gd name="connsiteX202" fmla="*/ 766905 w 861156"/>
                  <a:gd name="connsiteY202" fmla="*/ 432007 h 948479"/>
                  <a:gd name="connsiteX203" fmla="*/ 771622 w 861156"/>
                  <a:gd name="connsiteY203" fmla="*/ 427952 h 948479"/>
                  <a:gd name="connsiteX204" fmla="*/ 782383 w 861156"/>
                  <a:gd name="connsiteY204" fmla="*/ 420743 h 948479"/>
                  <a:gd name="connsiteX205" fmla="*/ 786968 w 861156"/>
                  <a:gd name="connsiteY205" fmla="*/ 422386 h 948479"/>
                  <a:gd name="connsiteX206" fmla="*/ 787286 w 861156"/>
                  <a:gd name="connsiteY206" fmla="*/ 422624 h 948479"/>
                  <a:gd name="connsiteX207" fmla="*/ 787392 w 861156"/>
                  <a:gd name="connsiteY207" fmla="*/ 423022 h 948479"/>
                  <a:gd name="connsiteX208" fmla="*/ 806951 w 861156"/>
                  <a:gd name="connsiteY208" fmla="*/ 434631 h 948479"/>
                  <a:gd name="connsiteX209" fmla="*/ 822005 w 861156"/>
                  <a:gd name="connsiteY209" fmla="*/ 424824 h 948479"/>
                  <a:gd name="connsiteX210" fmla="*/ 829214 w 861156"/>
                  <a:gd name="connsiteY210" fmla="*/ 450003 h 948479"/>
                  <a:gd name="connsiteX211" fmla="*/ 836953 w 861156"/>
                  <a:gd name="connsiteY211" fmla="*/ 465481 h 948479"/>
                  <a:gd name="connsiteX212" fmla="*/ 855559 w 861156"/>
                  <a:gd name="connsiteY212" fmla="*/ 508204 h 948479"/>
                  <a:gd name="connsiteX213" fmla="*/ 860568 w 861156"/>
                  <a:gd name="connsiteY213" fmla="*/ 522622 h 948479"/>
                  <a:gd name="connsiteX214" fmla="*/ 832236 w 861156"/>
                  <a:gd name="connsiteY214" fmla="*/ 529566 h 948479"/>
                  <a:gd name="connsiteX215" fmla="*/ 809284 w 861156"/>
                  <a:gd name="connsiteY215" fmla="*/ 532587 h 948479"/>
                  <a:gd name="connsiteX216" fmla="*/ 630836 w 861156"/>
                  <a:gd name="connsiteY216" fmla="*/ 623441 h 948479"/>
                  <a:gd name="connsiteX217" fmla="*/ 630836 w 861156"/>
                  <a:gd name="connsiteY217" fmla="*/ 623441 h 948479"/>
                  <a:gd name="connsiteX218" fmla="*/ 624952 w 861156"/>
                  <a:gd name="connsiteY218" fmla="*/ 620870 h 948479"/>
                  <a:gd name="connsiteX219" fmla="*/ 629245 w 861156"/>
                  <a:gd name="connsiteY219" fmla="*/ 608546 h 948479"/>
                  <a:gd name="connsiteX220" fmla="*/ 628556 w 861156"/>
                  <a:gd name="connsiteY220" fmla="*/ 605286 h 948479"/>
                  <a:gd name="connsiteX221" fmla="*/ 631763 w 861156"/>
                  <a:gd name="connsiteY221" fmla="*/ 603034 h 948479"/>
                  <a:gd name="connsiteX222" fmla="*/ 634997 w 861156"/>
                  <a:gd name="connsiteY222" fmla="*/ 597176 h 948479"/>
                  <a:gd name="connsiteX223" fmla="*/ 634732 w 861156"/>
                  <a:gd name="connsiteY223" fmla="*/ 596196 h 948479"/>
                  <a:gd name="connsiteX224" fmla="*/ 635686 w 861156"/>
                  <a:gd name="connsiteY224" fmla="*/ 595851 h 948479"/>
                  <a:gd name="connsiteX225" fmla="*/ 636984 w 861156"/>
                  <a:gd name="connsiteY225" fmla="*/ 595613 h 948479"/>
                  <a:gd name="connsiteX226" fmla="*/ 640695 w 861156"/>
                  <a:gd name="connsiteY226" fmla="*/ 599562 h 948479"/>
                  <a:gd name="connsiteX227" fmla="*/ 642391 w 861156"/>
                  <a:gd name="connsiteY227" fmla="*/ 602106 h 948479"/>
                  <a:gd name="connsiteX228" fmla="*/ 642921 w 861156"/>
                  <a:gd name="connsiteY228" fmla="*/ 602000 h 948479"/>
                  <a:gd name="connsiteX229" fmla="*/ 643902 w 861156"/>
                  <a:gd name="connsiteY229" fmla="*/ 601019 h 948479"/>
                  <a:gd name="connsiteX230" fmla="*/ 641570 w 861156"/>
                  <a:gd name="connsiteY230" fmla="*/ 596699 h 948479"/>
                  <a:gd name="connsiteX231" fmla="*/ 639847 w 861156"/>
                  <a:gd name="connsiteY231" fmla="*/ 594261 h 948479"/>
                  <a:gd name="connsiteX232" fmla="*/ 638654 w 861156"/>
                  <a:gd name="connsiteY232" fmla="*/ 591902 h 948479"/>
                  <a:gd name="connsiteX233" fmla="*/ 641172 w 861156"/>
                  <a:gd name="connsiteY233" fmla="*/ 592750 h 948479"/>
                  <a:gd name="connsiteX234" fmla="*/ 643213 w 861156"/>
                  <a:gd name="connsiteY234" fmla="*/ 592989 h 948479"/>
                  <a:gd name="connsiteX235" fmla="*/ 647188 w 861156"/>
                  <a:gd name="connsiteY235" fmla="*/ 592724 h 948479"/>
                  <a:gd name="connsiteX236" fmla="*/ 651296 w 861156"/>
                  <a:gd name="connsiteY236" fmla="*/ 592459 h 948479"/>
                  <a:gd name="connsiteX237" fmla="*/ 655510 w 861156"/>
                  <a:gd name="connsiteY237" fmla="*/ 593969 h 948479"/>
                  <a:gd name="connsiteX238" fmla="*/ 655219 w 861156"/>
                  <a:gd name="connsiteY238" fmla="*/ 597600 h 948479"/>
                  <a:gd name="connsiteX239" fmla="*/ 654980 w 861156"/>
                  <a:gd name="connsiteY239" fmla="*/ 598104 h 948479"/>
                  <a:gd name="connsiteX240" fmla="*/ 654424 w 861156"/>
                  <a:gd name="connsiteY240" fmla="*/ 598183 h 948479"/>
                  <a:gd name="connsiteX241" fmla="*/ 651800 w 861156"/>
                  <a:gd name="connsiteY241" fmla="*/ 598952 h 948479"/>
                  <a:gd name="connsiteX242" fmla="*/ 653417 w 861156"/>
                  <a:gd name="connsiteY242" fmla="*/ 599244 h 948479"/>
                  <a:gd name="connsiteX243" fmla="*/ 657816 w 861156"/>
                  <a:gd name="connsiteY243" fmla="*/ 597229 h 948479"/>
                  <a:gd name="connsiteX244" fmla="*/ 659592 w 861156"/>
                  <a:gd name="connsiteY244" fmla="*/ 586681 h 948479"/>
                  <a:gd name="connsiteX245" fmla="*/ 659512 w 861156"/>
                  <a:gd name="connsiteY245" fmla="*/ 586071 h 948479"/>
                  <a:gd name="connsiteX246" fmla="*/ 659989 w 861156"/>
                  <a:gd name="connsiteY246" fmla="*/ 585674 h 948479"/>
                  <a:gd name="connsiteX247" fmla="*/ 668630 w 861156"/>
                  <a:gd name="connsiteY247" fmla="*/ 581089 h 948479"/>
                  <a:gd name="connsiteX248" fmla="*/ 680185 w 861156"/>
                  <a:gd name="connsiteY248" fmla="*/ 571707 h 948479"/>
                  <a:gd name="connsiteX249" fmla="*/ 676925 w 861156"/>
                  <a:gd name="connsiteY249" fmla="*/ 573641 h 948479"/>
                  <a:gd name="connsiteX250" fmla="*/ 667039 w 861156"/>
                  <a:gd name="connsiteY250" fmla="*/ 577855 h 948479"/>
                  <a:gd name="connsiteX251" fmla="*/ 655881 w 861156"/>
                  <a:gd name="connsiteY251" fmla="*/ 566936 h 948479"/>
                  <a:gd name="connsiteX252" fmla="*/ 655775 w 861156"/>
                  <a:gd name="connsiteY252" fmla="*/ 566750 h 948479"/>
                  <a:gd name="connsiteX253" fmla="*/ 655775 w 861156"/>
                  <a:gd name="connsiteY253" fmla="*/ 566538 h 948479"/>
                  <a:gd name="connsiteX254" fmla="*/ 652754 w 861156"/>
                  <a:gd name="connsiteY254" fmla="*/ 562192 h 948479"/>
                  <a:gd name="connsiteX255" fmla="*/ 636932 w 861156"/>
                  <a:gd name="connsiteY255" fmla="*/ 577855 h 948479"/>
                  <a:gd name="connsiteX256" fmla="*/ 636932 w 861156"/>
                  <a:gd name="connsiteY256" fmla="*/ 589305 h 948479"/>
                  <a:gd name="connsiteX257" fmla="*/ 637992 w 861156"/>
                  <a:gd name="connsiteY257" fmla="*/ 590445 h 948479"/>
                  <a:gd name="connsiteX258" fmla="*/ 636560 w 861156"/>
                  <a:gd name="connsiteY258" fmla="*/ 591054 h 948479"/>
                  <a:gd name="connsiteX259" fmla="*/ 634228 w 861156"/>
                  <a:gd name="connsiteY259" fmla="*/ 591531 h 948479"/>
                  <a:gd name="connsiteX260" fmla="*/ 627549 w 861156"/>
                  <a:gd name="connsiteY260" fmla="*/ 588245 h 948479"/>
                  <a:gd name="connsiteX261" fmla="*/ 624183 w 861156"/>
                  <a:gd name="connsiteY261" fmla="*/ 586204 h 948479"/>
                  <a:gd name="connsiteX262" fmla="*/ 622646 w 861156"/>
                  <a:gd name="connsiteY262" fmla="*/ 587476 h 948479"/>
                  <a:gd name="connsiteX263" fmla="*/ 622514 w 861156"/>
                  <a:gd name="connsiteY263" fmla="*/ 587715 h 948479"/>
                  <a:gd name="connsiteX264" fmla="*/ 622275 w 861156"/>
                  <a:gd name="connsiteY264" fmla="*/ 587847 h 948479"/>
                  <a:gd name="connsiteX265" fmla="*/ 620791 w 861156"/>
                  <a:gd name="connsiteY265" fmla="*/ 588298 h 948479"/>
                  <a:gd name="connsiteX266" fmla="*/ 616603 w 861156"/>
                  <a:gd name="connsiteY266" fmla="*/ 579817 h 948479"/>
                  <a:gd name="connsiteX267" fmla="*/ 616418 w 861156"/>
                  <a:gd name="connsiteY267" fmla="*/ 578703 h 948479"/>
                  <a:gd name="connsiteX268" fmla="*/ 613900 w 861156"/>
                  <a:gd name="connsiteY268" fmla="*/ 584932 h 948479"/>
                  <a:gd name="connsiteX269" fmla="*/ 619466 w 861156"/>
                  <a:gd name="connsiteY269" fmla="*/ 589199 h 948479"/>
                  <a:gd name="connsiteX270" fmla="*/ 627576 w 861156"/>
                  <a:gd name="connsiteY270" fmla="*/ 596673 h 948479"/>
                  <a:gd name="connsiteX271" fmla="*/ 627735 w 861156"/>
                  <a:gd name="connsiteY271" fmla="*/ 597521 h 948479"/>
                  <a:gd name="connsiteX272" fmla="*/ 626940 w 861156"/>
                  <a:gd name="connsiteY272" fmla="*/ 597865 h 948479"/>
                  <a:gd name="connsiteX273" fmla="*/ 618141 w 861156"/>
                  <a:gd name="connsiteY273" fmla="*/ 599959 h 948479"/>
                  <a:gd name="connsiteX274" fmla="*/ 608811 w 861156"/>
                  <a:gd name="connsiteY274" fmla="*/ 597468 h 948479"/>
                  <a:gd name="connsiteX275" fmla="*/ 601364 w 861156"/>
                  <a:gd name="connsiteY275" fmla="*/ 595374 h 948479"/>
                  <a:gd name="connsiteX276" fmla="*/ 574251 w 861156"/>
                  <a:gd name="connsiteY276" fmla="*/ 614934 h 948479"/>
                  <a:gd name="connsiteX277" fmla="*/ 567466 w 861156"/>
                  <a:gd name="connsiteY277" fmla="*/ 642577 h 948479"/>
                  <a:gd name="connsiteX278" fmla="*/ 557898 w 861156"/>
                  <a:gd name="connsiteY278" fmla="*/ 669292 h 948479"/>
                  <a:gd name="connsiteX279" fmla="*/ 556918 w 861156"/>
                  <a:gd name="connsiteY279" fmla="*/ 682332 h 948479"/>
                  <a:gd name="connsiteX280" fmla="*/ 554718 w 861156"/>
                  <a:gd name="connsiteY280" fmla="*/ 688030 h 948479"/>
                  <a:gd name="connsiteX281" fmla="*/ 554718 w 861156"/>
                  <a:gd name="connsiteY281" fmla="*/ 688163 h 948479"/>
                  <a:gd name="connsiteX282" fmla="*/ 554638 w 861156"/>
                  <a:gd name="connsiteY282" fmla="*/ 688295 h 948479"/>
                  <a:gd name="connsiteX283" fmla="*/ 547244 w 861156"/>
                  <a:gd name="connsiteY283" fmla="*/ 693410 h 948479"/>
                  <a:gd name="connsiteX284" fmla="*/ 539823 w 861156"/>
                  <a:gd name="connsiteY284" fmla="*/ 691555 h 948479"/>
                  <a:gd name="connsiteX285" fmla="*/ 533780 w 861156"/>
                  <a:gd name="connsiteY285" fmla="*/ 689965 h 948479"/>
                  <a:gd name="connsiteX286" fmla="*/ 532826 w 861156"/>
                  <a:gd name="connsiteY286" fmla="*/ 690045 h 948479"/>
                  <a:gd name="connsiteX287" fmla="*/ 535503 w 861156"/>
                  <a:gd name="connsiteY287" fmla="*/ 708385 h 948479"/>
                  <a:gd name="connsiteX288" fmla="*/ 542685 w 861156"/>
                  <a:gd name="connsiteY288" fmla="*/ 713394 h 948479"/>
                  <a:gd name="connsiteX289" fmla="*/ 545229 w 861156"/>
                  <a:gd name="connsiteY289" fmla="*/ 712148 h 948479"/>
                  <a:gd name="connsiteX290" fmla="*/ 545945 w 861156"/>
                  <a:gd name="connsiteY290" fmla="*/ 696246 h 948479"/>
                  <a:gd name="connsiteX291" fmla="*/ 545574 w 861156"/>
                  <a:gd name="connsiteY291" fmla="*/ 694338 h 948479"/>
                  <a:gd name="connsiteX292" fmla="*/ 547403 w 861156"/>
                  <a:gd name="connsiteY292" fmla="*/ 695001 h 948479"/>
                  <a:gd name="connsiteX293" fmla="*/ 556441 w 861156"/>
                  <a:gd name="connsiteY293" fmla="*/ 721557 h 948479"/>
                  <a:gd name="connsiteX294" fmla="*/ 558905 w 861156"/>
                  <a:gd name="connsiteY294" fmla="*/ 742044 h 948479"/>
                  <a:gd name="connsiteX295" fmla="*/ 569083 w 861156"/>
                  <a:gd name="connsiteY295" fmla="*/ 746152 h 948479"/>
                  <a:gd name="connsiteX296" fmla="*/ 568977 w 861156"/>
                  <a:gd name="connsiteY296" fmla="*/ 745198 h 948479"/>
                  <a:gd name="connsiteX297" fmla="*/ 584322 w 861156"/>
                  <a:gd name="connsiteY297" fmla="*/ 729879 h 948479"/>
                  <a:gd name="connsiteX298" fmla="*/ 585170 w 861156"/>
                  <a:gd name="connsiteY298" fmla="*/ 729323 h 948479"/>
                  <a:gd name="connsiteX299" fmla="*/ 588510 w 861156"/>
                  <a:gd name="connsiteY299" fmla="*/ 727149 h 948479"/>
                  <a:gd name="connsiteX300" fmla="*/ 587211 w 861156"/>
                  <a:gd name="connsiteY300" fmla="*/ 729270 h 948479"/>
                  <a:gd name="connsiteX301" fmla="*/ 589252 w 861156"/>
                  <a:gd name="connsiteY301" fmla="*/ 729270 h 948479"/>
                  <a:gd name="connsiteX302" fmla="*/ 585912 w 861156"/>
                  <a:gd name="connsiteY302" fmla="*/ 731417 h 948479"/>
                  <a:gd name="connsiteX303" fmla="*/ 589808 w 861156"/>
                  <a:gd name="connsiteY303" fmla="*/ 764519 h 948479"/>
                  <a:gd name="connsiteX304" fmla="*/ 592936 w 861156"/>
                  <a:gd name="connsiteY304" fmla="*/ 796138 h 948479"/>
                  <a:gd name="connsiteX305" fmla="*/ 591823 w 861156"/>
                  <a:gd name="connsiteY305" fmla="*/ 796668 h 948479"/>
                  <a:gd name="connsiteX306" fmla="*/ 591823 w 861156"/>
                  <a:gd name="connsiteY306" fmla="*/ 796668 h 948479"/>
                  <a:gd name="connsiteX307" fmla="*/ 585329 w 861156"/>
                  <a:gd name="connsiteY307" fmla="*/ 785749 h 948479"/>
                  <a:gd name="connsiteX308" fmla="*/ 582864 w 861156"/>
                  <a:gd name="connsiteY308" fmla="*/ 800670 h 948479"/>
                  <a:gd name="connsiteX309" fmla="*/ 589729 w 861156"/>
                  <a:gd name="connsiteY309" fmla="*/ 804911 h 948479"/>
                  <a:gd name="connsiteX310" fmla="*/ 591107 w 861156"/>
                  <a:gd name="connsiteY310" fmla="*/ 804540 h 948479"/>
                  <a:gd name="connsiteX311" fmla="*/ 590338 w 861156"/>
                  <a:gd name="connsiteY311" fmla="*/ 802578 h 948479"/>
                  <a:gd name="connsiteX312" fmla="*/ 590179 w 861156"/>
                  <a:gd name="connsiteY312" fmla="*/ 802366 h 948479"/>
                  <a:gd name="connsiteX313" fmla="*/ 590179 w 861156"/>
                  <a:gd name="connsiteY313" fmla="*/ 802101 h 948479"/>
                  <a:gd name="connsiteX314" fmla="*/ 590524 w 861156"/>
                  <a:gd name="connsiteY314" fmla="*/ 799954 h 948479"/>
                  <a:gd name="connsiteX315" fmla="*/ 591717 w 861156"/>
                  <a:gd name="connsiteY315" fmla="*/ 799424 h 948479"/>
                  <a:gd name="connsiteX316" fmla="*/ 610216 w 861156"/>
                  <a:gd name="connsiteY316" fmla="*/ 827147 h 948479"/>
                  <a:gd name="connsiteX317" fmla="*/ 607142 w 861156"/>
                  <a:gd name="connsiteY317" fmla="*/ 830619 h 948479"/>
                  <a:gd name="connsiteX318" fmla="*/ 605366 w 861156"/>
                  <a:gd name="connsiteY318" fmla="*/ 831944 h 948479"/>
                  <a:gd name="connsiteX319" fmla="*/ 603829 w 861156"/>
                  <a:gd name="connsiteY319" fmla="*/ 833163 h 948479"/>
                  <a:gd name="connsiteX320" fmla="*/ 607725 w 861156"/>
                  <a:gd name="connsiteY320" fmla="*/ 836609 h 948479"/>
                  <a:gd name="connsiteX321" fmla="*/ 610110 w 861156"/>
                  <a:gd name="connsiteY321" fmla="*/ 833561 h 948479"/>
                  <a:gd name="connsiteX322" fmla="*/ 606612 w 861156"/>
                  <a:gd name="connsiteY322" fmla="*/ 813418 h 948479"/>
                  <a:gd name="connsiteX323" fmla="*/ 607221 w 861156"/>
                  <a:gd name="connsiteY323" fmla="*/ 812570 h 948479"/>
                  <a:gd name="connsiteX324" fmla="*/ 606426 w 861156"/>
                  <a:gd name="connsiteY324" fmla="*/ 813312 h 948479"/>
                  <a:gd name="connsiteX325" fmla="*/ 607672 w 861156"/>
                  <a:gd name="connsiteY325" fmla="*/ 811510 h 948479"/>
                  <a:gd name="connsiteX326" fmla="*/ 607884 w 861156"/>
                  <a:gd name="connsiteY326" fmla="*/ 811669 h 948479"/>
                  <a:gd name="connsiteX327" fmla="*/ 630624 w 861156"/>
                  <a:gd name="connsiteY327" fmla="*/ 835284 h 948479"/>
                  <a:gd name="connsiteX328" fmla="*/ 648196 w 861156"/>
                  <a:gd name="connsiteY328" fmla="*/ 855161 h 948479"/>
                  <a:gd name="connsiteX329" fmla="*/ 649388 w 861156"/>
                  <a:gd name="connsiteY329" fmla="*/ 854340 h 948479"/>
                  <a:gd name="connsiteX330" fmla="*/ 650501 w 861156"/>
                  <a:gd name="connsiteY330" fmla="*/ 853571 h 948479"/>
                  <a:gd name="connsiteX331" fmla="*/ 647824 w 861156"/>
                  <a:gd name="connsiteY331" fmla="*/ 850020 h 948479"/>
                  <a:gd name="connsiteX332" fmla="*/ 650872 w 861156"/>
                  <a:gd name="connsiteY332" fmla="*/ 848509 h 948479"/>
                  <a:gd name="connsiteX333" fmla="*/ 665370 w 861156"/>
                  <a:gd name="connsiteY333" fmla="*/ 856751 h 948479"/>
                  <a:gd name="connsiteX334" fmla="*/ 662428 w 861156"/>
                  <a:gd name="connsiteY334" fmla="*/ 869924 h 948479"/>
                  <a:gd name="connsiteX335" fmla="*/ 660864 w 861156"/>
                  <a:gd name="connsiteY335" fmla="*/ 879465 h 948479"/>
                  <a:gd name="connsiteX336" fmla="*/ 653735 w 861156"/>
                  <a:gd name="connsiteY336" fmla="*/ 884978 h 948479"/>
                  <a:gd name="connsiteX337" fmla="*/ 633274 w 861156"/>
                  <a:gd name="connsiteY337" fmla="*/ 932737 h 948479"/>
                  <a:gd name="connsiteX338" fmla="*/ 632399 w 861156"/>
                  <a:gd name="connsiteY338" fmla="*/ 932869 h 948479"/>
                  <a:gd name="connsiteX339" fmla="*/ 632081 w 861156"/>
                  <a:gd name="connsiteY339" fmla="*/ 932021 h 948479"/>
                  <a:gd name="connsiteX340" fmla="*/ 630306 w 861156"/>
                  <a:gd name="connsiteY340" fmla="*/ 927595 h 948479"/>
                  <a:gd name="connsiteX341" fmla="*/ 630703 w 861156"/>
                  <a:gd name="connsiteY341" fmla="*/ 905147 h 948479"/>
                  <a:gd name="connsiteX342" fmla="*/ 630173 w 861156"/>
                  <a:gd name="connsiteY342" fmla="*/ 894360 h 948479"/>
                  <a:gd name="connsiteX343" fmla="*/ 629007 w 861156"/>
                  <a:gd name="connsiteY343" fmla="*/ 893803 h 948479"/>
                  <a:gd name="connsiteX344" fmla="*/ 616285 w 861156"/>
                  <a:gd name="connsiteY344" fmla="*/ 910421 h 948479"/>
                  <a:gd name="connsiteX345" fmla="*/ 621400 w 861156"/>
                  <a:gd name="connsiteY345" fmla="*/ 917179 h 948479"/>
                  <a:gd name="connsiteX346" fmla="*/ 625350 w 861156"/>
                  <a:gd name="connsiteY346" fmla="*/ 921155 h 948479"/>
                  <a:gd name="connsiteX347" fmla="*/ 618114 w 861156"/>
                  <a:gd name="connsiteY347" fmla="*/ 927993 h 948479"/>
                  <a:gd name="connsiteX348" fmla="*/ 623759 w 861156"/>
                  <a:gd name="connsiteY348" fmla="*/ 932763 h 948479"/>
                  <a:gd name="connsiteX349" fmla="*/ 627655 w 861156"/>
                  <a:gd name="connsiteY349" fmla="*/ 936076 h 948479"/>
                  <a:gd name="connsiteX350" fmla="*/ 616232 w 861156"/>
                  <a:gd name="connsiteY350" fmla="*/ 948056 h 948479"/>
                  <a:gd name="connsiteX351" fmla="*/ 615676 w 861156"/>
                  <a:gd name="connsiteY351" fmla="*/ 948480 h 948479"/>
                  <a:gd name="connsiteX352" fmla="*/ 615066 w 861156"/>
                  <a:gd name="connsiteY352" fmla="*/ 948135 h 948479"/>
                  <a:gd name="connsiteX353" fmla="*/ 589411 w 861156"/>
                  <a:gd name="connsiteY353" fmla="*/ 672102 h 948479"/>
                  <a:gd name="connsiteX354" fmla="*/ 596964 w 861156"/>
                  <a:gd name="connsiteY354" fmla="*/ 649044 h 948479"/>
                  <a:gd name="connsiteX355" fmla="*/ 600198 w 861156"/>
                  <a:gd name="connsiteY355" fmla="*/ 642709 h 948479"/>
                  <a:gd name="connsiteX356" fmla="*/ 616312 w 861156"/>
                  <a:gd name="connsiteY356" fmla="*/ 628769 h 948479"/>
                  <a:gd name="connsiteX357" fmla="*/ 627178 w 861156"/>
                  <a:gd name="connsiteY357" fmla="*/ 636110 h 948479"/>
                  <a:gd name="connsiteX358" fmla="*/ 625800 w 861156"/>
                  <a:gd name="connsiteY358" fmla="*/ 637515 h 948479"/>
                  <a:gd name="connsiteX359" fmla="*/ 623759 w 861156"/>
                  <a:gd name="connsiteY359" fmla="*/ 636587 h 948479"/>
                  <a:gd name="connsiteX360" fmla="*/ 617955 w 861156"/>
                  <a:gd name="connsiteY360" fmla="*/ 634626 h 948479"/>
                  <a:gd name="connsiteX361" fmla="*/ 597282 w 861156"/>
                  <a:gd name="connsiteY361" fmla="*/ 660891 h 948479"/>
                  <a:gd name="connsiteX362" fmla="*/ 591319 w 861156"/>
                  <a:gd name="connsiteY362" fmla="*/ 672526 h 948479"/>
                  <a:gd name="connsiteX363" fmla="*/ 589914 w 861156"/>
                  <a:gd name="connsiteY363" fmla="*/ 674354 h 948479"/>
                  <a:gd name="connsiteX364" fmla="*/ 589384 w 861156"/>
                  <a:gd name="connsiteY364" fmla="*/ 672102 h 948479"/>
                  <a:gd name="connsiteX365" fmla="*/ 594764 w 861156"/>
                  <a:gd name="connsiteY365" fmla="*/ 632691 h 948479"/>
                  <a:gd name="connsiteX366" fmla="*/ 588801 w 861156"/>
                  <a:gd name="connsiteY366" fmla="*/ 629219 h 948479"/>
                  <a:gd name="connsiteX367" fmla="*/ 592591 w 861156"/>
                  <a:gd name="connsiteY367" fmla="*/ 615835 h 948479"/>
                  <a:gd name="connsiteX368" fmla="*/ 592856 w 861156"/>
                  <a:gd name="connsiteY368" fmla="*/ 615517 h 948479"/>
                  <a:gd name="connsiteX369" fmla="*/ 593254 w 861156"/>
                  <a:gd name="connsiteY369" fmla="*/ 615437 h 948479"/>
                  <a:gd name="connsiteX370" fmla="*/ 595480 w 861156"/>
                  <a:gd name="connsiteY370" fmla="*/ 615225 h 948479"/>
                  <a:gd name="connsiteX371" fmla="*/ 605074 w 861156"/>
                  <a:gd name="connsiteY371" fmla="*/ 619757 h 948479"/>
                  <a:gd name="connsiteX372" fmla="*/ 605763 w 861156"/>
                  <a:gd name="connsiteY372" fmla="*/ 627231 h 948479"/>
                  <a:gd name="connsiteX373" fmla="*/ 605657 w 861156"/>
                  <a:gd name="connsiteY373" fmla="*/ 627470 h 948479"/>
                  <a:gd name="connsiteX374" fmla="*/ 605472 w 861156"/>
                  <a:gd name="connsiteY374" fmla="*/ 627655 h 948479"/>
                  <a:gd name="connsiteX375" fmla="*/ 594791 w 861156"/>
                  <a:gd name="connsiteY375" fmla="*/ 632691 h 948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</a:cxnLst>
                <a:rect l="l" t="t" r="r" b="b"/>
                <a:pathLst>
                  <a:path w="861156" h="948479">
                    <a:moveTo>
                      <a:pt x="615093" y="948162"/>
                    </a:moveTo>
                    <a:cubicBezTo>
                      <a:pt x="600012" y="939972"/>
                      <a:pt x="598607" y="933108"/>
                      <a:pt x="597494" y="927622"/>
                    </a:cubicBezTo>
                    <a:cubicBezTo>
                      <a:pt x="596487" y="922692"/>
                      <a:pt x="595745" y="919141"/>
                      <a:pt x="584322" y="916119"/>
                    </a:cubicBezTo>
                    <a:cubicBezTo>
                      <a:pt x="577617" y="912806"/>
                      <a:pt x="577272" y="904564"/>
                      <a:pt x="576981" y="897275"/>
                    </a:cubicBezTo>
                    <a:cubicBezTo>
                      <a:pt x="576875" y="894784"/>
                      <a:pt x="576795" y="892399"/>
                      <a:pt x="576451" y="890464"/>
                    </a:cubicBezTo>
                    <a:lnTo>
                      <a:pt x="576398" y="890119"/>
                    </a:lnTo>
                    <a:lnTo>
                      <a:pt x="576557" y="889801"/>
                    </a:lnTo>
                    <a:cubicBezTo>
                      <a:pt x="579816" y="883175"/>
                      <a:pt x="579684" y="880472"/>
                      <a:pt x="578995" y="879359"/>
                    </a:cubicBezTo>
                    <a:cubicBezTo>
                      <a:pt x="578465" y="878511"/>
                      <a:pt x="577246" y="878087"/>
                      <a:pt x="575311" y="878087"/>
                    </a:cubicBezTo>
                    <a:cubicBezTo>
                      <a:pt x="572608" y="878087"/>
                      <a:pt x="568924" y="878908"/>
                      <a:pt x="565028" y="879756"/>
                    </a:cubicBezTo>
                    <a:cubicBezTo>
                      <a:pt x="560469" y="880764"/>
                      <a:pt x="555778" y="881797"/>
                      <a:pt x="551643" y="881797"/>
                    </a:cubicBezTo>
                    <a:cubicBezTo>
                      <a:pt x="548463" y="881797"/>
                      <a:pt x="546051" y="881188"/>
                      <a:pt x="544222" y="879915"/>
                    </a:cubicBezTo>
                    <a:cubicBezTo>
                      <a:pt x="541943" y="878405"/>
                      <a:pt x="539160" y="878219"/>
                      <a:pt x="536987" y="878219"/>
                    </a:cubicBezTo>
                    <a:cubicBezTo>
                      <a:pt x="535927" y="878219"/>
                      <a:pt x="534840" y="878272"/>
                      <a:pt x="533753" y="878325"/>
                    </a:cubicBezTo>
                    <a:cubicBezTo>
                      <a:pt x="532667" y="878378"/>
                      <a:pt x="531607" y="878431"/>
                      <a:pt x="530573" y="878431"/>
                    </a:cubicBezTo>
                    <a:cubicBezTo>
                      <a:pt x="525484" y="878431"/>
                      <a:pt x="520555" y="877212"/>
                      <a:pt x="519071" y="868545"/>
                    </a:cubicBezTo>
                    <a:cubicBezTo>
                      <a:pt x="509715" y="858315"/>
                      <a:pt x="487240" y="854684"/>
                      <a:pt x="470728" y="854684"/>
                    </a:cubicBezTo>
                    <a:cubicBezTo>
                      <a:pt x="463122" y="854684"/>
                      <a:pt x="456125" y="855426"/>
                      <a:pt x="451010" y="856778"/>
                    </a:cubicBezTo>
                    <a:lnTo>
                      <a:pt x="450718" y="856857"/>
                    </a:lnTo>
                    <a:lnTo>
                      <a:pt x="450427" y="856778"/>
                    </a:lnTo>
                    <a:cubicBezTo>
                      <a:pt x="444384" y="854949"/>
                      <a:pt x="438367" y="853995"/>
                      <a:pt x="432590" y="853995"/>
                    </a:cubicBezTo>
                    <a:cubicBezTo>
                      <a:pt x="411678" y="853995"/>
                      <a:pt x="395273" y="865736"/>
                      <a:pt x="377913" y="878166"/>
                    </a:cubicBezTo>
                    <a:cubicBezTo>
                      <a:pt x="367762" y="885428"/>
                      <a:pt x="357293" y="892929"/>
                      <a:pt x="345685" y="898044"/>
                    </a:cubicBezTo>
                    <a:lnTo>
                      <a:pt x="345075" y="898309"/>
                    </a:lnTo>
                    <a:lnTo>
                      <a:pt x="344545" y="897885"/>
                    </a:lnTo>
                    <a:cubicBezTo>
                      <a:pt x="320003" y="877769"/>
                      <a:pt x="309243" y="875198"/>
                      <a:pt x="302617" y="875198"/>
                    </a:cubicBezTo>
                    <a:cubicBezTo>
                      <a:pt x="300046" y="875198"/>
                      <a:pt x="297846" y="875622"/>
                      <a:pt x="295726" y="876046"/>
                    </a:cubicBezTo>
                    <a:cubicBezTo>
                      <a:pt x="293658" y="876443"/>
                      <a:pt x="291697" y="876841"/>
                      <a:pt x="289497" y="876841"/>
                    </a:cubicBezTo>
                    <a:cubicBezTo>
                      <a:pt x="284806" y="876841"/>
                      <a:pt x="280089" y="874986"/>
                      <a:pt x="274178" y="870798"/>
                    </a:cubicBezTo>
                    <a:lnTo>
                      <a:pt x="273781" y="870533"/>
                    </a:lnTo>
                    <a:lnTo>
                      <a:pt x="273728" y="870056"/>
                    </a:lnTo>
                    <a:cubicBezTo>
                      <a:pt x="272615" y="861230"/>
                      <a:pt x="261536" y="855532"/>
                      <a:pt x="249769" y="849516"/>
                    </a:cubicBezTo>
                    <a:cubicBezTo>
                      <a:pt x="234980" y="841936"/>
                      <a:pt x="218283" y="833375"/>
                      <a:pt x="221331" y="816572"/>
                    </a:cubicBezTo>
                    <a:cubicBezTo>
                      <a:pt x="220058" y="816572"/>
                      <a:pt x="218707" y="816625"/>
                      <a:pt x="217302" y="816652"/>
                    </a:cubicBezTo>
                    <a:cubicBezTo>
                      <a:pt x="215606" y="816705"/>
                      <a:pt x="213857" y="816731"/>
                      <a:pt x="212107" y="816731"/>
                    </a:cubicBezTo>
                    <a:cubicBezTo>
                      <a:pt x="205163" y="816731"/>
                      <a:pt x="197583" y="816095"/>
                      <a:pt x="194164" y="811351"/>
                    </a:cubicBezTo>
                    <a:cubicBezTo>
                      <a:pt x="191912" y="808224"/>
                      <a:pt x="191726" y="803903"/>
                      <a:pt x="193634" y="798099"/>
                    </a:cubicBezTo>
                    <a:lnTo>
                      <a:pt x="193767" y="797728"/>
                    </a:lnTo>
                    <a:lnTo>
                      <a:pt x="194111" y="797516"/>
                    </a:lnTo>
                    <a:cubicBezTo>
                      <a:pt x="197371" y="795475"/>
                      <a:pt x="198909" y="793488"/>
                      <a:pt x="198458" y="791897"/>
                    </a:cubicBezTo>
                    <a:cubicBezTo>
                      <a:pt x="197716" y="789274"/>
                      <a:pt x="191965" y="787153"/>
                      <a:pt x="185683" y="787153"/>
                    </a:cubicBezTo>
                    <a:cubicBezTo>
                      <a:pt x="181496" y="787153"/>
                      <a:pt x="178024" y="788107"/>
                      <a:pt x="176222" y="789804"/>
                    </a:cubicBezTo>
                    <a:lnTo>
                      <a:pt x="175824" y="790175"/>
                    </a:lnTo>
                    <a:lnTo>
                      <a:pt x="175268" y="790069"/>
                    </a:lnTo>
                    <a:cubicBezTo>
                      <a:pt x="174525" y="789936"/>
                      <a:pt x="173810" y="789857"/>
                      <a:pt x="173094" y="789857"/>
                    </a:cubicBezTo>
                    <a:cubicBezTo>
                      <a:pt x="169384" y="789857"/>
                      <a:pt x="166442" y="791791"/>
                      <a:pt x="163579" y="793647"/>
                    </a:cubicBezTo>
                    <a:cubicBezTo>
                      <a:pt x="161009" y="795316"/>
                      <a:pt x="158570" y="796907"/>
                      <a:pt x="155787" y="796907"/>
                    </a:cubicBezTo>
                    <a:cubicBezTo>
                      <a:pt x="153455" y="796907"/>
                      <a:pt x="151202" y="795767"/>
                      <a:pt x="148950" y="793408"/>
                    </a:cubicBezTo>
                    <a:cubicBezTo>
                      <a:pt x="141582" y="787524"/>
                      <a:pt x="143092" y="781031"/>
                      <a:pt x="144205" y="776287"/>
                    </a:cubicBezTo>
                    <a:cubicBezTo>
                      <a:pt x="144709" y="774087"/>
                      <a:pt x="145159" y="772179"/>
                      <a:pt x="144417" y="771251"/>
                    </a:cubicBezTo>
                    <a:cubicBezTo>
                      <a:pt x="143755" y="770430"/>
                      <a:pt x="142032" y="770006"/>
                      <a:pt x="139249" y="770006"/>
                    </a:cubicBezTo>
                    <a:cubicBezTo>
                      <a:pt x="137261" y="770006"/>
                      <a:pt x="134797" y="770218"/>
                      <a:pt x="131669" y="770615"/>
                    </a:cubicBezTo>
                    <a:lnTo>
                      <a:pt x="131510" y="770615"/>
                    </a:lnTo>
                    <a:cubicBezTo>
                      <a:pt x="131510" y="770615"/>
                      <a:pt x="131351" y="770615"/>
                      <a:pt x="131351" y="770615"/>
                    </a:cubicBezTo>
                    <a:cubicBezTo>
                      <a:pt x="129125" y="770297"/>
                      <a:pt x="127535" y="769422"/>
                      <a:pt x="126634" y="768018"/>
                    </a:cubicBezTo>
                    <a:cubicBezTo>
                      <a:pt x="125017" y="765500"/>
                      <a:pt x="126051" y="761869"/>
                      <a:pt x="126978" y="758662"/>
                    </a:cubicBezTo>
                    <a:cubicBezTo>
                      <a:pt x="127243" y="757708"/>
                      <a:pt x="127535" y="756754"/>
                      <a:pt x="127720" y="755879"/>
                    </a:cubicBezTo>
                    <a:cubicBezTo>
                      <a:pt x="122844" y="749518"/>
                      <a:pt x="112348" y="742840"/>
                      <a:pt x="101270" y="735763"/>
                    </a:cubicBezTo>
                    <a:cubicBezTo>
                      <a:pt x="89926" y="728528"/>
                      <a:pt x="78185" y="721054"/>
                      <a:pt x="72222" y="713527"/>
                    </a:cubicBezTo>
                    <a:cubicBezTo>
                      <a:pt x="67637" y="703747"/>
                      <a:pt x="59951" y="694126"/>
                      <a:pt x="52874" y="694126"/>
                    </a:cubicBezTo>
                    <a:cubicBezTo>
                      <a:pt x="49747" y="694126"/>
                      <a:pt x="46805" y="695981"/>
                      <a:pt x="44102" y="699639"/>
                    </a:cubicBezTo>
                    <a:lnTo>
                      <a:pt x="43625" y="700275"/>
                    </a:lnTo>
                    <a:lnTo>
                      <a:pt x="42856" y="700010"/>
                    </a:lnTo>
                    <a:cubicBezTo>
                      <a:pt x="39755" y="698950"/>
                      <a:pt x="38350" y="695769"/>
                      <a:pt x="37131" y="692960"/>
                    </a:cubicBezTo>
                    <a:cubicBezTo>
                      <a:pt x="35700" y="689727"/>
                      <a:pt x="34693" y="687765"/>
                      <a:pt x="32573" y="687765"/>
                    </a:cubicBezTo>
                    <a:cubicBezTo>
                      <a:pt x="31566" y="687765"/>
                      <a:pt x="30320" y="688189"/>
                      <a:pt x="28836" y="689037"/>
                    </a:cubicBezTo>
                    <a:lnTo>
                      <a:pt x="28518" y="689223"/>
                    </a:lnTo>
                    <a:lnTo>
                      <a:pt x="28173" y="689170"/>
                    </a:lnTo>
                    <a:cubicBezTo>
                      <a:pt x="25417" y="688852"/>
                      <a:pt x="23482" y="687765"/>
                      <a:pt x="22395" y="685990"/>
                    </a:cubicBezTo>
                    <a:cubicBezTo>
                      <a:pt x="19931" y="681934"/>
                      <a:pt x="22475" y="675150"/>
                      <a:pt x="24701" y="669160"/>
                    </a:cubicBezTo>
                    <a:cubicBezTo>
                      <a:pt x="25576" y="666827"/>
                      <a:pt x="26397" y="664601"/>
                      <a:pt x="26848" y="662772"/>
                    </a:cubicBezTo>
                    <a:cubicBezTo>
                      <a:pt x="20646" y="658982"/>
                      <a:pt x="21256" y="651376"/>
                      <a:pt x="21733" y="645201"/>
                    </a:cubicBezTo>
                    <a:cubicBezTo>
                      <a:pt x="22051" y="641278"/>
                      <a:pt x="22342" y="637568"/>
                      <a:pt x="20832" y="635951"/>
                    </a:cubicBezTo>
                    <a:cubicBezTo>
                      <a:pt x="20196" y="635262"/>
                      <a:pt x="19188" y="634917"/>
                      <a:pt x="17784" y="634917"/>
                    </a:cubicBezTo>
                    <a:cubicBezTo>
                      <a:pt x="15637" y="634917"/>
                      <a:pt x="12563" y="635712"/>
                      <a:pt x="8640" y="637250"/>
                    </a:cubicBezTo>
                    <a:lnTo>
                      <a:pt x="7686" y="637621"/>
                    </a:lnTo>
                    <a:lnTo>
                      <a:pt x="7235" y="636693"/>
                    </a:lnTo>
                    <a:cubicBezTo>
                      <a:pt x="636" y="622911"/>
                      <a:pt x="1007" y="603882"/>
                      <a:pt x="1352" y="585488"/>
                    </a:cubicBezTo>
                    <a:cubicBezTo>
                      <a:pt x="1590" y="573482"/>
                      <a:pt x="1829" y="561052"/>
                      <a:pt x="53" y="550636"/>
                    </a:cubicBezTo>
                    <a:lnTo>
                      <a:pt x="0" y="550345"/>
                    </a:lnTo>
                    <a:lnTo>
                      <a:pt x="106" y="550080"/>
                    </a:lnTo>
                    <a:cubicBezTo>
                      <a:pt x="8216" y="527790"/>
                      <a:pt x="24648" y="502904"/>
                      <a:pt x="40550" y="478838"/>
                    </a:cubicBezTo>
                    <a:cubicBezTo>
                      <a:pt x="52530" y="460683"/>
                      <a:pt x="63847" y="443562"/>
                      <a:pt x="71612" y="427793"/>
                    </a:cubicBezTo>
                    <a:lnTo>
                      <a:pt x="72036" y="426945"/>
                    </a:lnTo>
                    <a:lnTo>
                      <a:pt x="72937" y="427236"/>
                    </a:lnTo>
                    <a:cubicBezTo>
                      <a:pt x="87276" y="431980"/>
                      <a:pt x="94591" y="441813"/>
                      <a:pt x="92444" y="453501"/>
                    </a:cubicBezTo>
                    <a:cubicBezTo>
                      <a:pt x="91543" y="458378"/>
                      <a:pt x="89370" y="463042"/>
                      <a:pt x="87249" y="467548"/>
                    </a:cubicBezTo>
                    <a:cubicBezTo>
                      <a:pt x="84440" y="473538"/>
                      <a:pt x="82002" y="478706"/>
                      <a:pt x="83565" y="482496"/>
                    </a:cubicBezTo>
                    <a:cubicBezTo>
                      <a:pt x="84467" y="484616"/>
                      <a:pt x="86613" y="486259"/>
                      <a:pt x="90191" y="487505"/>
                    </a:cubicBezTo>
                    <a:lnTo>
                      <a:pt x="90509" y="487611"/>
                    </a:lnTo>
                    <a:lnTo>
                      <a:pt x="90721" y="487876"/>
                    </a:lnTo>
                    <a:cubicBezTo>
                      <a:pt x="96552" y="495907"/>
                      <a:pt x="102807" y="504123"/>
                      <a:pt x="104980" y="504123"/>
                    </a:cubicBezTo>
                    <a:cubicBezTo>
                      <a:pt x="105431" y="504123"/>
                      <a:pt x="105881" y="503513"/>
                      <a:pt x="106597" y="502532"/>
                    </a:cubicBezTo>
                    <a:cubicBezTo>
                      <a:pt x="107922" y="500677"/>
                      <a:pt x="109910" y="497894"/>
                      <a:pt x="114787" y="497894"/>
                    </a:cubicBezTo>
                    <a:cubicBezTo>
                      <a:pt x="116191" y="497894"/>
                      <a:pt x="117808" y="498133"/>
                      <a:pt x="119531" y="498610"/>
                    </a:cubicBezTo>
                    <a:cubicBezTo>
                      <a:pt x="123400" y="496490"/>
                      <a:pt x="124964" y="494104"/>
                      <a:pt x="126369" y="491958"/>
                    </a:cubicBezTo>
                    <a:cubicBezTo>
                      <a:pt x="127932" y="489572"/>
                      <a:pt x="129416" y="487319"/>
                      <a:pt x="133577" y="487319"/>
                    </a:cubicBezTo>
                    <a:cubicBezTo>
                      <a:pt x="135751" y="487319"/>
                      <a:pt x="138560" y="487903"/>
                      <a:pt x="142403" y="489148"/>
                    </a:cubicBezTo>
                    <a:cubicBezTo>
                      <a:pt x="151600" y="490897"/>
                      <a:pt x="159842" y="492355"/>
                      <a:pt x="166071" y="492355"/>
                    </a:cubicBezTo>
                    <a:cubicBezTo>
                      <a:pt x="180303" y="492355"/>
                      <a:pt x="184888" y="485279"/>
                      <a:pt x="190613" y="454455"/>
                    </a:cubicBezTo>
                    <a:cubicBezTo>
                      <a:pt x="193263" y="440170"/>
                      <a:pt x="206011" y="417191"/>
                      <a:pt x="216242" y="398745"/>
                    </a:cubicBezTo>
                    <a:cubicBezTo>
                      <a:pt x="219051" y="393709"/>
                      <a:pt x="221622" y="389018"/>
                      <a:pt x="223769" y="384990"/>
                    </a:cubicBezTo>
                    <a:cubicBezTo>
                      <a:pt x="229282" y="378788"/>
                      <a:pt x="233840" y="375872"/>
                      <a:pt x="237842" y="375872"/>
                    </a:cubicBezTo>
                    <a:cubicBezTo>
                      <a:pt x="241261" y="375872"/>
                      <a:pt x="243673" y="377887"/>
                      <a:pt x="245820" y="379636"/>
                    </a:cubicBezTo>
                    <a:cubicBezTo>
                      <a:pt x="247463" y="381014"/>
                      <a:pt x="248894" y="382180"/>
                      <a:pt x="250405" y="382180"/>
                    </a:cubicBezTo>
                    <a:cubicBezTo>
                      <a:pt x="253029" y="382180"/>
                      <a:pt x="256368" y="378390"/>
                      <a:pt x="260662" y="370598"/>
                    </a:cubicBezTo>
                    <a:cubicBezTo>
                      <a:pt x="258939" y="367603"/>
                      <a:pt x="258965" y="364290"/>
                      <a:pt x="260741" y="360977"/>
                    </a:cubicBezTo>
                    <a:cubicBezTo>
                      <a:pt x="267950" y="347540"/>
                      <a:pt x="301265" y="336197"/>
                      <a:pt x="318360" y="336197"/>
                    </a:cubicBezTo>
                    <a:cubicBezTo>
                      <a:pt x="322786" y="336197"/>
                      <a:pt x="326125" y="336912"/>
                      <a:pt x="328245" y="338317"/>
                    </a:cubicBezTo>
                    <a:cubicBezTo>
                      <a:pt x="331267" y="340437"/>
                      <a:pt x="332645" y="343856"/>
                      <a:pt x="333970" y="347169"/>
                    </a:cubicBezTo>
                    <a:cubicBezTo>
                      <a:pt x="335746" y="351595"/>
                      <a:pt x="337283" y="355412"/>
                      <a:pt x="342266" y="355836"/>
                    </a:cubicBezTo>
                    <a:cubicBezTo>
                      <a:pt x="345923" y="356366"/>
                      <a:pt x="349104" y="356631"/>
                      <a:pt x="351754" y="356631"/>
                    </a:cubicBezTo>
                    <a:cubicBezTo>
                      <a:pt x="364900" y="356631"/>
                      <a:pt x="364953" y="350588"/>
                      <a:pt x="365032" y="341444"/>
                    </a:cubicBezTo>
                    <a:cubicBezTo>
                      <a:pt x="365112" y="334394"/>
                      <a:pt x="365165" y="326390"/>
                      <a:pt x="371579" y="319526"/>
                    </a:cubicBezTo>
                    <a:cubicBezTo>
                      <a:pt x="373937" y="316690"/>
                      <a:pt x="373036" y="312529"/>
                      <a:pt x="372082" y="308103"/>
                    </a:cubicBezTo>
                    <a:cubicBezTo>
                      <a:pt x="370863" y="302431"/>
                      <a:pt x="369458" y="296017"/>
                      <a:pt x="376243" y="292545"/>
                    </a:cubicBezTo>
                    <a:lnTo>
                      <a:pt x="376402" y="292466"/>
                    </a:lnTo>
                    <a:lnTo>
                      <a:pt x="376588" y="292466"/>
                    </a:lnTo>
                    <a:cubicBezTo>
                      <a:pt x="379795" y="292042"/>
                      <a:pt x="383055" y="291697"/>
                      <a:pt x="386421" y="291326"/>
                    </a:cubicBezTo>
                    <a:cubicBezTo>
                      <a:pt x="406298" y="289179"/>
                      <a:pt x="428800" y="286768"/>
                      <a:pt x="443721" y="273118"/>
                    </a:cubicBezTo>
                    <a:cubicBezTo>
                      <a:pt x="446239" y="264001"/>
                      <a:pt x="453766" y="258488"/>
                      <a:pt x="459252" y="254407"/>
                    </a:cubicBezTo>
                    <a:cubicBezTo>
                      <a:pt x="463042" y="251624"/>
                      <a:pt x="466302" y="249212"/>
                      <a:pt x="466090" y="247012"/>
                    </a:cubicBezTo>
                    <a:cubicBezTo>
                      <a:pt x="465851" y="244654"/>
                      <a:pt x="461770" y="241712"/>
                      <a:pt x="453607" y="238001"/>
                    </a:cubicBezTo>
                    <a:lnTo>
                      <a:pt x="453448" y="237922"/>
                    </a:lnTo>
                    <a:lnTo>
                      <a:pt x="453315" y="237789"/>
                    </a:lnTo>
                    <a:cubicBezTo>
                      <a:pt x="448704" y="233363"/>
                      <a:pt x="448836" y="228168"/>
                      <a:pt x="448969" y="223557"/>
                    </a:cubicBezTo>
                    <a:cubicBezTo>
                      <a:pt x="449181" y="215791"/>
                      <a:pt x="449340" y="209086"/>
                      <a:pt x="426229" y="207125"/>
                    </a:cubicBezTo>
                    <a:lnTo>
                      <a:pt x="425010" y="207019"/>
                    </a:lnTo>
                    <a:lnTo>
                      <a:pt x="425248" y="205826"/>
                    </a:lnTo>
                    <a:cubicBezTo>
                      <a:pt x="427103" y="196364"/>
                      <a:pt x="420637" y="187274"/>
                      <a:pt x="414912" y="179270"/>
                    </a:cubicBezTo>
                    <a:cubicBezTo>
                      <a:pt x="409744" y="172034"/>
                      <a:pt x="405265" y="165779"/>
                      <a:pt x="407358" y="160214"/>
                    </a:cubicBezTo>
                    <a:cubicBezTo>
                      <a:pt x="408922" y="156052"/>
                      <a:pt x="413958" y="153031"/>
                      <a:pt x="423181" y="150725"/>
                    </a:cubicBezTo>
                    <a:cubicBezTo>
                      <a:pt x="421644" y="141343"/>
                      <a:pt x="427315" y="132915"/>
                      <a:pt x="432351" y="125441"/>
                    </a:cubicBezTo>
                    <a:cubicBezTo>
                      <a:pt x="438500" y="116324"/>
                      <a:pt x="441680" y="110944"/>
                      <a:pt x="435399" y="106570"/>
                    </a:cubicBezTo>
                    <a:cubicBezTo>
                      <a:pt x="422359" y="102277"/>
                      <a:pt x="416211" y="97930"/>
                      <a:pt x="416555" y="93319"/>
                    </a:cubicBezTo>
                    <a:cubicBezTo>
                      <a:pt x="417297" y="83486"/>
                      <a:pt x="448704" y="77019"/>
                      <a:pt x="475976" y="72461"/>
                    </a:cubicBezTo>
                    <a:cubicBezTo>
                      <a:pt x="477301" y="72248"/>
                      <a:pt x="478441" y="72036"/>
                      <a:pt x="479342" y="71904"/>
                    </a:cubicBezTo>
                    <a:cubicBezTo>
                      <a:pt x="491348" y="63953"/>
                      <a:pt x="497338" y="44181"/>
                      <a:pt x="502161" y="28306"/>
                    </a:cubicBezTo>
                    <a:cubicBezTo>
                      <a:pt x="502903" y="25867"/>
                      <a:pt x="503619" y="23509"/>
                      <a:pt x="504335" y="21282"/>
                    </a:cubicBezTo>
                    <a:cubicBezTo>
                      <a:pt x="504600" y="9992"/>
                      <a:pt x="506508" y="5195"/>
                      <a:pt x="510695" y="5195"/>
                    </a:cubicBezTo>
                    <a:cubicBezTo>
                      <a:pt x="513690" y="5195"/>
                      <a:pt x="517242" y="8004"/>
                      <a:pt x="521350" y="11264"/>
                    </a:cubicBezTo>
                    <a:cubicBezTo>
                      <a:pt x="526571" y="15399"/>
                      <a:pt x="532508" y="20063"/>
                      <a:pt x="538418" y="20063"/>
                    </a:cubicBezTo>
                    <a:lnTo>
                      <a:pt x="539160" y="20063"/>
                    </a:lnTo>
                    <a:cubicBezTo>
                      <a:pt x="539160" y="20063"/>
                      <a:pt x="539452" y="20222"/>
                      <a:pt x="539452" y="20222"/>
                    </a:cubicBezTo>
                    <a:cubicBezTo>
                      <a:pt x="542500" y="22051"/>
                      <a:pt x="544620" y="27060"/>
                      <a:pt x="546687" y="31910"/>
                    </a:cubicBezTo>
                    <a:cubicBezTo>
                      <a:pt x="548383" y="35886"/>
                      <a:pt x="550477" y="40815"/>
                      <a:pt x="552306" y="40974"/>
                    </a:cubicBezTo>
                    <a:cubicBezTo>
                      <a:pt x="558693" y="35117"/>
                      <a:pt x="568526" y="33527"/>
                      <a:pt x="577246" y="32122"/>
                    </a:cubicBezTo>
                    <a:cubicBezTo>
                      <a:pt x="580718" y="31566"/>
                      <a:pt x="584031" y="31036"/>
                      <a:pt x="586946" y="30267"/>
                    </a:cubicBezTo>
                    <a:cubicBezTo>
                      <a:pt x="589119" y="27299"/>
                      <a:pt x="592061" y="25841"/>
                      <a:pt x="595931" y="25841"/>
                    </a:cubicBezTo>
                    <a:cubicBezTo>
                      <a:pt x="599138" y="25841"/>
                      <a:pt x="602477" y="26848"/>
                      <a:pt x="605445" y="27723"/>
                    </a:cubicBezTo>
                    <a:cubicBezTo>
                      <a:pt x="607778" y="28412"/>
                      <a:pt x="609977" y="29074"/>
                      <a:pt x="611568" y="29074"/>
                    </a:cubicBezTo>
                    <a:lnTo>
                      <a:pt x="611568" y="29074"/>
                    </a:lnTo>
                    <a:cubicBezTo>
                      <a:pt x="612760" y="29074"/>
                      <a:pt x="613237" y="28703"/>
                      <a:pt x="613476" y="28438"/>
                    </a:cubicBezTo>
                    <a:cubicBezTo>
                      <a:pt x="614165" y="27670"/>
                      <a:pt x="614404" y="26026"/>
                      <a:pt x="614165" y="23588"/>
                    </a:cubicBezTo>
                    <a:lnTo>
                      <a:pt x="614112" y="23085"/>
                    </a:lnTo>
                    <a:lnTo>
                      <a:pt x="614457" y="22713"/>
                    </a:lnTo>
                    <a:cubicBezTo>
                      <a:pt x="622752" y="14179"/>
                      <a:pt x="632717" y="6043"/>
                      <a:pt x="641861" y="371"/>
                    </a:cubicBezTo>
                    <a:lnTo>
                      <a:pt x="642444" y="0"/>
                    </a:lnTo>
                    <a:lnTo>
                      <a:pt x="643027" y="398"/>
                    </a:lnTo>
                    <a:cubicBezTo>
                      <a:pt x="655988" y="8985"/>
                      <a:pt x="670644" y="9647"/>
                      <a:pt x="684823" y="10257"/>
                    </a:cubicBezTo>
                    <a:cubicBezTo>
                      <a:pt x="698658" y="10866"/>
                      <a:pt x="712944" y="11503"/>
                      <a:pt x="725586" y="19480"/>
                    </a:cubicBezTo>
                    <a:cubicBezTo>
                      <a:pt x="728077" y="18208"/>
                      <a:pt x="730356" y="17572"/>
                      <a:pt x="732423" y="17572"/>
                    </a:cubicBezTo>
                    <a:cubicBezTo>
                      <a:pt x="734994" y="17572"/>
                      <a:pt x="737194" y="18552"/>
                      <a:pt x="739023" y="20487"/>
                    </a:cubicBezTo>
                    <a:cubicBezTo>
                      <a:pt x="746921" y="28862"/>
                      <a:pt x="745437" y="54067"/>
                      <a:pt x="744642" y="67637"/>
                    </a:cubicBezTo>
                    <a:cubicBezTo>
                      <a:pt x="744509" y="70022"/>
                      <a:pt x="744377" y="72010"/>
                      <a:pt x="744350" y="73494"/>
                    </a:cubicBezTo>
                    <a:lnTo>
                      <a:pt x="744350" y="74395"/>
                    </a:lnTo>
                    <a:cubicBezTo>
                      <a:pt x="744350" y="74395"/>
                      <a:pt x="741090" y="74925"/>
                      <a:pt x="741090" y="74925"/>
                    </a:cubicBezTo>
                    <a:cubicBezTo>
                      <a:pt x="724128" y="77682"/>
                      <a:pt x="710744" y="79855"/>
                      <a:pt x="707537" y="87302"/>
                    </a:cubicBezTo>
                    <a:cubicBezTo>
                      <a:pt x="705470" y="92100"/>
                      <a:pt x="707722" y="99229"/>
                      <a:pt x="714428" y="109141"/>
                    </a:cubicBezTo>
                    <a:lnTo>
                      <a:pt x="715726" y="111050"/>
                    </a:lnTo>
                    <a:lnTo>
                      <a:pt x="713421" y="110838"/>
                    </a:lnTo>
                    <a:cubicBezTo>
                      <a:pt x="708332" y="110387"/>
                      <a:pt x="703588" y="110148"/>
                      <a:pt x="699347" y="110148"/>
                    </a:cubicBezTo>
                    <a:cubicBezTo>
                      <a:pt x="667172" y="110148"/>
                      <a:pt x="660732" y="123056"/>
                      <a:pt x="650978" y="142562"/>
                    </a:cubicBezTo>
                    <a:cubicBezTo>
                      <a:pt x="642338" y="159869"/>
                      <a:pt x="631578" y="181390"/>
                      <a:pt x="599005" y="202646"/>
                    </a:cubicBezTo>
                    <a:cubicBezTo>
                      <a:pt x="597017" y="206436"/>
                      <a:pt x="596938" y="210199"/>
                      <a:pt x="598713" y="213857"/>
                    </a:cubicBezTo>
                    <a:cubicBezTo>
                      <a:pt x="603140" y="222894"/>
                      <a:pt x="617690" y="229176"/>
                      <a:pt x="626118" y="230580"/>
                    </a:cubicBezTo>
                    <a:lnTo>
                      <a:pt x="626940" y="230713"/>
                    </a:lnTo>
                    <a:lnTo>
                      <a:pt x="627019" y="231534"/>
                    </a:lnTo>
                    <a:cubicBezTo>
                      <a:pt x="627496" y="235881"/>
                      <a:pt x="629828" y="236252"/>
                      <a:pt x="632770" y="236703"/>
                    </a:cubicBezTo>
                    <a:cubicBezTo>
                      <a:pt x="635792" y="237180"/>
                      <a:pt x="639555" y="237736"/>
                      <a:pt x="639502" y="243938"/>
                    </a:cubicBezTo>
                    <a:cubicBezTo>
                      <a:pt x="639847" y="250378"/>
                      <a:pt x="643557" y="255759"/>
                      <a:pt x="647453" y="261483"/>
                    </a:cubicBezTo>
                    <a:cubicBezTo>
                      <a:pt x="653231" y="269911"/>
                      <a:pt x="659221" y="278631"/>
                      <a:pt x="653761" y="291194"/>
                    </a:cubicBezTo>
                    <a:cubicBezTo>
                      <a:pt x="651376" y="295752"/>
                      <a:pt x="646817" y="297528"/>
                      <a:pt x="642418" y="299251"/>
                    </a:cubicBezTo>
                    <a:cubicBezTo>
                      <a:pt x="637223" y="301265"/>
                      <a:pt x="632320" y="303173"/>
                      <a:pt x="631498" y="309428"/>
                    </a:cubicBezTo>
                    <a:lnTo>
                      <a:pt x="631445" y="309773"/>
                    </a:lnTo>
                    <a:lnTo>
                      <a:pt x="631207" y="310038"/>
                    </a:lnTo>
                    <a:cubicBezTo>
                      <a:pt x="624607" y="316955"/>
                      <a:pt x="627311" y="325092"/>
                      <a:pt x="630147" y="333732"/>
                    </a:cubicBezTo>
                    <a:cubicBezTo>
                      <a:pt x="631445" y="337707"/>
                      <a:pt x="632823" y="341789"/>
                      <a:pt x="633221" y="345817"/>
                    </a:cubicBezTo>
                    <a:cubicBezTo>
                      <a:pt x="630995" y="364847"/>
                      <a:pt x="646314" y="373487"/>
                      <a:pt x="661103" y="381836"/>
                    </a:cubicBezTo>
                    <a:lnTo>
                      <a:pt x="661659" y="382154"/>
                    </a:lnTo>
                    <a:lnTo>
                      <a:pt x="661818" y="382419"/>
                    </a:lnTo>
                    <a:cubicBezTo>
                      <a:pt x="664495" y="387004"/>
                      <a:pt x="666271" y="393338"/>
                      <a:pt x="668126" y="400043"/>
                    </a:cubicBezTo>
                    <a:cubicBezTo>
                      <a:pt x="672367" y="415257"/>
                      <a:pt x="676740" y="430973"/>
                      <a:pt x="692271" y="431079"/>
                    </a:cubicBezTo>
                    <a:cubicBezTo>
                      <a:pt x="694762" y="428773"/>
                      <a:pt x="697068" y="427660"/>
                      <a:pt x="699347" y="427660"/>
                    </a:cubicBezTo>
                    <a:cubicBezTo>
                      <a:pt x="703826" y="427660"/>
                      <a:pt x="706980" y="432033"/>
                      <a:pt x="710001" y="436247"/>
                    </a:cubicBezTo>
                    <a:cubicBezTo>
                      <a:pt x="712784" y="440117"/>
                      <a:pt x="715647" y="444119"/>
                      <a:pt x="719198" y="444119"/>
                    </a:cubicBezTo>
                    <a:cubicBezTo>
                      <a:pt x="719278" y="444119"/>
                      <a:pt x="719357" y="444119"/>
                      <a:pt x="719437" y="444119"/>
                    </a:cubicBezTo>
                    <a:cubicBezTo>
                      <a:pt x="722856" y="442290"/>
                      <a:pt x="727282" y="438235"/>
                      <a:pt x="731946" y="433941"/>
                    </a:cubicBezTo>
                    <a:cubicBezTo>
                      <a:pt x="739924" y="426626"/>
                      <a:pt x="748962" y="418331"/>
                      <a:pt x="756224" y="418331"/>
                    </a:cubicBezTo>
                    <a:cubicBezTo>
                      <a:pt x="759298" y="418331"/>
                      <a:pt x="761842" y="419762"/>
                      <a:pt x="763804" y="422598"/>
                    </a:cubicBezTo>
                    <a:lnTo>
                      <a:pt x="763963" y="422810"/>
                    </a:lnTo>
                    <a:lnTo>
                      <a:pt x="763963" y="423075"/>
                    </a:lnTo>
                    <a:cubicBezTo>
                      <a:pt x="765049" y="431344"/>
                      <a:pt x="766481" y="432007"/>
                      <a:pt x="766905" y="432007"/>
                    </a:cubicBezTo>
                    <a:cubicBezTo>
                      <a:pt x="767965" y="432007"/>
                      <a:pt x="769926" y="429860"/>
                      <a:pt x="771622" y="427952"/>
                    </a:cubicBezTo>
                    <a:cubicBezTo>
                      <a:pt x="774670" y="424559"/>
                      <a:pt x="778142" y="420743"/>
                      <a:pt x="782383" y="420743"/>
                    </a:cubicBezTo>
                    <a:cubicBezTo>
                      <a:pt x="783946" y="420743"/>
                      <a:pt x="785484" y="421299"/>
                      <a:pt x="786968" y="422386"/>
                    </a:cubicBezTo>
                    <a:lnTo>
                      <a:pt x="787286" y="422624"/>
                    </a:lnTo>
                    <a:lnTo>
                      <a:pt x="787392" y="423022"/>
                    </a:lnTo>
                    <a:cubicBezTo>
                      <a:pt x="788982" y="429701"/>
                      <a:pt x="795369" y="433517"/>
                      <a:pt x="806951" y="434631"/>
                    </a:cubicBezTo>
                    <a:cubicBezTo>
                      <a:pt x="814213" y="427766"/>
                      <a:pt x="818745" y="424824"/>
                      <a:pt x="822005" y="424824"/>
                    </a:cubicBezTo>
                    <a:cubicBezTo>
                      <a:pt x="828207" y="424824"/>
                      <a:pt x="828605" y="434286"/>
                      <a:pt x="829214" y="450003"/>
                    </a:cubicBezTo>
                    <a:cubicBezTo>
                      <a:pt x="831626" y="455065"/>
                      <a:pt x="834223" y="460127"/>
                      <a:pt x="836953" y="465481"/>
                    </a:cubicBezTo>
                    <a:cubicBezTo>
                      <a:pt x="843977" y="479209"/>
                      <a:pt x="851239" y="493415"/>
                      <a:pt x="855559" y="508204"/>
                    </a:cubicBezTo>
                    <a:cubicBezTo>
                      <a:pt x="860541" y="514406"/>
                      <a:pt x="862158" y="519124"/>
                      <a:pt x="860568" y="522622"/>
                    </a:cubicBezTo>
                    <a:cubicBezTo>
                      <a:pt x="857679" y="528877"/>
                      <a:pt x="845328" y="529221"/>
                      <a:pt x="832236" y="529566"/>
                    </a:cubicBezTo>
                    <a:cubicBezTo>
                      <a:pt x="823145" y="529805"/>
                      <a:pt x="813763" y="530070"/>
                      <a:pt x="809284" y="532587"/>
                    </a:cubicBezTo>
                    <a:cubicBezTo>
                      <a:pt x="796509" y="543851"/>
                      <a:pt x="659857" y="623441"/>
                      <a:pt x="630836" y="623441"/>
                    </a:cubicBezTo>
                    <a:lnTo>
                      <a:pt x="630836" y="623441"/>
                    </a:lnTo>
                    <a:cubicBezTo>
                      <a:pt x="627788" y="623441"/>
                      <a:pt x="625800" y="622567"/>
                      <a:pt x="624952" y="620870"/>
                    </a:cubicBezTo>
                    <a:cubicBezTo>
                      <a:pt x="623680" y="618326"/>
                      <a:pt x="625031" y="614404"/>
                      <a:pt x="629245" y="608546"/>
                    </a:cubicBezTo>
                    <a:cubicBezTo>
                      <a:pt x="628477" y="607221"/>
                      <a:pt x="628265" y="606188"/>
                      <a:pt x="628556" y="605286"/>
                    </a:cubicBezTo>
                    <a:cubicBezTo>
                      <a:pt x="629007" y="603961"/>
                      <a:pt x="630412" y="603484"/>
                      <a:pt x="631763" y="603034"/>
                    </a:cubicBezTo>
                    <a:cubicBezTo>
                      <a:pt x="634122" y="602239"/>
                      <a:pt x="636136" y="601576"/>
                      <a:pt x="634997" y="597176"/>
                    </a:cubicBezTo>
                    <a:lnTo>
                      <a:pt x="634732" y="596196"/>
                    </a:lnTo>
                    <a:lnTo>
                      <a:pt x="635686" y="595851"/>
                    </a:lnTo>
                    <a:cubicBezTo>
                      <a:pt x="636136" y="595692"/>
                      <a:pt x="636587" y="595613"/>
                      <a:pt x="636984" y="595613"/>
                    </a:cubicBezTo>
                    <a:cubicBezTo>
                      <a:pt x="639264" y="595613"/>
                      <a:pt x="640059" y="597812"/>
                      <a:pt x="640695" y="599562"/>
                    </a:cubicBezTo>
                    <a:cubicBezTo>
                      <a:pt x="641252" y="601099"/>
                      <a:pt x="641676" y="602106"/>
                      <a:pt x="642391" y="602106"/>
                    </a:cubicBezTo>
                    <a:cubicBezTo>
                      <a:pt x="642550" y="602106"/>
                      <a:pt x="642709" y="602080"/>
                      <a:pt x="642921" y="602000"/>
                    </a:cubicBezTo>
                    <a:cubicBezTo>
                      <a:pt x="643425" y="601735"/>
                      <a:pt x="643822" y="601390"/>
                      <a:pt x="643902" y="601019"/>
                    </a:cubicBezTo>
                    <a:cubicBezTo>
                      <a:pt x="644140" y="599959"/>
                      <a:pt x="642656" y="598077"/>
                      <a:pt x="641570" y="596699"/>
                    </a:cubicBezTo>
                    <a:cubicBezTo>
                      <a:pt x="640881" y="595825"/>
                      <a:pt x="640218" y="595003"/>
                      <a:pt x="639847" y="594261"/>
                    </a:cubicBezTo>
                    <a:lnTo>
                      <a:pt x="638654" y="591902"/>
                    </a:lnTo>
                    <a:lnTo>
                      <a:pt x="641172" y="592750"/>
                    </a:lnTo>
                    <a:cubicBezTo>
                      <a:pt x="641623" y="592909"/>
                      <a:pt x="642312" y="592989"/>
                      <a:pt x="643213" y="592989"/>
                    </a:cubicBezTo>
                    <a:cubicBezTo>
                      <a:pt x="644405" y="592989"/>
                      <a:pt x="645810" y="592856"/>
                      <a:pt x="647188" y="592724"/>
                    </a:cubicBezTo>
                    <a:cubicBezTo>
                      <a:pt x="648593" y="592591"/>
                      <a:pt x="650051" y="592459"/>
                      <a:pt x="651296" y="592459"/>
                    </a:cubicBezTo>
                    <a:cubicBezTo>
                      <a:pt x="652834" y="592459"/>
                      <a:pt x="654662" y="592618"/>
                      <a:pt x="655510" y="593969"/>
                    </a:cubicBezTo>
                    <a:cubicBezTo>
                      <a:pt x="656094" y="594897"/>
                      <a:pt x="655988" y="596090"/>
                      <a:pt x="655219" y="597600"/>
                    </a:cubicBezTo>
                    <a:lnTo>
                      <a:pt x="654980" y="598104"/>
                    </a:lnTo>
                    <a:lnTo>
                      <a:pt x="654424" y="598183"/>
                    </a:lnTo>
                    <a:cubicBezTo>
                      <a:pt x="652887" y="598449"/>
                      <a:pt x="652145" y="598767"/>
                      <a:pt x="651800" y="598952"/>
                    </a:cubicBezTo>
                    <a:cubicBezTo>
                      <a:pt x="652091" y="599085"/>
                      <a:pt x="652648" y="599244"/>
                      <a:pt x="653417" y="599244"/>
                    </a:cubicBezTo>
                    <a:cubicBezTo>
                      <a:pt x="654185" y="599244"/>
                      <a:pt x="656226" y="599058"/>
                      <a:pt x="657816" y="597229"/>
                    </a:cubicBezTo>
                    <a:cubicBezTo>
                      <a:pt x="659671" y="595083"/>
                      <a:pt x="660281" y="591452"/>
                      <a:pt x="659592" y="586681"/>
                    </a:cubicBezTo>
                    <a:lnTo>
                      <a:pt x="659512" y="586071"/>
                    </a:lnTo>
                    <a:lnTo>
                      <a:pt x="659989" y="585674"/>
                    </a:lnTo>
                    <a:cubicBezTo>
                      <a:pt x="662481" y="583580"/>
                      <a:pt x="665608" y="582308"/>
                      <a:pt x="668630" y="581089"/>
                    </a:cubicBezTo>
                    <a:cubicBezTo>
                      <a:pt x="673612" y="579075"/>
                      <a:pt x="678357" y="577193"/>
                      <a:pt x="680185" y="571707"/>
                    </a:cubicBezTo>
                    <a:cubicBezTo>
                      <a:pt x="679019" y="572369"/>
                      <a:pt x="677932" y="573032"/>
                      <a:pt x="676925" y="573641"/>
                    </a:cubicBezTo>
                    <a:cubicBezTo>
                      <a:pt x="673056" y="576000"/>
                      <a:pt x="669981" y="577855"/>
                      <a:pt x="667039" y="577855"/>
                    </a:cubicBezTo>
                    <a:cubicBezTo>
                      <a:pt x="663143" y="577855"/>
                      <a:pt x="659910" y="574701"/>
                      <a:pt x="655881" y="566936"/>
                    </a:cubicBezTo>
                    <a:lnTo>
                      <a:pt x="655775" y="566750"/>
                    </a:lnTo>
                    <a:lnTo>
                      <a:pt x="655775" y="566538"/>
                    </a:lnTo>
                    <a:cubicBezTo>
                      <a:pt x="655378" y="562192"/>
                      <a:pt x="653390" y="562192"/>
                      <a:pt x="652754" y="562192"/>
                    </a:cubicBezTo>
                    <a:cubicBezTo>
                      <a:pt x="648328" y="562192"/>
                      <a:pt x="640350" y="570090"/>
                      <a:pt x="636932" y="577855"/>
                    </a:cubicBezTo>
                    <a:cubicBezTo>
                      <a:pt x="635659" y="580744"/>
                      <a:pt x="633963" y="586071"/>
                      <a:pt x="636932" y="589305"/>
                    </a:cubicBezTo>
                    <a:lnTo>
                      <a:pt x="637992" y="590445"/>
                    </a:lnTo>
                    <a:lnTo>
                      <a:pt x="636560" y="591054"/>
                    </a:lnTo>
                    <a:cubicBezTo>
                      <a:pt x="635792" y="591372"/>
                      <a:pt x="634997" y="591531"/>
                      <a:pt x="634228" y="591531"/>
                    </a:cubicBezTo>
                    <a:cubicBezTo>
                      <a:pt x="631604" y="591531"/>
                      <a:pt x="629458" y="589782"/>
                      <a:pt x="627549" y="588245"/>
                    </a:cubicBezTo>
                    <a:cubicBezTo>
                      <a:pt x="626330" y="587238"/>
                      <a:pt x="625058" y="586204"/>
                      <a:pt x="624183" y="586204"/>
                    </a:cubicBezTo>
                    <a:cubicBezTo>
                      <a:pt x="623998" y="586204"/>
                      <a:pt x="623441" y="586204"/>
                      <a:pt x="622646" y="587476"/>
                    </a:cubicBezTo>
                    <a:lnTo>
                      <a:pt x="622514" y="587715"/>
                    </a:lnTo>
                    <a:lnTo>
                      <a:pt x="622275" y="587847"/>
                    </a:lnTo>
                    <a:cubicBezTo>
                      <a:pt x="621771" y="588139"/>
                      <a:pt x="621268" y="588298"/>
                      <a:pt x="620791" y="588298"/>
                    </a:cubicBezTo>
                    <a:cubicBezTo>
                      <a:pt x="617928" y="588298"/>
                      <a:pt x="617239" y="583792"/>
                      <a:pt x="616603" y="579817"/>
                    </a:cubicBezTo>
                    <a:cubicBezTo>
                      <a:pt x="616550" y="579472"/>
                      <a:pt x="616497" y="579075"/>
                      <a:pt x="616418" y="578703"/>
                    </a:cubicBezTo>
                    <a:cubicBezTo>
                      <a:pt x="614430" y="581354"/>
                      <a:pt x="613582" y="583448"/>
                      <a:pt x="613900" y="584932"/>
                    </a:cubicBezTo>
                    <a:cubicBezTo>
                      <a:pt x="614324" y="586840"/>
                      <a:pt x="616815" y="587980"/>
                      <a:pt x="619466" y="589199"/>
                    </a:cubicBezTo>
                    <a:cubicBezTo>
                      <a:pt x="622911" y="590789"/>
                      <a:pt x="626807" y="592565"/>
                      <a:pt x="627576" y="596673"/>
                    </a:cubicBezTo>
                    <a:lnTo>
                      <a:pt x="627735" y="597521"/>
                    </a:lnTo>
                    <a:lnTo>
                      <a:pt x="626940" y="597865"/>
                    </a:lnTo>
                    <a:cubicBezTo>
                      <a:pt x="623759" y="599270"/>
                      <a:pt x="620897" y="599959"/>
                      <a:pt x="618141" y="599959"/>
                    </a:cubicBezTo>
                    <a:cubicBezTo>
                      <a:pt x="614377" y="599959"/>
                      <a:pt x="611541" y="598687"/>
                      <a:pt x="608811" y="597468"/>
                    </a:cubicBezTo>
                    <a:cubicBezTo>
                      <a:pt x="606400" y="596381"/>
                      <a:pt x="604094" y="595374"/>
                      <a:pt x="601364" y="595374"/>
                    </a:cubicBezTo>
                    <a:cubicBezTo>
                      <a:pt x="594844" y="595374"/>
                      <a:pt x="586495" y="601417"/>
                      <a:pt x="574251" y="614934"/>
                    </a:cubicBezTo>
                    <a:cubicBezTo>
                      <a:pt x="566644" y="623309"/>
                      <a:pt x="567068" y="633115"/>
                      <a:pt x="567466" y="642577"/>
                    </a:cubicBezTo>
                    <a:cubicBezTo>
                      <a:pt x="567916" y="652993"/>
                      <a:pt x="568341" y="662852"/>
                      <a:pt x="557898" y="669292"/>
                    </a:cubicBezTo>
                    <a:cubicBezTo>
                      <a:pt x="560946" y="673771"/>
                      <a:pt x="558826" y="678304"/>
                      <a:pt x="556918" y="682332"/>
                    </a:cubicBezTo>
                    <a:cubicBezTo>
                      <a:pt x="556043" y="684214"/>
                      <a:pt x="555115" y="686149"/>
                      <a:pt x="554718" y="688030"/>
                    </a:cubicBezTo>
                    <a:lnTo>
                      <a:pt x="554718" y="688163"/>
                    </a:lnTo>
                    <a:cubicBezTo>
                      <a:pt x="554718" y="688163"/>
                      <a:pt x="554638" y="688295"/>
                      <a:pt x="554638" y="688295"/>
                    </a:cubicBezTo>
                    <a:cubicBezTo>
                      <a:pt x="552942" y="691741"/>
                      <a:pt x="550504" y="693410"/>
                      <a:pt x="547244" y="693410"/>
                    </a:cubicBezTo>
                    <a:cubicBezTo>
                      <a:pt x="544805" y="693410"/>
                      <a:pt x="542261" y="692483"/>
                      <a:pt x="539823" y="691555"/>
                    </a:cubicBezTo>
                    <a:cubicBezTo>
                      <a:pt x="537623" y="690734"/>
                      <a:pt x="535529" y="689965"/>
                      <a:pt x="533780" y="689965"/>
                    </a:cubicBezTo>
                    <a:cubicBezTo>
                      <a:pt x="533435" y="689965"/>
                      <a:pt x="533117" y="689992"/>
                      <a:pt x="532826" y="690045"/>
                    </a:cubicBezTo>
                    <a:cubicBezTo>
                      <a:pt x="530785" y="696299"/>
                      <a:pt x="531792" y="703111"/>
                      <a:pt x="535503" y="708385"/>
                    </a:cubicBezTo>
                    <a:cubicBezTo>
                      <a:pt x="537676" y="711459"/>
                      <a:pt x="540432" y="713394"/>
                      <a:pt x="542685" y="713394"/>
                    </a:cubicBezTo>
                    <a:cubicBezTo>
                      <a:pt x="543719" y="713394"/>
                      <a:pt x="544567" y="712970"/>
                      <a:pt x="545229" y="712148"/>
                    </a:cubicBezTo>
                    <a:cubicBezTo>
                      <a:pt x="546396" y="710717"/>
                      <a:pt x="548065" y="706742"/>
                      <a:pt x="545945" y="696246"/>
                    </a:cubicBezTo>
                    <a:lnTo>
                      <a:pt x="545574" y="694338"/>
                    </a:lnTo>
                    <a:lnTo>
                      <a:pt x="547403" y="695001"/>
                    </a:lnTo>
                    <a:cubicBezTo>
                      <a:pt x="558693" y="699056"/>
                      <a:pt x="557554" y="710505"/>
                      <a:pt x="556441" y="721557"/>
                    </a:cubicBezTo>
                    <a:cubicBezTo>
                      <a:pt x="555619" y="729747"/>
                      <a:pt x="554850" y="737512"/>
                      <a:pt x="558905" y="742044"/>
                    </a:cubicBezTo>
                    <a:cubicBezTo>
                      <a:pt x="561026" y="744430"/>
                      <a:pt x="564365" y="745781"/>
                      <a:pt x="569083" y="746152"/>
                    </a:cubicBezTo>
                    <a:cubicBezTo>
                      <a:pt x="569003" y="745861"/>
                      <a:pt x="568977" y="745543"/>
                      <a:pt x="568977" y="745198"/>
                    </a:cubicBezTo>
                    <a:cubicBezTo>
                      <a:pt x="569083" y="740746"/>
                      <a:pt x="577325" y="734411"/>
                      <a:pt x="584322" y="729879"/>
                    </a:cubicBezTo>
                    <a:cubicBezTo>
                      <a:pt x="584561" y="729614"/>
                      <a:pt x="584852" y="729429"/>
                      <a:pt x="585170" y="729323"/>
                    </a:cubicBezTo>
                    <a:lnTo>
                      <a:pt x="588510" y="727149"/>
                    </a:lnTo>
                    <a:lnTo>
                      <a:pt x="587211" y="729270"/>
                    </a:lnTo>
                    <a:lnTo>
                      <a:pt x="589252" y="729270"/>
                    </a:lnTo>
                    <a:lnTo>
                      <a:pt x="585912" y="731417"/>
                    </a:lnTo>
                    <a:cubicBezTo>
                      <a:pt x="584905" y="734199"/>
                      <a:pt x="587715" y="751665"/>
                      <a:pt x="589808" y="764519"/>
                    </a:cubicBezTo>
                    <a:cubicBezTo>
                      <a:pt x="593227" y="785590"/>
                      <a:pt x="594446" y="794362"/>
                      <a:pt x="592936" y="796138"/>
                    </a:cubicBezTo>
                    <a:cubicBezTo>
                      <a:pt x="592644" y="796483"/>
                      <a:pt x="592247" y="796668"/>
                      <a:pt x="591823" y="796668"/>
                    </a:cubicBezTo>
                    <a:lnTo>
                      <a:pt x="591823" y="796668"/>
                    </a:lnTo>
                    <a:cubicBezTo>
                      <a:pt x="590656" y="796668"/>
                      <a:pt x="589384" y="795820"/>
                      <a:pt x="585329" y="785749"/>
                    </a:cubicBezTo>
                    <a:cubicBezTo>
                      <a:pt x="584004" y="789910"/>
                      <a:pt x="582069" y="798444"/>
                      <a:pt x="582864" y="800670"/>
                    </a:cubicBezTo>
                    <a:cubicBezTo>
                      <a:pt x="583262" y="802949"/>
                      <a:pt x="587052" y="804911"/>
                      <a:pt x="589729" y="804911"/>
                    </a:cubicBezTo>
                    <a:cubicBezTo>
                      <a:pt x="590550" y="804911"/>
                      <a:pt x="591001" y="804725"/>
                      <a:pt x="591107" y="804540"/>
                    </a:cubicBezTo>
                    <a:cubicBezTo>
                      <a:pt x="591213" y="804354"/>
                      <a:pt x="591160" y="803744"/>
                      <a:pt x="590338" y="802578"/>
                    </a:cubicBezTo>
                    <a:lnTo>
                      <a:pt x="590179" y="802366"/>
                    </a:lnTo>
                    <a:lnTo>
                      <a:pt x="590179" y="802101"/>
                    </a:lnTo>
                    <a:cubicBezTo>
                      <a:pt x="590047" y="801465"/>
                      <a:pt x="589994" y="800564"/>
                      <a:pt x="590524" y="799954"/>
                    </a:cubicBezTo>
                    <a:cubicBezTo>
                      <a:pt x="590815" y="799610"/>
                      <a:pt x="591239" y="799424"/>
                      <a:pt x="591717" y="799424"/>
                    </a:cubicBezTo>
                    <a:cubicBezTo>
                      <a:pt x="595560" y="799424"/>
                      <a:pt x="610216" y="820018"/>
                      <a:pt x="610216" y="827147"/>
                    </a:cubicBezTo>
                    <a:cubicBezTo>
                      <a:pt x="610216" y="829241"/>
                      <a:pt x="609076" y="830513"/>
                      <a:pt x="607142" y="830619"/>
                    </a:cubicBezTo>
                    <a:cubicBezTo>
                      <a:pt x="606585" y="830884"/>
                      <a:pt x="605975" y="831414"/>
                      <a:pt x="605366" y="831944"/>
                    </a:cubicBezTo>
                    <a:cubicBezTo>
                      <a:pt x="604862" y="832368"/>
                      <a:pt x="604385" y="832819"/>
                      <a:pt x="603829" y="833163"/>
                    </a:cubicBezTo>
                    <a:cubicBezTo>
                      <a:pt x="605869" y="836238"/>
                      <a:pt x="607221" y="836609"/>
                      <a:pt x="607725" y="836609"/>
                    </a:cubicBezTo>
                    <a:cubicBezTo>
                      <a:pt x="608626" y="836609"/>
                      <a:pt x="609500" y="835496"/>
                      <a:pt x="610110" y="833561"/>
                    </a:cubicBezTo>
                    <a:cubicBezTo>
                      <a:pt x="611939" y="827969"/>
                      <a:pt x="611091" y="816705"/>
                      <a:pt x="606612" y="813418"/>
                    </a:cubicBezTo>
                    <a:lnTo>
                      <a:pt x="607221" y="812570"/>
                    </a:lnTo>
                    <a:lnTo>
                      <a:pt x="606426" y="813312"/>
                    </a:lnTo>
                    <a:lnTo>
                      <a:pt x="607672" y="811510"/>
                    </a:lnTo>
                    <a:lnTo>
                      <a:pt x="607884" y="811669"/>
                    </a:lnTo>
                    <a:cubicBezTo>
                      <a:pt x="617133" y="818189"/>
                      <a:pt x="623680" y="826484"/>
                      <a:pt x="630624" y="835284"/>
                    </a:cubicBezTo>
                    <a:cubicBezTo>
                      <a:pt x="635898" y="841962"/>
                      <a:pt x="641331" y="848827"/>
                      <a:pt x="648196" y="855161"/>
                    </a:cubicBezTo>
                    <a:cubicBezTo>
                      <a:pt x="648514" y="854923"/>
                      <a:pt x="648911" y="854658"/>
                      <a:pt x="649388" y="854340"/>
                    </a:cubicBezTo>
                    <a:cubicBezTo>
                      <a:pt x="649680" y="854128"/>
                      <a:pt x="650104" y="853863"/>
                      <a:pt x="650501" y="853571"/>
                    </a:cubicBezTo>
                    <a:cubicBezTo>
                      <a:pt x="648938" y="852617"/>
                      <a:pt x="647453" y="851424"/>
                      <a:pt x="647824" y="850020"/>
                    </a:cubicBezTo>
                    <a:cubicBezTo>
                      <a:pt x="648010" y="849330"/>
                      <a:pt x="648699" y="848509"/>
                      <a:pt x="650872" y="848509"/>
                    </a:cubicBezTo>
                    <a:cubicBezTo>
                      <a:pt x="654583" y="848509"/>
                      <a:pt x="662640" y="850921"/>
                      <a:pt x="665370" y="856751"/>
                    </a:cubicBezTo>
                    <a:cubicBezTo>
                      <a:pt x="666642" y="859481"/>
                      <a:pt x="667145" y="863934"/>
                      <a:pt x="662428" y="869924"/>
                    </a:cubicBezTo>
                    <a:cubicBezTo>
                      <a:pt x="663435" y="872494"/>
                      <a:pt x="662852" y="876152"/>
                      <a:pt x="660864" y="879465"/>
                    </a:cubicBezTo>
                    <a:cubicBezTo>
                      <a:pt x="658956" y="882645"/>
                      <a:pt x="656332" y="884660"/>
                      <a:pt x="653735" y="884978"/>
                    </a:cubicBezTo>
                    <a:cubicBezTo>
                      <a:pt x="653046" y="894519"/>
                      <a:pt x="649362" y="930219"/>
                      <a:pt x="633274" y="932737"/>
                    </a:cubicBezTo>
                    <a:lnTo>
                      <a:pt x="632399" y="932869"/>
                    </a:lnTo>
                    <a:lnTo>
                      <a:pt x="632081" y="932021"/>
                    </a:lnTo>
                    <a:cubicBezTo>
                      <a:pt x="631525" y="930511"/>
                      <a:pt x="630915" y="929026"/>
                      <a:pt x="630306" y="927595"/>
                    </a:cubicBezTo>
                    <a:cubicBezTo>
                      <a:pt x="627231" y="920148"/>
                      <a:pt x="624316" y="913124"/>
                      <a:pt x="630703" y="905147"/>
                    </a:cubicBezTo>
                    <a:cubicBezTo>
                      <a:pt x="631869" y="897699"/>
                      <a:pt x="630889" y="895181"/>
                      <a:pt x="630173" y="894360"/>
                    </a:cubicBezTo>
                    <a:cubicBezTo>
                      <a:pt x="629855" y="893989"/>
                      <a:pt x="629484" y="893803"/>
                      <a:pt x="629007" y="893803"/>
                    </a:cubicBezTo>
                    <a:cubicBezTo>
                      <a:pt x="625429" y="893803"/>
                      <a:pt x="618114" y="902549"/>
                      <a:pt x="616285" y="910421"/>
                    </a:cubicBezTo>
                    <a:cubicBezTo>
                      <a:pt x="615676" y="913787"/>
                      <a:pt x="618035" y="915351"/>
                      <a:pt x="621400" y="917179"/>
                    </a:cubicBezTo>
                    <a:cubicBezTo>
                      <a:pt x="623415" y="918266"/>
                      <a:pt x="625323" y="919300"/>
                      <a:pt x="625350" y="921155"/>
                    </a:cubicBezTo>
                    <a:cubicBezTo>
                      <a:pt x="625350" y="923090"/>
                      <a:pt x="623309" y="925024"/>
                      <a:pt x="618114" y="927993"/>
                    </a:cubicBezTo>
                    <a:cubicBezTo>
                      <a:pt x="618989" y="930749"/>
                      <a:pt x="621507" y="931809"/>
                      <a:pt x="623759" y="932763"/>
                    </a:cubicBezTo>
                    <a:cubicBezTo>
                      <a:pt x="625641" y="933559"/>
                      <a:pt x="627443" y="934301"/>
                      <a:pt x="627655" y="936076"/>
                    </a:cubicBezTo>
                    <a:cubicBezTo>
                      <a:pt x="627894" y="938117"/>
                      <a:pt x="626118" y="940741"/>
                      <a:pt x="616232" y="948056"/>
                    </a:cubicBezTo>
                    <a:lnTo>
                      <a:pt x="615676" y="948480"/>
                    </a:lnTo>
                    <a:lnTo>
                      <a:pt x="615066" y="948135"/>
                    </a:lnTo>
                    <a:close/>
                    <a:moveTo>
                      <a:pt x="589411" y="672102"/>
                    </a:moveTo>
                    <a:cubicBezTo>
                      <a:pt x="587953" y="665847"/>
                      <a:pt x="592962" y="656544"/>
                      <a:pt x="596964" y="649044"/>
                    </a:cubicBezTo>
                    <a:cubicBezTo>
                      <a:pt x="598236" y="646658"/>
                      <a:pt x="599456" y="644432"/>
                      <a:pt x="600198" y="642709"/>
                    </a:cubicBezTo>
                    <a:cubicBezTo>
                      <a:pt x="606055" y="631180"/>
                      <a:pt x="612204" y="628769"/>
                      <a:pt x="616312" y="628769"/>
                    </a:cubicBezTo>
                    <a:cubicBezTo>
                      <a:pt x="622355" y="628769"/>
                      <a:pt x="627178" y="634043"/>
                      <a:pt x="627178" y="636110"/>
                    </a:cubicBezTo>
                    <a:cubicBezTo>
                      <a:pt x="627178" y="636905"/>
                      <a:pt x="626595" y="637515"/>
                      <a:pt x="625800" y="637515"/>
                    </a:cubicBezTo>
                    <a:cubicBezTo>
                      <a:pt x="625243" y="637515"/>
                      <a:pt x="624607" y="637223"/>
                      <a:pt x="623759" y="636587"/>
                    </a:cubicBezTo>
                    <a:cubicBezTo>
                      <a:pt x="621798" y="635288"/>
                      <a:pt x="619837" y="634626"/>
                      <a:pt x="617955" y="634626"/>
                    </a:cubicBezTo>
                    <a:cubicBezTo>
                      <a:pt x="609023" y="634626"/>
                      <a:pt x="602238" y="649812"/>
                      <a:pt x="597282" y="660891"/>
                    </a:cubicBezTo>
                    <a:cubicBezTo>
                      <a:pt x="595056" y="665873"/>
                      <a:pt x="593121" y="670193"/>
                      <a:pt x="591319" y="672526"/>
                    </a:cubicBezTo>
                    <a:lnTo>
                      <a:pt x="589914" y="674354"/>
                    </a:lnTo>
                    <a:lnTo>
                      <a:pt x="589384" y="672102"/>
                    </a:lnTo>
                    <a:close/>
                    <a:moveTo>
                      <a:pt x="594764" y="632691"/>
                    </a:moveTo>
                    <a:cubicBezTo>
                      <a:pt x="592035" y="632691"/>
                      <a:pt x="589835" y="631419"/>
                      <a:pt x="588801" y="629219"/>
                    </a:cubicBezTo>
                    <a:cubicBezTo>
                      <a:pt x="587158" y="625774"/>
                      <a:pt x="588589" y="620765"/>
                      <a:pt x="592591" y="615835"/>
                    </a:cubicBezTo>
                    <a:lnTo>
                      <a:pt x="592856" y="615517"/>
                    </a:lnTo>
                    <a:lnTo>
                      <a:pt x="593254" y="615437"/>
                    </a:lnTo>
                    <a:cubicBezTo>
                      <a:pt x="593969" y="615305"/>
                      <a:pt x="594711" y="615225"/>
                      <a:pt x="595480" y="615225"/>
                    </a:cubicBezTo>
                    <a:cubicBezTo>
                      <a:pt x="599429" y="615225"/>
                      <a:pt x="603193" y="617001"/>
                      <a:pt x="605074" y="619757"/>
                    </a:cubicBezTo>
                    <a:cubicBezTo>
                      <a:pt x="606108" y="621295"/>
                      <a:pt x="607089" y="623812"/>
                      <a:pt x="605763" y="627231"/>
                    </a:cubicBezTo>
                    <a:lnTo>
                      <a:pt x="605657" y="627470"/>
                    </a:lnTo>
                    <a:lnTo>
                      <a:pt x="605472" y="627655"/>
                    </a:lnTo>
                    <a:cubicBezTo>
                      <a:pt x="601841" y="630915"/>
                      <a:pt x="598051" y="632691"/>
                      <a:pt x="594791" y="632691"/>
                    </a:cubicBezTo>
                    <a:close/>
                  </a:path>
                </a:pathLst>
              </a:custGeom>
              <a:solidFill>
                <a:srgbClr val="FF0F64">
                  <a:alpha val="65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94" name="Figura a mano libera: forma 218">
                <a:extLst>
                  <a:ext uri="{FF2B5EF4-FFF2-40B4-BE49-F238E27FC236}">
                    <a16:creationId xmlns:a16="http://schemas.microsoft.com/office/drawing/2014/main" id="{07526B77-211F-EABC-37F0-E3BAE3EB08F8}"/>
                  </a:ext>
                </a:extLst>
              </p:cNvPr>
              <p:cNvSpPr/>
              <p:nvPr/>
            </p:nvSpPr>
            <p:spPr>
              <a:xfrm>
                <a:off x="3212001" y="2974266"/>
                <a:ext cx="614014" cy="576064"/>
              </a:xfrm>
              <a:custGeom>
                <a:avLst/>
                <a:gdLst>
                  <a:gd name="connsiteX0" fmla="*/ 313430 w 614014"/>
                  <a:gd name="connsiteY0" fmla="*/ 27 h 576064"/>
                  <a:gd name="connsiteX1" fmla="*/ 543056 w 614014"/>
                  <a:gd name="connsiteY1" fmla="*/ 321885 h 576064"/>
                  <a:gd name="connsiteX2" fmla="*/ 600065 w 614014"/>
                  <a:gd name="connsiteY2" fmla="*/ 372453 h 576064"/>
                  <a:gd name="connsiteX3" fmla="*/ 608970 w 614014"/>
                  <a:gd name="connsiteY3" fmla="*/ 410857 h 576064"/>
                  <a:gd name="connsiteX4" fmla="*/ 573482 w 614014"/>
                  <a:gd name="connsiteY4" fmla="*/ 453262 h 576064"/>
                  <a:gd name="connsiteX5" fmla="*/ 548781 w 614014"/>
                  <a:gd name="connsiteY5" fmla="*/ 496622 h 576064"/>
                  <a:gd name="connsiteX6" fmla="*/ 512604 w 614014"/>
                  <a:gd name="connsiteY6" fmla="*/ 537385 h 576064"/>
                  <a:gd name="connsiteX7" fmla="*/ 504441 w 614014"/>
                  <a:gd name="connsiteY7" fmla="*/ 526916 h 576064"/>
                  <a:gd name="connsiteX8" fmla="*/ 496755 w 614014"/>
                  <a:gd name="connsiteY8" fmla="*/ 502877 h 576064"/>
                  <a:gd name="connsiteX9" fmla="*/ 457291 w 614014"/>
                  <a:gd name="connsiteY9" fmla="*/ 481012 h 576064"/>
                  <a:gd name="connsiteX10" fmla="*/ 400812 w 614014"/>
                  <a:gd name="connsiteY10" fmla="*/ 504255 h 576064"/>
                  <a:gd name="connsiteX11" fmla="*/ 404947 w 614014"/>
                  <a:gd name="connsiteY11" fmla="*/ 530918 h 576064"/>
                  <a:gd name="connsiteX12" fmla="*/ 379795 w 614014"/>
                  <a:gd name="connsiteY12" fmla="*/ 558826 h 576064"/>
                  <a:gd name="connsiteX13" fmla="*/ 327503 w 614014"/>
                  <a:gd name="connsiteY13" fmla="*/ 575390 h 576064"/>
                  <a:gd name="connsiteX14" fmla="*/ 271820 w 614014"/>
                  <a:gd name="connsiteY14" fmla="*/ 546555 h 576064"/>
                  <a:gd name="connsiteX15" fmla="*/ 250961 w 614014"/>
                  <a:gd name="connsiteY15" fmla="*/ 530255 h 576064"/>
                  <a:gd name="connsiteX16" fmla="*/ 174366 w 614014"/>
                  <a:gd name="connsiteY16" fmla="*/ 527101 h 576064"/>
                  <a:gd name="connsiteX17" fmla="*/ 134214 w 614014"/>
                  <a:gd name="connsiteY17" fmla="*/ 507727 h 576064"/>
                  <a:gd name="connsiteX18" fmla="*/ 115582 w 614014"/>
                  <a:gd name="connsiteY18" fmla="*/ 465242 h 576064"/>
                  <a:gd name="connsiteX19" fmla="*/ 94034 w 614014"/>
                  <a:gd name="connsiteY19" fmla="*/ 453687 h 576064"/>
                  <a:gd name="connsiteX20" fmla="*/ 13013 w 614014"/>
                  <a:gd name="connsiteY20" fmla="*/ 417642 h 576064"/>
                  <a:gd name="connsiteX21" fmla="*/ 0 w 614014"/>
                  <a:gd name="connsiteY21" fmla="*/ 380272 h 576064"/>
                  <a:gd name="connsiteX22" fmla="*/ 21494 w 614014"/>
                  <a:gd name="connsiteY22" fmla="*/ 361852 h 576064"/>
                  <a:gd name="connsiteX23" fmla="*/ 45718 w 614014"/>
                  <a:gd name="connsiteY23" fmla="*/ 353583 h 576064"/>
                  <a:gd name="connsiteX24" fmla="*/ 87249 w 614014"/>
                  <a:gd name="connsiteY24" fmla="*/ 363098 h 576064"/>
                  <a:gd name="connsiteX25" fmla="*/ 103523 w 614014"/>
                  <a:gd name="connsiteY25" fmla="*/ 359414 h 576064"/>
                  <a:gd name="connsiteX26" fmla="*/ 107074 w 614014"/>
                  <a:gd name="connsiteY26" fmla="*/ 346983 h 576064"/>
                  <a:gd name="connsiteX27" fmla="*/ 119239 w 614014"/>
                  <a:gd name="connsiteY27" fmla="*/ 337999 h 576064"/>
                  <a:gd name="connsiteX28" fmla="*/ 106120 w 614014"/>
                  <a:gd name="connsiteY28" fmla="*/ 334129 h 576064"/>
                  <a:gd name="connsiteX29" fmla="*/ 69784 w 614014"/>
                  <a:gd name="connsiteY29" fmla="*/ 280274 h 576064"/>
                  <a:gd name="connsiteX30" fmla="*/ 58361 w 614014"/>
                  <a:gd name="connsiteY30" fmla="*/ 239247 h 576064"/>
                  <a:gd name="connsiteX31" fmla="*/ 53564 w 614014"/>
                  <a:gd name="connsiteY31" fmla="*/ 201135 h 576064"/>
                  <a:gd name="connsiteX32" fmla="*/ 44393 w 614014"/>
                  <a:gd name="connsiteY32" fmla="*/ 170073 h 576064"/>
                  <a:gd name="connsiteX33" fmla="*/ 64430 w 614014"/>
                  <a:gd name="connsiteY33" fmla="*/ 150036 h 576064"/>
                  <a:gd name="connsiteX34" fmla="*/ 127614 w 614014"/>
                  <a:gd name="connsiteY34" fmla="*/ 142271 h 576064"/>
                  <a:gd name="connsiteX35" fmla="*/ 117808 w 614014"/>
                  <a:gd name="connsiteY35" fmla="*/ 115635 h 576064"/>
                  <a:gd name="connsiteX36" fmla="*/ 147651 w 614014"/>
                  <a:gd name="connsiteY36" fmla="*/ 89052 h 576064"/>
                  <a:gd name="connsiteX37" fmla="*/ 181814 w 614014"/>
                  <a:gd name="connsiteY37" fmla="*/ 45029 h 576064"/>
                  <a:gd name="connsiteX38" fmla="*/ 194032 w 614014"/>
                  <a:gd name="connsiteY38" fmla="*/ 47521 h 576064"/>
                  <a:gd name="connsiteX39" fmla="*/ 215049 w 614014"/>
                  <a:gd name="connsiteY39" fmla="*/ 44499 h 576064"/>
                  <a:gd name="connsiteX40" fmla="*/ 242692 w 614014"/>
                  <a:gd name="connsiteY40" fmla="*/ 23429 h 576064"/>
                  <a:gd name="connsiteX41" fmla="*/ 313404 w 614014"/>
                  <a:gd name="connsiteY41" fmla="*/ 0 h 57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614014" h="576064">
                    <a:moveTo>
                      <a:pt x="313430" y="27"/>
                    </a:moveTo>
                    <a:cubicBezTo>
                      <a:pt x="336859" y="140309"/>
                      <a:pt x="452600" y="225704"/>
                      <a:pt x="543056" y="321885"/>
                    </a:cubicBezTo>
                    <a:cubicBezTo>
                      <a:pt x="567201" y="343167"/>
                      <a:pt x="603696" y="329571"/>
                      <a:pt x="600065" y="372453"/>
                    </a:cubicBezTo>
                    <a:cubicBezTo>
                      <a:pt x="603034" y="398957"/>
                      <a:pt x="623229" y="381836"/>
                      <a:pt x="608970" y="410857"/>
                    </a:cubicBezTo>
                    <a:cubicBezTo>
                      <a:pt x="612389" y="426096"/>
                      <a:pt x="583713" y="446159"/>
                      <a:pt x="573482" y="453262"/>
                    </a:cubicBezTo>
                    <a:cubicBezTo>
                      <a:pt x="577034" y="471020"/>
                      <a:pt x="556838" y="482549"/>
                      <a:pt x="548781" y="496622"/>
                    </a:cubicBezTo>
                    <a:cubicBezTo>
                      <a:pt x="538577" y="511491"/>
                      <a:pt x="530467" y="530812"/>
                      <a:pt x="512604" y="537385"/>
                    </a:cubicBezTo>
                    <a:cubicBezTo>
                      <a:pt x="498371" y="542261"/>
                      <a:pt x="506561" y="534708"/>
                      <a:pt x="504441" y="526916"/>
                    </a:cubicBezTo>
                    <a:cubicBezTo>
                      <a:pt x="493627" y="516049"/>
                      <a:pt x="502374" y="512259"/>
                      <a:pt x="496755" y="502877"/>
                    </a:cubicBezTo>
                    <a:cubicBezTo>
                      <a:pt x="471656" y="474704"/>
                      <a:pt x="472663" y="508469"/>
                      <a:pt x="457291" y="481012"/>
                    </a:cubicBezTo>
                    <a:cubicBezTo>
                      <a:pt x="428747" y="456946"/>
                      <a:pt x="428800" y="510192"/>
                      <a:pt x="400812" y="504255"/>
                    </a:cubicBezTo>
                    <a:cubicBezTo>
                      <a:pt x="391112" y="513505"/>
                      <a:pt x="401448" y="521058"/>
                      <a:pt x="404947" y="530918"/>
                    </a:cubicBezTo>
                    <a:cubicBezTo>
                      <a:pt x="425831" y="543666"/>
                      <a:pt x="384327" y="546184"/>
                      <a:pt x="379795" y="558826"/>
                    </a:cubicBezTo>
                    <a:cubicBezTo>
                      <a:pt x="358168" y="548489"/>
                      <a:pt x="366331" y="581089"/>
                      <a:pt x="327503" y="575390"/>
                    </a:cubicBezTo>
                    <a:cubicBezTo>
                      <a:pt x="313801" y="561211"/>
                      <a:pt x="289020" y="547456"/>
                      <a:pt x="271820" y="546555"/>
                    </a:cubicBezTo>
                    <a:cubicBezTo>
                      <a:pt x="259734" y="550901"/>
                      <a:pt x="253320" y="540591"/>
                      <a:pt x="250961" y="530255"/>
                    </a:cubicBezTo>
                    <a:cubicBezTo>
                      <a:pt x="220111" y="493574"/>
                      <a:pt x="197318" y="564418"/>
                      <a:pt x="174366" y="527101"/>
                    </a:cubicBezTo>
                    <a:cubicBezTo>
                      <a:pt x="170947" y="524318"/>
                      <a:pt x="139064" y="506958"/>
                      <a:pt x="134214" y="507727"/>
                    </a:cubicBezTo>
                    <a:cubicBezTo>
                      <a:pt x="98540" y="517613"/>
                      <a:pt x="141661" y="467839"/>
                      <a:pt x="115582" y="465242"/>
                    </a:cubicBezTo>
                    <a:cubicBezTo>
                      <a:pt x="108426" y="460683"/>
                      <a:pt x="104583" y="450480"/>
                      <a:pt x="94034" y="453687"/>
                    </a:cubicBezTo>
                    <a:cubicBezTo>
                      <a:pt x="82187" y="446266"/>
                      <a:pt x="26026" y="412924"/>
                      <a:pt x="13013" y="417642"/>
                    </a:cubicBezTo>
                    <a:cubicBezTo>
                      <a:pt x="-1564" y="413852"/>
                      <a:pt x="1564" y="391562"/>
                      <a:pt x="0" y="380272"/>
                    </a:cubicBezTo>
                    <a:cubicBezTo>
                      <a:pt x="2650" y="372692"/>
                      <a:pt x="17015" y="369511"/>
                      <a:pt x="21494" y="361852"/>
                    </a:cubicBezTo>
                    <a:cubicBezTo>
                      <a:pt x="29763" y="342769"/>
                      <a:pt x="27193" y="344863"/>
                      <a:pt x="45718" y="353583"/>
                    </a:cubicBezTo>
                    <a:cubicBezTo>
                      <a:pt x="60481" y="353159"/>
                      <a:pt x="74077" y="376667"/>
                      <a:pt x="87249" y="363098"/>
                    </a:cubicBezTo>
                    <a:cubicBezTo>
                      <a:pt x="93054" y="366490"/>
                      <a:pt x="102304" y="368716"/>
                      <a:pt x="103523" y="359414"/>
                    </a:cubicBezTo>
                    <a:cubicBezTo>
                      <a:pt x="100369" y="354404"/>
                      <a:pt x="100925" y="349104"/>
                      <a:pt x="107074" y="346983"/>
                    </a:cubicBezTo>
                    <a:cubicBezTo>
                      <a:pt x="111606" y="346374"/>
                      <a:pt x="134293" y="341895"/>
                      <a:pt x="119239" y="337999"/>
                    </a:cubicBezTo>
                    <a:cubicBezTo>
                      <a:pt x="115264" y="337866"/>
                      <a:pt x="108161" y="338555"/>
                      <a:pt x="106120" y="334129"/>
                    </a:cubicBezTo>
                    <a:cubicBezTo>
                      <a:pt x="94034" y="312025"/>
                      <a:pt x="73097" y="310621"/>
                      <a:pt x="69784" y="280274"/>
                    </a:cubicBezTo>
                    <a:cubicBezTo>
                      <a:pt x="48263" y="262967"/>
                      <a:pt x="46593" y="266227"/>
                      <a:pt x="58361" y="239247"/>
                    </a:cubicBezTo>
                    <a:cubicBezTo>
                      <a:pt x="37131" y="231879"/>
                      <a:pt x="37131" y="214360"/>
                      <a:pt x="53564" y="201135"/>
                    </a:cubicBezTo>
                    <a:cubicBezTo>
                      <a:pt x="58679" y="178289"/>
                      <a:pt x="39013" y="181655"/>
                      <a:pt x="44393" y="170073"/>
                    </a:cubicBezTo>
                    <a:cubicBezTo>
                      <a:pt x="68114" y="166097"/>
                      <a:pt x="51019" y="151706"/>
                      <a:pt x="64430" y="150036"/>
                    </a:cubicBezTo>
                    <a:cubicBezTo>
                      <a:pt x="82956" y="152899"/>
                      <a:pt x="120723" y="168589"/>
                      <a:pt x="127614" y="142271"/>
                    </a:cubicBezTo>
                    <a:cubicBezTo>
                      <a:pt x="132650" y="123957"/>
                      <a:pt x="136095" y="123930"/>
                      <a:pt x="117808" y="115635"/>
                    </a:cubicBezTo>
                    <a:cubicBezTo>
                      <a:pt x="97612" y="91013"/>
                      <a:pt x="149904" y="108876"/>
                      <a:pt x="147651" y="89052"/>
                    </a:cubicBezTo>
                    <a:cubicBezTo>
                      <a:pt x="171716" y="69174"/>
                      <a:pt x="165541" y="75508"/>
                      <a:pt x="181814" y="45029"/>
                    </a:cubicBezTo>
                    <a:cubicBezTo>
                      <a:pt x="186187" y="39782"/>
                      <a:pt x="189659" y="45798"/>
                      <a:pt x="194032" y="47521"/>
                    </a:cubicBezTo>
                    <a:cubicBezTo>
                      <a:pt x="200578" y="48236"/>
                      <a:pt x="208635" y="40206"/>
                      <a:pt x="215049" y="44499"/>
                    </a:cubicBezTo>
                    <a:cubicBezTo>
                      <a:pt x="230342" y="47600"/>
                      <a:pt x="240652" y="37343"/>
                      <a:pt x="242692" y="23429"/>
                    </a:cubicBezTo>
                    <a:cubicBezTo>
                      <a:pt x="261457" y="12828"/>
                      <a:pt x="290796" y="4028"/>
                      <a:pt x="313404" y="0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95" name="Figura a mano libera: forma 219">
                <a:extLst>
                  <a:ext uri="{FF2B5EF4-FFF2-40B4-BE49-F238E27FC236}">
                    <a16:creationId xmlns:a16="http://schemas.microsoft.com/office/drawing/2014/main" id="{E330FEFB-A31D-05AA-7635-AA3688514E07}"/>
                  </a:ext>
                </a:extLst>
              </p:cNvPr>
              <p:cNvSpPr/>
              <p:nvPr/>
            </p:nvSpPr>
            <p:spPr>
              <a:xfrm>
                <a:off x="3885262" y="3433500"/>
                <a:ext cx="1254582" cy="989810"/>
              </a:xfrm>
              <a:custGeom>
                <a:avLst/>
                <a:gdLst>
                  <a:gd name="connsiteX0" fmla="*/ 74402 w 1254582"/>
                  <a:gd name="connsiteY0" fmla="*/ 1820 h 989810"/>
                  <a:gd name="connsiteX1" fmla="*/ 424062 w 1254582"/>
                  <a:gd name="connsiteY1" fmla="*/ 7120 h 989810"/>
                  <a:gd name="connsiteX2" fmla="*/ 419557 w 1254582"/>
                  <a:gd name="connsiteY2" fmla="*/ 90633 h 989810"/>
                  <a:gd name="connsiteX3" fmla="*/ 348607 w 1254582"/>
                  <a:gd name="connsiteY3" fmla="*/ 138737 h 989810"/>
                  <a:gd name="connsiteX4" fmla="*/ 796781 w 1254582"/>
                  <a:gd name="connsiteY4" fmla="*/ 427916 h 989810"/>
                  <a:gd name="connsiteX5" fmla="*/ 988030 w 1254582"/>
                  <a:gd name="connsiteY5" fmla="*/ 554709 h 989810"/>
                  <a:gd name="connsiteX6" fmla="*/ 1060782 w 1254582"/>
                  <a:gd name="connsiteY6" fmla="*/ 590409 h 989810"/>
                  <a:gd name="connsiteX7" fmla="*/ 1081826 w 1254582"/>
                  <a:gd name="connsiteY7" fmla="*/ 611347 h 989810"/>
                  <a:gd name="connsiteX8" fmla="*/ 1091446 w 1254582"/>
                  <a:gd name="connsiteY8" fmla="*/ 622054 h 989810"/>
                  <a:gd name="connsiteX9" fmla="*/ 1167061 w 1254582"/>
                  <a:gd name="connsiteY9" fmla="*/ 701114 h 989810"/>
                  <a:gd name="connsiteX10" fmla="*/ 1248824 w 1254582"/>
                  <a:gd name="connsiteY10" fmla="*/ 860135 h 989810"/>
                  <a:gd name="connsiteX11" fmla="*/ 1228549 w 1254582"/>
                  <a:gd name="connsiteY11" fmla="*/ 888599 h 989810"/>
                  <a:gd name="connsiteX12" fmla="*/ 1192213 w 1254582"/>
                  <a:gd name="connsiteY12" fmla="*/ 988809 h 989810"/>
                  <a:gd name="connsiteX13" fmla="*/ 1133084 w 1254582"/>
                  <a:gd name="connsiteY13" fmla="*/ 962703 h 989810"/>
                  <a:gd name="connsiteX14" fmla="*/ 1104672 w 1254582"/>
                  <a:gd name="connsiteY14" fmla="*/ 941712 h 989810"/>
                  <a:gd name="connsiteX15" fmla="*/ 1078884 w 1254582"/>
                  <a:gd name="connsiteY15" fmla="*/ 905297 h 989810"/>
                  <a:gd name="connsiteX16" fmla="*/ 1083416 w 1254582"/>
                  <a:gd name="connsiteY16" fmla="*/ 894245 h 989810"/>
                  <a:gd name="connsiteX17" fmla="*/ 1068706 w 1254582"/>
                  <a:gd name="connsiteY17" fmla="*/ 875242 h 989810"/>
                  <a:gd name="connsiteX18" fmla="*/ 1077320 w 1254582"/>
                  <a:gd name="connsiteY18" fmla="*/ 864799 h 989810"/>
                  <a:gd name="connsiteX19" fmla="*/ 1064864 w 1254582"/>
                  <a:gd name="connsiteY19" fmla="*/ 831961 h 989810"/>
                  <a:gd name="connsiteX20" fmla="*/ 1041090 w 1254582"/>
                  <a:gd name="connsiteY20" fmla="*/ 784653 h 989810"/>
                  <a:gd name="connsiteX21" fmla="*/ 876530 w 1254582"/>
                  <a:gd name="connsiteY21" fmla="*/ 746700 h 989810"/>
                  <a:gd name="connsiteX22" fmla="*/ 809741 w 1254582"/>
                  <a:gd name="connsiteY22" fmla="*/ 717387 h 989810"/>
                  <a:gd name="connsiteX23" fmla="*/ 805368 w 1254582"/>
                  <a:gd name="connsiteY23" fmla="*/ 680918 h 989810"/>
                  <a:gd name="connsiteX24" fmla="*/ 836483 w 1254582"/>
                  <a:gd name="connsiteY24" fmla="*/ 677473 h 989810"/>
                  <a:gd name="connsiteX25" fmla="*/ 817984 w 1254582"/>
                  <a:gd name="connsiteY25" fmla="*/ 673259 h 989810"/>
                  <a:gd name="connsiteX26" fmla="*/ 792196 w 1254582"/>
                  <a:gd name="connsiteY26" fmla="*/ 677473 h 989810"/>
                  <a:gd name="connsiteX27" fmla="*/ 694742 w 1254582"/>
                  <a:gd name="connsiteY27" fmla="*/ 694382 h 989810"/>
                  <a:gd name="connsiteX28" fmla="*/ 662673 w 1254582"/>
                  <a:gd name="connsiteY28" fmla="*/ 702015 h 989810"/>
                  <a:gd name="connsiteX29" fmla="*/ 647328 w 1254582"/>
                  <a:gd name="connsiteY29" fmla="*/ 681210 h 989810"/>
                  <a:gd name="connsiteX30" fmla="*/ 622945 w 1254582"/>
                  <a:gd name="connsiteY30" fmla="*/ 582299 h 989810"/>
                  <a:gd name="connsiteX31" fmla="*/ 625833 w 1254582"/>
                  <a:gd name="connsiteY31" fmla="*/ 569604 h 989810"/>
                  <a:gd name="connsiteX32" fmla="*/ 577677 w 1254582"/>
                  <a:gd name="connsiteY32" fmla="*/ 548587 h 989810"/>
                  <a:gd name="connsiteX33" fmla="*/ 563524 w 1254582"/>
                  <a:gd name="connsiteY33" fmla="*/ 550071 h 989810"/>
                  <a:gd name="connsiteX34" fmla="*/ 567393 w 1254582"/>
                  <a:gd name="connsiteY34" fmla="*/ 561838 h 989810"/>
                  <a:gd name="connsiteX35" fmla="*/ 551650 w 1254582"/>
                  <a:gd name="connsiteY35" fmla="*/ 548798 h 989810"/>
                  <a:gd name="connsiteX36" fmla="*/ 518786 w 1254582"/>
                  <a:gd name="connsiteY36" fmla="*/ 573924 h 989810"/>
                  <a:gd name="connsiteX37" fmla="*/ 454595 w 1254582"/>
                  <a:gd name="connsiteY37" fmla="*/ 502735 h 989810"/>
                  <a:gd name="connsiteX38" fmla="*/ 418788 w 1254582"/>
                  <a:gd name="connsiteY38" fmla="*/ 480049 h 989810"/>
                  <a:gd name="connsiteX39" fmla="*/ 368379 w 1254582"/>
                  <a:gd name="connsiteY39" fmla="*/ 458024 h 989810"/>
                  <a:gd name="connsiteX40" fmla="*/ 327722 w 1254582"/>
                  <a:gd name="connsiteY40" fmla="*/ 376844 h 989810"/>
                  <a:gd name="connsiteX41" fmla="*/ 294513 w 1254582"/>
                  <a:gd name="connsiteY41" fmla="*/ 388983 h 989810"/>
                  <a:gd name="connsiteX42" fmla="*/ 219959 w 1254582"/>
                  <a:gd name="connsiteY42" fmla="*/ 411987 h 989810"/>
                  <a:gd name="connsiteX43" fmla="*/ 168463 w 1254582"/>
                  <a:gd name="connsiteY43" fmla="*/ 389274 h 989810"/>
                  <a:gd name="connsiteX44" fmla="*/ 158206 w 1254582"/>
                  <a:gd name="connsiteY44" fmla="*/ 392269 h 989810"/>
                  <a:gd name="connsiteX45" fmla="*/ 116622 w 1254582"/>
                  <a:gd name="connsiteY45" fmla="*/ 381535 h 989810"/>
                  <a:gd name="connsiteX46" fmla="*/ 94571 w 1254582"/>
                  <a:gd name="connsiteY46" fmla="*/ 361896 h 989810"/>
                  <a:gd name="connsiteX47" fmla="*/ 109811 w 1254582"/>
                  <a:gd name="connsiteY47" fmla="*/ 332212 h 989810"/>
                  <a:gd name="connsiteX48" fmla="*/ 108220 w 1254582"/>
                  <a:gd name="connsiteY48" fmla="*/ 313395 h 989810"/>
                  <a:gd name="connsiteX49" fmla="*/ 68969 w 1254582"/>
                  <a:gd name="connsiteY49" fmla="*/ 294259 h 989810"/>
                  <a:gd name="connsiteX50" fmla="*/ 22323 w 1254582"/>
                  <a:gd name="connsiteY50" fmla="*/ 212735 h 989810"/>
                  <a:gd name="connsiteX51" fmla="*/ 2578 w 1254582"/>
                  <a:gd name="connsiteY51" fmla="*/ 176743 h 989810"/>
                  <a:gd name="connsiteX52" fmla="*/ 7640 w 1254582"/>
                  <a:gd name="connsiteY52" fmla="*/ 141440 h 989810"/>
                  <a:gd name="connsiteX53" fmla="*/ 79093 w 1254582"/>
                  <a:gd name="connsiteY53" fmla="*/ 109742 h 989810"/>
                  <a:gd name="connsiteX54" fmla="*/ 61230 w 1254582"/>
                  <a:gd name="connsiteY54" fmla="*/ 87267 h 989810"/>
                  <a:gd name="connsiteX55" fmla="*/ 74323 w 1254582"/>
                  <a:gd name="connsiteY55" fmla="*/ 1740 h 989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254582" h="989810">
                    <a:moveTo>
                      <a:pt x="74402" y="1820"/>
                    </a:moveTo>
                    <a:cubicBezTo>
                      <a:pt x="187227" y="25514"/>
                      <a:pt x="313649" y="-15620"/>
                      <a:pt x="424062" y="7120"/>
                    </a:cubicBezTo>
                    <a:cubicBezTo>
                      <a:pt x="440759" y="28164"/>
                      <a:pt x="458119" y="72849"/>
                      <a:pt x="419557" y="90633"/>
                    </a:cubicBezTo>
                    <a:cubicBezTo>
                      <a:pt x="398301" y="102798"/>
                      <a:pt x="375084" y="131077"/>
                      <a:pt x="348607" y="138737"/>
                    </a:cubicBezTo>
                    <a:cubicBezTo>
                      <a:pt x="252161" y="248753"/>
                      <a:pt x="726149" y="375280"/>
                      <a:pt x="796781" y="427916"/>
                    </a:cubicBezTo>
                    <a:cubicBezTo>
                      <a:pt x="864179" y="486595"/>
                      <a:pt x="894870" y="529080"/>
                      <a:pt x="988030" y="554709"/>
                    </a:cubicBezTo>
                    <a:cubicBezTo>
                      <a:pt x="1008676" y="575832"/>
                      <a:pt x="1035710" y="581265"/>
                      <a:pt x="1060782" y="590409"/>
                    </a:cubicBezTo>
                    <a:cubicBezTo>
                      <a:pt x="1054845" y="613069"/>
                      <a:pt x="1083071" y="586301"/>
                      <a:pt x="1081826" y="611347"/>
                    </a:cubicBezTo>
                    <a:cubicBezTo>
                      <a:pt x="1080792" y="612327"/>
                      <a:pt x="1093143" y="620093"/>
                      <a:pt x="1091446" y="622054"/>
                    </a:cubicBezTo>
                    <a:cubicBezTo>
                      <a:pt x="1078910" y="666712"/>
                      <a:pt x="1152510" y="670688"/>
                      <a:pt x="1167061" y="701114"/>
                    </a:cubicBezTo>
                    <a:cubicBezTo>
                      <a:pt x="1195817" y="730878"/>
                      <a:pt x="1276706" y="821917"/>
                      <a:pt x="1248824" y="860135"/>
                    </a:cubicBezTo>
                    <a:cubicBezTo>
                      <a:pt x="1248347" y="872274"/>
                      <a:pt x="1238991" y="882954"/>
                      <a:pt x="1228549" y="888599"/>
                    </a:cubicBezTo>
                    <a:cubicBezTo>
                      <a:pt x="1204934" y="910650"/>
                      <a:pt x="1233213" y="1000232"/>
                      <a:pt x="1192213" y="988809"/>
                    </a:cubicBezTo>
                    <a:cubicBezTo>
                      <a:pt x="1168386" y="964426"/>
                      <a:pt x="1159852" y="980620"/>
                      <a:pt x="1133084" y="962703"/>
                    </a:cubicBezTo>
                    <a:cubicBezTo>
                      <a:pt x="1125689" y="955415"/>
                      <a:pt x="1114610" y="944919"/>
                      <a:pt x="1104672" y="941712"/>
                    </a:cubicBezTo>
                    <a:cubicBezTo>
                      <a:pt x="1104168" y="943939"/>
                      <a:pt x="1078990" y="905933"/>
                      <a:pt x="1078884" y="905297"/>
                    </a:cubicBezTo>
                    <a:cubicBezTo>
                      <a:pt x="1067859" y="893741"/>
                      <a:pt x="1079467" y="900950"/>
                      <a:pt x="1083416" y="894245"/>
                    </a:cubicBezTo>
                    <a:cubicBezTo>
                      <a:pt x="1085854" y="883909"/>
                      <a:pt x="1078327" y="876805"/>
                      <a:pt x="1068706" y="875242"/>
                    </a:cubicBezTo>
                    <a:cubicBezTo>
                      <a:pt x="1057707" y="871796"/>
                      <a:pt x="1076446" y="867741"/>
                      <a:pt x="1077320" y="864799"/>
                    </a:cubicBezTo>
                    <a:cubicBezTo>
                      <a:pt x="1083946" y="852740"/>
                      <a:pt x="1073053" y="840178"/>
                      <a:pt x="1064864" y="831961"/>
                    </a:cubicBezTo>
                    <a:cubicBezTo>
                      <a:pt x="1040374" y="819134"/>
                      <a:pt x="1054766" y="800317"/>
                      <a:pt x="1041090" y="784653"/>
                    </a:cubicBezTo>
                    <a:cubicBezTo>
                      <a:pt x="1041408" y="745772"/>
                      <a:pt x="906028" y="776172"/>
                      <a:pt x="876530" y="746700"/>
                    </a:cubicBezTo>
                    <a:cubicBezTo>
                      <a:pt x="854426" y="746461"/>
                      <a:pt x="833276" y="721336"/>
                      <a:pt x="809741" y="717387"/>
                    </a:cubicBezTo>
                    <a:cubicBezTo>
                      <a:pt x="774651" y="703022"/>
                      <a:pt x="830493" y="700982"/>
                      <a:pt x="805368" y="680918"/>
                    </a:cubicBezTo>
                    <a:cubicBezTo>
                      <a:pt x="813902" y="674637"/>
                      <a:pt x="828665" y="685715"/>
                      <a:pt x="836483" y="677473"/>
                    </a:cubicBezTo>
                    <a:cubicBezTo>
                      <a:pt x="846024" y="659239"/>
                      <a:pt x="819680" y="676810"/>
                      <a:pt x="817984" y="673259"/>
                    </a:cubicBezTo>
                    <a:cubicBezTo>
                      <a:pt x="819176" y="660564"/>
                      <a:pt x="799060" y="676201"/>
                      <a:pt x="792196" y="677473"/>
                    </a:cubicBezTo>
                    <a:cubicBezTo>
                      <a:pt x="769959" y="642197"/>
                      <a:pt x="715388" y="666554"/>
                      <a:pt x="694742" y="694382"/>
                    </a:cubicBezTo>
                    <a:cubicBezTo>
                      <a:pt x="677727" y="713279"/>
                      <a:pt x="684194" y="731381"/>
                      <a:pt x="662673" y="702015"/>
                    </a:cubicBezTo>
                    <a:cubicBezTo>
                      <a:pt x="656737" y="697377"/>
                      <a:pt x="656657" y="680680"/>
                      <a:pt x="647328" y="681210"/>
                    </a:cubicBezTo>
                    <a:cubicBezTo>
                      <a:pt x="606380" y="690751"/>
                      <a:pt x="636090" y="600851"/>
                      <a:pt x="622945" y="582299"/>
                    </a:cubicBezTo>
                    <a:cubicBezTo>
                      <a:pt x="612184" y="576627"/>
                      <a:pt x="628113" y="576229"/>
                      <a:pt x="625833" y="569604"/>
                    </a:cubicBezTo>
                    <a:cubicBezTo>
                      <a:pt x="614941" y="557200"/>
                      <a:pt x="594162" y="548242"/>
                      <a:pt x="577677" y="548587"/>
                    </a:cubicBezTo>
                    <a:cubicBezTo>
                      <a:pt x="576139" y="561202"/>
                      <a:pt x="570627" y="546864"/>
                      <a:pt x="563524" y="550071"/>
                    </a:cubicBezTo>
                    <a:cubicBezTo>
                      <a:pt x="560476" y="554338"/>
                      <a:pt x="568983" y="557359"/>
                      <a:pt x="567393" y="561838"/>
                    </a:cubicBezTo>
                    <a:cubicBezTo>
                      <a:pt x="558965" y="566503"/>
                      <a:pt x="558726" y="546917"/>
                      <a:pt x="551650" y="548798"/>
                    </a:cubicBezTo>
                    <a:cubicBezTo>
                      <a:pt x="539671" y="553330"/>
                      <a:pt x="532435" y="576972"/>
                      <a:pt x="518786" y="573924"/>
                    </a:cubicBezTo>
                    <a:cubicBezTo>
                      <a:pt x="497901" y="558870"/>
                      <a:pt x="467926" y="524680"/>
                      <a:pt x="454595" y="502735"/>
                    </a:cubicBezTo>
                    <a:cubicBezTo>
                      <a:pt x="453879" y="485694"/>
                      <a:pt x="434107" y="461655"/>
                      <a:pt x="418788" y="480049"/>
                    </a:cubicBezTo>
                    <a:cubicBezTo>
                      <a:pt x="414813" y="486648"/>
                      <a:pt x="372434" y="461946"/>
                      <a:pt x="368379" y="458024"/>
                    </a:cubicBezTo>
                    <a:cubicBezTo>
                      <a:pt x="415661" y="424497"/>
                      <a:pt x="348210" y="400617"/>
                      <a:pt x="327722" y="376844"/>
                    </a:cubicBezTo>
                    <a:cubicBezTo>
                      <a:pt x="325920" y="370033"/>
                      <a:pt x="299284" y="388903"/>
                      <a:pt x="294513" y="388983"/>
                    </a:cubicBezTo>
                    <a:cubicBezTo>
                      <a:pt x="277816" y="394045"/>
                      <a:pt x="209278" y="371570"/>
                      <a:pt x="219959" y="411987"/>
                    </a:cubicBezTo>
                    <a:cubicBezTo>
                      <a:pt x="208404" y="408250"/>
                      <a:pt x="176149" y="400379"/>
                      <a:pt x="168463" y="389274"/>
                    </a:cubicBezTo>
                    <a:cubicBezTo>
                      <a:pt x="164275" y="386385"/>
                      <a:pt x="162473" y="393064"/>
                      <a:pt x="158206" y="392269"/>
                    </a:cubicBezTo>
                    <a:cubicBezTo>
                      <a:pt x="151421" y="390308"/>
                      <a:pt x="116967" y="394734"/>
                      <a:pt x="116622" y="381535"/>
                    </a:cubicBezTo>
                    <a:cubicBezTo>
                      <a:pt x="113601" y="374777"/>
                      <a:pt x="92849" y="370616"/>
                      <a:pt x="94571" y="361896"/>
                    </a:cubicBezTo>
                    <a:cubicBezTo>
                      <a:pt x="98812" y="351798"/>
                      <a:pt x="119564" y="343979"/>
                      <a:pt x="109811" y="332212"/>
                    </a:cubicBezTo>
                    <a:cubicBezTo>
                      <a:pt x="123301" y="327494"/>
                      <a:pt x="115880" y="320392"/>
                      <a:pt x="108220" y="313395"/>
                    </a:cubicBezTo>
                    <a:cubicBezTo>
                      <a:pt x="83281" y="293941"/>
                      <a:pt x="75727" y="323731"/>
                      <a:pt x="68969" y="294259"/>
                    </a:cubicBezTo>
                    <a:cubicBezTo>
                      <a:pt x="9045" y="268445"/>
                      <a:pt x="107081" y="253868"/>
                      <a:pt x="22323" y="212735"/>
                    </a:cubicBezTo>
                    <a:cubicBezTo>
                      <a:pt x="13630" y="204306"/>
                      <a:pt x="-5029" y="193016"/>
                      <a:pt x="2578" y="176743"/>
                    </a:cubicBezTo>
                    <a:cubicBezTo>
                      <a:pt x="3055" y="166088"/>
                      <a:pt x="-6169" y="146900"/>
                      <a:pt x="7640" y="141440"/>
                    </a:cubicBezTo>
                    <a:cubicBezTo>
                      <a:pt x="38463" y="159330"/>
                      <a:pt x="52033" y="119734"/>
                      <a:pt x="79093" y="109742"/>
                    </a:cubicBezTo>
                    <a:cubicBezTo>
                      <a:pt x="75568" y="100307"/>
                      <a:pt x="56989" y="110563"/>
                      <a:pt x="61230" y="87267"/>
                    </a:cubicBezTo>
                    <a:cubicBezTo>
                      <a:pt x="56592" y="57477"/>
                      <a:pt x="71354" y="31371"/>
                      <a:pt x="74323" y="1740"/>
                    </a:cubicBezTo>
                    <a:close/>
                  </a:path>
                </a:pathLst>
              </a:custGeom>
              <a:solidFill>
                <a:srgbClr val="FF0F64">
                  <a:alpha val="93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96" name="Figura a mano libera: forma 220">
                <a:extLst>
                  <a:ext uri="{FF2B5EF4-FFF2-40B4-BE49-F238E27FC236}">
                    <a16:creationId xmlns:a16="http://schemas.microsoft.com/office/drawing/2014/main" id="{E011631D-0E10-623A-F01B-77EB0D63D91C}"/>
                  </a:ext>
                </a:extLst>
              </p:cNvPr>
              <p:cNvSpPr/>
              <p:nvPr/>
            </p:nvSpPr>
            <p:spPr>
              <a:xfrm>
                <a:off x="4128174" y="4270390"/>
                <a:ext cx="554019" cy="999029"/>
              </a:xfrm>
              <a:custGeom>
                <a:avLst/>
                <a:gdLst>
                  <a:gd name="connsiteX0" fmla="*/ 356366 w 554019"/>
                  <a:gd name="connsiteY0" fmla="*/ 7635 h 999029"/>
                  <a:gd name="connsiteX1" fmla="*/ 349952 w 554019"/>
                  <a:gd name="connsiteY1" fmla="*/ 83302 h 999029"/>
                  <a:gd name="connsiteX2" fmla="*/ 317273 w 554019"/>
                  <a:gd name="connsiteY2" fmla="*/ 192417 h 999029"/>
                  <a:gd name="connsiteX3" fmla="*/ 406325 w 554019"/>
                  <a:gd name="connsiteY3" fmla="*/ 239355 h 999029"/>
                  <a:gd name="connsiteX4" fmla="*/ 490844 w 554019"/>
                  <a:gd name="connsiteY4" fmla="*/ 301320 h 999029"/>
                  <a:gd name="connsiteX5" fmla="*/ 538286 w 554019"/>
                  <a:gd name="connsiteY5" fmla="*/ 332753 h 999029"/>
                  <a:gd name="connsiteX6" fmla="*/ 533727 w 554019"/>
                  <a:gd name="connsiteY6" fmla="*/ 421381 h 999029"/>
                  <a:gd name="connsiteX7" fmla="*/ 550159 w 554019"/>
                  <a:gd name="connsiteY7" fmla="*/ 502587 h 999029"/>
                  <a:gd name="connsiteX8" fmla="*/ 543083 w 554019"/>
                  <a:gd name="connsiteY8" fmla="*/ 514275 h 999029"/>
                  <a:gd name="connsiteX9" fmla="*/ 519097 w 554019"/>
                  <a:gd name="connsiteY9" fmla="*/ 562141 h 999029"/>
                  <a:gd name="connsiteX10" fmla="*/ 490314 w 554019"/>
                  <a:gd name="connsiteY10" fmla="*/ 559040 h 999029"/>
                  <a:gd name="connsiteX11" fmla="*/ 387136 w 554019"/>
                  <a:gd name="connsiteY11" fmla="*/ 571258 h 999029"/>
                  <a:gd name="connsiteX12" fmla="*/ 327901 w 554019"/>
                  <a:gd name="connsiteY12" fmla="*/ 698448 h 999029"/>
                  <a:gd name="connsiteX13" fmla="*/ 163473 w 554019"/>
                  <a:gd name="connsiteY13" fmla="*/ 987415 h 999029"/>
                  <a:gd name="connsiteX14" fmla="*/ 7553 w 554019"/>
                  <a:gd name="connsiteY14" fmla="*/ 970003 h 999029"/>
                  <a:gd name="connsiteX15" fmla="*/ 0 w 554019"/>
                  <a:gd name="connsiteY15" fmla="*/ 923807 h 999029"/>
                  <a:gd name="connsiteX16" fmla="*/ 3074 w 554019"/>
                  <a:gd name="connsiteY16" fmla="*/ 866639 h 999029"/>
                  <a:gd name="connsiteX17" fmla="*/ 98460 w 554019"/>
                  <a:gd name="connsiteY17" fmla="*/ 753204 h 999029"/>
                  <a:gd name="connsiteX18" fmla="*/ 98460 w 554019"/>
                  <a:gd name="connsiteY18" fmla="*/ 661025 h 999029"/>
                  <a:gd name="connsiteX19" fmla="*/ 194721 w 554019"/>
                  <a:gd name="connsiteY19" fmla="*/ 630069 h 999029"/>
                  <a:gd name="connsiteX20" fmla="*/ 180833 w 554019"/>
                  <a:gd name="connsiteY20" fmla="*/ 528481 h 999029"/>
                  <a:gd name="connsiteX21" fmla="*/ 117145 w 554019"/>
                  <a:gd name="connsiteY21" fmla="*/ 300392 h 999029"/>
                  <a:gd name="connsiteX22" fmla="*/ 57751 w 554019"/>
                  <a:gd name="connsiteY22" fmla="*/ 155073 h 999029"/>
                  <a:gd name="connsiteX23" fmla="*/ 57327 w 554019"/>
                  <a:gd name="connsiteY23" fmla="*/ 155948 h 999029"/>
                  <a:gd name="connsiteX24" fmla="*/ 55366 w 554019"/>
                  <a:gd name="connsiteY24" fmla="*/ 122183 h 999029"/>
                  <a:gd name="connsiteX25" fmla="*/ 76144 w 554019"/>
                  <a:gd name="connsiteY25" fmla="*/ 60271 h 999029"/>
                  <a:gd name="connsiteX26" fmla="*/ 102356 w 554019"/>
                  <a:gd name="connsiteY26" fmla="*/ 61066 h 999029"/>
                  <a:gd name="connsiteX27" fmla="*/ 122287 w 554019"/>
                  <a:gd name="connsiteY27" fmla="*/ 69838 h 999029"/>
                  <a:gd name="connsiteX28" fmla="*/ 139700 w 554019"/>
                  <a:gd name="connsiteY28" fmla="*/ 70448 h 999029"/>
                  <a:gd name="connsiteX29" fmla="*/ 152580 w 554019"/>
                  <a:gd name="connsiteY29" fmla="*/ 103206 h 999029"/>
                  <a:gd name="connsiteX30" fmla="*/ 248762 w 554019"/>
                  <a:gd name="connsiteY30" fmla="*/ 99337 h 999029"/>
                  <a:gd name="connsiteX31" fmla="*/ 258197 w 554019"/>
                  <a:gd name="connsiteY31" fmla="*/ 103524 h 999029"/>
                  <a:gd name="connsiteX32" fmla="*/ 252525 w 554019"/>
                  <a:gd name="connsiteY32" fmla="*/ 91704 h 999029"/>
                  <a:gd name="connsiteX33" fmla="*/ 266466 w 554019"/>
                  <a:gd name="connsiteY33" fmla="*/ 65094 h 999029"/>
                  <a:gd name="connsiteX34" fmla="*/ 274523 w 554019"/>
                  <a:gd name="connsiteY34" fmla="*/ 29739 h 999029"/>
                  <a:gd name="connsiteX35" fmla="*/ 284515 w 554019"/>
                  <a:gd name="connsiteY35" fmla="*/ 28 h 999029"/>
                  <a:gd name="connsiteX36" fmla="*/ 356339 w 554019"/>
                  <a:gd name="connsiteY36" fmla="*/ 7635 h 999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554019" h="999029">
                    <a:moveTo>
                      <a:pt x="356366" y="7635"/>
                    </a:moveTo>
                    <a:cubicBezTo>
                      <a:pt x="323395" y="35410"/>
                      <a:pt x="356366" y="60483"/>
                      <a:pt x="349952" y="83302"/>
                    </a:cubicBezTo>
                    <a:cubicBezTo>
                      <a:pt x="323501" y="112138"/>
                      <a:pt x="284409" y="154252"/>
                      <a:pt x="317273" y="192417"/>
                    </a:cubicBezTo>
                    <a:cubicBezTo>
                      <a:pt x="304525" y="237261"/>
                      <a:pt x="380113" y="231297"/>
                      <a:pt x="406325" y="239355"/>
                    </a:cubicBezTo>
                    <a:cubicBezTo>
                      <a:pt x="429462" y="267210"/>
                      <a:pt x="459544" y="285603"/>
                      <a:pt x="490844" y="301320"/>
                    </a:cubicBezTo>
                    <a:cubicBezTo>
                      <a:pt x="500412" y="317513"/>
                      <a:pt x="518673" y="332886"/>
                      <a:pt x="538286" y="332753"/>
                    </a:cubicBezTo>
                    <a:cubicBezTo>
                      <a:pt x="523947" y="359495"/>
                      <a:pt x="516102" y="395036"/>
                      <a:pt x="533727" y="421381"/>
                    </a:cubicBezTo>
                    <a:cubicBezTo>
                      <a:pt x="529725" y="447592"/>
                      <a:pt x="514035" y="493152"/>
                      <a:pt x="550159" y="502587"/>
                    </a:cubicBezTo>
                    <a:cubicBezTo>
                      <a:pt x="561953" y="502852"/>
                      <a:pt x="542950" y="508418"/>
                      <a:pt x="543083" y="514275"/>
                    </a:cubicBezTo>
                    <a:cubicBezTo>
                      <a:pt x="548198" y="538950"/>
                      <a:pt x="528029" y="542979"/>
                      <a:pt x="519097" y="562141"/>
                    </a:cubicBezTo>
                    <a:cubicBezTo>
                      <a:pt x="517427" y="545841"/>
                      <a:pt x="499246" y="552122"/>
                      <a:pt x="490314" y="559040"/>
                    </a:cubicBezTo>
                    <a:cubicBezTo>
                      <a:pt x="467707" y="523525"/>
                      <a:pt x="415760" y="561319"/>
                      <a:pt x="387136" y="571258"/>
                    </a:cubicBezTo>
                    <a:cubicBezTo>
                      <a:pt x="328352" y="609317"/>
                      <a:pt x="312926" y="628267"/>
                      <a:pt x="327901" y="698448"/>
                    </a:cubicBezTo>
                    <a:cubicBezTo>
                      <a:pt x="368160" y="849730"/>
                      <a:pt x="209563" y="770458"/>
                      <a:pt x="163473" y="987415"/>
                    </a:cubicBezTo>
                    <a:cubicBezTo>
                      <a:pt x="147730" y="1005703"/>
                      <a:pt x="10893" y="1004165"/>
                      <a:pt x="7553" y="970003"/>
                    </a:cubicBezTo>
                    <a:cubicBezTo>
                      <a:pt x="-5062" y="939576"/>
                      <a:pt x="23720" y="963006"/>
                      <a:pt x="0" y="923807"/>
                    </a:cubicBezTo>
                    <a:cubicBezTo>
                      <a:pt x="11661" y="898099"/>
                      <a:pt x="6970" y="893063"/>
                      <a:pt x="3074" y="866639"/>
                    </a:cubicBezTo>
                    <a:cubicBezTo>
                      <a:pt x="97347" y="809021"/>
                      <a:pt x="43280" y="864598"/>
                      <a:pt x="98460" y="753204"/>
                    </a:cubicBezTo>
                    <a:cubicBezTo>
                      <a:pt x="125335" y="690152"/>
                      <a:pt x="31831" y="685196"/>
                      <a:pt x="98460" y="661025"/>
                    </a:cubicBezTo>
                    <a:cubicBezTo>
                      <a:pt x="124699" y="627790"/>
                      <a:pt x="168006" y="653843"/>
                      <a:pt x="194721" y="630069"/>
                    </a:cubicBezTo>
                    <a:cubicBezTo>
                      <a:pt x="217408" y="595031"/>
                      <a:pt x="216401" y="550585"/>
                      <a:pt x="180833" y="528481"/>
                    </a:cubicBezTo>
                    <a:cubicBezTo>
                      <a:pt x="141952" y="466304"/>
                      <a:pt x="163473" y="358382"/>
                      <a:pt x="117145" y="300392"/>
                    </a:cubicBezTo>
                    <a:cubicBezTo>
                      <a:pt x="84069" y="259232"/>
                      <a:pt x="61355" y="209485"/>
                      <a:pt x="57751" y="155073"/>
                    </a:cubicBezTo>
                    <a:cubicBezTo>
                      <a:pt x="58016" y="159075"/>
                      <a:pt x="57751" y="158148"/>
                      <a:pt x="57327" y="155948"/>
                    </a:cubicBezTo>
                    <a:cubicBezTo>
                      <a:pt x="53245" y="142697"/>
                      <a:pt x="49747" y="134851"/>
                      <a:pt x="55366" y="122183"/>
                    </a:cubicBezTo>
                    <a:cubicBezTo>
                      <a:pt x="37714" y="95441"/>
                      <a:pt x="49482" y="76358"/>
                      <a:pt x="76144" y="60271"/>
                    </a:cubicBezTo>
                    <a:cubicBezTo>
                      <a:pt x="87567" y="51684"/>
                      <a:pt x="96446" y="80254"/>
                      <a:pt x="102356" y="61066"/>
                    </a:cubicBezTo>
                    <a:cubicBezTo>
                      <a:pt x="111500" y="56666"/>
                      <a:pt x="118338" y="61410"/>
                      <a:pt x="122287" y="69838"/>
                    </a:cubicBezTo>
                    <a:cubicBezTo>
                      <a:pt x="127058" y="77604"/>
                      <a:pt x="139488" y="63000"/>
                      <a:pt x="139700" y="70448"/>
                    </a:cubicBezTo>
                    <a:cubicBezTo>
                      <a:pt x="129337" y="83196"/>
                      <a:pt x="144603" y="94195"/>
                      <a:pt x="152580" y="103206"/>
                    </a:cubicBezTo>
                    <a:cubicBezTo>
                      <a:pt x="184941" y="116776"/>
                      <a:pt x="222417" y="71111"/>
                      <a:pt x="248762" y="99337"/>
                    </a:cubicBezTo>
                    <a:cubicBezTo>
                      <a:pt x="249769" y="103471"/>
                      <a:pt x="257746" y="112058"/>
                      <a:pt x="258197" y="103524"/>
                    </a:cubicBezTo>
                    <a:cubicBezTo>
                      <a:pt x="258621" y="98356"/>
                      <a:pt x="255944" y="94778"/>
                      <a:pt x="252525" y="91704"/>
                    </a:cubicBezTo>
                    <a:cubicBezTo>
                      <a:pt x="258462" y="83355"/>
                      <a:pt x="258833" y="72542"/>
                      <a:pt x="266466" y="65094"/>
                    </a:cubicBezTo>
                    <a:cubicBezTo>
                      <a:pt x="268931" y="53247"/>
                      <a:pt x="267341" y="40817"/>
                      <a:pt x="274523" y="29739"/>
                    </a:cubicBezTo>
                    <a:cubicBezTo>
                      <a:pt x="277306" y="21390"/>
                      <a:pt x="271846" y="-899"/>
                      <a:pt x="284515" y="28"/>
                    </a:cubicBezTo>
                    <a:cubicBezTo>
                      <a:pt x="301822" y="13731"/>
                      <a:pt x="334686" y="-1482"/>
                      <a:pt x="356339" y="7635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97" name="Figura a mano libera: forma 221">
                <a:extLst>
                  <a:ext uri="{FF2B5EF4-FFF2-40B4-BE49-F238E27FC236}">
                    <a16:creationId xmlns:a16="http://schemas.microsoft.com/office/drawing/2014/main" id="{2F8F6515-0217-7839-75AE-3EB9D242F73D}"/>
                  </a:ext>
                </a:extLst>
              </p:cNvPr>
              <p:cNvSpPr/>
              <p:nvPr/>
            </p:nvSpPr>
            <p:spPr>
              <a:xfrm>
                <a:off x="2666180" y="3001658"/>
                <a:ext cx="895799" cy="968259"/>
              </a:xfrm>
              <a:custGeom>
                <a:avLst/>
                <a:gdLst>
                  <a:gd name="connsiteX0" fmla="*/ 802481 w 895799"/>
                  <a:gd name="connsiteY0" fmla="*/ 758886 h 968259"/>
                  <a:gd name="connsiteX1" fmla="*/ 750137 w 895799"/>
                  <a:gd name="connsiteY1" fmla="*/ 751651 h 968259"/>
                  <a:gd name="connsiteX2" fmla="*/ 729093 w 895799"/>
                  <a:gd name="connsiteY2" fmla="*/ 772668 h 968259"/>
                  <a:gd name="connsiteX3" fmla="*/ 573385 w 895799"/>
                  <a:gd name="connsiteY3" fmla="*/ 764054 h 968259"/>
                  <a:gd name="connsiteX4" fmla="*/ 534451 w 895799"/>
                  <a:gd name="connsiteY4" fmla="*/ 715315 h 968259"/>
                  <a:gd name="connsiteX5" fmla="*/ 428888 w 895799"/>
                  <a:gd name="connsiteY5" fmla="*/ 655947 h 968259"/>
                  <a:gd name="connsiteX6" fmla="*/ 408136 w 895799"/>
                  <a:gd name="connsiteY6" fmla="*/ 655390 h 968259"/>
                  <a:gd name="connsiteX7" fmla="*/ 277500 w 895799"/>
                  <a:gd name="connsiteY7" fmla="*/ 526610 h 968259"/>
                  <a:gd name="connsiteX8" fmla="*/ 259133 w 895799"/>
                  <a:gd name="connsiteY8" fmla="*/ 473152 h 968259"/>
                  <a:gd name="connsiteX9" fmla="*/ 134673 w 895799"/>
                  <a:gd name="connsiteY9" fmla="*/ 383995 h 968259"/>
                  <a:gd name="connsiteX10" fmla="*/ 124045 w 895799"/>
                  <a:gd name="connsiteY10" fmla="*/ 369868 h 968259"/>
                  <a:gd name="connsiteX11" fmla="*/ 29216 w 895799"/>
                  <a:gd name="connsiteY11" fmla="*/ 236105 h 968259"/>
                  <a:gd name="connsiteX12" fmla="*/ 11008 w 895799"/>
                  <a:gd name="connsiteY12" fmla="*/ 197331 h 968259"/>
                  <a:gd name="connsiteX13" fmla="*/ 52247 w 895799"/>
                  <a:gd name="connsiteY13" fmla="*/ 186915 h 968259"/>
                  <a:gd name="connsiteX14" fmla="*/ 46310 w 895799"/>
                  <a:gd name="connsiteY14" fmla="*/ 143900 h 968259"/>
                  <a:gd name="connsiteX15" fmla="*/ 52618 w 895799"/>
                  <a:gd name="connsiteY15" fmla="*/ 131708 h 968259"/>
                  <a:gd name="connsiteX16" fmla="*/ 113232 w 895799"/>
                  <a:gd name="connsiteY16" fmla="*/ 93569 h 968259"/>
                  <a:gd name="connsiteX17" fmla="*/ 116068 w 895799"/>
                  <a:gd name="connsiteY17" fmla="*/ 68815 h 968259"/>
                  <a:gd name="connsiteX18" fmla="*/ 112861 w 895799"/>
                  <a:gd name="connsiteY18" fmla="*/ 32293 h 968259"/>
                  <a:gd name="connsiteX19" fmla="*/ 103346 w 895799"/>
                  <a:gd name="connsiteY19" fmla="*/ 18193 h 968259"/>
                  <a:gd name="connsiteX20" fmla="*/ 123541 w 895799"/>
                  <a:gd name="connsiteY20" fmla="*/ 14828 h 968259"/>
                  <a:gd name="connsiteX21" fmla="*/ 181240 w 895799"/>
                  <a:gd name="connsiteY21" fmla="*/ 43902 h 968259"/>
                  <a:gd name="connsiteX22" fmla="*/ 201303 w 895799"/>
                  <a:gd name="connsiteY22" fmla="*/ 95027 h 968259"/>
                  <a:gd name="connsiteX23" fmla="*/ 242065 w 895799"/>
                  <a:gd name="connsiteY23" fmla="*/ 82226 h 968259"/>
                  <a:gd name="connsiteX24" fmla="*/ 267933 w 895799"/>
                  <a:gd name="connsiteY24" fmla="*/ 90415 h 968259"/>
                  <a:gd name="connsiteX25" fmla="*/ 276970 w 895799"/>
                  <a:gd name="connsiteY25" fmla="*/ 123571 h 968259"/>
                  <a:gd name="connsiteX26" fmla="*/ 289162 w 895799"/>
                  <a:gd name="connsiteY26" fmla="*/ 159325 h 968259"/>
                  <a:gd name="connsiteX27" fmla="*/ 302784 w 895799"/>
                  <a:gd name="connsiteY27" fmla="*/ 165208 h 968259"/>
                  <a:gd name="connsiteX28" fmla="*/ 337053 w 895799"/>
                  <a:gd name="connsiteY28" fmla="*/ 197198 h 968259"/>
                  <a:gd name="connsiteX29" fmla="*/ 342063 w 895799"/>
                  <a:gd name="connsiteY29" fmla="*/ 215088 h 968259"/>
                  <a:gd name="connsiteX30" fmla="*/ 374158 w 895799"/>
                  <a:gd name="connsiteY30" fmla="*/ 223569 h 968259"/>
                  <a:gd name="connsiteX31" fmla="*/ 402676 w 895799"/>
                  <a:gd name="connsiteY31" fmla="*/ 204301 h 968259"/>
                  <a:gd name="connsiteX32" fmla="*/ 411714 w 895799"/>
                  <a:gd name="connsiteY32" fmla="*/ 182171 h 968259"/>
                  <a:gd name="connsiteX33" fmla="*/ 445638 w 895799"/>
                  <a:gd name="connsiteY33" fmla="*/ 183416 h 968259"/>
                  <a:gd name="connsiteX34" fmla="*/ 443889 w 895799"/>
                  <a:gd name="connsiteY34" fmla="*/ 166030 h 968259"/>
                  <a:gd name="connsiteX35" fmla="*/ 464456 w 895799"/>
                  <a:gd name="connsiteY35" fmla="*/ 151373 h 968259"/>
                  <a:gd name="connsiteX36" fmla="*/ 500103 w 895799"/>
                  <a:gd name="connsiteY36" fmla="*/ 131893 h 968259"/>
                  <a:gd name="connsiteX37" fmla="*/ 547756 w 895799"/>
                  <a:gd name="connsiteY37" fmla="*/ 101600 h 968259"/>
                  <a:gd name="connsiteX38" fmla="*/ 583244 w 895799"/>
                  <a:gd name="connsiteY38" fmla="*/ 94736 h 968259"/>
                  <a:gd name="connsiteX39" fmla="*/ 598060 w 895799"/>
                  <a:gd name="connsiteY39" fmla="*/ 90946 h 968259"/>
                  <a:gd name="connsiteX40" fmla="*/ 605878 w 895799"/>
                  <a:gd name="connsiteY40" fmla="*/ 61739 h 968259"/>
                  <a:gd name="connsiteX41" fmla="*/ 634476 w 895799"/>
                  <a:gd name="connsiteY41" fmla="*/ 47877 h 968259"/>
                  <a:gd name="connsiteX42" fmla="*/ 664981 w 895799"/>
                  <a:gd name="connsiteY42" fmla="*/ 89673 h 968259"/>
                  <a:gd name="connsiteX43" fmla="*/ 673409 w 895799"/>
                  <a:gd name="connsiteY43" fmla="*/ 114878 h 968259"/>
                  <a:gd name="connsiteX44" fmla="*/ 605534 w 895799"/>
                  <a:gd name="connsiteY44" fmla="*/ 124578 h 968259"/>
                  <a:gd name="connsiteX45" fmla="*/ 598457 w 895799"/>
                  <a:gd name="connsiteY45" fmla="*/ 140560 h 968259"/>
                  <a:gd name="connsiteX46" fmla="*/ 588757 w 895799"/>
                  <a:gd name="connsiteY46" fmla="*/ 184529 h 968259"/>
                  <a:gd name="connsiteX47" fmla="*/ 604103 w 895799"/>
                  <a:gd name="connsiteY47" fmla="*/ 211828 h 968259"/>
                  <a:gd name="connsiteX48" fmla="*/ 616241 w 895799"/>
                  <a:gd name="connsiteY48" fmla="*/ 254313 h 968259"/>
                  <a:gd name="connsiteX49" fmla="*/ 637232 w 895799"/>
                  <a:gd name="connsiteY49" fmla="*/ 293061 h 968259"/>
                  <a:gd name="connsiteX50" fmla="*/ 651305 w 895799"/>
                  <a:gd name="connsiteY50" fmla="*/ 305200 h 968259"/>
                  <a:gd name="connsiteX51" fmla="*/ 669116 w 895799"/>
                  <a:gd name="connsiteY51" fmla="*/ 315298 h 968259"/>
                  <a:gd name="connsiteX52" fmla="*/ 648761 w 895799"/>
                  <a:gd name="connsiteY52" fmla="*/ 330643 h 968259"/>
                  <a:gd name="connsiteX53" fmla="*/ 638001 w 895799"/>
                  <a:gd name="connsiteY53" fmla="*/ 338144 h 968259"/>
                  <a:gd name="connsiteX54" fmla="*/ 623583 w 895799"/>
                  <a:gd name="connsiteY54" fmla="*/ 340264 h 968259"/>
                  <a:gd name="connsiteX55" fmla="*/ 572961 w 895799"/>
                  <a:gd name="connsiteY55" fmla="*/ 320625 h 968259"/>
                  <a:gd name="connsiteX56" fmla="*/ 549903 w 895799"/>
                  <a:gd name="connsiteY56" fmla="*/ 383253 h 968259"/>
                  <a:gd name="connsiteX57" fmla="*/ 575585 w 895799"/>
                  <a:gd name="connsiteY57" fmla="*/ 390064 h 968259"/>
                  <a:gd name="connsiteX58" fmla="*/ 650908 w 895799"/>
                  <a:gd name="connsiteY58" fmla="*/ 427672 h 968259"/>
                  <a:gd name="connsiteX59" fmla="*/ 666810 w 895799"/>
                  <a:gd name="connsiteY59" fmla="*/ 480971 h 968259"/>
                  <a:gd name="connsiteX60" fmla="*/ 721778 w 895799"/>
                  <a:gd name="connsiteY60" fmla="*/ 501856 h 968259"/>
                  <a:gd name="connsiteX61" fmla="*/ 795193 w 895799"/>
                  <a:gd name="connsiteY61" fmla="*/ 500901 h 968259"/>
                  <a:gd name="connsiteX62" fmla="*/ 832907 w 895799"/>
                  <a:gd name="connsiteY62" fmla="*/ 524331 h 968259"/>
                  <a:gd name="connsiteX63" fmla="*/ 895800 w 895799"/>
                  <a:gd name="connsiteY63" fmla="*/ 622738 h 968259"/>
                  <a:gd name="connsiteX64" fmla="*/ 885967 w 895799"/>
                  <a:gd name="connsiteY64" fmla="*/ 642615 h 968259"/>
                  <a:gd name="connsiteX65" fmla="*/ 845231 w 895799"/>
                  <a:gd name="connsiteY65" fmla="*/ 670126 h 968259"/>
                  <a:gd name="connsiteX66" fmla="*/ 841362 w 895799"/>
                  <a:gd name="connsiteY66" fmla="*/ 733257 h 968259"/>
                  <a:gd name="connsiteX67" fmla="*/ 802349 w 895799"/>
                  <a:gd name="connsiteY67" fmla="*/ 758939 h 968259"/>
                  <a:gd name="connsiteX68" fmla="*/ 349828 w 895799"/>
                  <a:gd name="connsiteY68" fmla="*/ 446516 h 968259"/>
                  <a:gd name="connsiteX69" fmla="*/ 350173 w 895799"/>
                  <a:gd name="connsiteY69" fmla="*/ 447073 h 968259"/>
                  <a:gd name="connsiteX70" fmla="*/ 349828 w 895799"/>
                  <a:gd name="connsiteY70" fmla="*/ 446516 h 968259"/>
                  <a:gd name="connsiteX71" fmla="*/ 688596 w 895799"/>
                  <a:gd name="connsiteY71" fmla="*/ 964341 h 968259"/>
                  <a:gd name="connsiteX72" fmla="*/ 691378 w 895799"/>
                  <a:gd name="connsiteY72" fmla="*/ 966541 h 968259"/>
                  <a:gd name="connsiteX73" fmla="*/ 688596 w 895799"/>
                  <a:gd name="connsiteY73" fmla="*/ 964341 h 968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895799" h="968259">
                    <a:moveTo>
                      <a:pt x="802481" y="758886"/>
                    </a:moveTo>
                    <a:cubicBezTo>
                      <a:pt x="788169" y="745900"/>
                      <a:pt x="769776" y="750644"/>
                      <a:pt x="750137" y="751651"/>
                    </a:cubicBezTo>
                    <a:cubicBezTo>
                      <a:pt x="727158" y="759257"/>
                      <a:pt x="757664" y="777253"/>
                      <a:pt x="729093" y="772668"/>
                    </a:cubicBezTo>
                    <a:cubicBezTo>
                      <a:pt x="687350" y="739989"/>
                      <a:pt x="622894" y="708185"/>
                      <a:pt x="573385" y="764054"/>
                    </a:cubicBezTo>
                    <a:cubicBezTo>
                      <a:pt x="547915" y="772986"/>
                      <a:pt x="549929" y="728407"/>
                      <a:pt x="534451" y="715315"/>
                    </a:cubicBezTo>
                    <a:cubicBezTo>
                      <a:pt x="491171" y="652952"/>
                      <a:pt x="475137" y="691673"/>
                      <a:pt x="428888" y="655947"/>
                    </a:cubicBezTo>
                    <a:cubicBezTo>
                      <a:pt x="414099" y="645160"/>
                      <a:pt x="417730" y="667900"/>
                      <a:pt x="408136" y="655390"/>
                    </a:cubicBezTo>
                    <a:cubicBezTo>
                      <a:pt x="376862" y="608399"/>
                      <a:pt x="333979" y="542353"/>
                      <a:pt x="277500" y="526610"/>
                    </a:cubicBezTo>
                    <a:cubicBezTo>
                      <a:pt x="258948" y="516114"/>
                      <a:pt x="269761" y="488948"/>
                      <a:pt x="259133" y="473152"/>
                    </a:cubicBezTo>
                    <a:cubicBezTo>
                      <a:pt x="238832" y="440049"/>
                      <a:pt x="176522" y="374824"/>
                      <a:pt x="134673" y="383995"/>
                    </a:cubicBezTo>
                    <a:cubicBezTo>
                      <a:pt x="127650" y="388156"/>
                      <a:pt x="127915" y="373605"/>
                      <a:pt x="124045" y="369868"/>
                    </a:cubicBezTo>
                    <a:cubicBezTo>
                      <a:pt x="92373" y="326959"/>
                      <a:pt x="83097" y="262317"/>
                      <a:pt x="29216" y="236105"/>
                    </a:cubicBezTo>
                    <a:cubicBezTo>
                      <a:pt x="2315" y="229956"/>
                      <a:pt x="-10884" y="223914"/>
                      <a:pt x="11008" y="197331"/>
                    </a:cubicBezTo>
                    <a:cubicBezTo>
                      <a:pt x="17607" y="192003"/>
                      <a:pt x="49305" y="196854"/>
                      <a:pt x="52247" y="186915"/>
                    </a:cubicBezTo>
                    <a:cubicBezTo>
                      <a:pt x="62796" y="154236"/>
                      <a:pt x="25399" y="170642"/>
                      <a:pt x="46310" y="143900"/>
                    </a:cubicBezTo>
                    <a:cubicBezTo>
                      <a:pt x="45277" y="138519"/>
                      <a:pt x="43899" y="128952"/>
                      <a:pt x="52618" y="131708"/>
                    </a:cubicBezTo>
                    <a:cubicBezTo>
                      <a:pt x="66108" y="149916"/>
                      <a:pt x="103213" y="92059"/>
                      <a:pt x="113232" y="93569"/>
                    </a:cubicBezTo>
                    <a:cubicBezTo>
                      <a:pt x="120388" y="90707"/>
                      <a:pt x="115776" y="75123"/>
                      <a:pt x="116068" y="68815"/>
                    </a:cubicBezTo>
                    <a:cubicBezTo>
                      <a:pt x="125688" y="47268"/>
                      <a:pt x="123064" y="52171"/>
                      <a:pt x="112861" y="32293"/>
                    </a:cubicBezTo>
                    <a:cubicBezTo>
                      <a:pt x="111535" y="28503"/>
                      <a:pt x="99132" y="23176"/>
                      <a:pt x="103346" y="18193"/>
                    </a:cubicBezTo>
                    <a:cubicBezTo>
                      <a:pt x="112834" y="3458"/>
                      <a:pt x="114080" y="17557"/>
                      <a:pt x="123541" y="14828"/>
                    </a:cubicBezTo>
                    <a:cubicBezTo>
                      <a:pt x="153676" y="-23947"/>
                      <a:pt x="165046" y="23229"/>
                      <a:pt x="181240" y="43902"/>
                    </a:cubicBezTo>
                    <a:cubicBezTo>
                      <a:pt x="147872" y="71996"/>
                      <a:pt x="181611" y="73188"/>
                      <a:pt x="201303" y="95027"/>
                    </a:cubicBezTo>
                    <a:cubicBezTo>
                      <a:pt x="225023" y="81351"/>
                      <a:pt x="235280" y="96909"/>
                      <a:pt x="242065" y="82226"/>
                    </a:cubicBezTo>
                    <a:cubicBezTo>
                      <a:pt x="247286" y="76263"/>
                      <a:pt x="261227" y="94471"/>
                      <a:pt x="267933" y="90415"/>
                    </a:cubicBezTo>
                    <a:cubicBezTo>
                      <a:pt x="278825" y="95822"/>
                      <a:pt x="277739" y="112705"/>
                      <a:pt x="276970" y="123571"/>
                    </a:cubicBezTo>
                    <a:cubicBezTo>
                      <a:pt x="286326" y="135074"/>
                      <a:pt x="287625" y="142972"/>
                      <a:pt x="289162" y="159325"/>
                    </a:cubicBezTo>
                    <a:cubicBezTo>
                      <a:pt x="293853" y="164970"/>
                      <a:pt x="295841" y="171755"/>
                      <a:pt x="302784" y="165208"/>
                    </a:cubicBezTo>
                    <a:cubicBezTo>
                      <a:pt x="314261" y="169396"/>
                      <a:pt x="337319" y="183681"/>
                      <a:pt x="337053" y="197198"/>
                    </a:cubicBezTo>
                    <a:cubicBezTo>
                      <a:pt x="354360" y="202631"/>
                      <a:pt x="350120" y="200246"/>
                      <a:pt x="342063" y="215088"/>
                    </a:cubicBezTo>
                    <a:cubicBezTo>
                      <a:pt x="350385" y="223384"/>
                      <a:pt x="371296" y="208436"/>
                      <a:pt x="374158" y="223569"/>
                    </a:cubicBezTo>
                    <a:cubicBezTo>
                      <a:pt x="380917" y="230248"/>
                      <a:pt x="398992" y="212252"/>
                      <a:pt x="402676" y="204301"/>
                    </a:cubicBezTo>
                    <a:cubicBezTo>
                      <a:pt x="408666" y="198603"/>
                      <a:pt x="398886" y="175412"/>
                      <a:pt x="411714" y="182171"/>
                    </a:cubicBezTo>
                    <a:cubicBezTo>
                      <a:pt x="415345" y="196032"/>
                      <a:pt x="438827" y="192003"/>
                      <a:pt x="445638" y="183416"/>
                    </a:cubicBezTo>
                    <a:cubicBezTo>
                      <a:pt x="448368" y="177798"/>
                      <a:pt x="438111" y="170642"/>
                      <a:pt x="443889" y="166030"/>
                    </a:cubicBezTo>
                    <a:cubicBezTo>
                      <a:pt x="455551" y="166189"/>
                      <a:pt x="459818" y="160994"/>
                      <a:pt x="464456" y="151373"/>
                    </a:cubicBezTo>
                    <a:cubicBezTo>
                      <a:pt x="467928" y="149810"/>
                      <a:pt x="499493" y="135524"/>
                      <a:pt x="500103" y="131893"/>
                    </a:cubicBezTo>
                    <a:cubicBezTo>
                      <a:pt x="491489" y="95743"/>
                      <a:pt x="541899" y="127282"/>
                      <a:pt x="547756" y="101600"/>
                    </a:cubicBezTo>
                    <a:cubicBezTo>
                      <a:pt x="560107" y="107351"/>
                      <a:pt x="573041" y="104224"/>
                      <a:pt x="583244" y="94736"/>
                    </a:cubicBezTo>
                    <a:cubicBezTo>
                      <a:pt x="588677" y="95372"/>
                      <a:pt x="596178" y="98658"/>
                      <a:pt x="598060" y="90946"/>
                    </a:cubicBezTo>
                    <a:cubicBezTo>
                      <a:pt x="600684" y="79231"/>
                      <a:pt x="611736" y="74805"/>
                      <a:pt x="605878" y="61739"/>
                    </a:cubicBezTo>
                    <a:cubicBezTo>
                      <a:pt x="605666" y="45731"/>
                      <a:pt x="627002" y="56703"/>
                      <a:pt x="634476" y="47877"/>
                    </a:cubicBezTo>
                    <a:cubicBezTo>
                      <a:pt x="654221" y="51800"/>
                      <a:pt x="656420" y="76607"/>
                      <a:pt x="664981" y="89673"/>
                    </a:cubicBezTo>
                    <a:cubicBezTo>
                      <a:pt x="681705" y="93198"/>
                      <a:pt x="677544" y="101839"/>
                      <a:pt x="673409" y="114878"/>
                    </a:cubicBezTo>
                    <a:cubicBezTo>
                      <a:pt x="664981" y="145649"/>
                      <a:pt x="623980" y="118589"/>
                      <a:pt x="605534" y="124578"/>
                    </a:cubicBezTo>
                    <a:cubicBezTo>
                      <a:pt x="603175" y="129429"/>
                      <a:pt x="605030" y="138784"/>
                      <a:pt x="598457" y="140560"/>
                    </a:cubicBezTo>
                    <a:cubicBezTo>
                      <a:pt x="572908" y="141673"/>
                      <a:pt x="620243" y="170615"/>
                      <a:pt x="588757" y="184529"/>
                    </a:cubicBezTo>
                    <a:cubicBezTo>
                      <a:pt x="580885" y="197437"/>
                      <a:pt x="593660" y="207349"/>
                      <a:pt x="604103" y="211828"/>
                    </a:cubicBezTo>
                    <a:cubicBezTo>
                      <a:pt x="590400" y="242917"/>
                      <a:pt x="595992" y="233614"/>
                      <a:pt x="616241" y="254313"/>
                    </a:cubicBezTo>
                    <a:cubicBezTo>
                      <a:pt x="618176" y="275728"/>
                      <a:pt x="628009" y="274933"/>
                      <a:pt x="637232" y="293061"/>
                    </a:cubicBezTo>
                    <a:cubicBezTo>
                      <a:pt x="643010" y="296348"/>
                      <a:pt x="651650" y="296109"/>
                      <a:pt x="651305" y="305200"/>
                    </a:cubicBezTo>
                    <a:cubicBezTo>
                      <a:pt x="651756" y="314688"/>
                      <a:pt x="672959" y="306366"/>
                      <a:pt x="669116" y="315298"/>
                    </a:cubicBezTo>
                    <a:cubicBezTo>
                      <a:pt x="662834" y="319141"/>
                      <a:pt x="640836" y="317974"/>
                      <a:pt x="648761" y="330643"/>
                    </a:cubicBezTo>
                    <a:cubicBezTo>
                      <a:pt x="650749" y="336447"/>
                      <a:pt x="642904" y="341033"/>
                      <a:pt x="638001" y="338144"/>
                    </a:cubicBezTo>
                    <a:cubicBezTo>
                      <a:pt x="632249" y="332154"/>
                      <a:pt x="629652" y="341456"/>
                      <a:pt x="623583" y="340264"/>
                    </a:cubicBezTo>
                    <a:cubicBezTo>
                      <a:pt x="608105" y="335440"/>
                      <a:pt x="588890" y="319432"/>
                      <a:pt x="572961" y="320625"/>
                    </a:cubicBezTo>
                    <a:cubicBezTo>
                      <a:pt x="563976" y="354841"/>
                      <a:pt x="534186" y="335334"/>
                      <a:pt x="549903" y="383253"/>
                    </a:cubicBezTo>
                    <a:cubicBezTo>
                      <a:pt x="554170" y="391097"/>
                      <a:pt x="568137" y="394622"/>
                      <a:pt x="575585" y="390064"/>
                    </a:cubicBezTo>
                    <a:cubicBezTo>
                      <a:pt x="582025" y="393774"/>
                      <a:pt x="644282" y="430270"/>
                      <a:pt x="650908" y="427672"/>
                    </a:cubicBezTo>
                    <a:cubicBezTo>
                      <a:pt x="683507" y="449511"/>
                      <a:pt x="662145" y="450889"/>
                      <a:pt x="666810" y="480971"/>
                    </a:cubicBezTo>
                    <a:cubicBezTo>
                      <a:pt x="680857" y="479036"/>
                      <a:pt x="711574" y="490565"/>
                      <a:pt x="721778" y="501856"/>
                    </a:cubicBezTo>
                    <a:cubicBezTo>
                      <a:pt x="750879" y="535091"/>
                      <a:pt x="756975" y="467905"/>
                      <a:pt x="795193" y="500901"/>
                    </a:cubicBezTo>
                    <a:cubicBezTo>
                      <a:pt x="802932" y="531115"/>
                      <a:pt x="814911" y="510231"/>
                      <a:pt x="832907" y="524331"/>
                    </a:cubicBezTo>
                    <a:cubicBezTo>
                      <a:pt x="881170" y="533236"/>
                      <a:pt x="892619" y="582108"/>
                      <a:pt x="895800" y="622738"/>
                    </a:cubicBezTo>
                    <a:cubicBezTo>
                      <a:pt x="893679" y="632942"/>
                      <a:pt x="882734" y="629364"/>
                      <a:pt x="885967" y="642615"/>
                    </a:cubicBezTo>
                    <a:cubicBezTo>
                      <a:pt x="872371" y="651521"/>
                      <a:pt x="861239" y="665939"/>
                      <a:pt x="845231" y="670126"/>
                    </a:cubicBezTo>
                    <a:cubicBezTo>
                      <a:pt x="844357" y="686797"/>
                      <a:pt x="853924" y="716030"/>
                      <a:pt x="841362" y="733257"/>
                    </a:cubicBezTo>
                    <a:cubicBezTo>
                      <a:pt x="822120" y="743594"/>
                      <a:pt x="827792" y="751121"/>
                      <a:pt x="802349" y="758939"/>
                    </a:cubicBezTo>
                    <a:close/>
                    <a:moveTo>
                      <a:pt x="349828" y="446516"/>
                    </a:moveTo>
                    <a:cubicBezTo>
                      <a:pt x="349616" y="446861"/>
                      <a:pt x="349775" y="447152"/>
                      <a:pt x="350173" y="447073"/>
                    </a:cubicBezTo>
                    <a:cubicBezTo>
                      <a:pt x="350173" y="446808"/>
                      <a:pt x="350226" y="446437"/>
                      <a:pt x="349828" y="446516"/>
                    </a:cubicBezTo>
                    <a:close/>
                    <a:moveTo>
                      <a:pt x="688596" y="964341"/>
                    </a:moveTo>
                    <a:cubicBezTo>
                      <a:pt x="692280" y="959730"/>
                      <a:pt x="693870" y="962035"/>
                      <a:pt x="691378" y="966541"/>
                    </a:cubicBezTo>
                    <a:cubicBezTo>
                      <a:pt x="687005" y="968979"/>
                      <a:pt x="686767" y="969297"/>
                      <a:pt x="688596" y="964341"/>
                    </a:cubicBezTo>
                    <a:close/>
                  </a:path>
                </a:pathLst>
              </a:custGeom>
              <a:solidFill>
                <a:srgbClr val="FF0F64">
                  <a:alpha val="58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98" name="Figura a mano libera: forma 222">
                <a:extLst>
                  <a:ext uri="{FF2B5EF4-FFF2-40B4-BE49-F238E27FC236}">
                    <a16:creationId xmlns:a16="http://schemas.microsoft.com/office/drawing/2014/main" id="{DDB7A571-301D-4551-CAF2-4EFD96AF92F0}"/>
                  </a:ext>
                </a:extLst>
              </p:cNvPr>
              <p:cNvSpPr/>
              <p:nvPr/>
            </p:nvSpPr>
            <p:spPr>
              <a:xfrm>
                <a:off x="2938061" y="5118461"/>
                <a:ext cx="1131153" cy="724168"/>
              </a:xfrm>
              <a:custGeom>
                <a:avLst/>
                <a:gdLst>
                  <a:gd name="connsiteX0" fmla="*/ 163989 w 1131153"/>
                  <a:gd name="connsiteY0" fmla="*/ 321318 h 724168"/>
                  <a:gd name="connsiteX1" fmla="*/ 53125 w 1131153"/>
                  <a:gd name="connsiteY1" fmla="*/ 286465 h 724168"/>
                  <a:gd name="connsiteX2" fmla="*/ 3484 w 1131153"/>
                  <a:gd name="connsiteY2" fmla="*/ 228317 h 724168"/>
                  <a:gd name="connsiteX3" fmla="*/ 12866 w 1131153"/>
                  <a:gd name="connsiteY3" fmla="*/ 209420 h 724168"/>
                  <a:gd name="connsiteX4" fmla="*/ 26860 w 1131153"/>
                  <a:gd name="connsiteY4" fmla="*/ 133275 h 724168"/>
                  <a:gd name="connsiteX5" fmla="*/ 34042 w 1131153"/>
                  <a:gd name="connsiteY5" fmla="*/ 117956 h 724168"/>
                  <a:gd name="connsiteX6" fmla="*/ 78992 w 1131153"/>
                  <a:gd name="connsiteY6" fmla="*/ 91214 h 724168"/>
                  <a:gd name="connsiteX7" fmla="*/ 87553 w 1131153"/>
                  <a:gd name="connsiteY7" fmla="*/ 80348 h 724168"/>
                  <a:gd name="connsiteX8" fmla="*/ 113261 w 1131153"/>
                  <a:gd name="connsiteY8" fmla="*/ 50823 h 724168"/>
                  <a:gd name="connsiteX9" fmla="*/ 181587 w 1131153"/>
                  <a:gd name="connsiteY9" fmla="*/ 117320 h 724168"/>
                  <a:gd name="connsiteX10" fmla="*/ 224364 w 1131153"/>
                  <a:gd name="connsiteY10" fmla="*/ 77141 h 724168"/>
                  <a:gd name="connsiteX11" fmla="*/ 232500 w 1131153"/>
                  <a:gd name="connsiteY11" fmla="*/ 57979 h 724168"/>
                  <a:gd name="connsiteX12" fmla="*/ 281929 w 1131153"/>
                  <a:gd name="connsiteY12" fmla="*/ 49657 h 724168"/>
                  <a:gd name="connsiteX13" fmla="*/ 290384 w 1131153"/>
                  <a:gd name="connsiteY13" fmla="*/ 41679 h 724168"/>
                  <a:gd name="connsiteX14" fmla="*/ 312726 w 1131153"/>
                  <a:gd name="connsiteY14" fmla="*/ 33596 h 724168"/>
                  <a:gd name="connsiteX15" fmla="*/ 333267 w 1131153"/>
                  <a:gd name="connsiteY15" fmla="*/ 73457 h 724168"/>
                  <a:gd name="connsiteX16" fmla="*/ 390991 w 1131153"/>
                  <a:gd name="connsiteY16" fmla="*/ 90048 h 724168"/>
                  <a:gd name="connsiteX17" fmla="*/ 448451 w 1131153"/>
                  <a:gd name="connsiteY17" fmla="*/ 140643 h 724168"/>
                  <a:gd name="connsiteX18" fmla="*/ 559076 w 1131153"/>
                  <a:gd name="connsiteY18" fmla="*/ 109952 h 724168"/>
                  <a:gd name="connsiteX19" fmla="*/ 647704 w 1131153"/>
                  <a:gd name="connsiteY19" fmla="*/ 125218 h 724168"/>
                  <a:gd name="connsiteX20" fmla="*/ 731375 w 1131153"/>
                  <a:gd name="connsiteY20" fmla="*/ 112205 h 724168"/>
                  <a:gd name="connsiteX21" fmla="*/ 831823 w 1131153"/>
                  <a:gd name="connsiteY21" fmla="*/ 60497 h 724168"/>
                  <a:gd name="connsiteX22" fmla="*/ 919815 w 1131153"/>
                  <a:gd name="connsiteY22" fmla="*/ 64313 h 724168"/>
                  <a:gd name="connsiteX23" fmla="*/ 985809 w 1131153"/>
                  <a:gd name="connsiteY23" fmla="*/ 13877 h 724168"/>
                  <a:gd name="connsiteX24" fmla="*/ 992965 w 1131153"/>
                  <a:gd name="connsiteY24" fmla="*/ 38260 h 724168"/>
                  <a:gd name="connsiteX25" fmla="*/ 1131154 w 1131153"/>
                  <a:gd name="connsiteY25" fmla="*/ 9186 h 724168"/>
                  <a:gd name="connsiteX26" fmla="*/ 1098979 w 1131153"/>
                  <a:gd name="connsiteY26" fmla="*/ 42898 h 724168"/>
                  <a:gd name="connsiteX27" fmla="*/ 975048 w 1131153"/>
                  <a:gd name="connsiteY27" fmla="*/ 244007 h 724168"/>
                  <a:gd name="connsiteX28" fmla="*/ 967336 w 1131153"/>
                  <a:gd name="connsiteY28" fmla="*/ 298047 h 724168"/>
                  <a:gd name="connsiteX29" fmla="*/ 985623 w 1131153"/>
                  <a:gd name="connsiteY29" fmla="*/ 453146 h 724168"/>
                  <a:gd name="connsiteX30" fmla="*/ 994237 w 1131153"/>
                  <a:gd name="connsiteY30" fmla="*/ 471168 h 724168"/>
                  <a:gd name="connsiteX31" fmla="*/ 979845 w 1131153"/>
                  <a:gd name="connsiteY31" fmla="*/ 477184 h 724168"/>
                  <a:gd name="connsiteX32" fmla="*/ 970887 w 1131153"/>
                  <a:gd name="connsiteY32" fmla="*/ 496479 h 724168"/>
                  <a:gd name="connsiteX33" fmla="*/ 989440 w 1131153"/>
                  <a:gd name="connsiteY33" fmla="*/ 504245 h 724168"/>
                  <a:gd name="connsiteX34" fmla="*/ 983900 w 1131153"/>
                  <a:gd name="connsiteY34" fmla="*/ 514713 h 724168"/>
                  <a:gd name="connsiteX35" fmla="*/ 1008787 w 1131153"/>
                  <a:gd name="connsiteY35" fmla="*/ 546571 h 724168"/>
                  <a:gd name="connsiteX36" fmla="*/ 1004971 w 1131153"/>
                  <a:gd name="connsiteY36" fmla="*/ 555582 h 724168"/>
                  <a:gd name="connsiteX37" fmla="*/ 1010960 w 1131153"/>
                  <a:gd name="connsiteY37" fmla="*/ 566210 h 724168"/>
                  <a:gd name="connsiteX38" fmla="*/ 996649 w 1131153"/>
                  <a:gd name="connsiteY38" fmla="*/ 573816 h 724168"/>
                  <a:gd name="connsiteX39" fmla="*/ 958166 w 1131153"/>
                  <a:gd name="connsiteY39" fmla="*/ 607264 h 724168"/>
                  <a:gd name="connsiteX40" fmla="*/ 935585 w 1131153"/>
                  <a:gd name="connsiteY40" fmla="*/ 661914 h 724168"/>
                  <a:gd name="connsiteX41" fmla="*/ 928429 w 1131153"/>
                  <a:gd name="connsiteY41" fmla="*/ 723375 h 724168"/>
                  <a:gd name="connsiteX42" fmla="*/ 900388 w 1131153"/>
                  <a:gd name="connsiteY42" fmla="*/ 707261 h 724168"/>
                  <a:gd name="connsiteX43" fmla="*/ 861295 w 1131153"/>
                  <a:gd name="connsiteY43" fmla="*/ 692075 h 724168"/>
                  <a:gd name="connsiteX44" fmla="*/ 824111 w 1131153"/>
                  <a:gd name="connsiteY44" fmla="*/ 702119 h 724168"/>
                  <a:gd name="connsiteX45" fmla="*/ 756103 w 1131153"/>
                  <a:gd name="connsiteY45" fmla="*/ 669891 h 724168"/>
                  <a:gd name="connsiteX46" fmla="*/ 540418 w 1131153"/>
                  <a:gd name="connsiteY46" fmla="*/ 526454 h 724168"/>
                  <a:gd name="connsiteX47" fmla="*/ 440871 w 1131153"/>
                  <a:gd name="connsiteY47" fmla="*/ 490754 h 724168"/>
                  <a:gd name="connsiteX48" fmla="*/ 359929 w 1131153"/>
                  <a:gd name="connsiteY48" fmla="*/ 442518 h 724168"/>
                  <a:gd name="connsiteX49" fmla="*/ 267538 w 1131153"/>
                  <a:gd name="connsiteY49" fmla="*/ 367063 h 724168"/>
                  <a:gd name="connsiteX50" fmla="*/ 210423 w 1131153"/>
                  <a:gd name="connsiteY50" fmla="*/ 356673 h 724168"/>
                  <a:gd name="connsiteX51" fmla="*/ 163962 w 1131153"/>
                  <a:gd name="connsiteY51" fmla="*/ 321264 h 724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1131153" h="724168">
                    <a:moveTo>
                      <a:pt x="163989" y="321318"/>
                    </a:moveTo>
                    <a:cubicBezTo>
                      <a:pt x="103906" y="311484"/>
                      <a:pt x="90389" y="354102"/>
                      <a:pt x="53125" y="286465"/>
                    </a:cubicBezTo>
                    <a:cubicBezTo>
                      <a:pt x="16948" y="287949"/>
                      <a:pt x="17001" y="253203"/>
                      <a:pt x="3484" y="228317"/>
                    </a:cubicBezTo>
                    <a:cubicBezTo>
                      <a:pt x="-7727" y="210188"/>
                      <a:pt x="11594" y="219093"/>
                      <a:pt x="12866" y="209420"/>
                    </a:cubicBezTo>
                    <a:cubicBezTo>
                      <a:pt x="18220" y="182651"/>
                      <a:pt x="15225" y="159964"/>
                      <a:pt x="26860" y="133275"/>
                    </a:cubicBezTo>
                    <a:cubicBezTo>
                      <a:pt x="28477" y="122462"/>
                      <a:pt x="18405" y="122753"/>
                      <a:pt x="34042" y="117956"/>
                    </a:cubicBezTo>
                    <a:cubicBezTo>
                      <a:pt x="47241" y="93679"/>
                      <a:pt x="65794" y="110827"/>
                      <a:pt x="78992" y="91214"/>
                    </a:cubicBezTo>
                    <a:cubicBezTo>
                      <a:pt x="81272" y="86947"/>
                      <a:pt x="80132" y="77804"/>
                      <a:pt x="87553" y="80348"/>
                    </a:cubicBezTo>
                    <a:cubicBezTo>
                      <a:pt x="119119" y="94448"/>
                      <a:pt x="91025" y="36458"/>
                      <a:pt x="113261" y="50823"/>
                    </a:cubicBezTo>
                    <a:cubicBezTo>
                      <a:pt x="129190" y="72503"/>
                      <a:pt x="141911" y="126437"/>
                      <a:pt x="181587" y="117320"/>
                    </a:cubicBezTo>
                    <a:cubicBezTo>
                      <a:pt x="197383" y="108388"/>
                      <a:pt x="233375" y="101762"/>
                      <a:pt x="224364" y="77141"/>
                    </a:cubicBezTo>
                    <a:cubicBezTo>
                      <a:pt x="214876" y="70303"/>
                      <a:pt x="227465" y="62458"/>
                      <a:pt x="232500" y="57979"/>
                    </a:cubicBezTo>
                    <a:cubicBezTo>
                      <a:pt x="229373" y="30601"/>
                      <a:pt x="269155" y="64843"/>
                      <a:pt x="281929" y="49657"/>
                    </a:cubicBezTo>
                    <a:cubicBezTo>
                      <a:pt x="285375" y="46397"/>
                      <a:pt x="282274" y="35663"/>
                      <a:pt x="290384" y="41679"/>
                    </a:cubicBezTo>
                    <a:cubicBezTo>
                      <a:pt x="297487" y="39267"/>
                      <a:pt x="305411" y="35345"/>
                      <a:pt x="312726" y="33596"/>
                    </a:cubicBezTo>
                    <a:cubicBezTo>
                      <a:pt x="320704" y="48835"/>
                      <a:pt x="335254" y="53129"/>
                      <a:pt x="333267" y="73457"/>
                    </a:cubicBezTo>
                    <a:cubicBezTo>
                      <a:pt x="334698" y="100464"/>
                      <a:pt x="380231" y="71390"/>
                      <a:pt x="390991" y="90048"/>
                    </a:cubicBezTo>
                    <a:cubicBezTo>
                      <a:pt x="382033" y="119758"/>
                      <a:pt x="444820" y="127842"/>
                      <a:pt x="448451" y="140643"/>
                    </a:cubicBezTo>
                    <a:cubicBezTo>
                      <a:pt x="488126" y="149177"/>
                      <a:pt x="524648" y="122859"/>
                      <a:pt x="559076" y="109952"/>
                    </a:cubicBezTo>
                    <a:cubicBezTo>
                      <a:pt x="583433" y="129724"/>
                      <a:pt x="618868" y="115942"/>
                      <a:pt x="647704" y="125218"/>
                    </a:cubicBezTo>
                    <a:cubicBezTo>
                      <a:pt x="677785" y="124052"/>
                      <a:pt x="702566" y="110350"/>
                      <a:pt x="731375" y="112205"/>
                    </a:cubicBezTo>
                    <a:cubicBezTo>
                      <a:pt x="809693" y="91771"/>
                      <a:pt x="790213" y="56230"/>
                      <a:pt x="831823" y="60497"/>
                    </a:cubicBezTo>
                    <a:cubicBezTo>
                      <a:pt x="887057" y="37015"/>
                      <a:pt x="873540" y="61212"/>
                      <a:pt x="919815" y="64313"/>
                    </a:cubicBezTo>
                    <a:cubicBezTo>
                      <a:pt x="941760" y="94872"/>
                      <a:pt x="992700" y="40513"/>
                      <a:pt x="985809" y="13877"/>
                    </a:cubicBezTo>
                    <a:cubicBezTo>
                      <a:pt x="994581" y="16263"/>
                      <a:pt x="980694" y="35000"/>
                      <a:pt x="992965" y="38260"/>
                    </a:cubicBezTo>
                    <a:cubicBezTo>
                      <a:pt x="1047827" y="47298"/>
                      <a:pt x="1077723" y="-24844"/>
                      <a:pt x="1131154" y="9186"/>
                    </a:cubicBezTo>
                    <a:cubicBezTo>
                      <a:pt x="1127708" y="19840"/>
                      <a:pt x="1099429" y="17932"/>
                      <a:pt x="1098979" y="42898"/>
                    </a:cubicBezTo>
                    <a:cubicBezTo>
                      <a:pt x="1087052" y="98688"/>
                      <a:pt x="1005289" y="185090"/>
                      <a:pt x="975048" y="244007"/>
                    </a:cubicBezTo>
                    <a:cubicBezTo>
                      <a:pt x="984007" y="262851"/>
                      <a:pt x="971073" y="278514"/>
                      <a:pt x="967336" y="298047"/>
                    </a:cubicBezTo>
                    <a:cubicBezTo>
                      <a:pt x="943430" y="353254"/>
                      <a:pt x="894186" y="432208"/>
                      <a:pt x="985623" y="453146"/>
                    </a:cubicBezTo>
                    <a:cubicBezTo>
                      <a:pt x="989281" y="456883"/>
                      <a:pt x="993256" y="466053"/>
                      <a:pt x="994237" y="471168"/>
                    </a:cubicBezTo>
                    <a:cubicBezTo>
                      <a:pt x="986233" y="460540"/>
                      <a:pt x="984828" y="470797"/>
                      <a:pt x="979845" y="477184"/>
                    </a:cubicBezTo>
                    <a:cubicBezTo>
                      <a:pt x="979898" y="450628"/>
                      <a:pt x="960922" y="481266"/>
                      <a:pt x="970887" y="496479"/>
                    </a:cubicBezTo>
                    <a:cubicBezTo>
                      <a:pt x="979395" y="511586"/>
                      <a:pt x="980773" y="498440"/>
                      <a:pt x="989440" y="504245"/>
                    </a:cubicBezTo>
                    <a:cubicBezTo>
                      <a:pt x="990871" y="511639"/>
                      <a:pt x="979395" y="503529"/>
                      <a:pt x="983900" y="514713"/>
                    </a:cubicBezTo>
                    <a:cubicBezTo>
                      <a:pt x="991056" y="530244"/>
                      <a:pt x="1018911" y="522850"/>
                      <a:pt x="1008787" y="546571"/>
                    </a:cubicBezTo>
                    <a:cubicBezTo>
                      <a:pt x="1000624" y="539149"/>
                      <a:pt x="999564" y="551977"/>
                      <a:pt x="1004971" y="555582"/>
                    </a:cubicBezTo>
                    <a:cubicBezTo>
                      <a:pt x="1017533" y="546756"/>
                      <a:pt x="1024954" y="579620"/>
                      <a:pt x="1010960" y="566210"/>
                    </a:cubicBezTo>
                    <a:cubicBezTo>
                      <a:pt x="1011199" y="567296"/>
                      <a:pt x="996861" y="572411"/>
                      <a:pt x="996649" y="573816"/>
                    </a:cubicBezTo>
                    <a:cubicBezTo>
                      <a:pt x="1004520" y="590195"/>
                      <a:pt x="964579" y="589135"/>
                      <a:pt x="958166" y="607264"/>
                    </a:cubicBezTo>
                    <a:cubicBezTo>
                      <a:pt x="952388" y="612007"/>
                      <a:pt x="942184" y="659952"/>
                      <a:pt x="935585" y="661914"/>
                    </a:cubicBezTo>
                    <a:cubicBezTo>
                      <a:pt x="939242" y="680466"/>
                      <a:pt x="967945" y="731088"/>
                      <a:pt x="928429" y="723375"/>
                    </a:cubicBezTo>
                    <a:cubicBezTo>
                      <a:pt x="921008" y="719400"/>
                      <a:pt x="909611" y="695865"/>
                      <a:pt x="900388" y="707261"/>
                    </a:cubicBezTo>
                    <a:cubicBezTo>
                      <a:pt x="889548" y="715557"/>
                      <a:pt x="874044" y="692075"/>
                      <a:pt x="861295" y="692075"/>
                    </a:cubicBezTo>
                    <a:cubicBezTo>
                      <a:pt x="852178" y="688576"/>
                      <a:pt x="827795" y="710388"/>
                      <a:pt x="824111" y="702119"/>
                    </a:cubicBezTo>
                    <a:cubicBezTo>
                      <a:pt x="799516" y="698568"/>
                      <a:pt x="779161" y="679804"/>
                      <a:pt x="756103" y="669891"/>
                    </a:cubicBezTo>
                    <a:cubicBezTo>
                      <a:pt x="697133" y="680811"/>
                      <a:pt x="669145" y="485003"/>
                      <a:pt x="540418" y="526454"/>
                    </a:cubicBezTo>
                    <a:cubicBezTo>
                      <a:pt x="520487" y="541455"/>
                      <a:pt x="466049" y="498944"/>
                      <a:pt x="440871" y="490754"/>
                    </a:cubicBezTo>
                    <a:cubicBezTo>
                      <a:pt x="416488" y="461494"/>
                      <a:pt x="396636" y="449727"/>
                      <a:pt x="359929" y="442518"/>
                    </a:cubicBezTo>
                    <a:cubicBezTo>
                      <a:pt x="323990" y="422243"/>
                      <a:pt x="297381" y="391605"/>
                      <a:pt x="267538" y="367063"/>
                    </a:cubicBezTo>
                    <a:cubicBezTo>
                      <a:pt x="265020" y="353307"/>
                      <a:pt x="219222" y="353254"/>
                      <a:pt x="210423" y="356673"/>
                    </a:cubicBezTo>
                    <a:cubicBezTo>
                      <a:pt x="194150" y="334278"/>
                      <a:pt x="201544" y="323729"/>
                      <a:pt x="163962" y="321264"/>
                    </a:cubicBezTo>
                    <a:close/>
                  </a:path>
                </a:pathLst>
              </a:custGeom>
              <a:solidFill>
                <a:srgbClr val="FF0F64">
                  <a:alpha val="86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199" name="Figura a mano libera: forma 223">
                <a:extLst>
                  <a:ext uri="{FF2B5EF4-FFF2-40B4-BE49-F238E27FC236}">
                    <a16:creationId xmlns:a16="http://schemas.microsoft.com/office/drawing/2014/main" id="{D0445D71-A40A-2AFC-5BCB-5CDE9168785A}"/>
                  </a:ext>
                </a:extLst>
              </p:cNvPr>
              <p:cNvSpPr/>
              <p:nvPr/>
            </p:nvSpPr>
            <p:spPr>
              <a:xfrm>
                <a:off x="2820595" y="2622723"/>
                <a:ext cx="476980" cy="605284"/>
              </a:xfrm>
              <a:custGeom>
                <a:avLst/>
                <a:gdLst>
                  <a:gd name="connsiteX0" fmla="*/ 352871 w 476980"/>
                  <a:gd name="connsiteY0" fmla="*/ 491030 h 605284"/>
                  <a:gd name="connsiteX1" fmla="*/ 341448 w 476980"/>
                  <a:gd name="connsiteY1" fmla="*/ 514936 h 605284"/>
                  <a:gd name="connsiteX2" fmla="*/ 308848 w 476980"/>
                  <a:gd name="connsiteY2" fmla="*/ 531766 h 605284"/>
                  <a:gd name="connsiteX3" fmla="*/ 289527 w 476980"/>
                  <a:gd name="connsiteY3" fmla="*/ 544991 h 605284"/>
                  <a:gd name="connsiteX4" fmla="*/ 262202 w 476980"/>
                  <a:gd name="connsiteY4" fmla="*/ 569083 h 605284"/>
                  <a:gd name="connsiteX5" fmla="*/ 242404 w 476980"/>
                  <a:gd name="connsiteY5" fmla="*/ 592591 h 605284"/>
                  <a:gd name="connsiteX6" fmla="*/ 215344 w 476980"/>
                  <a:gd name="connsiteY6" fmla="*/ 595798 h 605284"/>
                  <a:gd name="connsiteX7" fmla="*/ 193293 w 476980"/>
                  <a:gd name="connsiteY7" fmla="*/ 596487 h 605284"/>
                  <a:gd name="connsiteX8" fmla="*/ 182692 w 476980"/>
                  <a:gd name="connsiteY8" fmla="*/ 576159 h 605284"/>
                  <a:gd name="connsiteX9" fmla="*/ 131779 w 476980"/>
                  <a:gd name="connsiteY9" fmla="*/ 511756 h 605284"/>
                  <a:gd name="connsiteX10" fmla="*/ 89956 w 476980"/>
                  <a:gd name="connsiteY10" fmla="*/ 459464 h 605284"/>
                  <a:gd name="connsiteX11" fmla="*/ 48319 w 476980"/>
                  <a:gd name="connsiteY11" fmla="*/ 473670 h 605284"/>
                  <a:gd name="connsiteX12" fmla="*/ 34988 w 476980"/>
                  <a:gd name="connsiteY12" fmla="*/ 462592 h 605284"/>
                  <a:gd name="connsiteX13" fmla="*/ 22743 w 476980"/>
                  <a:gd name="connsiteY13" fmla="*/ 413958 h 605284"/>
                  <a:gd name="connsiteX14" fmla="*/ 17734 w 476980"/>
                  <a:gd name="connsiteY14" fmla="*/ 348547 h 605284"/>
                  <a:gd name="connsiteX15" fmla="*/ 20225 w 476980"/>
                  <a:gd name="connsiteY15" fmla="*/ 269196 h 605284"/>
                  <a:gd name="connsiteX16" fmla="*/ 17072 w 476980"/>
                  <a:gd name="connsiteY16" fmla="*/ 223769 h 605284"/>
                  <a:gd name="connsiteX17" fmla="*/ 53911 w 476980"/>
                  <a:gd name="connsiteY17" fmla="*/ 181549 h 605284"/>
                  <a:gd name="connsiteX18" fmla="*/ 109171 w 476980"/>
                  <a:gd name="connsiteY18" fmla="*/ 153217 h 605284"/>
                  <a:gd name="connsiteX19" fmla="*/ 89903 w 476980"/>
                  <a:gd name="connsiteY19" fmla="*/ 162228 h 605284"/>
                  <a:gd name="connsiteX20" fmla="*/ 83039 w 476980"/>
                  <a:gd name="connsiteY20" fmla="*/ 132570 h 605284"/>
                  <a:gd name="connsiteX21" fmla="*/ 50492 w 476980"/>
                  <a:gd name="connsiteY21" fmla="*/ 105139 h 605284"/>
                  <a:gd name="connsiteX22" fmla="*/ 83542 w 476980"/>
                  <a:gd name="connsiteY22" fmla="*/ 69042 h 605284"/>
                  <a:gd name="connsiteX23" fmla="*/ 75856 w 476980"/>
                  <a:gd name="connsiteY23" fmla="*/ 50145 h 605284"/>
                  <a:gd name="connsiteX24" fmla="*/ 108350 w 476980"/>
                  <a:gd name="connsiteY24" fmla="*/ 7076 h 605284"/>
                  <a:gd name="connsiteX25" fmla="*/ 127830 w 476980"/>
                  <a:gd name="connsiteY25" fmla="*/ 14153 h 605284"/>
                  <a:gd name="connsiteX26" fmla="*/ 145507 w 476980"/>
                  <a:gd name="connsiteY26" fmla="*/ 10734 h 605284"/>
                  <a:gd name="connsiteX27" fmla="*/ 160508 w 476980"/>
                  <a:gd name="connsiteY27" fmla="*/ 16777 h 605284"/>
                  <a:gd name="connsiteX28" fmla="*/ 146037 w 476980"/>
                  <a:gd name="connsiteY28" fmla="*/ 39517 h 605284"/>
                  <a:gd name="connsiteX29" fmla="*/ 207764 w 476980"/>
                  <a:gd name="connsiteY29" fmla="*/ 53033 h 605284"/>
                  <a:gd name="connsiteX30" fmla="*/ 260480 w 476980"/>
                  <a:gd name="connsiteY30" fmla="*/ 90907 h 605284"/>
                  <a:gd name="connsiteX31" fmla="*/ 293264 w 476980"/>
                  <a:gd name="connsiteY31" fmla="*/ 82532 h 605284"/>
                  <a:gd name="connsiteX32" fmla="*/ 299254 w 476980"/>
                  <a:gd name="connsiteY32" fmla="*/ 125096 h 605284"/>
                  <a:gd name="connsiteX33" fmla="*/ 315580 w 476980"/>
                  <a:gd name="connsiteY33" fmla="*/ 170550 h 605284"/>
                  <a:gd name="connsiteX34" fmla="*/ 336651 w 476980"/>
                  <a:gd name="connsiteY34" fmla="*/ 221887 h 605284"/>
                  <a:gd name="connsiteX35" fmla="*/ 350962 w 476980"/>
                  <a:gd name="connsiteY35" fmla="*/ 302511 h 605284"/>
                  <a:gd name="connsiteX36" fmla="*/ 376061 w 476980"/>
                  <a:gd name="connsiteY36" fmla="*/ 342637 h 605284"/>
                  <a:gd name="connsiteX37" fmla="*/ 384463 w 476980"/>
                  <a:gd name="connsiteY37" fmla="*/ 354007 h 605284"/>
                  <a:gd name="connsiteX38" fmla="*/ 398669 w 476980"/>
                  <a:gd name="connsiteY38" fmla="*/ 344121 h 605284"/>
                  <a:gd name="connsiteX39" fmla="*/ 440041 w 476980"/>
                  <a:gd name="connsiteY39" fmla="*/ 388885 h 605284"/>
                  <a:gd name="connsiteX40" fmla="*/ 471262 w 476980"/>
                  <a:gd name="connsiteY40" fmla="*/ 381756 h 605284"/>
                  <a:gd name="connsiteX41" fmla="*/ 460554 w 476980"/>
                  <a:gd name="connsiteY41" fmla="*/ 419046 h 605284"/>
                  <a:gd name="connsiteX42" fmla="*/ 451570 w 476980"/>
                  <a:gd name="connsiteY42" fmla="*/ 440700 h 605284"/>
                  <a:gd name="connsiteX43" fmla="*/ 439670 w 476980"/>
                  <a:gd name="connsiteY43" fmla="*/ 475022 h 605284"/>
                  <a:gd name="connsiteX44" fmla="*/ 399782 w 476980"/>
                  <a:gd name="connsiteY44" fmla="*/ 482443 h 605284"/>
                  <a:gd name="connsiteX45" fmla="*/ 388624 w 476980"/>
                  <a:gd name="connsiteY45" fmla="*/ 489758 h 605284"/>
                  <a:gd name="connsiteX46" fmla="*/ 352924 w 476980"/>
                  <a:gd name="connsiteY46" fmla="*/ 491056 h 605284"/>
                  <a:gd name="connsiteX47" fmla="*/ 184229 w 476980"/>
                  <a:gd name="connsiteY47" fmla="*/ 20222 h 605284"/>
                  <a:gd name="connsiteX48" fmla="*/ 187250 w 476980"/>
                  <a:gd name="connsiteY48" fmla="*/ 0 h 605284"/>
                  <a:gd name="connsiteX49" fmla="*/ 184229 w 476980"/>
                  <a:gd name="connsiteY49" fmla="*/ 20222 h 60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476980" h="605284">
                    <a:moveTo>
                      <a:pt x="352871" y="491030"/>
                    </a:moveTo>
                    <a:cubicBezTo>
                      <a:pt x="337525" y="502639"/>
                      <a:pt x="351492" y="509317"/>
                      <a:pt x="341448" y="514936"/>
                    </a:cubicBezTo>
                    <a:cubicBezTo>
                      <a:pt x="340175" y="516208"/>
                      <a:pt x="309140" y="529434"/>
                      <a:pt x="308848" y="531766"/>
                    </a:cubicBezTo>
                    <a:cubicBezTo>
                      <a:pt x="306516" y="540724"/>
                      <a:pt x="298459" y="545229"/>
                      <a:pt x="289527" y="544991"/>
                    </a:cubicBezTo>
                    <a:cubicBezTo>
                      <a:pt x="288573" y="567042"/>
                      <a:pt x="299387" y="569374"/>
                      <a:pt x="262202" y="569083"/>
                    </a:cubicBezTo>
                    <a:cubicBezTo>
                      <a:pt x="245797" y="541811"/>
                      <a:pt x="254649" y="585223"/>
                      <a:pt x="242404" y="592591"/>
                    </a:cubicBezTo>
                    <a:cubicBezTo>
                      <a:pt x="221440" y="603325"/>
                      <a:pt x="227456" y="613211"/>
                      <a:pt x="215344" y="595798"/>
                    </a:cubicBezTo>
                    <a:cubicBezTo>
                      <a:pt x="209778" y="594871"/>
                      <a:pt x="198541" y="597203"/>
                      <a:pt x="193293" y="596487"/>
                    </a:cubicBezTo>
                    <a:cubicBezTo>
                      <a:pt x="176569" y="592088"/>
                      <a:pt x="211607" y="580002"/>
                      <a:pt x="182692" y="576159"/>
                    </a:cubicBezTo>
                    <a:cubicBezTo>
                      <a:pt x="172806" y="535238"/>
                      <a:pt x="126425" y="562563"/>
                      <a:pt x="131779" y="511756"/>
                    </a:cubicBezTo>
                    <a:cubicBezTo>
                      <a:pt x="107422" y="496066"/>
                      <a:pt x="143652" y="475022"/>
                      <a:pt x="89956" y="459464"/>
                    </a:cubicBezTo>
                    <a:cubicBezTo>
                      <a:pt x="75644" y="478520"/>
                      <a:pt x="75803" y="458272"/>
                      <a:pt x="48319" y="473670"/>
                    </a:cubicBezTo>
                    <a:cubicBezTo>
                      <a:pt x="43575" y="476347"/>
                      <a:pt x="37824" y="464553"/>
                      <a:pt x="34988" y="462592"/>
                    </a:cubicBezTo>
                    <a:cubicBezTo>
                      <a:pt x="-18629" y="434074"/>
                      <a:pt x="40156" y="435929"/>
                      <a:pt x="22743" y="413958"/>
                    </a:cubicBezTo>
                    <a:cubicBezTo>
                      <a:pt x="-28594" y="360606"/>
                      <a:pt x="23910" y="380537"/>
                      <a:pt x="17734" y="348547"/>
                    </a:cubicBezTo>
                    <a:cubicBezTo>
                      <a:pt x="-3257" y="328458"/>
                      <a:pt x="49326" y="283905"/>
                      <a:pt x="20225" y="269196"/>
                    </a:cubicBezTo>
                    <a:cubicBezTo>
                      <a:pt x="4880" y="286874"/>
                      <a:pt x="6841" y="230554"/>
                      <a:pt x="17072" y="223769"/>
                    </a:cubicBezTo>
                    <a:cubicBezTo>
                      <a:pt x="58761" y="207151"/>
                      <a:pt x="30721" y="190321"/>
                      <a:pt x="53911" y="181549"/>
                    </a:cubicBezTo>
                    <a:cubicBezTo>
                      <a:pt x="64645" y="191938"/>
                      <a:pt x="122714" y="172935"/>
                      <a:pt x="109171" y="153217"/>
                    </a:cubicBezTo>
                    <a:cubicBezTo>
                      <a:pt x="100293" y="144762"/>
                      <a:pt x="102492" y="167237"/>
                      <a:pt x="89903" y="162228"/>
                    </a:cubicBezTo>
                    <a:cubicBezTo>
                      <a:pt x="78427" y="159206"/>
                      <a:pt x="87491" y="141025"/>
                      <a:pt x="83039" y="132570"/>
                    </a:cubicBezTo>
                    <a:cubicBezTo>
                      <a:pt x="44450" y="122764"/>
                      <a:pt x="78719" y="106623"/>
                      <a:pt x="50492" y="105139"/>
                    </a:cubicBezTo>
                    <a:cubicBezTo>
                      <a:pt x="49432" y="90589"/>
                      <a:pt x="83675" y="82426"/>
                      <a:pt x="83542" y="69042"/>
                    </a:cubicBezTo>
                    <a:cubicBezTo>
                      <a:pt x="81740" y="60216"/>
                      <a:pt x="60405" y="59712"/>
                      <a:pt x="75856" y="50145"/>
                    </a:cubicBezTo>
                    <a:cubicBezTo>
                      <a:pt x="91096" y="50834"/>
                      <a:pt x="101008" y="17121"/>
                      <a:pt x="108350" y="7076"/>
                    </a:cubicBezTo>
                    <a:cubicBezTo>
                      <a:pt x="111000" y="14285"/>
                      <a:pt x="122211" y="9753"/>
                      <a:pt x="127830" y="14153"/>
                    </a:cubicBezTo>
                    <a:cubicBezTo>
                      <a:pt x="139412" y="23270"/>
                      <a:pt x="137954" y="18234"/>
                      <a:pt x="145507" y="10734"/>
                    </a:cubicBezTo>
                    <a:cubicBezTo>
                      <a:pt x="154095" y="8057"/>
                      <a:pt x="168990" y="-1431"/>
                      <a:pt x="160508" y="16777"/>
                    </a:cubicBezTo>
                    <a:cubicBezTo>
                      <a:pt x="170023" y="40842"/>
                      <a:pt x="134721" y="23429"/>
                      <a:pt x="146037" y="39517"/>
                    </a:cubicBezTo>
                    <a:cubicBezTo>
                      <a:pt x="193903" y="69943"/>
                      <a:pt x="169599" y="31592"/>
                      <a:pt x="207764" y="53033"/>
                    </a:cubicBezTo>
                    <a:cubicBezTo>
                      <a:pt x="223825" y="55578"/>
                      <a:pt x="244471" y="113408"/>
                      <a:pt x="260480" y="90907"/>
                    </a:cubicBezTo>
                    <a:cubicBezTo>
                      <a:pt x="281470" y="97215"/>
                      <a:pt x="276196" y="93822"/>
                      <a:pt x="293264" y="82532"/>
                    </a:cubicBezTo>
                    <a:cubicBezTo>
                      <a:pt x="313566" y="77046"/>
                      <a:pt x="294563" y="114310"/>
                      <a:pt x="299254" y="125096"/>
                    </a:cubicBezTo>
                    <a:cubicBezTo>
                      <a:pt x="306755" y="138481"/>
                      <a:pt x="318655" y="154197"/>
                      <a:pt x="315580" y="170550"/>
                    </a:cubicBezTo>
                    <a:cubicBezTo>
                      <a:pt x="320881" y="184067"/>
                      <a:pt x="341395" y="205932"/>
                      <a:pt x="336651" y="221887"/>
                    </a:cubicBezTo>
                    <a:cubicBezTo>
                      <a:pt x="313301" y="258488"/>
                      <a:pt x="357880" y="220429"/>
                      <a:pt x="350962" y="302511"/>
                    </a:cubicBezTo>
                    <a:cubicBezTo>
                      <a:pt x="352579" y="320348"/>
                      <a:pt x="365036" y="330869"/>
                      <a:pt x="376061" y="342637"/>
                    </a:cubicBezTo>
                    <a:cubicBezTo>
                      <a:pt x="376114" y="348865"/>
                      <a:pt x="375902" y="367020"/>
                      <a:pt x="384463" y="354007"/>
                    </a:cubicBezTo>
                    <a:cubicBezTo>
                      <a:pt x="376962" y="340914"/>
                      <a:pt x="391168" y="345393"/>
                      <a:pt x="398669" y="344121"/>
                    </a:cubicBezTo>
                    <a:cubicBezTo>
                      <a:pt x="415101" y="347381"/>
                      <a:pt x="434316" y="372241"/>
                      <a:pt x="440041" y="388885"/>
                    </a:cubicBezTo>
                    <a:cubicBezTo>
                      <a:pt x="448204" y="391986"/>
                      <a:pt x="465908" y="369829"/>
                      <a:pt x="471262" y="381756"/>
                    </a:cubicBezTo>
                    <a:cubicBezTo>
                      <a:pt x="479001" y="393126"/>
                      <a:pt x="481784" y="425275"/>
                      <a:pt x="460554" y="419046"/>
                    </a:cubicBezTo>
                    <a:cubicBezTo>
                      <a:pt x="453504" y="421909"/>
                      <a:pt x="455147" y="434445"/>
                      <a:pt x="451570" y="440700"/>
                    </a:cubicBezTo>
                    <a:cubicBezTo>
                      <a:pt x="456499" y="452944"/>
                      <a:pt x="445739" y="465269"/>
                      <a:pt x="439670" y="475022"/>
                    </a:cubicBezTo>
                    <a:cubicBezTo>
                      <a:pt x="425093" y="469456"/>
                      <a:pt x="414809" y="490261"/>
                      <a:pt x="399782" y="482443"/>
                    </a:cubicBezTo>
                    <a:cubicBezTo>
                      <a:pt x="393262" y="476161"/>
                      <a:pt x="390877" y="484828"/>
                      <a:pt x="388624" y="489758"/>
                    </a:cubicBezTo>
                    <a:cubicBezTo>
                      <a:pt x="387113" y="494899"/>
                      <a:pt x="356555" y="489758"/>
                      <a:pt x="352924" y="491056"/>
                    </a:cubicBezTo>
                    <a:close/>
                    <a:moveTo>
                      <a:pt x="184229" y="20222"/>
                    </a:moveTo>
                    <a:cubicBezTo>
                      <a:pt x="177126" y="16035"/>
                      <a:pt x="177948" y="451"/>
                      <a:pt x="187250" y="0"/>
                    </a:cubicBezTo>
                    <a:cubicBezTo>
                      <a:pt x="194671" y="4400"/>
                      <a:pt x="195281" y="21415"/>
                      <a:pt x="184229" y="20222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200" name="Figura a mano libera: forma 224">
                <a:extLst>
                  <a:ext uri="{FF2B5EF4-FFF2-40B4-BE49-F238E27FC236}">
                    <a16:creationId xmlns:a16="http://schemas.microsoft.com/office/drawing/2014/main" id="{519955B7-9F5A-B6BC-0045-5815B4ADDD53}"/>
                  </a:ext>
                </a:extLst>
              </p:cNvPr>
              <p:cNvSpPr/>
              <p:nvPr/>
            </p:nvSpPr>
            <p:spPr>
              <a:xfrm>
                <a:off x="1025551" y="1462098"/>
                <a:ext cx="400408" cy="256332"/>
              </a:xfrm>
              <a:custGeom>
                <a:avLst/>
                <a:gdLst>
                  <a:gd name="connsiteX0" fmla="*/ 85626 w 400408"/>
                  <a:gd name="connsiteY0" fmla="*/ 27019 h 256332"/>
                  <a:gd name="connsiteX1" fmla="*/ 204786 w 400408"/>
                  <a:gd name="connsiteY1" fmla="*/ 35791 h 256332"/>
                  <a:gd name="connsiteX2" fmla="*/ 308918 w 400408"/>
                  <a:gd name="connsiteY2" fmla="*/ 9473 h 256332"/>
                  <a:gd name="connsiteX3" fmla="*/ 325589 w 400408"/>
                  <a:gd name="connsiteY3" fmla="*/ 26780 h 256332"/>
                  <a:gd name="connsiteX4" fmla="*/ 375442 w 400408"/>
                  <a:gd name="connsiteY4" fmla="*/ 20552 h 256332"/>
                  <a:gd name="connsiteX5" fmla="*/ 378092 w 400408"/>
                  <a:gd name="connsiteY5" fmla="*/ 30014 h 256332"/>
                  <a:gd name="connsiteX6" fmla="*/ 398818 w 400408"/>
                  <a:gd name="connsiteY6" fmla="*/ 121159 h 256332"/>
                  <a:gd name="connsiteX7" fmla="*/ 400408 w 400408"/>
                  <a:gd name="connsiteY7" fmla="*/ 165950 h 256332"/>
                  <a:gd name="connsiteX8" fmla="*/ 338046 w 400408"/>
                  <a:gd name="connsiteY8" fmla="*/ 209257 h 256332"/>
                  <a:gd name="connsiteX9" fmla="*/ 258641 w 400408"/>
                  <a:gd name="connsiteY9" fmla="*/ 199954 h 256332"/>
                  <a:gd name="connsiteX10" fmla="*/ 213082 w 400408"/>
                  <a:gd name="connsiteY10" fmla="*/ 228419 h 256332"/>
                  <a:gd name="connsiteX11" fmla="*/ 127900 w 400408"/>
                  <a:gd name="connsiteY11" fmla="*/ 236184 h 256332"/>
                  <a:gd name="connsiteX12" fmla="*/ 103145 w 400408"/>
                  <a:gd name="connsiteY12" fmla="*/ 255585 h 256332"/>
                  <a:gd name="connsiteX13" fmla="*/ 61402 w 400408"/>
                  <a:gd name="connsiteY13" fmla="*/ 193381 h 256332"/>
                  <a:gd name="connsiteX14" fmla="*/ 44679 w 400408"/>
                  <a:gd name="connsiteY14" fmla="*/ 160570 h 256332"/>
                  <a:gd name="connsiteX15" fmla="*/ 13431 w 400408"/>
                  <a:gd name="connsiteY15" fmla="*/ 73506 h 256332"/>
                  <a:gd name="connsiteX16" fmla="*/ 33256 w 400408"/>
                  <a:gd name="connsiteY16" fmla="*/ 70113 h 256332"/>
                  <a:gd name="connsiteX17" fmla="*/ 85626 w 400408"/>
                  <a:gd name="connsiteY17" fmla="*/ 26992 h 256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0408" h="256332">
                    <a:moveTo>
                      <a:pt x="85626" y="27019"/>
                    </a:moveTo>
                    <a:cubicBezTo>
                      <a:pt x="123235" y="83842"/>
                      <a:pt x="158803" y="23653"/>
                      <a:pt x="204786" y="35791"/>
                    </a:cubicBezTo>
                    <a:cubicBezTo>
                      <a:pt x="243004" y="21082"/>
                      <a:pt x="265347" y="-17825"/>
                      <a:pt x="308918" y="9473"/>
                    </a:cubicBezTo>
                    <a:cubicBezTo>
                      <a:pt x="315306" y="13131"/>
                      <a:pt x="318460" y="25243"/>
                      <a:pt x="325589" y="26780"/>
                    </a:cubicBezTo>
                    <a:cubicBezTo>
                      <a:pt x="339821" y="18299"/>
                      <a:pt x="374329" y="47744"/>
                      <a:pt x="375442" y="20552"/>
                    </a:cubicBezTo>
                    <a:cubicBezTo>
                      <a:pt x="376264" y="16868"/>
                      <a:pt x="377695" y="30491"/>
                      <a:pt x="378092" y="30014"/>
                    </a:cubicBezTo>
                    <a:cubicBezTo>
                      <a:pt x="375681" y="48725"/>
                      <a:pt x="375946" y="112837"/>
                      <a:pt x="398818" y="121159"/>
                    </a:cubicBezTo>
                    <a:cubicBezTo>
                      <a:pt x="400885" y="135391"/>
                      <a:pt x="393782" y="152566"/>
                      <a:pt x="400408" y="165950"/>
                    </a:cubicBezTo>
                    <a:cubicBezTo>
                      <a:pt x="394896" y="194627"/>
                      <a:pt x="357181" y="194918"/>
                      <a:pt x="338046" y="209257"/>
                    </a:cubicBezTo>
                    <a:cubicBezTo>
                      <a:pt x="313397" y="215723"/>
                      <a:pt x="281805" y="187206"/>
                      <a:pt x="258641" y="199954"/>
                    </a:cubicBezTo>
                    <a:cubicBezTo>
                      <a:pt x="238737" y="200457"/>
                      <a:pt x="227977" y="216863"/>
                      <a:pt x="213082" y="228419"/>
                    </a:cubicBezTo>
                    <a:cubicBezTo>
                      <a:pt x="194397" y="231493"/>
                      <a:pt x="130947" y="267114"/>
                      <a:pt x="127900" y="236184"/>
                    </a:cubicBezTo>
                    <a:cubicBezTo>
                      <a:pt x="123897" y="227994"/>
                      <a:pt x="106909" y="261707"/>
                      <a:pt x="103145" y="255585"/>
                    </a:cubicBezTo>
                    <a:cubicBezTo>
                      <a:pt x="55651" y="223833"/>
                      <a:pt x="78312" y="241193"/>
                      <a:pt x="61402" y="193381"/>
                    </a:cubicBezTo>
                    <a:cubicBezTo>
                      <a:pt x="72799" y="166321"/>
                      <a:pt x="64821" y="171542"/>
                      <a:pt x="44679" y="160570"/>
                    </a:cubicBezTo>
                    <a:cubicBezTo>
                      <a:pt x="12742" y="148034"/>
                      <a:pt x="-18638" y="102978"/>
                      <a:pt x="13431" y="73506"/>
                    </a:cubicBezTo>
                    <a:cubicBezTo>
                      <a:pt x="28193" y="64336"/>
                      <a:pt x="32195" y="85485"/>
                      <a:pt x="33256" y="70113"/>
                    </a:cubicBezTo>
                    <a:cubicBezTo>
                      <a:pt x="68505" y="66350"/>
                      <a:pt x="66464" y="44590"/>
                      <a:pt x="85626" y="26992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201" name="Figura a mano libera: forma 225">
                <a:extLst>
                  <a:ext uri="{FF2B5EF4-FFF2-40B4-BE49-F238E27FC236}">
                    <a16:creationId xmlns:a16="http://schemas.microsoft.com/office/drawing/2014/main" id="{0DAC744B-1672-6186-02B0-6D4C171AC394}"/>
                  </a:ext>
                </a:extLst>
              </p:cNvPr>
              <p:cNvSpPr/>
              <p:nvPr/>
            </p:nvSpPr>
            <p:spPr>
              <a:xfrm>
                <a:off x="3472239" y="3640069"/>
                <a:ext cx="714346" cy="695180"/>
              </a:xfrm>
              <a:custGeom>
                <a:avLst/>
                <a:gdLst>
                  <a:gd name="connsiteX0" fmla="*/ 663886 w 714346"/>
                  <a:gd name="connsiteY0" fmla="*/ 670873 h 695180"/>
                  <a:gd name="connsiteX1" fmla="*/ 656041 w 714346"/>
                  <a:gd name="connsiteY1" fmla="*/ 656720 h 695180"/>
                  <a:gd name="connsiteX2" fmla="*/ 624714 w 714346"/>
                  <a:gd name="connsiteY2" fmla="*/ 656720 h 695180"/>
                  <a:gd name="connsiteX3" fmla="*/ 580930 w 714346"/>
                  <a:gd name="connsiteY3" fmla="*/ 695124 h 695180"/>
                  <a:gd name="connsiteX4" fmla="*/ 532561 w 714346"/>
                  <a:gd name="connsiteY4" fmla="*/ 679195 h 695180"/>
                  <a:gd name="connsiteX5" fmla="*/ 529487 w 714346"/>
                  <a:gd name="connsiteY5" fmla="*/ 658602 h 695180"/>
                  <a:gd name="connsiteX6" fmla="*/ 476665 w 714346"/>
                  <a:gd name="connsiteY6" fmla="*/ 612221 h 695180"/>
                  <a:gd name="connsiteX7" fmla="*/ 415389 w 714346"/>
                  <a:gd name="connsiteY7" fmla="*/ 587864 h 695180"/>
                  <a:gd name="connsiteX8" fmla="*/ 413375 w 714346"/>
                  <a:gd name="connsiteY8" fmla="*/ 539177 h 695180"/>
                  <a:gd name="connsiteX9" fmla="*/ 436486 w 714346"/>
                  <a:gd name="connsiteY9" fmla="*/ 509785 h 695180"/>
                  <a:gd name="connsiteX10" fmla="*/ 286741 w 714346"/>
                  <a:gd name="connsiteY10" fmla="*/ 408223 h 695180"/>
                  <a:gd name="connsiteX11" fmla="*/ 257031 w 714346"/>
                  <a:gd name="connsiteY11" fmla="*/ 401333 h 695180"/>
                  <a:gd name="connsiteX12" fmla="*/ 206542 w 714346"/>
                  <a:gd name="connsiteY12" fmla="*/ 429983 h 695180"/>
                  <a:gd name="connsiteX13" fmla="*/ 222232 w 714346"/>
                  <a:gd name="connsiteY13" fmla="*/ 399345 h 695180"/>
                  <a:gd name="connsiteX14" fmla="*/ 253453 w 714346"/>
                  <a:gd name="connsiteY14" fmla="*/ 372444 h 695180"/>
                  <a:gd name="connsiteX15" fmla="*/ 234132 w 714346"/>
                  <a:gd name="connsiteY15" fmla="*/ 346603 h 695180"/>
                  <a:gd name="connsiteX16" fmla="*/ 157723 w 714346"/>
                  <a:gd name="connsiteY16" fmla="*/ 323306 h 695180"/>
                  <a:gd name="connsiteX17" fmla="*/ 125468 w 714346"/>
                  <a:gd name="connsiteY17" fmla="*/ 310187 h 695180"/>
                  <a:gd name="connsiteX18" fmla="*/ 115317 w 714346"/>
                  <a:gd name="connsiteY18" fmla="*/ 331496 h 695180"/>
                  <a:gd name="connsiteX19" fmla="*/ 57592 w 714346"/>
                  <a:gd name="connsiteY19" fmla="*/ 220049 h 695180"/>
                  <a:gd name="connsiteX20" fmla="*/ 5990 w 714346"/>
                  <a:gd name="connsiteY20" fmla="*/ 115015 h 695180"/>
                  <a:gd name="connsiteX21" fmla="*/ 37211 w 714346"/>
                  <a:gd name="connsiteY21" fmla="*/ 93150 h 695180"/>
                  <a:gd name="connsiteX22" fmla="*/ 42644 w 714346"/>
                  <a:gd name="connsiteY22" fmla="*/ 47564 h 695180"/>
                  <a:gd name="connsiteX23" fmla="*/ 47601 w 714346"/>
                  <a:gd name="connsiteY23" fmla="*/ 28985 h 695180"/>
                  <a:gd name="connsiteX24" fmla="*/ 80942 w 714346"/>
                  <a:gd name="connsiteY24" fmla="*/ 16025 h 695180"/>
                  <a:gd name="connsiteX25" fmla="*/ 124779 w 714346"/>
                  <a:gd name="connsiteY25" fmla="*/ 46689 h 695180"/>
                  <a:gd name="connsiteX26" fmla="*/ 114866 w 714346"/>
                  <a:gd name="connsiteY26" fmla="*/ 20637 h 695180"/>
                  <a:gd name="connsiteX27" fmla="*/ 170232 w 714346"/>
                  <a:gd name="connsiteY27" fmla="*/ 2614 h 695180"/>
                  <a:gd name="connsiteX28" fmla="*/ 248391 w 714346"/>
                  <a:gd name="connsiteY28" fmla="*/ 33782 h 695180"/>
                  <a:gd name="connsiteX29" fmla="*/ 283164 w 714346"/>
                  <a:gd name="connsiteY29" fmla="*/ 50188 h 695180"/>
                  <a:gd name="connsiteX30" fmla="*/ 320003 w 714346"/>
                  <a:gd name="connsiteY30" fmla="*/ 42661 h 695180"/>
                  <a:gd name="connsiteX31" fmla="*/ 356949 w 714346"/>
                  <a:gd name="connsiteY31" fmla="*/ 27554 h 695180"/>
                  <a:gd name="connsiteX32" fmla="*/ 361561 w 714346"/>
                  <a:gd name="connsiteY32" fmla="*/ 23419 h 695180"/>
                  <a:gd name="connsiteX33" fmla="*/ 453024 w 714346"/>
                  <a:gd name="connsiteY33" fmla="*/ 14700 h 695180"/>
                  <a:gd name="connsiteX34" fmla="*/ 461240 w 714346"/>
                  <a:gd name="connsiteY34" fmla="*/ 62512 h 695180"/>
                  <a:gd name="connsiteX35" fmla="*/ 482046 w 714346"/>
                  <a:gd name="connsiteY35" fmla="*/ 87690 h 695180"/>
                  <a:gd name="connsiteX36" fmla="*/ 495721 w 714346"/>
                  <a:gd name="connsiteY36" fmla="*/ 100889 h 695180"/>
                  <a:gd name="connsiteX37" fmla="*/ 523523 w 714346"/>
                  <a:gd name="connsiteY37" fmla="*/ 124477 h 695180"/>
                  <a:gd name="connsiteX38" fmla="*/ 510351 w 714346"/>
                  <a:gd name="connsiteY38" fmla="*/ 161503 h 695180"/>
                  <a:gd name="connsiteX39" fmla="*/ 577909 w 714346"/>
                  <a:gd name="connsiteY39" fmla="*/ 182043 h 695180"/>
                  <a:gd name="connsiteX40" fmla="*/ 631790 w 714346"/>
                  <a:gd name="connsiteY40" fmla="*/ 244167 h 695180"/>
                  <a:gd name="connsiteX41" fmla="*/ 567678 w 714346"/>
                  <a:gd name="connsiteY41" fmla="*/ 338387 h 695180"/>
                  <a:gd name="connsiteX42" fmla="*/ 608785 w 714346"/>
                  <a:gd name="connsiteY42" fmla="*/ 391526 h 695180"/>
                  <a:gd name="connsiteX43" fmla="*/ 613847 w 714346"/>
                  <a:gd name="connsiteY43" fmla="*/ 426988 h 695180"/>
                  <a:gd name="connsiteX44" fmla="*/ 628954 w 714346"/>
                  <a:gd name="connsiteY44" fmla="*/ 474535 h 695180"/>
                  <a:gd name="connsiteX45" fmla="*/ 654106 w 714346"/>
                  <a:gd name="connsiteY45" fmla="*/ 497063 h 695180"/>
                  <a:gd name="connsiteX46" fmla="*/ 676899 w 714346"/>
                  <a:gd name="connsiteY46" fmla="*/ 513681 h 695180"/>
                  <a:gd name="connsiteX47" fmla="*/ 712546 w 714346"/>
                  <a:gd name="connsiteY47" fmla="*/ 568967 h 695180"/>
                  <a:gd name="connsiteX48" fmla="*/ 684824 w 714346"/>
                  <a:gd name="connsiteY48" fmla="*/ 611903 h 695180"/>
                  <a:gd name="connsiteX49" fmla="*/ 668391 w 714346"/>
                  <a:gd name="connsiteY49" fmla="*/ 651790 h 695180"/>
                  <a:gd name="connsiteX50" fmla="*/ 663886 w 714346"/>
                  <a:gd name="connsiteY50" fmla="*/ 670820 h 695180"/>
                  <a:gd name="connsiteX51" fmla="*/ 66922 w 714346"/>
                  <a:gd name="connsiteY51" fmla="*/ 369449 h 695180"/>
                  <a:gd name="connsiteX52" fmla="*/ 33421 w 714346"/>
                  <a:gd name="connsiteY52" fmla="*/ 363114 h 695180"/>
                  <a:gd name="connsiteX53" fmla="*/ 38218 w 714346"/>
                  <a:gd name="connsiteY53" fmla="*/ 341302 h 695180"/>
                  <a:gd name="connsiteX54" fmla="*/ 66922 w 714346"/>
                  <a:gd name="connsiteY54" fmla="*/ 369449 h 695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714346" h="695180">
                    <a:moveTo>
                      <a:pt x="663886" y="670873"/>
                    </a:moveTo>
                    <a:cubicBezTo>
                      <a:pt x="658983" y="667189"/>
                      <a:pt x="655007" y="663081"/>
                      <a:pt x="656041" y="656720"/>
                    </a:cubicBezTo>
                    <a:cubicBezTo>
                      <a:pt x="653894" y="661438"/>
                      <a:pt x="628159" y="655951"/>
                      <a:pt x="624714" y="656720"/>
                    </a:cubicBezTo>
                    <a:cubicBezTo>
                      <a:pt x="609262" y="666632"/>
                      <a:pt x="596753" y="686775"/>
                      <a:pt x="580930" y="695124"/>
                    </a:cubicBezTo>
                    <a:cubicBezTo>
                      <a:pt x="544700" y="696581"/>
                      <a:pt x="559224" y="669389"/>
                      <a:pt x="532561" y="679195"/>
                    </a:cubicBezTo>
                    <a:cubicBezTo>
                      <a:pt x="520157" y="678055"/>
                      <a:pt x="541917" y="674080"/>
                      <a:pt x="529487" y="658602"/>
                    </a:cubicBezTo>
                    <a:cubicBezTo>
                      <a:pt x="515599" y="643654"/>
                      <a:pt x="491587" y="625446"/>
                      <a:pt x="476665" y="612221"/>
                    </a:cubicBezTo>
                    <a:cubicBezTo>
                      <a:pt x="438580" y="627487"/>
                      <a:pt x="450003" y="585982"/>
                      <a:pt x="415389" y="587864"/>
                    </a:cubicBezTo>
                    <a:cubicBezTo>
                      <a:pt x="390025" y="574215"/>
                      <a:pt x="423208" y="564196"/>
                      <a:pt x="413375" y="539177"/>
                    </a:cubicBezTo>
                    <a:cubicBezTo>
                      <a:pt x="427607" y="531968"/>
                      <a:pt x="441310" y="529079"/>
                      <a:pt x="436486" y="509785"/>
                    </a:cubicBezTo>
                    <a:cubicBezTo>
                      <a:pt x="401952" y="438543"/>
                      <a:pt x="376694" y="339897"/>
                      <a:pt x="286741" y="408223"/>
                    </a:cubicBezTo>
                    <a:cubicBezTo>
                      <a:pt x="277094" y="412305"/>
                      <a:pt x="265115" y="406712"/>
                      <a:pt x="257031" y="401333"/>
                    </a:cubicBezTo>
                    <a:cubicBezTo>
                      <a:pt x="241129" y="409469"/>
                      <a:pt x="218124" y="414823"/>
                      <a:pt x="206542" y="429983"/>
                    </a:cubicBezTo>
                    <a:cubicBezTo>
                      <a:pt x="194297" y="415591"/>
                      <a:pt x="205482" y="399928"/>
                      <a:pt x="222232" y="399345"/>
                    </a:cubicBezTo>
                    <a:cubicBezTo>
                      <a:pt x="229971" y="390280"/>
                      <a:pt x="239751" y="374458"/>
                      <a:pt x="253453" y="372444"/>
                    </a:cubicBezTo>
                    <a:cubicBezTo>
                      <a:pt x="257376" y="361100"/>
                      <a:pt x="247861" y="340110"/>
                      <a:pt x="234132" y="346603"/>
                    </a:cubicBezTo>
                    <a:cubicBezTo>
                      <a:pt x="210677" y="335127"/>
                      <a:pt x="177468" y="274831"/>
                      <a:pt x="157723" y="323306"/>
                    </a:cubicBezTo>
                    <a:cubicBezTo>
                      <a:pt x="147042" y="321981"/>
                      <a:pt x="136202" y="314560"/>
                      <a:pt x="125468" y="310187"/>
                    </a:cubicBezTo>
                    <a:cubicBezTo>
                      <a:pt x="109380" y="302236"/>
                      <a:pt x="113965" y="322193"/>
                      <a:pt x="115317" y="331496"/>
                    </a:cubicBezTo>
                    <a:cubicBezTo>
                      <a:pt x="89635" y="332370"/>
                      <a:pt x="116536" y="256517"/>
                      <a:pt x="57592" y="220049"/>
                    </a:cubicBezTo>
                    <a:cubicBezTo>
                      <a:pt x="61568" y="173058"/>
                      <a:pt x="-22766" y="114141"/>
                      <a:pt x="5990" y="115015"/>
                    </a:cubicBezTo>
                    <a:cubicBezTo>
                      <a:pt x="34110" y="111491"/>
                      <a:pt x="6149" y="107912"/>
                      <a:pt x="37211" y="93150"/>
                    </a:cubicBezTo>
                    <a:cubicBezTo>
                      <a:pt x="43731" y="79845"/>
                      <a:pt x="39809" y="62194"/>
                      <a:pt x="42644" y="47564"/>
                    </a:cubicBezTo>
                    <a:cubicBezTo>
                      <a:pt x="39464" y="38685"/>
                      <a:pt x="31858" y="30708"/>
                      <a:pt x="47601" y="28985"/>
                    </a:cubicBezTo>
                    <a:cubicBezTo>
                      <a:pt x="59342" y="24586"/>
                      <a:pt x="67107" y="2800"/>
                      <a:pt x="80942" y="16025"/>
                    </a:cubicBezTo>
                    <a:cubicBezTo>
                      <a:pt x="87594" y="32722"/>
                      <a:pt x="104000" y="61028"/>
                      <a:pt x="124779" y="46689"/>
                    </a:cubicBezTo>
                    <a:cubicBezTo>
                      <a:pt x="125759" y="28879"/>
                      <a:pt x="112746" y="31079"/>
                      <a:pt x="114866" y="20637"/>
                    </a:cubicBezTo>
                    <a:cubicBezTo>
                      <a:pt x="123692" y="-3031"/>
                      <a:pt x="148314" y="-1944"/>
                      <a:pt x="170232" y="2614"/>
                    </a:cubicBezTo>
                    <a:cubicBezTo>
                      <a:pt x="195702" y="10618"/>
                      <a:pt x="220642" y="30840"/>
                      <a:pt x="248391" y="33782"/>
                    </a:cubicBezTo>
                    <a:cubicBezTo>
                      <a:pt x="263259" y="52520"/>
                      <a:pt x="259098" y="49631"/>
                      <a:pt x="283164" y="50188"/>
                    </a:cubicBezTo>
                    <a:cubicBezTo>
                      <a:pt x="292758" y="70251"/>
                      <a:pt x="308315" y="45762"/>
                      <a:pt x="320003" y="42661"/>
                    </a:cubicBezTo>
                    <a:cubicBezTo>
                      <a:pt x="331983" y="42740"/>
                      <a:pt x="355730" y="44622"/>
                      <a:pt x="356949" y="27554"/>
                    </a:cubicBezTo>
                    <a:cubicBezTo>
                      <a:pt x="357532" y="25540"/>
                      <a:pt x="359123" y="23181"/>
                      <a:pt x="361561" y="23419"/>
                    </a:cubicBezTo>
                    <a:cubicBezTo>
                      <a:pt x="391748" y="50930"/>
                      <a:pt x="421406" y="-7908"/>
                      <a:pt x="453024" y="14700"/>
                    </a:cubicBezTo>
                    <a:cubicBezTo>
                      <a:pt x="468529" y="31211"/>
                      <a:pt x="483689" y="43111"/>
                      <a:pt x="461240" y="62512"/>
                    </a:cubicBezTo>
                    <a:cubicBezTo>
                      <a:pt x="456284" y="80402"/>
                      <a:pt x="472716" y="80057"/>
                      <a:pt x="482046" y="87690"/>
                    </a:cubicBezTo>
                    <a:cubicBezTo>
                      <a:pt x="484139" y="93892"/>
                      <a:pt x="486578" y="109158"/>
                      <a:pt x="495721" y="100889"/>
                    </a:cubicBezTo>
                    <a:cubicBezTo>
                      <a:pt x="499856" y="87664"/>
                      <a:pt x="547323" y="120873"/>
                      <a:pt x="523523" y="124477"/>
                    </a:cubicBezTo>
                    <a:cubicBezTo>
                      <a:pt x="534867" y="139452"/>
                      <a:pt x="499511" y="148357"/>
                      <a:pt x="510351" y="161503"/>
                    </a:cubicBezTo>
                    <a:cubicBezTo>
                      <a:pt x="528321" y="175337"/>
                      <a:pt x="554692" y="195639"/>
                      <a:pt x="577909" y="182043"/>
                    </a:cubicBezTo>
                    <a:cubicBezTo>
                      <a:pt x="600304" y="198952"/>
                      <a:pt x="661554" y="202954"/>
                      <a:pt x="631790" y="244167"/>
                    </a:cubicBezTo>
                    <a:cubicBezTo>
                      <a:pt x="614059" y="313367"/>
                      <a:pt x="540194" y="231843"/>
                      <a:pt x="567678" y="338387"/>
                    </a:cubicBezTo>
                    <a:cubicBezTo>
                      <a:pt x="563915" y="368654"/>
                      <a:pt x="593811" y="376843"/>
                      <a:pt x="608785" y="391526"/>
                    </a:cubicBezTo>
                    <a:cubicBezTo>
                      <a:pt x="591213" y="414293"/>
                      <a:pt x="585144" y="411086"/>
                      <a:pt x="613847" y="426988"/>
                    </a:cubicBezTo>
                    <a:cubicBezTo>
                      <a:pt x="628000" y="438570"/>
                      <a:pt x="621852" y="461707"/>
                      <a:pt x="628954" y="474535"/>
                    </a:cubicBezTo>
                    <a:cubicBezTo>
                      <a:pt x="646844" y="484606"/>
                      <a:pt x="639370" y="496056"/>
                      <a:pt x="654106" y="497063"/>
                    </a:cubicBezTo>
                    <a:cubicBezTo>
                      <a:pt x="661607" y="502337"/>
                      <a:pt x="665608" y="515562"/>
                      <a:pt x="676899" y="513681"/>
                    </a:cubicBezTo>
                    <a:cubicBezTo>
                      <a:pt x="697943" y="532207"/>
                      <a:pt x="671360" y="538170"/>
                      <a:pt x="712546" y="568967"/>
                    </a:cubicBezTo>
                    <a:cubicBezTo>
                      <a:pt x="721451" y="590011"/>
                      <a:pt x="694948" y="598704"/>
                      <a:pt x="684824" y="611903"/>
                    </a:cubicBezTo>
                    <a:cubicBezTo>
                      <a:pt x="678251" y="623140"/>
                      <a:pt x="680716" y="641109"/>
                      <a:pt x="668391" y="651790"/>
                    </a:cubicBezTo>
                    <a:cubicBezTo>
                      <a:pt x="657181" y="661835"/>
                      <a:pt x="678993" y="658522"/>
                      <a:pt x="663886" y="670820"/>
                    </a:cubicBezTo>
                    <a:close/>
                    <a:moveTo>
                      <a:pt x="66922" y="369449"/>
                    </a:moveTo>
                    <a:cubicBezTo>
                      <a:pt x="53007" y="363750"/>
                      <a:pt x="49111" y="379997"/>
                      <a:pt x="33421" y="363114"/>
                    </a:cubicBezTo>
                    <a:cubicBezTo>
                      <a:pt x="33739" y="354527"/>
                      <a:pt x="42750" y="348511"/>
                      <a:pt x="38218" y="341302"/>
                    </a:cubicBezTo>
                    <a:cubicBezTo>
                      <a:pt x="53166" y="341037"/>
                      <a:pt x="89529" y="353679"/>
                      <a:pt x="66922" y="369449"/>
                    </a:cubicBezTo>
                    <a:close/>
                  </a:path>
                </a:pathLst>
              </a:custGeom>
              <a:solidFill>
                <a:srgbClr val="FF0F64"/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202" name="Figura a mano libera: forma 226">
                <a:extLst>
                  <a:ext uri="{FF2B5EF4-FFF2-40B4-BE49-F238E27FC236}">
                    <a16:creationId xmlns:a16="http://schemas.microsoft.com/office/drawing/2014/main" id="{DF9138F8-08E4-EB48-1B4D-8FF596FA5BE2}"/>
                  </a:ext>
                </a:extLst>
              </p:cNvPr>
              <p:cNvSpPr/>
              <p:nvPr/>
            </p:nvSpPr>
            <p:spPr>
              <a:xfrm>
                <a:off x="1629426" y="1133457"/>
                <a:ext cx="1024725" cy="976859"/>
              </a:xfrm>
              <a:custGeom>
                <a:avLst/>
                <a:gdLst>
                  <a:gd name="connsiteX0" fmla="*/ 80412 w 1024725"/>
                  <a:gd name="connsiteY0" fmla="*/ 263242 h 976859"/>
                  <a:gd name="connsiteX1" fmla="*/ 94644 w 1024725"/>
                  <a:gd name="connsiteY1" fmla="*/ 325128 h 976859"/>
                  <a:gd name="connsiteX2" fmla="*/ 145213 w 1024725"/>
                  <a:gd name="connsiteY2" fmla="*/ 385476 h 976859"/>
                  <a:gd name="connsiteX3" fmla="*/ 154277 w 1024725"/>
                  <a:gd name="connsiteY3" fmla="*/ 401219 h 976859"/>
                  <a:gd name="connsiteX4" fmla="*/ 197583 w 1024725"/>
                  <a:gd name="connsiteY4" fmla="*/ 368912 h 976859"/>
                  <a:gd name="connsiteX5" fmla="*/ 173147 w 1024725"/>
                  <a:gd name="connsiteY5" fmla="*/ 341030 h 976859"/>
                  <a:gd name="connsiteX6" fmla="*/ 176169 w 1024725"/>
                  <a:gd name="connsiteY6" fmla="*/ 298094 h 976859"/>
                  <a:gd name="connsiteX7" fmla="*/ 200711 w 1024725"/>
                  <a:gd name="connsiteY7" fmla="*/ 257862 h 976859"/>
                  <a:gd name="connsiteX8" fmla="*/ 271952 w 1024725"/>
                  <a:gd name="connsiteY8" fmla="*/ 150125 h 976859"/>
                  <a:gd name="connsiteX9" fmla="*/ 258912 w 1024725"/>
                  <a:gd name="connsiteY9" fmla="*/ 96668 h 976859"/>
                  <a:gd name="connsiteX10" fmla="*/ 298747 w 1024725"/>
                  <a:gd name="connsiteY10" fmla="*/ 71755 h 976859"/>
                  <a:gd name="connsiteX11" fmla="*/ 319473 w 1024725"/>
                  <a:gd name="connsiteY11" fmla="*/ 70005 h 976859"/>
                  <a:gd name="connsiteX12" fmla="*/ 331293 w 1024725"/>
                  <a:gd name="connsiteY12" fmla="*/ 127809 h 976859"/>
                  <a:gd name="connsiteX13" fmla="*/ 411944 w 1024725"/>
                  <a:gd name="connsiteY13" fmla="*/ 170215 h 976859"/>
                  <a:gd name="connsiteX14" fmla="*/ 431768 w 1024725"/>
                  <a:gd name="connsiteY14" fmla="*/ 140293 h 976859"/>
                  <a:gd name="connsiteX15" fmla="*/ 513558 w 1024725"/>
                  <a:gd name="connsiteY15" fmla="*/ 137563 h 976859"/>
                  <a:gd name="connsiteX16" fmla="*/ 541148 w 1024725"/>
                  <a:gd name="connsiteY16" fmla="*/ 206392 h 976859"/>
                  <a:gd name="connsiteX17" fmla="*/ 581910 w 1024725"/>
                  <a:gd name="connsiteY17" fmla="*/ 185110 h 976859"/>
                  <a:gd name="connsiteX18" fmla="*/ 562987 w 1024725"/>
                  <a:gd name="connsiteY18" fmla="*/ 134886 h 976859"/>
                  <a:gd name="connsiteX19" fmla="*/ 535397 w 1024725"/>
                  <a:gd name="connsiteY19" fmla="*/ 91712 h 976859"/>
                  <a:gd name="connsiteX20" fmla="*/ 538551 w 1024725"/>
                  <a:gd name="connsiteY20" fmla="*/ 79096 h 976859"/>
                  <a:gd name="connsiteX21" fmla="*/ 608149 w 1024725"/>
                  <a:gd name="connsiteY21" fmla="*/ 4171 h 976859"/>
                  <a:gd name="connsiteX22" fmla="*/ 633698 w 1024725"/>
                  <a:gd name="connsiteY22" fmla="*/ 40136 h 976859"/>
                  <a:gd name="connsiteX23" fmla="*/ 684611 w 1024725"/>
                  <a:gd name="connsiteY23" fmla="*/ 40533 h 976859"/>
                  <a:gd name="connsiteX24" fmla="*/ 750340 w 1024725"/>
                  <a:gd name="connsiteY24" fmla="*/ 115750 h 976859"/>
                  <a:gd name="connsiteX25" fmla="*/ 711274 w 1024725"/>
                  <a:gd name="connsiteY25" fmla="*/ 144401 h 976859"/>
                  <a:gd name="connsiteX26" fmla="*/ 721451 w 1024725"/>
                  <a:gd name="connsiteY26" fmla="*/ 261122 h 976859"/>
                  <a:gd name="connsiteX27" fmla="*/ 707590 w 1024725"/>
                  <a:gd name="connsiteY27" fmla="*/ 279197 h 976859"/>
                  <a:gd name="connsiteX28" fmla="*/ 690628 w 1024725"/>
                  <a:gd name="connsiteY28" fmla="*/ 316090 h 976859"/>
                  <a:gd name="connsiteX29" fmla="*/ 687156 w 1024725"/>
                  <a:gd name="connsiteY29" fmla="*/ 325525 h 976859"/>
                  <a:gd name="connsiteX30" fmla="*/ 702978 w 1024725"/>
                  <a:gd name="connsiteY30" fmla="*/ 348557 h 976859"/>
                  <a:gd name="connsiteX31" fmla="*/ 710558 w 1024725"/>
                  <a:gd name="connsiteY31" fmla="*/ 400371 h 976859"/>
                  <a:gd name="connsiteX32" fmla="*/ 731178 w 1024725"/>
                  <a:gd name="connsiteY32" fmla="*/ 421653 h 976859"/>
                  <a:gd name="connsiteX33" fmla="*/ 760226 w 1024725"/>
                  <a:gd name="connsiteY33" fmla="*/ 409700 h 976859"/>
                  <a:gd name="connsiteX34" fmla="*/ 770854 w 1024725"/>
                  <a:gd name="connsiteY34" fmla="*/ 395150 h 976859"/>
                  <a:gd name="connsiteX35" fmla="*/ 823198 w 1024725"/>
                  <a:gd name="connsiteY35" fmla="*/ 400504 h 976859"/>
                  <a:gd name="connsiteX36" fmla="*/ 800696 w 1024725"/>
                  <a:gd name="connsiteY36" fmla="*/ 440762 h 976859"/>
                  <a:gd name="connsiteX37" fmla="*/ 754236 w 1024725"/>
                  <a:gd name="connsiteY37" fmla="*/ 570285 h 976859"/>
                  <a:gd name="connsiteX38" fmla="*/ 767196 w 1024725"/>
                  <a:gd name="connsiteY38" fmla="*/ 607390 h 976859"/>
                  <a:gd name="connsiteX39" fmla="*/ 777904 w 1024725"/>
                  <a:gd name="connsiteY39" fmla="*/ 635563 h 976859"/>
                  <a:gd name="connsiteX40" fmla="*/ 773848 w 1024725"/>
                  <a:gd name="connsiteY40" fmla="*/ 654513 h 976859"/>
                  <a:gd name="connsiteX41" fmla="*/ 789645 w 1024725"/>
                  <a:gd name="connsiteY41" fmla="*/ 669461 h 976859"/>
                  <a:gd name="connsiteX42" fmla="*/ 819196 w 1024725"/>
                  <a:gd name="connsiteY42" fmla="*/ 678737 h 976859"/>
                  <a:gd name="connsiteX43" fmla="*/ 876629 w 1024725"/>
                  <a:gd name="connsiteY43" fmla="*/ 736197 h 976859"/>
                  <a:gd name="connsiteX44" fmla="*/ 895738 w 1024725"/>
                  <a:gd name="connsiteY44" fmla="*/ 749289 h 976859"/>
                  <a:gd name="connsiteX45" fmla="*/ 913919 w 1024725"/>
                  <a:gd name="connsiteY45" fmla="*/ 764184 h 976859"/>
                  <a:gd name="connsiteX46" fmla="*/ 951581 w 1024725"/>
                  <a:gd name="connsiteY46" fmla="*/ 789045 h 976859"/>
                  <a:gd name="connsiteX47" fmla="*/ 983862 w 1024725"/>
                  <a:gd name="connsiteY47" fmla="*/ 811997 h 976859"/>
                  <a:gd name="connsiteX48" fmla="*/ 1019165 w 1024725"/>
                  <a:gd name="connsiteY48" fmla="*/ 832113 h 976859"/>
                  <a:gd name="connsiteX49" fmla="*/ 1024651 w 1024725"/>
                  <a:gd name="connsiteY49" fmla="*/ 843297 h 976859"/>
                  <a:gd name="connsiteX50" fmla="*/ 977395 w 1024725"/>
                  <a:gd name="connsiteY50" fmla="*/ 845126 h 976859"/>
                  <a:gd name="connsiteX51" fmla="*/ 966953 w 1024725"/>
                  <a:gd name="connsiteY51" fmla="*/ 844569 h 976859"/>
                  <a:gd name="connsiteX52" fmla="*/ 837854 w 1024725"/>
                  <a:gd name="connsiteY52" fmla="*/ 861346 h 976859"/>
                  <a:gd name="connsiteX53" fmla="*/ 792904 w 1024725"/>
                  <a:gd name="connsiteY53" fmla="*/ 845444 h 976859"/>
                  <a:gd name="connsiteX54" fmla="*/ 764652 w 1024725"/>
                  <a:gd name="connsiteY54" fmla="*/ 824877 h 976859"/>
                  <a:gd name="connsiteX55" fmla="*/ 671254 w 1024725"/>
                  <a:gd name="connsiteY55" fmla="*/ 825991 h 976859"/>
                  <a:gd name="connsiteX56" fmla="*/ 604518 w 1024725"/>
                  <a:gd name="connsiteY56" fmla="*/ 799514 h 976859"/>
                  <a:gd name="connsiteX57" fmla="*/ 525325 w 1024725"/>
                  <a:gd name="connsiteY57" fmla="*/ 756498 h 976859"/>
                  <a:gd name="connsiteX58" fmla="*/ 496596 w 1024725"/>
                  <a:gd name="connsiteY58" fmla="*/ 764821 h 976859"/>
                  <a:gd name="connsiteX59" fmla="*/ 492355 w 1024725"/>
                  <a:gd name="connsiteY59" fmla="*/ 749661 h 976859"/>
                  <a:gd name="connsiteX60" fmla="*/ 469536 w 1024725"/>
                  <a:gd name="connsiteY60" fmla="*/ 769512 h 976859"/>
                  <a:gd name="connsiteX61" fmla="*/ 467733 w 1024725"/>
                  <a:gd name="connsiteY61" fmla="*/ 784566 h 976859"/>
                  <a:gd name="connsiteX62" fmla="*/ 460074 w 1024725"/>
                  <a:gd name="connsiteY62" fmla="*/ 776376 h 976859"/>
                  <a:gd name="connsiteX63" fmla="*/ 439242 w 1024725"/>
                  <a:gd name="connsiteY63" fmla="*/ 777728 h 976859"/>
                  <a:gd name="connsiteX64" fmla="*/ 400282 w 1024725"/>
                  <a:gd name="connsiteY64" fmla="*/ 757797 h 976859"/>
                  <a:gd name="connsiteX65" fmla="*/ 369193 w 1024725"/>
                  <a:gd name="connsiteY65" fmla="*/ 751463 h 976859"/>
                  <a:gd name="connsiteX66" fmla="*/ 350906 w 1024725"/>
                  <a:gd name="connsiteY66" fmla="*/ 767232 h 976859"/>
                  <a:gd name="connsiteX67" fmla="*/ 321991 w 1024725"/>
                  <a:gd name="connsiteY67" fmla="*/ 774733 h 976859"/>
                  <a:gd name="connsiteX68" fmla="*/ 285098 w 1024725"/>
                  <a:gd name="connsiteY68" fmla="*/ 875764 h 976859"/>
                  <a:gd name="connsiteX69" fmla="*/ 283296 w 1024725"/>
                  <a:gd name="connsiteY69" fmla="*/ 941413 h 976859"/>
                  <a:gd name="connsiteX70" fmla="*/ 265432 w 1024725"/>
                  <a:gd name="connsiteY70" fmla="*/ 960920 h 976859"/>
                  <a:gd name="connsiteX71" fmla="*/ 261086 w 1024725"/>
                  <a:gd name="connsiteY71" fmla="*/ 971468 h 976859"/>
                  <a:gd name="connsiteX72" fmla="*/ 245952 w 1024725"/>
                  <a:gd name="connsiteY72" fmla="*/ 975656 h 976859"/>
                  <a:gd name="connsiteX73" fmla="*/ 247542 w 1024725"/>
                  <a:gd name="connsiteY73" fmla="*/ 956547 h 976859"/>
                  <a:gd name="connsiteX74" fmla="*/ 196232 w 1024725"/>
                  <a:gd name="connsiteY74" fmla="*/ 899087 h 976859"/>
                  <a:gd name="connsiteX75" fmla="*/ 163792 w 1024725"/>
                  <a:gd name="connsiteY75" fmla="*/ 832033 h 976859"/>
                  <a:gd name="connsiteX76" fmla="*/ 131855 w 1024725"/>
                  <a:gd name="connsiteY76" fmla="*/ 809664 h 976859"/>
                  <a:gd name="connsiteX77" fmla="*/ 68008 w 1024725"/>
                  <a:gd name="connsiteY77" fmla="*/ 803224 h 976859"/>
                  <a:gd name="connsiteX78" fmla="*/ 37714 w 1024725"/>
                  <a:gd name="connsiteY78" fmla="*/ 764767 h 976859"/>
                  <a:gd name="connsiteX79" fmla="*/ 19374 w 1024725"/>
                  <a:gd name="connsiteY79" fmla="*/ 719367 h 976859"/>
                  <a:gd name="connsiteX80" fmla="*/ 0 w 1024725"/>
                  <a:gd name="connsiteY80" fmla="*/ 675318 h 976859"/>
                  <a:gd name="connsiteX81" fmla="*/ 45374 w 1024725"/>
                  <a:gd name="connsiteY81" fmla="*/ 641712 h 976859"/>
                  <a:gd name="connsiteX82" fmla="*/ 76251 w 1024725"/>
                  <a:gd name="connsiteY82" fmla="*/ 651333 h 976859"/>
                  <a:gd name="connsiteX83" fmla="*/ 82293 w 1024725"/>
                  <a:gd name="connsiteY83" fmla="*/ 633284 h 976859"/>
                  <a:gd name="connsiteX84" fmla="*/ 109062 w 1024725"/>
                  <a:gd name="connsiteY84" fmla="*/ 605535 h 976859"/>
                  <a:gd name="connsiteX85" fmla="*/ 69704 w 1024725"/>
                  <a:gd name="connsiteY85" fmla="*/ 520008 h 976859"/>
                  <a:gd name="connsiteX86" fmla="*/ 61329 w 1024725"/>
                  <a:gd name="connsiteY86" fmla="*/ 480889 h 976859"/>
                  <a:gd name="connsiteX87" fmla="*/ 51099 w 1024725"/>
                  <a:gd name="connsiteY87" fmla="*/ 458652 h 976859"/>
                  <a:gd name="connsiteX88" fmla="*/ 34428 w 1024725"/>
                  <a:gd name="connsiteY88" fmla="*/ 445825 h 976859"/>
                  <a:gd name="connsiteX89" fmla="*/ 31062 w 1024725"/>
                  <a:gd name="connsiteY89" fmla="*/ 367056 h 976859"/>
                  <a:gd name="connsiteX90" fmla="*/ 80279 w 1024725"/>
                  <a:gd name="connsiteY90" fmla="*/ 263269 h 9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1024725" h="976859">
                    <a:moveTo>
                      <a:pt x="80412" y="263242"/>
                    </a:moveTo>
                    <a:cubicBezTo>
                      <a:pt x="132729" y="284790"/>
                      <a:pt x="117649" y="278217"/>
                      <a:pt x="94644" y="325128"/>
                    </a:cubicBezTo>
                    <a:cubicBezTo>
                      <a:pt x="120750" y="330402"/>
                      <a:pt x="144841" y="356773"/>
                      <a:pt x="145213" y="385476"/>
                    </a:cubicBezTo>
                    <a:cubicBezTo>
                      <a:pt x="142589" y="399709"/>
                      <a:pt x="133604" y="409780"/>
                      <a:pt x="154277" y="401219"/>
                    </a:cubicBezTo>
                    <a:cubicBezTo>
                      <a:pt x="178024" y="419957"/>
                      <a:pt x="193873" y="389982"/>
                      <a:pt x="197583" y="368912"/>
                    </a:cubicBezTo>
                    <a:cubicBezTo>
                      <a:pt x="193687" y="354520"/>
                      <a:pt x="173333" y="358628"/>
                      <a:pt x="173147" y="341030"/>
                    </a:cubicBezTo>
                    <a:cubicBezTo>
                      <a:pt x="158544" y="326479"/>
                      <a:pt x="186134" y="339572"/>
                      <a:pt x="176169" y="298094"/>
                    </a:cubicBezTo>
                    <a:cubicBezTo>
                      <a:pt x="202990" y="280867"/>
                      <a:pt x="198538" y="290117"/>
                      <a:pt x="200711" y="257862"/>
                    </a:cubicBezTo>
                    <a:cubicBezTo>
                      <a:pt x="232568" y="228390"/>
                      <a:pt x="263524" y="196374"/>
                      <a:pt x="271952" y="150125"/>
                    </a:cubicBezTo>
                    <a:cubicBezTo>
                      <a:pt x="267235" y="132289"/>
                      <a:pt x="270468" y="111112"/>
                      <a:pt x="258912" y="96668"/>
                    </a:cubicBezTo>
                    <a:cubicBezTo>
                      <a:pt x="256474" y="77320"/>
                      <a:pt x="289630" y="47424"/>
                      <a:pt x="298747" y="71755"/>
                    </a:cubicBezTo>
                    <a:cubicBezTo>
                      <a:pt x="309587" y="83761"/>
                      <a:pt x="312714" y="84370"/>
                      <a:pt x="319473" y="70005"/>
                    </a:cubicBezTo>
                    <a:cubicBezTo>
                      <a:pt x="337654" y="48432"/>
                      <a:pt x="327503" y="123516"/>
                      <a:pt x="331293" y="127809"/>
                    </a:cubicBezTo>
                    <a:cubicBezTo>
                      <a:pt x="372586" y="162529"/>
                      <a:pt x="334050" y="172176"/>
                      <a:pt x="411944" y="170215"/>
                    </a:cubicBezTo>
                    <a:cubicBezTo>
                      <a:pt x="431636" y="168333"/>
                      <a:pt x="415919" y="140478"/>
                      <a:pt x="431768" y="140293"/>
                    </a:cubicBezTo>
                    <a:cubicBezTo>
                      <a:pt x="456019" y="158898"/>
                      <a:pt x="484828" y="110264"/>
                      <a:pt x="513558" y="137563"/>
                    </a:cubicBezTo>
                    <a:cubicBezTo>
                      <a:pt x="510006" y="169075"/>
                      <a:pt x="541122" y="179094"/>
                      <a:pt x="541148" y="206392"/>
                    </a:cubicBezTo>
                    <a:cubicBezTo>
                      <a:pt x="555937" y="207876"/>
                      <a:pt x="577378" y="200667"/>
                      <a:pt x="581910" y="185110"/>
                    </a:cubicBezTo>
                    <a:cubicBezTo>
                      <a:pt x="575417" y="168439"/>
                      <a:pt x="547297" y="155373"/>
                      <a:pt x="562987" y="134886"/>
                    </a:cubicBezTo>
                    <a:cubicBezTo>
                      <a:pt x="599297" y="102631"/>
                      <a:pt x="548728" y="109814"/>
                      <a:pt x="535397" y="91712"/>
                    </a:cubicBezTo>
                    <a:cubicBezTo>
                      <a:pt x="535529" y="91314"/>
                      <a:pt x="545601" y="78539"/>
                      <a:pt x="538551" y="79096"/>
                    </a:cubicBezTo>
                    <a:cubicBezTo>
                      <a:pt x="527048" y="43316"/>
                      <a:pt x="567651" y="-16290"/>
                      <a:pt x="608149" y="4171"/>
                    </a:cubicBezTo>
                    <a:cubicBezTo>
                      <a:pt x="606347" y="39791"/>
                      <a:pt x="608387" y="17131"/>
                      <a:pt x="633698" y="40136"/>
                    </a:cubicBezTo>
                    <a:cubicBezTo>
                      <a:pt x="647374" y="36346"/>
                      <a:pt x="680344" y="53308"/>
                      <a:pt x="684611" y="40533"/>
                    </a:cubicBezTo>
                    <a:cubicBezTo>
                      <a:pt x="691264" y="81216"/>
                      <a:pt x="757072" y="65500"/>
                      <a:pt x="750340" y="115750"/>
                    </a:cubicBezTo>
                    <a:cubicBezTo>
                      <a:pt x="744509" y="142625"/>
                      <a:pt x="718218" y="121714"/>
                      <a:pt x="711274" y="144401"/>
                    </a:cubicBezTo>
                    <a:cubicBezTo>
                      <a:pt x="751480" y="169764"/>
                      <a:pt x="728528" y="225130"/>
                      <a:pt x="721451" y="261122"/>
                    </a:cubicBezTo>
                    <a:cubicBezTo>
                      <a:pt x="715965" y="266979"/>
                      <a:pt x="711459" y="272969"/>
                      <a:pt x="707590" y="279197"/>
                    </a:cubicBezTo>
                    <a:cubicBezTo>
                      <a:pt x="700487" y="290647"/>
                      <a:pt x="705788" y="297829"/>
                      <a:pt x="690628" y="316090"/>
                    </a:cubicBezTo>
                    <a:cubicBezTo>
                      <a:pt x="688534" y="318634"/>
                      <a:pt x="688348" y="322318"/>
                      <a:pt x="687156" y="325525"/>
                    </a:cubicBezTo>
                    <a:cubicBezTo>
                      <a:pt x="694047" y="339864"/>
                      <a:pt x="702793" y="323061"/>
                      <a:pt x="702978" y="348557"/>
                    </a:cubicBezTo>
                    <a:cubicBezTo>
                      <a:pt x="716495" y="371827"/>
                      <a:pt x="698393" y="370820"/>
                      <a:pt x="710558" y="400371"/>
                    </a:cubicBezTo>
                    <a:cubicBezTo>
                      <a:pt x="737512" y="405725"/>
                      <a:pt x="708438" y="416459"/>
                      <a:pt x="731178" y="421653"/>
                    </a:cubicBezTo>
                    <a:cubicBezTo>
                      <a:pt x="747451" y="407103"/>
                      <a:pt x="753176" y="418261"/>
                      <a:pt x="760226" y="409700"/>
                    </a:cubicBezTo>
                    <a:cubicBezTo>
                      <a:pt x="762160" y="405115"/>
                      <a:pt x="764731" y="396899"/>
                      <a:pt x="770854" y="395150"/>
                    </a:cubicBezTo>
                    <a:cubicBezTo>
                      <a:pt x="776393" y="392155"/>
                      <a:pt x="820998" y="392685"/>
                      <a:pt x="823198" y="400504"/>
                    </a:cubicBezTo>
                    <a:cubicBezTo>
                      <a:pt x="824709" y="405884"/>
                      <a:pt x="813948" y="417201"/>
                      <a:pt x="800696" y="440762"/>
                    </a:cubicBezTo>
                    <a:cubicBezTo>
                      <a:pt x="774935" y="481154"/>
                      <a:pt x="737671" y="517623"/>
                      <a:pt x="754236" y="570285"/>
                    </a:cubicBezTo>
                    <a:cubicBezTo>
                      <a:pt x="755747" y="582291"/>
                      <a:pt x="744218" y="616322"/>
                      <a:pt x="767196" y="607390"/>
                    </a:cubicBezTo>
                    <a:cubicBezTo>
                      <a:pt x="781137" y="606913"/>
                      <a:pt x="764970" y="631667"/>
                      <a:pt x="777904" y="635563"/>
                    </a:cubicBezTo>
                    <a:cubicBezTo>
                      <a:pt x="777294" y="640652"/>
                      <a:pt x="771622" y="647914"/>
                      <a:pt x="773848" y="654513"/>
                    </a:cubicBezTo>
                    <a:cubicBezTo>
                      <a:pt x="765102" y="666519"/>
                      <a:pt x="790731" y="654487"/>
                      <a:pt x="789645" y="669461"/>
                    </a:cubicBezTo>
                    <a:cubicBezTo>
                      <a:pt x="802340" y="680327"/>
                      <a:pt x="793435" y="648232"/>
                      <a:pt x="819196" y="678737"/>
                    </a:cubicBezTo>
                    <a:cubicBezTo>
                      <a:pt x="824179" y="703518"/>
                      <a:pt x="883069" y="712026"/>
                      <a:pt x="876629" y="736197"/>
                    </a:cubicBezTo>
                    <a:cubicBezTo>
                      <a:pt x="874191" y="750456"/>
                      <a:pt x="899157" y="734474"/>
                      <a:pt x="895738" y="749289"/>
                    </a:cubicBezTo>
                    <a:cubicBezTo>
                      <a:pt x="887654" y="759175"/>
                      <a:pt x="906392" y="777966"/>
                      <a:pt x="913919" y="764184"/>
                    </a:cubicBezTo>
                    <a:cubicBezTo>
                      <a:pt x="974957" y="748017"/>
                      <a:pt x="928019" y="776747"/>
                      <a:pt x="951581" y="789045"/>
                    </a:cubicBezTo>
                    <a:cubicBezTo>
                      <a:pt x="985214" y="784884"/>
                      <a:pt x="962182" y="798135"/>
                      <a:pt x="983862" y="811997"/>
                    </a:cubicBezTo>
                    <a:cubicBezTo>
                      <a:pt x="984551" y="812447"/>
                      <a:pt x="1016912" y="835532"/>
                      <a:pt x="1019165" y="832113"/>
                    </a:cubicBezTo>
                    <a:cubicBezTo>
                      <a:pt x="1023326" y="832696"/>
                      <a:pt x="1025128" y="839560"/>
                      <a:pt x="1024651" y="843297"/>
                    </a:cubicBezTo>
                    <a:cubicBezTo>
                      <a:pt x="1013625" y="842211"/>
                      <a:pt x="982510" y="830178"/>
                      <a:pt x="977395" y="845126"/>
                    </a:cubicBezTo>
                    <a:cubicBezTo>
                      <a:pt x="974639" y="848386"/>
                      <a:pt x="970027" y="845762"/>
                      <a:pt x="966953" y="844569"/>
                    </a:cubicBezTo>
                    <a:cubicBezTo>
                      <a:pt x="904590" y="867627"/>
                      <a:pt x="939151" y="808074"/>
                      <a:pt x="837854" y="861346"/>
                    </a:cubicBezTo>
                    <a:cubicBezTo>
                      <a:pt x="831759" y="853448"/>
                      <a:pt x="801306" y="849393"/>
                      <a:pt x="792904" y="845444"/>
                    </a:cubicBezTo>
                    <a:cubicBezTo>
                      <a:pt x="798497" y="827634"/>
                      <a:pt x="779070" y="821909"/>
                      <a:pt x="764652" y="824877"/>
                    </a:cubicBezTo>
                    <a:cubicBezTo>
                      <a:pt x="750791" y="867681"/>
                      <a:pt x="679576" y="875817"/>
                      <a:pt x="671254" y="825991"/>
                    </a:cubicBezTo>
                    <a:cubicBezTo>
                      <a:pt x="634387" y="824824"/>
                      <a:pt x="637276" y="820345"/>
                      <a:pt x="604518" y="799514"/>
                    </a:cubicBezTo>
                    <a:cubicBezTo>
                      <a:pt x="538789" y="791563"/>
                      <a:pt x="563543" y="819338"/>
                      <a:pt x="525325" y="756498"/>
                    </a:cubicBezTo>
                    <a:cubicBezTo>
                      <a:pt x="522861" y="751622"/>
                      <a:pt x="499697" y="764105"/>
                      <a:pt x="496596" y="764821"/>
                    </a:cubicBezTo>
                    <a:cubicBezTo>
                      <a:pt x="498345" y="757903"/>
                      <a:pt x="500465" y="752417"/>
                      <a:pt x="492355" y="749661"/>
                    </a:cubicBezTo>
                    <a:cubicBezTo>
                      <a:pt x="467521" y="754140"/>
                      <a:pt x="516208" y="783028"/>
                      <a:pt x="469536" y="769512"/>
                    </a:cubicBezTo>
                    <a:cubicBezTo>
                      <a:pt x="462115" y="770837"/>
                      <a:pt x="474412" y="780776"/>
                      <a:pt x="467733" y="784566"/>
                    </a:cubicBezTo>
                    <a:cubicBezTo>
                      <a:pt x="463122" y="785626"/>
                      <a:pt x="462883" y="778841"/>
                      <a:pt x="460074" y="776376"/>
                    </a:cubicBezTo>
                    <a:cubicBezTo>
                      <a:pt x="443854" y="766490"/>
                      <a:pt x="438023" y="751330"/>
                      <a:pt x="439242" y="777728"/>
                    </a:cubicBezTo>
                    <a:cubicBezTo>
                      <a:pt x="426070" y="788223"/>
                      <a:pt x="388382" y="778364"/>
                      <a:pt x="400282" y="757797"/>
                    </a:cubicBezTo>
                    <a:cubicBezTo>
                      <a:pt x="389813" y="746692"/>
                      <a:pt x="381968" y="776535"/>
                      <a:pt x="369193" y="751463"/>
                    </a:cubicBezTo>
                    <a:cubicBezTo>
                      <a:pt x="353954" y="758566"/>
                      <a:pt x="383664" y="788276"/>
                      <a:pt x="350906" y="767232"/>
                    </a:cubicBezTo>
                    <a:cubicBezTo>
                      <a:pt x="342584" y="769697"/>
                      <a:pt x="323077" y="763098"/>
                      <a:pt x="321991" y="774733"/>
                    </a:cubicBezTo>
                    <a:cubicBezTo>
                      <a:pt x="314411" y="793365"/>
                      <a:pt x="270521" y="859862"/>
                      <a:pt x="285098" y="875764"/>
                    </a:cubicBezTo>
                    <a:cubicBezTo>
                      <a:pt x="322600" y="887850"/>
                      <a:pt x="283799" y="919760"/>
                      <a:pt x="283296" y="941413"/>
                    </a:cubicBezTo>
                    <a:cubicBezTo>
                      <a:pt x="299224" y="971839"/>
                      <a:pt x="272350" y="978200"/>
                      <a:pt x="265432" y="960920"/>
                    </a:cubicBezTo>
                    <a:cubicBezTo>
                      <a:pt x="260185" y="954559"/>
                      <a:pt x="261377" y="968553"/>
                      <a:pt x="261086" y="971468"/>
                    </a:cubicBezTo>
                    <a:cubicBezTo>
                      <a:pt x="261695" y="979393"/>
                      <a:pt x="250405" y="976477"/>
                      <a:pt x="245952" y="975656"/>
                    </a:cubicBezTo>
                    <a:cubicBezTo>
                      <a:pt x="245952" y="975656"/>
                      <a:pt x="247542" y="956547"/>
                      <a:pt x="247542" y="956547"/>
                    </a:cubicBezTo>
                    <a:cubicBezTo>
                      <a:pt x="229679" y="905739"/>
                      <a:pt x="236888" y="920740"/>
                      <a:pt x="196232" y="899087"/>
                    </a:cubicBezTo>
                    <a:cubicBezTo>
                      <a:pt x="192813" y="855144"/>
                      <a:pt x="166654" y="872080"/>
                      <a:pt x="163792" y="832033"/>
                    </a:cubicBezTo>
                    <a:cubicBezTo>
                      <a:pt x="156954" y="819259"/>
                      <a:pt x="131298" y="829277"/>
                      <a:pt x="131855" y="809664"/>
                    </a:cubicBezTo>
                    <a:cubicBezTo>
                      <a:pt x="141608" y="759811"/>
                      <a:pt x="92842" y="822068"/>
                      <a:pt x="68008" y="803224"/>
                    </a:cubicBezTo>
                    <a:cubicBezTo>
                      <a:pt x="48607" y="811520"/>
                      <a:pt x="44181" y="778443"/>
                      <a:pt x="37714" y="764767"/>
                    </a:cubicBezTo>
                    <a:cubicBezTo>
                      <a:pt x="26132" y="752470"/>
                      <a:pt x="16432" y="735587"/>
                      <a:pt x="19374" y="719367"/>
                    </a:cubicBezTo>
                    <a:cubicBezTo>
                      <a:pt x="4082" y="705744"/>
                      <a:pt x="14338" y="688252"/>
                      <a:pt x="0" y="675318"/>
                    </a:cubicBezTo>
                    <a:cubicBezTo>
                      <a:pt x="8428" y="652128"/>
                      <a:pt x="13941" y="623451"/>
                      <a:pt x="45374" y="641712"/>
                    </a:cubicBezTo>
                    <a:cubicBezTo>
                      <a:pt x="54730" y="658091"/>
                      <a:pt x="68008" y="684144"/>
                      <a:pt x="76251" y="651333"/>
                    </a:cubicBezTo>
                    <a:cubicBezTo>
                      <a:pt x="83883" y="644574"/>
                      <a:pt x="98990" y="641129"/>
                      <a:pt x="82293" y="633284"/>
                    </a:cubicBezTo>
                    <a:cubicBezTo>
                      <a:pt x="85686" y="618601"/>
                      <a:pt x="129522" y="622709"/>
                      <a:pt x="109062" y="605535"/>
                    </a:cubicBezTo>
                    <a:cubicBezTo>
                      <a:pt x="99600" y="564216"/>
                      <a:pt x="65888" y="564189"/>
                      <a:pt x="69704" y="520008"/>
                    </a:cubicBezTo>
                    <a:cubicBezTo>
                      <a:pt x="45718" y="484281"/>
                      <a:pt x="69307" y="515741"/>
                      <a:pt x="61329" y="480889"/>
                    </a:cubicBezTo>
                    <a:cubicBezTo>
                      <a:pt x="43996" y="483115"/>
                      <a:pt x="56876" y="467107"/>
                      <a:pt x="51099" y="458652"/>
                    </a:cubicBezTo>
                    <a:cubicBezTo>
                      <a:pt x="44420" y="456135"/>
                      <a:pt x="37211" y="453431"/>
                      <a:pt x="34428" y="445825"/>
                    </a:cubicBezTo>
                    <a:cubicBezTo>
                      <a:pt x="4559" y="394593"/>
                      <a:pt x="49190" y="434269"/>
                      <a:pt x="31062" y="367056"/>
                    </a:cubicBezTo>
                    <a:cubicBezTo>
                      <a:pt x="49084" y="324545"/>
                      <a:pt x="93584" y="327275"/>
                      <a:pt x="80279" y="263269"/>
                    </a:cubicBezTo>
                    <a:close/>
                  </a:path>
                </a:pathLst>
              </a:custGeom>
              <a:solidFill>
                <a:srgbClr val="FF0F64">
                  <a:alpha val="79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203" name="Figura a mano libera: forma 227">
                <a:extLst>
                  <a:ext uri="{FF2B5EF4-FFF2-40B4-BE49-F238E27FC236}">
                    <a16:creationId xmlns:a16="http://schemas.microsoft.com/office/drawing/2014/main" id="{68A4852D-9CFA-516B-7E8A-DF41B6C4FEAC}"/>
                  </a:ext>
                </a:extLst>
              </p:cNvPr>
              <p:cNvSpPr/>
              <p:nvPr/>
            </p:nvSpPr>
            <p:spPr>
              <a:xfrm>
                <a:off x="1272503" y="2107517"/>
                <a:ext cx="900308" cy="440181"/>
              </a:xfrm>
              <a:custGeom>
                <a:avLst/>
                <a:gdLst>
                  <a:gd name="connsiteX0" fmla="*/ 7104 w 900308"/>
                  <a:gd name="connsiteY0" fmla="*/ 437206 h 440181"/>
                  <a:gd name="connsiteX1" fmla="*/ 54943 w 900308"/>
                  <a:gd name="connsiteY1" fmla="*/ 333604 h 440181"/>
                  <a:gd name="connsiteX2" fmla="*/ 72912 w 900308"/>
                  <a:gd name="connsiteY2" fmla="*/ 303231 h 440181"/>
                  <a:gd name="connsiteX3" fmla="*/ 89768 w 900308"/>
                  <a:gd name="connsiteY3" fmla="*/ 287594 h 440181"/>
                  <a:gd name="connsiteX4" fmla="*/ 93850 w 900308"/>
                  <a:gd name="connsiteY4" fmla="*/ 267478 h 440181"/>
                  <a:gd name="connsiteX5" fmla="*/ 180993 w 900308"/>
                  <a:gd name="connsiteY5" fmla="*/ 271798 h 440181"/>
                  <a:gd name="connsiteX6" fmla="*/ 176912 w 900308"/>
                  <a:gd name="connsiteY6" fmla="*/ 261700 h 440181"/>
                  <a:gd name="connsiteX7" fmla="*/ 198671 w 900308"/>
                  <a:gd name="connsiteY7" fmla="*/ 258573 h 440181"/>
                  <a:gd name="connsiteX8" fmla="*/ 208239 w 900308"/>
                  <a:gd name="connsiteY8" fmla="*/ 231831 h 440181"/>
                  <a:gd name="connsiteX9" fmla="*/ 205907 w 900308"/>
                  <a:gd name="connsiteY9" fmla="*/ 185635 h 440181"/>
                  <a:gd name="connsiteX10" fmla="*/ 239221 w 900308"/>
                  <a:gd name="connsiteY10" fmla="*/ 140685 h 440181"/>
                  <a:gd name="connsiteX11" fmla="*/ 254222 w 900308"/>
                  <a:gd name="connsiteY11" fmla="*/ 95709 h 440181"/>
                  <a:gd name="connsiteX12" fmla="*/ 302088 w 900308"/>
                  <a:gd name="connsiteY12" fmla="*/ 97485 h 440181"/>
                  <a:gd name="connsiteX13" fmla="*/ 348707 w 900308"/>
                  <a:gd name="connsiteY13" fmla="*/ 82351 h 440181"/>
                  <a:gd name="connsiteX14" fmla="*/ 435798 w 900308"/>
                  <a:gd name="connsiteY14" fmla="*/ 52561 h 440181"/>
                  <a:gd name="connsiteX15" fmla="*/ 450534 w 900308"/>
                  <a:gd name="connsiteY15" fmla="*/ 78217 h 440181"/>
                  <a:gd name="connsiteX16" fmla="*/ 470491 w 900308"/>
                  <a:gd name="connsiteY16" fmla="*/ 63772 h 440181"/>
                  <a:gd name="connsiteX17" fmla="*/ 498690 w 900308"/>
                  <a:gd name="connsiteY17" fmla="*/ 59161 h 440181"/>
                  <a:gd name="connsiteX18" fmla="*/ 488566 w 900308"/>
                  <a:gd name="connsiteY18" fmla="*/ 25130 h 440181"/>
                  <a:gd name="connsiteX19" fmla="*/ 523233 w 900308"/>
                  <a:gd name="connsiteY19" fmla="*/ 7982 h 440181"/>
                  <a:gd name="connsiteX20" fmla="*/ 571575 w 900308"/>
                  <a:gd name="connsiteY20" fmla="*/ 46068 h 440181"/>
                  <a:gd name="connsiteX21" fmla="*/ 615703 w 900308"/>
                  <a:gd name="connsiteY21" fmla="*/ 33108 h 440181"/>
                  <a:gd name="connsiteX22" fmla="*/ 634203 w 900308"/>
                  <a:gd name="connsiteY22" fmla="*/ 37401 h 440181"/>
                  <a:gd name="connsiteX23" fmla="*/ 658798 w 900308"/>
                  <a:gd name="connsiteY23" fmla="*/ 50918 h 440181"/>
                  <a:gd name="connsiteX24" fmla="*/ 672739 w 900308"/>
                  <a:gd name="connsiteY24" fmla="*/ 45087 h 440181"/>
                  <a:gd name="connsiteX25" fmla="*/ 700806 w 900308"/>
                  <a:gd name="connsiteY25" fmla="*/ 60247 h 440181"/>
                  <a:gd name="connsiteX26" fmla="*/ 687236 w 900308"/>
                  <a:gd name="connsiteY26" fmla="*/ 121444 h 440181"/>
                  <a:gd name="connsiteX27" fmla="*/ 709738 w 900308"/>
                  <a:gd name="connsiteY27" fmla="*/ 126691 h 440181"/>
                  <a:gd name="connsiteX28" fmla="*/ 760836 w 900308"/>
                  <a:gd name="connsiteY28" fmla="*/ 137319 h 440181"/>
                  <a:gd name="connsiteX29" fmla="*/ 833774 w 900308"/>
                  <a:gd name="connsiteY29" fmla="*/ 233527 h 440181"/>
                  <a:gd name="connsiteX30" fmla="*/ 850922 w 900308"/>
                  <a:gd name="connsiteY30" fmla="*/ 242618 h 440181"/>
                  <a:gd name="connsiteX31" fmla="*/ 851690 w 900308"/>
                  <a:gd name="connsiteY31" fmla="*/ 256134 h 440181"/>
                  <a:gd name="connsiteX32" fmla="*/ 881162 w 900308"/>
                  <a:gd name="connsiteY32" fmla="*/ 279802 h 440181"/>
                  <a:gd name="connsiteX33" fmla="*/ 893195 w 900308"/>
                  <a:gd name="connsiteY33" fmla="*/ 311315 h 440181"/>
                  <a:gd name="connsiteX34" fmla="*/ 873503 w 900308"/>
                  <a:gd name="connsiteY34" fmla="*/ 313753 h 440181"/>
                  <a:gd name="connsiteX35" fmla="*/ 843792 w 900308"/>
                  <a:gd name="connsiteY35" fmla="*/ 290668 h 440181"/>
                  <a:gd name="connsiteX36" fmla="*/ 828632 w 900308"/>
                  <a:gd name="connsiteY36" fmla="*/ 283036 h 440181"/>
                  <a:gd name="connsiteX37" fmla="*/ 824604 w 900308"/>
                  <a:gd name="connsiteY37" fmla="*/ 287329 h 440181"/>
                  <a:gd name="connsiteX38" fmla="*/ 829613 w 900308"/>
                  <a:gd name="connsiteY38" fmla="*/ 300687 h 440181"/>
                  <a:gd name="connsiteX39" fmla="*/ 829215 w 900308"/>
                  <a:gd name="connsiteY39" fmla="*/ 313488 h 440181"/>
                  <a:gd name="connsiteX40" fmla="*/ 819913 w 900308"/>
                  <a:gd name="connsiteY40" fmla="*/ 305139 h 440181"/>
                  <a:gd name="connsiteX41" fmla="*/ 753680 w 900308"/>
                  <a:gd name="connsiteY41" fmla="*/ 265464 h 440181"/>
                  <a:gd name="connsiteX42" fmla="*/ 727548 w 900308"/>
                  <a:gd name="connsiteY42" fmla="*/ 238298 h 440181"/>
                  <a:gd name="connsiteX43" fmla="*/ 698103 w 900308"/>
                  <a:gd name="connsiteY43" fmla="*/ 218871 h 440181"/>
                  <a:gd name="connsiteX44" fmla="*/ 624502 w 900308"/>
                  <a:gd name="connsiteY44" fmla="*/ 171562 h 440181"/>
                  <a:gd name="connsiteX45" fmla="*/ 609899 w 900308"/>
                  <a:gd name="connsiteY45" fmla="*/ 167798 h 440181"/>
                  <a:gd name="connsiteX46" fmla="*/ 590260 w 900308"/>
                  <a:gd name="connsiteY46" fmla="*/ 180414 h 440181"/>
                  <a:gd name="connsiteX47" fmla="*/ 532800 w 900308"/>
                  <a:gd name="connsiteY47" fmla="*/ 146596 h 440181"/>
                  <a:gd name="connsiteX48" fmla="*/ 449023 w 900308"/>
                  <a:gd name="connsiteY48" fmla="*/ 124571 h 440181"/>
                  <a:gd name="connsiteX49" fmla="*/ 345103 w 900308"/>
                  <a:gd name="connsiteY49" fmla="*/ 187305 h 440181"/>
                  <a:gd name="connsiteX50" fmla="*/ 334740 w 900308"/>
                  <a:gd name="connsiteY50" fmla="*/ 215107 h 440181"/>
                  <a:gd name="connsiteX51" fmla="*/ 324934 w 900308"/>
                  <a:gd name="connsiteY51" fmla="*/ 236389 h 440181"/>
                  <a:gd name="connsiteX52" fmla="*/ 271609 w 900308"/>
                  <a:gd name="connsiteY52" fmla="*/ 273415 h 440181"/>
                  <a:gd name="connsiteX53" fmla="*/ 260133 w 900308"/>
                  <a:gd name="connsiteY53" fmla="*/ 308161 h 440181"/>
                  <a:gd name="connsiteX54" fmla="*/ 240547 w 900308"/>
                  <a:gd name="connsiteY54" fmla="*/ 357272 h 440181"/>
                  <a:gd name="connsiteX55" fmla="*/ 167503 w 900308"/>
                  <a:gd name="connsiteY55" fmla="*/ 407734 h 440181"/>
                  <a:gd name="connsiteX56" fmla="*/ 7078 w 900308"/>
                  <a:gd name="connsiteY56" fmla="*/ 437206 h 4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900308" h="440181">
                    <a:moveTo>
                      <a:pt x="7104" y="437206"/>
                    </a:moveTo>
                    <a:cubicBezTo>
                      <a:pt x="-18790" y="390931"/>
                      <a:pt x="32786" y="366336"/>
                      <a:pt x="54943" y="333604"/>
                    </a:cubicBezTo>
                    <a:cubicBezTo>
                      <a:pt x="56400" y="320511"/>
                      <a:pt x="64325" y="312004"/>
                      <a:pt x="72912" y="303231"/>
                    </a:cubicBezTo>
                    <a:cubicBezTo>
                      <a:pt x="71905" y="286375"/>
                      <a:pt x="77073" y="294167"/>
                      <a:pt x="89768" y="287594"/>
                    </a:cubicBezTo>
                    <a:cubicBezTo>
                      <a:pt x="85130" y="280120"/>
                      <a:pt x="86508" y="273653"/>
                      <a:pt x="93850" y="267478"/>
                    </a:cubicBezTo>
                    <a:cubicBezTo>
                      <a:pt x="104160" y="263476"/>
                      <a:pt x="187646" y="296261"/>
                      <a:pt x="180993" y="271798"/>
                    </a:cubicBezTo>
                    <a:cubicBezTo>
                      <a:pt x="176223" y="270499"/>
                      <a:pt x="173572" y="266179"/>
                      <a:pt x="176912" y="261700"/>
                    </a:cubicBezTo>
                    <a:cubicBezTo>
                      <a:pt x="182292" y="250860"/>
                      <a:pt x="190535" y="260083"/>
                      <a:pt x="198671" y="258573"/>
                    </a:cubicBezTo>
                    <a:cubicBezTo>
                      <a:pt x="205642" y="253060"/>
                      <a:pt x="214176" y="240603"/>
                      <a:pt x="208239" y="231831"/>
                    </a:cubicBezTo>
                    <a:cubicBezTo>
                      <a:pt x="201056" y="218817"/>
                      <a:pt x="213540" y="198754"/>
                      <a:pt x="205907" y="185635"/>
                    </a:cubicBezTo>
                    <a:cubicBezTo>
                      <a:pt x="222286" y="174053"/>
                      <a:pt x="232119" y="159556"/>
                      <a:pt x="239221" y="140685"/>
                    </a:cubicBezTo>
                    <a:cubicBezTo>
                      <a:pt x="271529" y="127831"/>
                      <a:pt x="242693" y="114553"/>
                      <a:pt x="254222" y="95709"/>
                    </a:cubicBezTo>
                    <a:cubicBezTo>
                      <a:pt x="264506" y="53303"/>
                      <a:pt x="278394" y="90912"/>
                      <a:pt x="302088" y="97485"/>
                    </a:cubicBezTo>
                    <a:cubicBezTo>
                      <a:pt x="315260" y="110074"/>
                      <a:pt x="304367" y="81158"/>
                      <a:pt x="348707" y="82351"/>
                    </a:cubicBezTo>
                    <a:cubicBezTo>
                      <a:pt x="432988" y="92846"/>
                      <a:pt x="350245" y="29662"/>
                      <a:pt x="435798" y="52561"/>
                    </a:cubicBezTo>
                    <a:cubicBezTo>
                      <a:pt x="440515" y="61016"/>
                      <a:pt x="445631" y="69841"/>
                      <a:pt x="450534" y="78217"/>
                    </a:cubicBezTo>
                    <a:cubicBezTo>
                      <a:pt x="445233" y="104375"/>
                      <a:pt x="469457" y="74798"/>
                      <a:pt x="470491" y="63772"/>
                    </a:cubicBezTo>
                    <a:cubicBezTo>
                      <a:pt x="476746" y="55530"/>
                      <a:pt x="492118" y="66396"/>
                      <a:pt x="498690" y="59161"/>
                    </a:cubicBezTo>
                    <a:cubicBezTo>
                      <a:pt x="504362" y="46386"/>
                      <a:pt x="499592" y="32366"/>
                      <a:pt x="488566" y="25130"/>
                    </a:cubicBezTo>
                    <a:cubicBezTo>
                      <a:pt x="498134" y="14502"/>
                      <a:pt x="508709" y="-13697"/>
                      <a:pt x="523233" y="7982"/>
                    </a:cubicBezTo>
                    <a:cubicBezTo>
                      <a:pt x="538684" y="22586"/>
                      <a:pt x="564446" y="26323"/>
                      <a:pt x="571575" y="46068"/>
                    </a:cubicBezTo>
                    <a:cubicBezTo>
                      <a:pt x="604227" y="65574"/>
                      <a:pt x="598529" y="25395"/>
                      <a:pt x="615703" y="33108"/>
                    </a:cubicBezTo>
                    <a:cubicBezTo>
                      <a:pt x="623363" y="43524"/>
                      <a:pt x="624741" y="38196"/>
                      <a:pt x="634203" y="37401"/>
                    </a:cubicBezTo>
                    <a:cubicBezTo>
                      <a:pt x="641253" y="39336"/>
                      <a:pt x="651616" y="49884"/>
                      <a:pt x="658798" y="50918"/>
                    </a:cubicBezTo>
                    <a:cubicBezTo>
                      <a:pt x="663887" y="51634"/>
                      <a:pt x="670751" y="50732"/>
                      <a:pt x="672739" y="45087"/>
                    </a:cubicBezTo>
                    <a:cubicBezTo>
                      <a:pt x="679577" y="40396"/>
                      <a:pt x="680796" y="57570"/>
                      <a:pt x="700806" y="60247"/>
                    </a:cubicBezTo>
                    <a:cubicBezTo>
                      <a:pt x="719226" y="82802"/>
                      <a:pt x="689118" y="100082"/>
                      <a:pt x="687236" y="121444"/>
                    </a:cubicBezTo>
                    <a:cubicBezTo>
                      <a:pt x="677562" y="139360"/>
                      <a:pt x="703324" y="137929"/>
                      <a:pt x="709738" y="126691"/>
                    </a:cubicBezTo>
                    <a:cubicBezTo>
                      <a:pt x="726991" y="124757"/>
                      <a:pt x="746524" y="126188"/>
                      <a:pt x="760836" y="137319"/>
                    </a:cubicBezTo>
                    <a:cubicBezTo>
                      <a:pt x="769291" y="181262"/>
                      <a:pt x="831627" y="191625"/>
                      <a:pt x="833774" y="233527"/>
                    </a:cubicBezTo>
                    <a:cubicBezTo>
                      <a:pt x="832025" y="263476"/>
                      <a:pt x="842520" y="221309"/>
                      <a:pt x="850922" y="242618"/>
                    </a:cubicBezTo>
                    <a:cubicBezTo>
                      <a:pt x="849702" y="247097"/>
                      <a:pt x="842573" y="256028"/>
                      <a:pt x="851690" y="256134"/>
                    </a:cubicBezTo>
                    <a:cubicBezTo>
                      <a:pt x="888451" y="253140"/>
                      <a:pt x="868653" y="266020"/>
                      <a:pt x="881162" y="279802"/>
                    </a:cubicBezTo>
                    <a:cubicBezTo>
                      <a:pt x="905651" y="275932"/>
                      <a:pt x="903054" y="296102"/>
                      <a:pt x="893195" y="311315"/>
                    </a:cubicBezTo>
                    <a:cubicBezTo>
                      <a:pt x="882408" y="311792"/>
                      <a:pt x="882938" y="300899"/>
                      <a:pt x="873503" y="313753"/>
                    </a:cubicBezTo>
                    <a:cubicBezTo>
                      <a:pt x="863219" y="313435"/>
                      <a:pt x="851690" y="297453"/>
                      <a:pt x="843792" y="290668"/>
                    </a:cubicBezTo>
                    <a:cubicBezTo>
                      <a:pt x="839790" y="297215"/>
                      <a:pt x="831919" y="284705"/>
                      <a:pt x="828632" y="283036"/>
                    </a:cubicBezTo>
                    <a:cubicBezTo>
                      <a:pt x="823358" y="283433"/>
                      <a:pt x="821105" y="282585"/>
                      <a:pt x="824604" y="287329"/>
                    </a:cubicBezTo>
                    <a:cubicBezTo>
                      <a:pt x="815566" y="290112"/>
                      <a:pt x="823491" y="299521"/>
                      <a:pt x="829613" y="300687"/>
                    </a:cubicBezTo>
                    <a:cubicBezTo>
                      <a:pt x="830487" y="306146"/>
                      <a:pt x="819489" y="310149"/>
                      <a:pt x="829215" y="313488"/>
                    </a:cubicBezTo>
                    <a:cubicBezTo>
                      <a:pt x="824551" y="321598"/>
                      <a:pt x="822669" y="308161"/>
                      <a:pt x="819913" y="305139"/>
                    </a:cubicBezTo>
                    <a:cubicBezTo>
                      <a:pt x="794602" y="298275"/>
                      <a:pt x="780820" y="265729"/>
                      <a:pt x="753680" y="265464"/>
                    </a:cubicBezTo>
                    <a:cubicBezTo>
                      <a:pt x="743105" y="259845"/>
                      <a:pt x="736771" y="244340"/>
                      <a:pt x="727548" y="238298"/>
                    </a:cubicBezTo>
                    <a:cubicBezTo>
                      <a:pt x="701707" y="231327"/>
                      <a:pt x="705100" y="213808"/>
                      <a:pt x="698103" y="218871"/>
                    </a:cubicBezTo>
                    <a:cubicBezTo>
                      <a:pt x="672818" y="220328"/>
                      <a:pt x="653232" y="178718"/>
                      <a:pt x="624502" y="171562"/>
                    </a:cubicBezTo>
                    <a:cubicBezTo>
                      <a:pt x="619626" y="169839"/>
                      <a:pt x="613079" y="158019"/>
                      <a:pt x="609899" y="167798"/>
                    </a:cubicBezTo>
                    <a:cubicBezTo>
                      <a:pt x="601815" y="183647"/>
                      <a:pt x="612523" y="190936"/>
                      <a:pt x="590260" y="180414"/>
                    </a:cubicBezTo>
                    <a:cubicBezTo>
                      <a:pt x="572503" y="147470"/>
                      <a:pt x="570409" y="153884"/>
                      <a:pt x="532800" y="146596"/>
                    </a:cubicBezTo>
                    <a:cubicBezTo>
                      <a:pt x="501261" y="135570"/>
                      <a:pt x="483398" y="131117"/>
                      <a:pt x="449023" y="124571"/>
                    </a:cubicBezTo>
                    <a:cubicBezTo>
                      <a:pt x="412819" y="139758"/>
                      <a:pt x="379451" y="164326"/>
                      <a:pt x="345103" y="187305"/>
                    </a:cubicBezTo>
                    <a:cubicBezTo>
                      <a:pt x="334475" y="196343"/>
                      <a:pt x="341816" y="205089"/>
                      <a:pt x="334740" y="215107"/>
                    </a:cubicBezTo>
                    <a:cubicBezTo>
                      <a:pt x="333547" y="223535"/>
                      <a:pt x="320561" y="224701"/>
                      <a:pt x="324934" y="236389"/>
                    </a:cubicBezTo>
                    <a:cubicBezTo>
                      <a:pt x="321276" y="258917"/>
                      <a:pt x="281892" y="252557"/>
                      <a:pt x="271609" y="273415"/>
                    </a:cubicBezTo>
                    <a:cubicBezTo>
                      <a:pt x="261882" y="282505"/>
                      <a:pt x="263234" y="296579"/>
                      <a:pt x="260133" y="308161"/>
                    </a:cubicBezTo>
                    <a:cubicBezTo>
                      <a:pt x="252871" y="324487"/>
                      <a:pt x="227136" y="337818"/>
                      <a:pt x="240547" y="357272"/>
                    </a:cubicBezTo>
                    <a:cubicBezTo>
                      <a:pt x="215607" y="370868"/>
                      <a:pt x="195252" y="393661"/>
                      <a:pt x="167503" y="407734"/>
                    </a:cubicBezTo>
                    <a:cubicBezTo>
                      <a:pt x="116908" y="417567"/>
                      <a:pt x="57699" y="450087"/>
                      <a:pt x="7078" y="437206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204" name="Figura a mano libera: forma 228">
                <a:extLst>
                  <a:ext uri="{FF2B5EF4-FFF2-40B4-BE49-F238E27FC236}">
                    <a16:creationId xmlns:a16="http://schemas.microsoft.com/office/drawing/2014/main" id="{2942733B-2048-5E8B-889C-2C09E15CCAF7}"/>
                  </a:ext>
                </a:extLst>
              </p:cNvPr>
              <p:cNvSpPr/>
              <p:nvPr/>
            </p:nvSpPr>
            <p:spPr>
              <a:xfrm>
                <a:off x="2924995" y="2457777"/>
                <a:ext cx="596524" cy="617497"/>
              </a:xfrm>
              <a:custGeom>
                <a:avLst/>
                <a:gdLst>
                  <a:gd name="connsiteX0" fmla="*/ 99759 w 596524"/>
                  <a:gd name="connsiteY0" fmla="*/ 23206 h 617497"/>
                  <a:gd name="connsiteX1" fmla="*/ 122313 w 596524"/>
                  <a:gd name="connsiteY1" fmla="*/ 32800 h 617497"/>
                  <a:gd name="connsiteX2" fmla="*/ 128250 w 596524"/>
                  <a:gd name="connsiteY2" fmla="*/ 46661 h 617497"/>
                  <a:gd name="connsiteX3" fmla="*/ 143781 w 596524"/>
                  <a:gd name="connsiteY3" fmla="*/ 44727 h 617497"/>
                  <a:gd name="connsiteX4" fmla="*/ 188466 w 596524"/>
                  <a:gd name="connsiteY4" fmla="*/ 43269 h 617497"/>
                  <a:gd name="connsiteX5" fmla="*/ 234529 w 596524"/>
                  <a:gd name="connsiteY5" fmla="*/ 17269 h 617497"/>
                  <a:gd name="connsiteX6" fmla="*/ 466726 w 596524"/>
                  <a:gd name="connsiteY6" fmla="*/ 170141 h 617497"/>
                  <a:gd name="connsiteX7" fmla="*/ 485915 w 596524"/>
                  <a:gd name="connsiteY7" fmla="*/ 193279 h 617497"/>
                  <a:gd name="connsiteX8" fmla="*/ 575682 w 596524"/>
                  <a:gd name="connsiteY8" fmla="*/ 408222 h 617497"/>
                  <a:gd name="connsiteX9" fmla="*/ 529752 w 596524"/>
                  <a:gd name="connsiteY9" fmla="*/ 539891 h 617497"/>
                  <a:gd name="connsiteX10" fmla="*/ 462115 w 596524"/>
                  <a:gd name="connsiteY10" fmla="*/ 574134 h 617497"/>
                  <a:gd name="connsiteX11" fmla="*/ 430151 w 596524"/>
                  <a:gd name="connsiteY11" fmla="*/ 613915 h 617497"/>
                  <a:gd name="connsiteX12" fmla="*/ 351065 w 596524"/>
                  <a:gd name="connsiteY12" fmla="*/ 596317 h 617497"/>
                  <a:gd name="connsiteX13" fmla="*/ 372771 w 596524"/>
                  <a:gd name="connsiteY13" fmla="*/ 566129 h 617497"/>
                  <a:gd name="connsiteX14" fmla="*/ 330975 w 596524"/>
                  <a:gd name="connsiteY14" fmla="*/ 541428 h 617497"/>
                  <a:gd name="connsiteX15" fmla="*/ 299966 w 596524"/>
                  <a:gd name="connsiteY15" fmla="*/ 508696 h 617497"/>
                  <a:gd name="connsiteX16" fmla="*/ 274735 w 596524"/>
                  <a:gd name="connsiteY16" fmla="*/ 523326 h 617497"/>
                  <a:gd name="connsiteX17" fmla="*/ 246297 w 596524"/>
                  <a:gd name="connsiteY17" fmla="*/ 465867 h 617497"/>
                  <a:gd name="connsiteX18" fmla="*/ 243540 w 596524"/>
                  <a:gd name="connsiteY18" fmla="*/ 420519 h 617497"/>
                  <a:gd name="connsiteX19" fmla="*/ 225147 w 596524"/>
                  <a:gd name="connsiteY19" fmla="*/ 397594 h 617497"/>
                  <a:gd name="connsiteX20" fmla="*/ 211206 w 596524"/>
                  <a:gd name="connsiteY20" fmla="*/ 335496 h 617497"/>
                  <a:gd name="connsiteX21" fmla="*/ 193952 w 596524"/>
                  <a:gd name="connsiteY21" fmla="*/ 287101 h 617497"/>
                  <a:gd name="connsiteX22" fmla="*/ 174525 w 596524"/>
                  <a:gd name="connsiteY22" fmla="*/ 260332 h 617497"/>
                  <a:gd name="connsiteX23" fmla="*/ 153747 w 596524"/>
                  <a:gd name="connsiteY23" fmla="*/ 256966 h 617497"/>
                  <a:gd name="connsiteX24" fmla="*/ 87355 w 596524"/>
                  <a:gd name="connsiteY24" fmla="*/ 210903 h 617497"/>
                  <a:gd name="connsiteX25" fmla="*/ 69837 w 596524"/>
                  <a:gd name="connsiteY25" fmla="*/ 217768 h 617497"/>
                  <a:gd name="connsiteX26" fmla="*/ 52848 w 596524"/>
                  <a:gd name="connsiteY26" fmla="*/ 196406 h 617497"/>
                  <a:gd name="connsiteX27" fmla="*/ 56161 w 596524"/>
                  <a:gd name="connsiteY27" fmla="*/ 181697 h 617497"/>
                  <a:gd name="connsiteX28" fmla="*/ 39808 w 596524"/>
                  <a:gd name="connsiteY28" fmla="*/ 176502 h 617497"/>
                  <a:gd name="connsiteX29" fmla="*/ 32440 w 596524"/>
                  <a:gd name="connsiteY29" fmla="*/ 184267 h 617497"/>
                  <a:gd name="connsiteX30" fmla="*/ 0 w 596524"/>
                  <a:gd name="connsiteY30" fmla="*/ 158797 h 617497"/>
                  <a:gd name="connsiteX31" fmla="*/ 36283 w 596524"/>
                  <a:gd name="connsiteY31" fmla="*/ 120076 h 617497"/>
                  <a:gd name="connsiteX32" fmla="*/ 51470 w 596524"/>
                  <a:gd name="connsiteY32" fmla="*/ 133328 h 617497"/>
                  <a:gd name="connsiteX33" fmla="*/ 33447 w 596524"/>
                  <a:gd name="connsiteY33" fmla="*/ 94924 h 617497"/>
                  <a:gd name="connsiteX34" fmla="*/ 44923 w 596524"/>
                  <a:gd name="connsiteY34" fmla="*/ 76504 h 617497"/>
                  <a:gd name="connsiteX35" fmla="*/ 58414 w 596524"/>
                  <a:gd name="connsiteY35" fmla="*/ 46953 h 617497"/>
                  <a:gd name="connsiteX36" fmla="*/ 79828 w 596524"/>
                  <a:gd name="connsiteY36" fmla="*/ 36881 h 617497"/>
                  <a:gd name="connsiteX37" fmla="*/ 99785 w 596524"/>
                  <a:gd name="connsiteY37" fmla="*/ 23232 h 617497"/>
                  <a:gd name="connsiteX38" fmla="*/ 79828 w 596524"/>
                  <a:gd name="connsiteY38" fmla="*/ 185168 h 617497"/>
                  <a:gd name="connsiteX39" fmla="*/ 82850 w 596524"/>
                  <a:gd name="connsiteY39" fmla="*/ 164946 h 617497"/>
                  <a:gd name="connsiteX40" fmla="*/ 79828 w 596524"/>
                  <a:gd name="connsiteY40" fmla="*/ 185168 h 617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96524" h="617497">
                    <a:moveTo>
                      <a:pt x="99759" y="23206"/>
                    </a:moveTo>
                    <a:cubicBezTo>
                      <a:pt x="101561" y="15997"/>
                      <a:pt x="118418" y="31183"/>
                      <a:pt x="122313" y="32800"/>
                    </a:cubicBezTo>
                    <a:cubicBezTo>
                      <a:pt x="126528" y="35768"/>
                      <a:pt x="121306" y="46131"/>
                      <a:pt x="128250" y="46661"/>
                    </a:cubicBezTo>
                    <a:cubicBezTo>
                      <a:pt x="134638" y="37968"/>
                      <a:pt x="135989" y="29964"/>
                      <a:pt x="143781" y="44727"/>
                    </a:cubicBezTo>
                    <a:cubicBezTo>
                      <a:pt x="151096" y="79075"/>
                      <a:pt x="173174" y="56998"/>
                      <a:pt x="188466" y="43269"/>
                    </a:cubicBezTo>
                    <a:cubicBezTo>
                      <a:pt x="192866" y="5289"/>
                      <a:pt x="195039" y="-17716"/>
                      <a:pt x="234529" y="17269"/>
                    </a:cubicBezTo>
                    <a:cubicBezTo>
                      <a:pt x="309243" y="54983"/>
                      <a:pt x="387852" y="175813"/>
                      <a:pt x="466726" y="170141"/>
                    </a:cubicBezTo>
                    <a:cubicBezTo>
                      <a:pt x="477010" y="173189"/>
                      <a:pt x="478944" y="186706"/>
                      <a:pt x="485915" y="193279"/>
                    </a:cubicBezTo>
                    <a:cubicBezTo>
                      <a:pt x="524742" y="241886"/>
                      <a:pt x="542129" y="347476"/>
                      <a:pt x="575682" y="408222"/>
                    </a:cubicBezTo>
                    <a:cubicBezTo>
                      <a:pt x="586575" y="504403"/>
                      <a:pt x="635659" y="507371"/>
                      <a:pt x="529752" y="539891"/>
                    </a:cubicBezTo>
                    <a:cubicBezTo>
                      <a:pt x="524371" y="582800"/>
                      <a:pt x="469430" y="542435"/>
                      <a:pt x="462115" y="574134"/>
                    </a:cubicBezTo>
                    <a:cubicBezTo>
                      <a:pt x="446769" y="610629"/>
                      <a:pt x="446557" y="581846"/>
                      <a:pt x="430151" y="613915"/>
                    </a:cubicBezTo>
                    <a:cubicBezTo>
                      <a:pt x="383691" y="631063"/>
                      <a:pt x="401077" y="580203"/>
                      <a:pt x="351065" y="596317"/>
                    </a:cubicBezTo>
                    <a:cubicBezTo>
                      <a:pt x="348680" y="572119"/>
                      <a:pt x="373275" y="598278"/>
                      <a:pt x="372771" y="566129"/>
                    </a:cubicBezTo>
                    <a:cubicBezTo>
                      <a:pt x="365059" y="509969"/>
                      <a:pt x="340623" y="579434"/>
                      <a:pt x="330975" y="541428"/>
                    </a:cubicBezTo>
                    <a:cubicBezTo>
                      <a:pt x="322176" y="529846"/>
                      <a:pt x="309667" y="519112"/>
                      <a:pt x="299966" y="508696"/>
                    </a:cubicBezTo>
                    <a:cubicBezTo>
                      <a:pt x="264107" y="507106"/>
                      <a:pt x="288411" y="513785"/>
                      <a:pt x="274735" y="523326"/>
                    </a:cubicBezTo>
                    <a:cubicBezTo>
                      <a:pt x="268825" y="490223"/>
                      <a:pt x="251438" y="500719"/>
                      <a:pt x="246297" y="465867"/>
                    </a:cubicBezTo>
                    <a:cubicBezTo>
                      <a:pt x="244919" y="451184"/>
                      <a:pt x="247516" y="434487"/>
                      <a:pt x="243540" y="420519"/>
                    </a:cubicBezTo>
                    <a:cubicBezTo>
                      <a:pt x="238425" y="405783"/>
                      <a:pt x="221914" y="412171"/>
                      <a:pt x="225147" y="397594"/>
                    </a:cubicBezTo>
                    <a:cubicBezTo>
                      <a:pt x="245952" y="380552"/>
                      <a:pt x="218521" y="352432"/>
                      <a:pt x="211206" y="335496"/>
                    </a:cubicBezTo>
                    <a:cubicBezTo>
                      <a:pt x="214784" y="317792"/>
                      <a:pt x="200234" y="302075"/>
                      <a:pt x="193952" y="287101"/>
                    </a:cubicBezTo>
                    <a:cubicBezTo>
                      <a:pt x="199863" y="263062"/>
                      <a:pt x="201320" y="226434"/>
                      <a:pt x="174525" y="260332"/>
                    </a:cubicBezTo>
                    <a:cubicBezTo>
                      <a:pt x="168112" y="261180"/>
                      <a:pt x="160452" y="252169"/>
                      <a:pt x="153747" y="256966"/>
                    </a:cubicBezTo>
                    <a:cubicBezTo>
                      <a:pt x="141528" y="278381"/>
                      <a:pt x="115926" y="211698"/>
                      <a:pt x="87355" y="210903"/>
                    </a:cubicBezTo>
                    <a:cubicBezTo>
                      <a:pt x="79696" y="207087"/>
                      <a:pt x="77099" y="217927"/>
                      <a:pt x="69837" y="217768"/>
                    </a:cubicBezTo>
                    <a:cubicBezTo>
                      <a:pt x="59659" y="215250"/>
                      <a:pt x="17413" y="194604"/>
                      <a:pt x="52848" y="196406"/>
                    </a:cubicBezTo>
                    <a:cubicBezTo>
                      <a:pt x="58414" y="193225"/>
                      <a:pt x="57327" y="186732"/>
                      <a:pt x="56161" y="181697"/>
                    </a:cubicBezTo>
                    <a:cubicBezTo>
                      <a:pt x="65570" y="164973"/>
                      <a:pt x="47786" y="172182"/>
                      <a:pt x="39808" y="176502"/>
                    </a:cubicBezTo>
                    <a:cubicBezTo>
                      <a:pt x="36575" y="178490"/>
                      <a:pt x="37237" y="184426"/>
                      <a:pt x="32440" y="184267"/>
                    </a:cubicBezTo>
                    <a:cubicBezTo>
                      <a:pt x="13994" y="170565"/>
                      <a:pt x="4718" y="185513"/>
                      <a:pt x="0" y="158797"/>
                    </a:cubicBezTo>
                    <a:cubicBezTo>
                      <a:pt x="7050" y="144088"/>
                      <a:pt x="34879" y="141438"/>
                      <a:pt x="36283" y="120076"/>
                    </a:cubicBezTo>
                    <a:cubicBezTo>
                      <a:pt x="45878" y="106427"/>
                      <a:pt x="36681" y="157976"/>
                      <a:pt x="51470" y="133328"/>
                    </a:cubicBezTo>
                    <a:cubicBezTo>
                      <a:pt x="71400" y="117876"/>
                      <a:pt x="32414" y="106639"/>
                      <a:pt x="33447" y="94924"/>
                    </a:cubicBezTo>
                    <a:cubicBezTo>
                      <a:pt x="31009" y="82680"/>
                      <a:pt x="36999" y="84296"/>
                      <a:pt x="44923" y="76504"/>
                    </a:cubicBezTo>
                    <a:cubicBezTo>
                      <a:pt x="53775" y="69242"/>
                      <a:pt x="50940" y="53526"/>
                      <a:pt x="58414" y="46953"/>
                    </a:cubicBezTo>
                    <a:cubicBezTo>
                      <a:pt x="69095" y="36722"/>
                      <a:pt x="82558" y="57952"/>
                      <a:pt x="79828" y="36881"/>
                    </a:cubicBezTo>
                    <a:cubicBezTo>
                      <a:pt x="89184" y="42156"/>
                      <a:pt x="99839" y="32773"/>
                      <a:pt x="99785" y="23232"/>
                    </a:cubicBezTo>
                    <a:close/>
                    <a:moveTo>
                      <a:pt x="79828" y="185168"/>
                    </a:moveTo>
                    <a:cubicBezTo>
                      <a:pt x="90880" y="186361"/>
                      <a:pt x="90271" y="169346"/>
                      <a:pt x="82850" y="164946"/>
                    </a:cubicBezTo>
                    <a:cubicBezTo>
                      <a:pt x="73521" y="165423"/>
                      <a:pt x="72699" y="180981"/>
                      <a:pt x="79828" y="185168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205" name="Figura a mano libera: forma 229">
                <a:extLst>
                  <a:ext uri="{FF2B5EF4-FFF2-40B4-BE49-F238E27FC236}">
                    <a16:creationId xmlns:a16="http://schemas.microsoft.com/office/drawing/2014/main" id="{AC96C9FF-EDB2-36C8-F646-235B9B213A53}"/>
                  </a:ext>
                </a:extLst>
              </p:cNvPr>
              <p:cNvSpPr/>
              <p:nvPr/>
            </p:nvSpPr>
            <p:spPr>
              <a:xfrm>
                <a:off x="1504340" y="3750954"/>
                <a:ext cx="589623" cy="1097850"/>
              </a:xfrm>
              <a:custGeom>
                <a:avLst/>
                <a:gdLst>
                  <a:gd name="connsiteX0" fmla="*/ 163887 w 589623"/>
                  <a:gd name="connsiteY0" fmla="*/ 1057140 h 1097850"/>
                  <a:gd name="connsiteX1" fmla="*/ 153286 w 589623"/>
                  <a:gd name="connsiteY1" fmla="*/ 1054596 h 1097850"/>
                  <a:gd name="connsiteX2" fmla="*/ 126729 w 589623"/>
                  <a:gd name="connsiteY2" fmla="*/ 1008374 h 1097850"/>
                  <a:gd name="connsiteX3" fmla="*/ 119149 w 589623"/>
                  <a:gd name="connsiteY3" fmla="*/ 1000476 h 1097850"/>
                  <a:gd name="connsiteX4" fmla="*/ 102532 w 589623"/>
                  <a:gd name="connsiteY4" fmla="*/ 961780 h 1097850"/>
                  <a:gd name="connsiteX5" fmla="*/ 95614 w 589623"/>
                  <a:gd name="connsiteY5" fmla="*/ 961780 h 1097850"/>
                  <a:gd name="connsiteX6" fmla="*/ 85013 w 589623"/>
                  <a:gd name="connsiteY6" fmla="*/ 944394 h 1097850"/>
                  <a:gd name="connsiteX7" fmla="*/ 83820 w 589623"/>
                  <a:gd name="connsiteY7" fmla="*/ 874027 h 1097850"/>
                  <a:gd name="connsiteX8" fmla="*/ 86417 w 589623"/>
                  <a:gd name="connsiteY8" fmla="*/ 827434 h 1097850"/>
                  <a:gd name="connsiteX9" fmla="*/ 109714 w 589623"/>
                  <a:gd name="connsiteY9" fmla="*/ 771936 h 1097850"/>
                  <a:gd name="connsiteX10" fmla="*/ 111066 w 589623"/>
                  <a:gd name="connsiteY10" fmla="*/ 691684 h 1097850"/>
                  <a:gd name="connsiteX11" fmla="*/ 148250 w 589623"/>
                  <a:gd name="connsiteY11" fmla="*/ 718770 h 1097850"/>
                  <a:gd name="connsiteX12" fmla="*/ 138709 w 589623"/>
                  <a:gd name="connsiteY12" fmla="*/ 681427 h 1097850"/>
                  <a:gd name="connsiteX13" fmla="*/ 131500 w 589623"/>
                  <a:gd name="connsiteY13" fmla="*/ 690756 h 1097850"/>
                  <a:gd name="connsiteX14" fmla="*/ 102505 w 589623"/>
                  <a:gd name="connsiteY14" fmla="*/ 628420 h 1097850"/>
                  <a:gd name="connsiteX15" fmla="*/ 106083 w 589623"/>
                  <a:gd name="connsiteY15" fmla="*/ 628817 h 1097850"/>
                  <a:gd name="connsiteX16" fmla="*/ 112338 w 589623"/>
                  <a:gd name="connsiteY16" fmla="*/ 628420 h 1097850"/>
                  <a:gd name="connsiteX17" fmla="*/ 102532 w 589623"/>
                  <a:gd name="connsiteY17" fmla="*/ 647131 h 1097850"/>
                  <a:gd name="connsiteX18" fmla="*/ 89518 w 589623"/>
                  <a:gd name="connsiteY18" fmla="*/ 625531 h 1097850"/>
                  <a:gd name="connsiteX19" fmla="*/ 88193 w 589623"/>
                  <a:gd name="connsiteY19" fmla="*/ 587525 h 1097850"/>
                  <a:gd name="connsiteX20" fmla="*/ 83158 w 589623"/>
                  <a:gd name="connsiteY20" fmla="*/ 568442 h 1097850"/>
                  <a:gd name="connsiteX21" fmla="*/ 112364 w 589623"/>
                  <a:gd name="connsiteY21" fmla="*/ 507431 h 1097850"/>
                  <a:gd name="connsiteX22" fmla="*/ 93017 w 589623"/>
                  <a:gd name="connsiteY22" fmla="*/ 427152 h 1097850"/>
                  <a:gd name="connsiteX23" fmla="*/ 83078 w 589623"/>
                  <a:gd name="connsiteY23" fmla="*/ 366883 h 1097850"/>
                  <a:gd name="connsiteX24" fmla="*/ 66195 w 589623"/>
                  <a:gd name="connsiteY24" fmla="*/ 347509 h 1097850"/>
                  <a:gd name="connsiteX25" fmla="*/ 52095 w 589623"/>
                  <a:gd name="connsiteY25" fmla="*/ 308416 h 1097850"/>
                  <a:gd name="connsiteX26" fmla="*/ 18595 w 589623"/>
                  <a:gd name="connsiteY26" fmla="*/ 316394 h 1097850"/>
                  <a:gd name="connsiteX27" fmla="*/ 6615 w 589623"/>
                  <a:gd name="connsiteY27" fmla="*/ 322993 h 1097850"/>
                  <a:gd name="connsiteX28" fmla="*/ 17270 w 589623"/>
                  <a:gd name="connsiteY28" fmla="*/ 262751 h 1097850"/>
                  <a:gd name="connsiteX29" fmla="*/ 25751 w 589623"/>
                  <a:gd name="connsiteY29" fmla="*/ 167577 h 1097850"/>
                  <a:gd name="connsiteX30" fmla="*/ 20795 w 589623"/>
                  <a:gd name="connsiteY30" fmla="*/ 132434 h 1097850"/>
                  <a:gd name="connsiteX31" fmla="*/ 31661 w 589623"/>
                  <a:gd name="connsiteY31" fmla="*/ 162700 h 1097850"/>
                  <a:gd name="connsiteX32" fmla="*/ 159753 w 589623"/>
                  <a:gd name="connsiteY32" fmla="*/ 189204 h 1097850"/>
                  <a:gd name="connsiteX33" fmla="*/ 258929 w 589623"/>
                  <a:gd name="connsiteY33" fmla="*/ 109959 h 1097850"/>
                  <a:gd name="connsiteX34" fmla="*/ 333244 w 589623"/>
                  <a:gd name="connsiteY34" fmla="*/ 58065 h 1097850"/>
                  <a:gd name="connsiteX35" fmla="*/ 360622 w 589623"/>
                  <a:gd name="connsiteY35" fmla="*/ 7867 h 1097850"/>
                  <a:gd name="connsiteX36" fmla="*/ 391048 w 589623"/>
                  <a:gd name="connsiteY36" fmla="*/ 4713 h 1097850"/>
                  <a:gd name="connsiteX37" fmla="*/ 398231 w 589623"/>
                  <a:gd name="connsiteY37" fmla="*/ 30183 h 1097850"/>
                  <a:gd name="connsiteX38" fmla="*/ 400696 w 589623"/>
                  <a:gd name="connsiteY38" fmla="*/ 27268 h 1097850"/>
                  <a:gd name="connsiteX39" fmla="*/ 417419 w 589623"/>
                  <a:gd name="connsiteY39" fmla="*/ 33629 h 1097850"/>
                  <a:gd name="connsiteX40" fmla="*/ 448773 w 589623"/>
                  <a:gd name="connsiteY40" fmla="*/ 36809 h 1097850"/>
                  <a:gd name="connsiteX41" fmla="*/ 455955 w 589623"/>
                  <a:gd name="connsiteY41" fmla="*/ 78128 h 1097850"/>
                  <a:gd name="connsiteX42" fmla="*/ 464357 w 589623"/>
                  <a:gd name="connsiteY42" fmla="*/ 60132 h 1097850"/>
                  <a:gd name="connsiteX43" fmla="*/ 484394 w 589623"/>
                  <a:gd name="connsiteY43" fmla="*/ 51253 h 1097850"/>
                  <a:gd name="connsiteX44" fmla="*/ 484685 w 589623"/>
                  <a:gd name="connsiteY44" fmla="*/ 59072 h 1097850"/>
                  <a:gd name="connsiteX45" fmla="*/ 494518 w 589623"/>
                  <a:gd name="connsiteY45" fmla="*/ 62252 h 1097850"/>
                  <a:gd name="connsiteX46" fmla="*/ 489721 w 589623"/>
                  <a:gd name="connsiteY46" fmla="*/ 78155 h 1097850"/>
                  <a:gd name="connsiteX47" fmla="*/ 480180 w 589623"/>
                  <a:gd name="connsiteY47" fmla="*/ 113377 h 1097850"/>
                  <a:gd name="connsiteX48" fmla="*/ 484685 w 589623"/>
                  <a:gd name="connsiteY48" fmla="*/ 106752 h 1097850"/>
                  <a:gd name="connsiteX49" fmla="*/ 494491 w 589623"/>
                  <a:gd name="connsiteY49" fmla="*/ 116532 h 1097850"/>
                  <a:gd name="connsiteX50" fmla="*/ 499024 w 589623"/>
                  <a:gd name="connsiteY50" fmla="*/ 115842 h 1097850"/>
                  <a:gd name="connsiteX51" fmla="*/ 516569 w 589623"/>
                  <a:gd name="connsiteY51" fmla="*/ 111814 h 1097850"/>
                  <a:gd name="connsiteX52" fmla="*/ 528999 w 589623"/>
                  <a:gd name="connsiteY52" fmla="*/ 125039 h 1097850"/>
                  <a:gd name="connsiteX53" fmla="*/ 500905 w 589623"/>
                  <a:gd name="connsiteY53" fmla="*/ 151171 h 1097850"/>
                  <a:gd name="connsiteX54" fmla="*/ 479915 w 589623"/>
                  <a:gd name="connsiteY54" fmla="*/ 153716 h 1097850"/>
                  <a:gd name="connsiteX55" fmla="*/ 486143 w 589623"/>
                  <a:gd name="connsiteY55" fmla="*/ 158407 h 1097850"/>
                  <a:gd name="connsiteX56" fmla="*/ 501674 w 589623"/>
                  <a:gd name="connsiteY56" fmla="*/ 164370 h 1097850"/>
                  <a:gd name="connsiteX57" fmla="*/ 525819 w 589623"/>
                  <a:gd name="connsiteY57" fmla="*/ 157771 h 1097850"/>
                  <a:gd name="connsiteX58" fmla="*/ 515986 w 589623"/>
                  <a:gd name="connsiteY58" fmla="*/ 170413 h 1097850"/>
                  <a:gd name="connsiteX59" fmla="*/ 536208 w 589623"/>
                  <a:gd name="connsiteY59" fmla="*/ 186500 h 1097850"/>
                  <a:gd name="connsiteX60" fmla="*/ 545908 w 589623"/>
                  <a:gd name="connsiteY60" fmla="*/ 190529 h 1097850"/>
                  <a:gd name="connsiteX61" fmla="*/ 542993 w 589623"/>
                  <a:gd name="connsiteY61" fmla="*/ 196916 h 1097850"/>
                  <a:gd name="connsiteX62" fmla="*/ 542542 w 589623"/>
                  <a:gd name="connsiteY62" fmla="*/ 208710 h 1097850"/>
                  <a:gd name="connsiteX63" fmla="*/ 535174 w 589623"/>
                  <a:gd name="connsiteY63" fmla="*/ 218172 h 1097850"/>
                  <a:gd name="connsiteX64" fmla="*/ 563268 w 589623"/>
                  <a:gd name="connsiteY64" fmla="*/ 278335 h 1097850"/>
                  <a:gd name="connsiteX65" fmla="*/ 574850 w 589623"/>
                  <a:gd name="connsiteY65" fmla="*/ 314565 h 1097850"/>
                  <a:gd name="connsiteX66" fmla="*/ 585478 w 589623"/>
                  <a:gd name="connsiteY66" fmla="*/ 355911 h 1097850"/>
                  <a:gd name="connsiteX67" fmla="*/ 520226 w 589623"/>
                  <a:gd name="connsiteY67" fmla="*/ 461474 h 1097850"/>
                  <a:gd name="connsiteX68" fmla="*/ 557437 w 589623"/>
                  <a:gd name="connsiteY68" fmla="*/ 543714 h 1097850"/>
                  <a:gd name="connsiteX69" fmla="*/ 551606 w 589623"/>
                  <a:gd name="connsiteY69" fmla="*/ 609576 h 1097850"/>
                  <a:gd name="connsiteX70" fmla="*/ 544928 w 589623"/>
                  <a:gd name="connsiteY70" fmla="*/ 649914 h 1097850"/>
                  <a:gd name="connsiteX71" fmla="*/ 529609 w 589623"/>
                  <a:gd name="connsiteY71" fmla="*/ 779860 h 1097850"/>
                  <a:gd name="connsiteX72" fmla="*/ 524705 w 589623"/>
                  <a:gd name="connsiteY72" fmla="*/ 831860 h 1097850"/>
                  <a:gd name="connsiteX73" fmla="*/ 523168 w 589623"/>
                  <a:gd name="connsiteY73" fmla="*/ 902413 h 1097850"/>
                  <a:gd name="connsiteX74" fmla="*/ 483917 w 589623"/>
                  <a:gd name="connsiteY74" fmla="*/ 980280 h 1097850"/>
                  <a:gd name="connsiteX75" fmla="*/ 482459 w 589623"/>
                  <a:gd name="connsiteY75" fmla="*/ 989477 h 1097850"/>
                  <a:gd name="connsiteX76" fmla="*/ 474667 w 589623"/>
                  <a:gd name="connsiteY76" fmla="*/ 976331 h 1097850"/>
                  <a:gd name="connsiteX77" fmla="*/ 443923 w 589623"/>
                  <a:gd name="connsiteY77" fmla="*/ 970659 h 1097850"/>
                  <a:gd name="connsiteX78" fmla="*/ 348590 w 589623"/>
                  <a:gd name="connsiteY78" fmla="*/ 948873 h 1097850"/>
                  <a:gd name="connsiteX79" fmla="*/ 317236 w 589623"/>
                  <a:gd name="connsiteY79" fmla="*/ 920939 h 1097850"/>
                  <a:gd name="connsiteX80" fmla="*/ 309577 w 589623"/>
                  <a:gd name="connsiteY80" fmla="*/ 920939 h 1097850"/>
                  <a:gd name="connsiteX81" fmla="*/ 328553 w 589623"/>
                  <a:gd name="connsiteY81" fmla="*/ 935171 h 1097850"/>
                  <a:gd name="connsiteX82" fmla="*/ 316309 w 589623"/>
                  <a:gd name="connsiteY82" fmla="*/ 1013568 h 1097850"/>
                  <a:gd name="connsiteX83" fmla="*/ 309550 w 589623"/>
                  <a:gd name="connsiteY83" fmla="*/ 1038826 h 1097850"/>
                  <a:gd name="connsiteX84" fmla="*/ 232293 w 589623"/>
                  <a:gd name="connsiteY84" fmla="*/ 1079111 h 1097850"/>
                  <a:gd name="connsiteX85" fmla="*/ 178358 w 589623"/>
                  <a:gd name="connsiteY85" fmla="*/ 1085605 h 1097850"/>
                  <a:gd name="connsiteX86" fmla="*/ 174621 w 589623"/>
                  <a:gd name="connsiteY86" fmla="*/ 1097849 h 1097850"/>
                  <a:gd name="connsiteX87" fmla="*/ 175284 w 589623"/>
                  <a:gd name="connsiteY87" fmla="*/ 1086294 h 1097850"/>
                  <a:gd name="connsiteX88" fmla="*/ 160203 w 589623"/>
                  <a:gd name="connsiteY88" fmla="*/ 1079085 h 1097850"/>
                  <a:gd name="connsiteX89" fmla="*/ 163887 w 589623"/>
                  <a:gd name="connsiteY89" fmla="*/ 1057007 h 1097850"/>
                  <a:gd name="connsiteX90" fmla="*/ 46185 w 589623"/>
                  <a:gd name="connsiteY90" fmla="*/ 94322 h 1097850"/>
                  <a:gd name="connsiteX91" fmla="*/ 36246 w 589623"/>
                  <a:gd name="connsiteY91" fmla="*/ 123899 h 1097850"/>
                  <a:gd name="connsiteX92" fmla="*/ 28083 w 589623"/>
                  <a:gd name="connsiteY92" fmla="*/ 109800 h 1097850"/>
                  <a:gd name="connsiteX93" fmla="*/ 47272 w 589623"/>
                  <a:gd name="connsiteY93" fmla="*/ 82952 h 1097850"/>
                  <a:gd name="connsiteX94" fmla="*/ 64234 w 589623"/>
                  <a:gd name="connsiteY94" fmla="*/ 62279 h 1097850"/>
                  <a:gd name="connsiteX95" fmla="*/ 46185 w 589623"/>
                  <a:gd name="connsiteY95" fmla="*/ 94322 h 1097850"/>
                  <a:gd name="connsiteX96" fmla="*/ 467087 w 589623"/>
                  <a:gd name="connsiteY96" fmla="*/ 11048 h 1097850"/>
                  <a:gd name="connsiteX97" fmla="*/ 463429 w 589623"/>
                  <a:gd name="connsiteY97" fmla="*/ 40599 h 1097850"/>
                  <a:gd name="connsiteX98" fmla="*/ 453835 w 589623"/>
                  <a:gd name="connsiteY98" fmla="*/ 34424 h 1097850"/>
                  <a:gd name="connsiteX99" fmla="*/ 467087 w 589623"/>
                  <a:gd name="connsiteY99" fmla="*/ 11048 h 1097850"/>
                  <a:gd name="connsiteX100" fmla="*/ 451688 w 589623"/>
                  <a:gd name="connsiteY100" fmla="*/ 16322 h 1097850"/>
                  <a:gd name="connsiteX101" fmla="*/ 432765 w 589623"/>
                  <a:gd name="connsiteY101" fmla="*/ 21676 h 1097850"/>
                  <a:gd name="connsiteX102" fmla="*/ 451688 w 589623"/>
                  <a:gd name="connsiteY102" fmla="*/ 16322 h 1097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589623" h="1097850">
                    <a:moveTo>
                      <a:pt x="163887" y="1057140"/>
                    </a:moveTo>
                    <a:cubicBezTo>
                      <a:pt x="163066" y="1049984"/>
                      <a:pt x="157129" y="1054384"/>
                      <a:pt x="153286" y="1054596"/>
                    </a:cubicBezTo>
                    <a:cubicBezTo>
                      <a:pt x="150291" y="1030636"/>
                      <a:pt x="153524" y="1009222"/>
                      <a:pt x="126729" y="1008374"/>
                    </a:cubicBezTo>
                    <a:cubicBezTo>
                      <a:pt x="135343" y="998196"/>
                      <a:pt x="127922" y="992816"/>
                      <a:pt x="119149" y="1000476"/>
                    </a:cubicBezTo>
                    <a:cubicBezTo>
                      <a:pt x="109555" y="959528"/>
                      <a:pt x="103830" y="1004239"/>
                      <a:pt x="102532" y="961780"/>
                    </a:cubicBezTo>
                    <a:cubicBezTo>
                      <a:pt x="100782" y="956268"/>
                      <a:pt x="91904" y="954439"/>
                      <a:pt x="95614" y="961780"/>
                    </a:cubicBezTo>
                    <a:cubicBezTo>
                      <a:pt x="87531" y="958865"/>
                      <a:pt x="94448" y="944050"/>
                      <a:pt x="85013" y="944394"/>
                    </a:cubicBezTo>
                    <a:cubicBezTo>
                      <a:pt x="63280" y="923430"/>
                      <a:pt x="129883" y="911768"/>
                      <a:pt x="83820" y="874027"/>
                    </a:cubicBezTo>
                    <a:cubicBezTo>
                      <a:pt x="74782" y="855183"/>
                      <a:pt x="102956" y="852984"/>
                      <a:pt x="86417" y="827434"/>
                    </a:cubicBezTo>
                    <a:cubicBezTo>
                      <a:pt x="79500" y="825791"/>
                      <a:pt x="120395" y="778959"/>
                      <a:pt x="109714" y="771936"/>
                    </a:cubicBezTo>
                    <a:cubicBezTo>
                      <a:pt x="118195" y="765283"/>
                      <a:pt x="94263" y="684925"/>
                      <a:pt x="111066" y="691684"/>
                    </a:cubicBezTo>
                    <a:cubicBezTo>
                      <a:pt x="121985" y="701463"/>
                      <a:pt x="128478" y="728815"/>
                      <a:pt x="148250" y="718770"/>
                    </a:cubicBezTo>
                    <a:cubicBezTo>
                      <a:pt x="106799" y="710077"/>
                      <a:pt x="137914" y="697223"/>
                      <a:pt x="138709" y="681427"/>
                    </a:cubicBezTo>
                    <a:cubicBezTo>
                      <a:pt x="137675" y="685058"/>
                      <a:pt x="135025" y="689086"/>
                      <a:pt x="131500" y="690756"/>
                    </a:cubicBezTo>
                    <a:cubicBezTo>
                      <a:pt x="157526" y="668838"/>
                      <a:pt x="140219" y="600830"/>
                      <a:pt x="102505" y="628420"/>
                    </a:cubicBezTo>
                    <a:cubicBezTo>
                      <a:pt x="105155" y="629586"/>
                      <a:pt x="104254" y="632952"/>
                      <a:pt x="106083" y="628817"/>
                    </a:cubicBezTo>
                    <a:cubicBezTo>
                      <a:pt x="107700" y="628102"/>
                      <a:pt x="110562" y="628817"/>
                      <a:pt x="112338" y="628420"/>
                    </a:cubicBezTo>
                    <a:cubicBezTo>
                      <a:pt x="105739" y="630884"/>
                      <a:pt x="104228" y="641380"/>
                      <a:pt x="102532" y="647131"/>
                    </a:cubicBezTo>
                    <a:cubicBezTo>
                      <a:pt x="98715" y="632925"/>
                      <a:pt x="109953" y="641247"/>
                      <a:pt x="89518" y="625531"/>
                    </a:cubicBezTo>
                    <a:cubicBezTo>
                      <a:pt x="88299" y="614664"/>
                      <a:pt x="89969" y="599213"/>
                      <a:pt x="88193" y="587525"/>
                    </a:cubicBezTo>
                    <a:cubicBezTo>
                      <a:pt x="93414" y="581429"/>
                      <a:pt x="94740" y="560412"/>
                      <a:pt x="83158" y="568442"/>
                    </a:cubicBezTo>
                    <a:cubicBezTo>
                      <a:pt x="103539" y="542495"/>
                      <a:pt x="136536" y="573770"/>
                      <a:pt x="112364" y="507431"/>
                    </a:cubicBezTo>
                    <a:cubicBezTo>
                      <a:pt x="107620" y="484161"/>
                      <a:pt x="131500" y="425642"/>
                      <a:pt x="93017" y="427152"/>
                    </a:cubicBezTo>
                    <a:cubicBezTo>
                      <a:pt x="73457" y="414404"/>
                      <a:pt x="96091" y="385330"/>
                      <a:pt x="83078" y="366883"/>
                    </a:cubicBezTo>
                    <a:cubicBezTo>
                      <a:pt x="81011" y="359118"/>
                      <a:pt x="73722" y="350584"/>
                      <a:pt x="66195" y="347509"/>
                    </a:cubicBezTo>
                    <a:cubicBezTo>
                      <a:pt x="61372" y="335053"/>
                      <a:pt x="63916" y="317295"/>
                      <a:pt x="52095" y="308416"/>
                    </a:cubicBezTo>
                    <a:cubicBezTo>
                      <a:pt x="41097" y="305369"/>
                      <a:pt x="28295" y="325432"/>
                      <a:pt x="18595" y="316394"/>
                    </a:cubicBezTo>
                    <a:cubicBezTo>
                      <a:pt x="34524" y="284749"/>
                      <a:pt x="5078" y="299591"/>
                      <a:pt x="6615" y="322993"/>
                    </a:cubicBezTo>
                    <a:cubicBezTo>
                      <a:pt x="-13792" y="283583"/>
                      <a:pt x="19761" y="295960"/>
                      <a:pt x="17270" y="262751"/>
                    </a:cubicBezTo>
                    <a:cubicBezTo>
                      <a:pt x="-24420" y="254747"/>
                      <a:pt x="28958" y="191801"/>
                      <a:pt x="25751" y="167577"/>
                    </a:cubicBezTo>
                    <a:cubicBezTo>
                      <a:pt x="17667" y="149528"/>
                      <a:pt x="3939" y="160713"/>
                      <a:pt x="20795" y="132434"/>
                    </a:cubicBezTo>
                    <a:cubicBezTo>
                      <a:pt x="40460" y="145394"/>
                      <a:pt x="28057" y="142664"/>
                      <a:pt x="31661" y="162700"/>
                    </a:cubicBezTo>
                    <a:cubicBezTo>
                      <a:pt x="54799" y="201263"/>
                      <a:pt x="122515" y="210142"/>
                      <a:pt x="159753" y="189204"/>
                    </a:cubicBezTo>
                    <a:cubicBezTo>
                      <a:pt x="198819" y="131665"/>
                      <a:pt x="232213" y="187614"/>
                      <a:pt x="258929" y="109959"/>
                    </a:cubicBezTo>
                    <a:cubicBezTo>
                      <a:pt x="294655" y="99251"/>
                      <a:pt x="288294" y="55176"/>
                      <a:pt x="333244" y="58065"/>
                    </a:cubicBezTo>
                    <a:cubicBezTo>
                      <a:pt x="369766" y="38108"/>
                      <a:pt x="351293" y="42057"/>
                      <a:pt x="360622" y="7867"/>
                    </a:cubicBezTo>
                    <a:cubicBezTo>
                      <a:pt x="377187" y="-3317"/>
                      <a:pt x="377982" y="3308"/>
                      <a:pt x="391048" y="4713"/>
                    </a:cubicBezTo>
                    <a:cubicBezTo>
                      <a:pt x="398151" y="10438"/>
                      <a:pt x="390280" y="26075"/>
                      <a:pt x="398231" y="30183"/>
                    </a:cubicBezTo>
                    <a:cubicBezTo>
                      <a:pt x="391340" y="20165"/>
                      <a:pt x="405917" y="11657"/>
                      <a:pt x="400696" y="27268"/>
                    </a:cubicBezTo>
                    <a:cubicBezTo>
                      <a:pt x="400325" y="35007"/>
                      <a:pt x="408037" y="22603"/>
                      <a:pt x="417419" y="33629"/>
                    </a:cubicBezTo>
                    <a:cubicBezTo>
                      <a:pt x="416571" y="6012"/>
                      <a:pt x="430751" y="41155"/>
                      <a:pt x="448773" y="36809"/>
                    </a:cubicBezTo>
                    <a:cubicBezTo>
                      <a:pt x="438808" y="56130"/>
                      <a:pt x="454153" y="36067"/>
                      <a:pt x="455955" y="78128"/>
                    </a:cubicBezTo>
                    <a:cubicBezTo>
                      <a:pt x="456008" y="73092"/>
                      <a:pt x="466133" y="63259"/>
                      <a:pt x="464357" y="60132"/>
                    </a:cubicBezTo>
                    <a:cubicBezTo>
                      <a:pt x="455717" y="45502"/>
                      <a:pt x="479888" y="60609"/>
                      <a:pt x="484394" y="51253"/>
                    </a:cubicBezTo>
                    <a:cubicBezTo>
                      <a:pt x="486116" y="55414"/>
                      <a:pt x="488263" y="55467"/>
                      <a:pt x="484685" y="59072"/>
                    </a:cubicBezTo>
                    <a:cubicBezTo>
                      <a:pt x="488184" y="60556"/>
                      <a:pt x="491444" y="67606"/>
                      <a:pt x="494518" y="62252"/>
                    </a:cubicBezTo>
                    <a:cubicBezTo>
                      <a:pt x="506047" y="61802"/>
                      <a:pt x="492504" y="95806"/>
                      <a:pt x="489721" y="78155"/>
                    </a:cubicBezTo>
                    <a:cubicBezTo>
                      <a:pt x="487495" y="85867"/>
                      <a:pt x="484235" y="107467"/>
                      <a:pt x="480180" y="113377"/>
                    </a:cubicBezTo>
                    <a:cubicBezTo>
                      <a:pt x="486593" y="115498"/>
                      <a:pt x="488316" y="112026"/>
                      <a:pt x="484685" y="106752"/>
                    </a:cubicBezTo>
                    <a:cubicBezTo>
                      <a:pt x="493590" y="100894"/>
                      <a:pt x="498706" y="106964"/>
                      <a:pt x="494491" y="116532"/>
                    </a:cubicBezTo>
                    <a:cubicBezTo>
                      <a:pt x="498414" y="117088"/>
                      <a:pt x="495234" y="111125"/>
                      <a:pt x="499024" y="115842"/>
                    </a:cubicBezTo>
                    <a:cubicBezTo>
                      <a:pt x="506683" y="115948"/>
                      <a:pt x="505013" y="108766"/>
                      <a:pt x="516569" y="111814"/>
                    </a:cubicBezTo>
                    <a:cubicBezTo>
                      <a:pt x="521976" y="115180"/>
                      <a:pt x="539017" y="116797"/>
                      <a:pt x="528999" y="125039"/>
                    </a:cubicBezTo>
                    <a:cubicBezTo>
                      <a:pt x="505040" y="112821"/>
                      <a:pt x="501674" y="131559"/>
                      <a:pt x="500905" y="151171"/>
                    </a:cubicBezTo>
                    <a:cubicBezTo>
                      <a:pt x="497751" y="155438"/>
                      <a:pt x="479729" y="148230"/>
                      <a:pt x="479915" y="153716"/>
                    </a:cubicBezTo>
                    <a:cubicBezTo>
                      <a:pt x="475276" y="155651"/>
                      <a:pt x="480895" y="163999"/>
                      <a:pt x="486143" y="158407"/>
                    </a:cubicBezTo>
                    <a:cubicBezTo>
                      <a:pt x="491656" y="156128"/>
                      <a:pt x="496877" y="162727"/>
                      <a:pt x="501674" y="164370"/>
                    </a:cubicBezTo>
                    <a:cubicBezTo>
                      <a:pt x="510367" y="163999"/>
                      <a:pt x="516834" y="153292"/>
                      <a:pt x="525819" y="157771"/>
                    </a:cubicBezTo>
                    <a:cubicBezTo>
                      <a:pt x="525315" y="164900"/>
                      <a:pt x="517046" y="165908"/>
                      <a:pt x="515986" y="170413"/>
                    </a:cubicBezTo>
                    <a:cubicBezTo>
                      <a:pt x="535572" y="176323"/>
                      <a:pt x="528018" y="187031"/>
                      <a:pt x="536208" y="186500"/>
                    </a:cubicBezTo>
                    <a:cubicBezTo>
                      <a:pt x="541058" y="180696"/>
                      <a:pt x="541403" y="187958"/>
                      <a:pt x="545908" y="190529"/>
                    </a:cubicBezTo>
                    <a:cubicBezTo>
                      <a:pt x="561254" y="194107"/>
                      <a:pt x="548956" y="193577"/>
                      <a:pt x="542993" y="196916"/>
                    </a:cubicBezTo>
                    <a:cubicBezTo>
                      <a:pt x="536128" y="200176"/>
                      <a:pt x="543682" y="203728"/>
                      <a:pt x="542542" y="208710"/>
                    </a:cubicBezTo>
                    <a:cubicBezTo>
                      <a:pt x="534803" y="205159"/>
                      <a:pt x="527515" y="212156"/>
                      <a:pt x="535174" y="218172"/>
                    </a:cubicBezTo>
                    <a:cubicBezTo>
                      <a:pt x="538514" y="207120"/>
                      <a:pt x="561731" y="268609"/>
                      <a:pt x="563268" y="278335"/>
                    </a:cubicBezTo>
                    <a:cubicBezTo>
                      <a:pt x="564779" y="287850"/>
                      <a:pt x="560300" y="314433"/>
                      <a:pt x="574850" y="314565"/>
                    </a:cubicBezTo>
                    <a:cubicBezTo>
                      <a:pt x="578295" y="331051"/>
                      <a:pt x="598067" y="337862"/>
                      <a:pt x="585478" y="355911"/>
                    </a:cubicBezTo>
                    <a:cubicBezTo>
                      <a:pt x="580310" y="401868"/>
                      <a:pt x="536685" y="421878"/>
                      <a:pt x="520226" y="461474"/>
                    </a:cubicBezTo>
                    <a:cubicBezTo>
                      <a:pt x="516489" y="493967"/>
                      <a:pt x="531808" y="525268"/>
                      <a:pt x="557437" y="543714"/>
                    </a:cubicBezTo>
                    <a:cubicBezTo>
                      <a:pt x="558206" y="558927"/>
                      <a:pt x="525368" y="612570"/>
                      <a:pt x="551606" y="609576"/>
                    </a:cubicBezTo>
                    <a:cubicBezTo>
                      <a:pt x="554257" y="621926"/>
                      <a:pt x="529847" y="620071"/>
                      <a:pt x="544928" y="649914"/>
                    </a:cubicBezTo>
                    <a:cubicBezTo>
                      <a:pt x="528893" y="689060"/>
                      <a:pt x="533823" y="737481"/>
                      <a:pt x="529609" y="779860"/>
                    </a:cubicBezTo>
                    <a:cubicBezTo>
                      <a:pt x="520756" y="797220"/>
                      <a:pt x="525633" y="814474"/>
                      <a:pt x="524705" y="831860"/>
                    </a:cubicBezTo>
                    <a:cubicBezTo>
                      <a:pt x="516383" y="854070"/>
                      <a:pt x="501886" y="885503"/>
                      <a:pt x="523168" y="902413"/>
                    </a:cubicBezTo>
                    <a:cubicBezTo>
                      <a:pt x="479331" y="913889"/>
                      <a:pt x="522612" y="966365"/>
                      <a:pt x="483917" y="980280"/>
                    </a:cubicBezTo>
                    <a:cubicBezTo>
                      <a:pt x="483917" y="980280"/>
                      <a:pt x="482459" y="989477"/>
                      <a:pt x="482459" y="989477"/>
                    </a:cubicBezTo>
                    <a:cubicBezTo>
                      <a:pt x="474773" y="986587"/>
                      <a:pt x="483095" y="979405"/>
                      <a:pt x="474667" y="976331"/>
                    </a:cubicBezTo>
                    <a:cubicBezTo>
                      <a:pt x="453994" y="976198"/>
                      <a:pt x="464410" y="985342"/>
                      <a:pt x="443923" y="970659"/>
                    </a:cubicBezTo>
                    <a:cubicBezTo>
                      <a:pt x="374272" y="897430"/>
                      <a:pt x="370402" y="957089"/>
                      <a:pt x="348590" y="948873"/>
                    </a:cubicBezTo>
                    <a:cubicBezTo>
                      <a:pt x="339075" y="938987"/>
                      <a:pt x="327043" y="926266"/>
                      <a:pt x="317236" y="920939"/>
                    </a:cubicBezTo>
                    <a:cubicBezTo>
                      <a:pt x="314533" y="914763"/>
                      <a:pt x="297915" y="916884"/>
                      <a:pt x="309577" y="920939"/>
                    </a:cubicBezTo>
                    <a:cubicBezTo>
                      <a:pt x="303693" y="937371"/>
                      <a:pt x="323624" y="931460"/>
                      <a:pt x="328553" y="935171"/>
                    </a:cubicBezTo>
                    <a:cubicBezTo>
                      <a:pt x="314480" y="958494"/>
                      <a:pt x="293595" y="979326"/>
                      <a:pt x="316309" y="1013568"/>
                    </a:cubicBezTo>
                    <a:cubicBezTo>
                      <a:pt x="313685" y="1019213"/>
                      <a:pt x="303136" y="1037077"/>
                      <a:pt x="309550" y="1038826"/>
                    </a:cubicBezTo>
                    <a:cubicBezTo>
                      <a:pt x="288798" y="1041397"/>
                      <a:pt x="255112" y="1114706"/>
                      <a:pt x="232293" y="1079111"/>
                    </a:cubicBezTo>
                    <a:cubicBezTo>
                      <a:pt x="235420" y="1102249"/>
                      <a:pt x="208758" y="1037448"/>
                      <a:pt x="178358" y="1085605"/>
                    </a:cubicBezTo>
                    <a:cubicBezTo>
                      <a:pt x="179683" y="1088043"/>
                      <a:pt x="180372" y="1097982"/>
                      <a:pt x="174621" y="1097849"/>
                    </a:cubicBezTo>
                    <a:cubicBezTo>
                      <a:pt x="170990" y="1095411"/>
                      <a:pt x="174435" y="1089315"/>
                      <a:pt x="175284" y="1086294"/>
                    </a:cubicBezTo>
                    <a:cubicBezTo>
                      <a:pt x="172103" y="1081232"/>
                      <a:pt x="159196" y="1086479"/>
                      <a:pt x="160203" y="1079085"/>
                    </a:cubicBezTo>
                    <a:cubicBezTo>
                      <a:pt x="165265" y="1073864"/>
                      <a:pt x="168075" y="1063368"/>
                      <a:pt x="163887" y="1057007"/>
                    </a:cubicBezTo>
                    <a:close/>
                    <a:moveTo>
                      <a:pt x="46185" y="94322"/>
                    </a:moveTo>
                    <a:cubicBezTo>
                      <a:pt x="34047" y="98933"/>
                      <a:pt x="39162" y="113881"/>
                      <a:pt x="36246" y="123899"/>
                    </a:cubicBezTo>
                    <a:cubicBezTo>
                      <a:pt x="19708" y="123687"/>
                      <a:pt x="26228" y="122680"/>
                      <a:pt x="28083" y="109800"/>
                    </a:cubicBezTo>
                    <a:cubicBezTo>
                      <a:pt x="25725" y="96177"/>
                      <a:pt x="46795" y="93738"/>
                      <a:pt x="47272" y="82952"/>
                    </a:cubicBezTo>
                    <a:cubicBezTo>
                      <a:pt x="43641" y="65459"/>
                      <a:pt x="53765" y="77121"/>
                      <a:pt x="64234" y="62279"/>
                    </a:cubicBezTo>
                    <a:cubicBezTo>
                      <a:pt x="73166" y="83588"/>
                      <a:pt x="72662" y="93129"/>
                      <a:pt x="46185" y="94322"/>
                    </a:cubicBezTo>
                    <a:close/>
                    <a:moveTo>
                      <a:pt x="467087" y="11048"/>
                    </a:moveTo>
                    <a:cubicBezTo>
                      <a:pt x="469022" y="16322"/>
                      <a:pt x="468598" y="40308"/>
                      <a:pt x="463429" y="40599"/>
                    </a:cubicBezTo>
                    <a:cubicBezTo>
                      <a:pt x="460938" y="35272"/>
                      <a:pt x="457572" y="35775"/>
                      <a:pt x="453835" y="34424"/>
                    </a:cubicBezTo>
                    <a:cubicBezTo>
                      <a:pt x="458367" y="29441"/>
                      <a:pt x="455770" y="552"/>
                      <a:pt x="467087" y="11048"/>
                    </a:cubicBezTo>
                    <a:close/>
                    <a:moveTo>
                      <a:pt x="451688" y="16322"/>
                    </a:moveTo>
                    <a:cubicBezTo>
                      <a:pt x="457678" y="22895"/>
                      <a:pt x="435945" y="23027"/>
                      <a:pt x="432765" y="21676"/>
                    </a:cubicBezTo>
                    <a:cubicBezTo>
                      <a:pt x="429770" y="6621"/>
                      <a:pt x="455452" y="-15641"/>
                      <a:pt x="451688" y="16322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206" name="Figura a mano libera: forma 230">
                <a:extLst>
                  <a:ext uri="{FF2B5EF4-FFF2-40B4-BE49-F238E27FC236}">
                    <a16:creationId xmlns:a16="http://schemas.microsoft.com/office/drawing/2014/main" id="{15C7377A-3F5E-78AA-81FD-F9C79B61C430}"/>
                  </a:ext>
                </a:extLst>
              </p:cNvPr>
              <p:cNvSpPr/>
              <p:nvPr/>
            </p:nvSpPr>
            <p:spPr>
              <a:xfrm>
                <a:off x="2974836" y="1123713"/>
                <a:ext cx="548236" cy="539054"/>
              </a:xfrm>
              <a:custGeom>
                <a:avLst/>
                <a:gdLst>
                  <a:gd name="connsiteX0" fmla="*/ 517439 w 548236"/>
                  <a:gd name="connsiteY0" fmla="*/ 538948 h 539054"/>
                  <a:gd name="connsiteX1" fmla="*/ 499231 w 548236"/>
                  <a:gd name="connsiteY1" fmla="*/ 531633 h 539054"/>
                  <a:gd name="connsiteX2" fmla="*/ 499231 w 548236"/>
                  <a:gd name="connsiteY2" fmla="*/ 531633 h 539054"/>
                  <a:gd name="connsiteX3" fmla="*/ 498410 w 548236"/>
                  <a:gd name="connsiteY3" fmla="*/ 531554 h 539054"/>
                  <a:gd name="connsiteX4" fmla="*/ 491943 w 548236"/>
                  <a:gd name="connsiteY4" fmla="*/ 532534 h 539054"/>
                  <a:gd name="connsiteX5" fmla="*/ 484866 w 548236"/>
                  <a:gd name="connsiteY5" fmla="*/ 533568 h 539054"/>
                  <a:gd name="connsiteX6" fmla="*/ 482004 w 548236"/>
                  <a:gd name="connsiteY6" fmla="*/ 532269 h 539054"/>
                  <a:gd name="connsiteX7" fmla="*/ 484177 w 548236"/>
                  <a:gd name="connsiteY7" fmla="*/ 528002 h 539054"/>
                  <a:gd name="connsiteX8" fmla="*/ 495839 w 548236"/>
                  <a:gd name="connsiteY8" fmla="*/ 520846 h 539054"/>
                  <a:gd name="connsiteX9" fmla="*/ 502809 w 548236"/>
                  <a:gd name="connsiteY9" fmla="*/ 521403 h 539054"/>
                  <a:gd name="connsiteX10" fmla="*/ 509753 w 548236"/>
                  <a:gd name="connsiteY10" fmla="*/ 521933 h 539054"/>
                  <a:gd name="connsiteX11" fmla="*/ 513517 w 548236"/>
                  <a:gd name="connsiteY11" fmla="*/ 521588 h 539054"/>
                  <a:gd name="connsiteX12" fmla="*/ 505539 w 548236"/>
                  <a:gd name="connsiteY12" fmla="*/ 514671 h 539054"/>
                  <a:gd name="connsiteX13" fmla="*/ 492128 w 548236"/>
                  <a:gd name="connsiteY13" fmla="*/ 505368 h 539054"/>
                  <a:gd name="connsiteX14" fmla="*/ 488842 w 548236"/>
                  <a:gd name="connsiteY14" fmla="*/ 504812 h 539054"/>
                  <a:gd name="connsiteX15" fmla="*/ 491810 w 548236"/>
                  <a:gd name="connsiteY15" fmla="*/ 503301 h 539054"/>
                  <a:gd name="connsiteX16" fmla="*/ 495388 w 548236"/>
                  <a:gd name="connsiteY16" fmla="*/ 492991 h 539054"/>
                  <a:gd name="connsiteX17" fmla="*/ 428626 w 548236"/>
                  <a:gd name="connsiteY17" fmla="*/ 434418 h 539054"/>
                  <a:gd name="connsiteX18" fmla="*/ 421179 w 548236"/>
                  <a:gd name="connsiteY18" fmla="*/ 437493 h 539054"/>
                  <a:gd name="connsiteX19" fmla="*/ 419270 w 548236"/>
                  <a:gd name="connsiteY19" fmla="*/ 457370 h 539054"/>
                  <a:gd name="connsiteX20" fmla="*/ 427327 w 548236"/>
                  <a:gd name="connsiteY20" fmla="*/ 460021 h 539054"/>
                  <a:gd name="connsiteX21" fmla="*/ 422663 w 548236"/>
                  <a:gd name="connsiteY21" fmla="*/ 463546 h 539054"/>
                  <a:gd name="connsiteX22" fmla="*/ 414049 w 548236"/>
                  <a:gd name="connsiteY22" fmla="*/ 468847 h 539054"/>
                  <a:gd name="connsiteX23" fmla="*/ 413864 w 548236"/>
                  <a:gd name="connsiteY23" fmla="*/ 469165 h 539054"/>
                  <a:gd name="connsiteX24" fmla="*/ 413519 w 548236"/>
                  <a:gd name="connsiteY24" fmla="*/ 469297 h 539054"/>
                  <a:gd name="connsiteX25" fmla="*/ 396769 w 548236"/>
                  <a:gd name="connsiteY25" fmla="*/ 479474 h 539054"/>
                  <a:gd name="connsiteX26" fmla="*/ 374267 w 548236"/>
                  <a:gd name="connsiteY26" fmla="*/ 492117 h 539054"/>
                  <a:gd name="connsiteX27" fmla="*/ 373923 w 548236"/>
                  <a:gd name="connsiteY27" fmla="*/ 492223 h 539054"/>
                  <a:gd name="connsiteX28" fmla="*/ 373578 w 548236"/>
                  <a:gd name="connsiteY28" fmla="*/ 492117 h 539054"/>
                  <a:gd name="connsiteX29" fmla="*/ 365786 w 548236"/>
                  <a:gd name="connsiteY29" fmla="*/ 487372 h 539054"/>
                  <a:gd name="connsiteX30" fmla="*/ 371432 w 548236"/>
                  <a:gd name="connsiteY30" fmla="*/ 483715 h 539054"/>
                  <a:gd name="connsiteX31" fmla="*/ 383226 w 548236"/>
                  <a:gd name="connsiteY31" fmla="*/ 475419 h 539054"/>
                  <a:gd name="connsiteX32" fmla="*/ 343232 w 548236"/>
                  <a:gd name="connsiteY32" fmla="*/ 456390 h 539054"/>
                  <a:gd name="connsiteX33" fmla="*/ 318796 w 548236"/>
                  <a:gd name="connsiteY33" fmla="*/ 450135 h 539054"/>
                  <a:gd name="connsiteX34" fmla="*/ 318478 w 548236"/>
                  <a:gd name="connsiteY34" fmla="*/ 450003 h 539054"/>
                  <a:gd name="connsiteX35" fmla="*/ 318292 w 548236"/>
                  <a:gd name="connsiteY35" fmla="*/ 449711 h 539054"/>
                  <a:gd name="connsiteX36" fmla="*/ 305968 w 548236"/>
                  <a:gd name="connsiteY36" fmla="*/ 441256 h 539054"/>
                  <a:gd name="connsiteX37" fmla="*/ 286355 w 548236"/>
                  <a:gd name="connsiteY37" fmla="*/ 453580 h 539054"/>
                  <a:gd name="connsiteX38" fmla="*/ 285958 w 548236"/>
                  <a:gd name="connsiteY38" fmla="*/ 454084 h 539054"/>
                  <a:gd name="connsiteX39" fmla="*/ 285322 w 548236"/>
                  <a:gd name="connsiteY39" fmla="*/ 453978 h 539054"/>
                  <a:gd name="connsiteX40" fmla="*/ 279358 w 548236"/>
                  <a:gd name="connsiteY40" fmla="*/ 448041 h 539054"/>
                  <a:gd name="connsiteX41" fmla="*/ 275542 w 548236"/>
                  <a:gd name="connsiteY41" fmla="*/ 443801 h 539054"/>
                  <a:gd name="connsiteX42" fmla="*/ 272733 w 548236"/>
                  <a:gd name="connsiteY42" fmla="*/ 445444 h 539054"/>
                  <a:gd name="connsiteX43" fmla="*/ 274402 w 548236"/>
                  <a:gd name="connsiteY43" fmla="*/ 453634 h 539054"/>
                  <a:gd name="connsiteX44" fmla="*/ 277185 w 548236"/>
                  <a:gd name="connsiteY44" fmla="*/ 460153 h 539054"/>
                  <a:gd name="connsiteX45" fmla="*/ 277106 w 548236"/>
                  <a:gd name="connsiteY45" fmla="*/ 461452 h 539054"/>
                  <a:gd name="connsiteX46" fmla="*/ 275860 w 548236"/>
                  <a:gd name="connsiteY46" fmla="*/ 461161 h 539054"/>
                  <a:gd name="connsiteX47" fmla="*/ 272680 w 548236"/>
                  <a:gd name="connsiteY47" fmla="*/ 460789 h 539054"/>
                  <a:gd name="connsiteX48" fmla="*/ 259375 w 548236"/>
                  <a:gd name="connsiteY48" fmla="*/ 474836 h 539054"/>
                  <a:gd name="connsiteX49" fmla="*/ 261257 w 548236"/>
                  <a:gd name="connsiteY49" fmla="*/ 480402 h 539054"/>
                  <a:gd name="connsiteX50" fmla="*/ 267352 w 548236"/>
                  <a:gd name="connsiteY50" fmla="*/ 482708 h 539054"/>
                  <a:gd name="connsiteX51" fmla="*/ 271885 w 548236"/>
                  <a:gd name="connsiteY51" fmla="*/ 482072 h 539054"/>
                  <a:gd name="connsiteX52" fmla="*/ 283864 w 548236"/>
                  <a:gd name="connsiteY52" fmla="*/ 477222 h 539054"/>
                  <a:gd name="connsiteX53" fmla="*/ 285375 w 548236"/>
                  <a:gd name="connsiteY53" fmla="*/ 478096 h 539054"/>
                  <a:gd name="connsiteX54" fmla="*/ 280048 w 548236"/>
                  <a:gd name="connsiteY54" fmla="*/ 485517 h 539054"/>
                  <a:gd name="connsiteX55" fmla="*/ 267617 w 548236"/>
                  <a:gd name="connsiteY55" fmla="*/ 502771 h 539054"/>
                  <a:gd name="connsiteX56" fmla="*/ 267538 w 548236"/>
                  <a:gd name="connsiteY56" fmla="*/ 505978 h 539054"/>
                  <a:gd name="connsiteX57" fmla="*/ 265656 w 548236"/>
                  <a:gd name="connsiteY57" fmla="*/ 503381 h 539054"/>
                  <a:gd name="connsiteX58" fmla="*/ 249012 w 548236"/>
                  <a:gd name="connsiteY58" fmla="*/ 469986 h 539054"/>
                  <a:gd name="connsiteX59" fmla="*/ 232182 w 548236"/>
                  <a:gd name="connsiteY59" fmla="*/ 436433 h 539054"/>
                  <a:gd name="connsiteX60" fmla="*/ 231997 w 548236"/>
                  <a:gd name="connsiteY60" fmla="*/ 436168 h 539054"/>
                  <a:gd name="connsiteX61" fmla="*/ 231997 w 548236"/>
                  <a:gd name="connsiteY61" fmla="*/ 435850 h 539054"/>
                  <a:gd name="connsiteX62" fmla="*/ 231838 w 548236"/>
                  <a:gd name="connsiteY62" fmla="*/ 432431 h 539054"/>
                  <a:gd name="connsiteX63" fmla="*/ 225768 w 548236"/>
                  <a:gd name="connsiteY63" fmla="*/ 409320 h 539054"/>
                  <a:gd name="connsiteX64" fmla="*/ 220786 w 548236"/>
                  <a:gd name="connsiteY64" fmla="*/ 412182 h 539054"/>
                  <a:gd name="connsiteX65" fmla="*/ 210502 w 548236"/>
                  <a:gd name="connsiteY65" fmla="*/ 419656 h 539054"/>
                  <a:gd name="connsiteX66" fmla="*/ 193408 w 548236"/>
                  <a:gd name="connsiteY66" fmla="*/ 414859 h 539054"/>
                  <a:gd name="connsiteX67" fmla="*/ 192904 w 548236"/>
                  <a:gd name="connsiteY67" fmla="*/ 414594 h 539054"/>
                  <a:gd name="connsiteX68" fmla="*/ 192825 w 548236"/>
                  <a:gd name="connsiteY68" fmla="*/ 414037 h 539054"/>
                  <a:gd name="connsiteX69" fmla="*/ 187974 w 548236"/>
                  <a:gd name="connsiteY69" fmla="*/ 406219 h 539054"/>
                  <a:gd name="connsiteX70" fmla="*/ 175359 w 548236"/>
                  <a:gd name="connsiteY70" fmla="*/ 414779 h 539054"/>
                  <a:gd name="connsiteX71" fmla="*/ 172921 w 548236"/>
                  <a:gd name="connsiteY71" fmla="*/ 417059 h 539054"/>
                  <a:gd name="connsiteX72" fmla="*/ 171940 w 548236"/>
                  <a:gd name="connsiteY72" fmla="*/ 417933 h 539054"/>
                  <a:gd name="connsiteX73" fmla="*/ 167938 w 548236"/>
                  <a:gd name="connsiteY73" fmla="*/ 411387 h 539054"/>
                  <a:gd name="connsiteX74" fmla="*/ 161074 w 548236"/>
                  <a:gd name="connsiteY74" fmla="*/ 401501 h 539054"/>
                  <a:gd name="connsiteX75" fmla="*/ 159165 w 548236"/>
                  <a:gd name="connsiteY75" fmla="*/ 403197 h 539054"/>
                  <a:gd name="connsiteX76" fmla="*/ 141911 w 548236"/>
                  <a:gd name="connsiteY76" fmla="*/ 413746 h 539054"/>
                  <a:gd name="connsiteX77" fmla="*/ 135630 w 548236"/>
                  <a:gd name="connsiteY77" fmla="*/ 419842 h 539054"/>
                  <a:gd name="connsiteX78" fmla="*/ 121636 w 548236"/>
                  <a:gd name="connsiteY78" fmla="*/ 429383 h 539054"/>
                  <a:gd name="connsiteX79" fmla="*/ 117740 w 548236"/>
                  <a:gd name="connsiteY79" fmla="*/ 428508 h 539054"/>
                  <a:gd name="connsiteX80" fmla="*/ 117210 w 548236"/>
                  <a:gd name="connsiteY80" fmla="*/ 428270 h 539054"/>
                  <a:gd name="connsiteX81" fmla="*/ 117104 w 548236"/>
                  <a:gd name="connsiteY81" fmla="*/ 427713 h 539054"/>
                  <a:gd name="connsiteX82" fmla="*/ 98605 w 548236"/>
                  <a:gd name="connsiteY82" fmla="*/ 414912 h 539054"/>
                  <a:gd name="connsiteX83" fmla="*/ 77959 w 548236"/>
                  <a:gd name="connsiteY83" fmla="*/ 405636 h 539054"/>
                  <a:gd name="connsiteX84" fmla="*/ 77853 w 548236"/>
                  <a:gd name="connsiteY84" fmla="*/ 405450 h 539054"/>
                  <a:gd name="connsiteX85" fmla="*/ 77853 w 548236"/>
                  <a:gd name="connsiteY85" fmla="*/ 405238 h 539054"/>
                  <a:gd name="connsiteX86" fmla="*/ 53125 w 548236"/>
                  <a:gd name="connsiteY86" fmla="*/ 360580 h 539054"/>
                  <a:gd name="connsiteX87" fmla="*/ 35553 w 548236"/>
                  <a:gd name="connsiteY87" fmla="*/ 329226 h 539054"/>
                  <a:gd name="connsiteX88" fmla="*/ 46552 w 548236"/>
                  <a:gd name="connsiteY88" fmla="*/ 279638 h 539054"/>
                  <a:gd name="connsiteX89" fmla="*/ 58399 w 548236"/>
                  <a:gd name="connsiteY89" fmla="*/ 264266 h 539054"/>
                  <a:gd name="connsiteX90" fmla="*/ 47188 w 548236"/>
                  <a:gd name="connsiteY90" fmla="*/ 241950 h 539054"/>
                  <a:gd name="connsiteX91" fmla="*/ 42126 w 548236"/>
                  <a:gd name="connsiteY91" fmla="*/ 230209 h 539054"/>
                  <a:gd name="connsiteX92" fmla="*/ 37196 w 548236"/>
                  <a:gd name="connsiteY92" fmla="*/ 221834 h 539054"/>
                  <a:gd name="connsiteX93" fmla="*/ 35447 w 548236"/>
                  <a:gd name="connsiteY93" fmla="*/ 221993 h 539054"/>
                  <a:gd name="connsiteX94" fmla="*/ 35367 w 548236"/>
                  <a:gd name="connsiteY94" fmla="*/ 221993 h 539054"/>
                  <a:gd name="connsiteX95" fmla="*/ 35049 w 548236"/>
                  <a:gd name="connsiteY95" fmla="*/ 221993 h 539054"/>
                  <a:gd name="connsiteX96" fmla="*/ 30173 w 548236"/>
                  <a:gd name="connsiteY96" fmla="*/ 216984 h 539054"/>
                  <a:gd name="connsiteX97" fmla="*/ 29669 w 548236"/>
                  <a:gd name="connsiteY97" fmla="*/ 215685 h 539054"/>
                  <a:gd name="connsiteX98" fmla="*/ 38 w 548236"/>
                  <a:gd name="connsiteY98" fmla="*/ 193025 h 539054"/>
                  <a:gd name="connsiteX99" fmla="*/ 34678 w 548236"/>
                  <a:gd name="connsiteY99" fmla="*/ 158623 h 539054"/>
                  <a:gd name="connsiteX100" fmla="*/ 52118 w 548236"/>
                  <a:gd name="connsiteY100" fmla="*/ 130000 h 539054"/>
                  <a:gd name="connsiteX101" fmla="*/ 95000 w 548236"/>
                  <a:gd name="connsiteY101" fmla="*/ 89688 h 539054"/>
                  <a:gd name="connsiteX102" fmla="*/ 115540 w 548236"/>
                  <a:gd name="connsiteY102" fmla="*/ 94352 h 539054"/>
                  <a:gd name="connsiteX103" fmla="*/ 117025 w 548236"/>
                  <a:gd name="connsiteY103" fmla="*/ 88946 h 539054"/>
                  <a:gd name="connsiteX104" fmla="*/ 111273 w 548236"/>
                  <a:gd name="connsiteY104" fmla="*/ 82797 h 539054"/>
                  <a:gd name="connsiteX105" fmla="*/ 106688 w 548236"/>
                  <a:gd name="connsiteY105" fmla="*/ 79033 h 539054"/>
                  <a:gd name="connsiteX106" fmla="*/ 112758 w 548236"/>
                  <a:gd name="connsiteY106" fmla="*/ 66683 h 539054"/>
                  <a:gd name="connsiteX107" fmla="*/ 114136 w 548236"/>
                  <a:gd name="connsiteY107" fmla="*/ 65040 h 539054"/>
                  <a:gd name="connsiteX108" fmla="*/ 114374 w 548236"/>
                  <a:gd name="connsiteY108" fmla="*/ 64748 h 539054"/>
                  <a:gd name="connsiteX109" fmla="*/ 114719 w 548236"/>
                  <a:gd name="connsiteY109" fmla="*/ 64642 h 539054"/>
                  <a:gd name="connsiteX110" fmla="*/ 146576 w 548236"/>
                  <a:gd name="connsiteY110" fmla="*/ 26159 h 539054"/>
                  <a:gd name="connsiteX111" fmla="*/ 143661 w 548236"/>
                  <a:gd name="connsiteY111" fmla="*/ 2253 h 539054"/>
                  <a:gd name="connsiteX112" fmla="*/ 143502 w 548236"/>
                  <a:gd name="connsiteY112" fmla="*/ 0 h 539054"/>
                  <a:gd name="connsiteX113" fmla="*/ 145357 w 548236"/>
                  <a:gd name="connsiteY113" fmla="*/ 1246 h 539054"/>
                  <a:gd name="connsiteX114" fmla="*/ 225424 w 548236"/>
                  <a:gd name="connsiteY114" fmla="*/ 21335 h 539054"/>
                  <a:gd name="connsiteX115" fmla="*/ 314370 w 548236"/>
                  <a:gd name="connsiteY115" fmla="*/ 46381 h 539054"/>
                  <a:gd name="connsiteX116" fmla="*/ 347075 w 548236"/>
                  <a:gd name="connsiteY116" fmla="*/ 43598 h 539054"/>
                  <a:gd name="connsiteX117" fmla="*/ 392422 w 548236"/>
                  <a:gd name="connsiteY117" fmla="*/ 40391 h 539054"/>
                  <a:gd name="connsiteX118" fmla="*/ 400665 w 548236"/>
                  <a:gd name="connsiteY118" fmla="*/ 40603 h 539054"/>
                  <a:gd name="connsiteX119" fmla="*/ 401089 w 548236"/>
                  <a:gd name="connsiteY119" fmla="*/ 40603 h 539054"/>
                  <a:gd name="connsiteX120" fmla="*/ 401381 w 548236"/>
                  <a:gd name="connsiteY120" fmla="*/ 40921 h 539054"/>
                  <a:gd name="connsiteX121" fmla="*/ 444767 w 548236"/>
                  <a:gd name="connsiteY121" fmla="*/ 55949 h 539054"/>
                  <a:gd name="connsiteX122" fmla="*/ 479566 w 548236"/>
                  <a:gd name="connsiteY122" fmla="*/ 67213 h 539054"/>
                  <a:gd name="connsiteX123" fmla="*/ 480096 w 548236"/>
                  <a:gd name="connsiteY123" fmla="*/ 67690 h 539054"/>
                  <a:gd name="connsiteX124" fmla="*/ 479884 w 548236"/>
                  <a:gd name="connsiteY124" fmla="*/ 68352 h 539054"/>
                  <a:gd name="connsiteX125" fmla="*/ 475829 w 548236"/>
                  <a:gd name="connsiteY125" fmla="*/ 85182 h 539054"/>
                  <a:gd name="connsiteX126" fmla="*/ 443998 w 548236"/>
                  <a:gd name="connsiteY126" fmla="*/ 104371 h 539054"/>
                  <a:gd name="connsiteX127" fmla="*/ 404508 w 548236"/>
                  <a:gd name="connsiteY127" fmla="*/ 140601 h 539054"/>
                  <a:gd name="connsiteX128" fmla="*/ 362367 w 548236"/>
                  <a:gd name="connsiteY128" fmla="*/ 180860 h 539054"/>
                  <a:gd name="connsiteX129" fmla="*/ 368702 w 548236"/>
                  <a:gd name="connsiteY129" fmla="*/ 199041 h 539054"/>
                  <a:gd name="connsiteX130" fmla="*/ 377421 w 548236"/>
                  <a:gd name="connsiteY130" fmla="*/ 221410 h 539054"/>
                  <a:gd name="connsiteX131" fmla="*/ 384153 w 548236"/>
                  <a:gd name="connsiteY131" fmla="*/ 219979 h 539054"/>
                  <a:gd name="connsiteX132" fmla="*/ 382696 w 548236"/>
                  <a:gd name="connsiteY132" fmla="*/ 216480 h 539054"/>
                  <a:gd name="connsiteX133" fmla="*/ 381503 w 548236"/>
                  <a:gd name="connsiteY133" fmla="*/ 212743 h 539054"/>
                  <a:gd name="connsiteX134" fmla="*/ 383835 w 548236"/>
                  <a:gd name="connsiteY134" fmla="*/ 211710 h 539054"/>
                  <a:gd name="connsiteX135" fmla="*/ 402282 w 548236"/>
                  <a:gd name="connsiteY135" fmla="*/ 216401 h 539054"/>
                  <a:gd name="connsiteX136" fmla="*/ 429713 w 548236"/>
                  <a:gd name="connsiteY136" fmla="*/ 233734 h 539054"/>
                  <a:gd name="connsiteX137" fmla="*/ 435358 w 548236"/>
                  <a:gd name="connsiteY137" fmla="*/ 234662 h 539054"/>
                  <a:gd name="connsiteX138" fmla="*/ 441639 w 548236"/>
                  <a:gd name="connsiteY138" fmla="*/ 234291 h 539054"/>
                  <a:gd name="connsiteX139" fmla="*/ 448053 w 548236"/>
                  <a:gd name="connsiteY139" fmla="*/ 233893 h 539054"/>
                  <a:gd name="connsiteX140" fmla="*/ 458893 w 548236"/>
                  <a:gd name="connsiteY140" fmla="*/ 240864 h 539054"/>
                  <a:gd name="connsiteX141" fmla="*/ 430561 w 548236"/>
                  <a:gd name="connsiteY141" fmla="*/ 279506 h 539054"/>
                  <a:gd name="connsiteX142" fmla="*/ 406840 w 548236"/>
                  <a:gd name="connsiteY142" fmla="*/ 310965 h 539054"/>
                  <a:gd name="connsiteX143" fmla="*/ 406946 w 548236"/>
                  <a:gd name="connsiteY143" fmla="*/ 311257 h 539054"/>
                  <a:gd name="connsiteX144" fmla="*/ 406893 w 548236"/>
                  <a:gd name="connsiteY144" fmla="*/ 311548 h 539054"/>
                  <a:gd name="connsiteX145" fmla="*/ 400612 w 548236"/>
                  <a:gd name="connsiteY145" fmla="*/ 320904 h 539054"/>
                  <a:gd name="connsiteX146" fmla="*/ 397378 w 548236"/>
                  <a:gd name="connsiteY146" fmla="*/ 325357 h 539054"/>
                  <a:gd name="connsiteX147" fmla="*/ 402414 w 548236"/>
                  <a:gd name="connsiteY147" fmla="*/ 331240 h 539054"/>
                  <a:gd name="connsiteX148" fmla="*/ 402653 w 548236"/>
                  <a:gd name="connsiteY148" fmla="*/ 331426 h 539054"/>
                  <a:gd name="connsiteX149" fmla="*/ 402759 w 548236"/>
                  <a:gd name="connsiteY149" fmla="*/ 331691 h 539054"/>
                  <a:gd name="connsiteX150" fmla="*/ 417256 w 548236"/>
                  <a:gd name="connsiteY150" fmla="*/ 341842 h 539054"/>
                  <a:gd name="connsiteX151" fmla="*/ 433609 w 548236"/>
                  <a:gd name="connsiteY151" fmla="*/ 338237 h 539054"/>
                  <a:gd name="connsiteX152" fmla="*/ 445085 w 548236"/>
                  <a:gd name="connsiteY152" fmla="*/ 335508 h 539054"/>
                  <a:gd name="connsiteX153" fmla="*/ 450359 w 548236"/>
                  <a:gd name="connsiteY153" fmla="*/ 337972 h 539054"/>
                  <a:gd name="connsiteX154" fmla="*/ 433609 w 548236"/>
                  <a:gd name="connsiteY154" fmla="*/ 396519 h 539054"/>
                  <a:gd name="connsiteX155" fmla="*/ 475219 w 548236"/>
                  <a:gd name="connsiteY155" fmla="*/ 440541 h 539054"/>
                  <a:gd name="connsiteX156" fmla="*/ 506732 w 548236"/>
                  <a:gd name="connsiteY156" fmla="*/ 456178 h 539054"/>
                  <a:gd name="connsiteX157" fmla="*/ 506864 w 548236"/>
                  <a:gd name="connsiteY157" fmla="*/ 456284 h 539054"/>
                  <a:gd name="connsiteX158" fmla="*/ 506970 w 548236"/>
                  <a:gd name="connsiteY158" fmla="*/ 456443 h 539054"/>
                  <a:gd name="connsiteX159" fmla="*/ 512085 w 548236"/>
                  <a:gd name="connsiteY159" fmla="*/ 465375 h 539054"/>
                  <a:gd name="connsiteX160" fmla="*/ 546779 w 548236"/>
                  <a:gd name="connsiteY160" fmla="*/ 511941 h 539054"/>
                  <a:gd name="connsiteX161" fmla="*/ 548236 w 548236"/>
                  <a:gd name="connsiteY161" fmla="*/ 512021 h 539054"/>
                  <a:gd name="connsiteX162" fmla="*/ 547759 w 548236"/>
                  <a:gd name="connsiteY162" fmla="*/ 513399 h 539054"/>
                  <a:gd name="connsiteX163" fmla="*/ 517360 w 548236"/>
                  <a:gd name="connsiteY163" fmla="*/ 539054 h 539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</a:cxnLst>
                <a:rect l="l" t="t" r="r" b="b"/>
                <a:pathLst>
                  <a:path w="548236" h="539054">
                    <a:moveTo>
                      <a:pt x="517439" y="538948"/>
                    </a:moveTo>
                    <a:cubicBezTo>
                      <a:pt x="511025" y="538948"/>
                      <a:pt x="504903" y="536483"/>
                      <a:pt x="499231" y="531633"/>
                    </a:cubicBezTo>
                    <a:cubicBezTo>
                      <a:pt x="499231" y="531633"/>
                      <a:pt x="499231" y="531633"/>
                      <a:pt x="499231" y="531633"/>
                    </a:cubicBezTo>
                    <a:cubicBezTo>
                      <a:pt x="499231" y="531633"/>
                      <a:pt x="498993" y="531554"/>
                      <a:pt x="498410" y="531554"/>
                    </a:cubicBezTo>
                    <a:cubicBezTo>
                      <a:pt x="496899" y="531554"/>
                      <a:pt x="494381" y="532057"/>
                      <a:pt x="491943" y="532534"/>
                    </a:cubicBezTo>
                    <a:cubicBezTo>
                      <a:pt x="489346" y="533038"/>
                      <a:pt x="486642" y="533568"/>
                      <a:pt x="484866" y="533568"/>
                    </a:cubicBezTo>
                    <a:cubicBezTo>
                      <a:pt x="484283" y="533568"/>
                      <a:pt x="482534" y="533568"/>
                      <a:pt x="482004" y="532269"/>
                    </a:cubicBezTo>
                    <a:cubicBezTo>
                      <a:pt x="481580" y="531183"/>
                      <a:pt x="482216" y="529884"/>
                      <a:pt x="484177" y="528002"/>
                    </a:cubicBezTo>
                    <a:cubicBezTo>
                      <a:pt x="486563" y="521615"/>
                      <a:pt x="491969" y="520846"/>
                      <a:pt x="495839" y="520846"/>
                    </a:cubicBezTo>
                    <a:cubicBezTo>
                      <a:pt x="498065" y="520846"/>
                      <a:pt x="500477" y="521111"/>
                      <a:pt x="502809" y="521403"/>
                    </a:cubicBezTo>
                    <a:cubicBezTo>
                      <a:pt x="505142" y="521668"/>
                      <a:pt x="507527" y="521933"/>
                      <a:pt x="509753" y="521933"/>
                    </a:cubicBezTo>
                    <a:cubicBezTo>
                      <a:pt x="511184" y="521933"/>
                      <a:pt x="512430" y="521827"/>
                      <a:pt x="513517" y="521588"/>
                    </a:cubicBezTo>
                    <a:cubicBezTo>
                      <a:pt x="510760" y="519972"/>
                      <a:pt x="508216" y="517374"/>
                      <a:pt x="505539" y="514671"/>
                    </a:cubicBezTo>
                    <a:cubicBezTo>
                      <a:pt x="501458" y="510537"/>
                      <a:pt x="497217" y="506243"/>
                      <a:pt x="492128" y="505368"/>
                    </a:cubicBezTo>
                    <a:lnTo>
                      <a:pt x="488842" y="504812"/>
                    </a:lnTo>
                    <a:lnTo>
                      <a:pt x="491810" y="503301"/>
                    </a:lnTo>
                    <a:cubicBezTo>
                      <a:pt x="495441" y="501472"/>
                      <a:pt x="496607" y="498106"/>
                      <a:pt x="495388" y="492991"/>
                    </a:cubicBezTo>
                    <a:cubicBezTo>
                      <a:pt x="490724" y="473326"/>
                      <a:pt x="449352" y="434418"/>
                      <a:pt x="428626" y="434418"/>
                    </a:cubicBezTo>
                    <a:cubicBezTo>
                      <a:pt x="425366" y="434418"/>
                      <a:pt x="422875" y="435452"/>
                      <a:pt x="421179" y="437493"/>
                    </a:cubicBezTo>
                    <a:cubicBezTo>
                      <a:pt x="418210" y="441097"/>
                      <a:pt x="417548" y="447776"/>
                      <a:pt x="419270" y="457370"/>
                    </a:cubicBezTo>
                    <a:cubicBezTo>
                      <a:pt x="425949" y="458113"/>
                      <a:pt x="427142" y="458775"/>
                      <a:pt x="427327" y="460021"/>
                    </a:cubicBezTo>
                    <a:cubicBezTo>
                      <a:pt x="427539" y="461505"/>
                      <a:pt x="425817" y="462221"/>
                      <a:pt x="422663" y="463546"/>
                    </a:cubicBezTo>
                    <a:cubicBezTo>
                      <a:pt x="419588" y="464818"/>
                      <a:pt x="415374" y="466594"/>
                      <a:pt x="414049" y="468847"/>
                    </a:cubicBezTo>
                    <a:lnTo>
                      <a:pt x="413864" y="469165"/>
                    </a:lnTo>
                    <a:lnTo>
                      <a:pt x="413519" y="469297"/>
                    </a:lnTo>
                    <a:cubicBezTo>
                      <a:pt x="407900" y="471656"/>
                      <a:pt x="402494" y="475446"/>
                      <a:pt x="396769" y="479474"/>
                    </a:cubicBezTo>
                    <a:cubicBezTo>
                      <a:pt x="389692" y="484431"/>
                      <a:pt x="382351" y="489572"/>
                      <a:pt x="374267" y="492117"/>
                    </a:cubicBezTo>
                    <a:lnTo>
                      <a:pt x="373923" y="492223"/>
                    </a:lnTo>
                    <a:lnTo>
                      <a:pt x="373578" y="492117"/>
                    </a:lnTo>
                    <a:cubicBezTo>
                      <a:pt x="367748" y="490182"/>
                      <a:pt x="365786" y="488989"/>
                      <a:pt x="365786" y="487372"/>
                    </a:cubicBezTo>
                    <a:cubicBezTo>
                      <a:pt x="365786" y="485623"/>
                      <a:pt x="367907" y="484908"/>
                      <a:pt x="371432" y="483715"/>
                    </a:cubicBezTo>
                    <a:cubicBezTo>
                      <a:pt x="376043" y="482151"/>
                      <a:pt x="382325" y="480004"/>
                      <a:pt x="383226" y="475419"/>
                    </a:cubicBezTo>
                    <a:cubicBezTo>
                      <a:pt x="377872" y="462592"/>
                      <a:pt x="360274" y="459438"/>
                      <a:pt x="343232" y="456390"/>
                    </a:cubicBezTo>
                    <a:cubicBezTo>
                      <a:pt x="334035" y="454747"/>
                      <a:pt x="325316" y="453183"/>
                      <a:pt x="318796" y="450135"/>
                    </a:cubicBezTo>
                    <a:lnTo>
                      <a:pt x="318478" y="450003"/>
                    </a:lnTo>
                    <a:lnTo>
                      <a:pt x="318292" y="449711"/>
                    </a:lnTo>
                    <a:cubicBezTo>
                      <a:pt x="315059" y="444092"/>
                      <a:pt x="310898" y="441256"/>
                      <a:pt x="305968" y="441256"/>
                    </a:cubicBezTo>
                    <a:cubicBezTo>
                      <a:pt x="298573" y="441256"/>
                      <a:pt x="290993" y="447617"/>
                      <a:pt x="286355" y="453580"/>
                    </a:cubicBezTo>
                    <a:lnTo>
                      <a:pt x="285958" y="454084"/>
                    </a:lnTo>
                    <a:lnTo>
                      <a:pt x="285322" y="453978"/>
                    </a:lnTo>
                    <a:cubicBezTo>
                      <a:pt x="282486" y="453554"/>
                      <a:pt x="280843" y="450639"/>
                      <a:pt x="279358" y="448041"/>
                    </a:cubicBezTo>
                    <a:cubicBezTo>
                      <a:pt x="278166" y="445948"/>
                      <a:pt x="276947" y="443801"/>
                      <a:pt x="275542" y="443801"/>
                    </a:cubicBezTo>
                    <a:cubicBezTo>
                      <a:pt x="274773" y="443801"/>
                      <a:pt x="273846" y="444357"/>
                      <a:pt x="272733" y="445444"/>
                    </a:cubicBezTo>
                    <a:cubicBezTo>
                      <a:pt x="270877" y="448916"/>
                      <a:pt x="272494" y="451116"/>
                      <a:pt x="274402" y="453634"/>
                    </a:cubicBezTo>
                    <a:cubicBezTo>
                      <a:pt x="275834" y="455568"/>
                      <a:pt x="277318" y="457556"/>
                      <a:pt x="277185" y="460153"/>
                    </a:cubicBezTo>
                    <a:lnTo>
                      <a:pt x="277106" y="461452"/>
                    </a:lnTo>
                    <a:lnTo>
                      <a:pt x="275860" y="461161"/>
                    </a:lnTo>
                    <a:cubicBezTo>
                      <a:pt x="274773" y="460922"/>
                      <a:pt x="273713" y="460789"/>
                      <a:pt x="272680" y="460789"/>
                    </a:cubicBezTo>
                    <a:cubicBezTo>
                      <a:pt x="264835" y="460789"/>
                      <a:pt x="259375" y="468184"/>
                      <a:pt x="259375" y="474836"/>
                    </a:cubicBezTo>
                    <a:cubicBezTo>
                      <a:pt x="259375" y="477116"/>
                      <a:pt x="260037" y="479024"/>
                      <a:pt x="261257" y="480402"/>
                    </a:cubicBezTo>
                    <a:cubicBezTo>
                      <a:pt x="262635" y="481939"/>
                      <a:pt x="264676" y="482708"/>
                      <a:pt x="267352" y="482708"/>
                    </a:cubicBezTo>
                    <a:cubicBezTo>
                      <a:pt x="268731" y="482708"/>
                      <a:pt x="270241" y="482496"/>
                      <a:pt x="271885" y="482072"/>
                    </a:cubicBezTo>
                    <a:cubicBezTo>
                      <a:pt x="280551" y="477805"/>
                      <a:pt x="282777" y="477222"/>
                      <a:pt x="283864" y="477222"/>
                    </a:cubicBezTo>
                    <a:cubicBezTo>
                      <a:pt x="284898" y="477222"/>
                      <a:pt x="285269" y="477831"/>
                      <a:pt x="285375" y="478096"/>
                    </a:cubicBezTo>
                    <a:cubicBezTo>
                      <a:pt x="285931" y="479421"/>
                      <a:pt x="284633" y="480826"/>
                      <a:pt x="280048" y="485517"/>
                    </a:cubicBezTo>
                    <a:cubicBezTo>
                      <a:pt x="275144" y="490526"/>
                      <a:pt x="267750" y="498080"/>
                      <a:pt x="267617" y="502771"/>
                    </a:cubicBezTo>
                    <a:lnTo>
                      <a:pt x="267538" y="505978"/>
                    </a:lnTo>
                    <a:lnTo>
                      <a:pt x="265656" y="503381"/>
                    </a:lnTo>
                    <a:cubicBezTo>
                      <a:pt x="258421" y="493468"/>
                      <a:pt x="253650" y="481515"/>
                      <a:pt x="249012" y="469986"/>
                    </a:cubicBezTo>
                    <a:cubicBezTo>
                      <a:pt x="244347" y="458325"/>
                      <a:pt x="239524" y="446292"/>
                      <a:pt x="232182" y="436433"/>
                    </a:cubicBezTo>
                    <a:lnTo>
                      <a:pt x="231997" y="436168"/>
                    </a:lnTo>
                    <a:lnTo>
                      <a:pt x="231997" y="435850"/>
                    </a:lnTo>
                    <a:cubicBezTo>
                      <a:pt x="231917" y="434949"/>
                      <a:pt x="231864" y="433782"/>
                      <a:pt x="231838" y="432431"/>
                    </a:cubicBezTo>
                    <a:cubicBezTo>
                      <a:pt x="231599" y="425513"/>
                      <a:pt x="230990" y="409320"/>
                      <a:pt x="225768" y="409320"/>
                    </a:cubicBezTo>
                    <a:cubicBezTo>
                      <a:pt x="224470" y="409320"/>
                      <a:pt x="222747" y="410300"/>
                      <a:pt x="220786" y="412182"/>
                    </a:cubicBezTo>
                    <a:cubicBezTo>
                      <a:pt x="219832" y="417085"/>
                      <a:pt x="216280" y="419656"/>
                      <a:pt x="210502" y="419656"/>
                    </a:cubicBezTo>
                    <a:cubicBezTo>
                      <a:pt x="203241" y="419656"/>
                      <a:pt x="194998" y="415681"/>
                      <a:pt x="193408" y="414859"/>
                    </a:cubicBezTo>
                    <a:lnTo>
                      <a:pt x="192904" y="414594"/>
                    </a:lnTo>
                    <a:lnTo>
                      <a:pt x="192825" y="414037"/>
                    </a:lnTo>
                    <a:cubicBezTo>
                      <a:pt x="192082" y="408843"/>
                      <a:pt x="190439" y="406219"/>
                      <a:pt x="187974" y="406219"/>
                    </a:cubicBezTo>
                    <a:cubicBezTo>
                      <a:pt x="184290" y="406219"/>
                      <a:pt x="179122" y="411175"/>
                      <a:pt x="175359" y="414779"/>
                    </a:cubicBezTo>
                    <a:cubicBezTo>
                      <a:pt x="174484" y="415628"/>
                      <a:pt x="173663" y="416396"/>
                      <a:pt x="172921" y="417059"/>
                    </a:cubicBezTo>
                    <a:lnTo>
                      <a:pt x="171940" y="417933"/>
                    </a:lnTo>
                    <a:cubicBezTo>
                      <a:pt x="171940" y="417933"/>
                      <a:pt x="168918" y="412977"/>
                      <a:pt x="167938" y="411387"/>
                    </a:cubicBezTo>
                    <a:cubicBezTo>
                      <a:pt x="164307" y="405424"/>
                      <a:pt x="161922" y="401501"/>
                      <a:pt x="161074" y="401501"/>
                    </a:cubicBezTo>
                    <a:cubicBezTo>
                      <a:pt x="160755" y="401501"/>
                      <a:pt x="159907" y="402402"/>
                      <a:pt x="159165" y="403197"/>
                    </a:cubicBezTo>
                    <a:cubicBezTo>
                      <a:pt x="156780" y="405768"/>
                      <a:pt x="152354" y="410539"/>
                      <a:pt x="141911" y="413746"/>
                    </a:cubicBezTo>
                    <a:cubicBezTo>
                      <a:pt x="140083" y="414832"/>
                      <a:pt x="137936" y="417271"/>
                      <a:pt x="135630" y="419842"/>
                    </a:cubicBezTo>
                    <a:cubicBezTo>
                      <a:pt x="131628" y="424321"/>
                      <a:pt x="127096" y="429383"/>
                      <a:pt x="121636" y="429383"/>
                    </a:cubicBezTo>
                    <a:cubicBezTo>
                      <a:pt x="120338" y="429383"/>
                      <a:pt x="119012" y="429091"/>
                      <a:pt x="117740" y="428508"/>
                    </a:cubicBezTo>
                    <a:lnTo>
                      <a:pt x="117210" y="428270"/>
                    </a:lnTo>
                    <a:lnTo>
                      <a:pt x="117104" y="427713"/>
                    </a:lnTo>
                    <a:cubicBezTo>
                      <a:pt x="114878" y="415389"/>
                      <a:pt x="107351" y="415177"/>
                      <a:pt x="98605" y="414912"/>
                    </a:cubicBezTo>
                    <a:cubicBezTo>
                      <a:pt x="91184" y="414700"/>
                      <a:pt x="82782" y="414461"/>
                      <a:pt x="77959" y="405636"/>
                    </a:cubicBezTo>
                    <a:lnTo>
                      <a:pt x="77853" y="405450"/>
                    </a:lnTo>
                    <a:lnTo>
                      <a:pt x="77853" y="405238"/>
                    </a:lnTo>
                    <a:cubicBezTo>
                      <a:pt x="74460" y="378337"/>
                      <a:pt x="63117" y="368902"/>
                      <a:pt x="53125" y="360580"/>
                    </a:cubicBezTo>
                    <a:cubicBezTo>
                      <a:pt x="44352" y="353291"/>
                      <a:pt x="36083" y="346374"/>
                      <a:pt x="35553" y="329226"/>
                    </a:cubicBezTo>
                    <a:cubicBezTo>
                      <a:pt x="21612" y="299675"/>
                      <a:pt x="35447" y="288570"/>
                      <a:pt x="46552" y="279638"/>
                    </a:cubicBezTo>
                    <a:cubicBezTo>
                      <a:pt x="52621" y="274762"/>
                      <a:pt x="57869" y="270547"/>
                      <a:pt x="58399" y="264266"/>
                    </a:cubicBezTo>
                    <a:cubicBezTo>
                      <a:pt x="58903" y="258462"/>
                      <a:pt x="55219" y="251173"/>
                      <a:pt x="47188" y="241950"/>
                    </a:cubicBezTo>
                    <a:cubicBezTo>
                      <a:pt x="42868" y="239671"/>
                      <a:pt x="42470" y="234662"/>
                      <a:pt x="42126" y="230209"/>
                    </a:cubicBezTo>
                    <a:cubicBezTo>
                      <a:pt x="41702" y="224856"/>
                      <a:pt x="41278" y="221834"/>
                      <a:pt x="37196" y="221834"/>
                    </a:cubicBezTo>
                    <a:cubicBezTo>
                      <a:pt x="36666" y="221834"/>
                      <a:pt x="36083" y="221887"/>
                      <a:pt x="35447" y="221993"/>
                    </a:cubicBezTo>
                    <a:lnTo>
                      <a:pt x="35367" y="221993"/>
                    </a:lnTo>
                    <a:cubicBezTo>
                      <a:pt x="35367" y="221993"/>
                      <a:pt x="35049" y="221993"/>
                      <a:pt x="35049" y="221993"/>
                    </a:cubicBezTo>
                    <a:cubicBezTo>
                      <a:pt x="31949" y="221993"/>
                      <a:pt x="30915" y="219104"/>
                      <a:pt x="30173" y="216984"/>
                    </a:cubicBezTo>
                    <a:cubicBezTo>
                      <a:pt x="30014" y="216533"/>
                      <a:pt x="29855" y="216083"/>
                      <a:pt x="29669" y="215685"/>
                    </a:cubicBezTo>
                    <a:cubicBezTo>
                      <a:pt x="6108" y="209404"/>
                      <a:pt x="542" y="199889"/>
                      <a:pt x="38" y="193025"/>
                    </a:cubicBezTo>
                    <a:cubicBezTo>
                      <a:pt x="-810" y="181284"/>
                      <a:pt x="12442" y="168138"/>
                      <a:pt x="34678" y="158623"/>
                    </a:cubicBezTo>
                    <a:cubicBezTo>
                      <a:pt x="41596" y="150646"/>
                      <a:pt x="46949" y="140150"/>
                      <a:pt x="52118" y="130000"/>
                    </a:cubicBezTo>
                    <a:cubicBezTo>
                      <a:pt x="62242" y="110175"/>
                      <a:pt x="72684" y="89688"/>
                      <a:pt x="95000" y="89688"/>
                    </a:cubicBezTo>
                    <a:cubicBezTo>
                      <a:pt x="101202" y="89688"/>
                      <a:pt x="107934" y="91198"/>
                      <a:pt x="115540" y="94352"/>
                    </a:cubicBezTo>
                    <a:cubicBezTo>
                      <a:pt x="117687" y="92868"/>
                      <a:pt x="117237" y="89873"/>
                      <a:pt x="117025" y="88946"/>
                    </a:cubicBezTo>
                    <a:cubicBezTo>
                      <a:pt x="116415" y="86083"/>
                      <a:pt x="114189" y="82956"/>
                      <a:pt x="111273" y="82797"/>
                    </a:cubicBezTo>
                    <a:cubicBezTo>
                      <a:pt x="108650" y="82002"/>
                      <a:pt x="107192" y="80756"/>
                      <a:pt x="106688" y="79033"/>
                    </a:cubicBezTo>
                    <a:cubicBezTo>
                      <a:pt x="105549" y="75137"/>
                      <a:pt x="109710" y="70234"/>
                      <a:pt x="112758" y="66683"/>
                    </a:cubicBezTo>
                    <a:cubicBezTo>
                      <a:pt x="113288" y="66073"/>
                      <a:pt x="113765" y="65517"/>
                      <a:pt x="114136" y="65040"/>
                    </a:cubicBezTo>
                    <a:lnTo>
                      <a:pt x="114374" y="64748"/>
                    </a:lnTo>
                    <a:lnTo>
                      <a:pt x="114719" y="64642"/>
                    </a:lnTo>
                    <a:cubicBezTo>
                      <a:pt x="151055" y="54968"/>
                      <a:pt x="150287" y="50012"/>
                      <a:pt x="146576" y="26159"/>
                    </a:cubicBezTo>
                    <a:cubicBezTo>
                      <a:pt x="145595" y="19772"/>
                      <a:pt x="144350" y="11847"/>
                      <a:pt x="143661" y="2253"/>
                    </a:cubicBezTo>
                    <a:lnTo>
                      <a:pt x="143502" y="0"/>
                    </a:lnTo>
                    <a:lnTo>
                      <a:pt x="145357" y="1246"/>
                    </a:lnTo>
                    <a:cubicBezTo>
                      <a:pt x="167673" y="16247"/>
                      <a:pt x="195713" y="18711"/>
                      <a:pt x="225424" y="21335"/>
                    </a:cubicBezTo>
                    <a:cubicBezTo>
                      <a:pt x="256963" y="24118"/>
                      <a:pt x="289562" y="27007"/>
                      <a:pt x="314370" y="46381"/>
                    </a:cubicBezTo>
                    <a:cubicBezTo>
                      <a:pt x="324494" y="45957"/>
                      <a:pt x="335466" y="44817"/>
                      <a:pt x="347075" y="43598"/>
                    </a:cubicBezTo>
                    <a:cubicBezTo>
                      <a:pt x="362314" y="42008"/>
                      <a:pt x="378084" y="40391"/>
                      <a:pt x="392422" y="40391"/>
                    </a:cubicBezTo>
                    <a:cubicBezTo>
                      <a:pt x="395311" y="40391"/>
                      <a:pt x="398068" y="40471"/>
                      <a:pt x="400665" y="40603"/>
                    </a:cubicBezTo>
                    <a:lnTo>
                      <a:pt x="401089" y="40603"/>
                    </a:lnTo>
                    <a:cubicBezTo>
                      <a:pt x="401089" y="40603"/>
                      <a:pt x="401381" y="40921"/>
                      <a:pt x="401381" y="40921"/>
                    </a:cubicBezTo>
                    <a:cubicBezTo>
                      <a:pt x="408324" y="47892"/>
                      <a:pt x="427698" y="52159"/>
                      <a:pt x="444767" y="55949"/>
                    </a:cubicBezTo>
                    <a:cubicBezTo>
                      <a:pt x="459927" y="59288"/>
                      <a:pt x="474239" y="62469"/>
                      <a:pt x="479566" y="67213"/>
                    </a:cubicBezTo>
                    <a:lnTo>
                      <a:pt x="480096" y="67690"/>
                    </a:lnTo>
                    <a:lnTo>
                      <a:pt x="479884" y="68352"/>
                    </a:lnTo>
                    <a:cubicBezTo>
                      <a:pt x="477764" y="75243"/>
                      <a:pt x="476677" y="80756"/>
                      <a:pt x="475829" y="85182"/>
                    </a:cubicBezTo>
                    <a:cubicBezTo>
                      <a:pt x="472860" y="100395"/>
                      <a:pt x="471429" y="103364"/>
                      <a:pt x="443998" y="104371"/>
                    </a:cubicBezTo>
                    <a:cubicBezTo>
                      <a:pt x="431912" y="118656"/>
                      <a:pt x="417972" y="129814"/>
                      <a:pt x="404508" y="140601"/>
                    </a:cubicBezTo>
                    <a:cubicBezTo>
                      <a:pt x="388977" y="153031"/>
                      <a:pt x="374267" y="164799"/>
                      <a:pt x="362367" y="180860"/>
                    </a:cubicBezTo>
                    <a:cubicBezTo>
                      <a:pt x="365124" y="186558"/>
                      <a:pt x="366953" y="192892"/>
                      <a:pt x="368702" y="199041"/>
                    </a:cubicBezTo>
                    <a:cubicBezTo>
                      <a:pt x="370928" y="206807"/>
                      <a:pt x="373207" y="214811"/>
                      <a:pt x="377421" y="221410"/>
                    </a:cubicBezTo>
                    <a:cubicBezTo>
                      <a:pt x="382828" y="221410"/>
                      <a:pt x="383941" y="220403"/>
                      <a:pt x="384153" y="219979"/>
                    </a:cubicBezTo>
                    <a:cubicBezTo>
                      <a:pt x="384551" y="219210"/>
                      <a:pt x="383491" y="217620"/>
                      <a:pt x="382696" y="216480"/>
                    </a:cubicBezTo>
                    <a:cubicBezTo>
                      <a:pt x="381741" y="215076"/>
                      <a:pt x="380920" y="213857"/>
                      <a:pt x="381503" y="212743"/>
                    </a:cubicBezTo>
                    <a:cubicBezTo>
                      <a:pt x="382033" y="211710"/>
                      <a:pt x="383385" y="211710"/>
                      <a:pt x="383835" y="211710"/>
                    </a:cubicBezTo>
                    <a:cubicBezTo>
                      <a:pt x="386353" y="211710"/>
                      <a:pt x="391866" y="213114"/>
                      <a:pt x="402282" y="216401"/>
                    </a:cubicBezTo>
                    <a:cubicBezTo>
                      <a:pt x="413731" y="216507"/>
                      <a:pt x="424067" y="227612"/>
                      <a:pt x="429713" y="233734"/>
                    </a:cubicBezTo>
                    <a:cubicBezTo>
                      <a:pt x="431091" y="234370"/>
                      <a:pt x="432893" y="234662"/>
                      <a:pt x="435358" y="234662"/>
                    </a:cubicBezTo>
                    <a:cubicBezTo>
                      <a:pt x="437346" y="234662"/>
                      <a:pt x="439519" y="234476"/>
                      <a:pt x="441639" y="234291"/>
                    </a:cubicBezTo>
                    <a:cubicBezTo>
                      <a:pt x="443786" y="234105"/>
                      <a:pt x="446012" y="233893"/>
                      <a:pt x="448053" y="233893"/>
                    </a:cubicBezTo>
                    <a:cubicBezTo>
                      <a:pt x="452135" y="233893"/>
                      <a:pt x="457674" y="234609"/>
                      <a:pt x="458893" y="240864"/>
                    </a:cubicBezTo>
                    <a:cubicBezTo>
                      <a:pt x="462603" y="257322"/>
                      <a:pt x="446304" y="268586"/>
                      <a:pt x="430561" y="279506"/>
                    </a:cubicBezTo>
                    <a:cubicBezTo>
                      <a:pt x="416143" y="289497"/>
                      <a:pt x="402520" y="298933"/>
                      <a:pt x="406840" y="310965"/>
                    </a:cubicBezTo>
                    <a:lnTo>
                      <a:pt x="406946" y="311257"/>
                    </a:lnTo>
                    <a:lnTo>
                      <a:pt x="406893" y="311548"/>
                    </a:lnTo>
                    <a:cubicBezTo>
                      <a:pt x="406019" y="316001"/>
                      <a:pt x="403024" y="318704"/>
                      <a:pt x="400612" y="320904"/>
                    </a:cubicBezTo>
                    <a:cubicBezTo>
                      <a:pt x="398757" y="322574"/>
                      <a:pt x="397299" y="323899"/>
                      <a:pt x="397378" y="325357"/>
                    </a:cubicBezTo>
                    <a:cubicBezTo>
                      <a:pt x="397458" y="326867"/>
                      <a:pt x="399101" y="328776"/>
                      <a:pt x="402414" y="331240"/>
                    </a:cubicBezTo>
                    <a:lnTo>
                      <a:pt x="402653" y="331426"/>
                    </a:lnTo>
                    <a:lnTo>
                      <a:pt x="402759" y="331691"/>
                    </a:lnTo>
                    <a:cubicBezTo>
                      <a:pt x="405727" y="338608"/>
                      <a:pt x="410312" y="341842"/>
                      <a:pt x="417256" y="341842"/>
                    </a:cubicBezTo>
                    <a:cubicBezTo>
                      <a:pt x="422557" y="341842"/>
                      <a:pt x="428440" y="339934"/>
                      <a:pt x="433609" y="338237"/>
                    </a:cubicBezTo>
                    <a:cubicBezTo>
                      <a:pt x="438114" y="336780"/>
                      <a:pt x="441984" y="335508"/>
                      <a:pt x="445085" y="335508"/>
                    </a:cubicBezTo>
                    <a:cubicBezTo>
                      <a:pt x="447523" y="335508"/>
                      <a:pt x="449299" y="336329"/>
                      <a:pt x="450359" y="337972"/>
                    </a:cubicBezTo>
                    <a:cubicBezTo>
                      <a:pt x="453115" y="342160"/>
                      <a:pt x="452983" y="352178"/>
                      <a:pt x="433609" y="396519"/>
                    </a:cubicBezTo>
                    <a:cubicBezTo>
                      <a:pt x="427778" y="422094"/>
                      <a:pt x="450809" y="431053"/>
                      <a:pt x="475219" y="440541"/>
                    </a:cubicBezTo>
                    <a:cubicBezTo>
                      <a:pt x="486722" y="445020"/>
                      <a:pt x="498622" y="449632"/>
                      <a:pt x="506732" y="456178"/>
                    </a:cubicBezTo>
                    <a:lnTo>
                      <a:pt x="506864" y="456284"/>
                    </a:lnTo>
                    <a:lnTo>
                      <a:pt x="506970" y="456443"/>
                    </a:lnTo>
                    <a:cubicBezTo>
                      <a:pt x="508084" y="458219"/>
                      <a:pt x="509859" y="461373"/>
                      <a:pt x="512085" y="465375"/>
                    </a:cubicBezTo>
                    <a:cubicBezTo>
                      <a:pt x="520434" y="480349"/>
                      <a:pt x="537794" y="511517"/>
                      <a:pt x="546779" y="511941"/>
                    </a:cubicBezTo>
                    <a:lnTo>
                      <a:pt x="548236" y="512021"/>
                    </a:lnTo>
                    <a:lnTo>
                      <a:pt x="547759" y="513399"/>
                    </a:lnTo>
                    <a:cubicBezTo>
                      <a:pt x="542644" y="528506"/>
                      <a:pt x="530161" y="539054"/>
                      <a:pt x="517360" y="539054"/>
                    </a:cubicBezTo>
                    <a:close/>
                  </a:path>
                </a:pathLst>
              </a:custGeom>
              <a:solidFill>
                <a:srgbClr val="FF0F64">
                  <a:alpha val="44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207" name="Figura a mano libera: forma 231">
                <a:extLst>
                  <a:ext uri="{FF2B5EF4-FFF2-40B4-BE49-F238E27FC236}">
                    <a16:creationId xmlns:a16="http://schemas.microsoft.com/office/drawing/2014/main" id="{76A8182B-A898-AE4F-DA0A-649EDB465D2E}"/>
                  </a:ext>
                </a:extLst>
              </p:cNvPr>
              <p:cNvSpPr/>
              <p:nvPr/>
            </p:nvSpPr>
            <p:spPr>
              <a:xfrm>
                <a:off x="3540728" y="3365934"/>
                <a:ext cx="423065" cy="331943"/>
              </a:xfrm>
              <a:custGeom>
                <a:avLst/>
                <a:gdLst>
                  <a:gd name="connsiteX0" fmla="*/ 285571 w 423065"/>
                  <a:gd name="connsiteY0" fmla="*/ 106 h 331943"/>
                  <a:gd name="connsiteX1" fmla="*/ 366354 w 423065"/>
                  <a:gd name="connsiteY1" fmla="*/ 31884 h 331943"/>
                  <a:gd name="connsiteX2" fmla="*/ 418910 w 423065"/>
                  <a:gd name="connsiteY2" fmla="*/ 69386 h 331943"/>
                  <a:gd name="connsiteX3" fmla="*/ 404784 w 423065"/>
                  <a:gd name="connsiteY3" fmla="*/ 143225 h 331943"/>
                  <a:gd name="connsiteX4" fmla="*/ 419308 w 423065"/>
                  <a:gd name="connsiteY4" fmla="*/ 181125 h 331943"/>
                  <a:gd name="connsiteX5" fmla="*/ 352201 w 423065"/>
                  <a:gd name="connsiteY5" fmla="*/ 209086 h 331943"/>
                  <a:gd name="connsiteX6" fmla="*/ 345602 w 423065"/>
                  <a:gd name="connsiteY6" fmla="*/ 258197 h 331943"/>
                  <a:gd name="connsiteX7" fmla="*/ 342872 w 423065"/>
                  <a:gd name="connsiteY7" fmla="*/ 294639 h 331943"/>
                  <a:gd name="connsiteX8" fmla="*/ 291243 w 423065"/>
                  <a:gd name="connsiteY8" fmla="*/ 297846 h 331943"/>
                  <a:gd name="connsiteX9" fmla="*/ 247645 w 423065"/>
                  <a:gd name="connsiteY9" fmla="*/ 317830 h 331943"/>
                  <a:gd name="connsiteX10" fmla="*/ 214622 w 423065"/>
                  <a:gd name="connsiteY10" fmla="*/ 324376 h 331943"/>
                  <a:gd name="connsiteX11" fmla="*/ 179849 w 423065"/>
                  <a:gd name="connsiteY11" fmla="*/ 307970 h 331943"/>
                  <a:gd name="connsiteX12" fmla="*/ 121329 w 423065"/>
                  <a:gd name="connsiteY12" fmla="*/ 286290 h 331943"/>
                  <a:gd name="connsiteX13" fmla="*/ 53957 w 423065"/>
                  <a:gd name="connsiteY13" fmla="*/ 307732 h 331943"/>
                  <a:gd name="connsiteX14" fmla="*/ 54461 w 423065"/>
                  <a:gd name="connsiteY14" fmla="*/ 323236 h 331943"/>
                  <a:gd name="connsiteX15" fmla="*/ 4449 w 423065"/>
                  <a:gd name="connsiteY15" fmla="*/ 285654 h 331943"/>
                  <a:gd name="connsiteX16" fmla="*/ 19980 w 423065"/>
                  <a:gd name="connsiteY16" fmla="*/ 242507 h 331943"/>
                  <a:gd name="connsiteX17" fmla="*/ 7391 w 423065"/>
                  <a:gd name="connsiteY17" fmla="*/ 194642 h 331943"/>
                  <a:gd name="connsiteX18" fmla="*/ 18284 w 423065"/>
                  <a:gd name="connsiteY18" fmla="*/ 184014 h 331943"/>
                  <a:gd name="connsiteX19" fmla="*/ 44072 w 423065"/>
                  <a:gd name="connsiteY19" fmla="*/ 163500 h 331943"/>
                  <a:gd name="connsiteX20" fmla="*/ 79295 w 423065"/>
                  <a:gd name="connsiteY20" fmla="*/ 149904 h 331943"/>
                  <a:gd name="connsiteX21" fmla="*/ 72112 w 423065"/>
                  <a:gd name="connsiteY21" fmla="*/ 112534 h 331943"/>
                  <a:gd name="connsiteX22" fmla="*/ 127319 w 423065"/>
                  <a:gd name="connsiteY22" fmla="*/ 88389 h 331943"/>
                  <a:gd name="connsiteX23" fmla="*/ 151225 w 423065"/>
                  <a:gd name="connsiteY23" fmla="*/ 97427 h 331943"/>
                  <a:gd name="connsiteX24" fmla="*/ 169778 w 423065"/>
                  <a:gd name="connsiteY24" fmla="*/ 126157 h 331943"/>
                  <a:gd name="connsiteX25" fmla="*/ 178312 w 423065"/>
                  <a:gd name="connsiteY25" fmla="*/ 147147 h 331943"/>
                  <a:gd name="connsiteX26" fmla="*/ 244756 w 423065"/>
                  <a:gd name="connsiteY26" fmla="*/ 61515 h 331943"/>
                  <a:gd name="connsiteX27" fmla="*/ 285545 w 423065"/>
                  <a:gd name="connsiteY27" fmla="*/ 0 h 331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23065" h="331943">
                    <a:moveTo>
                      <a:pt x="285571" y="106"/>
                    </a:moveTo>
                    <a:cubicBezTo>
                      <a:pt x="309478" y="15319"/>
                      <a:pt x="337571" y="26503"/>
                      <a:pt x="366354" y="31884"/>
                    </a:cubicBezTo>
                    <a:cubicBezTo>
                      <a:pt x="379844" y="47627"/>
                      <a:pt x="398238" y="64032"/>
                      <a:pt x="418910" y="69386"/>
                    </a:cubicBezTo>
                    <a:cubicBezTo>
                      <a:pt x="415624" y="95466"/>
                      <a:pt x="405791" y="117702"/>
                      <a:pt x="404784" y="143225"/>
                    </a:cubicBezTo>
                    <a:cubicBezTo>
                      <a:pt x="397946" y="183245"/>
                      <a:pt x="434574" y="168536"/>
                      <a:pt x="419308" y="181125"/>
                    </a:cubicBezTo>
                    <a:cubicBezTo>
                      <a:pt x="387424" y="190056"/>
                      <a:pt x="388855" y="227294"/>
                      <a:pt x="352201" y="209086"/>
                    </a:cubicBezTo>
                    <a:cubicBezTo>
                      <a:pt x="336113" y="217567"/>
                      <a:pt x="351432" y="243276"/>
                      <a:pt x="345602" y="258197"/>
                    </a:cubicBezTo>
                    <a:cubicBezTo>
                      <a:pt x="360894" y="280964"/>
                      <a:pt x="378784" y="277067"/>
                      <a:pt x="342872" y="294639"/>
                    </a:cubicBezTo>
                    <a:cubicBezTo>
                      <a:pt x="320424" y="299622"/>
                      <a:pt x="312154" y="312555"/>
                      <a:pt x="291243" y="297846"/>
                    </a:cubicBezTo>
                    <a:cubicBezTo>
                      <a:pt x="282046" y="322812"/>
                      <a:pt x="268556" y="314013"/>
                      <a:pt x="247645" y="317830"/>
                    </a:cubicBezTo>
                    <a:cubicBezTo>
                      <a:pt x="238819" y="324906"/>
                      <a:pt x="222228" y="341656"/>
                      <a:pt x="214622" y="324376"/>
                    </a:cubicBezTo>
                    <a:cubicBezTo>
                      <a:pt x="197898" y="325966"/>
                      <a:pt x="188595" y="321911"/>
                      <a:pt x="179849" y="307970"/>
                    </a:cubicBezTo>
                    <a:cubicBezTo>
                      <a:pt x="160528" y="305479"/>
                      <a:pt x="139299" y="293712"/>
                      <a:pt x="121329" y="286290"/>
                    </a:cubicBezTo>
                    <a:cubicBezTo>
                      <a:pt x="102194" y="263842"/>
                      <a:pt x="25387" y="273251"/>
                      <a:pt x="53957" y="307732"/>
                    </a:cubicBezTo>
                    <a:cubicBezTo>
                      <a:pt x="54832" y="312026"/>
                      <a:pt x="58065" y="320321"/>
                      <a:pt x="54461" y="323236"/>
                    </a:cubicBezTo>
                    <a:cubicBezTo>
                      <a:pt x="16561" y="330233"/>
                      <a:pt x="27083" y="297289"/>
                      <a:pt x="4449" y="285654"/>
                    </a:cubicBezTo>
                    <a:cubicBezTo>
                      <a:pt x="13805" y="270230"/>
                      <a:pt x="23850" y="262703"/>
                      <a:pt x="19980" y="242507"/>
                    </a:cubicBezTo>
                    <a:cubicBezTo>
                      <a:pt x="11817" y="229547"/>
                      <a:pt x="18257" y="208503"/>
                      <a:pt x="7391" y="194642"/>
                    </a:cubicBezTo>
                    <a:cubicBezTo>
                      <a:pt x="-9015" y="180065"/>
                      <a:pt x="5165" y="181920"/>
                      <a:pt x="18284" y="184014"/>
                    </a:cubicBezTo>
                    <a:cubicBezTo>
                      <a:pt x="29389" y="181072"/>
                      <a:pt x="34000" y="166203"/>
                      <a:pt x="44072" y="163500"/>
                    </a:cubicBezTo>
                    <a:cubicBezTo>
                      <a:pt x="52208" y="173704"/>
                      <a:pt x="64135" y="150937"/>
                      <a:pt x="79295" y="149904"/>
                    </a:cubicBezTo>
                    <a:cubicBezTo>
                      <a:pt x="92096" y="145610"/>
                      <a:pt x="55680" y="124593"/>
                      <a:pt x="72112" y="112534"/>
                    </a:cubicBezTo>
                    <a:cubicBezTo>
                      <a:pt x="99649" y="118921"/>
                      <a:pt x="100021" y="66153"/>
                      <a:pt x="127319" y="88389"/>
                    </a:cubicBezTo>
                    <a:cubicBezTo>
                      <a:pt x="140995" y="105166"/>
                      <a:pt x="134131" y="102781"/>
                      <a:pt x="151225" y="97427"/>
                    </a:cubicBezTo>
                    <a:cubicBezTo>
                      <a:pt x="161137" y="107684"/>
                      <a:pt x="173329" y="108717"/>
                      <a:pt x="169778" y="126157"/>
                    </a:cubicBezTo>
                    <a:cubicBezTo>
                      <a:pt x="183242" y="141582"/>
                      <a:pt x="168903" y="146882"/>
                      <a:pt x="178312" y="147147"/>
                    </a:cubicBezTo>
                    <a:cubicBezTo>
                      <a:pt x="203702" y="138428"/>
                      <a:pt x="240409" y="86666"/>
                      <a:pt x="244756" y="61515"/>
                    </a:cubicBezTo>
                    <a:cubicBezTo>
                      <a:pt x="266277" y="49933"/>
                      <a:pt x="285280" y="24357"/>
                      <a:pt x="285545" y="0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208" name="Figura a mano libera: forma 232">
                <a:extLst>
                  <a:ext uri="{FF2B5EF4-FFF2-40B4-BE49-F238E27FC236}">
                    <a16:creationId xmlns:a16="http://schemas.microsoft.com/office/drawing/2014/main" id="{CF443398-BCD0-A623-E125-B41C180C8115}"/>
                  </a:ext>
                </a:extLst>
              </p:cNvPr>
              <p:cNvSpPr/>
              <p:nvPr/>
            </p:nvSpPr>
            <p:spPr>
              <a:xfrm>
                <a:off x="4031515" y="3808550"/>
                <a:ext cx="531342" cy="567805"/>
              </a:xfrm>
              <a:custGeom>
                <a:avLst/>
                <a:gdLst>
                  <a:gd name="connsiteX0" fmla="*/ 531316 w 531342"/>
                  <a:gd name="connsiteY0" fmla="*/ 344378 h 567805"/>
                  <a:gd name="connsiteX1" fmla="*/ 382711 w 531342"/>
                  <a:gd name="connsiteY1" fmla="*/ 464439 h 567805"/>
                  <a:gd name="connsiteX2" fmla="*/ 355571 w 531342"/>
                  <a:gd name="connsiteY2" fmla="*/ 538649 h 567805"/>
                  <a:gd name="connsiteX3" fmla="*/ 353292 w 531342"/>
                  <a:gd name="connsiteY3" fmla="*/ 557174 h 567805"/>
                  <a:gd name="connsiteX4" fmla="*/ 337708 w 531342"/>
                  <a:gd name="connsiteY4" fmla="*/ 554100 h 567805"/>
                  <a:gd name="connsiteX5" fmla="*/ 300974 w 531342"/>
                  <a:gd name="connsiteY5" fmla="*/ 561892 h 567805"/>
                  <a:gd name="connsiteX6" fmla="*/ 236385 w 531342"/>
                  <a:gd name="connsiteY6" fmla="*/ 532261 h 567805"/>
                  <a:gd name="connsiteX7" fmla="*/ 211684 w 531342"/>
                  <a:gd name="connsiteY7" fmla="*/ 521898 h 567805"/>
                  <a:gd name="connsiteX8" fmla="*/ 194695 w 531342"/>
                  <a:gd name="connsiteY8" fmla="*/ 530538 h 567805"/>
                  <a:gd name="connsiteX9" fmla="*/ 139383 w 531342"/>
                  <a:gd name="connsiteY9" fmla="*/ 558420 h 567805"/>
                  <a:gd name="connsiteX10" fmla="*/ 110308 w 531342"/>
                  <a:gd name="connsiteY10" fmla="*/ 495978 h 567805"/>
                  <a:gd name="connsiteX11" fmla="*/ 109116 w 531342"/>
                  <a:gd name="connsiteY11" fmla="*/ 483389 h 567805"/>
                  <a:gd name="connsiteX12" fmla="*/ 121307 w 531342"/>
                  <a:gd name="connsiteY12" fmla="*/ 452777 h 567805"/>
                  <a:gd name="connsiteX13" fmla="*/ 145611 w 531342"/>
                  <a:gd name="connsiteY13" fmla="*/ 393303 h 567805"/>
                  <a:gd name="connsiteX14" fmla="*/ 123745 w 531342"/>
                  <a:gd name="connsiteY14" fmla="*/ 349626 h 567805"/>
                  <a:gd name="connsiteX15" fmla="*/ 109142 w 531342"/>
                  <a:gd name="connsiteY15" fmla="*/ 343821 h 567805"/>
                  <a:gd name="connsiteX16" fmla="*/ 87648 w 531342"/>
                  <a:gd name="connsiteY16" fmla="*/ 327098 h 567805"/>
                  <a:gd name="connsiteX17" fmla="*/ 67240 w 531342"/>
                  <a:gd name="connsiteY17" fmla="*/ 287077 h 567805"/>
                  <a:gd name="connsiteX18" fmla="*/ 35966 w 531342"/>
                  <a:gd name="connsiteY18" fmla="*/ 239292 h 567805"/>
                  <a:gd name="connsiteX19" fmla="*/ 40260 w 531342"/>
                  <a:gd name="connsiteY19" fmla="*/ 216684 h 567805"/>
                  <a:gd name="connsiteX20" fmla="*/ 6468 w 531342"/>
                  <a:gd name="connsiteY20" fmla="*/ 153368 h 567805"/>
                  <a:gd name="connsiteX21" fmla="*/ 5885 w 531342"/>
                  <a:gd name="connsiteY21" fmla="*/ 133331 h 567805"/>
                  <a:gd name="connsiteX22" fmla="*/ 79909 w 531342"/>
                  <a:gd name="connsiteY22" fmla="*/ 50295 h 567805"/>
                  <a:gd name="connsiteX23" fmla="*/ 141953 w 531342"/>
                  <a:gd name="connsiteY23" fmla="*/ 14860 h 567805"/>
                  <a:gd name="connsiteX24" fmla="*/ 175745 w 531342"/>
                  <a:gd name="connsiteY24" fmla="*/ 1449 h 567805"/>
                  <a:gd name="connsiteX25" fmla="*/ 193609 w 531342"/>
                  <a:gd name="connsiteY25" fmla="*/ 15629 h 567805"/>
                  <a:gd name="connsiteX26" fmla="*/ 230793 w 531342"/>
                  <a:gd name="connsiteY26" fmla="*/ 76852 h 567805"/>
                  <a:gd name="connsiteX27" fmla="*/ 268826 w 531342"/>
                  <a:gd name="connsiteY27" fmla="*/ 107410 h 567805"/>
                  <a:gd name="connsiteX28" fmla="*/ 289127 w 531342"/>
                  <a:gd name="connsiteY28" fmla="*/ 99300 h 567805"/>
                  <a:gd name="connsiteX29" fmla="*/ 367604 w 531342"/>
                  <a:gd name="connsiteY29" fmla="*/ 195773 h 567805"/>
                  <a:gd name="connsiteX30" fmla="*/ 416105 w 531342"/>
                  <a:gd name="connsiteY30" fmla="*/ 186258 h 567805"/>
                  <a:gd name="connsiteX31" fmla="*/ 417245 w 531342"/>
                  <a:gd name="connsiteY31" fmla="*/ 175153 h 567805"/>
                  <a:gd name="connsiteX32" fmla="*/ 430152 w 531342"/>
                  <a:gd name="connsiteY32" fmla="*/ 174915 h 567805"/>
                  <a:gd name="connsiteX33" fmla="*/ 472160 w 531342"/>
                  <a:gd name="connsiteY33" fmla="*/ 186232 h 567805"/>
                  <a:gd name="connsiteX34" fmla="*/ 474016 w 531342"/>
                  <a:gd name="connsiteY34" fmla="*/ 205526 h 567805"/>
                  <a:gd name="connsiteX35" fmla="*/ 488513 w 531342"/>
                  <a:gd name="connsiteY35" fmla="*/ 309049 h 567805"/>
                  <a:gd name="connsiteX36" fmla="*/ 531343 w 531342"/>
                  <a:gd name="connsiteY36" fmla="*/ 344458 h 567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531342" h="567805">
                    <a:moveTo>
                      <a:pt x="531316" y="344378"/>
                    </a:moveTo>
                    <a:cubicBezTo>
                      <a:pt x="482072" y="407430"/>
                      <a:pt x="483610" y="494918"/>
                      <a:pt x="382711" y="464439"/>
                    </a:cubicBezTo>
                    <a:cubicBezTo>
                      <a:pt x="368452" y="448696"/>
                      <a:pt x="369327" y="530512"/>
                      <a:pt x="355571" y="538649"/>
                    </a:cubicBezTo>
                    <a:cubicBezTo>
                      <a:pt x="356552" y="546758"/>
                      <a:pt x="343751" y="553172"/>
                      <a:pt x="353292" y="557174"/>
                    </a:cubicBezTo>
                    <a:cubicBezTo>
                      <a:pt x="358964" y="579146"/>
                      <a:pt x="344599" y="561415"/>
                      <a:pt x="337708" y="554100"/>
                    </a:cubicBezTo>
                    <a:cubicBezTo>
                      <a:pt x="327054" y="549011"/>
                      <a:pt x="305480" y="548296"/>
                      <a:pt x="300974" y="561892"/>
                    </a:cubicBezTo>
                    <a:cubicBezTo>
                      <a:pt x="277306" y="568889"/>
                      <a:pt x="221172" y="569790"/>
                      <a:pt x="236385" y="532261"/>
                    </a:cubicBezTo>
                    <a:cubicBezTo>
                      <a:pt x="231032" y="524177"/>
                      <a:pt x="225704" y="546255"/>
                      <a:pt x="211684" y="521898"/>
                    </a:cubicBezTo>
                    <a:cubicBezTo>
                      <a:pt x="203707" y="519115"/>
                      <a:pt x="197266" y="523197"/>
                      <a:pt x="194695" y="530538"/>
                    </a:cubicBezTo>
                    <a:cubicBezTo>
                      <a:pt x="173546" y="506712"/>
                      <a:pt x="149931" y="539497"/>
                      <a:pt x="139383" y="558420"/>
                    </a:cubicBezTo>
                    <a:cubicBezTo>
                      <a:pt x="139117" y="536343"/>
                      <a:pt x="97666" y="513364"/>
                      <a:pt x="110308" y="495978"/>
                    </a:cubicBezTo>
                    <a:cubicBezTo>
                      <a:pt x="111766" y="490571"/>
                      <a:pt x="99627" y="490651"/>
                      <a:pt x="109116" y="483389"/>
                    </a:cubicBezTo>
                    <a:cubicBezTo>
                      <a:pt x="114284" y="475623"/>
                      <a:pt x="124938" y="462743"/>
                      <a:pt x="121307" y="452777"/>
                    </a:cubicBezTo>
                    <a:cubicBezTo>
                      <a:pt x="124355" y="431813"/>
                      <a:pt x="177097" y="417130"/>
                      <a:pt x="145611" y="393303"/>
                    </a:cubicBezTo>
                    <a:cubicBezTo>
                      <a:pt x="127562" y="378594"/>
                      <a:pt x="127748" y="371120"/>
                      <a:pt x="123745" y="349626"/>
                    </a:cubicBezTo>
                    <a:cubicBezTo>
                      <a:pt x="120751" y="343980"/>
                      <a:pt x="113807" y="346154"/>
                      <a:pt x="109142" y="343821"/>
                    </a:cubicBezTo>
                    <a:cubicBezTo>
                      <a:pt x="101880" y="338017"/>
                      <a:pt x="97905" y="327257"/>
                      <a:pt x="87648" y="327098"/>
                    </a:cubicBezTo>
                    <a:cubicBezTo>
                      <a:pt x="78345" y="305630"/>
                      <a:pt x="60429" y="309897"/>
                      <a:pt x="67240" y="287077"/>
                    </a:cubicBezTo>
                    <a:cubicBezTo>
                      <a:pt x="60005" y="241571"/>
                      <a:pt x="26557" y="257606"/>
                      <a:pt x="35966" y="239292"/>
                    </a:cubicBezTo>
                    <a:cubicBezTo>
                      <a:pt x="41293" y="231553"/>
                      <a:pt x="60588" y="219096"/>
                      <a:pt x="40260" y="216684"/>
                    </a:cubicBezTo>
                    <a:cubicBezTo>
                      <a:pt x="15399" y="205102"/>
                      <a:pt x="4639" y="178572"/>
                      <a:pt x="6468" y="153368"/>
                    </a:cubicBezTo>
                    <a:cubicBezTo>
                      <a:pt x="-7791" y="144860"/>
                      <a:pt x="5990" y="143853"/>
                      <a:pt x="5885" y="133331"/>
                    </a:cubicBezTo>
                    <a:cubicBezTo>
                      <a:pt x="-7712" y="77329"/>
                      <a:pt x="68512" y="150002"/>
                      <a:pt x="79909" y="50295"/>
                    </a:cubicBezTo>
                    <a:cubicBezTo>
                      <a:pt x="50543" y="1953"/>
                      <a:pt x="116112" y="13084"/>
                      <a:pt x="141953" y="14860"/>
                    </a:cubicBezTo>
                    <a:cubicBezTo>
                      <a:pt x="145982" y="14622"/>
                      <a:pt x="171743" y="4126"/>
                      <a:pt x="175745" y="1449"/>
                    </a:cubicBezTo>
                    <a:cubicBezTo>
                      <a:pt x="182212" y="-5441"/>
                      <a:pt x="186638" y="14410"/>
                      <a:pt x="193609" y="15629"/>
                    </a:cubicBezTo>
                    <a:cubicBezTo>
                      <a:pt x="217064" y="21407"/>
                      <a:pt x="252552" y="52442"/>
                      <a:pt x="230793" y="76852"/>
                    </a:cubicBezTo>
                    <a:cubicBezTo>
                      <a:pt x="200155" y="83080"/>
                      <a:pt x="264558" y="102958"/>
                      <a:pt x="268826" y="107410"/>
                    </a:cubicBezTo>
                    <a:cubicBezTo>
                      <a:pt x="275266" y="103647"/>
                      <a:pt x="279400" y="95934"/>
                      <a:pt x="289127" y="99300"/>
                    </a:cubicBezTo>
                    <a:cubicBezTo>
                      <a:pt x="314729" y="123710"/>
                      <a:pt x="333494" y="173934"/>
                      <a:pt x="367604" y="195773"/>
                    </a:cubicBezTo>
                    <a:cubicBezTo>
                      <a:pt x="387958" y="214007"/>
                      <a:pt x="401104" y="149419"/>
                      <a:pt x="416105" y="186258"/>
                    </a:cubicBezTo>
                    <a:cubicBezTo>
                      <a:pt x="428800" y="192116"/>
                      <a:pt x="414012" y="177883"/>
                      <a:pt x="417245" y="175153"/>
                    </a:cubicBezTo>
                    <a:cubicBezTo>
                      <a:pt x="421353" y="171363"/>
                      <a:pt x="432723" y="185702"/>
                      <a:pt x="430152" y="174915"/>
                    </a:cubicBezTo>
                    <a:cubicBezTo>
                      <a:pt x="443404" y="168580"/>
                      <a:pt x="459014" y="183528"/>
                      <a:pt x="472160" y="186232"/>
                    </a:cubicBezTo>
                    <a:cubicBezTo>
                      <a:pt x="489520" y="202929"/>
                      <a:pt x="471153" y="196038"/>
                      <a:pt x="474016" y="205526"/>
                    </a:cubicBezTo>
                    <a:cubicBezTo>
                      <a:pt x="490713" y="230969"/>
                      <a:pt x="466701" y="280372"/>
                      <a:pt x="488513" y="309049"/>
                    </a:cubicBezTo>
                    <a:cubicBezTo>
                      <a:pt x="513161" y="298288"/>
                      <a:pt x="514089" y="332902"/>
                      <a:pt x="531343" y="344458"/>
                    </a:cubicBezTo>
                    <a:close/>
                  </a:path>
                </a:pathLst>
              </a:custGeom>
              <a:noFill/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  <p:sp>
            <p:nvSpPr>
              <p:cNvPr id="209" name="Figura a mano libera: forma 233">
                <a:extLst>
                  <a:ext uri="{FF2B5EF4-FFF2-40B4-BE49-F238E27FC236}">
                    <a16:creationId xmlns:a16="http://schemas.microsoft.com/office/drawing/2014/main" id="{4ECE0BD2-E068-C7C6-5CFA-FBE7E1B8641E}"/>
                  </a:ext>
                </a:extLst>
              </p:cNvPr>
              <p:cNvSpPr/>
              <p:nvPr/>
            </p:nvSpPr>
            <p:spPr>
              <a:xfrm>
                <a:off x="2046725" y="2207639"/>
                <a:ext cx="933122" cy="1021842"/>
              </a:xfrm>
              <a:custGeom>
                <a:avLst/>
                <a:gdLst>
                  <a:gd name="connsiteX0" fmla="*/ 618006 w 933122"/>
                  <a:gd name="connsiteY0" fmla="*/ 1018012 h 1021842"/>
                  <a:gd name="connsiteX1" fmla="*/ 584055 w 933122"/>
                  <a:gd name="connsiteY1" fmla="*/ 1002402 h 1021842"/>
                  <a:gd name="connsiteX2" fmla="*/ 524131 w 933122"/>
                  <a:gd name="connsiteY2" fmla="*/ 1021829 h 1021842"/>
                  <a:gd name="connsiteX3" fmla="*/ 499297 w 933122"/>
                  <a:gd name="connsiteY3" fmla="*/ 983796 h 1021842"/>
                  <a:gd name="connsiteX4" fmla="*/ 511780 w 933122"/>
                  <a:gd name="connsiteY4" fmla="*/ 928219 h 1021842"/>
                  <a:gd name="connsiteX5" fmla="*/ 493838 w 933122"/>
                  <a:gd name="connsiteY5" fmla="*/ 907413 h 1021842"/>
                  <a:gd name="connsiteX6" fmla="*/ 456150 w 933122"/>
                  <a:gd name="connsiteY6" fmla="*/ 858090 h 1021842"/>
                  <a:gd name="connsiteX7" fmla="*/ 373856 w 933122"/>
                  <a:gd name="connsiteY7" fmla="*/ 806064 h 1021842"/>
                  <a:gd name="connsiteX8" fmla="*/ 376719 w 933122"/>
                  <a:gd name="connsiteY8" fmla="*/ 758623 h 1021842"/>
                  <a:gd name="connsiteX9" fmla="*/ 299541 w 933122"/>
                  <a:gd name="connsiteY9" fmla="*/ 748790 h 1021842"/>
                  <a:gd name="connsiteX10" fmla="*/ 276430 w 933122"/>
                  <a:gd name="connsiteY10" fmla="*/ 724221 h 1021842"/>
                  <a:gd name="connsiteX11" fmla="*/ 220189 w 933122"/>
                  <a:gd name="connsiteY11" fmla="*/ 482271 h 1021842"/>
                  <a:gd name="connsiteX12" fmla="*/ 140679 w 933122"/>
                  <a:gd name="connsiteY12" fmla="*/ 223571 h 1021842"/>
                  <a:gd name="connsiteX13" fmla="*/ 114891 w 933122"/>
                  <a:gd name="connsiteY13" fmla="*/ 178912 h 1021842"/>
                  <a:gd name="connsiteX14" fmla="*/ 77494 w 933122"/>
                  <a:gd name="connsiteY14" fmla="*/ 156040 h 1021842"/>
                  <a:gd name="connsiteX15" fmla="*/ 68510 w 933122"/>
                  <a:gd name="connsiteY15" fmla="*/ 136109 h 1021842"/>
                  <a:gd name="connsiteX16" fmla="*/ 55073 w 933122"/>
                  <a:gd name="connsiteY16" fmla="*/ 110242 h 1021842"/>
                  <a:gd name="connsiteX17" fmla="*/ 9221 w 933122"/>
                  <a:gd name="connsiteY17" fmla="*/ 50848 h 1021842"/>
                  <a:gd name="connsiteX18" fmla="*/ 24700 w 933122"/>
                  <a:gd name="connsiteY18" fmla="*/ 37145 h 1021842"/>
                  <a:gd name="connsiteX19" fmla="*/ 108954 w 933122"/>
                  <a:gd name="connsiteY19" fmla="*/ 27710 h 1021842"/>
                  <a:gd name="connsiteX20" fmla="*/ 127241 w 933122"/>
                  <a:gd name="connsiteY20" fmla="*/ 55380 h 1021842"/>
                  <a:gd name="connsiteX21" fmla="*/ 178844 w 933122"/>
                  <a:gd name="connsiteY21" fmla="*/ 80372 h 1021842"/>
                  <a:gd name="connsiteX22" fmla="*/ 197979 w 933122"/>
                  <a:gd name="connsiteY22" fmla="*/ 103722 h 1021842"/>
                  <a:gd name="connsiteX23" fmla="*/ 254962 w 933122"/>
                  <a:gd name="connsiteY23" fmla="*/ 122937 h 1021842"/>
                  <a:gd name="connsiteX24" fmla="*/ 292093 w 933122"/>
                  <a:gd name="connsiteY24" fmla="*/ 160042 h 1021842"/>
                  <a:gd name="connsiteX25" fmla="*/ 431316 w 933122"/>
                  <a:gd name="connsiteY25" fmla="*/ 202898 h 1021842"/>
                  <a:gd name="connsiteX26" fmla="*/ 463067 w 933122"/>
                  <a:gd name="connsiteY26" fmla="*/ 167728 h 1021842"/>
                  <a:gd name="connsiteX27" fmla="*/ 540113 w 933122"/>
                  <a:gd name="connsiteY27" fmla="*/ 185856 h 1021842"/>
                  <a:gd name="connsiteX28" fmla="*/ 530863 w 933122"/>
                  <a:gd name="connsiteY28" fmla="*/ 168470 h 1021842"/>
                  <a:gd name="connsiteX29" fmla="*/ 561766 w 933122"/>
                  <a:gd name="connsiteY29" fmla="*/ 152568 h 1021842"/>
                  <a:gd name="connsiteX30" fmla="*/ 589383 w 933122"/>
                  <a:gd name="connsiteY30" fmla="*/ 133459 h 1021842"/>
                  <a:gd name="connsiteX31" fmla="*/ 633617 w 933122"/>
                  <a:gd name="connsiteY31" fmla="*/ 154688 h 1021842"/>
                  <a:gd name="connsiteX32" fmla="*/ 666004 w 933122"/>
                  <a:gd name="connsiteY32" fmla="*/ 152647 h 1021842"/>
                  <a:gd name="connsiteX33" fmla="*/ 688983 w 933122"/>
                  <a:gd name="connsiteY33" fmla="*/ 177958 h 1021842"/>
                  <a:gd name="connsiteX34" fmla="*/ 715910 w 933122"/>
                  <a:gd name="connsiteY34" fmla="*/ 189275 h 1021842"/>
                  <a:gd name="connsiteX35" fmla="*/ 687896 w 933122"/>
                  <a:gd name="connsiteY35" fmla="*/ 240427 h 1021842"/>
                  <a:gd name="connsiteX36" fmla="*/ 708304 w 933122"/>
                  <a:gd name="connsiteY36" fmla="*/ 292056 h 1021842"/>
                  <a:gd name="connsiteX37" fmla="*/ 856379 w 933122"/>
                  <a:gd name="connsiteY37" fmla="*/ 350787 h 1021842"/>
                  <a:gd name="connsiteX38" fmla="*/ 879357 w 933122"/>
                  <a:gd name="connsiteY38" fmla="*/ 358685 h 1021842"/>
                  <a:gd name="connsiteX39" fmla="*/ 888819 w 933122"/>
                  <a:gd name="connsiteY39" fmla="*/ 350628 h 1021842"/>
                  <a:gd name="connsiteX40" fmla="*/ 910658 w 933122"/>
                  <a:gd name="connsiteY40" fmla="*/ 348428 h 1021842"/>
                  <a:gd name="connsiteX41" fmla="*/ 918609 w 933122"/>
                  <a:gd name="connsiteY41" fmla="*/ 368518 h 1021842"/>
                  <a:gd name="connsiteX42" fmla="*/ 898069 w 933122"/>
                  <a:gd name="connsiteY42" fmla="*/ 390384 h 1021842"/>
                  <a:gd name="connsiteX43" fmla="*/ 878271 w 933122"/>
                  <a:gd name="connsiteY43" fmla="*/ 408936 h 1021842"/>
                  <a:gd name="connsiteX44" fmla="*/ 844638 w 933122"/>
                  <a:gd name="connsiteY44" fmla="*/ 469894 h 1021842"/>
                  <a:gd name="connsiteX45" fmla="*/ 839628 w 933122"/>
                  <a:gd name="connsiteY45" fmla="*/ 504454 h 1021842"/>
                  <a:gd name="connsiteX46" fmla="*/ 836952 w 933122"/>
                  <a:gd name="connsiteY46" fmla="*/ 526293 h 1021842"/>
                  <a:gd name="connsiteX47" fmla="*/ 857757 w 933122"/>
                  <a:gd name="connsiteY47" fmla="*/ 550862 h 1021842"/>
                  <a:gd name="connsiteX48" fmla="*/ 884419 w 933122"/>
                  <a:gd name="connsiteY48" fmla="*/ 570581 h 1021842"/>
                  <a:gd name="connsiteX49" fmla="*/ 845777 w 933122"/>
                  <a:gd name="connsiteY49" fmla="*/ 600768 h 1021842"/>
                  <a:gd name="connsiteX50" fmla="*/ 823514 w 933122"/>
                  <a:gd name="connsiteY50" fmla="*/ 597111 h 1021842"/>
                  <a:gd name="connsiteX51" fmla="*/ 781559 w 933122"/>
                  <a:gd name="connsiteY51" fmla="*/ 660719 h 1021842"/>
                  <a:gd name="connsiteX52" fmla="*/ 789987 w 933122"/>
                  <a:gd name="connsiteY52" fmla="*/ 688892 h 1021842"/>
                  <a:gd name="connsiteX53" fmla="*/ 790146 w 933122"/>
                  <a:gd name="connsiteY53" fmla="*/ 762174 h 1021842"/>
                  <a:gd name="connsiteX54" fmla="*/ 738783 w 933122"/>
                  <a:gd name="connsiteY54" fmla="*/ 809801 h 1021842"/>
                  <a:gd name="connsiteX55" fmla="*/ 721741 w 933122"/>
                  <a:gd name="connsiteY55" fmla="*/ 815976 h 1021842"/>
                  <a:gd name="connsiteX56" fmla="*/ 736371 w 933122"/>
                  <a:gd name="connsiteY56" fmla="*/ 857772 h 1021842"/>
                  <a:gd name="connsiteX57" fmla="*/ 727333 w 933122"/>
                  <a:gd name="connsiteY57" fmla="*/ 888437 h 1021842"/>
                  <a:gd name="connsiteX58" fmla="*/ 712677 w 933122"/>
                  <a:gd name="connsiteY58" fmla="*/ 906830 h 1021842"/>
                  <a:gd name="connsiteX59" fmla="*/ 697543 w 933122"/>
                  <a:gd name="connsiteY59" fmla="*/ 919817 h 1021842"/>
                  <a:gd name="connsiteX60" fmla="*/ 665024 w 933122"/>
                  <a:gd name="connsiteY60" fmla="*/ 941258 h 1021842"/>
                  <a:gd name="connsiteX61" fmla="*/ 658901 w 933122"/>
                  <a:gd name="connsiteY61" fmla="*/ 951992 h 1021842"/>
                  <a:gd name="connsiteX62" fmla="*/ 618006 w 933122"/>
                  <a:gd name="connsiteY62" fmla="*/ 1018065 h 1021842"/>
                  <a:gd name="connsiteX63" fmla="*/ 880285 w 933122"/>
                  <a:gd name="connsiteY63" fmla="*/ 342783 h 1021842"/>
                  <a:gd name="connsiteX64" fmla="*/ 872652 w 933122"/>
                  <a:gd name="connsiteY64" fmla="*/ 322773 h 1021842"/>
                  <a:gd name="connsiteX65" fmla="*/ 880285 w 933122"/>
                  <a:gd name="connsiteY65" fmla="*/ 342783 h 1021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933122" h="1021842">
                    <a:moveTo>
                      <a:pt x="618006" y="1018012"/>
                    </a:moveTo>
                    <a:cubicBezTo>
                      <a:pt x="604728" y="1013666"/>
                      <a:pt x="597811" y="1001342"/>
                      <a:pt x="584055" y="1002402"/>
                    </a:cubicBezTo>
                    <a:cubicBezTo>
                      <a:pt x="571970" y="1016979"/>
                      <a:pt x="529935" y="967232"/>
                      <a:pt x="524131" y="1021829"/>
                    </a:cubicBezTo>
                    <a:cubicBezTo>
                      <a:pt x="509899" y="1022518"/>
                      <a:pt x="472900" y="996174"/>
                      <a:pt x="499297" y="983796"/>
                    </a:cubicBezTo>
                    <a:cubicBezTo>
                      <a:pt x="534520" y="1002322"/>
                      <a:pt x="530253" y="936567"/>
                      <a:pt x="511780" y="928219"/>
                    </a:cubicBezTo>
                    <a:cubicBezTo>
                      <a:pt x="499880" y="936991"/>
                      <a:pt x="498688" y="914066"/>
                      <a:pt x="493838" y="907413"/>
                    </a:cubicBezTo>
                    <a:cubicBezTo>
                      <a:pt x="483554" y="887933"/>
                      <a:pt x="458402" y="883905"/>
                      <a:pt x="456150" y="858090"/>
                    </a:cubicBezTo>
                    <a:cubicBezTo>
                      <a:pt x="438127" y="826551"/>
                      <a:pt x="346187" y="818865"/>
                      <a:pt x="373856" y="806064"/>
                    </a:cubicBezTo>
                    <a:cubicBezTo>
                      <a:pt x="377090" y="791646"/>
                      <a:pt x="384405" y="771583"/>
                      <a:pt x="376719" y="758623"/>
                    </a:cubicBezTo>
                    <a:cubicBezTo>
                      <a:pt x="359253" y="747067"/>
                      <a:pt x="307730" y="724778"/>
                      <a:pt x="299541" y="748790"/>
                    </a:cubicBezTo>
                    <a:cubicBezTo>
                      <a:pt x="289443" y="768323"/>
                      <a:pt x="278868" y="734346"/>
                      <a:pt x="276430" y="724221"/>
                    </a:cubicBezTo>
                    <a:cubicBezTo>
                      <a:pt x="333412" y="653749"/>
                      <a:pt x="277834" y="537186"/>
                      <a:pt x="220189" y="482271"/>
                    </a:cubicBezTo>
                    <a:cubicBezTo>
                      <a:pt x="201345" y="398520"/>
                      <a:pt x="215790" y="282143"/>
                      <a:pt x="140679" y="223571"/>
                    </a:cubicBezTo>
                    <a:cubicBezTo>
                      <a:pt x="96020" y="212386"/>
                      <a:pt x="148577" y="190759"/>
                      <a:pt x="114891" y="178912"/>
                    </a:cubicBezTo>
                    <a:cubicBezTo>
                      <a:pt x="90614" y="181033"/>
                      <a:pt x="114493" y="147320"/>
                      <a:pt x="77494" y="156040"/>
                    </a:cubicBezTo>
                    <a:cubicBezTo>
                      <a:pt x="64932" y="154794"/>
                      <a:pt x="86082" y="135924"/>
                      <a:pt x="68510" y="136109"/>
                    </a:cubicBezTo>
                    <a:cubicBezTo>
                      <a:pt x="53297" y="162268"/>
                      <a:pt x="62652" y="117742"/>
                      <a:pt x="55073" y="110242"/>
                    </a:cubicBezTo>
                    <a:cubicBezTo>
                      <a:pt x="42960" y="100276"/>
                      <a:pt x="-24173" y="59329"/>
                      <a:pt x="9221" y="50848"/>
                    </a:cubicBezTo>
                    <a:cubicBezTo>
                      <a:pt x="17809" y="49840"/>
                      <a:pt x="23215" y="45070"/>
                      <a:pt x="24700" y="37145"/>
                    </a:cubicBezTo>
                    <a:cubicBezTo>
                      <a:pt x="45346" y="-6453"/>
                      <a:pt x="85472" y="-14298"/>
                      <a:pt x="108954" y="27710"/>
                    </a:cubicBezTo>
                    <a:cubicBezTo>
                      <a:pt x="91329" y="32772"/>
                      <a:pt x="124326" y="50317"/>
                      <a:pt x="127241" y="55380"/>
                    </a:cubicBezTo>
                    <a:cubicBezTo>
                      <a:pt x="138956" y="69294"/>
                      <a:pt x="163127" y="68949"/>
                      <a:pt x="178844" y="80372"/>
                    </a:cubicBezTo>
                    <a:cubicBezTo>
                      <a:pt x="183773" y="87396"/>
                      <a:pt x="187934" y="102768"/>
                      <a:pt x="197979" y="103722"/>
                    </a:cubicBezTo>
                    <a:cubicBezTo>
                      <a:pt x="222097" y="88217"/>
                      <a:pt x="238742" y="109394"/>
                      <a:pt x="254962" y="122937"/>
                    </a:cubicBezTo>
                    <a:cubicBezTo>
                      <a:pt x="291060" y="126303"/>
                      <a:pt x="262860" y="134015"/>
                      <a:pt x="292093" y="160042"/>
                    </a:cubicBezTo>
                    <a:cubicBezTo>
                      <a:pt x="346319" y="209974"/>
                      <a:pt x="302721" y="103987"/>
                      <a:pt x="431316" y="202898"/>
                    </a:cubicBezTo>
                    <a:cubicBezTo>
                      <a:pt x="444674" y="197942"/>
                      <a:pt x="449842" y="166986"/>
                      <a:pt x="463067" y="167728"/>
                    </a:cubicBezTo>
                    <a:cubicBezTo>
                      <a:pt x="451193" y="209285"/>
                      <a:pt x="516631" y="179469"/>
                      <a:pt x="540113" y="185856"/>
                    </a:cubicBezTo>
                    <a:cubicBezTo>
                      <a:pt x="562110" y="178912"/>
                      <a:pt x="538469" y="173956"/>
                      <a:pt x="530863" y="168470"/>
                    </a:cubicBezTo>
                    <a:cubicBezTo>
                      <a:pt x="518565" y="153310"/>
                      <a:pt x="556359" y="156994"/>
                      <a:pt x="561766" y="152568"/>
                    </a:cubicBezTo>
                    <a:cubicBezTo>
                      <a:pt x="570565" y="144723"/>
                      <a:pt x="575389" y="131392"/>
                      <a:pt x="589383" y="133459"/>
                    </a:cubicBezTo>
                    <a:cubicBezTo>
                      <a:pt x="606265" y="102344"/>
                      <a:pt x="618351" y="142921"/>
                      <a:pt x="633617" y="154688"/>
                    </a:cubicBezTo>
                    <a:cubicBezTo>
                      <a:pt x="655403" y="163090"/>
                      <a:pt x="656781" y="147559"/>
                      <a:pt x="666004" y="152647"/>
                    </a:cubicBezTo>
                    <a:cubicBezTo>
                      <a:pt x="691050" y="164547"/>
                      <a:pt x="638785" y="175732"/>
                      <a:pt x="688983" y="177958"/>
                    </a:cubicBezTo>
                    <a:cubicBezTo>
                      <a:pt x="702632" y="169822"/>
                      <a:pt x="733509" y="164998"/>
                      <a:pt x="715910" y="189275"/>
                    </a:cubicBezTo>
                    <a:cubicBezTo>
                      <a:pt x="715062" y="214321"/>
                      <a:pt x="687366" y="220152"/>
                      <a:pt x="687896" y="240427"/>
                    </a:cubicBezTo>
                    <a:cubicBezTo>
                      <a:pt x="700220" y="255719"/>
                      <a:pt x="708993" y="271303"/>
                      <a:pt x="708304" y="292056"/>
                    </a:cubicBezTo>
                    <a:cubicBezTo>
                      <a:pt x="739366" y="315617"/>
                      <a:pt x="817604" y="365391"/>
                      <a:pt x="856379" y="350787"/>
                    </a:cubicBezTo>
                    <a:cubicBezTo>
                      <a:pt x="865284" y="349701"/>
                      <a:pt x="871433" y="366875"/>
                      <a:pt x="879357" y="358685"/>
                    </a:cubicBezTo>
                    <a:cubicBezTo>
                      <a:pt x="880815" y="355664"/>
                      <a:pt x="884631" y="349939"/>
                      <a:pt x="888819" y="350628"/>
                    </a:cubicBezTo>
                    <a:cubicBezTo>
                      <a:pt x="899235" y="356035"/>
                      <a:pt x="902760" y="343472"/>
                      <a:pt x="910658" y="348428"/>
                    </a:cubicBezTo>
                    <a:cubicBezTo>
                      <a:pt x="956827" y="370797"/>
                      <a:pt x="917310" y="412991"/>
                      <a:pt x="918609" y="368518"/>
                    </a:cubicBezTo>
                    <a:cubicBezTo>
                      <a:pt x="910578" y="365735"/>
                      <a:pt x="914368" y="391682"/>
                      <a:pt x="898069" y="390384"/>
                    </a:cubicBezTo>
                    <a:cubicBezTo>
                      <a:pt x="889402" y="402257"/>
                      <a:pt x="877767" y="402045"/>
                      <a:pt x="878271" y="408936"/>
                    </a:cubicBezTo>
                    <a:cubicBezTo>
                      <a:pt x="888024" y="430430"/>
                      <a:pt x="861653" y="461784"/>
                      <a:pt x="844638" y="469894"/>
                    </a:cubicBezTo>
                    <a:cubicBezTo>
                      <a:pt x="864409" y="493694"/>
                      <a:pt x="860593" y="480283"/>
                      <a:pt x="839628" y="504454"/>
                    </a:cubicBezTo>
                    <a:cubicBezTo>
                      <a:pt x="803266" y="526320"/>
                      <a:pt x="837482" y="515241"/>
                      <a:pt x="836952" y="526293"/>
                    </a:cubicBezTo>
                    <a:cubicBezTo>
                      <a:pt x="830485" y="548212"/>
                      <a:pt x="853490" y="537796"/>
                      <a:pt x="857757" y="550862"/>
                    </a:cubicBezTo>
                    <a:cubicBezTo>
                      <a:pt x="857518" y="608878"/>
                      <a:pt x="876680" y="555262"/>
                      <a:pt x="884419" y="570581"/>
                    </a:cubicBezTo>
                    <a:cubicBezTo>
                      <a:pt x="890780" y="592049"/>
                      <a:pt x="855425" y="590193"/>
                      <a:pt x="845777" y="600768"/>
                    </a:cubicBezTo>
                    <a:cubicBezTo>
                      <a:pt x="838833" y="605433"/>
                      <a:pt x="830511" y="594460"/>
                      <a:pt x="823514" y="597111"/>
                    </a:cubicBezTo>
                    <a:cubicBezTo>
                      <a:pt x="807374" y="652423"/>
                      <a:pt x="795898" y="613781"/>
                      <a:pt x="781559" y="660719"/>
                    </a:cubicBezTo>
                    <a:cubicBezTo>
                      <a:pt x="784846" y="666603"/>
                      <a:pt x="782540" y="691092"/>
                      <a:pt x="789987" y="688892"/>
                    </a:cubicBezTo>
                    <a:cubicBezTo>
                      <a:pt x="825237" y="671294"/>
                      <a:pt x="774244" y="754276"/>
                      <a:pt x="790146" y="762174"/>
                    </a:cubicBezTo>
                    <a:cubicBezTo>
                      <a:pt x="802948" y="787194"/>
                      <a:pt x="750709" y="795993"/>
                      <a:pt x="738783" y="809801"/>
                    </a:cubicBezTo>
                    <a:cubicBezTo>
                      <a:pt x="732607" y="800737"/>
                      <a:pt x="723358" y="807813"/>
                      <a:pt x="721741" y="815976"/>
                    </a:cubicBezTo>
                    <a:cubicBezTo>
                      <a:pt x="732369" y="827028"/>
                      <a:pt x="750630" y="842665"/>
                      <a:pt x="736371" y="857772"/>
                    </a:cubicBezTo>
                    <a:cubicBezTo>
                      <a:pt x="733005" y="867367"/>
                      <a:pt x="743951" y="889232"/>
                      <a:pt x="727333" y="888437"/>
                    </a:cubicBezTo>
                    <a:cubicBezTo>
                      <a:pt x="719382" y="891061"/>
                      <a:pt x="721078" y="903915"/>
                      <a:pt x="712677" y="906830"/>
                    </a:cubicBezTo>
                    <a:cubicBezTo>
                      <a:pt x="705150" y="907042"/>
                      <a:pt x="701095" y="914410"/>
                      <a:pt x="697543" y="919817"/>
                    </a:cubicBezTo>
                    <a:cubicBezTo>
                      <a:pt x="672577" y="941205"/>
                      <a:pt x="664414" y="909057"/>
                      <a:pt x="665024" y="941258"/>
                    </a:cubicBezTo>
                    <a:cubicBezTo>
                      <a:pt x="662850" y="942796"/>
                      <a:pt x="656224" y="948971"/>
                      <a:pt x="658901" y="951992"/>
                    </a:cubicBezTo>
                    <a:cubicBezTo>
                      <a:pt x="711749" y="1001156"/>
                      <a:pt x="615276" y="970863"/>
                      <a:pt x="618006" y="1018065"/>
                    </a:cubicBezTo>
                    <a:close/>
                    <a:moveTo>
                      <a:pt x="880285" y="342783"/>
                    </a:moveTo>
                    <a:cubicBezTo>
                      <a:pt x="872042" y="340053"/>
                      <a:pt x="868358" y="330221"/>
                      <a:pt x="872652" y="322773"/>
                    </a:cubicBezTo>
                    <a:cubicBezTo>
                      <a:pt x="892158" y="328498"/>
                      <a:pt x="905012" y="325927"/>
                      <a:pt x="880285" y="342783"/>
                    </a:cubicBezTo>
                    <a:close/>
                  </a:path>
                </a:pathLst>
              </a:custGeom>
              <a:solidFill>
                <a:srgbClr val="FF0F64">
                  <a:alpha val="51000"/>
                </a:srgbClr>
              </a:solidFill>
              <a:ln w="6350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596064">
                  <a:defRPr/>
                </a:pPr>
                <a:endParaRPr lang="it-IT" sz="1174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78" name="Immagine 177">
              <a:extLst>
                <a:ext uri="{FF2B5EF4-FFF2-40B4-BE49-F238E27FC236}">
                  <a16:creationId xmlns:a16="http://schemas.microsoft.com/office/drawing/2014/main" id="{2CF662F2-64D2-62AA-32D5-4DDFB3B9A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521152" y="1347019"/>
              <a:ext cx="1005046" cy="1005046"/>
            </a:xfrm>
            <a:prstGeom prst="rect">
              <a:avLst/>
            </a:prstGeom>
          </p:spPr>
        </p:pic>
        <p:grpSp>
          <p:nvGrpSpPr>
            <p:cNvPr id="179" name="Gruppo 178">
              <a:extLst>
                <a:ext uri="{FF2B5EF4-FFF2-40B4-BE49-F238E27FC236}">
                  <a16:creationId xmlns:a16="http://schemas.microsoft.com/office/drawing/2014/main" id="{BB92078E-6DFB-0E67-BB51-0A5B56CCD334}"/>
                </a:ext>
              </a:extLst>
            </p:cNvPr>
            <p:cNvGrpSpPr/>
            <p:nvPr/>
          </p:nvGrpSpPr>
          <p:grpSpPr>
            <a:xfrm>
              <a:off x="14394312" y="2676876"/>
              <a:ext cx="2202786" cy="533484"/>
              <a:chOff x="8521647" y="2151429"/>
              <a:chExt cx="2693450" cy="593711"/>
            </a:xfrm>
          </p:grpSpPr>
          <p:sp>
            <p:nvSpPr>
              <p:cNvPr id="188" name="CasellaDiTesto 187">
                <a:extLst>
                  <a:ext uri="{FF2B5EF4-FFF2-40B4-BE49-F238E27FC236}">
                    <a16:creationId xmlns:a16="http://schemas.microsoft.com/office/drawing/2014/main" id="{31744960-5769-B785-078C-A6DD81F1F1D6}"/>
                  </a:ext>
                </a:extLst>
              </p:cNvPr>
              <p:cNvSpPr txBox="1"/>
              <p:nvPr/>
            </p:nvSpPr>
            <p:spPr>
              <a:xfrm>
                <a:off x="8521647" y="2151429"/>
                <a:ext cx="980479" cy="5937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596064">
                  <a:defRPr/>
                </a:pPr>
                <a:r>
                  <a:rPr lang="it-IT" sz="2520" kern="0" dirty="0">
                    <a:solidFill>
                      <a:prstClr val="white"/>
                    </a:solidFill>
                    <a:latin typeface="Arial Black"/>
                  </a:rPr>
                  <a:t>2,1</a:t>
                </a:r>
              </a:p>
            </p:txBody>
          </p:sp>
          <p:sp>
            <p:nvSpPr>
              <p:cNvPr id="189" name="CasellaDiTesto 188">
                <a:extLst>
                  <a:ext uri="{FF2B5EF4-FFF2-40B4-BE49-F238E27FC236}">
                    <a16:creationId xmlns:a16="http://schemas.microsoft.com/office/drawing/2014/main" id="{2CA4BC1A-2572-AA9F-9B3D-4A41BFC96C5E}"/>
                  </a:ext>
                </a:extLst>
              </p:cNvPr>
              <p:cNvSpPr txBox="1"/>
              <p:nvPr/>
            </p:nvSpPr>
            <p:spPr>
              <a:xfrm>
                <a:off x="9476110" y="2151429"/>
                <a:ext cx="1738987" cy="5937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596064">
                  <a:defRPr/>
                </a:pPr>
                <a:r>
                  <a:rPr lang="it-IT" sz="1260" kern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  <a:latin typeface="Arial Black"/>
                  </a:rPr>
                  <a:t>Mln</a:t>
                </a:r>
                <a:r>
                  <a:rPr lang="it-IT" sz="1260" kern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  <a:latin typeface="Arial"/>
                  </a:rPr>
                  <a:t> UI FTTH</a:t>
                </a:r>
              </a:p>
              <a:p>
                <a:pPr defTabSz="596064">
                  <a:defRPr/>
                </a:pPr>
                <a:r>
                  <a:rPr lang="it-IT" sz="1260" kern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  <a:latin typeface="Arial"/>
                  </a:rPr>
                  <a:t>Vendibili</a:t>
                </a:r>
              </a:p>
            </p:txBody>
          </p:sp>
        </p:grpSp>
        <p:grpSp>
          <p:nvGrpSpPr>
            <p:cNvPr id="180" name="Gruppo 179">
              <a:extLst>
                <a:ext uri="{FF2B5EF4-FFF2-40B4-BE49-F238E27FC236}">
                  <a16:creationId xmlns:a16="http://schemas.microsoft.com/office/drawing/2014/main" id="{F232D5FB-38AB-38D6-43E4-AF520D6072D1}"/>
                </a:ext>
              </a:extLst>
            </p:cNvPr>
            <p:cNvGrpSpPr/>
            <p:nvPr/>
          </p:nvGrpSpPr>
          <p:grpSpPr>
            <a:xfrm>
              <a:off x="14333532" y="3194568"/>
              <a:ext cx="2363519" cy="533484"/>
              <a:chOff x="6178025" y="3191931"/>
              <a:chExt cx="2363519" cy="533484"/>
            </a:xfrm>
          </p:grpSpPr>
          <p:sp>
            <p:nvSpPr>
              <p:cNvPr id="185" name="CasellaDiTesto 184">
                <a:extLst>
                  <a:ext uri="{FF2B5EF4-FFF2-40B4-BE49-F238E27FC236}">
                    <a16:creationId xmlns:a16="http://schemas.microsoft.com/office/drawing/2014/main" id="{D9E824A6-3C7B-F5AE-8F0C-667B72F3E00C}"/>
                  </a:ext>
                </a:extLst>
              </p:cNvPr>
              <p:cNvSpPr txBox="1"/>
              <p:nvPr/>
            </p:nvSpPr>
            <p:spPr>
              <a:xfrm>
                <a:off x="6178025" y="3191931"/>
                <a:ext cx="868508" cy="533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596064">
                  <a:defRPr/>
                </a:pPr>
                <a:r>
                  <a:rPr lang="it-IT" sz="2520" kern="0" dirty="0">
                    <a:solidFill>
                      <a:prstClr val="white"/>
                    </a:solidFill>
                    <a:latin typeface="Arial Black"/>
                  </a:rPr>
                  <a:t>0,2</a:t>
                </a:r>
              </a:p>
            </p:txBody>
          </p:sp>
          <p:sp>
            <p:nvSpPr>
              <p:cNvPr id="186" name="CasellaDiTesto 185">
                <a:extLst>
                  <a:ext uri="{FF2B5EF4-FFF2-40B4-BE49-F238E27FC236}">
                    <a16:creationId xmlns:a16="http://schemas.microsoft.com/office/drawing/2014/main" id="{B2B92C1A-B68A-68A5-433D-3FF99C526EDD}"/>
                  </a:ext>
                </a:extLst>
              </p:cNvPr>
              <p:cNvSpPr txBox="1"/>
              <p:nvPr/>
            </p:nvSpPr>
            <p:spPr>
              <a:xfrm>
                <a:off x="7035404" y="3215762"/>
                <a:ext cx="1506140" cy="3180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596064">
                  <a:defRPr/>
                </a:pPr>
                <a:r>
                  <a:rPr lang="it-IT" sz="1260" kern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  <a:latin typeface="Arial Black"/>
                  </a:rPr>
                  <a:t>Mln</a:t>
                </a:r>
                <a:r>
                  <a:rPr lang="it-IT" sz="1260" b="1" kern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</a:rPr>
                  <a:t> </a:t>
                </a:r>
                <a:r>
                  <a:rPr lang="it-IT" sz="1260" kern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</a:rPr>
                  <a:t>Linee attive</a:t>
                </a:r>
              </a:p>
            </p:txBody>
          </p:sp>
          <p:sp>
            <p:nvSpPr>
              <p:cNvPr id="187" name="CasellaDiTesto 186">
                <a:extLst>
                  <a:ext uri="{FF2B5EF4-FFF2-40B4-BE49-F238E27FC236}">
                    <a16:creationId xmlns:a16="http://schemas.microsoft.com/office/drawing/2014/main" id="{EA2F364B-1307-B453-40FE-080B916C3196}"/>
                  </a:ext>
                </a:extLst>
              </p:cNvPr>
              <p:cNvSpPr txBox="1"/>
              <p:nvPr/>
            </p:nvSpPr>
            <p:spPr>
              <a:xfrm>
                <a:off x="7042027" y="3422448"/>
                <a:ext cx="930217" cy="241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10" b="1">
                    <a:solidFill>
                      <a:schemeClr val="bg1"/>
                    </a:solidFill>
                  </a:rPr>
                  <a:t>+188% YOY</a:t>
                </a:r>
              </a:p>
            </p:txBody>
          </p:sp>
        </p:grpSp>
        <p:grpSp>
          <p:nvGrpSpPr>
            <p:cNvPr id="181" name="Gruppo 180">
              <a:extLst>
                <a:ext uri="{FF2B5EF4-FFF2-40B4-BE49-F238E27FC236}">
                  <a16:creationId xmlns:a16="http://schemas.microsoft.com/office/drawing/2014/main" id="{6A143257-688D-4F5D-1720-960D57B4B030}"/>
                </a:ext>
              </a:extLst>
            </p:cNvPr>
            <p:cNvGrpSpPr/>
            <p:nvPr/>
          </p:nvGrpSpPr>
          <p:grpSpPr>
            <a:xfrm>
              <a:off x="14375672" y="3712262"/>
              <a:ext cx="1958744" cy="533484"/>
              <a:chOff x="6209220" y="3643046"/>
              <a:chExt cx="1958744" cy="533484"/>
            </a:xfrm>
          </p:grpSpPr>
          <p:sp>
            <p:nvSpPr>
              <p:cNvPr id="182" name="CasellaDiTesto 181">
                <a:extLst>
                  <a:ext uri="{FF2B5EF4-FFF2-40B4-BE49-F238E27FC236}">
                    <a16:creationId xmlns:a16="http://schemas.microsoft.com/office/drawing/2014/main" id="{4F201942-2C55-3B9D-7C25-DDD2F63D612B}"/>
                  </a:ext>
                </a:extLst>
              </p:cNvPr>
              <p:cNvSpPr txBox="1"/>
              <p:nvPr/>
            </p:nvSpPr>
            <p:spPr>
              <a:xfrm>
                <a:off x="6209220" y="3643046"/>
                <a:ext cx="899023" cy="533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defTabSz="596064">
                  <a:defRPr/>
                </a:pPr>
                <a:r>
                  <a:rPr lang="it-IT" sz="2520" kern="0">
                    <a:solidFill>
                      <a:prstClr val="white"/>
                    </a:solidFill>
                    <a:latin typeface="Arial Black"/>
                  </a:rPr>
                  <a:t>11</a:t>
                </a:r>
                <a:r>
                  <a:rPr lang="it-IT" sz="1440" kern="0">
                    <a:solidFill>
                      <a:prstClr val="white"/>
                    </a:solidFill>
                    <a:latin typeface="Arial Black"/>
                  </a:rPr>
                  <a:t>%</a:t>
                </a:r>
              </a:p>
            </p:txBody>
          </p:sp>
          <p:sp>
            <p:nvSpPr>
              <p:cNvPr id="183" name="CasellaDiTesto 182">
                <a:extLst>
                  <a:ext uri="{FF2B5EF4-FFF2-40B4-BE49-F238E27FC236}">
                    <a16:creationId xmlns:a16="http://schemas.microsoft.com/office/drawing/2014/main" id="{0AD40DC9-A168-FE52-061E-3E76D5C7DFDC}"/>
                  </a:ext>
                </a:extLst>
              </p:cNvPr>
              <p:cNvSpPr txBox="1"/>
              <p:nvPr/>
            </p:nvSpPr>
            <p:spPr>
              <a:xfrm>
                <a:off x="7042027" y="3668370"/>
                <a:ext cx="1125937" cy="3180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596064">
                  <a:defRPr/>
                </a:pPr>
                <a:r>
                  <a:rPr lang="it-IT" sz="1260" b="1" kern="0">
                    <a:ln w="6350" cap="flat">
                      <a:noFill/>
                      <a:miter lim="800000"/>
                    </a:ln>
                    <a:solidFill>
                      <a:prstClr val="white"/>
                    </a:solidFill>
                  </a:rPr>
                  <a:t>TAKE UP</a:t>
                </a:r>
              </a:p>
            </p:txBody>
          </p:sp>
          <p:sp>
            <p:nvSpPr>
              <p:cNvPr id="184" name="CasellaDiTesto 183">
                <a:extLst>
                  <a:ext uri="{FF2B5EF4-FFF2-40B4-BE49-F238E27FC236}">
                    <a16:creationId xmlns:a16="http://schemas.microsoft.com/office/drawing/2014/main" id="{98409628-7F93-B667-7109-614B75BA2BA4}"/>
                  </a:ext>
                </a:extLst>
              </p:cNvPr>
              <p:cNvSpPr txBox="1"/>
              <p:nvPr/>
            </p:nvSpPr>
            <p:spPr>
              <a:xfrm>
                <a:off x="7052726" y="3859435"/>
                <a:ext cx="930217" cy="241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810" b="1">
                    <a:solidFill>
                      <a:schemeClr val="bg1"/>
                    </a:solidFill>
                  </a:rPr>
                  <a:t>+7 p.p. YOY</a:t>
                </a:r>
              </a:p>
            </p:txBody>
          </p:sp>
        </p:grpSp>
      </p:grpSp>
      <p:sp>
        <p:nvSpPr>
          <p:cNvPr id="4" name="CasellaDiTesto 123">
            <a:extLst>
              <a:ext uri="{FF2B5EF4-FFF2-40B4-BE49-F238E27FC236}">
                <a16:creationId xmlns:a16="http://schemas.microsoft.com/office/drawing/2014/main" id="{5EDCC009-AD70-D7A9-6177-634894DA49D1}"/>
              </a:ext>
            </a:extLst>
          </p:cNvPr>
          <p:cNvSpPr txBox="1"/>
          <p:nvPr/>
        </p:nvSpPr>
        <p:spPr>
          <a:xfrm>
            <a:off x="3587422" y="5524018"/>
            <a:ext cx="4450256" cy="7263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596064">
              <a:defRPr/>
            </a:pPr>
            <a:r>
              <a:rPr lang="it-IT" sz="2520" kern="0" dirty="0">
                <a:solidFill>
                  <a:prstClr val="white"/>
                </a:solidFill>
                <a:latin typeface="Arial Black"/>
              </a:rPr>
              <a:t>17 Mn UI FTTH Vendibili</a:t>
            </a:r>
          </a:p>
          <a:p>
            <a:pPr algn="ctr" defTabSz="596064">
              <a:defRPr/>
            </a:pPr>
            <a:r>
              <a:rPr lang="it-IT" sz="1600" kern="0" dirty="0">
                <a:solidFill>
                  <a:prstClr val="white"/>
                </a:solidFill>
              </a:rPr>
              <a:t>(+2 Mn UI FWA)</a:t>
            </a:r>
          </a:p>
        </p:txBody>
      </p:sp>
    </p:spTree>
    <p:extLst>
      <p:ext uri="{BB962C8B-B14F-4D97-AF65-F5344CB8AC3E}">
        <p14:creationId xmlns:p14="http://schemas.microsoft.com/office/powerpoint/2010/main" val="252751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7C62A394-E0D0-A7E0-9822-239D838D45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 dirty="0"/>
              <a:t>PROGETTI DA VALORIZZARE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C77539F7-FF50-20B2-75F2-9CBA429BBEA8}"/>
              </a:ext>
            </a:extLst>
          </p:cNvPr>
          <p:cNvGrpSpPr/>
          <p:nvPr/>
        </p:nvGrpSpPr>
        <p:grpSpPr>
          <a:xfrm>
            <a:off x="106066" y="4446904"/>
            <a:ext cx="12212028" cy="1395304"/>
            <a:chOff x="5191633" y="3423591"/>
            <a:chExt cx="12212028" cy="1395304"/>
          </a:xfrm>
        </p:grpSpPr>
        <p:grpSp>
          <p:nvGrpSpPr>
            <p:cNvPr id="4" name="Gruppo 3">
              <a:extLst>
                <a:ext uri="{FF2B5EF4-FFF2-40B4-BE49-F238E27FC236}">
                  <a16:creationId xmlns:a16="http://schemas.microsoft.com/office/drawing/2014/main" id="{2208E738-6153-BFEB-2A8D-52F13BB69351}"/>
                </a:ext>
              </a:extLst>
            </p:cNvPr>
            <p:cNvGrpSpPr/>
            <p:nvPr/>
          </p:nvGrpSpPr>
          <p:grpSpPr>
            <a:xfrm>
              <a:off x="5326768" y="3423591"/>
              <a:ext cx="12076893" cy="1395304"/>
              <a:chOff x="6729125" y="403123"/>
              <a:chExt cx="4552240" cy="4058387"/>
            </a:xfrm>
          </p:grpSpPr>
          <p:sp>
            <p:nvSpPr>
              <p:cNvPr id="6" name="Rettangolo 5">
                <a:extLst>
                  <a:ext uri="{FF2B5EF4-FFF2-40B4-BE49-F238E27FC236}">
                    <a16:creationId xmlns:a16="http://schemas.microsoft.com/office/drawing/2014/main" id="{1880BD14-1104-EA2B-FE8D-55A647ACB9DA}"/>
                  </a:ext>
                </a:extLst>
              </p:cNvPr>
              <p:cNvSpPr/>
              <p:nvPr/>
            </p:nvSpPr>
            <p:spPr>
              <a:xfrm>
                <a:off x="6729125" y="403123"/>
                <a:ext cx="4542411" cy="4058387"/>
              </a:xfrm>
              <a:prstGeom prst="rect">
                <a:avLst/>
              </a:prstGeom>
              <a:solidFill>
                <a:srgbClr val="05105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75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Autofit/>
              </a:bodyPr>
              <a:lstStyle/>
              <a:p>
                <a:pPr algn="ctr"/>
                <a:endParaRPr lang="it-IT" dirty="0"/>
              </a:p>
            </p:txBody>
          </p:sp>
          <p:grpSp>
            <p:nvGrpSpPr>
              <p:cNvPr id="7" name="Gruppo 6">
                <a:extLst>
                  <a:ext uri="{FF2B5EF4-FFF2-40B4-BE49-F238E27FC236}">
                    <a16:creationId xmlns:a16="http://schemas.microsoft.com/office/drawing/2014/main" id="{B81A02C3-A22A-94F9-EECA-FDD4EA2EC8BB}"/>
                  </a:ext>
                </a:extLst>
              </p:cNvPr>
              <p:cNvGrpSpPr/>
              <p:nvPr/>
            </p:nvGrpSpPr>
            <p:grpSpPr>
              <a:xfrm>
                <a:off x="6738955" y="403123"/>
                <a:ext cx="4542410" cy="4058386"/>
                <a:chOff x="9159798" y="716193"/>
                <a:chExt cx="6788124" cy="3737588"/>
              </a:xfrm>
            </p:grpSpPr>
            <p:cxnSp>
              <p:nvCxnSpPr>
                <p:cNvPr id="8" name="Connettore diritto 7">
                  <a:extLst>
                    <a:ext uri="{FF2B5EF4-FFF2-40B4-BE49-F238E27FC236}">
                      <a16:creationId xmlns:a16="http://schemas.microsoft.com/office/drawing/2014/main" id="{7774F525-F618-609A-4BBC-709264654A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159798" y="716193"/>
                  <a:ext cx="0" cy="1868793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Connettore diritto 8">
                  <a:extLst>
                    <a:ext uri="{FF2B5EF4-FFF2-40B4-BE49-F238E27FC236}">
                      <a16:creationId xmlns:a16="http://schemas.microsoft.com/office/drawing/2014/main" id="{F3C5B27C-4556-9015-CF19-9A186190F7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5947922" y="2584988"/>
                  <a:ext cx="0" cy="1868793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Connettore diritto 9">
                  <a:extLst>
                    <a:ext uri="{FF2B5EF4-FFF2-40B4-BE49-F238E27FC236}">
                      <a16:creationId xmlns:a16="http://schemas.microsoft.com/office/drawing/2014/main" id="{3A1D75B4-5604-0D9F-A148-7DAD6788A6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14878407" y="3384265"/>
                  <a:ext cx="0" cy="2139030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Connettore diritto 10">
                  <a:extLst>
                    <a:ext uri="{FF2B5EF4-FFF2-40B4-BE49-F238E27FC236}">
                      <a16:creationId xmlns:a16="http://schemas.microsoft.com/office/drawing/2014/main" id="{B0CAFADE-6ADA-ECAF-AFD8-A675CD0683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10229313" y="-353320"/>
                  <a:ext cx="0" cy="2139030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" name="TextBox 27">
              <a:extLst>
                <a:ext uri="{FF2B5EF4-FFF2-40B4-BE49-F238E27FC236}">
                  <a16:creationId xmlns:a16="http://schemas.microsoft.com/office/drawing/2014/main" id="{6DDCA605-57A5-BD47-083A-0A132CD30600}"/>
                </a:ext>
              </a:extLst>
            </p:cNvPr>
            <p:cNvSpPr txBox="1">
              <a:spLocks/>
            </p:cNvSpPr>
            <p:nvPr/>
          </p:nvSpPr>
          <p:spPr>
            <a:xfrm>
              <a:off x="5191633" y="3551894"/>
              <a:ext cx="12168521" cy="1077218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86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accent2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38912" lvl="2" indent="-210312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accent2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4360" lvl="3" indent="-15544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accent2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3816" lvl="4" indent="-146304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accent2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algn="ctr">
                <a:spcBef>
                  <a:spcPts val="0"/>
                </a:spcBef>
                <a:spcAft>
                  <a:spcPts val="600"/>
                </a:spcAft>
                <a:buClr>
                  <a:schemeClr val="bg1"/>
                </a:buClr>
                <a:buNone/>
              </a:pPr>
              <a:r>
                <a:rPr lang="it-IT" sz="2000" dirty="0">
                  <a:solidFill>
                    <a:schemeClr val="bg1"/>
                  </a:solidFill>
                </a:rPr>
                <a:t>I progetti condotti hanno favorito lo sviluppo della copertura FTTH </a:t>
              </a:r>
            </a:p>
            <a:p>
              <a:pPr algn="ctr">
                <a:spcBef>
                  <a:spcPts val="0"/>
                </a:spcBef>
                <a:spcAft>
                  <a:spcPts val="600"/>
                </a:spcAft>
                <a:buClr>
                  <a:schemeClr val="bg1"/>
                </a:buClr>
                <a:buNone/>
              </a:pPr>
              <a:r>
                <a:rPr lang="it-IT" sz="2000" dirty="0">
                  <a:solidFill>
                    <a:schemeClr val="bg1"/>
                  </a:solidFill>
                </a:rPr>
                <a:t>posizionando l’Italia oggi ai valori medi dei mercati europei</a:t>
              </a:r>
            </a:p>
            <a:p>
              <a:pPr algn="ctr">
                <a:spcBef>
                  <a:spcPts val="0"/>
                </a:spcBef>
                <a:spcAft>
                  <a:spcPts val="600"/>
                </a:spcAft>
                <a:buClr>
                  <a:schemeClr val="bg1"/>
                </a:buClr>
                <a:buNone/>
              </a:pPr>
              <a:r>
                <a:rPr lang="it-IT" sz="2000" dirty="0">
                  <a:solidFill>
                    <a:schemeClr val="bg1"/>
                  </a:solidFill>
                </a:rPr>
                <a:t>Progressiva evoluzione del </a:t>
              </a:r>
              <a:r>
                <a:rPr lang="it-IT" sz="2000" b="1" dirty="0">
                  <a:solidFill>
                    <a:schemeClr val="bg1"/>
                  </a:solidFill>
                </a:rPr>
                <a:t>quadro regolatorio </a:t>
              </a:r>
              <a:r>
                <a:rPr lang="it-IT" sz="2000" dirty="0">
                  <a:solidFill>
                    <a:schemeClr val="bg1"/>
                  </a:solidFill>
                </a:rPr>
                <a:t>e delle iniziative di </a:t>
              </a:r>
              <a:r>
                <a:rPr lang="it-IT" sz="2000" dirty="0" err="1">
                  <a:solidFill>
                    <a:schemeClr val="bg1"/>
                  </a:solidFill>
                </a:rPr>
                <a:t>copper</a:t>
              </a:r>
              <a:r>
                <a:rPr lang="it-IT" sz="2000" dirty="0">
                  <a:solidFill>
                    <a:schemeClr val="bg1"/>
                  </a:solidFill>
                </a:rPr>
                <a:t> switch-off</a:t>
              </a:r>
            </a:p>
          </p:txBody>
        </p:sp>
      </p:grpSp>
      <p:cxnSp>
        <p:nvCxnSpPr>
          <p:cNvPr id="12" name="Straight Connector 284">
            <a:extLst>
              <a:ext uri="{FF2B5EF4-FFF2-40B4-BE49-F238E27FC236}">
                <a16:creationId xmlns:a16="http://schemas.microsoft.com/office/drawing/2014/main" id="{8150C32F-F79B-4F9F-FDBF-D3E7E1EC3AC6}"/>
              </a:ext>
            </a:extLst>
          </p:cNvPr>
          <p:cNvCxnSpPr>
            <a:cxnSpLocks/>
          </p:cNvCxnSpPr>
          <p:nvPr/>
        </p:nvCxnSpPr>
        <p:spPr>
          <a:xfrm>
            <a:off x="2029608" y="3125264"/>
            <a:ext cx="10391052" cy="0"/>
          </a:xfrm>
          <a:prstGeom prst="line">
            <a:avLst/>
          </a:prstGeom>
          <a:noFill/>
          <a:ln w="381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  <a:tailEnd type="none"/>
          </a:ln>
          <a:effectLst/>
        </p:spPr>
      </p:cxnSp>
      <p:sp>
        <p:nvSpPr>
          <p:cNvPr id="13" name="Oval 43">
            <a:extLst>
              <a:ext uri="{FF2B5EF4-FFF2-40B4-BE49-F238E27FC236}">
                <a16:creationId xmlns:a16="http://schemas.microsoft.com/office/drawing/2014/main" id="{A33596E6-190A-EC8B-E845-78283CC34D12}"/>
              </a:ext>
            </a:extLst>
          </p:cNvPr>
          <p:cNvSpPr/>
          <p:nvPr/>
        </p:nvSpPr>
        <p:spPr>
          <a:xfrm>
            <a:off x="7526023" y="2422725"/>
            <a:ext cx="1824308" cy="338686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it" sz="4400">
                <a:solidFill>
                  <a:srgbClr val="FF1064"/>
                </a:solidFill>
                <a:latin typeface="+mj-lt"/>
              </a:rPr>
              <a:t>72%</a:t>
            </a:r>
          </a:p>
        </p:txBody>
      </p:sp>
      <p:sp>
        <p:nvSpPr>
          <p:cNvPr id="14" name="Oval 44">
            <a:extLst>
              <a:ext uri="{FF2B5EF4-FFF2-40B4-BE49-F238E27FC236}">
                <a16:creationId xmlns:a16="http://schemas.microsoft.com/office/drawing/2014/main" id="{FE336263-680E-1A02-5F05-15B4EBF4E6D6}"/>
              </a:ext>
            </a:extLst>
          </p:cNvPr>
          <p:cNvSpPr/>
          <p:nvPr/>
        </p:nvSpPr>
        <p:spPr>
          <a:xfrm>
            <a:off x="10763268" y="2422725"/>
            <a:ext cx="1824308" cy="338686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</a:pPr>
            <a:r>
              <a:rPr lang="it" sz="3200">
                <a:solidFill>
                  <a:schemeClr val="bg1"/>
                </a:solidFill>
                <a:latin typeface="+mj-lt"/>
              </a:rPr>
              <a:t>80%</a:t>
            </a:r>
          </a:p>
        </p:txBody>
      </p:sp>
      <p:sp>
        <p:nvSpPr>
          <p:cNvPr id="15" name="Oval 45">
            <a:extLst>
              <a:ext uri="{FF2B5EF4-FFF2-40B4-BE49-F238E27FC236}">
                <a16:creationId xmlns:a16="http://schemas.microsoft.com/office/drawing/2014/main" id="{E18E0D09-0A2C-7BD6-3C18-38ED844CDEC5}"/>
              </a:ext>
            </a:extLst>
          </p:cNvPr>
          <p:cNvSpPr/>
          <p:nvPr/>
        </p:nvSpPr>
        <p:spPr>
          <a:xfrm>
            <a:off x="5856504" y="2422725"/>
            <a:ext cx="1824308" cy="338686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</a:pPr>
            <a:r>
              <a:rPr lang="it" sz="3200">
                <a:solidFill>
                  <a:schemeClr val="bg1"/>
                </a:solidFill>
                <a:latin typeface="+mj-lt"/>
              </a:rPr>
              <a:t>77%</a:t>
            </a:r>
          </a:p>
        </p:txBody>
      </p:sp>
      <p:sp>
        <p:nvSpPr>
          <p:cNvPr id="16" name="Oval 46">
            <a:extLst>
              <a:ext uri="{FF2B5EF4-FFF2-40B4-BE49-F238E27FC236}">
                <a16:creationId xmlns:a16="http://schemas.microsoft.com/office/drawing/2014/main" id="{8C5617E2-22C8-D052-6123-E1AC90C406ED}"/>
              </a:ext>
            </a:extLst>
          </p:cNvPr>
          <p:cNvSpPr/>
          <p:nvPr/>
        </p:nvSpPr>
        <p:spPr>
          <a:xfrm>
            <a:off x="2464471" y="2422725"/>
            <a:ext cx="1824308" cy="338686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</a:pPr>
            <a:r>
              <a:rPr lang="it" sz="3200">
                <a:solidFill>
                  <a:schemeClr val="bg1"/>
                </a:solidFill>
                <a:latin typeface="+mj-lt"/>
              </a:rPr>
              <a:t>97%</a:t>
            </a:r>
          </a:p>
        </p:txBody>
      </p:sp>
      <p:sp>
        <p:nvSpPr>
          <p:cNvPr id="17" name="Oval 47">
            <a:extLst>
              <a:ext uri="{FF2B5EF4-FFF2-40B4-BE49-F238E27FC236}">
                <a16:creationId xmlns:a16="http://schemas.microsoft.com/office/drawing/2014/main" id="{C1C41BC1-EA81-51D0-2732-D4E33D049530}"/>
              </a:ext>
            </a:extLst>
          </p:cNvPr>
          <p:cNvSpPr/>
          <p:nvPr/>
        </p:nvSpPr>
        <p:spPr>
          <a:xfrm>
            <a:off x="4205513" y="2422725"/>
            <a:ext cx="1824308" cy="338686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</a:pPr>
            <a:r>
              <a:rPr lang="it" sz="3200">
                <a:solidFill>
                  <a:schemeClr val="bg1"/>
                </a:solidFill>
                <a:latin typeface="+mj-lt"/>
              </a:rPr>
              <a:t>94%</a:t>
            </a:r>
          </a:p>
        </p:txBody>
      </p:sp>
      <p:sp>
        <p:nvSpPr>
          <p:cNvPr id="18" name="Oval 51">
            <a:extLst>
              <a:ext uri="{FF2B5EF4-FFF2-40B4-BE49-F238E27FC236}">
                <a16:creationId xmlns:a16="http://schemas.microsoft.com/office/drawing/2014/main" id="{88FB5A38-B30D-C1C2-F328-7E47DBDFC20A}"/>
              </a:ext>
            </a:extLst>
          </p:cNvPr>
          <p:cNvSpPr/>
          <p:nvPr/>
        </p:nvSpPr>
        <p:spPr>
          <a:xfrm>
            <a:off x="7578125" y="3489120"/>
            <a:ext cx="1657212" cy="338686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it" sz="4400" dirty="0">
                <a:solidFill>
                  <a:srgbClr val="FF1064"/>
                </a:solidFill>
                <a:latin typeface="+mj-lt"/>
              </a:rPr>
              <a:t>30%</a:t>
            </a:r>
          </a:p>
        </p:txBody>
      </p:sp>
      <p:sp>
        <p:nvSpPr>
          <p:cNvPr id="19" name="Oval 52">
            <a:extLst>
              <a:ext uri="{FF2B5EF4-FFF2-40B4-BE49-F238E27FC236}">
                <a16:creationId xmlns:a16="http://schemas.microsoft.com/office/drawing/2014/main" id="{22D8F8C3-80D0-9449-A7F0-5B02DE397D51}"/>
              </a:ext>
            </a:extLst>
          </p:cNvPr>
          <p:cNvSpPr/>
          <p:nvPr/>
        </p:nvSpPr>
        <p:spPr>
          <a:xfrm>
            <a:off x="10750068" y="3489120"/>
            <a:ext cx="1849920" cy="338686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</a:pPr>
            <a:r>
              <a:rPr lang="it" sz="3200">
                <a:solidFill>
                  <a:schemeClr val="bg1"/>
                </a:solidFill>
                <a:latin typeface="+mj-lt"/>
              </a:rPr>
              <a:t>48%</a:t>
            </a:r>
          </a:p>
        </p:txBody>
      </p:sp>
      <p:sp>
        <p:nvSpPr>
          <p:cNvPr id="20" name="Oval 53">
            <a:extLst>
              <a:ext uri="{FF2B5EF4-FFF2-40B4-BE49-F238E27FC236}">
                <a16:creationId xmlns:a16="http://schemas.microsoft.com/office/drawing/2014/main" id="{59B94E36-69C4-20FA-E5B1-DDE532267F1F}"/>
              </a:ext>
            </a:extLst>
          </p:cNvPr>
          <p:cNvSpPr/>
          <p:nvPr/>
        </p:nvSpPr>
        <p:spPr>
          <a:xfrm>
            <a:off x="5933453" y="3489120"/>
            <a:ext cx="1657212" cy="338686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</a:pPr>
            <a:r>
              <a:rPr lang="it" sz="3200">
                <a:solidFill>
                  <a:schemeClr val="bg1"/>
                </a:solidFill>
                <a:latin typeface="+mj-lt"/>
              </a:rPr>
              <a:t>55%</a:t>
            </a:r>
          </a:p>
        </p:txBody>
      </p:sp>
      <p:sp>
        <p:nvSpPr>
          <p:cNvPr id="21" name="Oval 54">
            <a:extLst>
              <a:ext uri="{FF2B5EF4-FFF2-40B4-BE49-F238E27FC236}">
                <a16:creationId xmlns:a16="http://schemas.microsoft.com/office/drawing/2014/main" id="{BAF4CF23-7566-B6C3-2EF6-A1189C5D53B4}"/>
              </a:ext>
            </a:extLst>
          </p:cNvPr>
          <p:cNvSpPr/>
          <p:nvPr/>
        </p:nvSpPr>
        <p:spPr>
          <a:xfrm>
            <a:off x="2457585" y="3489120"/>
            <a:ext cx="1831194" cy="338686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</a:pPr>
            <a:r>
              <a:rPr lang="it" sz="3200">
                <a:solidFill>
                  <a:schemeClr val="bg1"/>
                </a:solidFill>
                <a:latin typeface="+mj-lt"/>
              </a:rPr>
              <a:t>93%</a:t>
            </a:r>
          </a:p>
        </p:txBody>
      </p:sp>
      <p:sp>
        <p:nvSpPr>
          <p:cNvPr id="22" name="Oval 55">
            <a:extLst>
              <a:ext uri="{FF2B5EF4-FFF2-40B4-BE49-F238E27FC236}">
                <a16:creationId xmlns:a16="http://schemas.microsoft.com/office/drawing/2014/main" id="{459FA1D0-E44C-C7A8-928D-2F0F5A51CD9C}"/>
              </a:ext>
            </a:extLst>
          </p:cNvPr>
          <p:cNvSpPr/>
          <p:nvPr/>
        </p:nvSpPr>
        <p:spPr>
          <a:xfrm>
            <a:off x="4288779" y="3489120"/>
            <a:ext cx="1657212" cy="338686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</a:pPr>
            <a:r>
              <a:rPr lang="it" sz="3200">
                <a:solidFill>
                  <a:schemeClr val="bg1"/>
                </a:solidFill>
                <a:latin typeface="+mj-lt"/>
              </a:rPr>
              <a:t>89%</a:t>
            </a:r>
          </a:p>
        </p:txBody>
      </p:sp>
      <p:sp>
        <p:nvSpPr>
          <p:cNvPr id="23" name="TextBox 42">
            <a:extLst>
              <a:ext uri="{FF2B5EF4-FFF2-40B4-BE49-F238E27FC236}">
                <a16:creationId xmlns:a16="http://schemas.microsoft.com/office/drawing/2014/main" id="{0A2F7CB3-7EFC-4F2F-42A6-3F351F3EB2E5}"/>
              </a:ext>
            </a:extLst>
          </p:cNvPr>
          <p:cNvSpPr txBox="1">
            <a:spLocks/>
          </p:cNvSpPr>
          <p:nvPr/>
        </p:nvSpPr>
        <p:spPr>
          <a:xfrm>
            <a:off x="-14355" y="1940501"/>
            <a:ext cx="2119753" cy="106182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>
              <a:buNone/>
            </a:pPr>
            <a:r>
              <a:rPr lang="it" sz="2400" b="1">
                <a:solidFill>
                  <a:schemeClr val="bg1"/>
                </a:solidFill>
                <a:latin typeface="Arial" panose="020B0604020202020204" pitchFamily="34" charset="0"/>
                <a:ea typeface="Aptos" panose="020B0004020202020204" pitchFamily="34" charset="0"/>
              </a:rPr>
              <a:t>Tasso di copertura </a:t>
            </a:r>
          </a:p>
          <a:p>
            <a:pPr algn="r">
              <a:buNone/>
            </a:pPr>
            <a:r>
              <a:rPr lang="it" i="1">
                <a:solidFill>
                  <a:schemeClr val="bg1"/>
                </a:solidFill>
                <a:latin typeface="Arial" panose="020B0604020202020204" pitchFamily="34" charset="0"/>
                <a:ea typeface="Aptos" panose="020B0004020202020204" pitchFamily="34" charset="0"/>
              </a:rPr>
              <a:t>(HP/HH)</a:t>
            </a:r>
          </a:p>
        </p:txBody>
      </p:sp>
      <p:sp>
        <p:nvSpPr>
          <p:cNvPr id="24" name="TextBox 50">
            <a:extLst>
              <a:ext uri="{FF2B5EF4-FFF2-40B4-BE49-F238E27FC236}">
                <a16:creationId xmlns:a16="http://schemas.microsoft.com/office/drawing/2014/main" id="{27589816-3377-59DD-FAD9-0722FF3A1944}"/>
              </a:ext>
            </a:extLst>
          </p:cNvPr>
          <p:cNvSpPr txBox="1">
            <a:spLocks/>
          </p:cNvSpPr>
          <p:nvPr/>
        </p:nvSpPr>
        <p:spPr>
          <a:xfrm>
            <a:off x="-14355" y="3264504"/>
            <a:ext cx="2119753" cy="692497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r">
              <a:buNone/>
            </a:pPr>
            <a:r>
              <a:rPr lang="it" sz="2400" b="1">
                <a:solidFill>
                  <a:schemeClr val="bg1"/>
                </a:solidFill>
                <a:latin typeface="Arial" panose="020B0604020202020204" pitchFamily="34" charset="0"/>
                <a:ea typeface="Aptos" panose="020B0004020202020204" pitchFamily="34" charset="0"/>
              </a:rPr>
              <a:t>Take-up rate</a:t>
            </a:r>
          </a:p>
          <a:p>
            <a:pPr algn="r">
              <a:buNone/>
            </a:pPr>
            <a:r>
              <a:rPr lang="it" i="1">
                <a:solidFill>
                  <a:schemeClr val="bg1"/>
                </a:solidFill>
                <a:latin typeface="Arial" panose="020B0604020202020204" pitchFamily="34" charset="0"/>
              </a:rPr>
              <a:t>(HA/HP)</a:t>
            </a:r>
            <a:endParaRPr lang="de-DE" i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5" name="Picture 35">
            <a:extLst>
              <a:ext uri="{FF2B5EF4-FFF2-40B4-BE49-F238E27FC236}">
                <a16:creationId xmlns:a16="http://schemas.microsoft.com/office/drawing/2014/main" id="{787CE70F-F1FE-8710-DF21-4DE815D99E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9362" y="1407934"/>
            <a:ext cx="991608" cy="617152"/>
          </a:xfrm>
          <a:prstGeom prst="rect">
            <a:avLst/>
          </a:prstGeom>
          <a:ln w="6350">
            <a:solidFill>
              <a:srgbClr val="CCCCCC"/>
            </a:solidFill>
          </a:ln>
          <a:effectLst>
            <a:outerShdw blurRad="88900" dist="38100" dir="2700000" algn="tl" rotWithShape="0">
              <a:prstClr val="black">
                <a:alpha val="75000"/>
              </a:prstClr>
            </a:outerShdw>
          </a:effectLst>
        </p:spPr>
      </p:pic>
      <p:pic>
        <p:nvPicPr>
          <p:cNvPr id="26" name="Picture 36">
            <a:extLst>
              <a:ext uri="{FF2B5EF4-FFF2-40B4-BE49-F238E27FC236}">
                <a16:creationId xmlns:a16="http://schemas.microsoft.com/office/drawing/2014/main" id="{5D550E77-4998-2387-C8B0-18C9030D3C3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8397" y="1407934"/>
            <a:ext cx="991608" cy="617152"/>
          </a:xfrm>
          <a:prstGeom prst="rect">
            <a:avLst/>
          </a:prstGeom>
          <a:ln w="6350">
            <a:solidFill>
              <a:srgbClr val="CCCCCC"/>
            </a:solidFill>
          </a:ln>
          <a:effectLst>
            <a:outerShdw blurRad="88900" dist="38100" dir="2700000" algn="tl" rotWithShape="0">
              <a:prstClr val="black">
                <a:alpha val="75000"/>
              </a:prstClr>
            </a:outerShdw>
          </a:effectLst>
        </p:spPr>
      </p:pic>
      <p:pic>
        <p:nvPicPr>
          <p:cNvPr id="27" name="Picture 37">
            <a:extLst>
              <a:ext uri="{FF2B5EF4-FFF2-40B4-BE49-F238E27FC236}">
                <a16:creationId xmlns:a16="http://schemas.microsoft.com/office/drawing/2014/main" id="{5C6C2E4A-1798-F2E7-FF94-FFAEB75023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0327" y="1407934"/>
            <a:ext cx="991608" cy="617152"/>
          </a:xfrm>
          <a:prstGeom prst="rect">
            <a:avLst/>
          </a:prstGeom>
          <a:ln w="6350">
            <a:solidFill>
              <a:srgbClr val="CCCCCC"/>
            </a:solidFill>
          </a:ln>
          <a:effectLst>
            <a:outerShdw blurRad="88900" dist="38100" dir="2700000" algn="tl" rotWithShape="0">
              <a:prstClr val="black">
                <a:alpha val="75000"/>
              </a:prstClr>
            </a:outerShdw>
          </a:effectLst>
        </p:spPr>
      </p:pic>
      <p:pic>
        <p:nvPicPr>
          <p:cNvPr id="28" name="Picture 38">
            <a:extLst>
              <a:ext uri="{FF2B5EF4-FFF2-40B4-BE49-F238E27FC236}">
                <a16:creationId xmlns:a16="http://schemas.microsoft.com/office/drawing/2014/main" id="{618BCDA1-CB88-CE3E-F3C4-1553157A4E5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2419" y="1404849"/>
            <a:ext cx="1001527" cy="623321"/>
          </a:xfrm>
          <a:prstGeom prst="rect">
            <a:avLst/>
          </a:prstGeom>
          <a:ln w="6350">
            <a:solidFill>
              <a:srgbClr val="CCCCCC"/>
            </a:solidFill>
          </a:ln>
          <a:effectLst>
            <a:outerShdw blurRad="88900" dist="38100" dir="2700000" algn="tl" rotWithShape="0">
              <a:prstClr val="black">
                <a:alpha val="75000"/>
              </a:prstClr>
            </a:outerShdw>
          </a:effectLst>
        </p:spPr>
      </p:pic>
      <p:pic>
        <p:nvPicPr>
          <p:cNvPr id="29" name="Picture 75">
            <a:extLst>
              <a:ext uri="{FF2B5EF4-FFF2-40B4-BE49-F238E27FC236}">
                <a16:creationId xmlns:a16="http://schemas.microsoft.com/office/drawing/2014/main" id="{14535C5C-5C38-0B07-EBAE-1557820F543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1373" y="1404849"/>
            <a:ext cx="1001527" cy="623321"/>
          </a:xfrm>
          <a:prstGeom prst="rect">
            <a:avLst/>
          </a:prstGeom>
          <a:ln w="6350">
            <a:solidFill>
              <a:srgbClr val="CCCCCC"/>
            </a:solidFill>
          </a:ln>
          <a:effectLst>
            <a:outerShdw blurRad="88900" dist="38100" dir="2700000" algn="tl" rotWithShape="0">
              <a:prstClr val="black">
                <a:alpha val="75000"/>
              </a:prstClr>
            </a:outerShdw>
          </a:effectLst>
        </p:spPr>
      </p:pic>
      <p:pic>
        <p:nvPicPr>
          <p:cNvPr id="30" name="Picture 36">
            <a:extLst>
              <a:ext uri="{FF2B5EF4-FFF2-40B4-BE49-F238E27FC236}">
                <a16:creationId xmlns:a16="http://schemas.microsoft.com/office/drawing/2014/main" id="{C3E2DA20-ABDF-6B64-B03D-CAA151F56B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37433" y="1419028"/>
            <a:ext cx="991608" cy="594964"/>
          </a:xfrm>
          <a:prstGeom prst="rect">
            <a:avLst/>
          </a:prstGeom>
          <a:ln w="6350">
            <a:solidFill>
              <a:srgbClr val="CCCCCC"/>
            </a:solidFill>
          </a:ln>
          <a:effectLst>
            <a:outerShdw blurRad="88900" dist="38100" dir="2700000" algn="tl" rotWithShape="0">
              <a:prstClr val="black">
                <a:alpha val="75000"/>
              </a:prstClr>
            </a:outerShdw>
          </a:effectLst>
        </p:spPr>
      </p:pic>
      <p:sp>
        <p:nvSpPr>
          <p:cNvPr id="31" name="Oval 44">
            <a:extLst>
              <a:ext uri="{FF2B5EF4-FFF2-40B4-BE49-F238E27FC236}">
                <a16:creationId xmlns:a16="http://schemas.microsoft.com/office/drawing/2014/main" id="{6731D735-1E5D-D96E-563E-2D89A7C357DE}"/>
              </a:ext>
            </a:extLst>
          </p:cNvPr>
          <p:cNvSpPr/>
          <p:nvPr/>
        </p:nvSpPr>
        <p:spPr>
          <a:xfrm>
            <a:off x="9195543" y="2422725"/>
            <a:ext cx="1824308" cy="338686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</a:pPr>
            <a:r>
              <a:rPr lang="it" sz="3200">
                <a:solidFill>
                  <a:schemeClr val="bg1"/>
                </a:solidFill>
                <a:latin typeface="+mj-lt"/>
              </a:rPr>
              <a:t>56%</a:t>
            </a:r>
          </a:p>
        </p:txBody>
      </p:sp>
      <p:sp>
        <p:nvSpPr>
          <p:cNvPr id="32" name="Oval 52">
            <a:extLst>
              <a:ext uri="{FF2B5EF4-FFF2-40B4-BE49-F238E27FC236}">
                <a16:creationId xmlns:a16="http://schemas.microsoft.com/office/drawing/2014/main" id="{6AC5C88F-CC3D-1E84-D064-DE84B6199215}"/>
              </a:ext>
            </a:extLst>
          </p:cNvPr>
          <p:cNvSpPr/>
          <p:nvPr/>
        </p:nvSpPr>
        <p:spPr>
          <a:xfrm>
            <a:off x="9182343" y="3489120"/>
            <a:ext cx="1849920" cy="338686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</a:pPr>
            <a:r>
              <a:rPr lang="it" sz="3200">
                <a:solidFill>
                  <a:schemeClr val="bg1"/>
                </a:solidFill>
                <a:latin typeface="+mj-lt"/>
              </a:rPr>
              <a:t>25%</a:t>
            </a:r>
          </a:p>
        </p:txBody>
      </p:sp>
    </p:spTree>
    <p:extLst>
      <p:ext uri="{BB962C8B-B14F-4D97-AF65-F5344CB8AC3E}">
        <p14:creationId xmlns:p14="http://schemas.microsoft.com/office/powerpoint/2010/main" val="28015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A258E5CB-D045-CC19-CE54-567FDDF573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 dirty="0"/>
              <a:t>crescita della base clienti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0B5F1834-3FEA-8043-F57B-16D091D2F743}"/>
              </a:ext>
            </a:extLst>
          </p:cNvPr>
          <p:cNvGrpSpPr/>
          <p:nvPr/>
        </p:nvGrpSpPr>
        <p:grpSpPr>
          <a:xfrm>
            <a:off x="1187223" y="1641147"/>
            <a:ext cx="10227130" cy="4095046"/>
            <a:chOff x="6729125" y="403123"/>
            <a:chExt cx="4552240" cy="4058387"/>
          </a:xfrm>
        </p:grpSpPr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E7C58039-D6A3-9D6F-3738-F7BA0F77D2C0}"/>
                </a:ext>
              </a:extLst>
            </p:cNvPr>
            <p:cNvSpPr/>
            <p:nvPr/>
          </p:nvSpPr>
          <p:spPr>
            <a:xfrm>
              <a:off x="6729125" y="403123"/>
              <a:ext cx="4542411" cy="4058387"/>
            </a:xfrm>
            <a:prstGeom prst="rect">
              <a:avLst/>
            </a:prstGeom>
            <a:solidFill>
              <a:srgbClr val="051050"/>
            </a:solidFill>
            <a:ln>
              <a:noFill/>
            </a:ln>
            <a:effectLst>
              <a:outerShdw blurRad="76200" dist="38100" dir="2700000" algn="tl" rotWithShape="0">
                <a:prstClr val="black">
                  <a:alpha val="7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Autofit/>
            </a:bodyPr>
            <a:lstStyle/>
            <a:p>
              <a:pPr algn="ctr"/>
              <a:r>
                <a:rPr lang="it-IT">
                  <a:cs typeface="Arial"/>
                </a:rPr>
                <a:t>,</a:t>
              </a:r>
              <a:endParaRPr lang="it-IT"/>
            </a:p>
          </p:txBody>
        </p:sp>
        <p:grpSp>
          <p:nvGrpSpPr>
            <p:cNvPr id="5" name="Gruppo 4">
              <a:extLst>
                <a:ext uri="{FF2B5EF4-FFF2-40B4-BE49-F238E27FC236}">
                  <a16:creationId xmlns:a16="http://schemas.microsoft.com/office/drawing/2014/main" id="{782C8F70-AA52-0DBC-1D8C-ACE998259F9D}"/>
                </a:ext>
              </a:extLst>
            </p:cNvPr>
            <p:cNvGrpSpPr/>
            <p:nvPr/>
          </p:nvGrpSpPr>
          <p:grpSpPr>
            <a:xfrm>
              <a:off x="6738955" y="403123"/>
              <a:ext cx="4542410" cy="4058386"/>
              <a:chOff x="9159798" y="716193"/>
              <a:chExt cx="6788124" cy="3737588"/>
            </a:xfrm>
          </p:grpSpPr>
          <p:cxnSp>
            <p:nvCxnSpPr>
              <p:cNvPr id="6" name="Connettore diritto 5">
                <a:extLst>
                  <a:ext uri="{FF2B5EF4-FFF2-40B4-BE49-F238E27FC236}">
                    <a16:creationId xmlns:a16="http://schemas.microsoft.com/office/drawing/2014/main" id="{0CFFE761-2A63-7109-674F-3A78DA9AEA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59798" y="716193"/>
                <a:ext cx="0" cy="1868793"/>
              </a:xfrm>
              <a:prstGeom prst="line">
                <a:avLst/>
              </a:prstGeom>
              <a:ln cap="rnd">
                <a:solidFill>
                  <a:srgbClr val="FF0000"/>
                </a:solidFill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Connettore diritto 6">
                <a:extLst>
                  <a:ext uri="{FF2B5EF4-FFF2-40B4-BE49-F238E27FC236}">
                    <a16:creationId xmlns:a16="http://schemas.microsoft.com/office/drawing/2014/main" id="{9356CE0F-FF87-F4C1-9258-167F227A8F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947922" y="2584988"/>
                <a:ext cx="0" cy="1868793"/>
              </a:xfrm>
              <a:prstGeom prst="line">
                <a:avLst/>
              </a:prstGeom>
              <a:ln cap="rnd">
                <a:solidFill>
                  <a:srgbClr val="FF0000"/>
                </a:solidFill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ttore diritto 7">
                <a:extLst>
                  <a:ext uri="{FF2B5EF4-FFF2-40B4-BE49-F238E27FC236}">
                    <a16:creationId xmlns:a16="http://schemas.microsoft.com/office/drawing/2014/main" id="{8754FE7F-038B-EE16-7F60-6F16E90FB37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14878407" y="3384265"/>
                <a:ext cx="0" cy="2139030"/>
              </a:xfrm>
              <a:prstGeom prst="line">
                <a:avLst/>
              </a:prstGeom>
              <a:ln cap="rnd">
                <a:solidFill>
                  <a:srgbClr val="FF0000"/>
                </a:solidFill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ttore diritto 8">
                <a:extLst>
                  <a:ext uri="{FF2B5EF4-FFF2-40B4-BE49-F238E27FC236}">
                    <a16:creationId xmlns:a16="http://schemas.microsoft.com/office/drawing/2014/main" id="{5D08CC48-8CDB-9BCE-6AC2-45F54631BAA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10229313" y="-353320"/>
                <a:ext cx="0" cy="2139030"/>
              </a:xfrm>
              <a:prstGeom prst="line">
                <a:avLst/>
              </a:prstGeom>
              <a:ln cap="rnd">
                <a:solidFill>
                  <a:srgbClr val="FF0000"/>
                </a:solidFill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TextBox 81">
            <a:extLst>
              <a:ext uri="{FF2B5EF4-FFF2-40B4-BE49-F238E27FC236}">
                <a16:creationId xmlns:a16="http://schemas.microsoft.com/office/drawing/2014/main" id="{6215ACF4-67FA-09DF-D688-64C2CF45BB9B}"/>
              </a:ext>
            </a:extLst>
          </p:cNvPr>
          <p:cNvSpPr txBox="1">
            <a:spLocks/>
          </p:cNvSpPr>
          <p:nvPr/>
        </p:nvSpPr>
        <p:spPr>
          <a:xfrm>
            <a:off x="1886893" y="1183042"/>
            <a:ext cx="8291513" cy="2778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228600" lvl="1" indent="-2286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10000"/>
              <a:buFont typeface="Wingdings" panose="05000000000000000000" pitchFamily="2" charset="2"/>
              <a:buChar char=""/>
              <a:def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438912" lvl="2" indent="-210312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10000"/>
              <a:buFont typeface="Arial" panose="020B0604020202020204" pitchFamily="34" charset="0"/>
              <a:buChar char="‒"/>
              <a:def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594360" lvl="3" indent="-15544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def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813816" lvl="4" indent="-146304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̶"/>
              <a:def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marL="0" marR="0" lvl="1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  <a:sym typeface="Calibri" panose="020F0502020204030204" pitchFamily="34" charset="0"/>
              </a:rPr>
              <a:t>CRESCITA DELLA CUSTOMER BASE DI OPEN FIBER</a:t>
            </a:r>
            <a:endParaRPr kumimoji="0" lang="it-IT" sz="1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graphicFrame>
        <p:nvGraphicFramePr>
          <p:cNvPr id="11" name="Chart 3">
            <a:extLst>
              <a:ext uri="{FF2B5EF4-FFF2-40B4-BE49-F238E27FC236}">
                <a16:creationId xmlns:a16="http://schemas.microsoft.com/office/drawing/2014/main" id="{92513D70-3A80-756F-367C-EA33BE6ED6A3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81060435"/>
              </p:ext>
            </p:extLst>
          </p:nvPr>
        </p:nvGraphicFramePr>
        <p:xfrm>
          <a:off x="1706791" y="1756683"/>
          <a:ext cx="8355012" cy="360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01FD588-0EEC-E70D-8066-DD680AD7E260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2211616" y="5169808"/>
            <a:ext cx="520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B7E76BCF-B163-4A3C-A7C4-BDCD1F1DF129}" type="datetime'''''''''''2''''''''''''''''''''''''''''0''2''''''''''''''''1'">
              <a:rPr lang="it-IT" altLang="en-US" sz="1800" smtClean="0">
                <a:solidFill>
                  <a:schemeClr val="bg1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2021</a:t>
            </a:fld>
            <a:endParaRPr lang="en-US" sz="1800">
              <a:solidFill>
                <a:schemeClr val="bg1"/>
              </a:solidFill>
              <a:cs typeface="+mn-cs"/>
              <a:sym typeface="Arial (Body)"/>
            </a:endParaRP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EF4E3165-7D68-5D45-5DDE-9E73FBA1CAD6}"/>
              </a:ext>
            </a:extLst>
          </p:cNvPr>
          <p:cNvSpPr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576866" y="5169808"/>
            <a:ext cx="520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2D244492-671D-43BC-85E6-058D7BEA2F9B}" type="datetime'''''''''2''''''''''''0''''''''''22'''''''''''''''''''">
              <a:rPr lang="it-IT" altLang="en-US" sz="1800" smtClean="0">
                <a:solidFill>
                  <a:schemeClr val="bg1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2022</a:t>
            </a:fld>
            <a:endParaRPr lang="en-US" sz="1800">
              <a:solidFill>
                <a:schemeClr val="bg1"/>
              </a:solidFill>
              <a:cs typeface="+mn-cs"/>
              <a:sym typeface="Arial (Body)"/>
            </a:endParaRP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2C87651-4A7A-32AD-628B-9EA04D5F8066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gray">
          <a:xfrm>
            <a:off x="5010377" y="4659183"/>
            <a:ext cx="384175" cy="2746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33338" tIns="0" rIns="33338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21973CBB-39E0-4277-8946-2106FEF7D697}" type="datetime'''''''''''''''''''''''''''''''''''''''''''0,''2'''''''''">
              <a:rPr lang="it-IT" altLang="en-US" sz="1800" smtClean="0">
                <a:effectLst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0,2</a:t>
            </a:fld>
            <a:endParaRPr lang="en-US" sz="1800">
              <a:cs typeface="+mn-cs"/>
              <a:sym typeface="Arial (Body)"/>
            </a:endParaRP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4F1C1C52-7021-06CE-F15E-99275E7D13B2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auto">
          <a:xfrm>
            <a:off x="4942116" y="5169808"/>
            <a:ext cx="520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BB77CCF7-E4B7-4E59-932A-ACAB8E57A2B6}" type="datetime'''''''''''''''2''''0''''''''''''''2''''3'''">
              <a:rPr lang="it-IT" altLang="en-US" sz="1800" smtClean="0">
                <a:solidFill>
                  <a:schemeClr val="bg1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2023</a:t>
            </a:fld>
            <a:endParaRPr lang="en-US" sz="1800">
              <a:solidFill>
                <a:schemeClr val="bg1"/>
              </a:solidFill>
              <a:cs typeface="+mn-cs"/>
              <a:sym typeface="Arial (Body)"/>
            </a:endParaRP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1FB55ABD-F978-9D60-5660-0776F53B3633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auto">
          <a:xfrm>
            <a:off x="6305778" y="5169808"/>
            <a:ext cx="520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4DAF2D04-990B-45DC-B922-BC5471B70391}" type="datetime'2''''''''0''''''2''''''''''''''''''''''''''''''''''''''''4'''">
              <a:rPr lang="it-IT" altLang="en-US" sz="1800" smtClean="0">
                <a:solidFill>
                  <a:schemeClr val="bg1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2024</a:t>
            </a:fld>
            <a:endParaRPr lang="en-US" sz="1800">
              <a:solidFill>
                <a:schemeClr val="bg1"/>
              </a:solidFill>
              <a:cs typeface="+mn-cs"/>
              <a:sym typeface="Arial (Body)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1782D13F-D22E-F6B5-520A-8F955D4D804B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7999640" y="4346553"/>
            <a:ext cx="384175" cy="274638"/>
          </a:xfrm>
          <a:prstGeom prst="rect">
            <a:avLst/>
          </a:prstGeom>
          <a:solidFill>
            <a:srgbClr val="B3B3B3"/>
          </a:solidFill>
          <a:ln>
            <a:noFill/>
          </a:ln>
          <a:effectLst/>
        </p:spPr>
        <p:txBody>
          <a:bodyPr vert="horz" wrap="none" lIns="33338" tIns="0" rIns="33338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72CAE5B3-2E1F-42DB-A16B-5199F02CF795}" type="datetime'''''0'''''''''''''''''''''''''''''''''''',''''''''1'''''">
              <a:rPr lang="it-IT" altLang="en-US" sz="1800" smtClean="0">
                <a:effectLst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0,1</a:t>
            </a:fld>
            <a:endParaRPr lang="en-US" sz="1800">
              <a:cs typeface="+mn-cs"/>
              <a:sym typeface="Arial (Body)"/>
            </a:endParaRP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6D0CDE34-F498-788F-E93D-8A6344732531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7671028" y="5169808"/>
            <a:ext cx="5207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0F266D48-7398-4703-B8F8-B35EBCDABF3C}" type="datetime'''''''''''''2''''0''''''''''''''''''''''''25'''''''''''">
              <a:rPr lang="it-IT" altLang="en-US" sz="1800" smtClean="0">
                <a:solidFill>
                  <a:schemeClr val="bg1"/>
                </a:solidFill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2025</a:t>
            </a:fld>
            <a:endParaRPr lang="en-US" sz="1800">
              <a:solidFill>
                <a:schemeClr val="bg1"/>
              </a:solidFill>
              <a:cs typeface="+mn-cs"/>
              <a:sym typeface="Arial (Body)"/>
            </a:endParaRP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DB3085F0-5C20-14F2-8492-63DFA003AD1A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9029928" y="5169808"/>
            <a:ext cx="533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>
                <a:solidFill>
                  <a:schemeClr val="bg1"/>
                </a:solidFill>
                <a:cs typeface="+mn-cs"/>
              </a:rPr>
              <a:t>YTD</a:t>
            </a:r>
            <a:endParaRPr lang="en-US" sz="1800" b="1">
              <a:solidFill>
                <a:schemeClr val="bg1"/>
              </a:solidFill>
              <a:cs typeface="+mn-cs"/>
              <a:sym typeface="Arial (Body)"/>
            </a:endParaRP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5BCFFE13-2851-5F79-C029-70C36391E3DE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2279878" y="3688670"/>
            <a:ext cx="3841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33338" tIns="0" rIns="33338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20EE5C91-3BC3-4F45-ACB0-9DAC5FE9951D}" type="datetime'''''''''''1'''''''''''''''''''''''''',''''''''''7'''''''''">
              <a:rPr lang="it-IT" altLang="en-US" sz="2400" b="1" smtClean="0">
                <a:solidFill>
                  <a:schemeClr val="bg1"/>
                </a:solidFill>
                <a:latin typeface="+mj-lt"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1,7</a:t>
            </a:fld>
            <a:endParaRPr lang="en-US" sz="2400" b="1">
              <a:solidFill>
                <a:schemeClr val="bg1"/>
              </a:solidFill>
              <a:latin typeface="+mj-lt"/>
              <a:cs typeface="+mn-cs"/>
              <a:sym typeface="Arial (Body)"/>
            </a:endParaRP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D39380B-5914-047A-0735-DB50FA2C9B67}"/>
              </a:ext>
            </a:extLst>
          </p:cNvPr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3645128" y="3390220"/>
            <a:ext cx="3841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33338" tIns="0" rIns="33338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2609D001-C90F-4680-BBE8-CDFF96C5AA6B}" type="datetime'''''''''''''2'''''''''',''''''''''''''''''''''''''''''2'''''''">
              <a:rPr lang="it-IT" altLang="en-US" sz="2400" b="1" smtClean="0">
                <a:solidFill>
                  <a:schemeClr val="bg1"/>
                </a:solidFill>
                <a:latin typeface="+mj-lt"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2,2</a:t>
            </a:fld>
            <a:endParaRPr lang="en-US" sz="2400" b="1">
              <a:solidFill>
                <a:schemeClr val="bg1"/>
              </a:solidFill>
              <a:latin typeface="+mj-lt"/>
              <a:cs typeface="+mn-cs"/>
              <a:sym typeface="Arial (Body)"/>
            </a:endParaRP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16926966-D44D-F6A8-92A1-3F278E14BA51}"/>
              </a:ext>
            </a:extLst>
          </p:cNvPr>
          <p:cNvSpPr>
            <a:spLocks noGrp="1"/>
          </p:cNvSpPr>
          <p:nvPr>
            <p:custDataLst>
              <p:tags r:id="rId12"/>
            </p:custDataLst>
          </p:nvPr>
        </p:nvSpPr>
        <p:spPr bwMode="gray">
          <a:xfrm>
            <a:off x="5010378" y="3123520"/>
            <a:ext cx="3841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33338" tIns="0" rIns="33338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C1B0EAE2-733A-419A-BFA4-6C3390363584}" type="datetime'''2'''''''''''''''',''''''''''''''''''7'''''">
              <a:rPr lang="it-IT" altLang="en-US" sz="2400" b="1" smtClean="0">
                <a:solidFill>
                  <a:schemeClr val="bg1"/>
                </a:solidFill>
                <a:latin typeface="+mj-lt"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2,7</a:t>
            </a:fld>
            <a:endParaRPr lang="en-US" sz="2400" b="1">
              <a:solidFill>
                <a:schemeClr val="bg1"/>
              </a:solidFill>
              <a:latin typeface="+mj-lt"/>
              <a:cs typeface="+mn-cs"/>
              <a:sym typeface="Arial (Body)"/>
            </a:endParaRP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0539D1F8-1A4C-1525-15C3-84E451682FB2}"/>
              </a:ext>
            </a:extLst>
          </p:cNvPr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6374041" y="2821895"/>
            <a:ext cx="3841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33338" tIns="0" rIns="33338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D749C6B3-DDA9-4782-B85C-DDC9774EE10E}" type="datetime'''3'''''''''''''',''''2'''''''''''''''''''''''''''''''''''''">
              <a:rPr lang="it-IT" altLang="en-US" sz="2400" b="1" smtClean="0">
                <a:solidFill>
                  <a:schemeClr val="bg1"/>
                </a:solidFill>
                <a:latin typeface="+mj-lt"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3,2</a:t>
            </a:fld>
            <a:endParaRPr lang="en-US" sz="2400" b="1">
              <a:solidFill>
                <a:schemeClr val="bg1"/>
              </a:solidFill>
              <a:latin typeface="+mj-lt"/>
              <a:cs typeface="+mn-cs"/>
              <a:sym typeface="Arial (Body)"/>
            </a:endParaRP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D33548FD-9FF3-EDA7-A9D4-589AAA7C8409}"/>
              </a:ext>
            </a:extLst>
          </p:cNvPr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7739291" y="2480583"/>
            <a:ext cx="3841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33338" tIns="0" rIns="33338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fld id="{24075B6B-AD65-4F62-834A-F7C703008D0A}" type="datetime'3,''''''8'''''''''''''''''''''">
              <a:rPr lang="it-IT" altLang="en-US" sz="2400" b="1" smtClean="0">
                <a:solidFill>
                  <a:schemeClr val="bg1"/>
                </a:solidFill>
                <a:latin typeface="+mj-lt"/>
                <a:cs typeface="+mn-cs"/>
              </a:rPr>
              <a:pPr lvl="0" algn="ctr">
                <a:spcBef>
                  <a:spcPct val="0"/>
                </a:spcBef>
                <a:spcAft>
                  <a:spcPct val="0"/>
                </a:spcAft>
              </a:pPr>
              <a:t>3,8</a:t>
            </a:fld>
            <a:endParaRPr lang="en-US" sz="2400" b="1">
              <a:solidFill>
                <a:schemeClr val="bg1"/>
              </a:solidFill>
              <a:latin typeface="+mj-lt"/>
              <a:cs typeface="+mn-cs"/>
              <a:sym typeface="Arial (Body)"/>
            </a:endParaRP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E20F2A99-F15A-8DE8-2708-A74B12A4D805}"/>
              </a:ext>
            </a:extLst>
          </p:cNvPr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10083885" y="2884011"/>
            <a:ext cx="3048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9D6F2963-5C5B-4CC5-A444-464E0A857960}" type="datetime'''''''''''''A''''''''''''''''''''''''''''''''&amp;B'''''''''''">
              <a:rPr lang="en-US" altLang="en-US" sz="1800" smtClean="0">
                <a:solidFill>
                  <a:schemeClr val="bg1"/>
                </a:solidFill>
                <a:latin typeface="+mj-lt"/>
                <a:cs typeface="+mn-cs"/>
              </a:rPr>
              <a:pPr lvl="0">
                <a:spcBef>
                  <a:spcPct val="0"/>
                </a:spcBef>
                <a:spcAft>
                  <a:spcPct val="0"/>
                </a:spcAft>
              </a:pPr>
              <a:t>A&amp;B</a:t>
            </a:fld>
            <a:endParaRPr lang="en-US" sz="1800">
              <a:solidFill>
                <a:schemeClr val="bg1"/>
              </a:solidFill>
              <a:latin typeface="+mj-lt"/>
              <a:cs typeface="+mn-cs"/>
              <a:sym typeface="Arial (Body)"/>
            </a:endParaRP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000FD50F-3130-E0BE-F96B-6920C08BF1C0}"/>
              </a:ext>
            </a:extLst>
          </p:cNvPr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10083885" y="4121686"/>
            <a:ext cx="31432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659023BB-58C6-4A68-BD74-A0D50AC03579}" type="datetime'''''''AG''''''''''''F'''''''''''''''''''''''''''''''''''''">
              <a:rPr lang="en-US" altLang="en-US" sz="1800" smtClean="0">
                <a:solidFill>
                  <a:schemeClr val="bg1"/>
                </a:solidFill>
                <a:latin typeface="+mj-lt"/>
                <a:cs typeface="+mn-cs"/>
              </a:rPr>
              <a:pPr lvl="0">
                <a:spcBef>
                  <a:spcPct val="0"/>
                </a:spcBef>
                <a:spcAft>
                  <a:spcPct val="0"/>
                </a:spcAft>
              </a:pPr>
              <a:t>AGF</a:t>
            </a:fld>
            <a:endParaRPr lang="en-US" sz="1800">
              <a:solidFill>
                <a:schemeClr val="bg1"/>
              </a:solidFill>
              <a:latin typeface="+mj-lt"/>
              <a:cs typeface="+mn-cs"/>
              <a:sym typeface="Arial (Body)"/>
            </a:endParaRP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767EF66E-C456-B235-516A-D89B0132E5BD}"/>
              </a:ext>
            </a:extLst>
          </p:cNvPr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10083885" y="4441213"/>
            <a:ext cx="320675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Bef>
                <a:spcPct val="0"/>
              </a:spcBef>
              <a:spcAft>
                <a:spcPct val="0"/>
              </a:spcAft>
            </a:pPr>
            <a:fld id="{8A253ACB-BF92-47CD-9FDE-F7F386DA5CB3}" type="datetime'''C''''''''''''''''''&amp;''''''''D'''''''">
              <a:rPr lang="en-US" altLang="en-US" sz="1800" smtClean="0">
                <a:solidFill>
                  <a:schemeClr val="bg1"/>
                </a:solidFill>
                <a:latin typeface="+mj-lt"/>
                <a:cs typeface="+mn-cs"/>
              </a:rPr>
              <a:pPr lvl="0">
                <a:spcBef>
                  <a:spcPct val="0"/>
                </a:spcBef>
                <a:spcAft>
                  <a:spcPct val="0"/>
                </a:spcAft>
              </a:pPr>
              <a:t>C&amp;D</a:t>
            </a:fld>
            <a:endParaRPr lang="en-US" sz="1800">
              <a:solidFill>
                <a:schemeClr val="bg1"/>
              </a:solidFill>
              <a:latin typeface="+mj-lt"/>
              <a:cs typeface="+mn-cs"/>
              <a:sym typeface="Arial (Body)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CC727E4E-5D7B-09B8-DB5D-D9DCC8CB14AB}"/>
              </a:ext>
            </a:extLst>
          </p:cNvPr>
          <p:cNvSpPr txBox="1"/>
          <p:nvPr/>
        </p:nvSpPr>
        <p:spPr>
          <a:xfrm>
            <a:off x="1368510" y="1860907"/>
            <a:ext cx="9036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i="1">
                <a:solidFill>
                  <a:schemeClr val="bg1"/>
                </a:solidFill>
              </a:rPr>
              <a:t>Milioni di clienti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BF33FA13-495B-5D49-1C00-FB5439676051}"/>
              </a:ext>
            </a:extLst>
          </p:cNvPr>
          <p:cNvSpPr>
            <a:spLocks noGrp="1"/>
          </p:cNvSpPr>
          <p:nvPr>
            <p:custDataLst>
              <p:tags r:id="rId18"/>
            </p:custDataLst>
          </p:nvPr>
        </p:nvSpPr>
        <p:spPr bwMode="gray">
          <a:xfrm>
            <a:off x="9328603" y="4223725"/>
            <a:ext cx="384175" cy="274638"/>
          </a:xfrm>
          <a:prstGeom prst="rect">
            <a:avLst/>
          </a:prstGeom>
          <a:solidFill>
            <a:srgbClr val="B3B3B3"/>
          </a:solidFill>
          <a:ln>
            <a:noFill/>
          </a:ln>
          <a:effectLst/>
        </p:spPr>
        <p:txBody>
          <a:bodyPr vert="horz" wrap="none" lIns="33338" tIns="0" rIns="33338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r>
              <a:rPr lang="it-IT" sz="1800" dirty="0">
                <a:cs typeface="+mn-cs"/>
                <a:sym typeface="Arial (Body)"/>
              </a:rPr>
              <a:t>0,2</a:t>
            </a:r>
            <a:endParaRPr lang="en-US" sz="1800" dirty="0">
              <a:cs typeface="+mn-cs"/>
              <a:sym typeface="Arial (Body)"/>
            </a:endParaRP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074F8A00-DFFD-CE24-1EFC-6C9979DC7347}"/>
              </a:ext>
            </a:extLst>
          </p:cNvPr>
          <p:cNvSpPr>
            <a:spLocks noGrp="1"/>
          </p:cNvSpPr>
          <p:nvPr>
            <p:custDataLst>
              <p:tags r:id="rId19"/>
            </p:custDataLst>
          </p:nvPr>
        </p:nvSpPr>
        <p:spPr bwMode="gray">
          <a:xfrm>
            <a:off x="9085072" y="1836738"/>
            <a:ext cx="3841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33338" tIns="0" rIns="33338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28600" indent="-2254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913" indent="-2143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8488" indent="-1524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563" indent="-147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</a:pPr>
            <a:r>
              <a:rPr lang="it-IT" altLang="en-US" sz="2400" b="1" dirty="0">
                <a:solidFill>
                  <a:schemeClr val="bg1"/>
                </a:solidFill>
                <a:latin typeface="+mj-lt"/>
                <a:cs typeface="+mn-cs"/>
              </a:rPr>
              <a:t>4,2</a:t>
            </a:r>
            <a:endParaRPr lang="en-US" sz="2400" b="1" dirty="0">
              <a:solidFill>
                <a:schemeClr val="bg1"/>
              </a:solidFill>
              <a:latin typeface="+mj-lt"/>
              <a:cs typeface="+mn-cs"/>
              <a:sym typeface="Arial (Body)"/>
            </a:endParaRPr>
          </a:p>
        </p:txBody>
      </p:sp>
    </p:spTree>
    <p:extLst>
      <p:ext uri="{BB962C8B-B14F-4D97-AF65-F5344CB8AC3E}">
        <p14:creationId xmlns:p14="http://schemas.microsoft.com/office/powerpoint/2010/main" val="164027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075466B-5F6D-9FFF-7A04-1AE04D988EA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 dirty="0">
                <a:solidFill>
                  <a:sysClr val="window" lastClr="FFFFFF"/>
                </a:solidFill>
                <a:latin typeface="Arial Black"/>
              </a:rPr>
              <a:t>GPON BUSINESS </a:t>
            </a:r>
          </a:p>
          <a:p>
            <a:r>
              <a:rPr lang="it-IT" sz="2000" i="1" dirty="0">
                <a:solidFill>
                  <a:sysClr val="window" lastClr="FFFFFF"/>
                </a:solidFill>
                <a:latin typeface="Arial Black"/>
              </a:rPr>
              <a:t>(Profili)</a:t>
            </a:r>
            <a:endParaRPr lang="en-US" i="1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E910C8C-6C2B-F546-12A5-DB3F3753E76D}"/>
              </a:ext>
            </a:extLst>
          </p:cNvPr>
          <p:cNvSpPr/>
          <p:nvPr/>
        </p:nvSpPr>
        <p:spPr>
          <a:xfrm>
            <a:off x="4041288" y="1701846"/>
            <a:ext cx="6784256" cy="3737588"/>
          </a:xfrm>
          <a:prstGeom prst="rect">
            <a:avLst/>
          </a:prstGeom>
          <a:solidFill>
            <a:srgbClr val="051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Cornice 3">
            <a:extLst>
              <a:ext uri="{FF2B5EF4-FFF2-40B4-BE49-F238E27FC236}">
                <a16:creationId xmlns:a16="http://schemas.microsoft.com/office/drawing/2014/main" id="{55512625-B6E8-F9D3-D9B8-7244EB7A087D}"/>
              </a:ext>
            </a:extLst>
          </p:cNvPr>
          <p:cNvSpPr/>
          <p:nvPr/>
        </p:nvSpPr>
        <p:spPr>
          <a:xfrm>
            <a:off x="6231594" y="2957720"/>
            <a:ext cx="2224115" cy="2481714"/>
          </a:xfrm>
          <a:prstGeom prst="frame">
            <a:avLst>
              <a:gd name="adj1" fmla="val 3658"/>
            </a:avLst>
          </a:prstGeom>
          <a:solidFill>
            <a:srgbClr val="E32D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8" name="CasellaDiTesto 9">
            <a:extLst>
              <a:ext uri="{FF2B5EF4-FFF2-40B4-BE49-F238E27FC236}">
                <a16:creationId xmlns:a16="http://schemas.microsoft.com/office/drawing/2014/main" id="{E9CD20F4-E462-F9AC-7FAF-538EAD16C5E5}"/>
              </a:ext>
            </a:extLst>
          </p:cNvPr>
          <p:cNvSpPr txBox="1"/>
          <p:nvPr/>
        </p:nvSpPr>
        <p:spPr>
          <a:xfrm>
            <a:off x="319565" y="2570579"/>
            <a:ext cx="2643201" cy="1264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defRPr/>
            </a:pPr>
            <a:r>
              <a:rPr lang="it-IT" sz="9600" kern="0" dirty="0">
                <a:ln w="6350" cap="flat">
                  <a:noFill/>
                  <a:miter lim="800000"/>
                </a:ln>
                <a:solidFill>
                  <a:schemeClr val="bg1"/>
                </a:solidFill>
                <a:effectLst>
                  <a:outerShdw blurRad="76200" dist="38100" dir="2700000" algn="tl" rotWithShape="0">
                    <a:prstClr val="black"/>
                  </a:outerShdw>
                </a:effectLst>
                <a:latin typeface="Arial Black"/>
              </a:rPr>
              <a:t>40+  </a:t>
            </a:r>
            <a:r>
              <a:rPr lang="it-IT" sz="2800" kern="0" dirty="0">
                <a:ln w="6350" cap="flat">
                  <a:noFill/>
                  <a:miter lim="800000"/>
                </a:ln>
                <a:solidFill>
                  <a:srgbClr val="FF1064"/>
                </a:solidFill>
                <a:effectLst>
                  <a:outerShdw blurRad="76200" dist="38100" dir="2700000" algn="tl" rotWithShape="0">
                    <a:prstClr val="black"/>
                  </a:outerShdw>
                </a:effectLst>
                <a:latin typeface="Arial Black"/>
              </a:rPr>
              <a:t>OPERATORI</a:t>
            </a:r>
            <a:endParaRPr lang="it-IT" kern="0" dirty="0">
              <a:ln w="6350" cap="flat">
                <a:noFill/>
                <a:miter lim="800000"/>
              </a:ln>
              <a:solidFill>
                <a:srgbClr val="FF1064"/>
              </a:solidFill>
              <a:effectLst>
                <a:outerShdw blurRad="76200" dist="38100" dir="2700000" algn="tl" rotWithShape="0">
                  <a:prstClr val="black"/>
                </a:outerShdw>
              </a:effectLst>
              <a:latin typeface="Arial"/>
            </a:endParaRPr>
          </a:p>
        </p:txBody>
      </p:sp>
      <p:pic>
        <p:nvPicPr>
          <p:cNvPr id="10" name="Picture 2" descr="88,070 Add Ons Icon Royalty-Free Images, Stock Photos &amp; Pictures |  Shutterstock">
            <a:extLst>
              <a:ext uri="{FF2B5EF4-FFF2-40B4-BE49-F238E27FC236}">
                <a16:creationId xmlns:a16="http://schemas.microsoft.com/office/drawing/2014/main" id="{D7385DF0-0FAD-8B1E-1F19-3FC033BD1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238" y="3800311"/>
            <a:ext cx="332034" cy="33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2">
            <a:extLst>
              <a:ext uri="{FF2B5EF4-FFF2-40B4-BE49-F238E27FC236}">
                <a16:creationId xmlns:a16="http://schemas.microsoft.com/office/drawing/2014/main" id="{C26E37DE-AE90-0CBA-5937-88BAA5ABBC92}"/>
              </a:ext>
            </a:extLst>
          </p:cNvPr>
          <p:cNvSpPr txBox="1"/>
          <p:nvPr/>
        </p:nvSpPr>
        <p:spPr>
          <a:xfrm>
            <a:off x="847786" y="3816285"/>
            <a:ext cx="1904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600" i="1" dirty="0">
                <a:solidFill>
                  <a:schemeClr val="bg1"/>
                </a:solidFill>
              </a:rPr>
              <a:t>No </a:t>
            </a:r>
            <a:r>
              <a:rPr lang="it-IT" sz="1600" i="1" dirty="0" err="1">
                <a:solidFill>
                  <a:schemeClr val="bg1"/>
                </a:solidFill>
              </a:rPr>
              <a:t>overlap</a:t>
            </a:r>
            <a:r>
              <a:rPr lang="it-IT" sz="1600" i="1" dirty="0">
                <a:solidFill>
                  <a:schemeClr val="bg1"/>
                </a:solidFill>
              </a:rPr>
              <a:t> vs BEA</a:t>
            </a:r>
            <a:endParaRPr lang="en-US" sz="1600" i="1" dirty="0">
              <a:solidFill>
                <a:schemeClr val="bg1"/>
              </a:solidFill>
            </a:endParaRPr>
          </a:p>
        </p:txBody>
      </p: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4E0BC1D8-3145-7A82-23C3-9CF9F0EFC774}"/>
              </a:ext>
            </a:extLst>
          </p:cNvPr>
          <p:cNvGrpSpPr/>
          <p:nvPr/>
        </p:nvGrpSpPr>
        <p:grpSpPr>
          <a:xfrm>
            <a:off x="6473057" y="3608532"/>
            <a:ext cx="1744350" cy="1659175"/>
            <a:chOff x="11978216" y="2622878"/>
            <a:chExt cx="1744350" cy="1659175"/>
          </a:xfrm>
          <a:solidFill>
            <a:srgbClr val="00B050"/>
          </a:solidFill>
        </p:grpSpPr>
        <p:sp>
          <p:nvSpPr>
            <p:cNvPr id="28" name="Rectangle 6">
              <a:extLst>
                <a:ext uri="{FF2B5EF4-FFF2-40B4-BE49-F238E27FC236}">
                  <a16:creationId xmlns:a16="http://schemas.microsoft.com/office/drawing/2014/main" id="{774FA3A1-7626-3337-E669-729EBB614870}"/>
                </a:ext>
              </a:extLst>
            </p:cNvPr>
            <p:cNvSpPr/>
            <p:nvPr/>
          </p:nvSpPr>
          <p:spPr>
            <a:xfrm>
              <a:off x="11978216" y="3075860"/>
              <a:ext cx="468000" cy="1206193"/>
            </a:xfrm>
            <a:prstGeom prst="rect">
              <a:avLst/>
            </a:prstGeom>
            <a:grpFill/>
            <a:ln>
              <a:noFill/>
            </a:ln>
            <a:effectLst>
              <a:outerShdw blurRad="127000" dist="38100" dir="2700000" algn="tl" rotWithShape="0">
                <a:prstClr val="black">
                  <a:alpha val="7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4">
                <a:solidFill>
                  <a:schemeClr val="bg1"/>
                </a:solidFill>
              </a:endParaRPr>
            </a:p>
          </p:txBody>
        </p:sp>
        <p:sp>
          <p:nvSpPr>
            <p:cNvPr id="33" name="Rectangle 6">
              <a:extLst>
                <a:ext uri="{FF2B5EF4-FFF2-40B4-BE49-F238E27FC236}">
                  <a16:creationId xmlns:a16="http://schemas.microsoft.com/office/drawing/2014/main" id="{C2C50A46-043E-9DC3-839F-E2687B79BB39}"/>
                </a:ext>
              </a:extLst>
            </p:cNvPr>
            <p:cNvSpPr/>
            <p:nvPr/>
          </p:nvSpPr>
          <p:spPr>
            <a:xfrm>
              <a:off x="12616391" y="2718129"/>
              <a:ext cx="468000" cy="1563924"/>
            </a:xfrm>
            <a:prstGeom prst="rect">
              <a:avLst/>
            </a:prstGeom>
            <a:grpFill/>
            <a:ln>
              <a:noFill/>
            </a:ln>
            <a:effectLst>
              <a:outerShdw blurRad="127000" dist="38100" dir="2700000" algn="tl" rotWithShape="0">
                <a:prstClr val="black">
                  <a:alpha val="7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4">
                <a:solidFill>
                  <a:schemeClr val="bg1"/>
                </a:solidFill>
              </a:endParaRPr>
            </a:p>
          </p:txBody>
        </p:sp>
        <p:sp>
          <p:nvSpPr>
            <p:cNvPr id="35" name="Rectangle 6">
              <a:extLst>
                <a:ext uri="{FF2B5EF4-FFF2-40B4-BE49-F238E27FC236}">
                  <a16:creationId xmlns:a16="http://schemas.microsoft.com/office/drawing/2014/main" id="{E062A306-5598-8870-B8F9-D8246B3E26C8}"/>
                </a:ext>
              </a:extLst>
            </p:cNvPr>
            <p:cNvSpPr/>
            <p:nvPr/>
          </p:nvSpPr>
          <p:spPr>
            <a:xfrm>
              <a:off x="13254566" y="2622878"/>
              <a:ext cx="468000" cy="1659175"/>
            </a:xfrm>
            <a:prstGeom prst="rect">
              <a:avLst/>
            </a:prstGeom>
            <a:grpFill/>
            <a:ln>
              <a:noFill/>
            </a:ln>
            <a:effectLst>
              <a:outerShdw blurRad="127000" dist="38100" dir="2700000" algn="tl" rotWithShape="0">
                <a:prstClr val="black">
                  <a:alpha val="7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4">
                <a:solidFill>
                  <a:schemeClr val="bg1"/>
                </a:solidFill>
              </a:endParaRPr>
            </a:p>
          </p:txBody>
        </p:sp>
      </p:grpSp>
      <p:sp>
        <p:nvSpPr>
          <p:cNvPr id="43" name="Rectangle 6">
            <a:extLst>
              <a:ext uri="{FF2B5EF4-FFF2-40B4-BE49-F238E27FC236}">
                <a16:creationId xmlns:a16="http://schemas.microsoft.com/office/drawing/2014/main" id="{0CD99206-67D4-D4A3-C250-A9CBD71395CA}"/>
              </a:ext>
            </a:extLst>
          </p:cNvPr>
          <p:cNvSpPr/>
          <p:nvPr/>
        </p:nvSpPr>
        <p:spPr>
          <a:xfrm>
            <a:off x="3044609" y="4614800"/>
            <a:ext cx="576000" cy="65290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270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4">
              <a:solidFill>
                <a:schemeClr val="bg1"/>
              </a:solidFill>
            </a:endParaRPr>
          </a:p>
        </p:txBody>
      </p:sp>
      <p:sp>
        <p:nvSpPr>
          <p:cNvPr id="44" name="Rectangle 6">
            <a:extLst>
              <a:ext uri="{FF2B5EF4-FFF2-40B4-BE49-F238E27FC236}">
                <a16:creationId xmlns:a16="http://schemas.microsoft.com/office/drawing/2014/main" id="{D2FD0D73-56D1-B234-EC7F-94CE4AA54B28}"/>
              </a:ext>
            </a:extLst>
          </p:cNvPr>
          <p:cNvSpPr/>
          <p:nvPr/>
        </p:nvSpPr>
        <p:spPr>
          <a:xfrm>
            <a:off x="11091455" y="1817306"/>
            <a:ext cx="576000" cy="3450401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270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4">
              <a:solidFill>
                <a:schemeClr val="bg1"/>
              </a:solidFill>
            </a:endParaRPr>
          </a:p>
        </p:txBody>
      </p:sp>
      <p:sp>
        <p:nvSpPr>
          <p:cNvPr id="45" name="TextBox 12">
            <a:extLst>
              <a:ext uri="{FF2B5EF4-FFF2-40B4-BE49-F238E27FC236}">
                <a16:creationId xmlns:a16="http://schemas.microsoft.com/office/drawing/2014/main" id="{79478F9F-2425-0CAE-8DCF-BFD611388AEF}"/>
              </a:ext>
            </a:extLst>
          </p:cNvPr>
          <p:cNvSpPr txBox="1"/>
          <p:nvPr/>
        </p:nvSpPr>
        <p:spPr>
          <a:xfrm>
            <a:off x="3018713" y="5371177"/>
            <a:ext cx="62869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it-IT" sz="2400" b="1">
                <a:solidFill>
                  <a:schemeClr val="bg1"/>
                </a:solidFill>
              </a:rPr>
              <a:t>OS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46" name="TextBox 12">
            <a:extLst>
              <a:ext uri="{FF2B5EF4-FFF2-40B4-BE49-F238E27FC236}">
                <a16:creationId xmlns:a16="http://schemas.microsoft.com/office/drawing/2014/main" id="{3369EAE9-6CB9-6EB8-121F-80B0FDD54C1D}"/>
              </a:ext>
            </a:extLst>
          </p:cNvPr>
          <p:cNvSpPr txBox="1"/>
          <p:nvPr/>
        </p:nvSpPr>
        <p:spPr>
          <a:xfrm>
            <a:off x="10961713" y="5371177"/>
            <a:ext cx="83548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it-IT" sz="2400" b="1">
                <a:solidFill>
                  <a:schemeClr val="bg1"/>
                </a:solidFill>
              </a:rPr>
              <a:t>BEA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47" name="TextBox 12">
            <a:extLst>
              <a:ext uri="{FF2B5EF4-FFF2-40B4-BE49-F238E27FC236}">
                <a16:creationId xmlns:a16="http://schemas.microsoft.com/office/drawing/2014/main" id="{C4B7A1F9-59B2-10DF-8D65-A5B6E3C2CE12}"/>
              </a:ext>
            </a:extLst>
          </p:cNvPr>
          <p:cNvSpPr txBox="1"/>
          <p:nvPr/>
        </p:nvSpPr>
        <p:spPr>
          <a:xfrm>
            <a:off x="6873516" y="5371177"/>
            <a:ext cx="91837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it-IT" sz="2400" b="1">
                <a:solidFill>
                  <a:schemeClr val="bg1"/>
                </a:solidFill>
              </a:rPr>
              <a:t>GBA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48" name="Rectangle 6">
            <a:extLst>
              <a:ext uri="{FF2B5EF4-FFF2-40B4-BE49-F238E27FC236}">
                <a16:creationId xmlns:a16="http://schemas.microsoft.com/office/drawing/2014/main" id="{310805DC-2264-C48D-49A3-AEEC3B728EBC}"/>
              </a:ext>
            </a:extLst>
          </p:cNvPr>
          <p:cNvSpPr/>
          <p:nvPr/>
        </p:nvSpPr>
        <p:spPr>
          <a:xfrm>
            <a:off x="9912639" y="2785992"/>
            <a:ext cx="576000" cy="24817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270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4">
              <a:solidFill>
                <a:schemeClr val="bg1"/>
              </a:solidFill>
            </a:endParaRPr>
          </a:p>
        </p:txBody>
      </p:sp>
      <p:sp>
        <p:nvSpPr>
          <p:cNvPr id="49" name="Rectangle 6">
            <a:extLst>
              <a:ext uri="{FF2B5EF4-FFF2-40B4-BE49-F238E27FC236}">
                <a16:creationId xmlns:a16="http://schemas.microsoft.com/office/drawing/2014/main" id="{667C9347-209B-12AB-EAC0-2F2AA929DCEC}"/>
              </a:ext>
            </a:extLst>
          </p:cNvPr>
          <p:cNvSpPr/>
          <p:nvPr/>
        </p:nvSpPr>
        <p:spPr>
          <a:xfrm>
            <a:off x="4223425" y="4482086"/>
            <a:ext cx="576000" cy="7856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270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4">
              <a:solidFill>
                <a:schemeClr val="bg1"/>
              </a:solidFill>
            </a:endParaRPr>
          </a:p>
        </p:txBody>
      </p:sp>
      <p:sp>
        <p:nvSpPr>
          <p:cNvPr id="50" name="CasellaDiTesto 9">
            <a:extLst>
              <a:ext uri="{FF2B5EF4-FFF2-40B4-BE49-F238E27FC236}">
                <a16:creationId xmlns:a16="http://schemas.microsoft.com/office/drawing/2014/main" id="{7FEABECA-A6B6-07AA-2460-DAB7EBBFD846}"/>
              </a:ext>
            </a:extLst>
          </p:cNvPr>
          <p:cNvSpPr txBox="1"/>
          <p:nvPr/>
        </p:nvSpPr>
        <p:spPr>
          <a:xfrm>
            <a:off x="9346329" y="1923287"/>
            <a:ext cx="17086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kern="0">
                <a:ln w="6350" cap="flat">
                  <a:noFill/>
                  <a:miter lim="800000"/>
                </a:ln>
                <a:solidFill>
                  <a:schemeClr val="bg1"/>
                </a:solidFill>
                <a:latin typeface="Arial Black"/>
              </a:rPr>
              <a:t>10 G</a:t>
            </a:r>
            <a:endParaRPr lang="it-IT" sz="1600" kern="0">
              <a:ln w="6350" cap="flat">
                <a:noFill/>
                <a:miter lim="800000"/>
              </a:ln>
              <a:solidFill>
                <a:schemeClr val="bg1"/>
              </a:solidFill>
              <a:latin typeface="Arial"/>
            </a:endParaRP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B045EF59-8EC6-0B06-ED0F-DC60C7242D5A}"/>
              </a:ext>
            </a:extLst>
          </p:cNvPr>
          <p:cNvSpPr txBox="1"/>
          <p:nvPr/>
        </p:nvSpPr>
        <p:spPr>
          <a:xfrm>
            <a:off x="4127539" y="4154840"/>
            <a:ext cx="7713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>
                <a:solidFill>
                  <a:schemeClr val="bg1"/>
                </a:solidFill>
              </a:rPr>
              <a:t>5 Mbps</a:t>
            </a:r>
          </a:p>
        </p:txBody>
      </p:sp>
      <p:sp>
        <p:nvSpPr>
          <p:cNvPr id="52" name="Rectangle 6">
            <a:extLst>
              <a:ext uri="{FF2B5EF4-FFF2-40B4-BE49-F238E27FC236}">
                <a16:creationId xmlns:a16="http://schemas.microsoft.com/office/drawing/2014/main" id="{504CEFFA-0E0A-3609-8791-BC4F5BAB94AD}"/>
              </a:ext>
            </a:extLst>
          </p:cNvPr>
          <p:cNvSpPr/>
          <p:nvPr/>
        </p:nvSpPr>
        <p:spPr>
          <a:xfrm>
            <a:off x="8820223" y="3239682"/>
            <a:ext cx="489600" cy="202802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270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4">
              <a:solidFill>
                <a:schemeClr val="bg1"/>
              </a:solidFill>
            </a:endParaRPr>
          </a:p>
        </p:txBody>
      </p:sp>
      <p:sp>
        <p:nvSpPr>
          <p:cNvPr id="53" name="Rectangle 6">
            <a:extLst>
              <a:ext uri="{FF2B5EF4-FFF2-40B4-BE49-F238E27FC236}">
                <a16:creationId xmlns:a16="http://schemas.microsoft.com/office/drawing/2014/main" id="{5061734C-ABCF-0064-8ECA-E8C176E382A0}"/>
              </a:ext>
            </a:extLst>
          </p:cNvPr>
          <p:cNvSpPr/>
          <p:nvPr/>
        </p:nvSpPr>
        <p:spPr>
          <a:xfrm>
            <a:off x="5402241" y="4211216"/>
            <a:ext cx="468000" cy="105649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270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4">
              <a:solidFill>
                <a:schemeClr val="bg1"/>
              </a:solidFill>
            </a:endParaRPr>
          </a:p>
        </p:txBody>
      </p:sp>
      <p:sp>
        <p:nvSpPr>
          <p:cNvPr id="54" name="CasellaDiTesto 9">
            <a:extLst>
              <a:ext uri="{FF2B5EF4-FFF2-40B4-BE49-F238E27FC236}">
                <a16:creationId xmlns:a16="http://schemas.microsoft.com/office/drawing/2014/main" id="{EF375C90-C7C5-1203-4FDD-8925CB9C817D}"/>
              </a:ext>
            </a:extLst>
          </p:cNvPr>
          <p:cNvSpPr txBox="1"/>
          <p:nvPr/>
        </p:nvSpPr>
        <p:spPr>
          <a:xfrm>
            <a:off x="8306376" y="2306881"/>
            <a:ext cx="14689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kern="0">
                <a:ln w="6350" cap="flat">
                  <a:noFill/>
                  <a:miter lim="800000"/>
                </a:ln>
                <a:solidFill>
                  <a:schemeClr val="bg1"/>
                </a:solidFill>
                <a:latin typeface="Arial Black"/>
              </a:rPr>
              <a:t>2,5 G</a:t>
            </a:r>
            <a:endParaRPr lang="it-IT" sz="1600" kern="0">
              <a:ln w="6350" cap="flat">
                <a:noFill/>
                <a:miter lim="800000"/>
              </a:ln>
              <a:solidFill>
                <a:schemeClr val="bg1"/>
              </a:solidFill>
              <a:latin typeface="Arial"/>
            </a:endParaRPr>
          </a:p>
        </p:txBody>
      </p:sp>
      <p:sp>
        <p:nvSpPr>
          <p:cNvPr id="55" name="CasellaDiTesto 9">
            <a:extLst>
              <a:ext uri="{FF2B5EF4-FFF2-40B4-BE49-F238E27FC236}">
                <a16:creationId xmlns:a16="http://schemas.microsoft.com/office/drawing/2014/main" id="{CE5C818C-1E1C-07C0-1B8D-14C9C40141CD}"/>
              </a:ext>
            </a:extLst>
          </p:cNvPr>
          <p:cNvSpPr txBox="1"/>
          <p:nvPr/>
        </p:nvSpPr>
        <p:spPr>
          <a:xfrm>
            <a:off x="6203263" y="2454432"/>
            <a:ext cx="22588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kern="0">
                <a:ln w="6350" cap="flat">
                  <a:noFill/>
                  <a:miter lim="800000"/>
                </a:ln>
                <a:solidFill>
                  <a:schemeClr val="bg1"/>
                </a:solidFill>
                <a:latin typeface="Arial Black"/>
              </a:rPr>
              <a:t>1 G</a:t>
            </a:r>
            <a:endParaRPr lang="it-IT" sz="1600" kern="0">
              <a:ln w="6350" cap="flat">
                <a:noFill/>
                <a:miter lim="800000"/>
              </a:ln>
              <a:solidFill>
                <a:schemeClr val="bg1"/>
              </a:solidFill>
              <a:latin typeface="Arial"/>
            </a:endParaRPr>
          </a:p>
        </p:txBody>
      </p:sp>
      <p:sp>
        <p:nvSpPr>
          <p:cNvPr id="56" name="TextBox 31">
            <a:extLst>
              <a:ext uri="{FF2B5EF4-FFF2-40B4-BE49-F238E27FC236}">
                <a16:creationId xmlns:a16="http://schemas.microsoft.com/office/drawing/2014/main" id="{26D11804-C0B5-DB9B-FAEF-3C02D5A1CAA7}"/>
              </a:ext>
            </a:extLst>
          </p:cNvPr>
          <p:cNvSpPr txBox="1"/>
          <p:nvPr/>
        </p:nvSpPr>
        <p:spPr>
          <a:xfrm>
            <a:off x="4101604" y="1299068"/>
            <a:ext cx="6723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i="1">
                <a:solidFill>
                  <a:schemeClr val="bg1"/>
                </a:solidFill>
              </a:rPr>
              <a:t>Extended Coverage + BMG + PM + SLA  (7/7 H24) + Features</a:t>
            </a:r>
            <a:endParaRPr lang="en-US" sz="1600" i="1">
              <a:solidFill>
                <a:schemeClr val="bg1"/>
              </a:solidFill>
            </a:endParaRPr>
          </a:p>
        </p:txBody>
      </p:sp>
      <p:cxnSp>
        <p:nvCxnSpPr>
          <p:cNvPr id="57" name="Straight Connector 25">
            <a:extLst>
              <a:ext uri="{FF2B5EF4-FFF2-40B4-BE49-F238E27FC236}">
                <a16:creationId xmlns:a16="http://schemas.microsoft.com/office/drawing/2014/main" id="{9EE38DCD-8824-F365-3AD7-48E43A701DB6}"/>
              </a:ext>
            </a:extLst>
          </p:cNvPr>
          <p:cNvCxnSpPr>
            <a:cxnSpLocks/>
          </p:cNvCxnSpPr>
          <p:nvPr/>
        </p:nvCxnSpPr>
        <p:spPr>
          <a:xfrm flipV="1">
            <a:off x="2448463" y="5259364"/>
            <a:ext cx="9576057" cy="15479"/>
          </a:xfrm>
          <a:prstGeom prst="line">
            <a:avLst/>
          </a:prstGeom>
          <a:ln w="50800" cap="rnd">
            <a:solidFill>
              <a:schemeClr val="bg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E8BCFCED-5C4B-8151-13DD-EA12C0F2026A}"/>
              </a:ext>
            </a:extLst>
          </p:cNvPr>
          <p:cNvSpPr txBox="1"/>
          <p:nvPr/>
        </p:nvSpPr>
        <p:spPr>
          <a:xfrm>
            <a:off x="5196743" y="3890326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>
                <a:solidFill>
                  <a:schemeClr val="bg1"/>
                </a:solidFill>
              </a:rPr>
              <a:t>20 Mbps</a:t>
            </a:r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167F7A0B-3145-F59C-928E-B53D3DE45891}"/>
              </a:ext>
            </a:extLst>
          </p:cNvPr>
          <p:cNvSpPr txBox="1"/>
          <p:nvPr/>
        </p:nvSpPr>
        <p:spPr>
          <a:xfrm>
            <a:off x="6780817" y="3202775"/>
            <a:ext cx="1128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>
                <a:solidFill>
                  <a:schemeClr val="bg1"/>
                </a:solidFill>
              </a:rPr>
              <a:t>30-77 Mbps</a:t>
            </a:r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3AA4D66F-6250-752C-1DB9-49F0144F2ED6}"/>
              </a:ext>
            </a:extLst>
          </p:cNvPr>
          <p:cNvSpPr txBox="1"/>
          <p:nvPr/>
        </p:nvSpPr>
        <p:spPr>
          <a:xfrm>
            <a:off x="8579956" y="2926352"/>
            <a:ext cx="9701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>
                <a:solidFill>
                  <a:schemeClr val="bg1"/>
                </a:solidFill>
              </a:rPr>
              <a:t>100 Mbps</a:t>
            </a:r>
          </a:p>
        </p:txBody>
      </p: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7A73948F-6FC5-FA10-2140-1D73B33EDB10}"/>
              </a:ext>
            </a:extLst>
          </p:cNvPr>
          <p:cNvSpPr txBox="1"/>
          <p:nvPr/>
        </p:nvSpPr>
        <p:spPr>
          <a:xfrm>
            <a:off x="9721469" y="2465102"/>
            <a:ext cx="9701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>
                <a:solidFill>
                  <a:schemeClr val="bg1"/>
                </a:solidFill>
              </a:rPr>
              <a:t>200 Mbps</a:t>
            </a:r>
          </a:p>
        </p:txBody>
      </p: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A9EA28E5-1D5C-71CC-1AE5-614AA95A93A2}"/>
              </a:ext>
            </a:extLst>
          </p:cNvPr>
          <p:cNvGrpSpPr/>
          <p:nvPr/>
        </p:nvGrpSpPr>
        <p:grpSpPr>
          <a:xfrm>
            <a:off x="4037421" y="1701846"/>
            <a:ext cx="6788124" cy="3737588"/>
            <a:chOff x="177905" y="1022554"/>
            <a:chExt cx="4324340" cy="2725317"/>
          </a:xfrm>
        </p:grpSpPr>
        <p:cxnSp>
          <p:nvCxnSpPr>
            <p:cNvPr id="63" name="Connettore diritto 62">
              <a:extLst>
                <a:ext uri="{FF2B5EF4-FFF2-40B4-BE49-F238E27FC236}">
                  <a16:creationId xmlns:a16="http://schemas.microsoft.com/office/drawing/2014/main" id="{25601606-B121-4E92-7FA8-6DF208E30A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7905" y="1022554"/>
              <a:ext cx="0" cy="1362658"/>
            </a:xfrm>
            <a:prstGeom prst="line">
              <a:avLst/>
            </a:prstGeom>
            <a:ln cap="rnd">
              <a:solidFill>
                <a:srgbClr val="FF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ttore diritto 63">
              <a:extLst>
                <a:ext uri="{FF2B5EF4-FFF2-40B4-BE49-F238E27FC236}">
                  <a16:creationId xmlns:a16="http://schemas.microsoft.com/office/drawing/2014/main" id="{DB9FD134-EEE5-F850-9C43-8E4242E31E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02245" y="2385213"/>
              <a:ext cx="0" cy="1362658"/>
            </a:xfrm>
            <a:prstGeom prst="line">
              <a:avLst/>
            </a:prstGeom>
            <a:ln cap="rnd">
              <a:solidFill>
                <a:srgbClr val="FF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diritto 64">
              <a:extLst>
                <a:ext uri="{FF2B5EF4-FFF2-40B4-BE49-F238E27FC236}">
                  <a16:creationId xmlns:a16="http://schemas.microsoft.com/office/drawing/2014/main" id="{C89646BA-A1BF-892F-5F6D-69222BE0D49D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3820916" y="3066541"/>
              <a:ext cx="0" cy="1362658"/>
            </a:xfrm>
            <a:prstGeom prst="line">
              <a:avLst/>
            </a:prstGeom>
            <a:ln cap="rnd">
              <a:solidFill>
                <a:srgbClr val="FF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diritto 65">
              <a:extLst>
                <a:ext uri="{FF2B5EF4-FFF2-40B4-BE49-F238E27FC236}">
                  <a16:creationId xmlns:a16="http://schemas.microsoft.com/office/drawing/2014/main" id="{DE3E3CF2-692A-2831-7CC4-E4B7749BC3F8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59234" y="341226"/>
              <a:ext cx="0" cy="1362658"/>
            </a:xfrm>
            <a:prstGeom prst="line">
              <a:avLst/>
            </a:prstGeom>
            <a:ln cap="rnd">
              <a:solidFill>
                <a:srgbClr val="FF0000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5784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4D0FD966-45D4-8804-5341-C3F4D38496E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 dirty="0"/>
              <a:t>GPON BUSINESS </a:t>
            </a:r>
          </a:p>
          <a:p>
            <a:r>
              <a:rPr lang="it-IT" sz="2000" i="1" dirty="0"/>
              <a:t>(Sistemi)</a:t>
            </a:r>
            <a:endParaRPr lang="it-IT" i="1" dirty="0"/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BEF81282-5EDB-472E-AE61-6C1F95CAABE8}"/>
              </a:ext>
            </a:extLst>
          </p:cNvPr>
          <p:cNvSpPr txBox="1"/>
          <p:nvPr/>
        </p:nvSpPr>
        <p:spPr>
          <a:xfrm>
            <a:off x="3131017" y="4617500"/>
            <a:ext cx="6337953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160" i="1">
                <a:solidFill>
                  <a:schemeClr val="bg1"/>
                </a:solidFill>
              </a:rPr>
              <a:t> per A&amp;B è richiesta la firma della Scheda Servizio</a:t>
            </a:r>
            <a:endParaRPr lang="en-US" sz="2160" i="1">
              <a:solidFill>
                <a:schemeClr val="bg1"/>
              </a:solidFill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3BC5D53D-1E30-7DAD-5179-6D7805DA970A}"/>
              </a:ext>
            </a:extLst>
          </p:cNvPr>
          <p:cNvGrpSpPr/>
          <p:nvPr/>
        </p:nvGrpSpPr>
        <p:grpSpPr>
          <a:xfrm>
            <a:off x="724513" y="1630126"/>
            <a:ext cx="5496110" cy="2896455"/>
            <a:chOff x="5001600" y="519270"/>
            <a:chExt cx="6106849" cy="3218315"/>
          </a:xfrm>
        </p:grpSpPr>
        <p:grpSp>
          <p:nvGrpSpPr>
            <p:cNvPr id="5" name="Gruppo 4">
              <a:extLst>
                <a:ext uri="{FF2B5EF4-FFF2-40B4-BE49-F238E27FC236}">
                  <a16:creationId xmlns:a16="http://schemas.microsoft.com/office/drawing/2014/main" id="{28552078-CB94-C487-172C-F7D43948408C}"/>
                </a:ext>
              </a:extLst>
            </p:cNvPr>
            <p:cNvGrpSpPr/>
            <p:nvPr/>
          </p:nvGrpSpPr>
          <p:grpSpPr>
            <a:xfrm>
              <a:off x="5001600" y="519270"/>
              <a:ext cx="5923434" cy="3218315"/>
              <a:chOff x="9159798" y="-2635147"/>
              <a:chExt cx="6788124" cy="3737588"/>
            </a:xfrm>
          </p:grpSpPr>
          <p:sp>
            <p:nvSpPr>
              <p:cNvPr id="8" name="Rettangolo 7">
                <a:extLst>
                  <a:ext uri="{FF2B5EF4-FFF2-40B4-BE49-F238E27FC236}">
                    <a16:creationId xmlns:a16="http://schemas.microsoft.com/office/drawing/2014/main" id="{ECEC7B84-39E2-5047-2DC4-C89BB07EF997}"/>
                  </a:ext>
                </a:extLst>
              </p:cNvPr>
              <p:cNvSpPr/>
              <p:nvPr/>
            </p:nvSpPr>
            <p:spPr>
              <a:xfrm>
                <a:off x="9163665" y="-2635147"/>
                <a:ext cx="6784256" cy="3737588"/>
              </a:xfrm>
              <a:prstGeom prst="rect">
                <a:avLst/>
              </a:prstGeom>
              <a:solidFill>
                <a:srgbClr val="05105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8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458"/>
              </a:p>
            </p:txBody>
          </p:sp>
          <p:grpSp>
            <p:nvGrpSpPr>
              <p:cNvPr id="9" name="Gruppo 8">
                <a:extLst>
                  <a:ext uri="{FF2B5EF4-FFF2-40B4-BE49-F238E27FC236}">
                    <a16:creationId xmlns:a16="http://schemas.microsoft.com/office/drawing/2014/main" id="{CCAEC739-84B2-8FB3-3A9C-8CDB1E608058}"/>
                  </a:ext>
                </a:extLst>
              </p:cNvPr>
              <p:cNvGrpSpPr/>
              <p:nvPr/>
            </p:nvGrpSpPr>
            <p:grpSpPr>
              <a:xfrm>
                <a:off x="9159798" y="-2635147"/>
                <a:ext cx="6788124" cy="3737588"/>
                <a:chOff x="177905" y="1022554"/>
                <a:chExt cx="4324340" cy="2725317"/>
              </a:xfrm>
            </p:grpSpPr>
            <p:cxnSp>
              <p:nvCxnSpPr>
                <p:cNvPr id="10" name="Connettore diritto 9">
                  <a:extLst>
                    <a:ext uri="{FF2B5EF4-FFF2-40B4-BE49-F238E27FC236}">
                      <a16:creationId xmlns:a16="http://schemas.microsoft.com/office/drawing/2014/main" id="{FD8C4BBE-AD61-E49E-686D-CB7639B07A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77905" y="1022554"/>
                  <a:ext cx="0" cy="1362658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Connettore diritto 10">
                  <a:extLst>
                    <a:ext uri="{FF2B5EF4-FFF2-40B4-BE49-F238E27FC236}">
                      <a16:creationId xmlns:a16="http://schemas.microsoft.com/office/drawing/2014/main" id="{0152515B-C990-2121-AEE0-C2F02832C8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502245" y="2385213"/>
                  <a:ext cx="0" cy="1362658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Connettore diritto 11">
                  <a:extLst>
                    <a:ext uri="{FF2B5EF4-FFF2-40B4-BE49-F238E27FC236}">
                      <a16:creationId xmlns:a16="http://schemas.microsoft.com/office/drawing/2014/main" id="{4908AFF6-0CE9-AB3E-1544-3FB234AA24A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3820916" y="3066541"/>
                  <a:ext cx="0" cy="1362658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Connettore diritto 12">
                  <a:extLst>
                    <a:ext uri="{FF2B5EF4-FFF2-40B4-BE49-F238E27FC236}">
                      <a16:creationId xmlns:a16="http://schemas.microsoft.com/office/drawing/2014/main" id="{A54D1304-5464-6D50-1FF2-4EBC8B378E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859234" y="341226"/>
                  <a:ext cx="0" cy="1362658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EC440439-1078-F001-0AEA-BD6237F41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87554" y="709232"/>
              <a:ext cx="2737369" cy="2737369"/>
            </a:xfrm>
            <a:prstGeom prst="rect">
              <a:avLst/>
            </a:prstGeom>
          </p:spPr>
        </p:pic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5511D589-F7F3-3672-A0AC-3E60DBEA26A2}"/>
                </a:ext>
              </a:extLst>
            </p:cNvPr>
            <p:cNvSpPr txBox="1"/>
            <p:nvPr/>
          </p:nvSpPr>
          <p:spPr>
            <a:xfrm>
              <a:off x="7656815" y="1407227"/>
              <a:ext cx="3451634" cy="1456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880">
                  <a:solidFill>
                    <a:schemeClr val="bg1"/>
                  </a:solidFill>
                  <a:latin typeface="+mj-lt"/>
                </a:rPr>
                <a:t>PORTALE OPERATORI</a:t>
              </a:r>
            </a:p>
            <a:p>
              <a:pPr algn="ctr"/>
              <a:r>
                <a:rPr lang="it-IT" sz="2160" i="1">
                  <a:solidFill>
                    <a:schemeClr val="bg1"/>
                  </a:solidFill>
                </a:rPr>
                <a:t>(Full Features)</a:t>
              </a:r>
              <a:endParaRPr lang="en-US" sz="2160" i="1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66C2307A-4536-5C55-8160-6FA563588007}"/>
              </a:ext>
            </a:extLst>
          </p:cNvPr>
          <p:cNvGrpSpPr/>
          <p:nvPr/>
        </p:nvGrpSpPr>
        <p:grpSpPr>
          <a:xfrm>
            <a:off x="6224109" y="1162788"/>
            <a:ext cx="5675412" cy="3454712"/>
            <a:chOff x="11112323" y="0"/>
            <a:chExt cx="6306075" cy="3838607"/>
          </a:xfrm>
        </p:grpSpPr>
        <p:grpSp>
          <p:nvGrpSpPr>
            <p:cNvPr id="15" name="Gruppo 14">
              <a:extLst>
                <a:ext uri="{FF2B5EF4-FFF2-40B4-BE49-F238E27FC236}">
                  <a16:creationId xmlns:a16="http://schemas.microsoft.com/office/drawing/2014/main" id="{7C189564-A9C4-20BF-C321-F4F6E61C5BC5}"/>
                </a:ext>
              </a:extLst>
            </p:cNvPr>
            <p:cNvGrpSpPr/>
            <p:nvPr/>
          </p:nvGrpSpPr>
          <p:grpSpPr>
            <a:xfrm>
              <a:off x="11494964" y="519270"/>
              <a:ext cx="5923434" cy="3218315"/>
              <a:chOff x="9159798" y="-2635147"/>
              <a:chExt cx="6788124" cy="3737588"/>
            </a:xfrm>
          </p:grpSpPr>
          <p:sp>
            <p:nvSpPr>
              <p:cNvPr id="21" name="Rettangolo 20">
                <a:extLst>
                  <a:ext uri="{FF2B5EF4-FFF2-40B4-BE49-F238E27FC236}">
                    <a16:creationId xmlns:a16="http://schemas.microsoft.com/office/drawing/2014/main" id="{1625A5CC-48BC-E496-94A9-7091B67EF606}"/>
                  </a:ext>
                </a:extLst>
              </p:cNvPr>
              <p:cNvSpPr/>
              <p:nvPr/>
            </p:nvSpPr>
            <p:spPr>
              <a:xfrm>
                <a:off x="9163665" y="-2635147"/>
                <a:ext cx="6784256" cy="3737588"/>
              </a:xfrm>
              <a:prstGeom prst="rect">
                <a:avLst/>
              </a:prstGeom>
              <a:solidFill>
                <a:srgbClr val="05105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8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458"/>
              </a:p>
            </p:txBody>
          </p:sp>
          <p:grpSp>
            <p:nvGrpSpPr>
              <p:cNvPr id="22" name="Gruppo 21">
                <a:extLst>
                  <a:ext uri="{FF2B5EF4-FFF2-40B4-BE49-F238E27FC236}">
                    <a16:creationId xmlns:a16="http://schemas.microsoft.com/office/drawing/2014/main" id="{C934B269-8316-0B02-F62C-EF471A7494A1}"/>
                  </a:ext>
                </a:extLst>
              </p:cNvPr>
              <p:cNvGrpSpPr/>
              <p:nvPr/>
            </p:nvGrpSpPr>
            <p:grpSpPr>
              <a:xfrm>
                <a:off x="9159798" y="-2635147"/>
                <a:ext cx="6788124" cy="3737588"/>
                <a:chOff x="177905" y="1022554"/>
                <a:chExt cx="4324340" cy="2725317"/>
              </a:xfrm>
            </p:grpSpPr>
            <p:cxnSp>
              <p:nvCxnSpPr>
                <p:cNvPr id="23" name="Connettore diritto 22">
                  <a:extLst>
                    <a:ext uri="{FF2B5EF4-FFF2-40B4-BE49-F238E27FC236}">
                      <a16:creationId xmlns:a16="http://schemas.microsoft.com/office/drawing/2014/main" id="{010E1A92-7A6A-74B0-86B2-3C27682D05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77905" y="1022554"/>
                  <a:ext cx="0" cy="1362658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Connettore diritto 23">
                  <a:extLst>
                    <a:ext uri="{FF2B5EF4-FFF2-40B4-BE49-F238E27FC236}">
                      <a16:creationId xmlns:a16="http://schemas.microsoft.com/office/drawing/2014/main" id="{58D25C85-6F5B-6855-165D-82DC38BEBE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502245" y="2385213"/>
                  <a:ext cx="0" cy="1362658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Connettore diritto 24">
                  <a:extLst>
                    <a:ext uri="{FF2B5EF4-FFF2-40B4-BE49-F238E27FC236}">
                      <a16:creationId xmlns:a16="http://schemas.microsoft.com/office/drawing/2014/main" id="{ECC45E09-F016-9A41-05B3-67479FEF6C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3820916" y="3066541"/>
                  <a:ext cx="0" cy="1362658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Connettore diritto 25">
                  <a:extLst>
                    <a:ext uri="{FF2B5EF4-FFF2-40B4-BE49-F238E27FC236}">
                      <a16:creationId xmlns:a16="http://schemas.microsoft.com/office/drawing/2014/main" id="{19E45AE9-182A-13F9-A01E-A98349339D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859234" y="341226"/>
                  <a:ext cx="0" cy="1362658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A3C397D2-B813-8C48-D916-ECAD9FC7C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315535" y="450321"/>
              <a:ext cx="3102862" cy="3102862"/>
            </a:xfrm>
            <a:prstGeom prst="rect">
              <a:avLst/>
            </a:prstGeom>
          </p:spPr>
        </p:pic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ABB5498B-C4DD-BE83-5209-09CC08878F67}"/>
                </a:ext>
              </a:extLst>
            </p:cNvPr>
            <p:cNvSpPr txBox="1"/>
            <p:nvPr/>
          </p:nvSpPr>
          <p:spPr>
            <a:xfrm>
              <a:off x="12125541" y="1331063"/>
              <a:ext cx="2199840" cy="14568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2880">
                  <a:solidFill>
                    <a:schemeClr val="bg1"/>
                  </a:solidFill>
                  <a:latin typeface="+mj-lt"/>
                </a:rPr>
                <a:t>CATENA </a:t>
              </a:r>
            </a:p>
            <a:p>
              <a:pPr algn="ctr"/>
              <a:r>
                <a:rPr lang="it-IT" sz="2880">
                  <a:solidFill>
                    <a:schemeClr val="bg1"/>
                  </a:solidFill>
                  <a:latin typeface="+mj-lt"/>
                </a:rPr>
                <a:t>B2B</a:t>
              </a:r>
            </a:p>
            <a:p>
              <a:pPr algn="ctr"/>
              <a:r>
                <a:rPr lang="it-IT" sz="2160" i="1">
                  <a:solidFill>
                    <a:schemeClr val="bg1"/>
                  </a:solidFill>
                </a:rPr>
                <a:t>(On-Net </a:t>
              </a:r>
              <a:r>
                <a:rPr lang="it-IT" sz="2160" i="1" err="1">
                  <a:solidFill>
                    <a:schemeClr val="bg1"/>
                  </a:solidFill>
                </a:rPr>
                <a:t>only</a:t>
              </a:r>
              <a:r>
                <a:rPr lang="it-IT" sz="2160" i="1">
                  <a:solidFill>
                    <a:schemeClr val="bg1"/>
                  </a:solidFill>
                </a:rPr>
                <a:t>)</a:t>
              </a:r>
              <a:endParaRPr lang="en-US" sz="2160" i="1">
                <a:solidFill>
                  <a:schemeClr val="bg1"/>
                </a:solidFill>
              </a:endParaRPr>
            </a:p>
          </p:txBody>
        </p:sp>
        <p:sp>
          <p:nvSpPr>
            <p:cNvPr id="18" name="TextBox 4">
              <a:extLst>
                <a:ext uri="{FF2B5EF4-FFF2-40B4-BE49-F238E27FC236}">
                  <a16:creationId xmlns:a16="http://schemas.microsoft.com/office/drawing/2014/main" id="{E914D839-E156-C66A-C655-8F08895C6F26}"/>
                </a:ext>
              </a:extLst>
            </p:cNvPr>
            <p:cNvSpPr txBox="1"/>
            <p:nvPr/>
          </p:nvSpPr>
          <p:spPr>
            <a:xfrm>
              <a:off x="12391714" y="2777613"/>
              <a:ext cx="1667496" cy="3518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1458" b="1">
                  <a:solidFill>
                    <a:srgbClr val="FF0000"/>
                  </a:solidFill>
                </a:rPr>
                <a:t>Da Luglio 2026</a:t>
              </a:r>
            </a:p>
          </p:txBody>
        </p:sp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42E6990E-D335-7879-5FC7-618C0F1A7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112323" y="0"/>
              <a:ext cx="203101" cy="3838607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E1E5BD5C-645F-1FCC-DDEA-039D98A5F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11135923" y="519269"/>
              <a:ext cx="175626" cy="33193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10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F7F51487-8CC4-084E-05D0-1E5279A447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 dirty="0"/>
              <a:t>GBA </a:t>
            </a:r>
            <a:r>
              <a:rPr lang="it-IT" cap="none" dirty="0"/>
              <a:t>IoT</a:t>
            </a:r>
            <a:r>
              <a:rPr lang="it-IT" dirty="0"/>
              <a:t> </a:t>
            </a:r>
            <a:br>
              <a:rPr lang="it-IT" dirty="0"/>
            </a:br>
            <a:r>
              <a:rPr lang="it-IT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l’ Internet of Things</a:t>
            </a:r>
            <a:r>
              <a:rPr lang="it-IT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it-IT" dirty="0"/>
          </a:p>
        </p:txBody>
      </p:sp>
      <p:sp>
        <p:nvSpPr>
          <p:cNvPr id="3" name="Triangolo isoscele 2">
            <a:extLst>
              <a:ext uri="{FF2B5EF4-FFF2-40B4-BE49-F238E27FC236}">
                <a16:creationId xmlns:a16="http://schemas.microsoft.com/office/drawing/2014/main" id="{51FB405E-8E3A-3404-D464-7A083564726F}"/>
              </a:ext>
            </a:extLst>
          </p:cNvPr>
          <p:cNvSpPr/>
          <p:nvPr/>
        </p:nvSpPr>
        <p:spPr>
          <a:xfrm>
            <a:off x="9421867" y="2317908"/>
            <a:ext cx="1226377" cy="2417894"/>
          </a:xfrm>
          <a:prstGeom prst="triangle">
            <a:avLst/>
          </a:prstGeom>
          <a:solidFill>
            <a:srgbClr val="E32D91">
              <a:alpha val="36000"/>
            </a:srgb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t-IT" sz="1458"/>
          </a:p>
        </p:txBody>
      </p:sp>
      <p:sp>
        <p:nvSpPr>
          <p:cNvPr id="4" name="Triangolo isoscele 3">
            <a:extLst>
              <a:ext uri="{FF2B5EF4-FFF2-40B4-BE49-F238E27FC236}">
                <a16:creationId xmlns:a16="http://schemas.microsoft.com/office/drawing/2014/main" id="{7971D515-5D68-6395-DB77-9514230A2C78}"/>
              </a:ext>
            </a:extLst>
          </p:cNvPr>
          <p:cNvSpPr/>
          <p:nvPr/>
        </p:nvSpPr>
        <p:spPr>
          <a:xfrm>
            <a:off x="10782118" y="2317908"/>
            <a:ext cx="1226377" cy="2417894"/>
          </a:xfrm>
          <a:prstGeom prst="triangle">
            <a:avLst/>
          </a:prstGeom>
          <a:solidFill>
            <a:srgbClr val="E32D91">
              <a:alpha val="36000"/>
            </a:srgb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t-IT" sz="1458"/>
          </a:p>
        </p:txBody>
      </p:sp>
      <p:sp>
        <p:nvSpPr>
          <p:cNvPr id="5" name="Figura a mano libera: forma 4">
            <a:extLst>
              <a:ext uri="{FF2B5EF4-FFF2-40B4-BE49-F238E27FC236}">
                <a16:creationId xmlns:a16="http://schemas.microsoft.com/office/drawing/2014/main" id="{4643950A-FF75-776E-FE44-0B909A5A513D}"/>
              </a:ext>
            </a:extLst>
          </p:cNvPr>
          <p:cNvSpPr/>
          <p:nvPr/>
        </p:nvSpPr>
        <p:spPr>
          <a:xfrm>
            <a:off x="1529046" y="2364431"/>
            <a:ext cx="1337294" cy="2356150"/>
          </a:xfrm>
          <a:custGeom>
            <a:avLst/>
            <a:gdLst>
              <a:gd name="csX0" fmla="*/ 495298 w 1257298"/>
              <a:gd name="csY0" fmla="*/ 0 h 2304748"/>
              <a:gd name="csX1" fmla="*/ 762000 w 1257298"/>
              <a:gd name="csY1" fmla="*/ 0 h 2304748"/>
              <a:gd name="csX2" fmla="*/ 762000 w 1257298"/>
              <a:gd name="csY2" fmla="*/ 157014 h 2304748"/>
              <a:gd name="csX3" fmla="*/ 999684 w 1257298"/>
              <a:gd name="csY3" fmla="*/ 157014 h 2304748"/>
              <a:gd name="csX4" fmla="*/ 999684 w 1257298"/>
              <a:gd name="csY4" fmla="*/ 314029 h 2304748"/>
              <a:gd name="csX5" fmla="*/ 1257298 w 1257298"/>
              <a:gd name="csY5" fmla="*/ 314029 h 2304748"/>
              <a:gd name="csX6" fmla="*/ 1257298 w 1257298"/>
              <a:gd name="csY6" fmla="*/ 2304748 h 2304748"/>
              <a:gd name="csX7" fmla="*/ 0 w 1257298"/>
              <a:gd name="csY7" fmla="*/ 2304748 h 2304748"/>
              <a:gd name="csX8" fmla="*/ 0 w 1257298"/>
              <a:gd name="csY8" fmla="*/ 314029 h 2304748"/>
              <a:gd name="csX9" fmla="*/ 257614 w 1257298"/>
              <a:gd name="csY9" fmla="*/ 314029 h 2304748"/>
              <a:gd name="csX10" fmla="*/ 257614 w 1257298"/>
              <a:gd name="csY10" fmla="*/ 157014 h 2304748"/>
              <a:gd name="csX11" fmla="*/ 495298 w 1257298"/>
              <a:gd name="csY11" fmla="*/ 157014 h 23047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257298" h="2304748">
                <a:moveTo>
                  <a:pt x="495298" y="0"/>
                </a:moveTo>
                <a:lnTo>
                  <a:pt x="762000" y="0"/>
                </a:lnTo>
                <a:lnTo>
                  <a:pt x="762000" y="157014"/>
                </a:lnTo>
                <a:lnTo>
                  <a:pt x="999684" y="157014"/>
                </a:lnTo>
                <a:lnTo>
                  <a:pt x="999684" y="314029"/>
                </a:lnTo>
                <a:lnTo>
                  <a:pt x="1257298" y="314029"/>
                </a:lnTo>
                <a:lnTo>
                  <a:pt x="1257298" y="2304748"/>
                </a:lnTo>
                <a:lnTo>
                  <a:pt x="0" y="2304748"/>
                </a:lnTo>
                <a:lnTo>
                  <a:pt x="0" y="314029"/>
                </a:lnTo>
                <a:lnTo>
                  <a:pt x="257614" y="314029"/>
                </a:lnTo>
                <a:lnTo>
                  <a:pt x="257614" y="157014"/>
                </a:lnTo>
                <a:lnTo>
                  <a:pt x="495298" y="1570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381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t-IT" sz="1458"/>
          </a:p>
        </p:txBody>
      </p:sp>
      <p:sp>
        <p:nvSpPr>
          <p:cNvPr id="6" name="Figura a mano libera: forma 5">
            <a:extLst>
              <a:ext uri="{FF2B5EF4-FFF2-40B4-BE49-F238E27FC236}">
                <a16:creationId xmlns:a16="http://schemas.microsoft.com/office/drawing/2014/main" id="{15524E89-657E-5BDD-EBCF-EE72B9945DB7}"/>
              </a:ext>
            </a:extLst>
          </p:cNvPr>
          <p:cNvSpPr/>
          <p:nvPr/>
        </p:nvSpPr>
        <p:spPr>
          <a:xfrm>
            <a:off x="4935504" y="2364431"/>
            <a:ext cx="1337294" cy="2356150"/>
          </a:xfrm>
          <a:custGeom>
            <a:avLst/>
            <a:gdLst>
              <a:gd name="csX0" fmla="*/ 495298 w 1257298"/>
              <a:gd name="csY0" fmla="*/ 0 h 2304748"/>
              <a:gd name="csX1" fmla="*/ 762000 w 1257298"/>
              <a:gd name="csY1" fmla="*/ 0 h 2304748"/>
              <a:gd name="csX2" fmla="*/ 762000 w 1257298"/>
              <a:gd name="csY2" fmla="*/ 157014 h 2304748"/>
              <a:gd name="csX3" fmla="*/ 999684 w 1257298"/>
              <a:gd name="csY3" fmla="*/ 157014 h 2304748"/>
              <a:gd name="csX4" fmla="*/ 999684 w 1257298"/>
              <a:gd name="csY4" fmla="*/ 314029 h 2304748"/>
              <a:gd name="csX5" fmla="*/ 1257298 w 1257298"/>
              <a:gd name="csY5" fmla="*/ 314029 h 2304748"/>
              <a:gd name="csX6" fmla="*/ 1257298 w 1257298"/>
              <a:gd name="csY6" fmla="*/ 2304748 h 2304748"/>
              <a:gd name="csX7" fmla="*/ 0 w 1257298"/>
              <a:gd name="csY7" fmla="*/ 2304748 h 2304748"/>
              <a:gd name="csX8" fmla="*/ 0 w 1257298"/>
              <a:gd name="csY8" fmla="*/ 314029 h 2304748"/>
              <a:gd name="csX9" fmla="*/ 257614 w 1257298"/>
              <a:gd name="csY9" fmla="*/ 314029 h 2304748"/>
              <a:gd name="csX10" fmla="*/ 257614 w 1257298"/>
              <a:gd name="csY10" fmla="*/ 157014 h 2304748"/>
              <a:gd name="csX11" fmla="*/ 495298 w 1257298"/>
              <a:gd name="csY11" fmla="*/ 157014 h 23047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257298" h="2304748">
                <a:moveTo>
                  <a:pt x="495298" y="0"/>
                </a:moveTo>
                <a:lnTo>
                  <a:pt x="762000" y="0"/>
                </a:lnTo>
                <a:lnTo>
                  <a:pt x="762000" y="157014"/>
                </a:lnTo>
                <a:lnTo>
                  <a:pt x="999684" y="157014"/>
                </a:lnTo>
                <a:lnTo>
                  <a:pt x="999684" y="314029"/>
                </a:lnTo>
                <a:lnTo>
                  <a:pt x="1257298" y="314029"/>
                </a:lnTo>
                <a:lnTo>
                  <a:pt x="1257298" y="2304748"/>
                </a:lnTo>
                <a:lnTo>
                  <a:pt x="0" y="2304748"/>
                </a:lnTo>
                <a:lnTo>
                  <a:pt x="0" y="314029"/>
                </a:lnTo>
                <a:lnTo>
                  <a:pt x="257614" y="314029"/>
                </a:lnTo>
                <a:lnTo>
                  <a:pt x="257614" y="157014"/>
                </a:lnTo>
                <a:lnTo>
                  <a:pt x="495298" y="1570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381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t-IT" sz="1458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114B50F-1125-8C41-A98E-13474E9A6195}"/>
              </a:ext>
            </a:extLst>
          </p:cNvPr>
          <p:cNvSpPr/>
          <p:nvPr/>
        </p:nvSpPr>
        <p:spPr>
          <a:xfrm>
            <a:off x="8092623" y="3111395"/>
            <a:ext cx="1337293" cy="162534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58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B97EAFE-03D1-2CF5-90FD-9806A8E57B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343" y="3920904"/>
            <a:ext cx="868188" cy="86818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69FD056E-31DC-37D5-A3D6-17968AEF13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2798" y="3920904"/>
            <a:ext cx="868188" cy="868188"/>
          </a:xfrm>
          <a:prstGeom prst="rect">
            <a:avLst/>
          </a:prstGeom>
        </p:spPr>
      </p:pic>
      <p:pic>
        <p:nvPicPr>
          <p:cNvPr id="10" name="Elemento grafico 9">
            <a:extLst>
              <a:ext uri="{FF2B5EF4-FFF2-40B4-BE49-F238E27FC236}">
                <a16:creationId xmlns:a16="http://schemas.microsoft.com/office/drawing/2014/main" id="{C1DFE0BB-CF7D-7FF5-16A9-A1FD27F395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01858" y="2244322"/>
            <a:ext cx="1638045" cy="2491480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72469CA-0D28-FA15-5B20-14BD56B6CAB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7640" y="3471658"/>
            <a:ext cx="840102" cy="840102"/>
          </a:xfrm>
          <a:prstGeom prst="rect">
            <a:avLst/>
          </a:prstGeom>
        </p:spPr>
      </p:pic>
      <p:sp>
        <p:nvSpPr>
          <p:cNvPr id="12" name="Disco magnetico 11">
            <a:extLst>
              <a:ext uri="{FF2B5EF4-FFF2-40B4-BE49-F238E27FC236}">
                <a16:creationId xmlns:a16="http://schemas.microsoft.com/office/drawing/2014/main" id="{F03C3030-D794-ED11-43CF-85DA560EBFBE}"/>
              </a:ext>
            </a:extLst>
          </p:cNvPr>
          <p:cNvSpPr/>
          <p:nvPr/>
        </p:nvSpPr>
        <p:spPr>
          <a:xfrm>
            <a:off x="1852653" y="2827795"/>
            <a:ext cx="690080" cy="377186"/>
          </a:xfrm>
          <a:prstGeom prst="flowChartMagneticDisk">
            <a:avLst/>
          </a:prstGeom>
          <a:solidFill>
            <a:schemeClr val="bg1"/>
          </a:solidFill>
          <a:ln w="28575">
            <a:solidFill>
              <a:srgbClr val="01018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t-IT" sz="1458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DD5423E-03AC-C449-123E-2F13C0C3B1AB}"/>
              </a:ext>
            </a:extLst>
          </p:cNvPr>
          <p:cNvSpPr txBox="1"/>
          <p:nvPr/>
        </p:nvSpPr>
        <p:spPr>
          <a:xfrm>
            <a:off x="1895305" y="2903425"/>
            <a:ext cx="580608" cy="3166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58"/>
              <a:t>OLO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E2E118B7-222C-C8D3-A80B-978FA8E6129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8811" y="3211101"/>
            <a:ext cx="397760" cy="397760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11E00C5-4D7F-CFC4-4429-601734328541}"/>
              </a:ext>
            </a:extLst>
          </p:cNvPr>
          <p:cNvSpPr txBox="1"/>
          <p:nvPr/>
        </p:nvSpPr>
        <p:spPr>
          <a:xfrm>
            <a:off x="1758307" y="4123668"/>
            <a:ext cx="878767" cy="5410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58" b="1"/>
              <a:t>IP/WDM</a:t>
            </a:r>
          </a:p>
          <a:p>
            <a:pPr algn="ctr"/>
            <a:r>
              <a:rPr lang="it-IT" sz="1458" b="1"/>
              <a:t>/OTN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6E1BEE11-2D02-8C1D-742D-C8A654AB33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4099" y="2724663"/>
            <a:ext cx="840102" cy="840102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D206A48-FA78-1BDD-52B0-59B5F25D5309}"/>
              </a:ext>
            </a:extLst>
          </p:cNvPr>
          <p:cNvSpPr txBox="1"/>
          <p:nvPr/>
        </p:nvSpPr>
        <p:spPr>
          <a:xfrm>
            <a:off x="4935506" y="3376673"/>
            <a:ext cx="1337291" cy="316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58" b="1"/>
              <a:t>WDM/OTN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18B6AF7-E344-F5E6-6943-FCFA163D01E7}"/>
              </a:ext>
            </a:extLst>
          </p:cNvPr>
          <p:cNvSpPr/>
          <p:nvPr/>
        </p:nvSpPr>
        <p:spPr>
          <a:xfrm>
            <a:off x="450637" y="4735803"/>
            <a:ext cx="11644326" cy="463363"/>
          </a:xfrm>
          <a:prstGeom prst="rect">
            <a:avLst/>
          </a:prstGeom>
          <a:gradFill>
            <a:gsLst>
              <a:gs pos="0">
                <a:srgbClr val="960F5F"/>
              </a:gs>
              <a:gs pos="100000">
                <a:srgbClr val="960F5F">
                  <a:alpha val="0"/>
                </a:srgb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t-IT" sz="1458"/>
          </a:p>
        </p:txBody>
      </p:sp>
      <p:pic>
        <p:nvPicPr>
          <p:cNvPr id="19" name="Elemento grafico 18">
            <a:extLst>
              <a:ext uri="{FF2B5EF4-FFF2-40B4-BE49-F238E27FC236}">
                <a16:creationId xmlns:a16="http://schemas.microsoft.com/office/drawing/2014/main" id="{634EB41C-D85B-992C-6A16-A489AEF419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26020" y="3024769"/>
            <a:ext cx="372666" cy="372666"/>
          </a:xfrm>
          <a:prstGeom prst="rect">
            <a:avLst/>
          </a:prstGeom>
        </p:spPr>
      </p:pic>
      <p:grpSp>
        <p:nvGrpSpPr>
          <p:cNvPr id="20" name="Gruppo 19">
            <a:extLst>
              <a:ext uri="{FF2B5EF4-FFF2-40B4-BE49-F238E27FC236}">
                <a16:creationId xmlns:a16="http://schemas.microsoft.com/office/drawing/2014/main" id="{F729CAC9-EC2C-67BE-BBB6-EF9D1AEC0C58}"/>
              </a:ext>
            </a:extLst>
          </p:cNvPr>
          <p:cNvGrpSpPr/>
          <p:nvPr/>
        </p:nvGrpSpPr>
        <p:grpSpPr>
          <a:xfrm>
            <a:off x="5318164" y="3974351"/>
            <a:ext cx="571972" cy="435436"/>
            <a:chOff x="10761029" y="2898380"/>
            <a:chExt cx="635531" cy="483823"/>
          </a:xfrm>
          <a:solidFill>
            <a:srgbClr val="FF0666"/>
          </a:solidFill>
        </p:grpSpPr>
        <p:sp>
          <p:nvSpPr>
            <p:cNvPr id="21" name="Rettangolo 20">
              <a:extLst>
                <a:ext uri="{FF2B5EF4-FFF2-40B4-BE49-F238E27FC236}">
                  <a16:creationId xmlns:a16="http://schemas.microsoft.com/office/drawing/2014/main" id="{3C53CF8A-1BF9-8390-F3F2-31497C350AB4}"/>
                </a:ext>
              </a:extLst>
            </p:cNvPr>
            <p:cNvSpPr/>
            <p:nvPr/>
          </p:nvSpPr>
          <p:spPr>
            <a:xfrm>
              <a:off x="11225110" y="2898380"/>
              <a:ext cx="171450" cy="483823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t-IT" sz="1458"/>
            </a:p>
          </p:txBody>
        </p:sp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82EF3196-C2BF-DD91-A947-97628A6ED0D6}"/>
                </a:ext>
              </a:extLst>
            </p:cNvPr>
            <p:cNvSpPr/>
            <p:nvPr/>
          </p:nvSpPr>
          <p:spPr>
            <a:xfrm>
              <a:off x="10761029" y="2990608"/>
              <a:ext cx="171450" cy="29936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t-IT" sz="1458"/>
            </a:p>
          </p:txBody>
        </p:sp>
        <p:sp>
          <p:nvSpPr>
            <p:cNvPr id="23" name="Operazione manuale 22">
              <a:extLst>
                <a:ext uri="{FF2B5EF4-FFF2-40B4-BE49-F238E27FC236}">
                  <a16:creationId xmlns:a16="http://schemas.microsoft.com/office/drawing/2014/main" id="{FBC46FDF-C90B-E9FE-FFF5-F7DA455536FA}"/>
                </a:ext>
              </a:extLst>
            </p:cNvPr>
            <p:cNvSpPr/>
            <p:nvPr/>
          </p:nvSpPr>
          <p:spPr>
            <a:xfrm rot="5400000">
              <a:off x="10806613" y="3007520"/>
              <a:ext cx="483822" cy="265544"/>
            </a:xfrm>
            <a:prstGeom prst="flowChartManualOperation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it-IT" sz="1458"/>
            </a:p>
          </p:txBody>
        </p:sp>
        <p:cxnSp>
          <p:nvCxnSpPr>
            <p:cNvPr id="24" name="Connettore 2 23">
              <a:extLst>
                <a:ext uri="{FF2B5EF4-FFF2-40B4-BE49-F238E27FC236}">
                  <a16:creationId xmlns:a16="http://schemas.microsoft.com/office/drawing/2014/main" id="{A3C3E88E-20BE-7BBA-35AE-9AFFC1454A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92687" y="2990608"/>
              <a:ext cx="239847" cy="79560"/>
            </a:xfrm>
            <a:prstGeom prst="straightConnector1">
              <a:avLst/>
            </a:prstGeom>
            <a:grpFill/>
            <a:ln w="9525"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2 24">
              <a:extLst>
                <a:ext uri="{FF2B5EF4-FFF2-40B4-BE49-F238E27FC236}">
                  <a16:creationId xmlns:a16="http://schemas.microsoft.com/office/drawing/2014/main" id="{B77C4B5F-9C4D-9880-380C-06285915B8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92687" y="3142266"/>
              <a:ext cx="229450" cy="0"/>
            </a:xfrm>
            <a:prstGeom prst="straightConnector1">
              <a:avLst/>
            </a:prstGeom>
            <a:grpFill/>
            <a:ln w="9525"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2 25">
              <a:extLst>
                <a:ext uri="{FF2B5EF4-FFF2-40B4-BE49-F238E27FC236}">
                  <a16:creationId xmlns:a16="http://schemas.microsoft.com/office/drawing/2014/main" id="{FB726375-2E3F-1EBA-C62E-716E65B4A86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86259" y="3214781"/>
              <a:ext cx="239847" cy="79560"/>
            </a:xfrm>
            <a:prstGeom prst="straightConnector1">
              <a:avLst/>
            </a:prstGeom>
            <a:grpFill/>
            <a:ln w="9525"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302F2065-E6BC-34FC-1251-CADE06085687}"/>
              </a:ext>
            </a:extLst>
          </p:cNvPr>
          <p:cNvSpPr txBox="1"/>
          <p:nvPr/>
        </p:nvSpPr>
        <p:spPr>
          <a:xfrm>
            <a:off x="4935506" y="4379665"/>
            <a:ext cx="1337291" cy="316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58" b="1"/>
              <a:t>OLT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BAFCF34B-1050-6257-5F14-A312F8F6A447}"/>
              </a:ext>
            </a:extLst>
          </p:cNvPr>
          <p:cNvSpPr txBox="1"/>
          <p:nvPr/>
        </p:nvSpPr>
        <p:spPr>
          <a:xfrm>
            <a:off x="8095500" y="4379665"/>
            <a:ext cx="1337291" cy="316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58" b="1"/>
              <a:t>CPE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7163087B-0F4D-8F6A-C7D7-DC880D11383B}"/>
              </a:ext>
            </a:extLst>
          </p:cNvPr>
          <p:cNvSpPr txBox="1"/>
          <p:nvPr/>
        </p:nvSpPr>
        <p:spPr>
          <a:xfrm>
            <a:off x="8095500" y="3242393"/>
            <a:ext cx="1337291" cy="316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58" b="1"/>
              <a:t>ONT</a:t>
            </a:r>
          </a:p>
        </p:txBody>
      </p:sp>
      <p:pic>
        <p:nvPicPr>
          <p:cNvPr id="30" name="Immagine 29">
            <a:extLst>
              <a:ext uri="{FF2B5EF4-FFF2-40B4-BE49-F238E27FC236}">
                <a16:creationId xmlns:a16="http://schemas.microsoft.com/office/drawing/2014/main" id="{1B2F25A2-4EEB-57A9-88EF-A1D77299CBF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4856" y="3542506"/>
            <a:ext cx="912830" cy="912830"/>
          </a:xfrm>
          <a:prstGeom prst="rect">
            <a:avLst/>
          </a:prstGeom>
        </p:spPr>
      </p:pic>
      <p:cxnSp>
        <p:nvCxnSpPr>
          <p:cNvPr id="31" name="Connettore diritto 30">
            <a:extLst>
              <a:ext uri="{FF2B5EF4-FFF2-40B4-BE49-F238E27FC236}">
                <a16:creationId xmlns:a16="http://schemas.microsoft.com/office/drawing/2014/main" id="{C2221512-80A7-7A4D-47DA-359F991CB07D}"/>
              </a:ext>
            </a:extLst>
          </p:cNvPr>
          <p:cNvCxnSpPr>
            <a:cxnSpLocks/>
          </p:cNvCxnSpPr>
          <p:nvPr/>
        </p:nvCxnSpPr>
        <p:spPr>
          <a:xfrm>
            <a:off x="2197691" y="4815636"/>
            <a:ext cx="0" cy="323997"/>
          </a:xfrm>
          <a:prstGeom prst="line">
            <a:avLst/>
          </a:prstGeom>
          <a:ln w="44450" cap="rnd">
            <a:solidFill>
              <a:schemeClr val="bg1"/>
            </a:solidFill>
            <a:prstDash val="sysDot"/>
            <a:round/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diritto 31">
            <a:extLst>
              <a:ext uri="{FF2B5EF4-FFF2-40B4-BE49-F238E27FC236}">
                <a16:creationId xmlns:a16="http://schemas.microsoft.com/office/drawing/2014/main" id="{07C3F737-388C-CAE1-F265-68649C115D86}"/>
              </a:ext>
            </a:extLst>
          </p:cNvPr>
          <p:cNvCxnSpPr/>
          <p:nvPr/>
        </p:nvCxnSpPr>
        <p:spPr>
          <a:xfrm>
            <a:off x="5393601" y="4815636"/>
            <a:ext cx="0" cy="323997"/>
          </a:xfrm>
          <a:prstGeom prst="line">
            <a:avLst/>
          </a:prstGeom>
          <a:ln w="44450" cap="rnd">
            <a:solidFill>
              <a:schemeClr val="bg1"/>
            </a:solidFill>
            <a:prstDash val="sysDot"/>
            <a:round/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693A6B9F-B24B-4071-7E8C-E3A6C2BF1CDA}"/>
              </a:ext>
            </a:extLst>
          </p:cNvPr>
          <p:cNvCxnSpPr/>
          <p:nvPr/>
        </p:nvCxnSpPr>
        <p:spPr>
          <a:xfrm>
            <a:off x="5811270" y="4815636"/>
            <a:ext cx="0" cy="323997"/>
          </a:xfrm>
          <a:prstGeom prst="line">
            <a:avLst/>
          </a:prstGeom>
          <a:ln w="44450" cap="rnd">
            <a:solidFill>
              <a:schemeClr val="bg1"/>
            </a:solidFill>
            <a:round/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625BA4AF-847B-11F5-D26E-9DBFD1BCFE11}"/>
              </a:ext>
            </a:extLst>
          </p:cNvPr>
          <p:cNvCxnSpPr/>
          <p:nvPr/>
        </p:nvCxnSpPr>
        <p:spPr>
          <a:xfrm>
            <a:off x="8609306" y="4815636"/>
            <a:ext cx="0" cy="323997"/>
          </a:xfrm>
          <a:prstGeom prst="line">
            <a:avLst/>
          </a:prstGeom>
          <a:ln w="44450" cap="rnd">
            <a:solidFill>
              <a:schemeClr val="bg1"/>
            </a:solidFill>
            <a:round/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diritto 34">
            <a:extLst>
              <a:ext uri="{FF2B5EF4-FFF2-40B4-BE49-F238E27FC236}">
                <a16:creationId xmlns:a16="http://schemas.microsoft.com/office/drawing/2014/main" id="{09DBB290-DDE4-4D78-AB1B-70F73F967F11}"/>
              </a:ext>
            </a:extLst>
          </p:cNvPr>
          <p:cNvCxnSpPr/>
          <p:nvPr/>
        </p:nvCxnSpPr>
        <p:spPr>
          <a:xfrm>
            <a:off x="8938487" y="4815636"/>
            <a:ext cx="0" cy="323997"/>
          </a:xfrm>
          <a:prstGeom prst="line">
            <a:avLst/>
          </a:prstGeom>
          <a:ln w="44450" cap="rnd">
            <a:solidFill>
              <a:schemeClr val="bg1"/>
            </a:solidFill>
            <a:round/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id="{632FAE67-6AA3-F1AF-53FD-5E63D73578EF}"/>
              </a:ext>
            </a:extLst>
          </p:cNvPr>
          <p:cNvCxnSpPr/>
          <p:nvPr/>
        </p:nvCxnSpPr>
        <p:spPr>
          <a:xfrm>
            <a:off x="10721550" y="4815636"/>
            <a:ext cx="0" cy="323997"/>
          </a:xfrm>
          <a:prstGeom prst="line">
            <a:avLst/>
          </a:prstGeom>
          <a:ln w="44450" cap="rnd">
            <a:solidFill>
              <a:schemeClr val="bg1"/>
            </a:solidFill>
            <a:round/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diritto 36">
            <a:extLst>
              <a:ext uri="{FF2B5EF4-FFF2-40B4-BE49-F238E27FC236}">
                <a16:creationId xmlns:a16="http://schemas.microsoft.com/office/drawing/2014/main" id="{585293B0-BA01-A279-7C72-571020D207DE}"/>
              </a:ext>
            </a:extLst>
          </p:cNvPr>
          <p:cNvCxnSpPr/>
          <p:nvPr/>
        </p:nvCxnSpPr>
        <p:spPr>
          <a:xfrm>
            <a:off x="2197691" y="5139633"/>
            <a:ext cx="3195910" cy="0"/>
          </a:xfrm>
          <a:prstGeom prst="line">
            <a:avLst/>
          </a:prstGeom>
          <a:ln w="44450" cap="rnd">
            <a:solidFill>
              <a:schemeClr val="bg1"/>
            </a:solidFill>
            <a:prstDash val="sysDot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CFB986E4-2674-1386-BBC3-2F4320806E87}"/>
              </a:ext>
            </a:extLst>
          </p:cNvPr>
          <p:cNvCxnSpPr/>
          <p:nvPr/>
        </p:nvCxnSpPr>
        <p:spPr>
          <a:xfrm>
            <a:off x="5811270" y="5139633"/>
            <a:ext cx="2798037" cy="0"/>
          </a:xfrm>
          <a:prstGeom prst="line">
            <a:avLst/>
          </a:prstGeom>
          <a:ln w="44450" cap="rnd">
            <a:solidFill>
              <a:schemeClr val="bg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diritto 38">
            <a:extLst>
              <a:ext uri="{FF2B5EF4-FFF2-40B4-BE49-F238E27FC236}">
                <a16:creationId xmlns:a16="http://schemas.microsoft.com/office/drawing/2014/main" id="{CE7B396C-0399-B1CD-0EB7-6CF1B9CBA3D1}"/>
              </a:ext>
            </a:extLst>
          </p:cNvPr>
          <p:cNvCxnSpPr/>
          <p:nvPr/>
        </p:nvCxnSpPr>
        <p:spPr>
          <a:xfrm>
            <a:off x="8938488" y="5139633"/>
            <a:ext cx="1783063" cy="0"/>
          </a:xfrm>
          <a:prstGeom prst="line">
            <a:avLst/>
          </a:prstGeom>
          <a:ln w="44450" cap="rnd">
            <a:solidFill>
              <a:schemeClr val="bg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BC6A7A21-B00B-8C31-E524-5933657E221F}"/>
              </a:ext>
            </a:extLst>
          </p:cNvPr>
          <p:cNvSpPr txBox="1"/>
          <p:nvPr/>
        </p:nvSpPr>
        <p:spPr>
          <a:xfrm>
            <a:off x="3150702" y="4784793"/>
            <a:ext cx="1341650" cy="3166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58" i="1">
                <a:solidFill>
                  <a:schemeClr val="bg1"/>
                </a:solidFill>
              </a:rPr>
              <a:t>TRASPORTO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4B458A8B-B9C9-0154-F904-482ADE06452D}"/>
              </a:ext>
            </a:extLst>
          </p:cNvPr>
          <p:cNvSpPr txBox="1"/>
          <p:nvPr/>
        </p:nvSpPr>
        <p:spPr>
          <a:xfrm>
            <a:off x="6274487" y="4784793"/>
            <a:ext cx="1870513" cy="3166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58" i="1">
                <a:solidFill>
                  <a:schemeClr val="bg1"/>
                </a:solidFill>
              </a:rPr>
              <a:t>RETE Dl ACCESSO</a:t>
            </a:r>
          </a:p>
        </p:txBody>
      </p: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4AA53AB0-48B6-F742-7AE1-3FC978AC5385}"/>
              </a:ext>
            </a:extLst>
          </p:cNvPr>
          <p:cNvGrpSpPr/>
          <p:nvPr/>
        </p:nvGrpSpPr>
        <p:grpSpPr>
          <a:xfrm>
            <a:off x="9562535" y="2763362"/>
            <a:ext cx="1085709" cy="763494"/>
            <a:chOff x="6967902" y="-2279104"/>
            <a:chExt cx="6501504" cy="4572000"/>
          </a:xfrm>
        </p:grpSpPr>
        <p:pic>
          <p:nvPicPr>
            <p:cNvPr id="43" name="Immagine 42">
              <a:extLst>
                <a:ext uri="{FF2B5EF4-FFF2-40B4-BE49-F238E27FC236}">
                  <a16:creationId xmlns:a16="http://schemas.microsoft.com/office/drawing/2014/main" id="{E7F2A3E1-8055-E8EA-C193-0927989BF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967902" y="-2279104"/>
              <a:ext cx="4572000" cy="4572000"/>
            </a:xfrm>
            <a:prstGeom prst="rect">
              <a:avLst/>
            </a:prstGeom>
          </p:spPr>
        </p:pic>
        <p:pic>
          <p:nvPicPr>
            <p:cNvPr id="44" name="Immagine 43">
              <a:extLst>
                <a:ext uri="{FF2B5EF4-FFF2-40B4-BE49-F238E27FC236}">
                  <a16:creationId xmlns:a16="http://schemas.microsoft.com/office/drawing/2014/main" id="{02BE2A45-E557-D94E-F456-983CE903B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8897406" y="-2279104"/>
              <a:ext cx="4572000" cy="4572000"/>
            </a:xfrm>
            <a:prstGeom prst="rect">
              <a:avLst/>
            </a:prstGeom>
          </p:spPr>
        </p:pic>
      </p:grp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6A4390DA-8BC0-9AFB-A621-462FEE871879}"/>
              </a:ext>
            </a:extLst>
          </p:cNvPr>
          <p:cNvSpPr txBox="1"/>
          <p:nvPr/>
        </p:nvSpPr>
        <p:spPr>
          <a:xfrm>
            <a:off x="1108329" y="1649467"/>
            <a:ext cx="2173085" cy="541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58">
                <a:solidFill>
                  <a:schemeClr val="bg1"/>
                </a:solidFill>
                <a:latin typeface="+mj-lt"/>
              </a:rPr>
              <a:t>POP CORE</a:t>
            </a:r>
          </a:p>
          <a:p>
            <a:pPr algn="ctr"/>
            <a:r>
              <a:rPr lang="it-IT" sz="1458">
                <a:solidFill>
                  <a:schemeClr val="bg1"/>
                </a:solidFill>
                <a:latin typeface="+mj-lt"/>
              </a:rPr>
              <a:t>OPEN FIBER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A1EE2783-D547-62B2-9C1F-BBEE98A54278}"/>
              </a:ext>
            </a:extLst>
          </p:cNvPr>
          <p:cNvSpPr txBox="1"/>
          <p:nvPr/>
        </p:nvSpPr>
        <p:spPr>
          <a:xfrm>
            <a:off x="4360764" y="1649467"/>
            <a:ext cx="2486775" cy="541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58">
                <a:solidFill>
                  <a:schemeClr val="bg1"/>
                </a:solidFill>
                <a:latin typeface="+mj-lt"/>
              </a:rPr>
              <a:t>POP Dl RACCOLTA</a:t>
            </a:r>
          </a:p>
          <a:p>
            <a:pPr algn="ctr"/>
            <a:r>
              <a:rPr lang="it-IT" sz="1458">
                <a:solidFill>
                  <a:schemeClr val="bg1"/>
                </a:solidFill>
                <a:latin typeface="+mj-lt"/>
              </a:rPr>
              <a:t>OPEN FIBER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E4ED4AB4-B42F-99E9-9CCC-CC3819AC97F6}"/>
              </a:ext>
            </a:extLst>
          </p:cNvPr>
          <p:cNvSpPr txBox="1"/>
          <p:nvPr/>
        </p:nvSpPr>
        <p:spPr>
          <a:xfrm>
            <a:off x="7509432" y="2747999"/>
            <a:ext cx="2486775" cy="316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58">
                <a:solidFill>
                  <a:schemeClr val="bg1"/>
                </a:solidFill>
                <a:latin typeface="+mj-lt"/>
              </a:rPr>
              <a:t>BOX</a:t>
            </a: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11C5AB2F-DB63-4BAF-C32D-5AF59B8CE27D}"/>
              </a:ext>
            </a:extLst>
          </p:cNvPr>
          <p:cNvSpPr txBox="1"/>
          <p:nvPr/>
        </p:nvSpPr>
        <p:spPr>
          <a:xfrm>
            <a:off x="9477493" y="1699422"/>
            <a:ext cx="2486775" cy="541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58">
                <a:solidFill>
                  <a:schemeClr val="bg1"/>
                </a:solidFill>
                <a:latin typeface="+mj-lt"/>
              </a:rPr>
              <a:t>PUNTO</a:t>
            </a:r>
          </a:p>
          <a:p>
            <a:pPr algn="ctr"/>
            <a:r>
              <a:rPr lang="it-IT" sz="1458">
                <a:solidFill>
                  <a:schemeClr val="bg1"/>
                </a:solidFill>
                <a:latin typeface="+mj-lt"/>
              </a:rPr>
              <a:t>IoT</a:t>
            </a:r>
          </a:p>
        </p:txBody>
      </p:sp>
    </p:spTree>
    <p:extLst>
      <p:ext uri="{BB962C8B-B14F-4D97-AF65-F5344CB8AC3E}">
        <p14:creationId xmlns:p14="http://schemas.microsoft.com/office/powerpoint/2010/main" val="263578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73E0D9E1-4C05-0B9A-32A4-F96457D479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4249" y="141115"/>
            <a:ext cx="10121367" cy="633059"/>
          </a:xfrm>
        </p:spPr>
        <p:txBody>
          <a:bodyPr>
            <a:noAutofit/>
          </a:bodyPr>
          <a:lstStyle/>
          <a:p>
            <a:r>
              <a:rPr lang="it-IT" dirty="0"/>
              <a:t>Rete di Lunga Distanza </a:t>
            </a:r>
            <a:br>
              <a:rPr lang="it-IT" dirty="0"/>
            </a:br>
            <a:endParaRPr lang="it-IT" i="1" dirty="0"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5ED5C5F2-4F01-37FE-5B72-B92F23A37B93}"/>
              </a:ext>
            </a:extLst>
          </p:cNvPr>
          <p:cNvGrpSpPr/>
          <p:nvPr/>
        </p:nvGrpSpPr>
        <p:grpSpPr>
          <a:xfrm>
            <a:off x="9772015" y="3044615"/>
            <a:ext cx="2676695" cy="701731"/>
            <a:chOff x="11276649" y="1708671"/>
            <a:chExt cx="2347873" cy="779709"/>
          </a:xfrm>
        </p:grpSpPr>
        <p:sp>
          <p:nvSpPr>
            <p:cNvPr id="7" name="TextBox 152">
              <a:extLst>
                <a:ext uri="{FF2B5EF4-FFF2-40B4-BE49-F238E27FC236}">
                  <a16:creationId xmlns:a16="http://schemas.microsoft.com/office/drawing/2014/main" id="{8B08E207-7FC2-DE08-CE47-361042424218}"/>
                </a:ext>
              </a:extLst>
            </p:cNvPr>
            <p:cNvSpPr txBox="1"/>
            <p:nvPr/>
          </p:nvSpPr>
          <p:spPr>
            <a:xfrm>
              <a:off x="11276649" y="1708671"/>
              <a:ext cx="2347873" cy="779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520" b="1" dirty="0">
                  <a:solidFill>
                    <a:schemeClr val="bg1"/>
                  </a:solidFill>
                  <a:latin typeface="+mj-lt"/>
                </a:rPr>
                <a:t>1H 2027</a:t>
              </a:r>
            </a:p>
            <a:p>
              <a:pPr marL="291823" indent="-127284">
                <a:buFont typeface="Arial" panose="020B0604020202020204" pitchFamily="34" charset="0"/>
                <a:buChar char="•"/>
              </a:pPr>
              <a:r>
                <a:rPr lang="it-IT" sz="1440" dirty="0">
                  <a:solidFill>
                    <a:schemeClr val="bg1"/>
                  </a:solidFill>
                </a:rPr>
                <a:t>950 Km posa cavo 192 FO</a:t>
              </a:r>
            </a:p>
          </p:txBody>
        </p:sp>
        <p:cxnSp>
          <p:nvCxnSpPr>
            <p:cNvPr id="8" name="Connettore diritto 7">
              <a:extLst>
                <a:ext uri="{FF2B5EF4-FFF2-40B4-BE49-F238E27FC236}">
                  <a16:creationId xmlns:a16="http://schemas.microsoft.com/office/drawing/2014/main" id="{49A03F6C-9957-D22D-137B-87C31D5CF2CE}"/>
                </a:ext>
              </a:extLst>
            </p:cNvPr>
            <p:cNvCxnSpPr>
              <a:cxnSpLocks/>
            </p:cNvCxnSpPr>
            <p:nvPr/>
          </p:nvCxnSpPr>
          <p:spPr>
            <a:xfrm>
              <a:off x="11299177" y="1708671"/>
              <a:ext cx="1104139" cy="0"/>
            </a:xfrm>
            <a:prstGeom prst="line">
              <a:avLst/>
            </a:prstGeom>
            <a:ln w="63500" cap="rnd">
              <a:solidFill>
                <a:schemeClr val="accent6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Elemento grafico 128">
            <a:extLst>
              <a:ext uri="{FF2B5EF4-FFF2-40B4-BE49-F238E27FC236}">
                <a16:creationId xmlns:a16="http://schemas.microsoft.com/office/drawing/2014/main" id="{B80BAD55-CDAA-8A50-A959-8F15A03F14ED}"/>
              </a:ext>
            </a:extLst>
          </p:cNvPr>
          <p:cNvGrpSpPr/>
          <p:nvPr/>
        </p:nvGrpSpPr>
        <p:grpSpPr>
          <a:xfrm>
            <a:off x="6395044" y="1313923"/>
            <a:ext cx="3831870" cy="4269061"/>
            <a:chOff x="7480092" y="704736"/>
            <a:chExt cx="3040484" cy="3601989"/>
          </a:xfrm>
          <a:solidFill>
            <a:srgbClr val="4C4C4C"/>
          </a:solidFill>
        </p:grpSpPr>
        <p:sp>
          <p:nvSpPr>
            <p:cNvPr id="13" name="Figura a mano libera: forma 12">
              <a:extLst>
                <a:ext uri="{FF2B5EF4-FFF2-40B4-BE49-F238E27FC236}">
                  <a16:creationId xmlns:a16="http://schemas.microsoft.com/office/drawing/2014/main" id="{38CA907B-BC8F-CC2B-92BB-6D311CD106B3}"/>
                </a:ext>
              </a:extLst>
            </p:cNvPr>
            <p:cNvSpPr/>
            <p:nvPr/>
          </p:nvSpPr>
          <p:spPr>
            <a:xfrm>
              <a:off x="8963982" y="3779245"/>
              <a:ext cx="803731" cy="527480"/>
            </a:xfrm>
            <a:custGeom>
              <a:avLst/>
              <a:gdLst>
                <a:gd name="csX0" fmla="*/ 406559 w 803731"/>
                <a:gd name="csY0" fmla="*/ 83763 h 527480"/>
                <a:gd name="csX1" fmla="*/ 427742 w 803731"/>
                <a:gd name="csY1" fmla="*/ 87133 h 527480"/>
                <a:gd name="csX2" fmla="*/ 447722 w 803731"/>
                <a:gd name="csY2" fmla="*/ 87133 h 527480"/>
                <a:gd name="csX3" fmla="*/ 473478 w 803731"/>
                <a:gd name="csY3" fmla="*/ 87454 h 527480"/>
                <a:gd name="csX4" fmla="*/ 503807 w 803731"/>
                <a:gd name="csY4" fmla="*/ 87454 h 527480"/>
                <a:gd name="csX5" fmla="*/ 532451 w 803731"/>
                <a:gd name="csY5" fmla="*/ 77987 h 527480"/>
                <a:gd name="csX6" fmla="*/ 554597 w 803731"/>
                <a:gd name="csY6" fmla="*/ 70284 h 527480"/>
                <a:gd name="csX7" fmla="*/ 567355 w 803731"/>
                <a:gd name="csY7" fmla="*/ 64748 h 527480"/>
                <a:gd name="csX8" fmla="*/ 573373 w 803731"/>
                <a:gd name="csY8" fmla="*/ 58730 h 527480"/>
                <a:gd name="csX9" fmla="*/ 580113 w 803731"/>
                <a:gd name="csY9" fmla="*/ 52231 h 527480"/>
                <a:gd name="csX10" fmla="*/ 586131 w 803731"/>
                <a:gd name="csY10" fmla="*/ 44047 h 527480"/>
                <a:gd name="csX11" fmla="*/ 589020 w 803731"/>
                <a:gd name="csY11" fmla="*/ 39233 h 527480"/>
                <a:gd name="csX12" fmla="*/ 596241 w 803731"/>
                <a:gd name="csY12" fmla="*/ 39233 h 527480"/>
                <a:gd name="csX13" fmla="*/ 608517 w 803731"/>
                <a:gd name="csY13" fmla="*/ 39233 h 527480"/>
                <a:gd name="csX14" fmla="*/ 617663 w 803731"/>
                <a:gd name="csY14" fmla="*/ 40677 h 527480"/>
                <a:gd name="csX15" fmla="*/ 627774 w 803731"/>
                <a:gd name="csY15" fmla="*/ 35863 h 527480"/>
                <a:gd name="csX16" fmla="*/ 632828 w 803731"/>
                <a:gd name="csY16" fmla="*/ 34659 h 527480"/>
                <a:gd name="csX17" fmla="*/ 640771 w 803731"/>
                <a:gd name="csY17" fmla="*/ 38270 h 527480"/>
                <a:gd name="csX18" fmla="*/ 647511 w 803731"/>
                <a:gd name="csY18" fmla="*/ 42121 h 527480"/>
                <a:gd name="csX19" fmla="*/ 658103 w 803731"/>
                <a:gd name="csY19" fmla="*/ 42603 h 527480"/>
                <a:gd name="csX20" fmla="*/ 661713 w 803731"/>
                <a:gd name="csY20" fmla="*/ 43084 h 527480"/>
                <a:gd name="csX21" fmla="*/ 669175 w 803731"/>
                <a:gd name="csY21" fmla="*/ 48139 h 527480"/>
                <a:gd name="csX22" fmla="*/ 674953 w 803731"/>
                <a:gd name="csY22" fmla="*/ 50305 h 527480"/>
                <a:gd name="csX23" fmla="*/ 680007 w 803731"/>
                <a:gd name="csY23" fmla="*/ 49102 h 527480"/>
                <a:gd name="csX24" fmla="*/ 687469 w 803731"/>
                <a:gd name="csY24" fmla="*/ 47899 h 527480"/>
                <a:gd name="csX25" fmla="*/ 697580 w 803731"/>
                <a:gd name="csY25" fmla="*/ 41400 h 527480"/>
                <a:gd name="csX26" fmla="*/ 705523 w 803731"/>
                <a:gd name="csY26" fmla="*/ 36586 h 527480"/>
                <a:gd name="csX27" fmla="*/ 709254 w 803731"/>
                <a:gd name="csY27" fmla="*/ 29364 h 527480"/>
                <a:gd name="csX28" fmla="*/ 709254 w 803731"/>
                <a:gd name="csY28" fmla="*/ 22143 h 527480"/>
                <a:gd name="csX29" fmla="*/ 712503 w 803731"/>
                <a:gd name="csY29" fmla="*/ 18412 h 527480"/>
                <a:gd name="csX30" fmla="*/ 717438 w 803731"/>
                <a:gd name="csY30" fmla="*/ 17209 h 527480"/>
                <a:gd name="csX31" fmla="*/ 724900 w 803731"/>
                <a:gd name="csY31" fmla="*/ 24430 h 527480"/>
                <a:gd name="csX32" fmla="*/ 733685 w 803731"/>
                <a:gd name="csY32" fmla="*/ 24310 h 527480"/>
                <a:gd name="csX33" fmla="*/ 738138 w 803731"/>
                <a:gd name="csY33" fmla="*/ 23347 h 527480"/>
                <a:gd name="csX34" fmla="*/ 757996 w 803731"/>
                <a:gd name="csY34" fmla="*/ 15164 h 527480"/>
                <a:gd name="csX35" fmla="*/ 766180 w 803731"/>
                <a:gd name="csY35" fmla="*/ 10831 h 527480"/>
                <a:gd name="csX36" fmla="*/ 777734 w 803731"/>
                <a:gd name="csY36" fmla="*/ 6258 h 527480"/>
                <a:gd name="csX37" fmla="*/ 784474 w 803731"/>
                <a:gd name="csY37" fmla="*/ 4333 h 527480"/>
                <a:gd name="csX38" fmla="*/ 794584 w 803731"/>
                <a:gd name="csY38" fmla="*/ 0 h 527480"/>
                <a:gd name="csX39" fmla="*/ 800602 w 803731"/>
                <a:gd name="csY39" fmla="*/ 2648 h 527480"/>
                <a:gd name="csX40" fmla="*/ 803732 w 803731"/>
                <a:gd name="csY40" fmla="*/ 8426 h 527480"/>
                <a:gd name="csX41" fmla="*/ 803732 w 803731"/>
                <a:gd name="csY41" fmla="*/ 16610 h 527480"/>
                <a:gd name="csX42" fmla="*/ 802046 w 803731"/>
                <a:gd name="csY42" fmla="*/ 24553 h 527480"/>
                <a:gd name="csX43" fmla="*/ 798435 w 803731"/>
                <a:gd name="csY43" fmla="*/ 33700 h 527480"/>
                <a:gd name="csX44" fmla="*/ 792658 w 803731"/>
                <a:gd name="csY44" fmla="*/ 43730 h 527480"/>
                <a:gd name="csX45" fmla="*/ 784715 w 803731"/>
                <a:gd name="csY45" fmla="*/ 58734 h 527480"/>
                <a:gd name="csX46" fmla="*/ 769791 w 803731"/>
                <a:gd name="csY46" fmla="*/ 81602 h 527480"/>
                <a:gd name="csX47" fmla="*/ 736813 w 803731"/>
                <a:gd name="csY47" fmla="*/ 127337 h 527480"/>
                <a:gd name="csX48" fmla="*/ 730314 w 803731"/>
                <a:gd name="csY48" fmla="*/ 137928 h 527480"/>
                <a:gd name="csX49" fmla="*/ 726222 w 803731"/>
                <a:gd name="csY49" fmla="*/ 145390 h 527480"/>
                <a:gd name="csX50" fmla="*/ 717797 w 803731"/>
                <a:gd name="csY50" fmla="*/ 163684 h 527480"/>
                <a:gd name="csX51" fmla="*/ 710576 w 803731"/>
                <a:gd name="csY51" fmla="*/ 167776 h 527480"/>
                <a:gd name="csX52" fmla="*/ 707849 w 803731"/>
                <a:gd name="csY52" fmla="*/ 175640 h 527480"/>
                <a:gd name="csX53" fmla="*/ 709132 w 803731"/>
                <a:gd name="csY53" fmla="*/ 186874 h 527480"/>
                <a:gd name="csX54" fmla="*/ 705762 w 803731"/>
                <a:gd name="csY54" fmla="*/ 195700 h 527480"/>
                <a:gd name="csX55" fmla="*/ 703035 w 803731"/>
                <a:gd name="csY55" fmla="*/ 205810 h 527480"/>
                <a:gd name="csX56" fmla="*/ 702072 w 803731"/>
                <a:gd name="csY56" fmla="*/ 218328 h 527480"/>
                <a:gd name="csX57" fmla="*/ 699986 w 803731"/>
                <a:gd name="csY57" fmla="*/ 231165 h 527480"/>
                <a:gd name="csX58" fmla="*/ 687148 w 803731"/>
                <a:gd name="csY58" fmla="*/ 244003 h 527480"/>
                <a:gd name="csX59" fmla="*/ 682334 w 803731"/>
                <a:gd name="csY59" fmla="*/ 250101 h 527480"/>
                <a:gd name="csX60" fmla="*/ 680409 w 803731"/>
                <a:gd name="csY60" fmla="*/ 252187 h 527480"/>
                <a:gd name="csX61" fmla="*/ 678644 w 803731"/>
                <a:gd name="csY61" fmla="*/ 256681 h 527480"/>
                <a:gd name="csX62" fmla="*/ 677520 w 803731"/>
                <a:gd name="csY62" fmla="*/ 264223 h 527480"/>
                <a:gd name="csX63" fmla="*/ 676718 w 803731"/>
                <a:gd name="csY63" fmla="*/ 274975 h 527480"/>
                <a:gd name="csX64" fmla="*/ 676718 w 803731"/>
                <a:gd name="csY64" fmla="*/ 302576 h 527480"/>
                <a:gd name="csX65" fmla="*/ 679286 w 803731"/>
                <a:gd name="csY65" fmla="*/ 312365 h 527480"/>
                <a:gd name="csX66" fmla="*/ 682495 w 803731"/>
                <a:gd name="csY66" fmla="*/ 316056 h 527480"/>
                <a:gd name="csX67" fmla="*/ 687952 w 803731"/>
                <a:gd name="csY67" fmla="*/ 317982 h 527480"/>
                <a:gd name="csX68" fmla="*/ 694371 w 803731"/>
                <a:gd name="csY68" fmla="*/ 320709 h 527480"/>
                <a:gd name="csX69" fmla="*/ 700148 w 803731"/>
                <a:gd name="csY69" fmla="*/ 322153 h 527480"/>
                <a:gd name="csX70" fmla="*/ 712986 w 803731"/>
                <a:gd name="csY70" fmla="*/ 327609 h 527480"/>
                <a:gd name="csX71" fmla="*/ 720568 w 803731"/>
                <a:gd name="csY71" fmla="*/ 334590 h 527480"/>
                <a:gd name="csX72" fmla="*/ 720087 w 803731"/>
                <a:gd name="csY72" fmla="*/ 337358 h 527480"/>
                <a:gd name="csX73" fmla="*/ 714912 w 803731"/>
                <a:gd name="csY73" fmla="*/ 339284 h 527480"/>
                <a:gd name="csX74" fmla="*/ 705283 w 803731"/>
                <a:gd name="csY74" fmla="*/ 340006 h 527480"/>
                <a:gd name="csX75" fmla="*/ 702755 w 803731"/>
                <a:gd name="csY75" fmla="*/ 341691 h 527480"/>
                <a:gd name="csX76" fmla="*/ 702515 w 803731"/>
                <a:gd name="csY76" fmla="*/ 344459 h 527480"/>
                <a:gd name="csX77" fmla="*/ 701592 w 803731"/>
                <a:gd name="csY77" fmla="*/ 358260 h 527480"/>
                <a:gd name="csX78" fmla="*/ 707690 w 803731"/>
                <a:gd name="csY78" fmla="*/ 370456 h 527480"/>
                <a:gd name="csX79" fmla="*/ 712183 w 803731"/>
                <a:gd name="csY79" fmla="*/ 376232 h 527480"/>
                <a:gd name="csX80" fmla="*/ 719243 w 803731"/>
                <a:gd name="csY80" fmla="*/ 381047 h 527480"/>
                <a:gd name="csX81" fmla="*/ 729192 w 803731"/>
                <a:gd name="csY81" fmla="*/ 381047 h 527480"/>
                <a:gd name="csX82" fmla="*/ 731118 w 803731"/>
                <a:gd name="csY82" fmla="*/ 387788 h 527480"/>
                <a:gd name="csX83" fmla="*/ 729192 w 803731"/>
                <a:gd name="csY83" fmla="*/ 395170 h 527480"/>
                <a:gd name="csX84" fmla="*/ 728871 w 803731"/>
                <a:gd name="csY84" fmla="*/ 400305 h 527480"/>
                <a:gd name="csX85" fmla="*/ 730796 w 803731"/>
                <a:gd name="csY85" fmla="*/ 404477 h 527480"/>
                <a:gd name="csX86" fmla="*/ 734326 w 803731"/>
                <a:gd name="csY86" fmla="*/ 410255 h 527480"/>
                <a:gd name="csX87" fmla="*/ 736573 w 803731"/>
                <a:gd name="csY87" fmla="*/ 412823 h 527480"/>
                <a:gd name="csX88" fmla="*/ 734646 w 803731"/>
                <a:gd name="csY88" fmla="*/ 413424 h 527480"/>
                <a:gd name="csX89" fmla="*/ 722010 w 803731"/>
                <a:gd name="csY89" fmla="*/ 415832 h 527480"/>
                <a:gd name="csX90" fmla="*/ 720085 w 803731"/>
                <a:gd name="csY90" fmla="*/ 417155 h 527480"/>
                <a:gd name="csX91" fmla="*/ 702552 w 803731"/>
                <a:gd name="csY91" fmla="*/ 430233 h 527480"/>
                <a:gd name="csX92" fmla="*/ 697658 w 803731"/>
                <a:gd name="csY92" fmla="*/ 438097 h 527480"/>
                <a:gd name="csX93" fmla="*/ 683296 w 803731"/>
                <a:gd name="csY93" fmla="*/ 461446 h 527480"/>
                <a:gd name="csX94" fmla="*/ 681049 w 803731"/>
                <a:gd name="csY94" fmla="*/ 471395 h 527480"/>
                <a:gd name="csX95" fmla="*/ 678482 w 803731"/>
                <a:gd name="csY95" fmla="*/ 483751 h 527480"/>
                <a:gd name="csX96" fmla="*/ 683457 w 803731"/>
                <a:gd name="csY96" fmla="*/ 498354 h 527480"/>
                <a:gd name="csX97" fmla="*/ 686827 w 803731"/>
                <a:gd name="csY97" fmla="*/ 508464 h 527480"/>
                <a:gd name="csX98" fmla="*/ 687308 w 803731"/>
                <a:gd name="csY98" fmla="*/ 515685 h 527480"/>
                <a:gd name="csX99" fmla="*/ 687389 w 803731"/>
                <a:gd name="csY99" fmla="*/ 518815 h 527480"/>
                <a:gd name="csX100" fmla="*/ 682976 w 803731"/>
                <a:gd name="csY100" fmla="*/ 521703 h 527480"/>
                <a:gd name="csX101" fmla="*/ 680809 w 803731"/>
                <a:gd name="csY101" fmla="*/ 523468 h 527480"/>
                <a:gd name="csX102" fmla="*/ 678884 w 803731"/>
                <a:gd name="csY102" fmla="*/ 526357 h 527480"/>
                <a:gd name="csX103" fmla="*/ 675433 w 803731"/>
                <a:gd name="csY103" fmla="*/ 527481 h 527480"/>
                <a:gd name="csX104" fmla="*/ 668934 w 803731"/>
                <a:gd name="csY104" fmla="*/ 523469 h 527480"/>
                <a:gd name="csX105" fmla="*/ 665644 w 803731"/>
                <a:gd name="csY105" fmla="*/ 520421 h 527480"/>
                <a:gd name="csX106" fmla="*/ 663398 w 803731"/>
                <a:gd name="csY106" fmla="*/ 516649 h 527480"/>
                <a:gd name="csX107" fmla="*/ 659385 w 803731"/>
                <a:gd name="csY107" fmla="*/ 513119 h 527480"/>
                <a:gd name="csX108" fmla="*/ 655694 w 803731"/>
                <a:gd name="csY108" fmla="*/ 511594 h 527480"/>
                <a:gd name="csX109" fmla="*/ 650238 w 803731"/>
                <a:gd name="csY109" fmla="*/ 511354 h 527480"/>
                <a:gd name="csX110" fmla="*/ 643418 w 803731"/>
                <a:gd name="csY110" fmla="*/ 510310 h 527480"/>
                <a:gd name="csX111" fmla="*/ 639086 w 803731"/>
                <a:gd name="csY111" fmla="*/ 509267 h 527480"/>
                <a:gd name="csX112" fmla="*/ 632767 w 803731"/>
                <a:gd name="csY112" fmla="*/ 504473 h 527480"/>
                <a:gd name="csX113" fmla="*/ 628735 w 803731"/>
                <a:gd name="csY113" fmla="*/ 502969 h 527480"/>
                <a:gd name="csX114" fmla="*/ 622657 w 803731"/>
                <a:gd name="csY114" fmla="*/ 502608 h 527480"/>
                <a:gd name="csX115" fmla="*/ 614714 w 803731"/>
                <a:gd name="csY115" fmla="*/ 502548 h 527480"/>
                <a:gd name="csX116" fmla="*/ 610441 w 803731"/>
                <a:gd name="csY116" fmla="*/ 503692 h 527480"/>
                <a:gd name="csX117" fmla="*/ 606090 w 803731"/>
                <a:gd name="csY117" fmla="*/ 506159 h 527480"/>
                <a:gd name="csX118" fmla="*/ 597082 w 803731"/>
                <a:gd name="csY118" fmla="*/ 509107 h 527480"/>
                <a:gd name="csX119" fmla="*/ 590944 w 803731"/>
                <a:gd name="csY119" fmla="*/ 508385 h 527480"/>
                <a:gd name="csX120" fmla="*/ 581857 w 803731"/>
                <a:gd name="csY120" fmla="*/ 504956 h 527480"/>
                <a:gd name="csX121" fmla="*/ 576562 w 803731"/>
                <a:gd name="csY121" fmla="*/ 503392 h 527480"/>
                <a:gd name="csX122" fmla="*/ 566513 w 803731"/>
                <a:gd name="csY122" fmla="*/ 495870 h 527480"/>
                <a:gd name="csX123" fmla="*/ 560796 w 803731"/>
                <a:gd name="csY123" fmla="*/ 493162 h 527480"/>
                <a:gd name="csX124" fmla="*/ 558088 w 803731"/>
                <a:gd name="csY124" fmla="*/ 490695 h 527480"/>
                <a:gd name="csX125" fmla="*/ 555741 w 803731"/>
                <a:gd name="csY125" fmla="*/ 489191 h 527480"/>
                <a:gd name="csX126" fmla="*/ 547918 w 803731"/>
                <a:gd name="csY126" fmla="*/ 486904 h 527480"/>
                <a:gd name="csX127" fmla="*/ 538309 w 803731"/>
                <a:gd name="csY127" fmla="*/ 484155 h 527480"/>
                <a:gd name="csX128" fmla="*/ 526594 w 803731"/>
                <a:gd name="csY128" fmla="*/ 482710 h 527480"/>
                <a:gd name="csX129" fmla="*/ 522824 w 803731"/>
                <a:gd name="csY129" fmla="*/ 480544 h 527480"/>
                <a:gd name="csX130" fmla="*/ 520096 w 803731"/>
                <a:gd name="csY130" fmla="*/ 475169 h 527480"/>
                <a:gd name="csX131" fmla="*/ 507539 w 803731"/>
                <a:gd name="csY131" fmla="*/ 448570 h 527480"/>
                <a:gd name="csX132" fmla="*/ 493577 w 803731"/>
                <a:gd name="csY132" fmla="*/ 427267 h 527480"/>
                <a:gd name="csX133" fmla="*/ 489485 w 803731"/>
                <a:gd name="csY133" fmla="*/ 421731 h 527480"/>
                <a:gd name="csX134" fmla="*/ 482384 w 803731"/>
                <a:gd name="csY134" fmla="*/ 413908 h 527480"/>
                <a:gd name="csX135" fmla="*/ 477811 w 803731"/>
                <a:gd name="csY135" fmla="*/ 408250 h 527480"/>
                <a:gd name="csX136" fmla="*/ 465615 w 803731"/>
                <a:gd name="csY136" fmla="*/ 398462 h 527480"/>
                <a:gd name="csX137" fmla="*/ 460320 w 803731"/>
                <a:gd name="csY137" fmla="*/ 394770 h 527480"/>
                <a:gd name="csX138" fmla="*/ 448123 w 803731"/>
                <a:gd name="csY138" fmla="*/ 390277 h 527480"/>
                <a:gd name="csX139" fmla="*/ 430391 w 803731"/>
                <a:gd name="csY139" fmla="*/ 384179 h 527480"/>
                <a:gd name="csX140" fmla="*/ 423290 w 803731"/>
                <a:gd name="csY140" fmla="*/ 381771 h 527480"/>
                <a:gd name="csX141" fmla="*/ 418236 w 803731"/>
                <a:gd name="csY141" fmla="*/ 378762 h 527480"/>
                <a:gd name="csX142" fmla="*/ 410172 w 803731"/>
                <a:gd name="csY142" fmla="*/ 379244 h 527480"/>
                <a:gd name="csX143" fmla="*/ 400904 w 803731"/>
                <a:gd name="csY143" fmla="*/ 379123 h 527480"/>
                <a:gd name="csX144" fmla="*/ 393442 w 803731"/>
                <a:gd name="csY144" fmla="*/ 380206 h 527480"/>
                <a:gd name="csX145" fmla="*/ 384897 w 803731"/>
                <a:gd name="csY145" fmla="*/ 382373 h 527480"/>
                <a:gd name="csX146" fmla="*/ 378278 w 803731"/>
                <a:gd name="csY146" fmla="*/ 383817 h 527480"/>
                <a:gd name="csX147" fmla="*/ 374426 w 803731"/>
                <a:gd name="csY147" fmla="*/ 383937 h 527480"/>
                <a:gd name="csX148" fmla="*/ 369011 w 803731"/>
                <a:gd name="csY148" fmla="*/ 383817 h 527480"/>
                <a:gd name="csX149" fmla="*/ 360346 w 803731"/>
                <a:gd name="csY149" fmla="*/ 376235 h 527480"/>
                <a:gd name="csX150" fmla="*/ 355171 w 803731"/>
                <a:gd name="csY150" fmla="*/ 371902 h 527480"/>
                <a:gd name="csX151" fmla="*/ 353005 w 803731"/>
                <a:gd name="csY151" fmla="*/ 369013 h 527480"/>
                <a:gd name="csX152" fmla="*/ 345543 w 803731"/>
                <a:gd name="csY152" fmla="*/ 368652 h 527480"/>
                <a:gd name="csX153" fmla="*/ 333749 w 803731"/>
                <a:gd name="csY153" fmla="*/ 366847 h 527480"/>
                <a:gd name="csX154" fmla="*/ 329176 w 803731"/>
                <a:gd name="csY154" fmla="*/ 362756 h 527480"/>
                <a:gd name="csX155" fmla="*/ 320871 w 803731"/>
                <a:gd name="csY155" fmla="*/ 358423 h 527480"/>
                <a:gd name="csX156" fmla="*/ 314011 w 803731"/>
                <a:gd name="csY156" fmla="*/ 354812 h 527480"/>
                <a:gd name="csX157" fmla="*/ 309718 w 803731"/>
                <a:gd name="csY157" fmla="*/ 345104 h 527480"/>
                <a:gd name="csX158" fmla="*/ 307632 w 803731"/>
                <a:gd name="csY158" fmla="*/ 343339 h 527480"/>
                <a:gd name="csX159" fmla="*/ 299287 w 803731"/>
                <a:gd name="csY159" fmla="*/ 338766 h 527480"/>
                <a:gd name="csX160" fmla="*/ 287331 w 803731"/>
                <a:gd name="csY160" fmla="*/ 329940 h 527480"/>
                <a:gd name="csX161" fmla="*/ 276980 w 803731"/>
                <a:gd name="csY161" fmla="*/ 323119 h 527480"/>
                <a:gd name="csX162" fmla="*/ 266870 w 803731"/>
                <a:gd name="csY162" fmla="*/ 320711 h 527480"/>
                <a:gd name="csX163" fmla="*/ 254835 w 803731"/>
                <a:gd name="csY163" fmla="*/ 318144 h 527480"/>
                <a:gd name="csX164" fmla="*/ 237665 w 803731"/>
                <a:gd name="csY164" fmla="*/ 303541 h 527480"/>
                <a:gd name="csX165" fmla="*/ 229801 w 803731"/>
                <a:gd name="csY165" fmla="*/ 298085 h 527480"/>
                <a:gd name="csX166" fmla="*/ 219371 w 803731"/>
                <a:gd name="csY166" fmla="*/ 292950 h 527480"/>
                <a:gd name="csX167" fmla="*/ 211347 w 803731"/>
                <a:gd name="csY167" fmla="*/ 285086 h 527480"/>
                <a:gd name="csX168" fmla="*/ 189683 w 803731"/>
                <a:gd name="csY168" fmla="*/ 261014 h 527480"/>
                <a:gd name="csX169" fmla="*/ 182462 w 803731"/>
                <a:gd name="csY169" fmla="*/ 254436 h 527480"/>
                <a:gd name="csX170" fmla="*/ 173635 w 803731"/>
                <a:gd name="csY170" fmla="*/ 254436 h 527480"/>
                <a:gd name="csX171" fmla="*/ 150848 w 803731"/>
                <a:gd name="csY171" fmla="*/ 253793 h 527480"/>
                <a:gd name="csX172" fmla="*/ 144589 w 803731"/>
                <a:gd name="csY172" fmla="*/ 248979 h 527480"/>
                <a:gd name="csX173" fmla="*/ 136886 w 803731"/>
                <a:gd name="csY173" fmla="*/ 239993 h 527480"/>
                <a:gd name="csX174" fmla="*/ 132071 w 803731"/>
                <a:gd name="csY174" fmla="*/ 234537 h 527480"/>
                <a:gd name="csX175" fmla="*/ 126455 w 803731"/>
                <a:gd name="csY175" fmla="*/ 231969 h 527480"/>
                <a:gd name="csX176" fmla="*/ 119555 w 803731"/>
                <a:gd name="csY176" fmla="*/ 231007 h 527480"/>
                <a:gd name="csX177" fmla="*/ 95966 w 803731"/>
                <a:gd name="csY177" fmla="*/ 227796 h 527480"/>
                <a:gd name="csX178" fmla="*/ 85535 w 803731"/>
                <a:gd name="csY178" fmla="*/ 227796 h 527480"/>
                <a:gd name="csX179" fmla="*/ 80078 w 803731"/>
                <a:gd name="csY179" fmla="*/ 229240 h 527480"/>
                <a:gd name="csX180" fmla="*/ 72375 w 803731"/>
                <a:gd name="csY180" fmla="*/ 232129 h 527480"/>
                <a:gd name="csX181" fmla="*/ 62587 w 803731"/>
                <a:gd name="csY181" fmla="*/ 229883 h 527480"/>
                <a:gd name="csX182" fmla="*/ 54563 w 803731"/>
                <a:gd name="csY182" fmla="*/ 226032 h 527480"/>
                <a:gd name="csX183" fmla="*/ 48785 w 803731"/>
                <a:gd name="csY183" fmla="*/ 218650 h 527480"/>
                <a:gd name="csX184" fmla="*/ 42688 w 803731"/>
                <a:gd name="csY184" fmla="*/ 210948 h 527480"/>
                <a:gd name="csX185" fmla="*/ 37231 w 803731"/>
                <a:gd name="csY185" fmla="*/ 204850 h 527480"/>
                <a:gd name="csX186" fmla="*/ 27121 w 803731"/>
                <a:gd name="csY186" fmla="*/ 202442 h 527480"/>
                <a:gd name="csX187" fmla="*/ 18295 w 803731"/>
                <a:gd name="csY187" fmla="*/ 200516 h 527480"/>
                <a:gd name="csX188" fmla="*/ 15888 w 803731"/>
                <a:gd name="csY188" fmla="*/ 198590 h 527480"/>
                <a:gd name="csX189" fmla="*/ 9629 w 803731"/>
                <a:gd name="csY189" fmla="*/ 191128 h 527480"/>
                <a:gd name="csX190" fmla="*/ 8184 w 803731"/>
                <a:gd name="csY190" fmla="*/ 181741 h 527480"/>
                <a:gd name="csX191" fmla="*/ 3851 w 803731"/>
                <a:gd name="csY191" fmla="*/ 174279 h 527480"/>
                <a:gd name="csX192" fmla="*/ 0 w 803731"/>
                <a:gd name="csY192" fmla="*/ 166817 h 527480"/>
                <a:gd name="csX193" fmla="*/ 0 w 803731"/>
                <a:gd name="csY193" fmla="*/ 153017 h 527480"/>
                <a:gd name="csX194" fmla="*/ 6900 w 803731"/>
                <a:gd name="csY194" fmla="*/ 148523 h 527480"/>
                <a:gd name="csX195" fmla="*/ 7863 w 803731"/>
                <a:gd name="csY195" fmla="*/ 142586 h 527480"/>
                <a:gd name="csX196" fmla="*/ 5776 w 803731"/>
                <a:gd name="csY196" fmla="*/ 134080 h 527480"/>
                <a:gd name="csX197" fmla="*/ 4493 w 803731"/>
                <a:gd name="csY197" fmla="*/ 128785 h 527480"/>
                <a:gd name="csX198" fmla="*/ 8505 w 803731"/>
                <a:gd name="csY198" fmla="*/ 119277 h 527480"/>
                <a:gd name="csX199" fmla="*/ 11875 w 803731"/>
                <a:gd name="csY199" fmla="*/ 112578 h 527480"/>
                <a:gd name="csX200" fmla="*/ 14121 w 803731"/>
                <a:gd name="csY200" fmla="*/ 107764 h 527480"/>
                <a:gd name="csX201" fmla="*/ 16689 w 803731"/>
                <a:gd name="csY201" fmla="*/ 93161 h 527480"/>
                <a:gd name="csX202" fmla="*/ 20380 w 803731"/>
                <a:gd name="csY202" fmla="*/ 84816 h 527480"/>
                <a:gd name="csX203" fmla="*/ 26158 w 803731"/>
                <a:gd name="csY203" fmla="*/ 77433 h 527480"/>
                <a:gd name="csX204" fmla="*/ 32416 w 803731"/>
                <a:gd name="csY204" fmla="*/ 73903 h 527480"/>
                <a:gd name="csX205" fmla="*/ 36348 w 803731"/>
                <a:gd name="csY205" fmla="*/ 70774 h 527480"/>
                <a:gd name="csX206" fmla="*/ 48985 w 803731"/>
                <a:gd name="csY206" fmla="*/ 63793 h 527480"/>
                <a:gd name="csX207" fmla="*/ 54761 w 803731"/>
                <a:gd name="csY207" fmla="*/ 61025 h 527480"/>
                <a:gd name="csX208" fmla="*/ 63789 w 803731"/>
                <a:gd name="csY208" fmla="*/ 57294 h 527480"/>
                <a:gd name="csX209" fmla="*/ 70168 w 803731"/>
                <a:gd name="csY209" fmla="*/ 53322 h 527480"/>
                <a:gd name="csX210" fmla="*/ 71732 w 803731"/>
                <a:gd name="csY210" fmla="*/ 50554 h 527480"/>
                <a:gd name="csX211" fmla="*/ 70529 w 803731"/>
                <a:gd name="csY211" fmla="*/ 43693 h 527480"/>
                <a:gd name="csX212" fmla="*/ 73297 w 803731"/>
                <a:gd name="csY212" fmla="*/ 38278 h 527480"/>
                <a:gd name="csX213" fmla="*/ 81000 w 803731"/>
                <a:gd name="csY213" fmla="*/ 36473 h 527480"/>
                <a:gd name="csX214" fmla="*/ 85573 w 803731"/>
                <a:gd name="csY214" fmla="*/ 39602 h 527480"/>
                <a:gd name="csX215" fmla="*/ 87137 w 803731"/>
                <a:gd name="csY215" fmla="*/ 46222 h 527480"/>
                <a:gd name="csX216" fmla="*/ 90507 w 803731"/>
                <a:gd name="csY216" fmla="*/ 58499 h 527480"/>
                <a:gd name="csX217" fmla="*/ 96405 w 803731"/>
                <a:gd name="csY217" fmla="*/ 68850 h 527480"/>
                <a:gd name="csX218" fmla="*/ 104469 w 803731"/>
                <a:gd name="csY218" fmla="*/ 78879 h 527480"/>
                <a:gd name="csX219" fmla="*/ 112011 w 803731"/>
                <a:gd name="csY219" fmla="*/ 84496 h 527480"/>
                <a:gd name="csX220" fmla="*/ 120998 w 803731"/>
                <a:gd name="csY220" fmla="*/ 84977 h 527480"/>
                <a:gd name="csX221" fmla="*/ 129824 w 803731"/>
                <a:gd name="csY221" fmla="*/ 82891 h 527480"/>
                <a:gd name="csX222" fmla="*/ 142502 w 803731"/>
                <a:gd name="csY222" fmla="*/ 79200 h 527480"/>
                <a:gd name="csX223" fmla="*/ 153413 w 803731"/>
                <a:gd name="csY223" fmla="*/ 74064 h 527480"/>
                <a:gd name="csX224" fmla="*/ 159992 w 803731"/>
                <a:gd name="csY224" fmla="*/ 69090 h 527480"/>
                <a:gd name="csX225" fmla="*/ 163202 w 803731"/>
                <a:gd name="csY225" fmla="*/ 63312 h 527480"/>
                <a:gd name="csX226" fmla="*/ 160956 w 803731"/>
                <a:gd name="csY226" fmla="*/ 51437 h 527480"/>
                <a:gd name="csX227" fmla="*/ 160153 w 803731"/>
                <a:gd name="csY227" fmla="*/ 44858 h 527480"/>
                <a:gd name="csX228" fmla="*/ 164004 w 803731"/>
                <a:gd name="csY228" fmla="*/ 35710 h 527480"/>
                <a:gd name="csX229" fmla="*/ 176682 w 803731"/>
                <a:gd name="csY229" fmla="*/ 31698 h 527480"/>
                <a:gd name="csX230" fmla="*/ 184063 w 803731"/>
                <a:gd name="csY230" fmla="*/ 34105 h 527480"/>
                <a:gd name="csX231" fmla="*/ 186952 w 803731"/>
                <a:gd name="csY231" fmla="*/ 32822 h 527480"/>
                <a:gd name="csX232" fmla="*/ 193852 w 803731"/>
                <a:gd name="csY232" fmla="*/ 29612 h 527480"/>
                <a:gd name="csX233" fmla="*/ 201234 w 803731"/>
                <a:gd name="csY233" fmla="*/ 27687 h 527480"/>
                <a:gd name="csX234" fmla="*/ 216639 w 803731"/>
                <a:gd name="csY234" fmla="*/ 32662 h 527480"/>
                <a:gd name="csX235" fmla="*/ 225625 w 803731"/>
                <a:gd name="csY235" fmla="*/ 38759 h 527480"/>
                <a:gd name="csX236" fmla="*/ 232044 w 803731"/>
                <a:gd name="csY236" fmla="*/ 44054 h 527480"/>
                <a:gd name="csX237" fmla="*/ 240068 w 803731"/>
                <a:gd name="csY237" fmla="*/ 52559 h 527480"/>
                <a:gd name="csX238" fmla="*/ 245845 w 803731"/>
                <a:gd name="csY238" fmla="*/ 58497 h 527480"/>
                <a:gd name="csX239" fmla="*/ 254832 w 803731"/>
                <a:gd name="csY239" fmla="*/ 60743 h 527480"/>
                <a:gd name="csX240" fmla="*/ 263578 w 803731"/>
                <a:gd name="csY240" fmla="*/ 61867 h 527480"/>
                <a:gd name="csX241" fmla="*/ 272966 w 803731"/>
                <a:gd name="csY241" fmla="*/ 61867 h 527480"/>
                <a:gd name="csX242" fmla="*/ 285242 w 803731"/>
                <a:gd name="csY242" fmla="*/ 75107 h 527480"/>
                <a:gd name="csX243" fmla="*/ 294870 w 803731"/>
                <a:gd name="csY243" fmla="*/ 84976 h 527480"/>
                <a:gd name="csX244" fmla="*/ 305702 w 803731"/>
                <a:gd name="csY244" fmla="*/ 93400 h 527480"/>
                <a:gd name="csX245" fmla="*/ 316294 w 803731"/>
                <a:gd name="csY245" fmla="*/ 99659 h 527480"/>
                <a:gd name="csX246" fmla="*/ 327847 w 803731"/>
                <a:gd name="csY246" fmla="*/ 101344 h 527480"/>
                <a:gd name="csX247" fmla="*/ 342290 w 803731"/>
                <a:gd name="csY247" fmla="*/ 101103 h 527480"/>
                <a:gd name="csX248" fmla="*/ 352641 w 803731"/>
                <a:gd name="csY248" fmla="*/ 97492 h 527480"/>
                <a:gd name="csX249" fmla="*/ 370935 w 803731"/>
                <a:gd name="csY249" fmla="*/ 92919 h 527480"/>
                <a:gd name="csX250" fmla="*/ 390673 w 803731"/>
                <a:gd name="csY250" fmla="*/ 84014 h 527480"/>
                <a:gd name="csX251" fmla="*/ 396691 w 803731"/>
                <a:gd name="csY251" fmla="*/ 82087 h 527480"/>
                <a:gd name="csX252" fmla="*/ 401866 w 803731"/>
                <a:gd name="csY252" fmla="*/ 81606 h 527480"/>
                <a:gd name="csX253" fmla="*/ 406559 w 803731"/>
                <a:gd name="csY253" fmla="*/ 83763 h 527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</a:cxnLst>
              <a:rect l="l" t="t" r="r" b="b"/>
              <a:pathLst>
                <a:path w="803731" h="527480">
                  <a:moveTo>
                    <a:pt x="406559" y="83763"/>
                  </a:moveTo>
                  <a:lnTo>
                    <a:pt x="427742" y="87133"/>
                  </a:lnTo>
                  <a:cubicBezTo>
                    <a:pt x="427742" y="87133"/>
                    <a:pt x="443629" y="87855"/>
                    <a:pt x="447722" y="87133"/>
                  </a:cubicBezTo>
                  <a:cubicBezTo>
                    <a:pt x="451814" y="86411"/>
                    <a:pt x="473478" y="87454"/>
                    <a:pt x="473478" y="87454"/>
                  </a:cubicBezTo>
                  <a:lnTo>
                    <a:pt x="503807" y="87454"/>
                  </a:lnTo>
                  <a:lnTo>
                    <a:pt x="532451" y="77987"/>
                  </a:lnTo>
                  <a:lnTo>
                    <a:pt x="554597" y="70284"/>
                  </a:lnTo>
                  <a:lnTo>
                    <a:pt x="567355" y="64748"/>
                  </a:lnTo>
                  <a:lnTo>
                    <a:pt x="573373" y="58730"/>
                  </a:lnTo>
                  <a:lnTo>
                    <a:pt x="580113" y="52231"/>
                  </a:lnTo>
                  <a:lnTo>
                    <a:pt x="586131" y="44047"/>
                  </a:lnTo>
                  <a:lnTo>
                    <a:pt x="589020" y="39233"/>
                  </a:lnTo>
                  <a:cubicBezTo>
                    <a:pt x="589020" y="39233"/>
                    <a:pt x="592630" y="39714"/>
                    <a:pt x="596241" y="39233"/>
                  </a:cubicBezTo>
                  <a:cubicBezTo>
                    <a:pt x="599852" y="38751"/>
                    <a:pt x="605147" y="37788"/>
                    <a:pt x="608517" y="39233"/>
                  </a:cubicBezTo>
                  <a:cubicBezTo>
                    <a:pt x="611887" y="40677"/>
                    <a:pt x="616701" y="40436"/>
                    <a:pt x="617663" y="40677"/>
                  </a:cubicBezTo>
                  <a:cubicBezTo>
                    <a:pt x="618626" y="40917"/>
                    <a:pt x="627774" y="35863"/>
                    <a:pt x="627774" y="35863"/>
                  </a:cubicBezTo>
                  <a:cubicBezTo>
                    <a:pt x="627774" y="35863"/>
                    <a:pt x="631384" y="34418"/>
                    <a:pt x="632828" y="34659"/>
                  </a:cubicBezTo>
                  <a:cubicBezTo>
                    <a:pt x="634272" y="34900"/>
                    <a:pt x="639568" y="37308"/>
                    <a:pt x="640771" y="38270"/>
                  </a:cubicBezTo>
                  <a:cubicBezTo>
                    <a:pt x="641976" y="39233"/>
                    <a:pt x="644141" y="41640"/>
                    <a:pt x="647511" y="42121"/>
                  </a:cubicBezTo>
                  <a:cubicBezTo>
                    <a:pt x="650881" y="42603"/>
                    <a:pt x="658103" y="42603"/>
                    <a:pt x="658103" y="42603"/>
                  </a:cubicBezTo>
                  <a:lnTo>
                    <a:pt x="661713" y="43084"/>
                  </a:lnTo>
                  <a:lnTo>
                    <a:pt x="669175" y="48139"/>
                  </a:lnTo>
                  <a:lnTo>
                    <a:pt x="674953" y="50305"/>
                  </a:lnTo>
                  <a:cubicBezTo>
                    <a:pt x="674953" y="50305"/>
                    <a:pt x="678323" y="49102"/>
                    <a:pt x="680007" y="49102"/>
                  </a:cubicBezTo>
                  <a:cubicBezTo>
                    <a:pt x="681692" y="49102"/>
                    <a:pt x="686748" y="48380"/>
                    <a:pt x="687469" y="47899"/>
                  </a:cubicBezTo>
                  <a:cubicBezTo>
                    <a:pt x="688191" y="47418"/>
                    <a:pt x="697580" y="41400"/>
                    <a:pt x="697580" y="41400"/>
                  </a:cubicBezTo>
                  <a:lnTo>
                    <a:pt x="705523" y="36586"/>
                  </a:lnTo>
                  <a:cubicBezTo>
                    <a:pt x="705523" y="36586"/>
                    <a:pt x="709254" y="29725"/>
                    <a:pt x="709254" y="29364"/>
                  </a:cubicBezTo>
                  <a:cubicBezTo>
                    <a:pt x="709254" y="29004"/>
                    <a:pt x="708652" y="22624"/>
                    <a:pt x="709254" y="22143"/>
                  </a:cubicBezTo>
                  <a:cubicBezTo>
                    <a:pt x="709855" y="21662"/>
                    <a:pt x="711179" y="18773"/>
                    <a:pt x="712503" y="18412"/>
                  </a:cubicBezTo>
                  <a:cubicBezTo>
                    <a:pt x="713827" y="18051"/>
                    <a:pt x="716836" y="16727"/>
                    <a:pt x="717438" y="17209"/>
                  </a:cubicBezTo>
                  <a:cubicBezTo>
                    <a:pt x="718039" y="17690"/>
                    <a:pt x="722493" y="23588"/>
                    <a:pt x="724900" y="24430"/>
                  </a:cubicBezTo>
                  <a:cubicBezTo>
                    <a:pt x="727306" y="25272"/>
                    <a:pt x="732121" y="24551"/>
                    <a:pt x="733685" y="24310"/>
                  </a:cubicBezTo>
                  <a:cubicBezTo>
                    <a:pt x="735249" y="24069"/>
                    <a:pt x="738138" y="23347"/>
                    <a:pt x="738138" y="23347"/>
                  </a:cubicBezTo>
                  <a:lnTo>
                    <a:pt x="757996" y="15164"/>
                  </a:lnTo>
                  <a:cubicBezTo>
                    <a:pt x="757996" y="15164"/>
                    <a:pt x="764736" y="11312"/>
                    <a:pt x="766180" y="10831"/>
                  </a:cubicBezTo>
                  <a:cubicBezTo>
                    <a:pt x="767624" y="10350"/>
                    <a:pt x="777734" y="6258"/>
                    <a:pt x="777734" y="6258"/>
                  </a:cubicBezTo>
                  <a:lnTo>
                    <a:pt x="784474" y="4333"/>
                  </a:lnTo>
                  <a:lnTo>
                    <a:pt x="794584" y="0"/>
                  </a:lnTo>
                  <a:lnTo>
                    <a:pt x="800602" y="2648"/>
                  </a:lnTo>
                  <a:lnTo>
                    <a:pt x="803732" y="8426"/>
                  </a:lnTo>
                  <a:lnTo>
                    <a:pt x="803732" y="16610"/>
                  </a:lnTo>
                  <a:lnTo>
                    <a:pt x="802046" y="24553"/>
                  </a:lnTo>
                  <a:cubicBezTo>
                    <a:pt x="802046" y="24553"/>
                    <a:pt x="798435" y="32977"/>
                    <a:pt x="798435" y="33700"/>
                  </a:cubicBezTo>
                  <a:cubicBezTo>
                    <a:pt x="798435" y="34422"/>
                    <a:pt x="792658" y="43730"/>
                    <a:pt x="792658" y="43730"/>
                  </a:cubicBezTo>
                  <a:lnTo>
                    <a:pt x="784715" y="58734"/>
                  </a:lnTo>
                  <a:lnTo>
                    <a:pt x="769791" y="81602"/>
                  </a:lnTo>
                  <a:lnTo>
                    <a:pt x="736813" y="127337"/>
                  </a:lnTo>
                  <a:lnTo>
                    <a:pt x="730314" y="137928"/>
                  </a:lnTo>
                  <a:cubicBezTo>
                    <a:pt x="730314" y="137928"/>
                    <a:pt x="726222" y="144668"/>
                    <a:pt x="726222" y="145390"/>
                  </a:cubicBezTo>
                  <a:cubicBezTo>
                    <a:pt x="726222" y="146112"/>
                    <a:pt x="717797" y="163684"/>
                    <a:pt x="717797" y="163684"/>
                  </a:cubicBezTo>
                  <a:lnTo>
                    <a:pt x="710576" y="167776"/>
                  </a:lnTo>
                  <a:cubicBezTo>
                    <a:pt x="710576" y="167776"/>
                    <a:pt x="707849" y="175158"/>
                    <a:pt x="707849" y="175640"/>
                  </a:cubicBezTo>
                  <a:cubicBezTo>
                    <a:pt x="707849" y="176121"/>
                    <a:pt x="709132" y="186874"/>
                    <a:pt x="709132" y="186874"/>
                  </a:cubicBezTo>
                  <a:lnTo>
                    <a:pt x="705762" y="195700"/>
                  </a:lnTo>
                  <a:lnTo>
                    <a:pt x="703035" y="205810"/>
                  </a:lnTo>
                  <a:lnTo>
                    <a:pt x="702072" y="218328"/>
                  </a:lnTo>
                  <a:lnTo>
                    <a:pt x="699986" y="231165"/>
                  </a:lnTo>
                  <a:lnTo>
                    <a:pt x="687148" y="244003"/>
                  </a:lnTo>
                  <a:lnTo>
                    <a:pt x="682334" y="250101"/>
                  </a:lnTo>
                  <a:lnTo>
                    <a:pt x="680409" y="252187"/>
                  </a:lnTo>
                  <a:cubicBezTo>
                    <a:pt x="680409" y="252187"/>
                    <a:pt x="678644" y="256038"/>
                    <a:pt x="678644" y="256681"/>
                  </a:cubicBezTo>
                  <a:cubicBezTo>
                    <a:pt x="678644" y="257323"/>
                    <a:pt x="677682" y="263581"/>
                    <a:pt x="677520" y="264223"/>
                  </a:cubicBezTo>
                  <a:cubicBezTo>
                    <a:pt x="677360" y="264866"/>
                    <a:pt x="676718" y="274975"/>
                    <a:pt x="676718" y="274975"/>
                  </a:cubicBezTo>
                  <a:lnTo>
                    <a:pt x="676718" y="302576"/>
                  </a:lnTo>
                  <a:cubicBezTo>
                    <a:pt x="676718" y="302576"/>
                    <a:pt x="678964" y="310921"/>
                    <a:pt x="679286" y="312365"/>
                  </a:cubicBezTo>
                  <a:cubicBezTo>
                    <a:pt x="679607" y="313809"/>
                    <a:pt x="681532" y="315574"/>
                    <a:pt x="682495" y="316056"/>
                  </a:cubicBezTo>
                  <a:cubicBezTo>
                    <a:pt x="683458" y="316538"/>
                    <a:pt x="686187" y="317180"/>
                    <a:pt x="687952" y="317982"/>
                  </a:cubicBezTo>
                  <a:cubicBezTo>
                    <a:pt x="689717" y="318784"/>
                    <a:pt x="694371" y="320709"/>
                    <a:pt x="694371" y="320709"/>
                  </a:cubicBezTo>
                  <a:lnTo>
                    <a:pt x="700148" y="322153"/>
                  </a:lnTo>
                  <a:lnTo>
                    <a:pt x="712986" y="327609"/>
                  </a:lnTo>
                  <a:lnTo>
                    <a:pt x="720568" y="334590"/>
                  </a:lnTo>
                  <a:lnTo>
                    <a:pt x="720087" y="337358"/>
                  </a:lnTo>
                  <a:lnTo>
                    <a:pt x="714912" y="339284"/>
                  </a:lnTo>
                  <a:lnTo>
                    <a:pt x="705283" y="340006"/>
                  </a:lnTo>
                  <a:lnTo>
                    <a:pt x="702755" y="341691"/>
                  </a:lnTo>
                  <a:lnTo>
                    <a:pt x="702515" y="344459"/>
                  </a:lnTo>
                  <a:lnTo>
                    <a:pt x="701592" y="358260"/>
                  </a:lnTo>
                  <a:lnTo>
                    <a:pt x="707690" y="370456"/>
                  </a:lnTo>
                  <a:cubicBezTo>
                    <a:pt x="707690" y="370456"/>
                    <a:pt x="710578" y="373986"/>
                    <a:pt x="712183" y="376232"/>
                  </a:cubicBezTo>
                  <a:cubicBezTo>
                    <a:pt x="713788" y="378479"/>
                    <a:pt x="719243" y="381047"/>
                    <a:pt x="719243" y="381047"/>
                  </a:cubicBezTo>
                  <a:lnTo>
                    <a:pt x="729192" y="381047"/>
                  </a:lnTo>
                  <a:lnTo>
                    <a:pt x="731118" y="387788"/>
                  </a:lnTo>
                  <a:cubicBezTo>
                    <a:pt x="731118" y="387788"/>
                    <a:pt x="729192" y="394206"/>
                    <a:pt x="729192" y="395170"/>
                  </a:cubicBezTo>
                  <a:cubicBezTo>
                    <a:pt x="729192" y="396132"/>
                    <a:pt x="728871" y="398379"/>
                    <a:pt x="728871" y="400305"/>
                  </a:cubicBezTo>
                  <a:cubicBezTo>
                    <a:pt x="728871" y="402230"/>
                    <a:pt x="730155" y="403514"/>
                    <a:pt x="730796" y="404477"/>
                  </a:cubicBezTo>
                  <a:cubicBezTo>
                    <a:pt x="731439" y="405440"/>
                    <a:pt x="734326" y="410255"/>
                    <a:pt x="734326" y="410255"/>
                  </a:cubicBezTo>
                  <a:lnTo>
                    <a:pt x="736573" y="412823"/>
                  </a:lnTo>
                  <a:lnTo>
                    <a:pt x="734646" y="413424"/>
                  </a:lnTo>
                  <a:lnTo>
                    <a:pt x="722010" y="415832"/>
                  </a:lnTo>
                  <a:cubicBezTo>
                    <a:pt x="722010" y="415832"/>
                    <a:pt x="720807" y="416433"/>
                    <a:pt x="720085" y="417155"/>
                  </a:cubicBezTo>
                  <a:cubicBezTo>
                    <a:pt x="719363" y="417877"/>
                    <a:pt x="702552" y="430233"/>
                    <a:pt x="702552" y="430233"/>
                  </a:cubicBezTo>
                  <a:lnTo>
                    <a:pt x="697658" y="438097"/>
                  </a:lnTo>
                  <a:cubicBezTo>
                    <a:pt x="697658" y="438097"/>
                    <a:pt x="683296" y="460964"/>
                    <a:pt x="683296" y="461446"/>
                  </a:cubicBezTo>
                  <a:cubicBezTo>
                    <a:pt x="683296" y="461927"/>
                    <a:pt x="681049" y="471395"/>
                    <a:pt x="681049" y="471395"/>
                  </a:cubicBezTo>
                  <a:lnTo>
                    <a:pt x="678482" y="483751"/>
                  </a:lnTo>
                  <a:lnTo>
                    <a:pt x="683457" y="498354"/>
                  </a:lnTo>
                  <a:lnTo>
                    <a:pt x="686827" y="508464"/>
                  </a:lnTo>
                  <a:lnTo>
                    <a:pt x="687308" y="515685"/>
                  </a:lnTo>
                  <a:lnTo>
                    <a:pt x="687389" y="518815"/>
                  </a:lnTo>
                  <a:lnTo>
                    <a:pt x="682976" y="521703"/>
                  </a:lnTo>
                  <a:cubicBezTo>
                    <a:pt x="682976" y="521703"/>
                    <a:pt x="681050" y="522666"/>
                    <a:pt x="680809" y="523468"/>
                  </a:cubicBezTo>
                  <a:cubicBezTo>
                    <a:pt x="680568" y="524271"/>
                    <a:pt x="679605" y="525955"/>
                    <a:pt x="678884" y="526357"/>
                  </a:cubicBezTo>
                  <a:cubicBezTo>
                    <a:pt x="678162" y="526759"/>
                    <a:pt x="676397" y="527481"/>
                    <a:pt x="675433" y="527481"/>
                  </a:cubicBezTo>
                  <a:cubicBezTo>
                    <a:pt x="674469" y="527481"/>
                    <a:pt x="668934" y="523469"/>
                    <a:pt x="668934" y="523469"/>
                  </a:cubicBezTo>
                  <a:cubicBezTo>
                    <a:pt x="668934" y="523469"/>
                    <a:pt x="665644" y="520742"/>
                    <a:pt x="665644" y="520421"/>
                  </a:cubicBezTo>
                  <a:cubicBezTo>
                    <a:pt x="665644" y="520099"/>
                    <a:pt x="663398" y="516891"/>
                    <a:pt x="663398" y="516649"/>
                  </a:cubicBezTo>
                  <a:cubicBezTo>
                    <a:pt x="663398" y="516408"/>
                    <a:pt x="659948" y="513440"/>
                    <a:pt x="659385" y="513119"/>
                  </a:cubicBezTo>
                  <a:cubicBezTo>
                    <a:pt x="658824" y="512798"/>
                    <a:pt x="656096" y="511594"/>
                    <a:pt x="655694" y="511594"/>
                  </a:cubicBezTo>
                  <a:cubicBezTo>
                    <a:pt x="655292" y="511594"/>
                    <a:pt x="650800" y="511354"/>
                    <a:pt x="650238" y="511354"/>
                  </a:cubicBezTo>
                  <a:cubicBezTo>
                    <a:pt x="649676" y="511354"/>
                    <a:pt x="643900" y="510310"/>
                    <a:pt x="643418" y="510310"/>
                  </a:cubicBezTo>
                  <a:cubicBezTo>
                    <a:pt x="642937" y="510310"/>
                    <a:pt x="639086" y="509267"/>
                    <a:pt x="639086" y="509267"/>
                  </a:cubicBezTo>
                  <a:lnTo>
                    <a:pt x="632767" y="504473"/>
                  </a:lnTo>
                  <a:cubicBezTo>
                    <a:pt x="632767" y="504473"/>
                    <a:pt x="629157" y="502969"/>
                    <a:pt x="628735" y="502969"/>
                  </a:cubicBezTo>
                  <a:cubicBezTo>
                    <a:pt x="628313" y="502969"/>
                    <a:pt x="623259" y="502668"/>
                    <a:pt x="622657" y="502608"/>
                  </a:cubicBezTo>
                  <a:cubicBezTo>
                    <a:pt x="622056" y="502548"/>
                    <a:pt x="615075" y="502548"/>
                    <a:pt x="614714" y="502548"/>
                  </a:cubicBezTo>
                  <a:cubicBezTo>
                    <a:pt x="614353" y="502548"/>
                    <a:pt x="610622" y="503631"/>
                    <a:pt x="610441" y="503692"/>
                  </a:cubicBezTo>
                  <a:cubicBezTo>
                    <a:pt x="610260" y="503752"/>
                    <a:pt x="606371" y="506039"/>
                    <a:pt x="606090" y="506159"/>
                  </a:cubicBezTo>
                  <a:cubicBezTo>
                    <a:pt x="605808" y="506279"/>
                    <a:pt x="597082" y="509107"/>
                    <a:pt x="597082" y="509107"/>
                  </a:cubicBezTo>
                  <a:cubicBezTo>
                    <a:pt x="597082" y="509107"/>
                    <a:pt x="591606" y="508626"/>
                    <a:pt x="590944" y="508385"/>
                  </a:cubicBezTo>
                  <a:cubicBezTo>
                    <a:pt x="590282" y="508145"/>
                    <a:pt x="582459" y="505197"/>
                    <a:pt x="581857" y="504956"/>
                  </a:cubicBezTo>
                  <a:cubicBezTo>
                    <a:pt x="581255" y="504715"/>
                    <a:pt x="576562" y="503392"/>
                    <a:pt x="576562" y="503392"/>
                  </a:cubicBezTo>
                  <a:lnTo>
                    <a:pt x="566513" y="495870"/>
                  </a:lnTo>
                  <a:cubicBezTo>
                    <a:pt x="566513" y="495870"/>
                    <a:pt x="561096" y="493403"/>
                    <a:pt x="560796" y="493162"/>
                  </a:cubicBezTo>
                  <a:cubicBezTo>
                    <a:pt x="560494" y="492922"/>
                    <a:pt x="558088" y="490695"/>
                    <a:pt x="558088" y="490695"/>
                  </a:cubicBezTo>
                  <a:cubicBezTo>
                    <a:pt x="558088" y="490695"/>
                    <a:pt x="556343" y="489191"/>
                    <a:pt x="555741" y="489191"/>
                  </a:cubicBezTo>
                  <a:cubicBezTo>
                    <a:pt x="555140" y="489191"/>
                    <a:pt x="547918" y="486904"/>
                    <a:pt x="547918" y="486904"/>
                  </a:cubicBezTo>
                  <a:lnTo>
                    <a:pt x="538309" y="484155"/>
                  </a:lnTo>
                  <a:cubicBezTo>
                    <a:pt x="538309" y="484155"/>
                    <a:pt x="527077" y="482710"/>
                    <a:pt x="526594" y="482710"/>
                  </a:cubicBezTo>
                  <a:cubicBezTo>
                    <a:pt x="526113" y="482710"/>
                    <a:pt x="522984" y="481025"/>
                    <a:pt x="522824" y="480544"/>
                  </a:cubicBezTo>
                  <a:cubicBezTo>
                    <a:pt x="522662" y="480063"/>
                    <a:pt x="520096" y="475169"/>
                    <a:pt x="520096" y="475169"/>
                  </a:cubicBezTo>
                  <a:lnTo>
                    <a:pt x="507539" y="448570"/>
                  </a:lnTo>
                  <a:lnTo>
                    <a:pt x="493577" y="427267"/>
                  </a:lnTo>
                  <a:lnTo>
                    <a:pt x="489485" y="421731"/>
                  </a:lnTo>
                  <a:lnTo>
                    <a:pt x="482384" y="413908"/>
                  </a:lnTo>
                  <a:lnTo>
                    <a:pt x="477811" y="408250"/>
                  </a:lnTo>
                  <a:lnTo>
                    <a:pt x="465615" y="398462"/>
                  </a:lnTo>
                  <a:lnTo>
                    <a:pt x="460320" y="394770"/>
                  </a:lnTo>
                  <a:lnTo>
                    <a:pt x="448123" y="390277"/>
                  </a:lnTo>
                  <a:lnTo>
                    <a:pt x="430391" y="384179"/>
                  </a:lnTo>
                  <a:lnTo>
                    <a:pt x="423290" y="381771"/>
                  </a:lnTo>
                  <a:lnTo>
                    <a:pt x="418236" y="378762"/>
                  </a:lnTo>
                  <a:lnTo>
                    <a:pt x="410172" y="379244"/>
                  </a:lnTo>
                  <a:lnTo>
                    <a:pt x="400904" y="379123"/>
                  </a:lnTo>
                  <a:lnTo>
                    <a:pt x="393442" y="380206"/>
                  </a:lnTo>
                  <a:lnTo>
                    <a:pt x="384897" y="382373"/>
                  </a:lnTo>
                  <a:lnTo>
                    <a:pt x="378278" y="383817"/>
                  </a:lnTo>
                  <a:cubicBezTo>
                    <a:pt x="378278" y="383817"/>
                    <a:pt x="374787" y="383937"/>
                    <a:pt x="374426" y="383937"/>
                  </a:cubicBezTo>
                  <a:cubicBezTo>
                    <a:pt x="374065" y="383937"/>
                    <a:pt x="369011" y="383817"/>
                    <a:pt x="369011" y="383817"/>
                  </a:cubicBezTo>
                  <a:lnTo>
                    <a:pt x="360346" y="376235"/>
                  </a:lnTo>
                  <a:lnTo>
                    <a:pt x="355171" y="371902"/>
                  </a:lnTo>
                  <a:lnTo>
                    <a:pt x="353005" y="369013"/>
                  </a:lnTo>
                  <a:cubicBezTo>
                    <a:pt x="353005" y="369013"/>
                    <a:pt x="346506" y="368893"/>
                    <a:pt x="345543" y="368652"/>
                  </a:cubicBezTo>
                  <a:cubicBezTo>
                    <a:pt x="344581" y="368412"/>
                    <a:pt x="333749" y="366847"/>
                    <a:pt x="333749" y="366847"/>
                  </a:cubicBezTo>
                  <a:cubicBezTo>
                    <a:pt x="333749" y="366847"/>
                    <a:pt x="330138" y="363237"/>
                    <a:pt x="329176" y="362756"/>
                  </a:cubicBezTo>
                  <a:cubicBezTo>
                    <a:pt x="328213" y="362274"/>
                    <a:pt x="321353" y="358784"/>
                    <a:pt x="320871" y="358423"/>
                  </a:cubicBezTo>
                  <a:cubicBezTo>
                    <a:pt x="320390" y="358062"/>
                    <a:pt x="314011" y="354812"/>
                    <a:pt x="314011" y="354812"/>
                  </a:cubicBezTo>
                  <a:lnTo>
                    <a:pt x="309718" y="345104"/>
                  </a:lnTo>
                  <a:cubicBezTo>
                    <a:pt x="309718" y="345104"/>
                    <a:pt x="308194" y="343580"/>
                    <a:pt x="307632" y="343339"/>
                  </a:cubicBezTo>
                  <a:cubicBezTo>
                    <a:pt x="307070" y="343098"/>
                    <a:pt x="299769" y="338926"/>
                    <a:pt x="299287" y="338766"/>
                  </a:cubicBezTo>
                  <a:cubicBezTo>
                    <a:pt x="298806" y="338606"/>
                    <a:pt x="287331" y="329940"/>
                    <a:pt x="287331" y="329940"/>
                  </a:cubicBezTo>
                  <a:lnTo>
                    <a:pt x="276980" y="323119"/>
                  </a:lnTo>
                  <a:cubicBezTo>
                    <a:pt x="276980" y="323119"/>
                    <a:pt x="267513" y="320711"/>
                    <a:pt x="266870" y="320711"/>
                  </a:cubicBezTo>
                  <a:cubicBezTo>
                    <a:pt x="266228" y="320711"/>
                    <a:pt x="254835" y="318144"/>
                    <a:pt x="254835" y="318144"/>
                  </a:cubicBezTo>
                  <a:cubicBezTo>
                    <a:pt x="254835" y="318144"/>
                    <a:pt x="238627" y="304344"/>
                    <a:pt x="237665" y="303541"/>
                  </a:cubicBezTo>
                  <a:cubicBezTo>
                    <a:pt x="236702" y="302739"/>
                    <a:pt x="230765" y="298727"/>
                    <a:pt x="229801" y="298085"/>
                  </a:cubicBezTo>
                  <a:cubicBezTo>
                    <a:pt x="228839" y="297442"/>
                    <a:pt x="220172" y="293431"/>
                    <a:pt x="219371" y="292950"/>
                  </a:cubicBezTo>
                  <a:cubicBezTo>
                    <a:pt x="218568" y="292469"/>
                    <a:pt x="211347" y="285086"/>
                    <a:pt x="211347" y="285086"/>
                  </a:cubicBezTo>
                  <a:lnTo>
                    <a:pt x="189683" y="261014"/>
                  </a:lnTo>
                  <a:lnTo>
                    <a:pt x="182462" y="254436"/>
                  </a:lnTo>
                  <a:cubicBezTo>
                    <a:pt x="182462" y="254436"/>
                    <a:pt x="175562" y="254436"/>
                    <a:pt x="173635" y="254436"/>
                  </a:cubicBezTo>
                  <a:cubicBezTo>
                    <a:pt x="171710" y="254436"/>
                    <a:pt x="150848" y="253793"/>
                    <a:pt x="150848" y="253793"/>
                  </a:cubicBezTo>
                  <a:cubicBezTo>
                    <a:pt x="150848" y="253793"/>
                    <a:pt x="145713" y="250744"/>
                    <a:pt x="144589" y="248979"/>
                  </a:cubicBezTo>
                  <a:cubicBezTo>
                    <a:pt x="143465" y="247214"/>
                    <a:pt x="137368" y="240634"/>
                    <a:pt x="136886" y="239993"/>
                  </a:cubicBezTo>
                  <a:cubicBezTo>
                    <a:pt x="136405" y="239350"/>
                    <a:pt x="132071" y="234537"/>
                    <a:pt x="132071" y="234537"/>
                  </a:cubicBezTo>
                  <a:lnTo>
                    <a:pt x="126455" y="231969"/>
                  </a:lnTo>
                  <a:lnTo>
                    <a:pt x="119555" y="231007"/>
                  </a:lnTo>
                  <a:lnTo>
                    <a:pt x="95966" y="227796"/>
                  </a:lnTo>
                  <a:lnTo>
                    <a:pt x="85535" y="227796"/>
                  </a:lnTo>
                  <a:cubicBezTo>
                    <a:pt x="85535" y="227796"/>
                    <a:pt x="80399" y="228759"/>
                    <a:pt x="80078" y="229240"/>
                  </a:cubicBezTo>
                  <a:cubicBezTo>
                    <a:pt x="79757" y="229722"/>
                    <a:pt x="73338" y="231808"/>
                    <a:pt x="72375" y="232129"/>
                  </a:cubicBezTo>
                  <a:cubicBezTo>
                    <a:pt x="71413" y="232450"/>
                    <a:pt x="64673" y="230203"/>
                    <a:pt x="62587" y="229883"/>
                  </a:cubicBezTo>
                  <a:cubicBezTo>
                    <a:pt x="60500" y="229563"/>
                    <a:pt x="55204" y="226513"/>
                    <a:pt x="54563" y="226032"/>
                  </a:cubicBezTo>
                  <a:cubicBezTo>
                    <a:pt x="53920" y="225550"/>
                    <a:pt x="49588" y="219773"/>
                    <a:pt x="48785" y="218650"/>
                  </a:cubicBezTo>
                  <a:cubicBezTo>
                    <a:pt x="47983" y="217526"/>
                    <a:pt x="43169" y="211429"/>
                    <a:pt x="42688" y="210948"/>
                  </a:cubicBezTo>
                  <a:cubicBezTo>
                    <a:pt x="42206" y="210466"/>
                    <a:pt x="39318" y="205652"/>
                    <a:pt x="37231" y="204850"/>
                  </a:cubicBezTo>
                  <a:cubicBezTo>
                    <a:pt x="35145" y="204047"/>
                    <a:pt x="27121" y="202442"/>
                    <a:pt x="27121" y="202442"/>
                  </a:cubicBezTo>
                  <a:lnTo>
                    <a:pt x="18295" y="200516"/>
                  </a:lnTo>
                  <a:cubicBezTo>
                    <a:pt x="18295" y="200516"/>
                    <a:pt x="16369" y="199794"/>
                    <a:pt x="15888" y="198590"/>
                  </a:cubicBezTo>
                  <a:cubicBezTo>
                    <a:pt x="15406" y="197387"/>
                    <a:pt x="9629" y="191850"/>
                    <a:pt x="9629" y="191128"/>
                  </a:cubicBezTo>
                  <a:cubicBezTo>
                    <a:pt x="9629" y="190406"/>
                    <a:pt x="8184" y="181741"/>
                    <a:pt x="8184" y="181741"/>
                  </a:cubicBezTo>
                  <a:cubicBezTo>
                    <a:pt x="8184" y="181741"/>
                    <a:pt x="4573" y="175723"/>
                    <a:pt x="3851" y="174279"/>
                  </a:cubicBezTo>
                  <a:cubicBezTo>
                    <a:pt x="3129" y="172835"/>
                    <a:pt x="0" y="166817"/>
                    <a:pt x="0" y="166817"/>
                  </a:cubicBezTo>
                  <a:lnTo>
                    <a:pt x="0" y="153017"/>
                  </a:lnTo>
                  <a:lnTo>
                    <a:pt x="6900" y="148523"/>
                  </a:lnTo>
                  <a:cubicBezTo>
                    <a:pt x="6900" y="148523"/>
                    <a:pt x="7863" y="143388"/>
                    <a:pt x="7863" y="142586"/>
                  </a:cubicBezTo>
                  <a:cubicBezTo>
                    <a:pt x="7863" y="141783"/>
                    <a:pt x="5776" y="135043"/>
                    <a:pt x="5776" y="134080"/>
                  </a:cubicBezTo>
                  <a:cubicBezTo>
                    <a:pt x="5776" y="133118"/>
                    <a:pt x="4171" y="130229"/>
                    <a:pt x="4493" y="128785"/>
                  </a:cubicBezTo>
                  <a:cubicBezTo>
                    <a:pt x="4814" y="127340"/>
                    <a:pt x="7381" y="121162"/>
                    <a:pt x="8505" y="119277"/>
                  </a:cubicBezTo>
                  <a:cubicBezTo>
                    <a:pt x="9629" y="117392"/>
                    <a:pt x="11554" y="113059"/>
                    <a:pt x="11875" y="112578"/>
                  </a:cubicBezTo>
                  <a:cubicBezTo>
                    <a:pt x="12196" y="112096"/>
                    <a:pt x="14121" y="107764"/>
                    <a:pt x="14121" y="107764"/>
                  </a:cubicBezTo>
                  <a:lnTo>
                    <a:pt x="16689" y="93161"/>
                  </a:lnTo>
                  <a:cubicBezTo>
                    <a:pt x="16689" y="93161"/>
                    <a:pt x="19416" y="86421"/>
                    <a:pt x="20380" y="84816"/>
                  </a:cubicBezTo>
                  <a:cubicBezTo>
                    <a:pt x="21344" y="83211"/>
                    <a:pt x="24553" y="78557"/>
                    <a:pt x="26158" y="77433"/>
                  </a:cubicBezTo>
                  <a:cubicBezTo>
                    <a:pt x="27763" y="76310"/>
                    <a:pt x="32416" y="73903"/>
                    <a:pt x="32416" y="73903"/>
                  </a:cubicBezTo>
                  <a:lnTo>
                    <a:pt x="36348" y="70774"/>
                  </a:lnTo>
                  <a:lnTo>
                    <a:pt x="48985" y="63793"/>
                  </a:lnTo>
                  <a:cubicBezTo>
                    <a:pt x="48985" y="63793"/>
                    <a:pt x="53919" y="61265"/>
                    <a:pt x="54761" y="61025"/>
                  </a:cubicBezTo>
                  <a:cubicBezTo>
                    <a:pt x="55604" y="60784"/>
                    <a:pt x="63789" y="57294"/>
                    <a:pt x="63789" y="57294"/>
                  </a:cubicBezTo>
                  <a:cubicBezTo>
                    <a:pt x="63789" y="57294"/>
                    <a:pt x="69565" y="53683"/>
                    <a:pt x="70168" y="53322"/>
                  </a:cubicBezTo>
                  <a:cubicBezTo>
                    <a:pt x="70770" y="52961"/>
                    <a:pt x="71491" y="51758"/>
                    <a:pt x="71732" y="50554"/>
                  </a:cubicBezTo>
                  <a:cubicBezTo>
                    <a:pt x="71973" y="49349"/>
                    <a:pt x="70408" y="44536"/>
                    <a:pt x="70529" y="43693"/>
                  </a:cubicBezTo>
                  <a:cubicBezTo>
                    <a:pt x="70649" y="42851"/>
                    <a:pt x="71973" y="39000"/>
                    <a:pt x="73297" y="38278"/>
                  </a:cubicBezTo>
                  <a:cubicBezTo>
                    <a:pt x="74621" y="37556"/>
                    <a:pt x="80518" y="36473"/>
                    <a:pt x="81000" y="36473"/>
                  </a:cubicBezTo>
                  <a:cubicBezTo>
                    <a:pt x="81481" y="36473"/>
                    <a:pt x="85212" y="38881"/>
                    <a:pt x="85573" y="39602"/>
                  </a:cubicBezTo>
                  <a:cubicBezTo>
                    <a:pt x="85934" y="40324"/>
                    <a:pt x="86897" y="45380"/>
                    <a:pt x="87137" y="46222"/>
                  </a:cubicBezTo>
                  <a:cubicBezTo>
                    <a:pt x="87378" y="47064"/>
                    <a:pt x="90146" y="57175"/>
                    <a:pt x="90507" y="58499"/>
                  </a:cubicBezTo>
                  <a:cubicBezTo>
                    <a:pt x="90868" y="59823"/>
                    <a:pt x="96405" y="68850"/>
                    <a:pt x="96405" y="68850"/>
                  </a:cubicBezTo>
                  <a:cubicBezTo>
                    <a:pt x="96405" y="68850"/>
                    <a:pt x="103987" y="78398"/>
                    <a:pt x="104469" y="78879"/>
                  </a:cubicBezTo>
                  <a:cubicBezTo>
                    <a:pt x="104950" y="79361"/>
                    <a:pt x="111530" y="84336"/>
                    <a:pt x="112011" y="84496"/>
                  </a:cubicBezTo>
                  <a:cubicBezTo>
                    <a:pt x="112492" y="84656"/>
                    <a:pt x="119072" y="85298"/>
                    <a:pt x="120998" y="84977"/>
                  </a:cubicBezTo>
                  <a:cubicBezTo>
                    <a:pt x="122924" y="84656"/>
                    <a:pt x="126935" y="82891"/>
                    <a:pt x="129824" y="82891"/>
                  </a:cubicBezTo>
                  <a:cubicBezTo>
                    <a:pt x="132713" y="82891"/>
                    <a:pt x="141058" y="79521"/>
                    <a:pt x="142502" y="79200"/>
                  </a:cubicBezTo>
                  <a:cubicBezTo>
                    <a:pt x="143945" y="78878"/>
                    <a:pt x="151809" y="74867"/>
                    <a:pt x="153413" y="74064"/>
                  </a:cubicBezTo>
                  <a:cubicBezTo>
                    <a:pt x="155018" y="73262"/>
                    <a:pt x="159992" y="69090"/>
                    <a:pt x="159992" y="69090"/>
                  </a:cubicBezTo>
                  <a:cubicBezTo>
                    <a:pt x="159992" y="69090"/>
                    <a:pt x="163202" y="64596"/>
                    <a:pt x="163202" y="63312"/>
                  </a:cubicBezTo>
                  <a:cubicBezTo>
                    <a:pt x="163202" y="62028"/>
                    <a:pt x="161116" y="52400"/>
                    <a:pt x="160956" y="51437"/>
                  </a:cubicBezTo>
                  <a:cubicBezTo>
                    <a:pt x="160795" y="50474"/>
                    <a:pt x="159350" y="47264"/>
                    <a:pt x="160153" y="44858"/>
                  </a:cubicBezTo>
                  <a:cubicBezTo>
                    <a:pt x="160956" y="42452"/>
                    <a:pt x="164004" y="35710"/>
                    <a:pt x="164004" y="35710"/>
                  </a:cubicBezTo>
                  <a:lnTo>
                    <a:pt x="176682" y="31698"/>
                  </a:lnTo>
                  <a:cubicBezTo>
                    <a:pt x="176682" y="31698"/>
                    <a:pt x="183582" y="34105"/>
                    <a:pt x="184063" y="34105"/>
                  </a:cubicBezTo>
                  <a:cubicBezTo>
                    <a:pt x="184545" y="34105"/>
                    <a:pt x="186150" y="33143"/>
                    <a:pt x="186952" y="32822"/>
                  </a:cubicBezTo>
                  <a:cubicBezTo>
                    <a:pt x="187755" y="32501"/>
                    <a:pt x="192408" y="29933"/>
                    <a:pt x="193852" y="29612"/>
                  </a:cubicBezTo>
                  <a:cubicBezTo>
                    <a:pt x="195296" y="29290"/>
                    <a:pt x="197704" y="26884"/>
                    <a:pt x="201234" y="27687"/>
                  </a:cubicBezTo>
                  <a:cubicBezTo>
                    <a:pt x="204764" y="28489"/>
                    <a:pt x="215516" y="31698"/>
                    <a:pt x="216639" y="32662"/>
                  </a:cubicBezTo>
                  <a:cubicBezTo>
                    <a:pt x="217761" y="33625"/>
                    <a:pt x="225625" y="38759"/>
                    <a:pt x="225625" y="38759"/>
                  </a:cubicBezTo>
                  <a:lnTo>
                    <a:pt x="232044" y="44054"/>
                  </a:lnTo>
                  <a:cubicBezTo>
                    <a:pt x="232044" y="44054"/>
                    <a:pt x="238944" y="51597"/>
                    <a:pt x="240068" y="52559"/>
                  </a:cubicBezTo>
                  <a:cubicBezTo>
                    <a:pt x="241192" y="53522"/>
                    <a:pt x="244882" y="57535"/>
                    <a:pt x="245845" y="58497"/>
                  </a:cubicBezTo>
                  <a:cubicBezTo>
                    <a:pt x="246808" y="59460"/>
                    <a:pt x="253709" y="60422"/>
                    <a:pt x="254832" y="60743"/>
                  </a:cubicBezTo>
                  <a:cubicBezTo>
                    <a:pt x="255955" y="61065"/>
                    <a:pt x="263578" y="61867"/>
                    <a:pt x="263578" y="61867"/>
                  </a:cubicBezTo>
                  <a:cubicBezTo>
                    <a:pt x="263578" y="61867"/>
                    <a:pt x="271761" y="61145"/>
                    <a:pt x="272966" y="61867"/>
                  </a:cubicBezTo>
                  <a:cubicBezTo>
                    <a:pt x="274169" y="62589"/>
                    <a:pt x="284038" y="73902"/>
                    <a:pt x="285242" y="75107"/>
                  </a:cubicBezTo>
                  <a:cubicBezTo>
                    <a:pt x="286445" y="76311"/>
                    <a:pt x="293907" y="83772"/>
                    <a:pt x="294870" y="84976"/>
                  </a:cubicBezTo>
                  <a:cubicBezTo>
                    <a:pt x="295833" y="86179"/>
                    <a:pt x="304017" y="92197"/>
                    <a:pt x="305702" y="93400"/>
                  </a:cubicBezTo>
                  <a:cubicBezTo>
                    <a:pt x="307387" y="94604"/>
                    <a:pt x="312202" y="98214"/>
                    <a:pt x="316294" y="99659"/>
                  </a:cubicBezTo>
                  <a:cubicBezTo>
                    <a:pt x="320386" y="101103"/>
                    <a:pt x="324718" y="100381"/>
                    <a:pt x="327847" y="101344"/>
                  </a:cubicBezTo>
                  <a:cubicBezTo>
                    <a:pt x="330977" y="102306"/>
                    <a:pt x="339401" y="101103"/>
                    <a:pt x="342290" y="101103"/>
                  </a:cubicBezTo>
                  <a:cubicBezTo>
                    <a:pt x="345179" y="101103"/>
                    <a:pt x="347586" y="98455"/>
                    <a:pt x="352641" y="97492"/>
                  </a:cubicBezTo>
                  <a:cubicBezTo>
                    <a:pt x="357695" y="96530"/>
                    <a:pt x="364917" y="94122"/>
                    <a:pt x="370935" y="92919"/>
                  </a:cubicBezTo>
                  <a:cubicBezTo>
                    <a:pt x="376953" y="91716"/>
                    <a:pt x="390673" y="84014"/>
                    <a:pt x="390673" y="84014"/>
                  </a:cubicBezTo>
                  <a:cubicBezTo>
                    <a:pt x="390673" y="84014"/>
                    <a:pt x="395487" y="82087"/>
                    <a:pt x="396691" y="82087"/>
                  </a:cubicBezTo>
                  <a:cubicBezTo>
                    <a:pt x="397895" y="82087"/>
                    <a:pt x="400061" y="81606"/>
                    <a:pt x="401866" y="81606"/>
                  </a:cubicBezTo>
                  <a:cubicBezTo>
                    <a:pt x="403671" y="81606"/>
                    <a:pt x="406559" y="83763"/>
                    <a:pt x="406559" y="83763"/>
                  </a:cubicBezTo>
                  <a:close/>
                </a:path>
              </a:pathLst>
            </a:custGeom>
            <a:solidFill>
              <a:srgbClr val="FF0666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grpSp>
          <p:nvGrpSpPr>
            <p:cNvPr id="14" name="Elemento grafico 128">
              <a:extLst>
                <a:ext uri="{FF2B5EF4-FFF2-40B4-BE49-F238E27FC236}">
                  <a16:creationId xmlns:a16="http://schemas.microsoft.com/office/drawing/2014/main" id="{49138EEE-2A75-5E48-247E-04A9FA98E295}"/>
                </a:ext>
              </a:extLst>
            </p:cNvPr>
            <p:cNvGrpSpPr/>
            <p:nvPr/>
          </p:nvGrpSpPr>
          <p:grpSpPr>
            <a:xfrm>
              <a:off x="7480092" y="704736"/>
              <a:ext cx="3040484" cy="3193780"/>
              <a:chOff x="7480092" y="704736"/>
              <a:chExt cx="3040484" cy="3193780"/>
            </a:xfrm>
            <a:solidFill>
              <a:srgbClr val="4C4C4C"/>
            </a:solidFill>
          </p:grpSpPr>
          <p:sp>
            <p:nvSpPr>
              <p:cNvPr id="15" name="Figura a mano libera: forma 14">
                <a:extLst>
                  <a:ext uri="{FF2B5EF4-FFF2-40B4-BE49-F238E27FC236}">
                    <a16:creationId xmlns:a16="http://schemas.microsoft.com/office/drawing/2014/main" id="{0A88BD9D-94CA-F69A-50F5-21D306B7B200}"/>
                  </a:ext>
                </a:extLst>
              </p:cNvPr>
              <p:cNvSpPr/>
              <p:nvPr/>
            </p:nvSpPr>
            <p:spPr>
              <a:xfrm>
                <a:off x="7480092" y="704736"/>
                <a:ext cx="3040484" cy="3193780"/>
              </a:xfrm>
              <a:custGeom>
                <a:avLst/>
                <a:gdLst>
                  <a:gd name="csX0" fmla="*/ 3040485 w 3040484"/>
                  <a:gd name="csY0" fmla="*/ 2467667 h 3193780"/>
                  <a:gd name="csX1" fmla="*/ 3040485 w 3040484"/>
                  <a:gd name="csY1" fmla="*/ 2471879 h 3193780"/>
                  <a:gd name="csX2" fmla="*/ 3037441 w 3040484"/>
                  <a:gd name="csY2" fmla="*/ 2476574 h 3193780"/>
                  <a:gd name="csX3" fmla="*/ 3034789 w 3040484"/>
                  <a:gd name="csY3" fmla="*/ 2478866 h 3193780"/>
                  <a:gd name="csX4" fmla="*/ 3032745 w 3040484"/>
                  <a:gd name="csY4" fmla="*/ 2483078 h 3193780"/>
                  <a:gd name="csX5" fmla="*/ 3029487 w 3040484"/>
                  <a:gd name="csY5" fmla="*/ 2490053 h 3193780"/>
                  <a:gd name="csX6" fmla="*/ 3021545 w 3040484"/>
                  <a:gd name="csY6" fmla="*/ 2500163 h 3193780"/>
                  <a:gd name="csX7" fmla="*/ 3016849 w 3040484"/>
                  <a:gd name="csY7" fmla="*/ 2505948 h 3193780"/>
                  <a:gd name="csX8" fmla="*/ 3014322 w 3040484"/>
                  <a:gd name="csY8" fmla="*/ 2509914 h 3193780"/>
                  <a:gd name="csX9" fmla="*/ 3012760 w 3040484"/>
                  <a:gd name="csY9" fmla="*/ 2518823 h 3193780"/>
                  <a:gd name="csX10" fmla="*/ 3007828 w 3040484"/>
                  <a:gd name="csY10" fmla="*/ 2552645 h 3193780"/>
                  <a:gd name="csX11" fmla="*/ 3006378 w 3040484"/>
                  <a:gd name="csY11" fmla="*/ 2562272 h 3193780"/>
                  <a:gd name="csX12" fmla="*/ 3004694 w 3040484"/>
                  <a:gd name="csY12" fmla="*/ 2570214 h 3193780"/>
                  <a:gd name="csX13" fmla="*/ 3000369 w 3040484"/>
                  <a:gd name="csY13" fmla="*/ 2575032 h 3193780"/>
                  <a:gd name="csX14" fmla="*/ 2992181 w 3040484"/>
                  <a:gd name="csY14" fmla="*/ 2571416 h 3193780"/>
                  <a:gd name="csX15" fmla="*/ 2981588 w 3040484"/>
                  <a:gd name="csY15" fmla="*/ 2565878 h 3193780"/>
                  <a:gd name="csX16" fmla="*/ 2977982 w 3040484"/>
                  <a:gd name="csY16" fmla="*/ 2562508 h 3193780"/>
                  <a:gd name="csX17" fmla="*/ 2974129 w 3040484"/>
                  <a:gd name="csY17" fmla="*/ 2559868 h 3193780"/>
                  <a:gd name="csX18" fmla="*/ 2962088 w 3040484"/>
                  <a:gd name="csY18" fmla="*/ 2560586 h 3193780"/>
                  <a:gd name="csX19" fmla="*/ 2954876 w 3040484"/>
                  <a:gd name="csY19" fmla="*/ 2557452 h 3193780"/>
                  <a:gd name="csX20" fmla="*/ 2937060 w 3040484"/>
                  <a:gd name="csY20" fmla="*/ 2544220 h 3193780"/>
                  <a:gd name="csX21" fmla="*/ 2915156 w 3040484"/>
                  <a:gd name="csY21" fmla="*/ 2524236 h 3193780"/>
                  <a:gd name="csX22" fmla="*/ 2911303 w 3040484"/>
                  <a:gd name="csY22" fmla="*/ 2516530 h 3193780"/>
                  <a:gd name="csX23" fmla="*/ 2909214 w 3040484"/>
                  <a:gd name="csY23" fmla="*/ 2492221 h 3193780"/>
                  <a:gd name="csX24" fmla="*/ 2906810 w 3040484"/>
                  <a:gd name="csY24" fmla="*/ 2484043 h 3193780"/>
                  <a:gd name="csX25" fmla="*/ 2906326 w 3040484"/>
                  <a:gd name="csY25" fmla="*/ 2478101 h 3193780"/>
                  <a:gd name="csX26" fmla="*/ 2907292 w 3040484"/>
                  <a:gd name="csY26" fmla="*/ 2469114 h 3193780"/>
                  <a:gd name="csX27" fmla="*/ 2901350 w 3040484"/>
                  <a:gd name="csY27" fmla="*/ 2456274 h 3193780"/>
                  <a:gd name="csX28" fmla="*/ 2892846 w 3040484"/>
                  <a:gd name="csY28" fmla="*/ 2447446 h 3193780"/>
                  <a:gd name="csX29" fmla="*/ 2886106 w 3040484"/>
                  <a:gd name="csY29" fmla="*/ 2439751 h 3193780"/>
                  <a:gd name="csX30" fmla="*/ 2884982 w 3040484"/>
                  <a:gd name="csY30" fmla="*/ 2423857 h 3193780"/>
                  <a:gd name="csX31" fmla="*/ 2879366 w 3040484"/>
                  <a:gd name="csY31" fmla="*/ 2419847 h 3193780"/>
                  <a:gd name="csX32" fmla="*/ 2869414 w 3040484"/>
                  <a:gd name="csY32" fmla="*/ 2411500 h 3193780"/>
                  <a:gd name="csX33" fmla="*/ 2859472 w 3040484"/>
                  <a:gd name="csY33" fmla="*/ 2408938 h 3193780"/>
                  <a:gd name="csX34" fmla="*/ 2849195 w 3040484"/>
                  <a:gd name="csY34" fmla="*/ 2407332 h 3193780"/>
                  <a:gd name="csX35" fmla="*/ 2828334 w 3040484"/>
                  <a:gd name="csY35" fmla="*/ 2407007 h 3193780"/>
                  <a:gd name="csX36" fmla="*/ 2781324 w 3040484"/>
                  <a:gd name="csY36" fmla="*/ 2406052 h 3193780"/>
                  <a:gd name="csX37" fmla="*/ 2744007 w 3040484"/>
                  <a:gd name="csY37" fmla="*/ 2390404 h 3193780"/>
                  <a:gd name="csX38" fmla="*/ 2725956 w 3040484"/>
                  <a:gd name="csY38" fmla="*/ 2381259 h 3193780"/>
                  <a:gd name="csX39" fmla="*/ 2705972 w 3040484"/>
                  <a:gd name="csY39" fmla="*/ 2368982 h 3193780"/>
                  <a:gd name="csX40" fmla="*/ 2707185 w 3040484"/>
                  <a:gd name="csY40" fmla="*/ 2366095 h 3193780"/>
                  <a:gd name="csX41" fmla="*/ 2710072 w 3040484"/>
                  <a:gd name="csY41" fmla="*/ 2362725 h 3193780"/>
                  <a:gd name="csX42" fmla="*/ 2714160 w 3040484"/>
                  <a:gd name="csY42" fmla="*/ 2360075 h 3193780"/>
                  <a:gd name="csX43" fmla="*/ 2715363 w 3040484"/>
                  <a:gd name="csY43" fmla="*/ 2353571 h 3193780"/>
                  <a:gd name="csX44" fmla="*/ 2710072 w 3040484"/>
                  <a:gd name="csY44" fmla="*/ 2348764 h 3193780"/>
                  <a:gd name="csX45" fmla="*/ 2702602 w 3040484"/>
                  <a:gd name="csY45" fmla="*/ 2343462 h 3193780"/>
                  <a:gd name="csX46" fmla="*/ 2682944 w 3040484"/>
                  <a:gd name="csY46" fmla="*/ 2336565 h 3193780"/>
                  <a:gd name="csX47" fmla="*/ 2673003 w 3040484"/>
                  <a:gd name="csY47" fmla="*/ 2336407 h 3193780"/>
                  <a:gd name="csX48" fmla="*/ 2664173 w 3040484"/>
                  <a:gd name="csY48" fmla="*/ 2336407 h 3193780"/>
                  <a:gd name="csX49" fmla="*/ 2656951 w 3040484"/>
                  <a:gd name="csY49" fmla="*/ 2337047 h 3193780"/>
                  <a:gd name="csX50" fmla="*/ 2649570 w 3040484"/>
                  <a:gd name="csY50" fmla="*/ 2342024 h 3193780"/>
                  <a:gd name="csX51" fmla="*/ 2624532 w 3040484"/>
                  <a:gd name="csY51" fmla="*/ 2364805 h 3193780"/>
                  <a:gd name="csX52" fmla="*/ 2620701 w 3040484"/>
                  <a:gd name="csY52" fmla="*/ 2371230 h 3193780"/>
                  <a:gd name="csX53" fmla="*/ 2616939 w 3040484"/>
                  <a:gd name="csY53" fmla="*/ 2377554 h 3193780"/>
                  <a:gd name="csX54" fmla="*/ 2610097 w 3040484"/>
                  <a:gd name="csY54" fmla="*/ 2389035 h 3193780"/>
                  <a:gd name="csX55" fmla="*/ 2586586 w 3040484"/>
                  <a:gd name="csY55" fmla="*/ 2431080 h 3193780"/>
                  <a:gd name="csX56" fmla="*/ 2580330 w 3040484"/>
                  <a:gd name="csY56" fmla="*/ 2444077 h 3193780"/>
                  <a:gd name="csX57" fmla="*/ 2569490 w 3040484"/>
                  <a:gd name="csY57" fmla="*/ 2460152 h 3193780"/>
                  <a:gd name="csX58" fmla="*/ 2567726 w 3040484"/>
                  <a:gd name="csY58" fmla="*/ 2462051 h 3193780"/>
                  <a:gd name="csX59" fmla="*/ 2562008 w 3040484"/>
                  <a:gd name="csY59" fmla="*/ 2468207 h 3193780"/>
                  <a:gd name="csX60" fmla="*/ 2559144 w 3040484"/>
                  <a:gd name="csY60" fmla="*/ 2471284 h 3193780"/>
                  <a:gd name="csX61" fmla="*/ 2553122 w 3040484"/>
                  <a:gd name="csY61" fmla="*/ 2479945 h 3193780"/>
                  <a:gd name="csX62" fmla="*/ 2548797 w 3040484"/>
                  <a:gd name="csY62" fmla="*/ 2487651 h 3193780"/>
                  <a:gd name="csX63" fmla="*/ 2550718 w 3040484"/>
                  <a:gd name="csY63" fmla="*/ 2497525 h 3193780"/>
                  <a:gd name="csX64" fmla="*/ 2558660 w 3040484"/>
                  <a:gd name="csY64" fmla="*/ 2518947 h 3193780"/>
                  <a:gd name="csX65" fmla="*/ 2558424 w 3040484"/>
                  <a:gd name="csY65" fmla="*/ 2523755 h 3193780"/>
                  <a:gd name="csX66" fmla="*/ 2544461 w 3040484"/>
                  <a:gd name="csY66" fmla="*/ 2535549 h 3193780"/>
                  <a:gd name="csX67" fmla="*/ 2536037 w 3040484"/>
                  <a:gd name="csY67" fmla="*/ 2549512 h 3193780"/>
                  <a:gd name="csX68" fmla="*/ 2523523 w 3040484"/>
                  <a:gd name="csY68" fmla="*/ 2568293 h 3193780"/>
                  <a:gd name="csX69" fmla="*/ 2523275 w 3040484"/>
                  <a:gd name="csY69" fmla="*/ 2578640 h 3193780"/>
                  <a:gd name="csX70" fmla="*/ 2520625 w 3040484"/>
                  <a:gd name="csY70" fmla="*/ 2586098 h 3193780"/>
                  <a:gd name="csX71" fmla="*/ 2525927 w 3040484"/>
                  <a:gd name="csY71" fmla="*/ 2592838 h 3193780"/>
                  <a:gd name="csX72" fmla="*/ 2531947 w 3040484"/>
                  <a:gd name="csY72" fmla="*/ 2598376 h 3193780"/>
                  <a:gd name="csX73" fmla="*/ 2532183 w 3040484"/>
                  <a:gd name="csY73" fmla="*/ 2617158 h 3193780"/>
                  <a:gd name="csX74" fmla="*/ 2545900 w 3040484"/>
                  <a:gd name="csY74" fmla="*/ 2628223 h 3193780"/>
                  <a:gd name="csX75" fmla="*/ 2552887 w 3040484"/>
                  <a:gd name="csY75" fmla="*/ 2630155 h 3193780"/>
                  <a:gd name="csX76" fmla="*/ 2566120 w 3040484"/>
                  <a:gd name="csY76" fmla="*/ 2633525 h 3193780"/>
                  <a:gd name="csX77" fmla="*/ 2575757 w 3040484"/>
                  <a:gd name="csY77" fmla="*/ 2633525 h 3193780"/>
                  <a:gd name="csX78" fmla="*/ 2591158 w 3040484"/>
                  <a:gd name="csY78" fmla="*/ 2633626 h 3193780"/>
                  <a:gd name="csX79" fmla="*/ 2600549 w 3040484"/>
                  <a:gd name="csY79" fmla="*/ 2637378 h 3193780"/>
                  <a:gd name="csX80" fmla="*/ 2607851 w 3040484"/>
                  <a:gd name="csY80" fmla="*/ 2646117 h 3193780"/>
                  <a:gd name="csX81" fmla="*/ 2625823 w 3040484"/>
                  <a:gd name="csY81" fmla="*/ 2662484 h 3193780"/>
                  <a:gd name="csX82" fmla="*/ 2640910 w 3040484"/>
                  <a:gd name="csY82" fmla="*/ 2670516 h 3193780"/>
                  <a:gd name="csX83" fmla="*/ 2659522 w 3040484"/>
                  <a:gd name="csY83" fmla="*/ 2683030 h 3193780"/>
                  <a:gd name="csX84" fmla="*/ 2677170 w 3040484"/>
                  <a:gd name="csY84" fmla="*/ 2697476 h 3193780"/>
                  <a:gd name="csX85" fmla="*/ 2683910 w 3040484"/>
                  <a:gd name="csY85" fmla="*/ 2703565 h 3193780"/>
                  <a:gd name="csX86" fmla="*/ 2693536 w 3040484"/>
                  <a:gd name="csY86" fmla="*/ 2706137 h 3193780"/>
                  <a:gd name="csX87" fmla="*/ 2685516 w 3040484"/>
                  <a:gd name="csY87" fmla="*/ 2724109 h 3193780"/>
                  <a:gd name="csX88" fmla="*/ 2680698 w 3040484"/>
                  <a:gd name="csY88" fmla="*/ 2734140 h 3193780"/>
                  <a:gd name="csX89" fmla="*/ 2680461 w 3040484"/>
                  <a:gd name="csY89" fmla="*/ 2748822 h 3193780"/>
                  <a:gd name="csX90" fmla="*/ 2682147 w 3040484"/>
                  <a:gd name="csY90" fmla="*/ 2757965 h 3193780"/>
                  <a:gd name="csX91" fmla="*/ 2688403 w 3040484"/>
                  <a:gd name="csY91" fmla="*/ 2764705 h 3193780"/>
                  <a:gd name="csX92" fmla="*/ 2690571 w 3040484"/>
                  <a:gd name="csY92" fmla="*/ 2770007 h 3193780"/>
                  <a:gd name="csX93" fmla="*/ 2688651 w 3040484"/>
                  <a:gd name="csY93" fmla="*/ 2785891 h 3193780"/>
                  <a:gd name="csX94" fmla="*/ 2684551 w 3040484"/>
                  <a:gd name="csY94" fmla="*/ 2795035 h 3193780"/>
                  <a:gd name="csX95" fmla="*/ 2682630 w 3040484"/>
                  <a:gd name="csY95" fmla="*/ 2799134 h 3193780"/>
                  <a:gd name="csX96" fmla="*/ 2686719 w 3040484"/>
                  <a:gd name="csY96" fmla="*/ 2803706 h 3193780"/>
                  <a:gd name="csX97" fmla="*/ 2687685 w 3040484"/>
                  <a:gd name="csY97" fmla="*/ 2815254 h 3193780"/>
                  <a:gd name="csX98" fmla="*/ 2691773 w 3040484"/>
                  <a:gd name="csY98" fmla="*/ 2819826 h 3193780"/>
                  <a:gd name="csX99" fmla="*/ 2696109 w 3040484"/>
                  <a:gd name="csY99" fmla="*/ 2824880 h 3193780"/>
                  <a:gd name="csX100" fmla="*/ 2702130 w 3040484"/>
                  <a:gd name="csY100" fmla="*/ 2826565 h 3193780"/>
                  <a:gd name="csX101" fmla="*/ 2703568 w 3040484"/>
                  <a:gd name="csY101" fmla="*/ 2828497 h 3193780"/>
                  <a:gd name="csX102" fmla="*/ 2700445 w 3040484"/>
                  <a:gd name="csY102" fmla="*/ 2832350 h 3193780"/>
                  <a:gd name="csX103" fmla="*/ 2698030 w 3040484"/>
                  <a:gd name="csY103" fmla="*/ 2835720 h 3193780"/>
                  <a:gd name="csX104" fmla="*/ 2696109 w 3040484"/>
                  <a:gd name="csY104" fmla="*/ 2838124 h 3193780"/>
                  <a:gd name="csX105" fmla="*/ 2694829 w 3040484"/>
                  <a:gd name="csY105" fmla="*/ 2846705 h 3193780"/>
                  <a:gd name="csX106" fmla="*/ 2692414 w 3040484"/>
                  <a:gd name="csY106" fmla="*/ 2852647 h 3193780"/>
                  <a:gd name="csX107" fmla="*/ 2689212 w 3040484"/>
                  <a:gd name="csY107" fmla="*/ 2858747 h 3193780"/>
                  <a:gd name="csX108" fmla="*/ 2682472 w 3040484"/>
                  <a:gd name="csY108" fmla="*/ 2868688 h 3193780"/>
                  <a:gd name="csX109" fmla="*/ 2675563 w 3040484"/>
                  <a:gd name="csY109" fmla="*/ 2869812 h 3193780"/>
                  <a:gd name="csX110" fmla="*/ 2668027 w 3040484"/>
                  <a:gd name="csY110" fmla="*/ 2869812 h 3193780"/>
                  <a:gd name="csX111" fmla="*/ 2664813 w 3040484"/>
                  <a:gd name="csY111" fmla="*/ 2866768 h 3193780"/>
                  <a:gd name="csX112" fmla="*/ 2658073 w 3040484"/>
                  <a:gd name="csY112" fmla="*/ 2866610 h 3193780"/>
                  <a:gd name="csX113" fmla="*/ 2653266 w 3040484"/>
                  <a:gd name="csY113" fmla="*/ 2865160 h 3193780"/>
                  <a:gd name="csX114" fmla="*/ 2651974 w 3040484"/>
                  <a:gd name="csY114" fmla="*/ 2861476 h 3193780"/>
                  <a:gd name="csX115" fmla="*/ 2648930 w 3040484"/>
                  <a:gd name="csY115" fmla="*/ 2858747 h 3193780"/>
                  <a:gd name="csX116" fmla="*/ 2640022 w 3040484"/>
                  <a:gd name="csY116" fmla="*/ 2857860 h 3193780"/>
                  <a:gd name="csX117" fmla="*/ 2634484 w 3040484"/>
                  <a:gd name="csY117" fmla="*/ 2858702 h 3193780"/>
                  <a:gd name="csX118" fmla="*/ 2627620 w 3040484"/>
                  <a:gd name="csY118" fmla="*/ 2860870 h 3193780"/>
                  <a:gd name="csX119" fmla="*/ 2599503 w 3040484"/>
                  <a:gd name="csY119" fmla="*/ 2870935 h 3193780"/>
                  <a:gd name="csX120" fmla="*/ 2567568 w 3040484"/>
                  <a:gd name="csY120" fmla="*/ 2890031 h 3193780"/>
                  <a:gd name="csX121" fmla="*/ 2555852 w 3040484"/>
                  <a:gd name="csY121" fmla="*/ 2897099 h 3193780"/>
                  <a:gd name="csX122" fmla="*/ 2545427 w 3040484"/>
                  <a:gd name="csY122" fmla="*/ 2908815 h 3193780"/>
                  <a:gd name="csX123" fmla="*/ 2540451 w 3040484"/>
                  <a:gd name="csY123" fmla="*/ 2914432 h 3193780"/>
                  <a:gd name="csX124" fmla="*/ 2531621 w 3040484"/>
                  <a:gd name="csY124" fmla="*/ 2931922 h 3193780"/>
                  <a:gd name="csX125" fmla="*/ 2530015 w 3040484"/>
                  <a:gd name="csY125" fmla="*/ 2937864 h 3193780"/>
                  <a:gd name="csX126" fmla="*/ 2533229 w 3040484"/>
                  <a:gd name="csY126" fmla="*/ 2946200 h 3193780"/>
                  <a:gd name="csX127" fmla="*/ 2534666 w 3040484"/>
                  <a:gd name="csY127" fmla="*/ 2955996 h 3193780"/>
                  <a:gd name="csX128" fmla="*/ 2538845 w 3040484"/>
                  <a:gd name="csY128" fmla="*/ 2980866 h 3193780"/>
                  <a:gd name="csX129" fmla="*/ 2540451 w 3040484"/>
                  <a:gd name="csY129" fmla="*/ 3000120 h 3193780"/>
                  <a:gd name="csX130" fmla="*/ 2542057 w 3040484"/>
                  <a:gd name="csY130" fmla="*/ 3018743 h 3193780"/>
                  <a:gd name="csX131" fmla="*/ 2539327 w 3040484"/>
                  <a:gd name="csY131" fmla="*/ 3030292 h 3193780"/>
                  <a:gd name="csX132" fmla="*/ 2512929 w 3040484"/>
                  <a:gd name="csY132" fmla="*/ 3055488 h 3193780"/>
                  <a:gd name="csX133" fmla="*/ 2505707 w 3040484"/>
                  <a:gd name="csY133" fmla="*/ 3060543 h 3193780"/>
                  <a:gd name="csX134" fmla="*/ 2490542 w 3040484"/>
                  <a:gd name="csY134" fmla="*/ 3065834 h 3193780"/>
                  <a:gd name="csX135" fmla="*/ 2481634 w 3040484"/>
                  <a:gd name="csY135" fmla="*/ 3068731 h 3193780"/>
                  <a:gd name="csX136" fmla="*/ 2476578 w 3040484"/>
                  <a:gd name="csY136" fmla="*/ 3074629 h 3193780"/>
                  <a:gd name="csX137" fmla="*/ 2471760 w 3040484"/>
                  <a:gd name="csY137" fmla="*/ 3080279 h 3193780"/>
                  <a:gd name="csX138" fmla="*/ 2448013 w 3040484"/>
                  <a:gd name="csY138" fmla="*/ 3106834 h 3193780"/>
                  <a:gd name="csX139" fmla="*/ 2440633 w 3040484"/>
                  <a:gd name="csY139" fmla="*/ 3115181 h 3193780"/>
                  <a:gd name="csX140" fmla="*/ 2436465 w 3040484"/>
                  <a:gd name="csY140" fmla="*/ 3122730 h 3193780"/>
                  <a:gd name="csX141" fmla="*/ 2433567 w 3040484"/>
                  <a:gd name="csY141" fmla="*/ 3138771 h 3193780"/>
                  <a:gd name="csX142" fmla="*/ 2429164 w 3040484"/>
                  <a:gd name="csY142" fmla="*/ 3161878 h 3193780"/>
                  <a:gd name="csX143" fmla="*/ 2424828 w 3040484"/>
                  <a:gd name="csY143" fmla="*/ 3168865 h 3193780"/>
                  <a:gd name="csX144" fmla="*/ 2419774 w 3040484"/>
                  <a:gd name="csY144" fmla="*/ 3177773 h 3193780"/>
                  <a:gd name="csX145" fmla="*/ 2412551 w 3040484"/>
                  <a:gd name="csY145" fmla="*/ 3188838 h 3193780"/>
                  <a:gd name="csX146" fmla="*/ 2406777 w 3040484"/>
                  <a:gd name="csY146" fmla="*/ 3191006 h 3193780"/>
                  <a:gd name="csX147" fmla="*/ 2394252 w 3040484"/>
                  <a:gd name="csY147" fmla="*/ 3191006 h 3193780"/>
                  <a:gd name="csX148" fmla="*/ 2378851 w 3040484"/>
                  <a:gd name="csY148" fmla="*/ 3191006 h 3193780"/>
                  <a:gd name="csX149" fmla="*/ 2374033 w 3040484"/>
                  <a:gd name="csY149" fmla="*/ 3191848 h 3193780"/>
                  <a:gd name="csX150" fmla="*/ 2361518 w 3040484"/>
                  <a:gd name="csY150" fmla="*/ 3191848 h 3193780"/>
                  <a:gd name="csX151" fmla="*/ 2352128 w 3040484"/>
                  <a:gd name="csY151" fmla="*/ 3191848 h 3193780"/>
                  <a:gd name="csX152" fmla="*/ 2341423 w 3040484"/>
                  <a:gd name="csY152" fmla="*/ 3193781 h 3193780"/>
                  <a:gd name="csX153" fmla="*/ 2332998 w 3040484"/>
                  <a:gd name="csY153" fmla="*/ 3193781 h 3193780"/>
                  <a:gd name="csX154" fmla="*/ 2327697 w 3040484"/>
                  <a:gd name="csY154" fmla="*/ 3193051 h 3193780"/>
                  <a:gd name="csX155" fmla="*/ 2323013 w 3040484"/>
                  <a:gd name="csY155" fmla="*/ 3191006 h 3193780"/>
                  <a:gd name="csX156" fmla="*/ 2319643 w 3040484"/>
                  <a:gd name="csY156" fmla="*/ 3188603 h 3193780"/>
                  <a:gd name="csX157" fmla="*/ 2312656 w 3040484"/>
                  <a:gd name="csY157" fmla="*/ 3184266 h 3193780"/>
                  <a:gd name="csX158" fmla="*/ 2306883 w 3040484"/>
                  <a:gd name="csY158" fmla="*/ 3179941 h 3193780"/>
                  <a:gd name="csX159" fmla="*/ 2298693 w 3040484"/>
                  <a:gd name="csY159" fmla="*/ 3166573 h 3193780"/>
                  <a:gd name="csX160" fmla="*/ 2300501 w 3040484"/>
                  <a:gd name="csY160" fmla="*/ 3155139 h 3193780"/>
                  <a:gd name="csX161" fmla="*/ 2301703 w 3040484"/>
                  <a:gd name="csY161" fmla="*/ 3144916 h 3193780"/>
                  <a:gd name="csX162" fmla="*/ 2301984 w 3040484"/>
                  <a:gd name="csY162" fmla="*/ 3119192 h 3193780"/>
                  <a:gd name="csX163" fmla="*/ 2302309 w 3040484"/>
                  <a:gd name="csY163" fmla="*/ 3113418 h 3193780"/>
                  <a:gd name="csX164" fmla="*/ 2301186 w 3040484"/>
                  <a:gd name="csY164" fmla="*/ 3103308 h 3193780"/>
                  <a:gd name="csX165" fmla="*/ 2300141 w 3040484"/>
                  <a:gd name="csY165" fmla="*/ 3091592 h 3193780"/>
                  <a:gd name="csX166" fmla="*/ 2302062 w 3040484"/>
                  <a:gd name="csY166" fmla="*/ 3083649 h 3193780"/>
                  <a:gd name="csX167" fmla="*/ 2306634 w 3040484"/>
                  <a:gd name="csY167" fmla="*/ 3081482 h 3193780"/>
                  <a:gd name="csX168" fmla="*/ 2323248 w 3040484"/>
                  <a:gd name="csY168" fmla="*/ 3080527 h 3193780"/>
                  <a:gd name="csX169" fmla="*/ 2330954 w 3040484"/>
                  <a:gd name="csY169" fmla="*/ 3080527 h 3193780"/>
                  <a:gd name="csX170" fmla="*/ 2345389 w 3040484"/>
                  <a:gd name="csY170" fmla="*/ 3068485 h 3193780"/>
                  <a:gd name="csX171" fmla="*/ 2348039 w 3040484"/>
                  <a:gd name="csY171" fmla="*/ 3058622 h 3193780"/>
                  <a:gd name="csX172" fmla="*/ 2354296 w 3040484"/>
                  <a:gd name="csY172" fmla="*/ 3045142 h 3193780"/>
                  <a:gd name="csX173" fmla="*/ 2362238 w 3040484"/>
                  <a:gd name="csY173" fmla="*/ 3027080 h 3193780"/>
                  <a:gd name="csX174" fmla="*/ 2367292 w 3040484"/>
                  <a:gd name="csY174" fmla="*/ 3016497 h 3193780"/>
                  <a:gd name="csX175" fmla="*/ 2371392 w 3040484"/>
                  <a:gd name="csY175" fmla="*/ 3006141 h 3193780"/>
                  <a:gd name="csX176" fmla="*/ 2373560 w 3040484"/>
                  <a:gd name="csY176" fmla="*/ 2994829 h 3193780"/>
                  <a:gd name="csX177" fmla="*/ 2374032 w 3040484"/>
                  <a:gd name="csY177" fmla="*/ 2986639 h 3193780"/>
                  <a:gd name="csX178" fmla="*/ 2364483 w 3040484"/>
                  <a:gd name="csY178" fmla="*/ 2978304 h 3193780"/>
                  <a:gd name="csX179" fmla="*/ 2361922 w 3040484"/>
                  <a:gd name="csY179" fmla="*/ 2975889 h 3193780"/>
                  <a:gd name="csX180" fmla="*/ 2358227 w 3040484"/>
                  <a:gd name="csY180" fmla="*/ 2972688 h 3193780"/>
                  <a:gd name="csX181" fmla="*/ 2353902 w 3040484"/>
                  <a:gd name="csY181" fmla="*/ 2969880 h 3193780"/>
                  <a:gd name="csX182" fmla="*/ 2350049 w 3040484"/>
                  <a:gd name="csY182" fmla="*/ 2965623 h 3193780"/>
                  <a:gd name="csX183" fmla="*/ 2350364 w 3040484"/>
                  <a:gd name="csY183" fmla="*/ 2961130 h 3193780"/>
                  <a:gd name="csX184" fmla="*/ 2353903 w 3040484"/>
                  <a:gd name="csY184" fmla="*/ 2956232 h 3193780"/>
                  <a:gd name="csX185" fmla="*/ 2357666 w 3040484"/>
                  <a:gd name="csY185" fmla="*/ 2952380 h 3193780"/>
                  <a:gd name="csX186" fmla="*/ 2362642 w 3040484"/>
                  <a:gd name="csY186" fmla="*/ 2949897 h 3193780"/>
                  <a:gd name="csX187" fmla="*/ 2376088 w 3040484"/>
                  <a:gd name="csY187" fmla="*/ 2940068 h 3193780"/>
                  <a:gd name="csX188" fmla="*/ 2383670 w 3040484"/>
                  <a:gd name="csY188" fmla="*/ 2935620 h 3193780"/>
                  <a:gd name="csX189" fmla="*/ 2385591 w 3040484"/>
                  <a:gd name="csY189" fmla="*/ 2933452 h 3193780"/>
                  <a:gd name="csX190" fmla="*/ 2392690 w 3040484"/>
                  <a:gd name="csY190" fmla="*/ 2930442 h 3193780"/>
                  <a:gd name="csX191" fmla="*/ 2401834 w 3040484"/>
                  <a:gd name="csY191" fmla="*/ 2930566 h 3193780"/>
                  <a:gd name="csX192" fmla="*/ 2408698 w 3040484"/>
                  <a:gd name="csY192" fmla="*/ 2932004 h 3193780"/>
                  <a:gd name="csX193" fmla="*/ 2416527 w 3040484"/>
                  <a:gd name="csY193" fmla="*/ 2933565 h 3193780"/>
                  <a:gd name="csX194" fmla="*/ 2425312 w 3040484"/>
                  <a:gd name="csY194" fmla="*/ 2932723 h 3193780"/>
                  <a:gd name="csX195" fmla="*/ 2431209 w 3040484"/>
                  <a:gd name="csY195" fmla="*/ 2929241 h 3193780"/>
                  <a:gd name="csX196" fmla="*/ 2441319 w 3040484"/>
                  <a:gd name="csY196" fmla="*/ 2917199 h 3193780"/>
                  <a:gd name="csX197" fmla="*/ 2443724 w 3040484"/>
                  <a:gd name="csY197" fmla="*/ 2913829 h 3193780"/>
                  <a:gd name="csX198" fmla="*/ 2446610 w 3040484"/>
                  <a:gd name="csY198" fmla="*/ 2905404 h 3193780"/>
                  <a:gd name="csX199" fmla="*/ 2446970 w 3040484"/>
                  <a:gd name="csY199" fmla="*/ 2899754 h 3193780"/>
                  <a:gd name="csX200" fmla="*/ 2451385 w 3040484"/>
                  <a:gd name="csY200" fmla="*/ 2882443 h 3193780"/>
                  <a:gd name="csX201" fmla="*/ 2454441 w 3040484"/>
                  <a:gd name="csY201" fmla="*/ 2876400 h 3193780"/>
                  <a:gd name="csX202" fmla="*/ 2452666 w 3040484"/>
                  <a:gd name="csY202" fmla="*/ 2867897 h 3193780"/>
                  <a:gd name="csX203" fmla="*/ 2449947 w 3040484"/>
                  <a:gd name="csY203" fmla="*/ 2862281 h 3193780"/>
                  <a:gd name="csX204" fmla="*/ 2441432 w 3040484"/>
                  <a:gd name="csY204" fmla="*/ 2856338 h 3193780"/>
                  <a:gd name="csX205" fmla="*/ 2434861 w 3040484"/>
                  <a:gd name="csY205" fmla="*/ 2851204 h 3193780"/>
                  <a:gd name="csX206" fmla="*/ 2423628 w 3040484"/>
                  <a:gd name="csY206" fmla="*/ 2824648 h 3193780"/>
                  <a:gd name="csX207" fmla="*/ 2417372 w 3040484"/>
                  <a:gd name="csY207" fmla="*/ 2809248 h 3193780"/>
                  <a:gd name="csX208" fmla="*/ 2412552 w 3040484"/>
                  <a:gd name="csY208" fmla="*/ 2789265 h 3193780"/>
                  <a:gd name="csX209" fmla="*/ 2410148 w 3040484"/>
                  <a:gd name="csY209" fmla="*/ 2773617 h 3193780"/>
                  <a:gd name="csX210" fmla="*/ 2409664 w 3040484"/>
                  <a:gd name="csY210" fmla="*/ 2739681 h 3193780"/>
                  <a:gd name="csX211" fmla="*/ 2408215 w 3040484"/>
                  <a:gd name="csY211" fmla="*/ 2730852 h 3193780"/>
                  <a:gd name="csX212" fmla="*/ 2405329 w 3040484"/>
                  <a:gd name="csY212" fmla="*/ 2723471 h 3193780"/>
                  <a:gd name="csX213" fmla="*/ 2399554 w 3040484"/>
                  <a:gd name="csY213" fmla="*/ 2698433 h 3193780"/>
                  <a:gd name="csX214" fmla="*/ 2392814 w 3040484"/>
                  <a:gd name="csY214" fmla="*/ 2688492 h 3193780"/>
                  <a:gd name="csX215" fmla="*/ 2388962 w 3040484"/>
                  <a:gd name="csY215" fmla="*/ 2679820 h 3193780"/>
                  <a:gd name="csX216" fmla="*/ 2383502 w 3040484"/>
                  <a:gd name="csY216" fmla="*/ 2672114 h 3193780"/>
                  <a:gd name="csX217" fmla="*/ 2373561 w 3040484"/>
                  <a:gd name="csY217" fmla="*/ 2663453 h 3193780"/>
                  <a:gd name="csX218" fmla="*/ 2362328 w 3040484"/>
                  <a:gd name="csY218" fmla="*/ 2646760 h 3193780"/>
                  <a:gd name="csX219" fmla="*/ 2351173 w 3040484"/>
                  <a:gd name="csY219" fmla="*/ 2615712 h 3193780"/>
                  <a:gd name="csX220" fmla="*/ 2345871 w 3040484"/>
                  <a:gd name="csY220" fmla="*/ 2589235 h 3193780"/>
                  <a:gd name="csX221" fmla="*/ 2341546 w 3040484"/>
                  <a:gd name="csY221" fmla="*/ 2569016 h 3193780"/>
                  <a:gd name="csX222" fmla="*/ 2340817 w 3040484"/>
                  <a:gd name="csY222" fmla="*/ 2551122 h 3193780"/>
                  <a:gd name="csX223" fmla="*/ 2340660 w 3040484"/>
                  <a:gd name="csY223" fmla="*/ 2546146 h 3193780"/>
                  <a:gd name="csX224" fmla="*/ 2336010 w 3040484"/>
                  <a:gd name="csY224" fmla="*/ 2537485 h 3193780"/>
                  <a:gd name="csX225" fmla="*/ 2332954 w 3040484"/>
                  <a:gd name="csY225" fmla="*/ 2531543 h 3193780"/>
                  <a:gd name="csX226" fmla="*/ 2332797 w 3040484"/>
                  <a:gd name="csY226" fmla="*/ 2531161 h 3193780"/>
                  <a:gd name="csX227" fmla="*/ 2329046 w 3040484"/>
                  <a:gd name="csY227" fmla="*/ 2524309 h 3193780"/>
                  <a:gd name="csX228" fmla="*/ 2327507 w 3040484"/>
                  <a:gd name="csY228" fmla="*/ 2521590 h 3193780"/>
                  <a:gd name="csX229" fmla="*/ 2315307 w 3040484"/>
                  <a:gd name="csY229" fmla="*/ 2499921 h 3193780"/>
                  <a:gd name="csX230" fmla="*/ 2312532 w 3040484"/>
                  <a:gd name="csY230" fmla="*/ 2495473 h 3193780"/>
                  <a:gd name="csX231" fmla="*/ 2309971 w 3040484"/>
                  <a:gd name="csY231" fmla="*/ 2492810 h 3193780"/>
                  <a:gd name="csX232" fmla="*/ 2308320 w 3040484"/>
                  <a:gd name="csY232" fmla="*/ 2491148 h 3193780"/>
                  <a:gd name="csX233" fmla="*/ 2303467 w 3040484"/>
                  <a:gd name="csY233" fmla="*/ 2487643 h 3193780"/>
                  <a:gd name="csX234" fmla="*/ 2301827 w 3040484"/>
                  <a:gd name="csY234" fmla="*/ 2486452 h 3193780"/>
                  <a:gd name="csX235" fmla="*/ 2297491 w 3040484"/>
                  <a:gd name="csY235" fmla="*/ 2484520 h 3193780"/>
                  <a:gd name="csX236" fmla="*/ 2293043 w 3040484"/>
                  <a:gd name="csY236" fmla="*/ 2482723 h 3193780"/>
                  <a:gd name="csX237" fmla="*/ 2285820 w 3040484"/>
                  <a:gd name="csY237" fmla="*/ 2481634 h 3193780"/>
                  <a:gd name="csX238" fmla="*/ 2282450 w 3040484"/>
                  <a:gd name="csY238" fmla="*/ 2481522 h 3193780"/>
                  <a:gd name="csX239" fmla="*/ 2279440 w 3040484"/>
                  <a:gd name="csY239" fmla="*/ 2481881 h 3193780"/>
                  <a:gd name="csX240" fmla="*/ 2274991 w 3040484"/>
                  <a:gd name="csY240" fmla="*/ 2483319 h 3193780"/>
                  <a:gd name="csX241" fmla="*/ 2271139 w 3040484"/>
                  <a:gd name="csY241" fmla="*/ 2487172 h 3193780"/>
                  <a:gd name="csX242" fmla="*/ 2266803 w 3040484"/>
                  <a:gd name="csY242" fmla="*/ 2491868 h 3193780"/>
                  <a:gd name="csX243" fmla="*/ 2255009 w 3040484"/>
                  <a:gd name="csY243" fmla="*/ 2503426 h 3193780"/>
                  <a:gd name="csX244" fmla="*/ 2251762 w 3040484"/>
                  <a:gd name="csY244" fmla="*/ 2506796 h 3193780"/>
                  <a:gd name="csX245" fmla="*/ 2248752 w 3040484"/>
                  <a:gd name="csY245" fmla="*/ 2507876 h 3193780"/>
                  <a:gd name="csX246" fmla="*/ 2243574 w 3040484"/>
                  <a:gd name="csY246" fmla="*/ 2507392 h 3193780"/>
                  <a:gd name="csX247" fmla="*/ 2237317 w 3040484"/>
                  <a:gd name="csY247" fmla="*/ 2507156 h 3193780"/>
                  <a:gd name="csX248" fmla="*/ 2231779 w 3040484"/>
                  <a:gd name="csY248" fmla="*/ 2505707 h 3193780"/>
                  <a:gd name="csX249" fmla="*/ 2227927 w 3040484"/>
                  <a:gd name="csY249" fmla="*/ 2503426 h 3193780"/>
                  <a:gd name="csX250" fmla="*/ 2221187 w 3040484"/>
                  <a:gd name="csY250" fmla="*/ 2499450 h 3193780"/>
                  <a:gd name="csX251" fmla="*/ 2216131 w 3040484"/>
                  <a:gd name="csY251" fmla="*/ 2493552 h 3193780"/>
                  <a:gd name="csX252" fmla="*/ 2209515 w 3040484"/>
                  <a:gd name="csY252" fmla="*/ 2480308 h 3193780"/>
                  <a:gd name="csX253" fmla="*/ 2204101 w 3040484"/>
                  <a:gd name="csY253" fmla="*/ 2474175 h 3193780"/>
                  <a:gd name="csX254" fmla="*/ 2198079 w 3040484"/>
                  <a:gd name="csY254" fmla="*/ 2470322 h 3193780"/>
                  <a:gd name="csX255" fmla="*/ 2194114 w 3040484"/>
                  <a:gd name="csY255" fmla="*/ 2466828 h 3193780"/>
                  <a:gd name="csX256" fmla="*/ 2190015 w 3040484"/>
                  <a:gd name="csY256" fmla="*/ 2463582 h 3193780"/>
                  <a:gd name="csX257" fmla="*/ 2186408 w 3040484"/>
                  <a:gd name="csY257" fmla="*/ 2462863 h 3193780"/>
                  <a:gd name="csX258" fmla="*/ 2183275 w 3040484"/>
                  <a:gd name="csY258" fmla="*/ 2459246 h 3193780"/>
                  <a:gd name="csX259" fmla="*/ 2181354 w 3040484"/>
                  <a:gd name="csY259" fmla="*/ 2453831 h 3193780"/>
                  <a:gd name="csX260" fmla="*/ 2178107 w 3040484"/>
                  <a:gd name="csY260" fmla="*/ 2450461 h 3193780"/>
                  <a:gd name="csX261" fmla="*/ 2174366 w 3040484"/>
                  <a:gd name="csY261" fmla="*/ 2448181 h 3193780"/>
                  <a:gd name="csX262" fmla="*/ 2172446 w 3040484"/>
                  <a:gd name="csY262" fmla="*/ 2447698 h 3193780"/>
                  <a:gd name="csX263" fmla="*/ 2166784 w 3040484"/>
                  <a:gd name="csY263" fmla="*/ 2447372 h 3193780"/>
                  <a:gd name="csX264" fmla="*/ 2163897 w 3040484"/>
                  <a:gd name="csY264" fmla="*/ 2448663 h 3193780"/>
                  <a:gd name="csX265" fmla="*/ 2161011 w 3040484"/>
                  <a:gd name="csY265" fmla="*/ 2449787 h 3193780"/>
                  <a:gd name="csX266" fmla="*/ 2155642 w 3040484"/>
                  <a:gd name="csY266" fmla="*/ 2449698 h 3193780"/>
                  <a:gd name="csX267" fmla="*/ 2150666 w 3040484"/>
                  <a:gd name="csY267" fmla="*/ 2446328 h 3193780"/>
                  <a:gd name="csX268" fmla="*/ 2147610 w 3040484"/>
                  <a:gd name="csY268" fmla="*/ 2443845 h 3193780"/>
                  <a:gd name="csX269" fmla="*/ 2140556 w 3040484"/>
                  <a:gd name="csY269" fmla="*/ 2434813 h 3193780"/>
                  <a:gd name="csX270" fmla="*/ 2139354 w 3040484"/>
                  <a:gd name="csY270" fmla="*/ 2434094 h 3193780"/>
                  <a:gd name="csX271" fmla="*/ 2136220 w 3040484"/>
                  <a:gd name="csY271" fmla="*/ 2432532 h 3193780"/>
                  <a:gd name="csX272" fmla="*/ 2130558 w 3040484"/>
                  <a:gd name="csY272" fmla="*/ 2432532 h 3193780"/>
                  <a:gd name="csX273" fmla="*/ 2125873 w 3040484"/>
                  <a:gd name="csY273" fmla="*/ 2429162 h 3193780"/>
                  <a:gd name="csX274" fmla="*/ 2121538 w 3040484"/>
                  <a:gd name="csY274" fmla="*/ 2425185 h 3193780"/>
                  <a:gd name="csX275" fmla="*/ 2120448 w 3040484"/>
                  <a:gd name="csY275" fmla="*/ 2422174 h 3193780"/>
                  <a:gd name="csX276" fmla="*/ 2124660 w 3040484"/>
                  <a:gd name="csY276" fmla="*/ 2417490 h 3193780"/>
                  <a:gd name="csX277" fmla="*/ 2126952 w 3040484"/>
                  <a:gd name="csY277" fmla="*/ 2414232 h 3193780"/>
                  <a:gd name="csX278" fmla="*/ 2128638 w 3040484"/>
                  <a:gd name="csY278" fmla="*/ 2408818 h 3193780"/>
                  <a:gd name="csX279" fmla="*/ 2129121 w 3040484"/>
                  <a:gd name="csY279" fmla="*/ 2394855 h 3193780"/>
                  <a:gd name="csX280" fmla="*/ 2132851 w 3040484"/>
                  <a:gd name="csY280" fmla="*/ 2390891 h 3193780"/>
                  <a:gd name="csX281" fmla="*/ 2137782 w 3040484"/>
                  <a:gd name="csY281" fmla="*/ 2388363 h 3193780"/>
                  <a:gd name="csX282" fmla="*/ 2140197 w 3040484"/>
                  <a:gd name="csY282" fmla="*/ 2386195 h 3193780"/>
                  <a:gd name="csX283" fmla="*/ 2140668 w 3040484"/>
                  <a:gd name="csY283" fmla="*/ 2378253 h 3193780"/>
                  <a:gd name="csX284" fmla="*/ 2135737 w 3040484"/>
                  <a:gd name="csY284" fmla="*/ 2359033 h 3193780"/>
                  <a:gd name="csX285" fmla="*/ 2131727 w 3040484"/>
                  <a:gd name="csY285" fmla="*/ 2350686 h 3193780"/>
                  <a:gd name="csX286" fmla="*/ 2125953 w 3040484"/>
                  <a:gd name="csY286" fmla="*/ 2342184 h 3193780"/>
                  <a:gd name="csX287" fmla="*/ 2109743 w 3040484"/>
                  <a:gd name="csY287" fmla="*/ 2309764 h 3193780"/>
                  <a:gd name="csX288" fmla="*/ 2104284 w 3040484"/>
                  <a:gd name="csY288" fmla="*/ 2300945 h 3193780"/>
                  <a:gd name="csX289" fmla="*/ 2101071 w 3040484"/>
                  <a:gd name="csY289" fmla="*/ 2297406 h 3193780"/>
                  <a:gd name="csX290" fmla="*/ 2091130 w 3040484"/>
                  <a:gd name="csY290" fmla="*/ 2289229 h 3193780"/>
                  <a:gd name="csX291" fmla="*/ 2085187 w 3040484"/>
                  <a:gd name="csY291" fmla="*/ 2285050 h 3193780"/>
                  <a:gd name="csX292" fmla="*/ 2080537 w 3040484"/>
                  <a:gd name="csY292" fmla="*/ 2281680 h 3193780"/>
                  <a:gd name="csX293" fmla="*/ 2074762 w 3040484"/>
                  <a:gd name="csY293" fmla="*/ 2281523 h 3193780"/>
                  <a:gd name="csX294" fmla="*/ 2070269 w 3040484"/>
                  <a:gd name="csY294" fmla="*/ 2286814 h 3193780"/>
                  <a:gd name="csX295" fmla="*/ 2066089 w 3040484"/>
                  <a:gd name="csY295" fmla="*/ 2292115 h 3193780"/>
                  <a:gd name="csX296" fmla="*/ 2060630 w 3040484"/>
                  <a:gd name="csY296" fmla="*/ 2292430 h 3193780"/>
                  <a:gd name="csX297" fmla="*/ 2053575 w 3040484"/>
                  <a:gd name="csY297" fmla="*/ 2290666 h 3193780"/>
                  <a:gd name="csX298" fmla="*/ 2048599 w 3040484"/>
                  <a:gd name="csY298" fmla="*/ 2290352 h 3193780"/>
                  <a:gd name="csX299" fmla="*/ 2040735 w 3040484"/>
                  <a:gd name="csY299" fmla="*/ 2294844 h 3193780"/>
                  <a:gd name="csX300" fmla="*/ 2037040 w 3040484"/>
                  <a:gd name="csY300" fmla="*/ 2297888 h 3193780"/>
                  <a:gd name="csX301" fmla="*/ 2029985 w 3040484"/>
                  <a:gd name="csY301" fmla="*/ 2300944 h 3193780"/>
                  <a:gd name="csX302" fmla="*/ 2023885 w 3040484"/>
                  <a:gd name="csY302" fmla="*/ 2301102 h 3193780"/>
                  <a:gd name="csX303" fmla="*/ 2017943 w 3040484"/>
                  <a:gd name="csY303" fmla="*/ 2299653 h 3193780"/>
                  <a:gd name="csX304" fmla="*/ 2011854 w 3040484"/>
                  <a:gd name="csY304" fmla="*/ 2296126 h 3193780"/>
                  <a:gd name="csX305" fmla="*/ 2008957 w 3040484"/>
                  <a:gd name="csY305" fmla="*/ 2296283 h 3193780"/>
                  <a:gd name="csX306" fmla="*/ 2002542 w 3040484"/>
                  <a:gd name="csY306" fmla="*/ 2299978 h 3193780"/>
                  <a:gd name="csX307" fmla="*/ 1995477 w 3040484"/>
                  <a:gd name="csY307" fmla="*/ 2303190 h 3193780"/>
                  <a:gd name="csX308" fmla="*/ 1984806 w 3040484"/>
                  <a:gd name="csY308" fmla="*/ 2307122 h 3193780"/>
                  <a:gd name="csX309" fmla="*/ 1977224 w 3040484"/>
                  <a:gd name="csY309" fmla="*/ 2313862 h 3193780"/>
                  <a:gd name="csX310" fmla="*/ 1973977 w 3040484"/>
                  <a:gd name="csY310" fmla="*/ 2316267 h 3193780"/>
                  <a:gd name="csX311" fmla="*/ 1968686 w 3040484"/>
                  <a:gd name="csY311" fmla="*/ 2317232 h 3193780"/>
                  <a:gd name="csX312" fmla="*/ 1967361 w 3040484"/>
                  <a:gd name="csY312" fmla="*/ 2316390 h 3193780"/>
                  <a:gd name="csX313" fmla="*/ 1966395 w 3040484"/>
                  <a:gd name="csY313" fmla="*/ 2313380 h 3193780"/>
                  <a:gd name="csX314" fmla="*/ 1967237 w 3040484"/>
                  <a:gd name="csY314" fmla="*/ 2310122 h 3193780"/>
                  <a:gd name="csX315" fmla="*/ 1970247 w 3040484"/>
                  <a:gd name="csY315" fmla="*/ 2305068 h 3193780"/>
                  <a:gd name="csX316" fmla="*/ 1972775 w 3040484"/>
                  <a:gd name="csY316" fmla="*/ 2301338 h 3193780"/>
                  <a:gd name="csX317" fmla="*/ 1976628 w 3040484"/>
                  <a:gd name="csY317" fmla="*/ 2296171 h 3193780"/>
                  <a:gd name="csX318" fmla="*/ 1986018 w 3040484"/>
                  <a:gd name="csY318" fmla="*/ 2289544 h 3193780"/>
                  <a:gd name="csX319" fmla="*/ 1992274 w 3040484"/>
                  <a:gd name="csY319" fmla="*/ 2285691 h 3193780"/>
                  <a:gd name="csX320" fmla="*/ 2000576 w 3040484"/>
                  <a:gd name="csY320" fmla="*/ 2279558 h 3193780"/>
                  <a:gd name="csX321" fmla="*/ 2006350 w 3040484"/>
                  <a:gd name="csY321" fmla="*/ 2274379 h 3193780"/>
                  <a:gd name="csX322" fmla="*/ 2006473 w 3040484"/>
                  <a:gd name="csY322" fmla="*/ 2271851 h 3193780"/>
                  <a:gd name="csX323" fmla="*/ 2003103 w 3040484"/>
                  <a:gd name="csY323" fmla="*/ 2263427 h 3193780"/>
                  <a:gd name="csX324" fmla="*/ 1998654 w 3040484"/>
                  <a:gd name="csY324" fmla="*/ 2258732 h 3193780"/>
                  <a:gd name="csX325" fmla="*/ 1993117 w 3040484"/>
                  <a:gd name="csY325" fmla="*/ 2255609 h 3193780"/>
                  <a:gd name="csX326" fmla="*/ 1988781 w 3040484"/>
                  <a:gd name="csY326" fmla="*/ 2251632 h 3193780"/>
                  <a:gd name="csX327" fmla="*/ 1975986 w 3040484"/>
                  <a:gd name="csY327" fmla="*/ 2239074 h 3193780"/>
                  <a:gd name="csX328" fmla="*/ 1971572 w 3040484"/>
                  <a:gd name="csY328" fmla="*/ 2236108 h 3193780"/>
                  <a:gd name="csX329" fmla="*/ 1965708 w 3040484"/>
                  <a:gd name="csY329" fmla="*/ 2231299 h 3193780"/>
                  <a:gd name="csX330" fmla="*/ 1961945 w 3040484"/>
                  <a:gd name="csY330" fmla="*/ 2228244 h 3193780"/>
                  <a:gd name="csX331" fmla="*/ 1959856 w 3040484"/>
                  <a:gd name="csY331" fmla="*/ 2226805 h 3193780"/>
                  <a:gd name="csX332" fmla="*/ 1955767 w 3040484"/>
                  <a:gd name="csY332" fmla="*/ 2227120 h 3193780"/>
                  <a:gd name="csX333" fmla="*/ 1951027 w 3040484"/>
                  <a:gd name="csY333" fmla="*/ 2226805 h 3193780"/>
                  <a:gd name="csX334" fmla="*/ 1948297 w 3040484"/>
                  <a:gd name="csY334" fmla="*/ 2226154 h 3193780"/>
                  <a:gd name="csX335" fmla="*/ 1945815 w 3040484"/>
                  <a:gd name="csY335" fmla="*/ 2226075 h 3193780"/>
                  <a:gd name="csX336" fmla="*/ 1944051 w 3040484"/>
                  <a:gd name="csY336" fmla="*/ 2227839 h 3193780"/>
                  <a:gd name="csX337" fmla="*/ 1941647 w 3040484"/>
                  <a:gd name="csY337" fmla="*/ 2232893 h 3193780"/>
                  <a:gd name="csX338" fmla="*/ 1938917 w 3040484"/>
                  <a:gd name="csY338" fmla="*/ 2235701 h 3193780"/>
                  <a:gd name="csX339" fmla="*/ 1937468 w 3040484"/>
                  <a:gd name="csY339" fmla="*/ 2238195 h 3193780"/>
                  <a:gd name="csX340" fmla="*/ 1932570 w 3040484"/>
                  <a:gd name="csY340" fmla="*/ 2238835 h 3193780"/>
                  <a:gd name="csX341" fmla="*/ 1928402 w 3040484"/>
                  <a:gd name="csY341" fmla="*/ 2236746 h 3193780"/>
                  <a:gd name="csX342" fmla="*/ 1923583 w 3040484"/>
                  <a:gd name="csY342" fmla="*/ 2232579 h 3193780"/>
                  <a:gd name="csX343" fmla="*/ 1919180 w 3040484"/>
                  <a:gd name="csY343" fmla="*/ 2231298 h 3193780"/>
                  <a:gd name="csX344" fmla="*/ 1915406 w 3040484"/>
                  <a:gd name="csY344" fmla="*/ 2228726 h 3193780"/>
                  <a:gd name="csX345" fmla="*/ 1913238 w 3040484"/>
                  <a:gd name="csY345" fmla="*/ 2227760 h 3193780"/>
                  <a:gd name="csX346" fmla="*/ 1911632 w 3040484"/>
                  <a:gd name="csY346" fmla="*/ 2227446 h 3193780"/>
                  <a:gd name="csX347" fmla="*/ 1910273 w 3040484"/>
                  <a:gd name="csY347" fmla="*/ 2228726 h 3193780"/>
                  <a:gd name="csX348" fmla="*/ 1908746 w 3040484"/>
                  <a:gd name="csY348" fmla="*/ 2230973 h 3193780"/>
                  <a:gd name="csX349" fmla="*/ 1909150 w 3040484"/>
                  <a:gd name="csY349" fmla="*/ 2235870 h 3193780"/>
                  <a:gd name="csX350" fmla="*/ 1907780 w 3040484"/>
                  <a:gd name="csY350" fmla="*/ 2239723 h 3193780"/>
                  <a:gd name="csX351" fmla="*/ 1904657 w 3040484"/>
                  <a:gd name="csY351" fmla="*/ 2240442 h 3193780"/>
                  <a:gd name="csX352" fmla="*/ 1898232 w 3040484"/>
                  <a:gd name="csY352" fmla="*/ 2240117 h 3193780"/>
                  <a:gd name="csX353" fmla="*/ 1897917 w 3040484"/>
                  <a:gd name="csY353" fmla="*/ 2236354 h 3193780"/>
                  <a:gd name="csX354" fmla="*/ 1898513 w 3040484"/>
                  <a:gd name="csY354" fmla="*/ 2231771 h 3193780"/>
                  <a:gd name="csX355" fmla="*/ 1897558 w 3040484"/>
                  <a:gd name="csY355" fmla="*/ 2227558 h 3193780"/>
                  <a:gd name="csX356" fmla="*/ 1895210 w 3040484"/>
                  <a:gd name="csY356" fmla="*/ 2223234 h 3193780"/>
                  <a:gd name="csX357" fmla="*/ 1894783 w 3040484"/>
                  <a:gd name="csY357" fmla="*/ 2220706 h 3193780"/>
                  <a:gd name="csX358" fmla="*/ 1895267 w 3040484"/>
                  <a:gd name="csY358" fmla="*/ 2210192 h 3193780"/>
                  <a:gd name="csX359" fmla="*/ 1895503 w 3040484"/>
                  <a:gd name="csY359" fmla="*/ 2206585 h 3193780"/>
                  <a:gd name="csX360" fmla="*/ 1891661 w 3040484"/>
                  <a:gd name="csY360" fmla="*/ 2203048 h 3193780"/>
                  <a:gd name="csX361" fmla="*/ 1890448 w 3040484"/>
                  <a:gd name="csY361" fmla="*/ 2200801 h 3193780"/>
                  <a:gd name="csX362" fmla="*/ 1884315 w 3040484"/>
                  <a:gd name="csY362" fmla="*/ 2185804 h 3193780"/>
                  <a:gd name="csX363" fmla="*/ 1881788 w 3040484"/>
                  <a:gd name="csY363" fmla="*/ 2180750 h 3193780"/>
                  <a:gd name="csX364" fmla="*/ 1878181 w 3040484"/>
                  <a:gd name="csY364" fmla="*/ 2175932 h 3193780"/>
                  <a:gd name="csX365" fmla="*/ 1869026 w 3040484"/>
                  <a:gd name="csY365" fmla="*/ 2165978 h 3193780"/>
                  <a:gd name="csX366" fmla="*/ 1867667 w 3040484"/>
                  <a:gd name="csY366" fmla="*/ 2162126 h 3193780"/>
                  <a:gd name="csX367" fmla="*/ 1866780 w 3040484"/>
                  <a:gd name="csY367" fmla="*/ 2158036 h 3193780"/>
                  <a:gd name="csX368" fmla="*/ 1864377 w 3040484"/>
                  <a:gd name="csY368" fmla="*/ 2152824 h 3193780"/>
                  <a:gd name="csX369" fmla="*/ 1861411 w 3040484"/>
                  <a:gd name="csY369" fmla="*/ 2147522 h 3193780"/>
                  <a:gd name="csX370" fmla="*/ 1849414 w 3040484"/>
                  <a:gd name="csY370" fmla="*/ 2125021 h 3193780"/>
                  <a:gd name="csX371" fmla="*/ 1844842 w 3040484"/>
                  <a:gd name="csY371" fmla="*/ 2118035 h 3193780"/>
                  <a:gd name="csX372" fmla="*/ 1837260 w 3040484"/>
                  <a:gd name="csY372" fmla="*/ 2109611 h 3193780"/>
                  <a:gd name="csX373" fmla="*/ 1830396 w 3040484"/>
                  <a:gd name="csY373" fmla="*/ 2101432 h 3193780"/>
                  <a:gd name="csX374" fmla="*/ 1826161 w 3040484"/>
                  <a:gd name="csY374" fmla="*/ 2097580 h 3193780"/>
                  <a:gd name="csX375" fmla="*/ 1820679 w 3040484"/>
                  <a:gd name="csY375" fmla="*/ 2092593 h 3193780"/>
                  <a:gd name="csX376" fmla="*/ 1819679 w 3040484"/>
                  <a:gd name="csY376" fmla="*/ 2091683 h 3193780"/>
                  <a:gd name="csX377" fmla="*/ 1816478 w 3040484"/>
                  <a:gd name="csY377" fmla="*/ 2088155 h 3193780"/>
                  <a:gd name="csX378" fmla="*/ 1811738 w 3040484"/>
                  <a:gd name="csY378" fmla="*/ 2085178 h 3193780"/>
                  <a:gd name="csX379" fmla="*/ 1804358 w 3040484"/>
                  <a:gd name="csY379" fmla="*/ 2082134 h 3193780"/>
                  <a:gd name="csX380" fmla="*/ 1794731 w 3040484"/>
                  <a:gd name="csY380" fmla="*/ 2082134 h 3193780"/>
                  <a:gd name="csX381" fmla="*/ 1791125 w 3040484"/>
                  <a:gd name="csY381" fmla="*/ 2082370 h 3193780"/>
                  <a:gd name="csX382" fmla="*/ 1786541 w 3040484"/>
                  <a:gd name="csY382" fmla="*/ 2085426 h 3193780"/>
                  <a:gd name="csX383" fmla="*/ 1782453 w 3040484"/>
                  <a:gd name="csY383" fmla="*/ 2087189 h 3193780"/>
                  <a:gd name="csX384" fmla="*/ 1779005 w 3040484"/>
                  <a:gd name="csY384" fmla="*/ 2090401 h 3193780"/>
                  <a:gd name="csX385" fmla="*/ 1777240 w 3040484"/>
                  <a:gd name="csY385" fmla="*/ 2093929 h 3193780"/>
                  <a:gd name="csX386" fmla="*/ 1774994 w 3040484"/>
                  <a:gd name="csY386" fmla="*/ 2098502 h 3193780"/>
                  <a:gd name="csX387" fmla="*/ 1771467 w 3040484"/>
                  <a:gd name="csY387" fmla="*/ 2100029 h 3193780"/>
                  <a:gd name="csX388" fmla="*/ 1769052 w 3040484"/>
                  <a:gd name="csY388" fmla="*/ 2098580 h 3193780"/>
                  <a:gd name="csX389" fmla="*/ 1764165 w 3040484"/>
                  <a:gd name="csY389" fmla="*/ 2096177 h 3193780"/>
                  <a:gd name="csX390" fmla="*/ 1761919 w 3040484"/>
                  <a:gd name="csY390" fmla="*/ 2094087 h 3193780"/>
                  <a:gd name="csX391" fmla="*/ 1739049 w 3040484"/>
                  <a:gd name="csY391" fmla="*/ 2081899 h 3193780"/>
                  <a:gd name="csX392" fmla="*/ 1732466 w 3040484"/>
                  <a:gd name="csY392" fmla="*/ 2077877 h 3193780"/>
                  <a:gd name="csX393" fmla="*/ 1722840 w 3040484"/>
                  <a:gd name="csY393" fmla="*/ 2074990 h 3193780"/>
                  <a:gd name="csX394" fmla="*/ 1715302 w 3040484"/>
                  <a:gd name="csY394" fmla="*/ 2071463 h 3193780"/>
                  <a:gd name="csX395" fmla="*/ 1705023 w 3040484"/>
                  <a:gd name="csY395" fmla="*/ 2070014 h 3193780"/>
                  <a:gd name="csX396" fmla="*/ 1697159 w 3040484"/>
                  <a:gd name="csY396" fmla="*/ 2070182 h 3193780"/>
                  <a:gd name="csX397" fmla="*/ 1686734 w 3040484"/>
                  <a:gd name="csY397" fmla="*/ 2073710 h 3193780"/>
                  <a:gd name="csX398" fmla="*/ 1681275 w 3040484"/>
                  <a:gd name="csY398" fmla="*/ 2075473 h 3193780"/>
                  <a:gd name="csX399" fmla="*/ 1674860 w 3040484"/>
                  <a:gd name="csY399" fmla="*/ 2077877 h 3193780"/>
                  <a:gd name="csX400" fmla="*/ 1664548 w 3040484"/>
                  <a:gd name="csY400" fmla="*/ 2083741 h 3193780"/>
                  <a:gd name="csX401" fmla="*/ 1661662 w 3040484"/>
                  <a:gd name="csY401" fmla="*/ 2086391 h 3193780"/>
                  <a:gd name="csX402" fmla="*/ 1658528 w 3040484"/>
                  <a:gd name="csY402" fmla="*/ 2090716 h 3193780"/>
                  <a:gd name="csX403" fmla="*/ 1655394 w 3040484"/>
                  <a:gd name="csY403" fmla="*/ 2094333 h 3193780"/>
                  <a:gd name="csX404" fmla="*/ 1651429 w 3040484"/>
                  <a:gd name="csY404" fmla="*/ 2095176 h 3193780"/>
                  <a:gd name="csX405" fmla="*/ 1647935 w 3040484"/>
                  <a:gd name="csY405" fmla="*/ 2094446 h 3193780"/>
                  <a:gd name="csX406" fmla="*/ 1644329 w 3040484"/>
                  <a:gd name="csY406" fmla="*/ 2089031 h 3193780"/>
                  <a:gd name="csX407" fmla="*/ 1641195 w 3040484"/>
                  <a:gd name="csY407" fmla="*/ 2082920 h 3193780"/>
                  <a:gd name="csX408" fmla="*/ 1636983 w 3040484"/>
                  <a:gd name="csY408" fmla="*/ 2075798 h 3193780"/>
                  <a:gd name="csX409" fmla="*/ 1625547 w 3040484"/>
                  <a:gd name="csY409" fmla="*/ 2055578 h 3193780"/>
                  <a:gd name="csX410" fmla="*/ 1621582 w 3040484"/>
                  <a:gd name="csY410" fmla="*/ 2051960 h 3193780"/>
                  <a:gd name="csX411" fmla="*/ 1618325 w 3040484"/>
                  <a:gd name="csY411" fmla="*/ 2047748 h 3193780"/>
                  <a:gd name="csX412" fmla="*/ 1616640 w 3040484"/>
                  <a:gd name="csY412" fmla="*/ 2045704 h 3193780"/>
                  <a:gd name="csX413" fmla="*/ 1619414 w 3040484"/>
                  <a:gd name="csY413" fmla="*/ 2044019 h 3193780"/>
                  <a:gd name="csX414" fmla="*/ 1620493 w 3040484"/>
                  <a:gd name="csY414" fmla="*/ 2041851 h 3193780"/>
                  <a:gd name="csX415" fmla="*/ 1616168 w 3040484"/>
                  <a:gd name="csY415" fmla="*/ 2038728 h 3193780"/>
                  <a:gd name="csX416" fmla="*/ 1606418 w 3040484"/>
                  <a:gd name="csY416" fmla="*/ 2037886 h 3193780"/>
                  <a:gd name="csX417" fmla="*/ 1599914 w 3040484"/>
                  <a:gd name="csY417" fmla="*/ 2035842 h 3193780"/>
                  <a:gd name="csX418" fmla="*/ 1591006 w 3040484"/>
                  <a:gd name="csY418" fmla="*/ 2030786 h 3193780"/>
                  <a:gd name="csX419" fmla="*/ 1582098 w 3040484"/>
                  <a:gd name="csY419" fmla="*/ 2030540 h 3193780"/>
                  <a:gd name="csX420" fmla="*/ 1569427 w 3040484"/>
                  <a:gd name="csY420" fmla="*/ 2028619 h 3193780"/>
                  <a:gd name="csX421" fmla="*/ 1563810 w 3040484"/>
                  <a:gd name="csY421" fmla="*/ 2026935 h 3193780"/>
                  <a:gd name="csX422" fmla="*/ 1557789 w 3040484"/>
                  <a:gd name="csY422" fmla="*/ 2023318 h 3193780"/>
                  <a:gd name="csX423" fmla="*/ 1553622 w 3040484"/>
                  <a:gd name="csY423" fmla="*/ 2020273 h 3193780"/>
                  <a:gd name="csX424" fmla="*/ 1549690 w 3040484"/>
                  <a:gd name="csY424" fmla="*/ 2017544 h 3193780"/>
                  <a:gd name="csX425" fmla="*/ 1547275 w 3040484"/>
                  <a:gd name="csY425" fmla="*/ 2016263 h 3193780"/>
                  <a:gd name="csX426" fmla="*/ 1542950 w 3040484"/>
                  <a:gd name="csY426" fmla="*/ 2017622 h 3193780"/>
                  <a:gd name="csX427" fmla="*/ 1540860 w 3040484"/>
                  <a:gd name="csY427" fmla="*/ 2018588 h 3193780"/>
                  <a:gd name="csX428" fmla="*/ 1536929 w 3040484"/>
                  <a:gd name="csY428" fmla="*/ 2019150 h 3193780"/>
                  <a:gd name="csX429" fmla="*/ 1535244 w 3040484"/>
                  <a:gd name="csY429" fmla="*/ 2018105 h 3193780"/>
                  <a:gd name="csX430" fmla="*/ 1530110 w 3040484"/>
                  <a:gd name="csY430" fmla="*/ 2013208 h 3193780"/>
                  <a:gd name="csX431" fmla="*/ 1528066 w 3040484"/>
                  <a:gd name="csY431" fmla="*/ 2007670 h 3193780"/>
                  <a:gd name="csX432" fmla="*/ 1522528 w 3040484"/>
                  <a:gd name="csY432" fmla="*/ 1997807 h 3193780"/>
                  <a:gd name="csX433" fmla="*/ 1507644 w 3040484"/>
                  <a:gd name="csY433" fmla="*/ 1974532 h 3193780"/>
                  <a:gd name="csX434" fmla="*/ 1491434 w 3040484"/>
                  <a:gd name="csY434" fmla="*/ 1957851 h 3193780"/>
                  <a:gd name="csX435" fmla="*/ 1475549 w 3040484"/>
                  <a:gd name="csY435" fmla="*/ 1942439 h 3193780"/>
                  <a:gd name="csX436" fmla="*/ 1463833 w 3040484"/>
                  <a:gd name="csY436" fmla="*/ 1933217 h 3193780"/>
                  <a:gd name="csX437" fmla="*/ 1460778 w 3040484"/>
                  <a:gd name="csY437" fmla="*/ 1930330 h 3193780"/>
                  <a:gd name="csX438" fmla="*/ 1456611 w 3040484"/>
                  <a:gd name="csY438" fmla="*/ 1928959 h 3193780"/>
                  <a:gd name="csX439" fmla="*/ 1450669 w 3040484"/>
                  <a:gd name="csY439" fmla="*/ 1925353 h 3193780"/>
                  <a:gd name="csX440" fmla="*/ 1443771 w 3040484"/>
                  <a:gd name="csY440" fmla="*/ 1922702 h 3193780"/>
                  <a:gd name="csX441" fmla="*/ 1438638 w 3040484"/>
                  <a:gd name="csY441" fmla="*/ 1919017 h 3193780"/>
                  <a:gd name="csX442" fmla="*/ 1435874 w 3040484"/>
                  <a:gd name="csY442" fmla="*/ 1914760 h 3193780"/>
                  <a:gd name="csX443" fmla="*/ 1432977 w 3040484"/>
                  <a:gd name="csY443" fmla="*/ 1907538 h 3193780"/>
                  <a:gd name="csX444" fmla="*/ 1429494 w 3040484"/>
                  <a:gd name="csY444" fmla="*/ 1901764 h 3193780"/>
                  <a:gd name="csX445" fmla="*/ 1425876 w 3040484"/>
                  <a:gd name="csY445" fmla="*/ 1891654 h 3193780"/>
                  <a:gd name="csX446" fmla="*/ 1422394 w 3040484"/>
                  <a:gd name="csY446" fmla="*/ 1882982 h 3193780"/>
                  <a:gd name="csX447" fmla="*/ 1416811 w 3040484"/>
                  <a:gd name="csY447" fmla="*/ 1868941 h 3193780"/>
                  <a:gd name="csX448" fmla="*/ 1413284 w 3040484"/>
                  <a:gd name="csY448" fmla="*/ 1862683 h 3193780"/>
                  <a:gd name="csX449" fmla="*/ 1409274 w 3040484"/>
                  <a:gd name="csY449" fmla="*/ 1857551 h 3193780"/>
                  <a:gd name="csX450" fmla="*/ 1403017 w 3040484"/>
                  <a:gd name="csY450" fmla="*/ 1853697 h 3193780"/>
                  <a:gd name="csX451" fmla="*/ 1391616 w 3040484"/>
                  <a:gd name="csY451" fmla="*/ 1846800 h 3193780"/>
                  <a:gd name="csX452" fmla="*/ 1376293 w 3040484"/>
                  <a:gd name="csY452" fmla="*/ 1832522 h 3193780"/>
                  <a:gd name="csX453" fmla="*/ 1370755 w 3040484"/>
                  <a:gd name="csY453" fmla="*/ 1827782 h 3193780"/>
                  <a:gd name="csX454" fmla="*/ 1364015 w 3040484"/>
                  <a:gd name="csY454" fmla="*/ 1822974 h 3193780"/>
                  <a:gd name="csX455" fmla="*/ 1358724 w 3040484"/>
                  <a:gd name="csY455" fmla="*/ 1820806 h 3193780"/>
                  <a:gd name="csX456" fmla="*/ 1354231 w 3040484"/>
                  <a:gd name="csY456" fmla="*/ 1820806 h 3193780"/>
                  <a:gd name="csX457" fmla="*/ 1346121 w 3040484"/>
                  <a:gd name="csY457" fmla="*/ 1820806 h 3193780"/>
                  <a:gd name="csX458" fmla="*/ 1337460 w 3040484"/>
                  <a:gd name="csY458" fmla="*/ 1820244 h 3193780"/>
                  <a:gd name="csX459" fmla="*/ 1334012 w 3040484"/>
                  <a:gd name="csY459" fmla="*/ 1816794 h 3193780"/>
                  <a:gd name="csX460" fmla="*/ 1326306 w 3040484"/>
                  <a:gd name="csY460" fmla="*/ 1806684 h 3193780"/>
                  <a:gd name="csX461" fmla="*/ 1323261 w 3040484"/>
                  <a:gd name="csY461" fmla="*/ 1801708 h 3193780"/>
                  <a:gd name="csX462" fmla="*/ 1317960 w 3040484"/>
                  <a:gd name="csY462" fmla="*/ 1793204 h 3193780"/>
                  <a:gd name="csX463" fmla="*/ 1314747 w 3040484"/>
                  <a:gd name="csY463" fmla="*/ 1786779 h 3193780"/>
                  <a:gd name="csX464" fmla="*/ 1309300 w 3040484"/>
                  <a:gd name="csY464" fmla="*/ 1772502 h 3193780"/>
                  <a:gd name="csX465" fmla="*/ 1308176 w 3040484"/>
                  <a:gd name="csY465" fmla="*/ 1766717 h 3193780"/>
                  <a:gd name="csX466" fmla="*/ 1304324 w 3040484"/>
                  <a:gd name="csY466" fmla="*/ 1759819 h 3193780"/>
                  <a:gd name="csX467" fmla="*/ 1298708 w 3040484"/>
                  <a:gd name="csY467" fmla="*/ 1752764 h 3193780"/>
                  <a:gd name="csX468" fmla="*/ 1281809 w 3040484"/>
                  <a:gd name="csY468" fmla="*/ 1728086 h 3193780"/>
                  <a:gd name="csX469" fmla="*/ 1273631 w 3040484"/>
                  <a:gd name="csY469" fmla="*/ 1721223 h 3193780"/>
                  <a:gd name="csX470" fmla="*/ 1262555 w 3040484"/>
                  <a:gd name="csY470" fmla="*/ 1714965 h 3193780"/>
                  <a:gd name="csX471" fmla="*/ 1251367 w 3040484"/>
                  <a:gd name="csY471" fmla="*/ 1708472 h 3193780"/>
                  <a:gd name="csX472" fmla="*/ 1245099 w 3040484"/>
                  <a:gd name="csY472" fmla="*/ 1703900 h 3193780"/>
                  <a:gd name="csX473" fmla="*/ 1240292 w 3040484"/>
                  <a:gd name="csY473" fmla="*/ 1700643 h 3193780"/>
                  <a:gd name="csX474" fmla="*/ 1236866 w 3040484"/>
                  <a:gd name="csY474" fmla="*/ 1699475 h 3193780"/>
                  <a:gd name="csX475" fmla="*/ 1230418 w 3040484"/>
                  <a:gd name="csY475" fmla="*/ 1697273 h 3193780"/>
                  <a:gd name="csX476" fmla="*/ 1229935 w 3040484"/>
                  <a:gd name="csY476" fmla="*/ 1697216 h 3193780"/>
                  <a:gd name="csX477" fmla="*/ 1214534 w 3040484"/>
                  <a:gd name="csY477" fmla="*/ 1695475 h 3193780"/>
                  <a:gd name="csX478" fmla="*/ 1206952 w 3040484"/>
                  <a:gd name="csY478" fmla="*/ 1692701 h 3193780"/>
                  <a:gd name="csX479" fmla="*/ 1200930 w 3040484"/>
                  <a:gd name="csY479" fmla="*/ 1690297 h 3193780"/>
                  <a:gd name="csX480" fmla="*/ 1194078 w 3040484"/>
                  <a:gd name="csY480" fmla="*/ 1688735 h 3193780"/>
                  <a:gd name="csX481" fmla="*/ 1187697 w 3040484"/>
                  <a:gd name="csY481" fmla="*/ 1688611 h 3193780"/>
                  <a:gd name="csX482" fmla="*/ 1181441 w 3040484"/>
                  <a:gd name="csY482" fmla="*/ 1689207 h 3193780"/>
                  <a:gd name="csX483" fmla="*/ 1176139 w 3040484"/>
                  <a:gd name="csY483" fmla="*/ 1690656 h 3193780"/>
                  <a:gd name="csX484" fmla="*/ 1174701 w 3040484"/>
                  <a:gd name="csY484" fmla="*/ 1692106 h 3193780"/>
                  <a:gd name="csX485" fmla="*/ 1173016 w 3040484"/>
                  <a:gd name="csY485" fmla="*/ 1696914 h 3193780"/>
                  <a:gd name="csX486" fmla="*/ 1171443 w 3040484"/>
                  <a:gd name="csY486" fmla="*/ 1700767 h 3193780"/>
                  <a:gd name="csX487" fmla="*/ 1169646 w 3040484"/>
                  <a:gd name="csY487" fmla="*/ 1702216 h 3193780"/>
                  <a:gd name="csX488" fmla="*/ 1166749 w 3040484"/>
                  <a:gd name="csY488" fmla="*/ 1702688 h 3193780"/>
                  <a:gd name="csX489" fmla="*/ 1162064 w 3040484"/>
                  <a:gd name="csY489" fmla="*/ 1701003 h 3193780"/>
                  <a:gd name="csX490" fmla="*/ 1158570 w 3040484"/>
                  <a:gd name="csY490" fmla="*/ 1699835 h 3193780"/>
                  <a:gd name="csX491" fmla="*/ 1153998 w 3040484"/>
                  <a:gd name="csY491" fmla="*/ 1697273 h 3193780"/>
                  <a:gd name="csX492" fmla="*/ 1147853 w 3040484"/>
                  <a:gd name="csY492" fmla="*/ 1695588 h 3193780"/>
                  <a:gd name="csX493" fmla="*/ 1145932 w 3040484"/>
                  <a:gd name="csY493" fmla="*/ 1694870 h 3193780"/>
                  <a:gd name="csX494" fmla="*/ 1144967 w 3040484"/>
                  <a:gd name="csY494" fmla="*/ 1688848 h 3193780"/>
                  <a:gd name="csX495" fmla="*/ 1144483 w 3040484"/>
                  <a:gd name="csY495" fmla="*/ 1683794 h 3193780"/>
                  <a:gd name="csX496" fmla="*/ 1147977 w 3040484"/>
                  <a:gd name="csY496" fmla="*/ 1678627 h 3193780"/>
                  <a:gd name="csX497" fmla="*/ 1151223 w 3040484"/>
                  <a:gd name="csY497" fmla="*/ 1677054 h 3193780"/>
                  <a:gd name="csX498" fmla="*/ 1154233 w 3040484"/>
                  <a:gd name="csY498" fmla="*/ 1676335 h 3193780"/>
                  <a:gd name="csX499" fmla="*/ 1158693 w 3040484"/>
                  <a:gd name="csY499" fmla="*/ 1676459 h 3193780"/>
                  <a:gd name="csX500" fmla="*/ 1163141 w 3040484"/>
                  <a:gd name="csY500" fmla="*/ 1678986 h 3193780"/>
                  <a:gd name="csX501" fmla="*/ 1169758 w 3040484"/>
                  <a:gd name="csY501" fmla="*/ 1683199 h 3193780"/>
                  <a:gd name="csX502" fmla="*/ 1172286 w 3040484"/>
                  <a:gd name="csY502" fmla="*/ 1683681 h 3193780"/>
                  <a:gd name="csX503" fmla="*/ 1177229 w 3040484"/>
                  <a:gd name="csY503" fmla="*/ 1683558 h 3193780"/>
                  <a:gd name="csX504" fmla="*/ 1180835 w 3040484"/>
                  <a:gd name="csY504" fmla="*/ 1683199 h 3193780"/>
                  <a:gd name="csX505" fmla="*/ 1184687 w 3040484"/>
                  <a:gd name="csY505" fmla="*/ 1681749 h 3193780"/>
                  <a:gd name="csX506" fmla="*/ 1185889 w 3040484"/>
                  <a:gd name="csY506" fmla="*/ 1679829 h 3193780"/>
                  <a:gd name="csX507" fmla="*/ 1184081 w 3040484"/>
                  <a:gd name="csY507" fmla="*/ 1676459 h 3193780"/>
                  <a:gd name="csX508" fmla="*/ 1180835 w 3040484"/>
                  <a:gd name="csY508" fmla="*/ 1673684 h 3193780"/>
                  <a:gd name="csX509" fmla="*/ 1177341 w 3040484"/>
                  <a:gd name="csY509" fmla="*/ 1671887 h 3193780"/>
                  <a:gd name="csX510" fmla="*/ 1174331 w 3040484"/>
                  <a:gd name="csY510" fmla="*/ 1670314 h 3193780"/>
                  <a:gd name="csX511" fmla="*/ 1170725 w 3040484"/>
                  <a:gd name="csY511" fmla="*/ 1669955 h 3193780"/>
                  <a:gd name="csX512" fmla="*/ 1168433 w 3040484"/>
                  <a:gd name="csY512" fmla="*/ 1672123 h 3193780"/>
                  <a:gd name="csX513" fmla="*/ 1165547 w 3040484"/>
                  <a:gd name="csY513" fmla="*/ 1672729 h 3193780"/>
                  <a:gd name="csX514" fmla="*/ 1164345 w 3040484"/>
                  <a:gd name="csY514" fmla="*/ 1672123 h 3193780"/>
                  <a:gd name="csX515" fmla="*/ 1163750 w 3040484"/>
                  <a:gd name="csY515" fmla="*/ 1668147 h 3193780"/>
                  <a:gd name="csX516" fmla="*/ 1166154 w 3040484"/>
                  <a:gd name="csY516" fmla="*/ 1664417 h 3193780"/>
                  <a:gd name="csX517" fmla="*/ 1168074 w 3040484"/>
                  <a:gd name="csY517" fmla="*/ 1654667 h 3193780"/>
                  <a:gd name="csX518" fmla="*/ 1166637 w 3040484"/>
                  <a:gd name="csY518" fmla="*/ 1644276 h 3193780"/>
                  <a:gd name="csX519" fmla="*/ 1164548 w 3040484"/>
                  <a:gd name="csY519" fmla="*/ 1638344 h 3193780"/>
                  <a:gd name="csX520" fmla="*/ 1162143 w 3040484"/>
                  <a:gd name="csY520" fmla="*/ 1636738 h 3193780"/>
                  <a:gd name="csX521" fmla="*/ 1156684 w 3040484"/>
                  <a:gd name="csY521" fmla="*/ 1637220 h 3193780"/>
                  <a:gd name="csX522" fmla="*/ 1152988 w 3040484"/>
                  <a:gd name="csY522" fmla="*/ 1637220 h 3193780"/>
                  <a:gd name="csX523" fmla="*/ 1148663 w 3040484"/>
                  <a:gd name="csY523" fmla="*/ 1632727 h 3193780"/>
                  <a:gd name="csX524" fmla="*/ 1146417 w 3040484"/>
                  <a:gd name="csY524" fmla="*/ 1624706 h 3193780"/>
                  <a:gd name="csX525" fmla="*/ 1140037 w 3040484"/>
                  <a:gd name="csY525" fmla="*/ 1613024 h 3193780"/>
                  <a:gd name="csX526" fmla="*/ 1133173 w 3040484"/>
                  <a:gd name="csY526" fmla="*/ 1607610 h 3193780"/>
                  <a:gd name="csX527" fmla="*/ 1122939 w 3040484"/>
                  <a:gd name="csY527" fmla="*/ 1602555 h 3193780"/>
                  <a:gd name="csX528" fmla="*/ 1119333 w 3040484"/>
                  <a:gd name="csY528" fmla="*/ 1595332 h 3193780"/>
                  <a:gd name="csX529" fmla="*/ 1115244 w 3040484"/>
                  <a:gd name="csY529" fmla="*/ 1585469 h 3193780"/>
                  <a:gd name="csX530" fmla="*/ 1111391 w 3040484"/>
                  <a:gd name="csY530" fmla="*/ 1579571 h 3193780"/>
                  <a:gd name="csX531" fmla="*/ 1103932 w 3040484"/>
                  <a:gd name="csY531" fmla="*/ 1574269 h 3193780"/>
                  <a:gd name="csX532" fmla="*/ 1097788 w 3040484"/>
                  <a:gd name="csY532" fmla="*/ 1570057 h 3193780"/>
                  <a:gd name="csX533" fmla="*/ 1086712 w 3040484"/>
                  <a:gd name="csY533" fmla="*/ 1565003 h 3193780"/>
                  <a:gd name="csX534" fmla="*/ 1074918 w 3040484"/>
                  <a:gd name="csY534" fmla="*/ 1562600 h 3193780"/>
                  <a:gd name="csX535" fmla="*/ 1069391 w 3040484"/>
                  <a:gd name="csY535" fmla="*/ 1561880 h 3193780"/>
                  <a:gd name="csX536" fmla="*/ 1058068 w 3040484"/>
                  <a:gd name="csY536" fmla="*/ 1558622 h 3193780"/>
                  <a:gd name="csX537" fmla="*/ 1053383 w 3040484"/>
                  <a:gd name="csY537" fmla="*/ 1554780 h 3193780"/>
                  <a:gd name="csX538" fmla="*/ 1053383 w 3040484"/>
                  <a:gd name="csY538" fmla="*/ 1552612 h 3193780"/>
                  <a:gd name="csX539" fmla="*/ 1055180 w 3040484"/>
                  <a:gd name="csY539" fmla="*/ 1548153 h 3193780"/>
                  <a:gd name="csX540" fmla="*/ 1058437 w 3040484"/>
                  <a:gd name="csY540" fmla="*/ 1544064 h 3193780"/>
                  <a:gd name="csX541" fmla="*/ 1061560 w 3040484"/>
                  <a:gd name="csY541" fmla="*/ 1540694 h 3193780"/>
                  <a:gd name="csX542" fmla="*/ 1062402 w 3040484"/>
                  <a:gd name="csY542" fmla="*/ 1536840 h 3193780"/>
                  <a:gd name="csX543" fmla="*/ 1061684 w 3040484"/>
                  <a:gd name="csY543" fmla="*/ 1528898 h 3193780"/>
                  <a:gd name="csX544" fmla="*/ 1062886 w 3040484"/>
                  <a:gd name="csY544" fmla="*/ 1518552 h 3193780"/>
                  <a:gd name="csX545" fmla="*/ 1061684 w 3040484"/>
                  <a:gd name="csY545" fmla="*/ 1514216 h 3193780"/>
                  <a:gd name="csX546" fmla="*/ 1055910 w 3040484"/>
                  <a:gd name="csY546" fmla="*/ 1510600 h 3193780"/>
                  <a:gd name="csX547" fmla="*/ 1050372 w 3040484"/>
                  <a:gd name="csY547" fmla="*/ 1508196 h 3193780"/>
                  <a:gd name="csX548" fmla="*/ 1037734 w 3040484"/>
                  <a:gd name="csY548" fmla="*/ 1502905 h 3193780"/>
                  <a:gd name="csX549" fmla="*/ 1035802 w 3040484"/>
                  <a:gd name="csY549" fmla="*/ 1502298 h 3193780"/>
                  <a:gd name="csX550" fmla="*/ 1031230 w 3040484"/>
                  <a:gd name="csY550" fmla="*/ 1500972 h 3193780"/>
                  <a:gd name="csX551" fmla="*/ 1027377 w 3040484"/>
                  <a:gd name="csY551" fmla="*/ 1500490 h 3193780"/>
                  <a:gd name="csX552" fmla="*/ 1013896 w 3040484"/>
                  <a:gd name="csY552" fmla="*/ 1500490 h 3193780"/>
                  <a:gd name="csX553" fmla="*/ 1006920 w 3040484"/>
                  <a:gd name="csY553" fmla="*/ 1501815 h 3193780"/>
                  <a:gd name="csX554" fmla="*/ 1006258 w 3040484"/>
                  <a:gd name="csY554" fmla="*/ 1503747 h 3193780"/>
                  <a:gd name="csX555" fmla="*/ 1004752 w 3040484"/>
                  <a:gd name="csY555" fmla="*/ 1507297 h 3193780"/>
                  <a:gd name="csX556" fmla="*/ 1001146 w 3040484"/>
                  <a:gd name="csY556" fmla="*/ 1510240 h 3193780"/>
                  <a:gd name="csX557" fmla="*/ 998674 w 3040484"/>
                  <a:gd name="csY557" fmla="*/ 1510307 h 3193780"/>
                  <a:gd name="csX558" fmla="*/ 994586 w 3040484"/>
                  <a:gd name="csY558" fmla="*/ 1506814 h 3193780"/>
                  <a:gd name="csX559" fmla="*/ 992833 w 3040484"/>
                  <a:gd name="csY559" fmla="*/ 1505129 h 3193780"/>
                  <a:gd name="csX560" fmla="*/ 992058 w 3040484"/>
                  <a:gd name="csY560" fmla="*/ 1500861 h 3193780"/>
                  <a:gd name="csX561" fmla="*/ 993013 w 3040484"/>
                  <a:gd name="csY561" fmla="*/ 1495323 h 3193780"/>
                  <a:gd name="csX562" fmla="*/ 994944 w 3040484"/>
                  <a:gd name="csY562" fmla="*/ 1487740 h 3193780"/>
                  <a:gd name="csX563" fmla="*/ 997012 w 3040484"/>
                  <a:gd name="csY563" fmla="*/ 1481079 h 3193780"/>
                  <a:gd name="csX564" fmla="*/ 997090 w 3040484"/>
                  <a:gd name="csY564" fmla="*/ 1476103 h 3193780"/>
                  <a:gd name="csX565" fmla="*/ 998618 w 3040484"/>
                  <a:gd name="csY565" fmla="*/ 1471205 h 3193780"/>
                  <a:gd name="csX566" fmla="*/ 1000302 w 3040484"/>
                  <a:gd name="csY566" fmla="*/ 1467678 h 3193780"/>
                  <a:gd name="csX567" fmla="*/ 1000302 w 3040484"/>
                  <a:gd name="csY567" fmla="*/ 1443931 h 3193780"/>
                  <a:gd name="csX568" fmla="*/ 1001381 w 3040484"/>
                  <a:gd name="csY568" fmla="*/ 1434057 h 3193780"/>
                  <a:gd name="csX569" fmla="*/ 1002942 w 3040484"/>
                  <a:gd name="csY569" fmla="*/ 1420937 h 3193780"/>
                  <a:gd name="csX570" fmla="*/ 999932 w 3040484"/>
                  <a:gd name="csY570" fmla="*/ 1416365 h 3193780"/>
                  <a:gd name="csX571" fmla="*/ 999572 w 3040484"/>
                  <a:gd name="csY571" fmla="*/ 1411310 h 3193780"/>
                  <a:gd name="csX572" fmla="*/ 997887 w 3040484"/>
                  <a:gd name="csY572" fmla="*/ 1396505 h 3193780"/>
                  <a:gd name="csX573" fmla="*/ 982565 w 3040484"/>
                  <a:gd name="csY573" fmla="*/ 1358155 h 3193780"/>
                  <a:gd name="csX574" fmla="*/ 974859 w 3040484"/>
                  <a:gd name="csY574" fmla="*/ 1346124 h 3193780"/>
                  <a:gd name="csX575" fmla="*/ 967804 w 3040484"/>
                  <a:gd name="csY575" fmla="*/ 1335048 h 3193780"/>
                  <a:gd name="csX576" fmla="*/ 948304 w 3040484"/>
                  <a:gd name="csY576" fmla="*/ 1311774 h 3193780"/>
                  <a:gd name="csX577" fmla="*/ 944934 w 3040484"/>
                  <a:gd name="csY577" fmla="*/ 1304079 h 3193780"/>
                  <a:gd name="csX578" fmla="*/ 941800 w 3040484"/>
                  <a:gd name="csY578" fmla="*/ 1289150 h 3193780"/>
                  <a:gd name="csX579" fmla="*/ 940598 w 3040484"/>
                  <a:gd name="csY579" fmla="*/ 1278074 h 3193780"/>
                  <a:gd name="csX580" fmla="*/ 937475 w 3040484"/>
                  <a:gd name="csY580" fmla="*/ 1268212 h 3193780"/>
                  <a:gd name="csX581" fmla="*/ 933858 w 3040484"/>
                  <a:gd name="csY581" fmla="*/ 1255697 h 3193780"/>
                  <a:gd name="csX582" fmla="*/ 934824 w 3040484"/>
                  <a:gd name="csY582" fmla="*/ 1233063 h 3193780"/>
                  <a:gd name="csX583" fmla="*/ 931690 w 3040484"/>
                  <a:gd name="csY583" fmla="*/ 1215652 h 3193780"/>
                  <a:gd name="csX584" fmla="*/ 930409 w 3040484"/>
                  <a:gd name="csY584" fmla="*/ 1203463 h 3193780"/>
                  <a:gd name="csX585" fmla="*/ 930409 w 3040484"/>
                  <a:gd name="csY585" fmla="*/ 1193186 h 3193780"/>
                  <a:gd name="csX586" fmla="*/ 925433 w 3040484"/>
                  <a:gd name="csY586" fmla="*/ 1174820 h 3193780"/>
                  <a:gd name="csX587" fmla="*/ 915323 w 3040484"/>
                  <a:gd name="csY587" fmla="*/ 1157487 h 3193780"/>
                  <a:gd name="csX588" fmla="*/ 911471 w 3040484"/>
                  <a:gd name="csY588" fmla="*/ 1147860 h 3193780"/>
                  <a:gd name="csX589" fmla="*/ 905462 w 3040484"/>
                  <a:gd name="csY589" fmla="*/ 1142075 h 3193780"/>
                  <a:gd name="csX590" fmla="*/ 894622 w 3040484"/>
                  <a:gd name="csY590" fmla="*/ 1129078 h 3193780"/>
                  <a:gd name="csX591" fmla="*/ 876817 w 3040484"/>
                  <a:gd name="csY591" fmla="*/ 1117047 h 3193780"/>
                  <a:gd name="csX592" fmla="*/ 874042 w 3040484"/>
                  <a:gd name="csY592" fmla="*/ 1115474 h 3193780"/>
                  <a:gd name="csX593" fmla="*/ 872054 w 3040484"/>
                  <a:gd name="csY593" fmla="*/ 1114935 h 3193780"/>
                  <a:gd name="csX594" fmla="*/ 865617 w 3040484"/>
                  <a:gd name="csY594" fmla="*/ 1113194 h 3193780"/>
                  <a:gd name="csX595" fmla="*/ 864853 w 3040484"/>
                  <a:gd name="csY595" fmla="*/ 1113283 h 3193780"/>
                  <a:gd name="csX596" fmla="*/ 859843 w 3040484"/>
                  <a:gd name="csY596" fmla="*/ 1113912 h 3193780"/>
                  <a:gd name="csX597" fmla="*/ 857192 w 3040484"/>
                  <a:gd name="csY597" fmla="*/ 1115957 h 3193780"/>
                  <a:gd name="csX598" fmla="*/ 854181 w 3040484"/>
                  <a:gd name="csY598" fmla="*/ 1115474 h 3193780"/>
                  <a:gd name="csX599" fmla="*/ 848655 w 3040484"/>
                  <a:gd name="csY599" fmla="*/ 1110902 h 3193780"/>
                  <a:gd name="csX600" fmla="*/ 844555 w 3040484"/>
                  <a:gd name="csY600" fmla="*/ 1106813 h 3193780"/>
                  <a:gd name="csX601" fmla="*/ 834805 w 3040484"/>
                  <a:gd name="csY601" fmla="*/ 1098826 h 3193780"/>
                  <a:gd name="csX602" fmla="*/ 830918 w 3040484"/>
                  <a:gd name="csY602" fmla="*/ 1096018 h 3193780"/>
                  <a:gd name="csX603" fmla="*/ 827626 w 3040484"/>
                  <a:gd name="csY603" fmla="*/ 1094581 h 3193780"/>
                  <a:gd name="csX604" fmla="*/ 824582 w 3040484"/>
                  <a:gd name="csY604" fmla="*/ 1094097 h 3193780"/>
                  <a:gd name="csX605" fmla="*/ 821931 w 3040484"/>
                  <a:gd name="csY605" fmla="*/ 1093939 h 3193780"/>
                  <a:gd name="csX606" fmla="*/ 820885 w 3040484"/>
                  <a:gd name="csY606" fmla="*/ 1094579 h 3193780"/>
                  <a:gd name="csX607" fmla="*/ 820009 w 3040484"/>
                  <a:gd name="csY607" fmla="*/ 1097950 h 3193780"/>
                  <a:gd name="csX608" fmla="*/ 820009 w 3040484"/>
                  <a:gd name="csY608" fmla="*/ 1100432 h 3193780"/>
                  <a:gd name="csX609" fmla="*/ 821211 w 3040484"/>
                  <a:gd name="csY609" fmla="*/ 1106374 h 3193780"/>
                  <a:gd name="csX610" fmla="*/ 820009 w 3040484"/>
                  <a:gd name="csY610" fmla="*/ 1109665 h 3193780"/>
                  <a:gd name="csX611" fmla="*/ 814223 w 3040484"/>
                  <a:gd name="csY611" fmla="*/ 1109496 h 3193780"/>
                  <a:gd name="csX612" fmla="*/ 805720 w 3040484"/>
                  <a:gd name="csY612" fmla="*/ 1101801 h 3193780"/>
                  <a:gd name="csX613" fmla="*/ 791195 w 3040484"/>
                  <a:gd name="csY613" fmla="*/ 1086547 h 3193780"/>
                  <a:gd name="csX614" fmla="*/ 785343 w 3040484"/>
                  <a:gd name="csY614" fmla="*/ 1082458 h 3193780"/>
                  <a:gd name="csX615" fmla="*/ 760068 w 3040484"/>
                  <a:gd name="csY615" fmla="*/ 1066012 h 3193780"/>
                  <a:gd name="csX616" fmla="*/ 744656 w 3040484"/>
                  <a:gd name="csY616" fmla="*/ 1054823 h 3193780"/>
                  <a:gd name="csX617" fmla="*/ 713249 w 3040484"/>
                  <a:gd name="csY617" fmla="*/ 1031706 h 3193780"/>
                  <a:gd name="csX618" fmla="*/ 702532 w 3040484"/>
                  <a:gd name="csY618" fmla="*/ 1025695 h 3193780"/>
                  <a:gd name="csX619" fmla="*/ 682436 w 3040484"/>
                  <a:gd name="csY619" fmla="*/ 1010531 h 3193780"/>
                  <a:gd name="csX620" fmla="*/ 677381 w 3040484"/>
                  <a:gd name="csY620" fmla="*/ 1006791 h 3193780"/>
                  <a:gd name="csX621" fmla="*/ 672327 w 3040484"/>
                  <a:gd name="csY621" fmla="*/ 1006791 h 3193780"/>
                  <a:gd name="csX622" fmla="*/ 670642 w 3040484"/>
                  <a:gd name="csY622" fmla="*/ 1009689 h 3193780"/>
                  <a:gd name="csX623" fmla="*/ 667149 w 3040484"/>
                  <a:gd name="csY623" fmla="*/ 1014980 h 3193780"/>
                  <a:gd name="csX624" fmla="*/ 664386 w 3040484"/>
                  <a:gd name="csY624" fmla="*/ 1017867 h 3193780"/>
                  <a:gd name="csX625" fmla="*/ 656567 w 3040484"/>
                  <a:gd name="csY625" fmla="*/ 1018114 h 3193780"/>
                  <a:gd name="csX626" fmla="*/ 650906 w 3040484"/>
                  <a:gd name="csY626" fmla="*/ 1015217 h 3193780"/>
                  <a:gd name="csX627" fmla="*/ 648143 w 3040484"/>
                  <a:gd name="csY627" fmla="*/ 1011128 h 3193780"/>
                  <a:gd name="csX628" fmla="*/ 646570 w 3040484"/>
                  <a:gd name="csY628" fmla="*/ 1004511 h 3193780"/>
                  <a:gd name="csX629" fmla="*/ 643931 w 3040484"/>
                  <a:gd name="csY629" fmla="*/ 1000659 h 3193780"/>
                  <a:gd name="csX630" fmla="*/ 637550 w 3040484"/>
                  <a:gd name="csY630" fmla="*/ 998615 h 3193780"/>
                  <a:gd name="csX631" fmla="*/ 611231 w 3040484"/>
                  <a:gd name="csY631" fmla="*/ 993234 h 3193780"/>
                  <a:gd name="csX632" fmla="*/ 599841 w 3040484"/>
                  <a:gd name="csY632" fmla="*/ 990032 h 3193780"/>
                  <a:gd name="csX633" fmla="*/ 582508 w 3040484"/>
                  <a:gd name="csY633" fmla="*/ 986662 h 3193780"/>
                  <a:gd name="csX634" fmla="*/ 574802 w 3040484"/>
                  <a:gd name="csY634" fmla="*/ 981686 h 3193780"/>
                  <a:gd name="csX635" fmla="*/ 566142 w 3040484"/>
                  <a:gd name="csY635" fmla="*/ 979271 h 3193780"/>
                  <a:gd name="csX636" fmla="*/ 553134 w 3040484"/>
                  <a:gd name="csY636" fmla="*/ 977271 h 3193780"/>
                  <a:gd name="csX637" fmla="*/ 547203 w 3040484"/>
                  <a:gd name="csY637" fmla="*/ 976305 h 3193780"/>
                  <a:gd name="csX638" fmla="*/ 544395 w 3040484"/>
                  <a:gd name="csY638" fmla="*/ 975339 h 3193780"/>
                  <a:gd name="csX639" fmla="*/ 539575 w 3040484"/>
                  <a:gd name="csY639" fmla="*/ 977912 h 3193780"/>
                  <a:gd name="csX640" fmla="*/ 499978 w 3040484"/>
                  <a:gd name="csY640" fmla="*/ 1001019 h 3193780"/>
                  <a:gd name="csX641" fmla="*/ 486263 w 3040484"/>
                  <a:gd name="csY641" fmla="*/ 1011612 h 3193780"/>
                  <a:gd name="csX642" fmla="*/ 470009 w 3040484"/>
                  <a:gd name="csY642" fmla="*/ 1025655 h 3193780"/>
                  <a:gd name="csX643" fmla="*/ 466482 w 3040484"/>
                  <a:gd name="csY643" fmla="*/ 1033675 h 3193780"/>
                  <a:gd name="csX644" fmla="*/ 466482 w 3040484"/>
                  <a:gd name="csY644" fmla="*/ 1042661 h 3193780"/>
                  <a:gd name="csX645" fmla="*/ 465797 w 3040484"/>
                  <a:gd name="csY645" fmla="*/ 1048447 h 3193780"/>
                  <a:gd name="csX646" fmla="*/ 462067 w 3040484"/>
                  <a:gd name="csY646" fmla="*/ 1055063 h 3193780"/>
                  <a:gd name="csX647" fmla="*/ 457013 w 3040484"/>
                  <a:gd name="csY647" fmla="*/ 1059871 h 3193780"/>
                  <a:gd name="csX648" fmla="*/ 442937 w 3040484"/>
                  <a:gd name="csY648" fmla="*/ 1067577 h 3193780"/>
                  <a:gd name="csX649" fmla="*/ 434872 w 3040484"/>
                  <a:gd name="csY649" fmla="*/ 1069982 h 3193780"/>
                  <a:gd name="csX650" fmla="*/ 429694 w 3040484"/>
                  <a:gd name="csY650" fmla="*/ 1072397 h 3193780"/>
                  <a:gd name="csX651" fmla="*/ 411283 w 3040484"/>
                  <a:gd name="csY651" fmla="*/ 1095863 h 3193780"/>
                  <a:gd name="csX652" fmla="*/ 411283 w 3040484"/>
                  <a:gd name="csY652" fmla="*/ 1104524 h 3193780"/>
                  <a:gd name="csX653" fmla="*/ 406947 w 3040484"/>
                  <a:gd name="csY653" fmla="*/ 1116319 h 3193780"/>
                  <a:gd name="csX654" fmla="*/ 399724 w 3040484"/>
                  <a:gd name="csY654" fmla="*/ 1124990 h 3193780"/>
                  <a:gd name="csX655" fmla="*/ 394434 w 3040484"/>
                  <a:gd name="csY655" fmla="*/ 1128360 h 3193780"/>
                  <a:gd name="csX656" fmla="*/ 393468 w 3040484"/>
                  <a:gd name="csY656" fmla="*/ 1136303 h 3193780"/>
                  <a:gd name="csX657" fmla="*/ 393468 w 3040484"/>
                  <a:gd name="csY657" fmla="*/ 1144491 h 3193780"/>
                  <a:gd name="csX658" fmla="*/ 379505 w 3040484"/>
                  <a:gd name="csY658" fmla="*/ 1161813 h 3193780"/>
                  <a:gd name="csX659" fmla="*/ 368913 w 3040484"/>
                  <a:gd name="csY659" fmla="*/ 1169765 h 3193780"/>
                  <a:gd name="csX660" fmla="*/ 359533 w 3040484"/>
                  <a:gd name="csY660" fmla="*/ 1171687 h 3193780"/>
                  <a:gd name="csX661" fmla="*/ 355681 w 3040484"/>
                  <a:gd name="csY661" fmla="*/ 1175776 h 3193780"/>
                  <a:gd name="csX662" fmla="*/ 351827 w 3040484"/>
                  <a:gd name="csY662" fmla="*/ 1182999 h 3193780"/>
                  <a:gd name="csX663" fmla="*/ 341717 w 3040484"/>
                  <a:gd name="csY663" fmla="*/ 1183718 h 3193780"/>
                  <a:gd name="csX664" fmla="*/ 333528 w 3040484"/>
                  <a:gd name="csY664" fmla="*/ 1185403 h 3193780"/>
                  <a:gd name="csX665" fmla="*/ 324384 w 3040484"/>
                  <a:gd name="csY665" fmla="*/ 1186852 h 3193780"/>
                  <a:gd name="csX666" fmla="*/ 301355 w 3040484"/>
                  <a:gd name="csY666" fmla="*/ 1191266 h 3193780"/>
                  <a:gd name="csX667" fmla="*/ 295896 w 3040484"/>
                  <a:gd name="csY667" fmla="*/ 1196882 h 3193780"/>
                  <a:gd name="csX668" fmla="*/ 287393 w 3040484"/>
                  <a:gd name="csY668" fmla="*/ 1199927 h 3193780"/>
                  <a:gd name="csX669" fmla="*/ 278092 w 3040484"/>
                  <a:gd name="csY669" fmla="*/ 1201376 h 3193780"/>
                  <a:gd name="csX670" fmla="*/ 272790 w 3040484"/>
                  <a:gd name="csY670" fmla="*/ 1204904 h 3193780"/>
                  <a:gd name="csX671" fmla="*/ 263646 w 3040484"/>
                  <a:gd name="csY671" fmla="*/ 1206028 h 3193780"/>
                  <a:gd name="csX672" fmla="*/ 255300 w 3040484"/>
                  <a:gd name="csY672" fmla="*/ 1204107 h 3193780"/>
                  <a:gd name="csX673" fmla="*/ 249526 w 3040484"/>
                  <a:gd name="csY673" fmla="*/ 1203298 h 3193780"/>
                  <a:gd name="csX674" fmla="*/ 244224 w 3040484"/>
                  <a:gd name="csY674" fmla="*/ 1203298 h 3193780"/>
                  <a:gd name="csX675" fmla="*/ 240539 w 3040484"/>
                  <a:gd name="csY675" fmla="*/ 1204904 h 3193780"/>
                  <a:gd name="csX676" fmla="*/ 235238 w 3040484"/>
                  <a:gd name="csY676" fmla="*/ 1206185 h 3193780"/>
                  <a:gd name="csX677" fmla="*/ 233395 w 3040484"/>
                  <a:gd name="csY677" fmla="*/ 1204904 h 3193780"/>
                  <a:gd name="csX678" fmla="*/ 229307 w 3040484"/>
                  <a:gd name="csY678" fmla="*/ 1192873 h 3193780"/>
                  <a:gd name="csX679" fmla="*/ 222319 w 3040484"/>
                  <a:gd name="csY679" fmla="*/ 1179393 h 3193780"/>
                  <a:gd name="csX680" fmla="*/ 223769 w 3040484"/>
                  <a:gd name="csY680" fmla="*/ 1172653 h 3193780"/>
                  <a:gd name="csX681" fmla="*/ 234845 w 3040484"/>
                  <a:gd name="csY681" fmla="*/ 1163263 h 3193780"/>
                  <a:gd name="csX682" fmla="*/ 243505 w 3040484"/>
                  <a:gd name="csY682" fmla="*/ 1158691 h 3193780"/>
                  <a:gd name="csX683" fmla="*/ 241101 w 3040484"/>
                  <a:gd name="csY683" fmla="*/ 1146896 h 3193780"/>
                  <a:gd name="csX684" fmla="*/ 243505 w 3040484"/>
                  <a:gd name="csY684" fmla="*/ 1143044 h 3193780"/>
                  <a:gd name="csX685" fmla="*/ 255783 w 3040484"/>
                  <a:gd name="csY685" fmla="*/ 1139910 h 3193780"/>
                  <a:gd name="csX686" fmla="*/ 263242 w 3040484"/>
                  <a:gd name="csY686" fmla="*/ 1134619 h 3193780"/>
                  <a:gd name="csX687" fmla="*/ 267814 w 3040484"/>
                  <a:gd name="csY687" fmla="*/ 1127396 h 3193780"/>
                  <a:gd name="csX688" fmla="*/ 267814 w 3040484"/>
                  <a:gd name="csY688" fmla="*/ 1117533 h 3193780"/>
                  <a:gd name="csX689" fmla="*/ 267927 w 3040484"/>
                  <a:gd name="csY689" fmla="*/ 1113433 h 3193780"/>
                  <a:gd name="csX690" fmla="*/ 277453 w 3040484"/>
                  <a:gd name="csY690" fmla="*/ 1108626 h 3193780"/>
                  <a:gd name="csX691" fmla="*/ 279137 w 3040484"/>
                  <a:gd name="csY691" fmla="*/ 1103571 h 3193780"/>
                  <a:gd name="csX692" fmla="*/ 278284 w 3040484"/>
                  <a:gd name="csY692" fmla="*/ 1096820 h 3193780"/>
                  <a:gd name="csX693" fmla="*/ 277924 w 3040484"/>
                  <a:gd name="csY693" fmla="*/ 1095147 h 3193780"/>
                  <a:gd name="csX694" fmla="*/ 273690 w 3040484"/>
                  <a:gd name="csY694" fmla="*/ 1090542 h 3193780"/>
                  <a:gd name="csX695" fmla="*/ 268781 w 3040484"/>
                  <a:gd name="csY695" fmla="*/ 1085835 h 3193780"/>
                  <a:gd name="csX696" fmla="*/ 267017 w 3040484"/>
                  <a:gd name="csY696" fmla="*/ 1080859 h 3193780"/>
                  <a:gd name="csX697" fmla="*/ 268466 w 3040484"/>
                  <a:gd name="csY697" fmla="*/ 1072682 h 3193780"/>
                  <a:gd name="csX698" fmla="*/ 270062 w 3040484"/>
                  <a:gd name="csY698" fmla="*/ 1067862 h 3193780"/>
                  <a:gd name="csX699" fmla="*/ 270230 w 3040484"/>
                  <a:gd name="csY699" fmla="*/ 1065458 h 3193780"/>
                  <a:gd name="csX700" fmla="*/ 267344 w 3040484"/>
                  <a:gd name="csY700" fmla="*/ 1063054 h 3193780"/>
                  <a:gd name="csX701" fmla="*/ 262368 w 3040484"/>
                  <a:gd name="csY701" fmla="*/ 1063054 h 3193780"/>
                  <a:gd name="csX702" fmla="*/ 260121 w 3040484"/>
                  <a:gd name="csY702" fmla="*/ 1064818 h 3193780"/>
                  <a:gd name="csX703" fmla="*/ 258357 w 3040484"/>
                  <a:gd name="csY703" fmla="*/ 1068019 h 3193780"/>
                  <a:gd name="csX704" fmla="*/ 256111 w 3040484"/>
                  <a:gd name="csY704" fmla="*/ 1071871 h 3193780"/>
                  <a:gd name="csX705" fmla="*/ 251450 w 3040484"/>
                  <a:gd name="csY705" fmla="*/ 1073804 h 3193780"/>
                  <a:gd name="csX706" fmla="*/ 244553 w 3040484"/>
                  <a:gd name="csY706" fmla="*/ 1073635 h 3193780"/>
                  <a:gd name="csX707" fmla="*/ 241340 w 3040484"/>
                  <a:gd name="csY707" fmla="*/ 1073477 h 3193780"/>
                  <a:gd name="csX708" fmla="*/ 235083 w 3040484"/>
                  <a:gd name="csY708" fmla="*/ 1075882 h 3193780"/>
                  <a:gd name="csX709" fmla="*/ 223850 w 3040484"/>
                  <a:gd name="csY709" fmla="*/ 1078937 h 3193780"/>
                  <a:gd name="csX710" fmla="*/ 222323 w 3040484"/>
                  <a:gd name="csY710" fmla="*/ 1079420 h 3193780"/>
                  <a:gd name="csX711" fmla="*/ 194971 w 3040484"/>
                  <a:gd name="csY711" fmla="*/ 1083431 h 3193780"/>
                  <a:gd name="csX712" fmla="*/ 183411 w 3040484"/>
                  <a:gd name="csY712" fmla="*/ 1080544 h 3193780"/>
                  <a:gd name="csX713" fmla="*/ 181490 w 3040484"/>
                  <a:gd name="csY713" fmla="*/ 1076052 h 3193780"/>
                  <a:gd name="csX714" fmla="*/ 174425 w 3040484"/>
                  <a:gd name="csY714" fmla="*/ 1074928 h 3193780"/>
                  <a:gd name="csX715" fmla="*/ 164955 w 3040484"/>
                  <a:gd name="csY715" fmla="*/ 1075410 h 3193780"/>
                  <a:gd name="csX716" fmla="*/ 156934 w 3040484"/>
                  <a:gd name="csY716" fmla="*/ 1067222 h 3193780"/>
                  <a:gd name="csX717" fmla="*/ 144578 w 3040484"/>
                  <a:gd name="csY717" fmla="*/ 1056146 h 3193780"/>
                  <a:gd name="csX718" fmla="*/ 131738 w 3040484"/>
                  <a:gd name="csY718" fmla="*/ 1054225 h 3193780"/>
                  <a:gd name="csX719" fmla="*/ 116337 w 3040484"/>
                  <a:gd name="csY719" fmla="*/ 1043633 h 3193780"/>
                  <a:gd name="csX720" fmla="*/ 108631 w 3040484"/>
                  <a:gd name="csY720" fmla="*/ 1046205 h 3193780"/>
                  <a:gd name="csX721" fmla="*/ 99319 w 3040484"/>
                  <a:gd name="csY721" fmla="*/ 1043633 h 3193780"/>
                  <a:gd name="csX722" fmla="*/ 97073 w 3040484"/>
                  <a:gd name="csY722" fmla="*/ 1036567 h 3193780"/>
                  <a:gd name="csX723" fmla="*/ 93872 w 3040484"/>
                  <a:gd name="csY723" fmla="*/ 1029187 h 3193780"/>
                  <a:gd name="csX724" fmla="*/ 85526 w 3040484"/>
                  <a:gd name="csY724" fmla="*/ 1017640 h 3193780"/>
                  <a:gd name="csX725" fmla="*/ 82313 w 3040484"/>
                  <a:gd name="csY725" fmla="*/ 1012506 h 3193780"/>
                  <a:gd name="csX726" fmla="*/ 76214 w 3040484"/>
                  <a:gd name="csY726" fmla="*/ 1003519 h 3193780"/>
                  <a:gd name="csX727" fmla="*/ 70114 w 3040484"/>
                  <a:gd name="csY727" fmla="*/ 996454 h 3193780"/>
                  <a:gd name="csX728" fmla="*/ 68912 w 3040484"/>
                  <a:gd name="csY728" fmla="*/ 988826 h 3193780"/>
                  <a:gd name="csX729" fmla="*/ 70843 w 3040484"/>
                  <a:gd name="csY729" fmla="*/ 979929 h 3193780"/>
                  <a:gd name="csX730" fmla="*/ 73404 w 3040484"/>
                  <a:gd name="csY730" fmla="*/ 975908 h 3193780"/>
                  <a:gd name="csX731" fmla="*/ 81436 w 3040484"/>
                  <a:gd name="csY731" fmla="*/ 975189 h 3193780"/>
                  <a:gd name="csX732" fmla="*/ 83120 w 3040484"/>
                  <a:gd name="csY732" fmla="*/ 973505 h 3193780"/>
                  <a:gd name="csX733" fmla="*/ 76617 w 3040484"/>
                  <a:gd name="csY733" fmla="*/ 966843 h 3193780"/>
                  <a:gd name="csX734" fmla="*/ 67305 w 3040484"/>
                  <a:gd name="csY734" fmla="*/ 957700 h 3193780"/>
                  <a:gd name="csX735" fmla="*/ 63463 w 3040484"/>
                  <a:gd name="csY735" fmla="*/ 950117 h 3193780"/>
                  <a:gd name="csX736" fmla="*/ 59487 w 3040484"/>
                  <a:gd name="csY736" fmla="*/ 941928 h 3193780"/>
                  <a:gd name="csX737" fmla="*/ 59487 w 3040484"/>
                  <a:gd name="csY737" fmla="*/ 937716 h 3193780"/>
                  <a:gd name="csX738" fmla="*/ 62250 w 3040484"/>
                  <a:gd name="csY738" fmla="*/ 933267 h 3193780"/>
                  <a:gd name="csX739" fmla="*/ 66833 w 3040484"/>
                  <a:gd name="csY739" fmla="*/ 930503 h 3193780"/>
                  <a:gd name="csX740" fmla="*/ 71888 w 3040484"/>
                  <a:gd name="csY740" fmla="*/ 929380 h 3193780"/>
                  <a:gd name="csX741" fmla="*/ 76055 w 3040484"/>
                  <a:gd name="csY741" fmla="*/ 926246 h 3193780"/>
                  <a:gd name="csX742" fmla="*/ 79661 w 3040484"/>
                  <a:gd name="csY742" fmla="*/ 921033 h 3193780"/>
                  <a:gd name="csX743" fmla="*/ 81907 w 3040484"/>
                  <a:gd name="csY743" fmla="*/ 914776 h 3193780"/>
                  <a:gd name="csX744" fmla="*/ 82593 w 3040484"/>
                  <a:gd name="csY744" fmla="*/ 907868 h 3193780"/>
                  <a:gd name="csX745" fmla="*/ 85603 w 3040484"/>
                  <a:gd name="csY745" fmla="*/ 905105 h 3193780"/>
                  <a:gd name="csX746" fmla="*/ 87411 w 3040484"/>
                  <a:gd name="csY746" fmla="*/ 901859 h 3193780"/>
                  <a:gd name="csX747" fmla="*/ 83435 w 3040484"/>
                  <a:gd name="csY747" fmla="*/ 894276 h 3193780"/>
                  <a:gd name="csX748" fmla="*/ 86929 w 3040484"/>
                  <a:gd name="csY748" fmla="*/ 888491 h 3193780"/>
                  <a:gd name="csX749" fmla="*/ 91501 w 3040484"/>
                  <a:gd name="csY749" fmla="*/ 882358 h 3193780"/>
                  <a:gd name="csX750" fmla="*/ 95354 w 3040484"/>
                  <a:gd name="csY750" fmla="*/ 881269 h 3193780"/>
                  <a:gd name="csX751" fmla="*/ 103532 w 3040484"/>
                  <a:gd name="csY751" fmla="*/ 883200 h 3193780"/>
                  <a:gd name="csX752" fmla="*/ 115213 w 3040484"/>
                  <a:gd name="csY752" fmla="*/ 885245 h 3193780"/>
                  <a:gd name="csX753" fmla="*/ 117134 w 3040484"/>
                  <a:gd name="csY753" fmla="*/ 881269 h 3193780"/>
                  <a:gd name="csX754" fmla="*/ 114573 w 3040484"/>
                  <a:gd name="csY754" fmla="*/ 871766 h 3193780"/>
                  <a:gd name="csX755" fmla="*/ 108473 w 3040484"/>
                  <a:gd name="csY755" fmla="*/ 869194 h 3193780"/>
                  <a:gd name="csX756" fmla="*/ 103014 w 3040484"/>
                  <a:gd name="csY756" fmla="*/ 865184 h 3193780"/>
                  <a:gd name="csX757" fmla="*/ 102530 w 3040484"/>
                  <a:gd name="csY757" fmla="*/ 859253 h 3193780"/>
                  <a:gd name="csX758" fmla="*/ 101564 w 3040484"/>
                  <a:gd name="csY758" fmla="*/ 851703 h 3193780"/>
                  <a:gd name="csX759" fmla="*/ 98240 w 3040484"/>
                  <a:gd name="csY759" fmla="*/ 847817 h 3193780"/>
                  <a:gd name="csX760" fmla="*/ 94993 w 3040484"/>
                  <a:gd name="csY760" fmla="*/ 844807 h 3193780"/>
                  <a:gd name="csX761" fmla="*/ 98958 w 3040484"/>
                  <a:gd name="csY761" fmla="*/ 839392 h 3193780"/>
                  <a:gd name="csX762" fmla="*/ 100408 w 3040484"/>
                  <a:gd name="csY762" fmla="*/ 834573 h 3193780"/>
                  <a:gd name="csX763" fmla="*/ 100408 w 3040484"/>
                  <a:gd name="csY763" fmla="*/ 830248 h 3193780"/>
                  <a:gd name="csX764" fmla="*/ 92107 w 3040484"/>
                  <a:gd name="csY764" fmla="*/ 823980 h 3193780"/>
                  <a:gd name="csX765" fmla="*/ 88973 w 3040484"/>
                  <a:gd name="csY765" fmla="*/ 823138 h 3193780"/>
                  <a:gd name="csX766" fmla="*/ 83559 w 3040484"/>
                  <a:gd name="csY766" fmla="*/ 820138 h 3193780"/>
                  <a:gd name="csX767" fmla="*/ 79583 w 3040484"/>
                  <a:gd name="csY767" fmla="*/ 818925 h 3193780"/>
                  <a:gd name="csX768" fmla="*/ 77055 w 3040484"/>
                  <a:gd name="csY768" fmla="*/ 823025 h 3193780"/>
                  <a:gd name="csX769" fmla="*/ 72966 w 3040484"/>
                  <a:gd name="csY769" fmla="*/ 825305 h 3193780"/>
                  <a:gd name="csX770" fmla="*/ 67428 w 3040484"/>
                  <a:gd name="csY770" fmla="*/ 824586 h 3193780"/>
                  <a:gd name="csX771" fmla="*/ 60206 w 3040484"/>
                  <a:gd name="csY771" fmla="*/ 820610 h 3193780"/>
                  <a:gd name="csX772" fmla="*/ 47333 w 3040484"/>
                  <a:gd name="csY772" fmla="*/ 812668 h 3193780"/>
                  <a:gd name="csX773" fmla="*/ 44323 w 3040484"/>
                  <a:gd name="csY773" fmla="*/ 806770 h 3193780"/>
                  <a:gd name="csX774" fmla="*/ 39750 w 3040484"/>
                  <a:gd name="csY774" fmla="*/ 805816 h 3193780"/>
                  <a:gd name="csX775" fmla="*/ 34212 w 3040484"/>
                  <a:gd name="csY775" fmla="*/ 804850 h 3193780"/>
                  <a:gd name="csX776" fmla="*/ 32168 w 3040484"/>
                  <a:gd name="csY776" fmla="*/ 800997 h 3193780"/>
                  <a:gd name="csX777" fmla="*/ 33247 w 3040484"/>
                  <a:gd name="csY777" fmla="*/ 795818 h 3193780"/>
                  <a:gd name="csX778" fmla="*/ 31450 w 3040484"/>
                  <a:gd name="csY778" fmla="*/ 792448 h 3193780"/>
                  <a:gd name="csX779" fmla="*/ 32652 w 3040484"/>
                  <a:gd name="csY779" fmla="*/ 788483 h 3193780"/>
                  <a:gd name="csX780" fmla="*/ 35056 w 3040484"/>
                  <a:gd name="csY780" fmla="*/ 784866 h 3193780"/>
                  <a:gd name="csX781" fmla="*/ 34090 w 3040484"/>
                  <a:gd name="csY781" fmla="*/ 781137 h 3193780"/>
                  <a:gd name="csX782" fmla="*/ 30125 w 3040484"/>
                  <a:gd name="csY782" fmla="*/ 775599 h 3193780"/>
                  <a:gd name="csX783" fmla="*/ 31922 w 3040484"/>
                  <a:gd name="csY783" fmla="*/ 768500 h 3193780"/>
                  <a:gd name="csX784" fmla="*/ 31080 w 3040484"/>
                  <a:gd name="csY784" fmla="*/ 762962 h 3193780"/>
                  <a:gd name="csX785" fmla="*/ 17488 w 3040484"/>
                  <a:gd name="csY785" fmla="*/ 761638 h 3193780"/>
                  <a:gd name="csX786" fmla="*/ 13029 w 3040484"/>
                  <a:gd name="csY786" fmla="*/ 761638 h 3193780"/>
                  <a:gd name="csX787" fmla="*/ 11232 w 3040484"/>
                  <a:gd name="csY787" fmla="*/ 758031 h 3193780"/>
                  <a:gd name="csX788" fmla="*/ 10502 w 3040484"/>
                  <a:gd name="csY788" fmla="*/ 743473 h 3193780"/>
                  <a:gd name="csX789" fmla="*/ 6773 w 3040484"/>
                  <a:gd name="csY789" fmla="*/ 739497 h 3193780"/>
                  <a:gd name="csX790" fmla="*/ 1595 w 3040484"/>
                  <a:gd name="csY790" fmla="*/ 732633 h 3193780"/>
                  <a:gd name="csX791" fmla="*/ 0 w 3040484"/>
                  <a:gd name="csY791" fmla="*/ 728623 h 3193780"/>
                  <a:gd name="csX792" fmla="*/ 4168 w 3040484"/>
                  <a:gd name="csY792" fmla="*/ 727017 h 3193780"/>
                  <a:gd name="csX793" fmla="*/ 8819 w 3040484"/>
                  <a:gd name="csY793" fmla="*/ 723972 h 3193780"/>
                  <a:gd name="csX794" fmla="*/ 16681 w 3040484"/>
                  <a:gd name="csY794" fmla="*/ 718996 h 3193780"/>
                  <a:gd name="csX795" fmla="*/ 30487 w 3040484"/>
                  <a:gd name="csY795" fmla="*/ 718996 h 3193780"/>
                  <a:gd name="csX796" fmla="*/ 34497 w 3040484"/>
                  <a:gd name="csY796" fmla="*/ 715952 h 3193780"/>
                  <a:gd name="csX797" fmla="*/ 37709 w 3040484"/>
                  <a:gd name="csY797" fmla="*/ 712414 h 3193780"/>
                  <a:gd name="csX798" fmla="*/ 40596 w 3040484"/>
                  <a:gd name="csY798" fmla="*/ 711774 h 3193780"/>
                  <a:gd name="csX799" fmla="*/ 45403 w 3040484"/>
                  <a:gd name="csY799" fmla="*/ 716424 h 3193780"/>
                  <a:gd name="csX800" fmla="*/ 55682 w 3040484"/>
                  <a:gd name="csY800" fmla="*/ 722366 h 3193780"/>
                  <a:gd name="csX801" fmla="*/ 65792 w 3040484"/>
                  <a:gd name="csY801" fmla="*/ 721288 h 3193780"/>
                  <a:gd name="csX802" fmla="*/ 67556 w 3040484"/>
                  <a:gd name="csY802" fmla="*/ 720602 h 3193780"/>
                  <a:gd name="csX803" fmla="*/ 68522 w 3040484"/>
                  <a:gd name="csY803" fmla="*/ 715783 h 3193780"/>
                  <a:gd name="csX804" fmla="*/ 67871 w 3040484"/>
                  <a:gd name="csY804" fmla="*/ 710010 h 3193780"/>
                  <a:gd name="csX805" fmla="*/ 72364 w 3040484"/>
                  <a:gd name="csY805" fmla="*/ 707122 h 3193780"/>
                  <a:gd name="csX806" fmla="*/ 82722 w 3040484"/>
                  <a:gd name="csY806" fmla="*/ 707122 h 3193780"/>
                  <a:gd name="csX807" fmla="*/ 83441 w 3040484"/>
                  <a:gd name="csY807" fmla="*/ 700618 h 3193780"/>
                  <a:gd name="csX808" fmla="*/ 88742 w 3040484"/>
                  <a:gd name="csY808" fmla="*/ 692194 h 3193780"/>
                  <a:gd name="csX809" fmla="*/ 102694 w 3040484"/>
                  <a:gd name="csY809" fmla="*/ 688105 h 3193780"/>
                  <a:gd name="csX810" fmla="*/ 110647 w 3040484"/>
                  <a:gd name="csY810" fmla="*/ 688105 h 3193780"/>
                  <a:gd name="csX811" fmla="*/ 114017 w 3040484"/>
                  <a:gd name="csY811" fmla="*/ 691958 h 3193780"/>
                  <a:gd name="csX812" fmla="*/ 118824 w 3040484"/>
                  <a:gd name="csY812" fmla="*/ 688105 h 3193780"/>
                  <a:gd name="csX813" fmla="*/ 122441 w 3040484"/>
                  <a:gd name="csY813" fmla="*/ 684499 h 3193780"/>
                  <a:gd name="csX814" fmla="*/ 126530 w 3040484"/>
                  <a:gd name="csY814" fmla="*/ 677513 h 3193780"/>
                  <a:gd name="csX815" fmla="*/ 126530 w 3040484"/>
                  <a:gd name="csY815" fmla="*/ 669334 h 3193780"/>
                  <a:gd name="csX816" fmla="*/ 127249 w 3040484"/>
                  <a:gd name="csY816" fmla="*/ 660426 h 3193780"/>
                  <a:gd name="csX817" fmla="*/ 124126 w 3040484"/>
                  <a:gd name="csY817" fmla="*/ 654169 h 3193780"/>
                  <a:gd name="csX818" fmla="*/ 132550 w 3040484"/>
                  <a:gd name="csY818" fmla="*/ 644778 h 3193780"/>
                  <a:gd name="csX819" fmla="*/ 139582 w 3040484"/>
                  <a:gd name="csY819" fmla="*/ 633466 h 3193780"/>
                  <a:gd name="csX820" fmla="*/ 142896 w 3040484"/>
                  <a:gd name="csY820" fmla="*/ 626726 h 3193780"/>
                  <a:gd name="csX821" fmla="*/ 142659 w 3040484"/>
                  <a:gd name="csY821" fmla="*/ 621672 h 3193780"/>
                  <a:gd name="csX822" fmla="*/ 139582 w 3040484"/>
                  <a:gd name="csY822" fmla="*/ 617572 h 3193780"/>
                  <a:gd name="csX823" fmla="*/ 131337 w 3040484"/>
                  <a:gd name="csY823" fmla="*/ 613729 h 3193780"/>
                  <a:gd name="csX824" fmla="*/ 125810 w 3040484"/>
                  <a:gd name="csY824" fmla="*/ 610596 h 3193780"/>
                  <a:gd name="csX825" fmla="*/ 123665 w 3040484"/>
                  <a:gd name="csY825" fmla="*/ 602238 h 3193780"/>
                  <a:gd name="csX826" fmla="*/ 123159 w 3040484"/>
                  <a:gd name="csY826" fmla="*/ 600249 h 3193780"/>
                  <a:gd name="csX827" fmla="*/ 111847 w 3040484"/>
                  <a:gd name="csY827" fmla="*/ 600249 h 3193780"/>
                  <a:gd name="csX828" fmla="*/ 109195 w 3040484"/>
                  <a:gd name="csY828" fmla="*/ 589893 h 3193780"/>
                  <a:gd name="csX829" fmla="*/ 96199 w 3040484"/>
                  <a:gd name="csY829" fmla="*/ 588209 h 3193780"/>
                  <a:gd name="csX830" fmla="*/ 95715 w 3040484"/>
                  <a:gd name="csY830" fmla="*/ 561248 h 3193780"/>
                  <a:gd name="csX831" fmla="*/ 93064 w 3040484"/>
                  <a:gd name="csY831" fmla="*/ 555474 h 3193780"/>
                  <a:gd name="csX832" fmla="*/ 91862 w 3040484"/>
                  <a:gd name="csY832" fmla="*/ 551858 h 3193780"/>
                  <a:gd name="csX833" fmla="*/ 93546 w 3040484"/>
                  <a:gd name="csY833" fmla="*/ 545118 h 3193780"/>
                  <a:gd name="csX834" fmla="*/ 96680 w 3040484"/>
                  <a:gd name="csY834" fmla="*/ 539827 h 3193780"/>
                  <a:gd name="csX835" fmla="*/ 95714 w 3040484"/>
                  <a:gd name="csY835" fmla="*/ 534289 h 3193780"/>
                  <a:gd name="csX836" fmla="*/ 93063 w 3040484"/>
                  <a:gd name="csY836" fmla="*/ 532369 h 3193780"/>
                  <a:gd name="csX837" fmla="*/ 76943 w 3040484"/>
                  <a:gd name="csY837" fmla="*/ 532369 h 3193780"/>
                  <a:gd name="csX838" fmla="*/ 73090 w 3040484"/>
                  <a:gd name="csY838" fmla="*/ 530436 h 3193780"/>
                  <a:gd name="csX839" fmla="*/ 72843 w 3040484"/>
                  <a:gd name="csY839" fmla="*/ 522741 h 3193780"/>
                  <a:gd name="csX840" fmla="*/ 62732 w 3040484"/>
                  <a:gd name="csY840" fmla="*/ 520809 h 3193780"/>
                  <a:gd name="csX841" fmla="*/ 55992 w 3040484"/>
                  <a:gd name="csY841" fmla="*/ 519125 h 3193780"/>
                  <a:gd name="csX842" fmla="*/ 49500 w 3040484"/>
                  <a:gd name="csY842" fmla="*/ 511901 h 3193780"/>
                  <a:gd name="csX843" fmla="*/ 47084 w 3040484"/>
                  <a:gd name="csY843" fmla="*/ 502522 h 3193780"/>
                  <a:gd name="csX844" fmla="*/ 46366 w 3040484"/>
                  <a:gd name="csY844" fmla="*/ 483505 h 3193780"/>
                  <a:gd name="csX845" fmla="*/ 46849 w 3040484"/>
                  <a:gd name="csY845" fmla="*/ 474114 h 3193780"/>
                  <a:gd name="csX846" fmla="*/ 49983 w 3040484"/>
                  <a:gd name="csY846" fmla="*/ 467374 h 3193780"/>
                  <a:gd name="csX847" fmla="*/ 54791 w 3040484"/>
                  <a:gd name="csY847" fmla="*/ 463768 h 3193780"/>
                  <a:gd name="csX848" fmla="*/ 60329 w 3040484"/>
                  <a:gd name="csY848" fmla="*/ 465206 h 3193780"/>
                  <a:gd name="csX849" fmla="*/ 62014 w 3040484"/>
                  <a:gd name="csY849" fmla="*/ 466409 h 3193780"/>
                  <a:gd name="csX850" fmla="*/ 65384 w 3040484"/>
                  <a:gd name="csY850" fmla="*/ 460635 h 3193780"/>
                  <a:gd name="csX851" fmla="*/ 81751 w 3040484"/>
                  <a:gd name="csY851" fmla="*/ 460635 h 3193780"/>
                  <a:gd name="csX852" fmla="*/ 85368 w 3040484"/>
                  <a:gd name="csY852" fmla="*/ 455344 h 3193780"/>
                  <a:gd name="csX853" fmla="*/ 89209 w 3040484"/>
                  <a:gd name="csY853" fmla="*/ 454130 h 3193780"/>
                  <a:gd name="csX854" fmla="*/ 95949 w 3040484"/>
                  <a:gd name="csY854" fmla="*/ 451974 h 3193780"/>
                  <a:gd name="csX855" fmla="*/ 98117 w 3040484"/>
                  <a:gd name="csY855" fmla="*/ 439932 h 3193780"/>
                  <a:gd name="csX856" fmla="*/ 107991 w 3040484"/>
                  <a:gd name="csY856" fmla="*/ 432226 h 3193780"/>
                  <a:gd name="csX857" fmla="*/ 109912 w 3040484"/>
                  <a:gd name="csY857" fmla="*/ 435922 h 3193780"/>
                  <a:gd name="csX858" fmla="*/ 112967 w 3040484"/>
                  <a:gd name="csY858" fmla="*/ 443942 h 3193780"/>
                  <a:gd name="csX859" fmla="*/ 117460 w 3040484"/>
                  <a:gd name="csY859" fmla="*/ 451806 h 3193780"/>
                  <a:gd name="csX860" fmla="*/ 120190 w 3040484"/>
                  <a:gd name="csY860" fmla="*/ 454861 h 3193780"/>
                  <a:gd name="csX861" fmla="*/ 122268 w 3040484"/>
                  <a:gd name="csY861" fmla="*/ 454536 h 3193780"/>
                  <a:gd name="csX862" fmla="*/ 127570 w 3040484"/>
                  <a:gd name="csY862" fmla="*/ 450525 h 3193780"/>
                  <a:gd name="csX863" fmla="*/ 134141 w 3040484"/>
                  <a:gd name="csY863" fmla="*/ 448436 h 3193780"/>
                  <a:gd name="csX864" fmla="*/ 141050 w 3040484"/>
                  <a:gd name="csY864" fmla="*/ 453097 h 3193780"/>
                  <a:gd name="csX865" fmla="*/ 144420 w 3040484"/>
                  <a:gd name="csY865" fmla="*/ 455501 h 3193780"/>
                  <a:gd name="csX866" fmla="*/ 148430 w 3040484"/>
                  <a:gd name="csY866" fmla="*/ 453570 h 3193780"/>
                  <a:gd name="csX867" fmla="*/ 150834 w 3040484"/>
                  <a:gd name="csY867" fmla="*/ 447312 h 3193780"/>
                  <a:gd name="csX868" fmla="*/ 156294 w 3040484"/>
                  <a:gd name="csY868" fmla="*/ 444582 h 3193780"/>
                  <a:gd name="csX869" fmla="*/ 163349 w 3040484"/>
                  <a:gd name="csY869" fmla="*/ 444582 h 3193780"/>
                  <a:gd name="csX870" fmla="*/ 167842 w 3040484"/>
                  <a:gd name="csY870" fmla="*/ 438493 h 3193780"/>
                  <a:gd name="csX871" fmla="*/ 169932 w 3040484"/>
                  <a:gd name="csY871" fmla="*/ 434158 h 3193780"/>
                  <a:gd name="csX872" fmla="*/ 175392 w 3040484"/>
                  <a:gd name="csY872" fmla="*/ 433832 h 3193780"/>
                  <a:gd name="csX873" fmla="*/ 183255 w 3040484"/>
                  <a:gd name="csY873" fmla="*/ 438651 h 3193780"/>
                  <a:gd name="csX874" fmla="*/ 190310 w 3040484"/>
                  <a:gd name="csY874" fmla="*/ 442179 h 3193780"/>
                  <a:gd name="csX875" fmla="*/ 195286 w 3040484"/>
                  <a:gd name="csY875" fmla="*/ 441381 h 3193780"/>
                  <a:gd name="csX876" fmla="*/ 202835 w 3040484"/>
                  <a:gd name="csY876" fmla="*/ 436405 h 3193780"/>
                  <a:gd name="csX877" fmla="*/ 209250 w 3040484"/>
                  <a:gd name="csY877" fmla="*/ 429507 h 3193780"/>
                  <a:gd name="csX878" fmla="*/ 215832 w 3040484"/>
                  <a:gd name="csY878" fmla="*/ 427092 h 3193780"/>
                  <a:gd name="csX879" fmla="*/ 217753 w 3040484"/>
                  <a:gd name="csY879" fmla="*/ 421959 h 3193780"/>
                  <a:gd name="csX880" fmla="*/ 227379 w 3040484"/>
                  <a:gd name="csY880" fmla="*/ 418431 h 3193780"/>
                  <a:gd name="csX881" fmla="*/ 233479 w 3040484"/>
                  <a:gd name="csY881" fmla="*/ 419869 h 3193780"/>
                  <a:gd name="csX882" fmla="*/ 235894 w 3040484"/>
                  <a:gd name="csY882" fmla="*/ 415702 h 3193780"/>
                  <a:gd name="csX883" fmla="*/ 238613 w 3040484"/>
                  <a:gd name="csY883" fmla="*/ 410568 h 3193780"/>
                  <a:gd name="csX884" fmla="*/ 243589 w 3040484"/>
                  <a:gd name="csY884" fmla="*/ 410568 h 3193780"/>
                  <a:gd name="csX885" fmla="*/ 248891 w 3040484"/>
                  <a:gd name="csY885" fmla="*/ 414422 h 3193780"/>
                  <a:gd name="csX886" fmla="*/ 257552 w 3040484"/>
                  <a:gd name="csY886" fmla="*/ 413298 h 3193780"/>
                  <a:gd name="csX887" fmla="*/ 262045 w 3040484"/>
                  <a:gd name="csY887" fmla="*/ 413613 h 3193780"/>
                  <a:gd name="csX888" fmla="*/ 267179 w 3040484"/>
                  <a:gd name="csY888" fmla="*/ 415702 h 3193780"/>
                  <a:gd name="csX889" fmla="*/ 273762 w 3040484"/>
                  <a:gd name="csY889" fmla="*/ 421319 h 3193780"/>
                  <a:gd name="csX890" fmla="*/ 277468 w 3040484"/>
                  <a:gd name="csY890" fmla="*/ 424049 h 3193780"/>
                  <a:gd name="csX891" fmla="*/ 280502 w 3040484"/>
                  <a:gd name="csY891" fmla="*/ 428857 h 3193780"/>
                  <a:gd name="csX892" fmla="*/ 282748 w 3040484"/>
                  <a:gd name="csY892" fmla="*/ 429183 h 3193780"/>
                  <a:gd name="csX893" fmla="*/ 287242 w 3040484"/>
                  <a:gd name="csY893" fmla="*/ 426609 h 3193780"/>
                  <a:gd name="csX894" fmla="*/ 293184 w 3040484"/>
                  <a:gd name="csY894" fmla="*/ 430305 h 3193780"/>
                  <a:gd name="csX895" fmla="*/ 299474 w 3040484"/>
                  <a:gd name="csY895" fmla="*/ 435000 h 3193780"/>
                  <a:gd name="csX896" fmla="*/ 311269 w 3040484"/>
                  <a:gd name="csY896" fmla="*/ 434876 h 3193780"/>
                  <a:gd name="csX897" fmla="*/ 313920 w 3040484"/>
                  <a:gd name="csY897" fmla="*/ 434416 h 3193780"/>
                  <a:gd name="csX898" fmla="*/ 316088 w 3040484"/>
                  <a:gd name="csY898" fmla="*/ 433910 h 3193780"/>
                  <a:gd name="csX899" fmla="*/ 317773 w 3040484"/>
                  <a:gd name="csY899" fmla="*/ 432472 h 3193780"/>
                  <a:gd name="csX900" fmla="*/ 319075 w 3040484"/>
                  <a:gd name="csY900" fmla="*/ 423766 h 3193780"/>
                  <a:gd name="csX901" fmla="*/ 319097 w 3040484"/>
                  <a:gd name="csY901" fmla="*/ 423440 h 3193780"/>
                  <a:gd name="csX902" fmla="*/ 322580 w 3040484"/>
                  <a:gd name="csY902" fmla="*/ 413690 h 3193780"/>
                  <a:gd name="csX903" fmla="*/ 328602 w 3040484"/>
                  <a:gd name="csY903" fmla="*/ 407197 h 3193780"/>
                  <a:gd name="csX904" fmla="*/ 333174 w 3040484"/>
                  <a:gd name="csY904" fmla="*/ 405872 h 3193780"/>
                  <a:gd name="csX905" fmla="*/ 344733 w 3040484"/>
                  <a:gd name="csY905" fmla="*/ 405872 h 3193780"/>
                  <a:gd name="csX906" fmla="*/ 350944 w 3040484"/>
                  <a:gd name="csY906" fmla="*/ 405872 h 3193780"/>
                  <a:gd name="csX907" fmla="*/ 354314 w 3040484"/>
                  <a:gd name="csY907" fmla="*/ 401097 h 3193780"/>
                  <a:gd name="csX908" fmla="*/ 358808 w 3040484"/>
                  <a:gd name="csY908" fmla="*/ 393874 h 3193780"/>
                  <a:gd name="csX909" fmla="*/ 361223 w 3040484"/>
                  <a:gd name="csY909" fmla="*/ 388898 h 3193780"/>
                  <a:gd name="csX910" fmla="*/ 361223 w 3040484"/>
                  <a:gd name="csY910" fmla="*/ 377507 h 3193780"/>
                  <a:gd name="csX911" fmla="*/ 359292 w 3040484"/>
                  <a:gd name="csY911" fmla="*/ 369318 h 3193780"/>
                  <a:gd name="csX912" fmla="*/ 360583 w 3040484"/>
                  <a:gd name="csY912" fmla="*/ 366599 h 3193780"/>
                  <a:gd name="csX913" fmla="*/ 370524 w 3040484"/>
                  <a:gd name="csY913" fmla="*/ 365633 h 3193780"/>
                  <a:gd name="csX914" fmla="*/ 378556 w 3040484"/>
                  <a:gd name="csY914" fmla="*/ 363061 h 3193780"/>
                  <a:gd name="csX915" fmla="*/ 382566 w 3040484"/>
                  <a:gd name="csY915" fmla="*/ 357130 h 3193780"/>
                  <a:gd name="csX916" fmla="*/ 388497 w 3040484"/>
                  <a:gd name="csY916" fmla="*/ 353918 h 3193780"/>
                  <a:gd name="csX917" fmla="*/ 392507 w 3040484"/>
                  <a:gd name="csY917" fmla="*/ 349426 h 3193780"/>
                  <a:gd name="csX918" fmla="*/ 394923 w 3040484"/>
                  <a:gd name="csY918" fmla="*/ 341079 h 3193780"/>
                  <a:gd name="csX919" fmla="*/ 392676 w 3040484"/>
                  <a:gd name="csY919" fmla="*/ 332250 h 3193780"/>
                  <a:gd name="csX920" fmla="*/ 388015 w 3040484"/>
                  <a:gd name="csY920" fmla="*/ 326161 h 3193780"/>
                  <a:gd name="csX921" fmla="*/ 378388 w 3040484"/>
                  <a:gd name="csY921" fmla="*/ 311558 h 3193780"/>
                  <a:gd name="csX922" fmla="*/ 372941 w 3040484"/>
                  <a:gd name="csY922" fmla="*/ 308503 h 3193780"/>
                  <a:gd name="csX923" fmla="*/ 376782 w 3040484"/>
                  <a:gd name="csY923" fmla="*/ 301448 h 3193780"/>
                  <a:gd name="csX924" fmla="*/ 384971 w 3040484"/>
                  <a:gd name="csY924" fmla="*/ 295506 h 3193780"/>
                  <a:gd name="csX925" fmla="*/ 397171 w 3040484"/>
                  <a:gd name="csY925" fmla="*/ 292293 h 3193780"/>
                  <a:gd name="csX926" fmla="*/ 403102 w 3040484"/>
                  <a:gd name="csY926" fmla="*/ 292293 h 3193780"/>
                  <a:gd name="csX927" fmla="*/ 412257 w 3040484"/>
                  <a:gd name="csY927" fmla="*/ 277532 h 3193780"/>
                  <a:gd name="csX928" fmla="*/ 416751 w 3040484"/>
                  <a:gd name="csY928" fmla="*/ 275611 h 3193780"/>
                  <a:gd name="csX929" fmla="*/ 419638 w 3040484"/>
                  <a:gd name="csY929" fmla="*/ 271589 h 3193780"/>
                  <a:gd name="csX930" fmla="*/ 422682 w 3040484"/>
                  <a:gd name="csY930" fmla="*/ 268219 h 3193780"/>
                  <a:gd name="csX931" fmla="*/ 429265 w 3040484"/>
                  <a:gd name="csY931" fmla="*/ 266455 h 3193780"/>
                  <a:gd name="csX932" fmla="*/ 432152 w 3040484"/>
                  <a:gd name="csY932" fmla="*/ 264692 h 3193780"/>
                  <a:gd name="csX933" fmla="*/ 432152 w 3040484"/>
                  <a:gd name="csY933" fmla="*/ 259560 h 3193780"/>
                  <a:gd name="csX934" fmla="*/ 427501 w 3040484"/>
                  <a:gd name="csY934" fmla="*/ 254583 h 3193780"/>
                  <a:gd name="csX935" fmla="*/ 427176 w 3040484"/>
                  <a:gd name="csY935" fmla="*/ 251213 h 3193780"/>
                  <a:gd name="csX936" fmla="*/ 431355 w 3040484"/>
                  <a:gd name="csY936" fmla="*/ 248652 h 3193780"/>
                  <a:gd name="csX937" fmla="*/ 441701 w 3040484"/>
                  <a:gd name="csY937" fmla="*/ 242385 h 3193780"/>
                  <a:gd name="csX938" fmla="*/ 446835 w 3040484"/>
                  <a:gd name="csY938" fmla="*/ 238296 h 3193780"/>
                  <a:gd name="csX939" fmla="*/ 456787 w 3040484"/>
                  <a:gd name="csY939" fmla="*/ 233488 h 3193780"/>
                  <a:gd name="csX940" fmla="*/ 462404 w 3040484"/>
                  <a:gd name="csY940" fmla="*/ 233488 h 3193780"/>
                  <a:gd name="csX941" fmla="*/ 468504 w 3040484"/>
                  <a:gd name="csY941" fmla="*/ 236858 h 3193780"/>
                  <a:gd name="csX942" fmla="*/ 471626 w 3040484"/>
                  <a:gd name="csY942" fmla="*/ 241823 h 3193780"/>
                  <a:gd name="csX943" fmla="*/ 471626 w 3040484"/>
                  <a:gd name="csY943" fmla="*/ 272399 h 3193780"/>
                  <a:gd name="csX944" fmla="*/ 468897 w 3040484"/>
                  <a:gd name="csY944" fmla="*/ 279296 h 3193780"/>
                  <a:gd name="csX945" fmla="*/ 464403 w 3040484"/>
                  <a:gd name="csY945" fmla="*/ 287642 h 3193780"/>
                  <a:gd name="csX946" fmla="*/ 461516 w 3040484"/>
                  <a:gd name="csY946" fmla="*/ 294865 h 3193780"/>
                  <a:gd name="csX947" fmla="*/ 464730 w 3040484"/>
                  <a:gd name="csY947" fmla="*/ 302402 h 3193780"/>
                  <a:gd name="csX948" fmla="*/ 467459 w 3040484"/>
                  <a:gd name="csY948" fmla="*/ 306896 h 3193780"/>
                  <a:gd name="csX949" fmla="*/ 467459 w 3040484"/>
                  <a:gd name="csY949" fmla="*/ 311872 h 3193780"/>
                  <a:gd name="csX950" fmla="*/ 469549 w 3040484"/>
                  <a:gd name="csY950" fmla="*/ 318297 h 3193780"/>
                  <a:gd name="csX951" fmla="*/ 474043 w 3040484"/>
                  <a:gd name="csY951" fmla="*/ 320219 h 3193780"/>
                  <a:gd name="csX952" fmla="*/ 484310 w 3040484"/>
                  <a:gd name="csY952" fmla="*/ 322791 h 3193780"/>
                  <a:gd name="csX953" fmla="*/ 489600 w 3040484"/>
                  <a:gd name="csY953" fmla="*/ 330969 h 3193780"/>
                  <a:gd name="csX954" fmla="*/ 494262 w 3040484"/>
                  <a:gd name="csY954" fmla="*/ 337395 h 3193780"/>
                  <a:gd name="csX955" fmla="*/ 504686 w 3040484"/>
                  <a:gd name="csY955" fmla="*/ 347022 h 3193780"/>
                  <a:gd name="csX956" fmla="*/ 507091 w 3040484"/>
                  <a:gd name="csY956" fmla="*/ 356167 h 3193780"/>
                  <a:gd name="csX957" fmla="*/ 507091 w 3040484"/>
                  <a:gd name="csY957" fmla="*/ 360503 h 3193780"/>
                  <a:gd name="csX958" fmla="*/ 518009 w 3040484"/>
                  <a:gd name="csY958" fmla="*/ 358896 h 3193780"/>
                  <a:gd name="csX959" fmla="*/ 523299 w 3040484"/>
                  <a:gd name="csY959" fmla="*/ 363232 h 3193780"/>
                  <a:gd name="csX960" fmla="*/ 530207 w 3040484"/>
                  <a:gd name="csY960" fmla="*/ 367479 h 3193780"/>
                  <a:gd name="csX961" fmla="*/ 530432 w 3040484"/>
                  <a:gd name="csY961" fmla="*/ 367479 h 3193780"/>
                  <a:gd name="csX962" fmla="*/ 537802 w 3040484"/>
                  <a:gd name="csY962" fmla="*/ 367355 h 3193780"/>
                  <a:gd name="csX963" fmla="*/ 538151 w 3040484"/>
                  <a:gd name="csY963" fmla="*/ 367355 h 3193780"/>
                  <a:gd name="csX964" fmla="*/ 541633 w 3040484"/>
                  <a:gd name="csY964" fmla="*/ 365198 h 3193780"/>
                  <a:gd name="csX965" fmla="*/ 543801 w 3040484"/>
                  <a:gd name="csY965" fmla="*/ 364109 h 3193780"/>
                  <a:gd name="csX966" fmla="*/ 547901 w 3040484"/>
                  <a:gd name="csY966" fmla="*/ 366602 h 3193780"/>
                  <a:gd name="csX967" fmla="*/ 552113 w 3040484"/>
                  <a:gd name="csY967" fmla="*/ 368321 h 3193780"/>
                  <a:gd name="csX968" fmla="*/ 555843 w 3040484"/>
                  <a:gd name="csY968" fmla="*/ 368085 h 3193780"/>
                  <a:gd name="csX969" fmla="*/ 560055 w 3040484"/>
                  <a:gd name="csY969" fmla="*/ 370253 h 3193780"/>
                  <a:gd name="csX970" fmla="*/ 564987 w 3040484"/>
                  <a:gd name="csY970" fmla="*/ 373253 h 3193780"/>
                  <a:gd name="csX971" fmla="*/ 568840 w 3040484"/>
                  <a:gd name="csY971" fmla="*/ 376511 h 3193780"/>
                  <a:gd name="csX972" fmla="*/ 568840 w 3040484"/>
                  <a:gd name="csY972" fmla="*/ 385419 h 3193780"/>
                  <a:gd name="csX973" fmla="*/ 563538 w 3040484"/>
                  <a:gd name="csY973" fmla="*/ 387823 h 3193780"/>
                  <a:gd name="csX974" fmla="*/ 560651 w 3040484"/>
                  <a:gd name="csY974" fmla="*/ 392159 h 3193780"/>
                  <a:gd name="csX975" fmla="*/ 557528 w 3040484"/>
                  <a:gd name="csY975" fmla="*/ 400213 h 3193780"/>
                  <a:gd name="csX976" fmla="*/ 555113 w 3040484"/>
                  <a:gd name="csY976" fmla="*/ 403953 h 3193780"/>
                  <a:gd name="csX977" fmla="*/ 553193 w 3040484"/>
                  <a:gd name="csY977" fmla="*/ 407919 h 3193780"/>
                  <a:gd name="csX978" fmla="*/ 553193 w 3040484"/>
                  <a:gd name="csY978" fmla="*/ 409481 h 3193780"/>
                  <a:gd name="csX979" fmla="*/ 559214 w 3040484"/>
                  <a:gd name="csY979" fmla="*/ 410088 h 3193780"/>
                  <a:gd name="csX980" fmla="*/ 565347 w 3040484"/>
                  <a:gd name="csY980" fmla="*/ 410212 h 3193780"/>
                  <a:gd name="csX981" fmla="*/ 569919 w 3040484"/>
                  <a:gd name="csY981" fmla="*/ 412616 h 3193780"/>
                  <a:gd name="csX982" fmla="*/ 573648 w 3040484"/>
                  <a:gd name="csY982" fmla="*/ 415750 h 3193780"/>
                  <a:gd name="csX983" fmla="*/ 577142 w 3040484"/>
                  <a:gd name="csY983" fmla="*/ 418390 h 3193780"/>
                  <a:gd name="csX984" fmla="*/ 580759 w 3040484"/>
                  <a:gd name="csY984" fmla="*/ 420805 h 3193780"/>
                  <a:gd name="csX985" fmla="*/ 580759 w 3040484"/>
                  <a:gd name="csY985" fmla="*/ 425130 h 3193780"/>
                  <a:gd name="csX986" fmla="*/ 581837 w 3040484"/>
                  <a:gd name="csY986" fmla="*/ 432230 h 3193780"/>
                  <a:gd name="csX987" fmla="*/ 583399 w 3040484"/>
                  <a:gd name="csY987" fmla="*/ 437768 h 3193780"/>
                  <a:gd name="csX988" fmla="*/ 586286 w 3040484"/>
                  <a:gd name="csY988" fmla="*/ 440543 h 3193780"/>
                  <a:gd name="csX989" fmla="*/ 590139 w 3040484"/>
                  <a:gd name="csY989" fmla="*/ 446598 h 3193780"/>
                  <a:gd name="csX990" fmla="*/ 593195 w 3040484"/>
                  <a:gd name="csY990" fmla="*/ 450766 h 3193780"/>
                  <a:gd name="csX991" fmla="*/ 590623 w 3040484"/>
                  <a:gd name="csY991" fmla="*/ 453743 h 3193780"/>
                  <a:gd name="csX992" fmla="*/ 585006 w 3040484"/>
                  <a:gd name="csY992" fmla="*/ 461527 h 3193780"/>
                  <a:gd name="csX993" fmla="*/ 584445 w 3040484"/>
                  <a:gd name="csY993" fmla="*/ 464493 h 3193780"/>
                  <a:gd name="csX994" fmla="*/ 585972 w 3040484"/>
                  <a:gd name="csY994" fmla="*/ 465774 h 3193780"/>
                  <a:gd name="csX995" fmla="*/ 590701 w 3040484"/>
                  <a:gd name="csY995" fmla="*/ 464650 h 3193780"/>
                  <a:gd name="csX996" fmla="*/ 594149 w 3040484"/>
                  <a:gd name="csY996" fmla="*/ 463044 h 3193780"/>
                  <a:gd name="csX997" fmla="*/ 598643 w 3040484"/>
                  <a:gd name="csY997" fmla="*/ 465055 h 3193780"/>
                  <a:gd name="csX998" fmla="*/ 601620 w 3040484"/>
                  <a:gd name="csY998" fmla="*/ 465932 h 3193780"/>
                  <a:gd name="csX999" fmla="*/ 604181 w 3040484"/>
                  <a:gd name="csY999" fmla="*/ 466583 h 3193780"/>
                  <a:gd name="csX1000" fmla="*/ 606113 w 3040484"/>
                  <a:gd name="csY1000" fmla="*/ 469302 h 3193780"/>
                  <a:gd name="csX1001" fmla="*/ 608359 w 3040484"/>
                  <a:gd name="csY1001" fmla="*/ 470593 h 3193780"/>
                  <a:gd name="csX1002" fmla="*/ 611404 w 3040484"/>
                  <a:gd name="csY1002" fmla="*/ 469144 h 3193780"/>
                  <a:gd name="csX1003" fmla="*/ 616223 w 3040484"/>
                  <a:gd name="csY1003" fmla="*/ 464808 h 3193780"/>
                  <a:gd name="csX1004" fmla="*/ 617503 w 3040484"/>
                  <a:gd name="csY1004" fmla="*/ 459192 h 3193780"/>
                  <a:gd name="csX1005" fmla="*/ 622154 w 3040484"/>
                  <a:gd name="csY1005" fmla="*/ 452294 h 3193780"/>
                  <a:gd name="csX1006" fmla="*/ 626006 w 3040484"/>
                  <a:gd name="csY1006" fmla="*/ 447318 h 3193780"/>
                  <a:gd name="csX1007" fmla="*/ 629533 w 3040484"/>
                  <a:gd name="csY1007" fmla="*/ 440903 h 3193780"/>
                  <a:gd name="csX1008" fmla="*/ 625208 w 3040484"/>
                  <a:gd name="csY1008" fmla="*/ 435769 h 3193780"/>
                  <a:gd name="csX1009" fmla="*/ 616862 w 3040484"/>
                  <a:gd name="csY1009" fmla="*/ 430950 h 3193780"/>
                  <a:gd name="csX1010" fmla="*/ 611403 w 3040484"/>
                  <a:gd name="csY1010" fmla="*/ 426299 h 3193780"/>
                  <a:gd name="csX1011" fmla="*/ 610605 w 3040484"/>
                  <a:gd name="csY1011" fmla="*/ 418919 h 3193780"/>
                  <a:gd name="csX1012" fmla="*/ 608034 w 3040484"/>
                  <a:gd name="csY1012" fmla="*/ 415864 h 3193780"/>
                  <a:gd name="csX1013" fmla="*/ 609157 w 3040484"/>
                  <a:gd name="csY1013" fmla="*/ 410933 h 3193780"/>
                  <a:gd name="csX1014" fmla="*/ 612887 w 3040484"/>
                  <a:gd name="csY1014" fmla="*/ 407799 h 3193780"/>
                  <a:gd name="csX1015" fmla="*/ 613617 w 3040484"/>
                  <a:gd name="csY1015" fmla="*/ 403710 h 3193780"/>
                  <a:gd name="csX1016" fmla="*/ 611089 w 3040484"/>
                  <a:gd name="csY1016" fmla="*/ 397330 h 3193780"/>
                  <a:gd name="csX1017" fmla="*/ 608561 w 3040484"/>
                  <a:gd name="csY1017" fmla="*/ 392635 h 3193780"/>
                  <a:gd name="csX1018" fmla="*/ 611324 w 3040484"/>
                  <a:gd name="csY1018" fmla="*/ 385895 h 3193780"/>
                  <a:gd name="csX1019" fmla="*/ 617346 w 3040484"/>
                  <a:gd name="csY1019" fmla="*/ 385053 h 3193780"/>
                  <a:gd name="csX1020" fmla="*/ 622276 w 3040484"/>
                  <a:gd name="csY1020" fmla="*/ 383738 h 3193780"/>
                  <a:gd name="csX1021" fmla="*/ 628298 w 3040484"/>
                  <a:gd name="csY1021" fmla="*/ 379526 h 3193780"/>
                  <a:gd name="csX1022" fmla="*/ 629533 w 3040484"/>
                  <a:gd name="csY1022" fmla="*/ 373866 h 3193780"/>
                  <a:gd name="csX1023" fmla="*/ 628298 w 3040484"/>
                  <a:gd name="csY1023" fmla="*/ 368934 h 3193780"/>
                  <a:gd name="csX1024" fmla="*/ 626490 w 3040484"/>
                  <a:gd name="csY1024" fmla="*/ 364059 h 3193780"/>
                  <a:gd name="csX1025" fmla="*/ 626490 w 3040484"/>
                  <a:gd name="csY1025" fmla="*/ 361408 h 3193780"/>
                  <a:gd name="csX1026" fmla="*/ 630826 w 3040484"/>
                  <a:gd name="csY1026" fmla="*/ 358936 h 3193780"/>
                  <a:gd name="csX1027" fmla="*/ 633533 w 3040484"/>
                  <a:gd name="csY1027" fmla="*/ 357071 h 3193780"/>
                  <a:gd name="csX1028" fmla="*/ 638768 w 3040484"/>
                  <a:gd name="csY1028" fmla="*/ 354363 h 3193780"/>
                  <a:gd name="csX1029" fmla="*/ 646586 w 3040484"/>
                  <a:gd name="csY1029" fmla="*/ 344018 h 3193780"/>
                  <a:gd name="csX1030" fmla="*/ 651888 w 3040484"/>
                  <a:gd name="csY1030" fmla="*/ 340165 h 3193780"/>
                  <a:gd name="csX1031" fmla="*/ 658741 w 3040484"/>
                  <a:gd name="csY1031" fmla="*/ 336189 h 3193780"/>
                  <a:gd name="csX1032" fmla="*/ 660425 w 3040484"/>
                  <a:gd name="csY1032" fmla="*/ 328494 h 3193780"/>
                  <a:gd name="csX1033" fmla="*/ 660425 w 3040484"/>
                  <a:gd name="csY1033" fmla="*/ 320912 h 3193780"/>
                  <a:gd name="csX1034" fmla="*/ 671625 w 3040484"/>
                  <a:gd name="csY1034" fmla="*/ 319104 h 3193780"/>
                  <a:gd name="csX1035" fmla="*/ 671141 w 3040484"/>
                  <a:gd name="csY1035" fmla="*/ 306343 h 3193780"/>
                  <a:gd name="csX1036" fmla="*/ 681251 w 3040484"/>
                  <a:gd name="csY1036" fmla="*/ 289134 h 3193780"/>
                  <a:gd name="csX1037" fmla="*/ 684858 w 3040484"/>
                  <a:gd name="csY1037" fmla="*/ 283719 h 3193780"/>
                  <a:gd name="csX1038" fmla="*/ 684858 w 3040484"/>
                  <a:gd name="csY1038" fmla="*/ 278428 h 3193780"/>
                  <a:gd name="csX1039" fmla="*/ 680533 w 3040484"/>
                  <a:gd name="csY1039" fmla="*/ 272284 h 3193780"/>
                  <a:gd name="csX1040" fmla="*/ 678601 w 3040484"/>
                  <a:gd name="csY1040" fmla="*/ 268914 h 3193780"/>
                  <a:gd name="csX1041" fmla="*/ 679331 w 3040484"/>
                  <a:gd name="csY1041" fmla="*/ 251581 h 3193780"/>
                  <a:gd name="csX1042" fmla="*/ 673905 w 3040484"/>
                  <a:gd name="csY1042" fmla="*/ 247132 h 3193780"/>
                  <a:gd name="csX1043" fmla="*/ 670659 w 3040484"/>
                  <a:gd name="csY1043" fmla="*/ 243999 h 3193780"/>
                  <a:gd name="csX1044" fmla="*/ 674748 w 3040484"/>
                  <a:gd name="csY1044" fmla="*/ 237866 h 3193780"/>
                  <a:gd name="csX1045" fmla="*/ 679691 w 3040484"/>
                  <a:gd name="csY1045" fmla="*/ 232451 h 3193780"/>
                  <a:gd name="csX1046" fmla="*/ 678961 w 3040484"/>
                  <a:gd name="csY1046" fmla="*/ 228239 h 3193780"/>
                  <a:gd name="csX1047" fmla="*/ 677882 w 3040484"/>
                  <a:gd name="csY1047" fmla="*/ 221139 h 3193780"/>
                  <a:gd name="csX1048" fmla="*/ 682331 w 3040484"/>
                  <a:gd name="csY1048" fmla="*/ 218724 h 3193780"/>
                  <a:gd name="csX1049" fmla="*/ 689677 w 3040484"/>
                  <a:gd name="csY1049" fmla="*/ 215838 h 3193780"/>
                  <a:gd name="csX1050" fmla="*/ 695215 w 3040484"/>
                  <a:gd name="csY1050" fmla="*/ 215838 h 3193780"/>
                  <a:gd name="csX1051" fmla="*/ 697978 w 3040484"/>
                  <a:gd name="csY1051" fmla="*/ 217163 h 3193780"/>
                  <a:gd name="csX1052" fmla="*/ 702190 w 3040484"/>
                  <a:gd name="csY1052" fmla="*/ 222701 h 3193780"/>
                  <a:gd name="csX1053" fmla="*/ 706290 w 3040484"/>
                  <a:gd name="csY1053" fmla="*/ 230520 h 3193780"/>
                  <a:gd name="csX1054" fmla="*/ 709896 w 3040484"/>
                  <a:gd name="csY1054" fmla="*/ 231609 h 3193780"/>
                  <a:gd name="csX1055" fmla="*/ 711940 w 3040484"/>
                  <a:gd name="csY1055" fmla="*/ 230880 h 3193780"/>
                  <a:gd name="csX1056" fmla="*/ 716995 w 3040484"/>
                  <a:gd name="csY1056" fmla="*/ 224140 h 3193780"/>
                  <a:gd name="csX1057" fmla="*/ 722173 w 3040484"/>
                  <a:gd name="csY1057" fmla="*/ 217399 h 3193780"/>
                  <a:gd name="csX1058" fmla="*/ 725183 w 3040484"/>
                  <a:gd name="csY1058" fmla="*/ 216445 h 3193780"/>
                  <a:gd name="csX1059" fmla="*/ 727227 w 3040484"/>
                  <a:gd name="csY1059" fmla="*/ 217770 h 3193780"/>
                  <a:gd name="csX1060" fmla="*/ 728553 w 3040484"/>
                  <a:gd name="csY1060" fmla="*/ 220658 h 3193780"/>
                  <a:gd name="csX1061" fmla="*/ 728553 w 3040484"/>
                  <a:gd name="csY1061" fmla="*/ 231250 h 3193780"/>
                  <a:gd name="csX1062" fmla="*/ 727104 w 3040484"/>
                  <a:gd name="csY1062" fmla="*/ 265669 h 3193780"/>
                  <a:gd name="csX1063" fmla="*/ 729508 w 3040484"/>
                  <a:gd name="csY1063" fmla="*/ 268073 h 3193780"/>
                  <a:gd name="csX1064" fmla="*/ 733844 w 3040484"/>
                  <a:gd name="csY1064" fmla="*/ 269759 h 3193780"/>
                  <a:gd name="csX1065" fmla="*/ 736012 w 3040484"/>
                  <a:gd name="csY1065" fmla="*/ 274578 h 3193780"/>
                  <a:gd name="csX1066" fmla="*/ 740584 w 3040484"/>
                  <a:gd name="csY1066" fmla="*/ 286855 h 3193780"/>
                  <a:gd name="csX1067" fmla="*/ 749975 w 3040484"/>
                  <a:gd name="csY1067" fmla="*/ 295280 h 3193780"/>
                  <a:gd name="csX1068" fmla="*/ 756716 w 3040484"/>
                  <a:gd name="csY1068" fmla="*/ 297202 h 3193780"/>
                  <a:gd name="csX1069" fmla="*/ 768028 w 3040484"/>
                  <a:gd name="csY1069" fmla="*/ 299605 h 3193780"/>
                  <a:gd name="csX1070" fmla="*/ 775251 w 3040484"/>
                  <a:gd name="csY1070" fmla="*/ 295999 h 3193780"/>
                  <a:gd name="csX1071" fmla="*/ 779464 w 3040484"/>
                  <a:gd name="csY1071" fmla="*/ 292808 h 3193780"/>
                  <a:gd name="csX1072" fmla="*/ 782171 w 3040484"/>
                  <a:gd name="csY1072" fmla="*/ 293112 h 3193780"/>
                  <a:gd name="csX1073" fmla="*/ 785777 w 3040484"/>
                  <a:gd name="csY1073" fmla="*/ 295336 h 3193780"/>
                  <a:gd name="csX1074" fmla="*/ 788429 w 3040484"/>
                  <a:gd name="csY1074" fmla="*/ 294909 h 3193780"/>
                  <a:gd name="csX1075" fmla="*/ 789935 w 3040484"/>
                  <a:gd name="csY1075" fmla="*/ 290101 h 3193780"/>
                  <a:gd name="csX1076" fmla="*/ 792181 w 3040484"/>
                  <a:gd name="csY1076" fmla="*/ 281878 h 3193780"/>
                  <a:gd name="csX1077" fmla="*/ 793709 w 3040484"/>
                  <a:gd name="csY1077" fmla="*/ 277946 h 3193780"/>
                  <a:gd name="csX1078" fmla="*/ 794911 w 3040484"/>
                  <a:gd name="csY1078" fmla="*/ 276980 h 3193780"/>
                  <a:gd name="csX1079" fmla="*/ 796910 w 3040484"/>
                  <a:gd name="csY1079" fmla="*/ 276419 h 3193780"/>
                  <a:gd name="csX1080" fmla="*/ 800449 w 3040484"/>
                  <a:gd name="csY1080" fmla="*/ 278103 h 3193780"/>
                  <a:gd name="csX1081" fmla="*/ 805661 w 3040484"/>
                  <a:gd name="csY1081" fmla="*/ 280990 h 3193780"/>
                  <a:gd name="csX1082" fmla="*/ 807503 w 3040484"/>
                  <a:gd name="csY1082" fmla="*/ 281315 h 3193780"/>
                  <a:gd name="csX1083" fmla="*/ 817613 w 3040484"/>
                  <a:gd name="csY1083" fmla="*/ 276619 h 3193780"/>
                  <a:gd name="csX1084" fmla="*/ 824837 w 3040484"/>
                  <a:gd name="csY1084" fmla="*/ 273845 h 3193780"/>
                  <a:gd name="csX1085" fmla="*/ 831824 w 3040484"/>
                  <a:gd name="csY1085" fmla="*/ 268555 h 3193780"/>
                  <a:gd name="csX1086" fmla="*/ 835913 w 3040484"/>
                  <a:gd name="csY1086" fmla="*/ 265667 h 3193780"/>
                  <a:gd name="csX1087" fmla="*/ 839643 w 3040484"/>
                  <a:gd name="csY1087" fmla="*/ 266869 h 3193780"/>
                  <a:gd name="csX1088" fmla="*/ 844215 w 3040484"/>
                  <a:gd name="csY1088" fmla="*/ 269632 h 3193780"/>
                  <a:gd name="csX1089" fmla="*/ 849269 w 3040484"/>
                  <a:gd name="csY1089" fmla="*/ 266632 h 3193780"/>
                  <a:gd name="csX1090" fmla="*/ 852887 w 3040484"/>
                  <a:gd name="csY1090" fmla="*/ 267104 h 3193780"/>
                  <a:gd name="csX1091" fmla="*/ 856009 w 3040484"/>
                  <a:gd name="csY1091" fmla="*/ 270598 h 3193780"/>
                  <a:gd name="csX1092" fmla="*/ 859256 w 3040484"/>
                  <a:gd name="csY1092" fmla="*/ 273485 h 3193780"/>
                  <a:gd name="csX1093" fmla="*/ 860940 w 3040484"/>
                  <a:gd name="csY1093" fmla="*/ 274810 h 3193780"/>
                  <a:gd name="csX1094" fmla="*/ 860940 w 3040484"/>
                  <a:gd name="csY1094" fmla="*/ 277697 h 3193780"/>
                  <a:gd name="csX1095" fmla="*/ 857941 w 3040484"/>
                  <a:gd name="csY1095" fmla="*/ 282156 h 3193780"/>
                  <a:gd name="csX1096" fmla="*/ 859020 w 3040484"/>
                  <a:gd name="csY1096" fmla="*/ 285639 h 3193780"/>
                  <a:gd name="csX1097" fmla="*/ 864074 w 3040484"/>
                  <a:gd name="csY1097" fmla="*/ 289851 h 3193780"/>
                  <a:gd name="csX1098" fmla="*/ 861906 w 3040484"/>
                  <a:gd name="csY1098" fmla="*/ 298399 h 3193780"/>
                  <a:gd name="csX1099" fmla="*/ 867208 w 3040484"/>
                  <a:gd name="csY1099" fmla="*/ 301455 h 3193780"/>
                  <a:gd name="csX1100" fmla="*/ 873464 w 3040484"/>
                  <a:gd name="csY1100" fmla="*/ 303859 h 3193780"/>
                  <a:gd name="csX1101" fmla="*/ 876025 w 3040484"/>
                  <a:gd name="csY1101" fmla="*/ 309959 h 3193780"/>
                  <a:gd name="csX1102" fmla="*/ 876835 w 3040484"/>
                  <a:gd name="csY1102" fmla="*/ 322630 h 3193780"/>
                  <a:gd name="csX1103" fmla="*/ 879564 w 3040484"/>
                  <a:gd name="csY1103" fmla="*/ 323921 h 3193780"/>
                  <a:gd name="csX1104" fmla="*/ 884698 w 3040484"/>
                  <a:gd name="csY1104" fmla="*/ 324079 h 3193780"/>
                  <a:gd name="csX1105" fmla="*/ 891753 w 3040484"/>
                  <a:gd name="csY1105" fmla="*/ 322473 h 3193780"/>
                  <a:gd name="csX1106" fmla="*/ 900257 w 3040484"/>
                  <a:gd name="csY1106" fmla="*/ 319901 h 3193780"/>
                  <a:gd name="csX1107" fmla="*/ 904278 w 3040484"/>
                  <a:gd name="csY1107" fmla="*/ 314610 h 3193780"/>
                  <a:gd name="csX1108" fmla="*/ 907648 w 3040484"/>
                  <a:gd name="csY1108" fmla="*/ 309634 h 3193780"/>
                  <a:gd name="csX1109" fmla="*/ 905233 w 3040484"/>
                  <a:gd name="csY1109" fmla="*/ 302254 h 3193780"/>
                  <a:gd name="csX1110" fmla="*/ 897853 w 3040484"/>
                  <a:gd name="csY1110" fmla="*/ 296480 h 3193780"/>
                  <a:gd name="csX1111" fmla="*/ 892393 w 3040484"/>
                  <a:gd name="csY1111" fmla="*/ 287976 h 3193780"/>
                  <a:gd name="csX1112" fmla="*/ 889507 w 3040484"/>
                  <a:gd name="csY1112" fmla="*/ 280270 h 3193780"/>
                  <a:gd name="csX1113" fmla="*/ 892393 w 3040484"/>
                  <a:gd name="csY1113" fmla="*/ 272722 h 3193780"/>
                  <a:gd name="csX1114" fmla="*/ 898010 w 3040484"/>
                  <a:gd name="csY1114" fmla="*/ 263735 h 3193780"/>
                  <a:gd name="csX1115" fmla="*/ 905401 w 3040484"/>
                  <a:gd name="csY1115" fmla="*/ 258601 h 3193780"/>
                  <a:gd name="csX1116" fmla="*/ 903873 w 3040484"/>
                  <a:gd name="csY1116" fmla="*/ 251625 h 3193780"/>
                  <a:gd name="csX1117" fmla="*/ 899301 w 3040484"/>
                  <a:gd name="csY1117" fmla="*/ 246806 h 3193780"/>
                  <a:gd name="csX1118" fmla="*/ 897055 w 3040484"/>
                  <a:gd name="csY1118" fmla="*/ 246491 h 3193780"/>
                  <a:gd name="csX1119" fmla="*/ 891034 w 3040484"/>
                  <a:gd name="csY1119" fmla="*/ 248097 h 3193780"/>
                  <a:gd name="csX1120" fmla="*/ 886866 w 3040484"/>
                  <a:gd name="csY1120" fmla="*/ 248176 h 3193780"/>
                  <a:gd name="csX1121" fmla="*/ 879722 w 3040484"/>
                  <a:gd name="csY1121" fmla="*/ 246086 h 3193780"/>
                  <a:gd name="csX1122" fmla="*/ 875790 w 3040484"/>
                  <a:gd name="csY1122" fmla="*/ 243120 h 3193780"/>
                  <a:gd name="csX1123" fmla="*/ 874263 w 3040484"/>
                  <a:gd name="csY1123" fmla="*/ 241592 h 3193780"/>
                  <a:gd name="csX1124" fmla="*/ 873779 w 3040484"/>
                  <a:gd name="csY1124" fmla="*/ 236380 h 3193780"/>
                  <a:gd name="csX1125" fmla="*/ 875790 w 3040484"/>
                  <a:gd name="csY1125" fmla="*/ 231718 h 3193780"/>
                  <a:gd name="csX1126" fmla="*/ 875947 w 3040484"/>
                  <a:gd name="csY1126" fmla="*/ 226832 h 3193780"/>
                  <a:gd name="csX1127" fmla="*/ 875632 w 3040484"/>
                  <a:gd name="csY1127" fmla="*/ 213184 h 3193780"/>
                  <a:gd name="csX1128" fmla="*/ 874059 w 3040484"/>
                  <a:gd name="csY1128" fmla="*/ 207657 h 3193780"/>
                  <a:gd name="csX1129" fmla="*/ 876351 w 3040484"/>
                  <a:gd name="csY1129" fmla="*/ 201029 h 3193780"/>
                  <a:gd name="csX1130" fmla="*/ 881282 w 3040484"/>
                  <a:gd name="csY1130" fmla="*/ 196335 h 3193780"/>
                  <a:gd name="csX1131" fmla="*/ 887336 w 3040484"/>
                  <a:gd name="csY1131" fmla="*/ 189202 h 3193780"/>
                  <a:gd name="csX1132" fmla="*/ 888460 w 3040484"/>
                  <a:gd name="csY1132" fmla="*/ 186314 h 3193780"/>
                  <a:gd name="csX1133" fmla="*/ 888550 w 3040484"/>
                  <a:gd name="csY1133" fmla="*/ 181900 h 3193780"/>
                  <a:gd name="csX1134" fmla="*/ 891672 w 3040484"/>
                  <a:gd name="csY1134" fmla="*/ 179889 h 3193780"/>
                  <a:gd name="csX1135" fmla="*/ 896885 w 3040484"/>
                  <a:gd name="csY1135" fmla="*/ 179889 h 3193780"/>
                  <a:gd name="csX1136" fmla="*/ 902186 w 3040484"/>
                  <a:gd name="csY1136" fmla="*/ 177328 h 3193780"/>
                  <a:gd name="csX1137" fmla="*/ 905478 w 3040484"/>
                  <a:gd name="csY1137" fmla="*/ 174520 h 3193780"/>
                  <a:gd name="csX1138" fmla="*/ 913095 w 3040484"/>
                  <a:gd name="csY1138" fmla="*/ 174520 h 3193780"/>
                  <a:gd name="csX1139" fmla="*/ 917194 w 3040484"/>
                  <a:gd name="csY1139" fmla="*/ 175318 h 3193780"/>
                  <a:gd name="csX1140" fmla="*/ 922002 w 3040484"/>
                  <a:gd name="csY1140" fmla="*/ 170902 h 3193780"/>
                  <a:gd name="csX1141" fmla="*/ 924327 w 3040484"/>
                  <a:gd name="csY1141" fmla="*/ 169464 h 3193780"/>
                  <a:gd name="csX1142" fmla="*/ 929068 w 3040484"/>
                  <a:gd name="csY1142" fmla="*/ 177327 h 3193780"/>
                  <a:gd name="csX1143" fmla="*/ 924856 w 3040484"/>
                  <a:gd name="csY1143" fmla="*/ 191649 h 3193780"/>
                  <a:gd name="csX1144" fmla="*/ 928462 w 3040484"/>
                  <a:gd name="csY1144" fmla="*/ 194537 h 3193780"/>
                  <a:gd name="csX1145" fmla="*/ 932316 w 3040484"/>
                  <a:gd name="csY1145" fmla="*/ 194649 h 3193780"/>
                  <a:gd name="csX1146" fmla="*/ 936292 w 3040484"/>
                  <a:gd name="csY1146" fmla="*/ 200547 h 3193780"/>
                  <a:gd name="csX1147" fmla="*/ 942425 w 3040484"/>
                  <a:gd name="csY1147" fmla="*/ 203197 h 3193780"/>
                  <a:gd name="csX1148" fmla="*/ 946637 w 3040484"/>
                  <a:gd name="csY1148" fmla="*/ 203556 h 3193780"/>
                  <a:gd name="csX1149" fmla="*/ 953141 w 3040484"/>
                  <a:gd name="csY1149" fmla="*/ 199231 h 3193780"/>
                  <a:gd name="csX1150" fmla="*/ 957466 w 3040484"/>
                  <a:gd name="csY1150" fmla="*/ 200433 h 3193780"/>
                  <a:gd name="csX1151" fmla="*/ 965890 w 3040484"/>
                  <a:gd name="csY1151" fmla="*/ 204679 h 3193780"/>
                  <a:gd name="csX1152" fmla="*/ 969900 w 3040484"/>
                  <a:gd name="csY1152" fmla="*/ 202432 h 3193780"/>
                  <a:gd name="csX1153" fmla="*/ 973416 w 3040484"/>
                  <a:gd name="csY1153" fmla="*/ 204297 h 3193780"/>
                  <a:gd name="csX1154" fmla="*/ 974393 w 3040484"/>
                  <a:gd name="csY1154" fmla="*/ 205162 h 3193780"/>
                  <a:gd name="csX1155" fmla="*/ 977449 w 3040484"/>
                  <a:gd name="csY1155" fmla="*/ 207566 h 3193780"/>
                  <a:gd name="csX1156" fmla="*/ 980808 w 3040484"/>
                  <a:gd name="csY1156" fmla="*/ 205982 h 3193780"/>
                  <a:gd name="csX1157" fmla="*/ 982739 w 3040484"/>
                  <a:gd name="csY1157" fmla="*/ 204365 h 3193780"/>
                  <a:gd name="csX1158" fmla="*/ 984345 w 3040484"/>
                  <a:gd name="csY1158" fmla="*/ 193615 h 3193780"/>
                  <a:gd name="csX1159" fmla="*/ 986918 w 3040484"/>
                  <a:gd name="csY1159" fmla="*/ 184629 h 3193780"/>
                  <a:gd name="csX1160" fmla="*/ 984503 w 3040484"/>
                  <a:gd name="csY1160" fmla="*/ 174833 h 3193780"/>
                  <a:gd name="csX1161" fmla="*/ 979853 w 3040484"/>
                  <a:gd name="csY1161" fmla="*/ 170183 h 3193780"/>
                  <a:gd name="csX1162" fmla="*/ 968305 w 3040484"/>
                  <a:gd name="csY1162" fmla="*/ 170183 h 3193780"/>
                  <a:gd name="csX1163" fmla="*/ 962038 w 3040484"/>
                  <a:gd name="csY1163" fmla="*/ 167611 h 3193780"/>
                  <a:gd name="csX1164" fmla="*/ 959319 w 3040484"/>
                  <a:gd name="csY1164" fmla="*/ 158624 h 3193780"/>
                  <a:gd name="csX1165" fmla="*/ 963251 w 3040484"/>
                  <a:gd name="csY1165" fmla="*/ 146751 h 3193780"/>
                  <a:gd name="csX1166" fmla="*/ 969620 w 3040484"/>
                  <a:gd name="csY1166" fmla="*/ 143145 h 3193780"/>
                  <a:gd name="csX1167" fmla="*/ 966138 w 3040484"/>
                  <a:gd name="csY1167" fmla="*/ 135563 h 3193780"/>
                  <a:gd name="csX1168" fmla="*/ 967575 w 3040484"/>
                  <a:gd name="csY1168" fmla="*/ 131833 h 3193780"/>
                  <a:gd name="csX1169" fmla="*/ 972753 w 3040484"/>
                  <a:gd name="csY1169" fmla="*/ 126655 h 3193780"/>
                  <a:gd name="csX1170" fmla="*/ 971787 w 3040484"/>
                  <a:gd name="csY1170" fmla="*/ 118825 h 3193780"/>
                  <a:gd name="csX1171" fmla="*/ 972394 w 3040484"/>
                  <a:gd name="csY1171" fmla="*/ 115095 h 3193780"/>
                  <a:gd name="csX1172" fmla="*/ 977932 w 3040484"/>
                  <a:gd name="csY1172" fmla="*/ 101257 h 3193780"/>
                  <a:gd name="csX1173" fmla="*/ 982628 w 3040484"/>
                  <a:gd name="csY1173" fmla="*/ 94764 h 3193780"/>
                  <a:gd name="csX1174" fmla="*/ 984190 w 3040484"/>
                  <a:gd name="csY1174" fmla="*/ 89945 h 3193780"/>
                  <a:gd name="csX1175" fmla="*/ 993098 w 3040484"/>
                  <a:gd name="csY1175" fmla="*/ 89945 h 3193780"/>
                  <a:gd name="csX1176" fmla="*/ 1002118 w 3040484"/>
                  <a:gd name="csY1176" fmla="*/ 90428 h 3193780"/>
                  <a:gd name="csX1177" fmla="*/ 1005971 w 3040484"/>
                  <a:gd name="csY1177" fmla="*/ 93315 h 3193780"/>
                  <a:gd name="csX1178" fmla="*/ 1013071 w 3040484"/>
                  <a:gd name="csY1178" fmla="*/ 90664 h 3193780"/>
                  <a:gd name="csX1179" fmla="*/ 1020540 w 3040484"/>
                  <a:gd name="csY1179" fmla="*/ 86216 h 3193780"/>
                  <a:gd name="csX1180" fmla="*/ 1024629 w 3040484"/>
                  <a:gd name="csY1180" fmla="*/ 83205 h 3193780"/>
                  <a:gd name="csX1181" fmla="*/ 1027841 w 3040484"/>
                  <a:gd name="csY1181" fmla="*/ 81756 h 3193780"/>
                  <a:gd name="csX1182" fmla="*/ 1031211 w 3040484"/>
                  <a:gd name="csY1182" fmla="*/ 80958 h 3193780"/>
                  <a:gd name="csX1183" fmla="*/ 1035221 w 3040484"/>
                  <a:gd name="csY1183" fmla="*/ 81598 h 3193780"/>
                  <a:gd name="csX1184" fmla="*/ 1040355 w 3040484"/>
                  <a:gd name="csY1184" fmla="*/ 87215 h 3193780"/>
                  <a:gd name="csX1185" fmla="*/ 1054150 w 3040484"/>
                  <a:gd name="csY1185" fmla="*/ 98290 h 3193780"/>
                  <a:gd name="csX1186" fmla="*/ 1055925 w 3040484"/>
                  <a:gd name="csY1186" fmla="*/ 99897 h 3193780"/>
                  <a:gd name="csX1187" fmla="*/ 1053993 w 3040484"/>
                  <a:gd name="csY1187" fmla="*/ 106153 h 3193780"/>
                  <a:gd name="csX1188" fmla="*/ 1049658 w 3040484"/>
                  <a:gd name="csY1188" fmla="*/ 109838 h 3193780"/>
                  <a:gd name="csX1189" fmla="*/ 1047815 w 3040484"/>
                  <a:gd name="csY1189" fmla="*/ 112411 h 3193780"/>
                  <a:gd name="csX1190" fmla="*/ 1048860 w 3040484"/>
                  <a:gd name="csY1190" fmla="*/ 113297 h 3193780"/>
                  <a:gd name="csX1191" fmla="*/ 1054713 w 3040484"/>
                  <a:gd name="csY1191" fmla="*/ 112893 h 3193780"/>
                  <a:gd name="csX1192" fmla="*/ 1061139 w 3040484"/>
                  <a:gd name="csY1192" fmla="*/ 111209 h 3193780"/>
                  <a:gd name="csX1193" fmla="*/ 1066429 w 3040484"/>
                  <a:gd name="csY1193" fmla="*/ 112736 h 3193780"/>
                  <a:gd name="csX1194" fmla="*/ 1069799 w 3040484"/>
                  <a:gd name="csY1194" fmla="*/ 116343 h 3193780"/>
                  <a:gd name="csX1195" fmla="*/ 1074540 w 3040484"/>
                  <a:gd name="csY1195" fmla="*/ 116825 h 3193780"/>
                  <a:gd name="csX1196" fmla="*/ 1084325 w 3040484"/>
                  <a:gd name="csY1196" fmla="*/ 118465 h 3193780"/>
                  <a:gd name="csX1197" fmla="*/ 1086616 w 3040484"/>
                  <a:gd name="csY1197" fmla="*/ 121353 h 3193780"/>
                  <a:gd name="csX1198" fmla="*/ 1088537 w 3040484"/>
                  <a:gd name="csY1198" fmla="*/ 121959 h 3193780"/>
                  <a:gd name="csX1199" fmla="*/ 1094682 w 3040484"/>
                  <a:gd name="csY1199" fmla="*/ 118106 h 3193780"/>
                  <a:gd name="csX1200" fmla="*/ 1100815 w 3040484"/>
                  <a:gd name="csY1200" fmla="*/ 117747 h 3193780"/>
                  <a:gd name="csX1201" fmla="*/ 1109240 w 3040484"/>
                  <a:gd name="csY1201" fmla="*/ 119195 h 3193780"/>
                  <a:gd name="csX1202" fmla="*/ 1118384 w 3040484"/>
                  <a:gd name="csY1202" fmla="*/ 121239 h 3193780"/>
                  <a:gd name="csX1203" fmla="*/ 1122483 w 3040484"/>
                  <a:gd name="csY1203" fmla="*/ 120150 h 3193780"/>
                  <a:gd name="csX1204" fmla="*/ 1125730 w 3040484"/>
                  <a:gd name="csY1204" fmla="*/ 115455 h 3193780"/>
                  <a:gd name="csX1205" fmla="*/ 1127056 w 3040484"/>
                  <a:gd name="csY1205" fmla="*/ 108839 h 3193780"/>
                  <a:gd name="csX1206" fmla="*/ 1132830 w 3040484"/>
                  <a:gd name="csY1206" fmla="*/ 103661 h 3193780"/>
                  <a:gd name="csX1207" fmla="*/ 1137278 w 3040484"/>
                  <a:gd name="csY1207" fmla="*/ 101257 h 3193780"/>
                  <a:gd name="csX1208" fmla="*/ 1138368 w 3040484"/>
                  <a:gd name="csY1208" fmla="*/ 97168 h 3193780"/>
                  <a:gd name="csX1209" fmla="*/ 1135840 w 3040484"/>
                  <a:gd name="csY1209" fmla="*/ 88024 h 3193780"/>
                  <a:gd name="csX1210" fmla="*/ 1139334 w 3040484"/>
                  <a:gd name="csY1210" fmla="*/ 83441 h 3193780"/>
                  <a:gd name="csX1211" fmla="*/ 1143782 w 3040484"/>
                  <a:gd name="csY1211" fmla="*/ 76869 h 3193780"/>
                  <a:gd name="csX1212" fmla="*/ 1143782 w 3040484"/>
                  <a:gd name="csY1212" fmla="*/ 68445 h 3193780"/>
                  <a:gd name="csX1213" fmla="*/ 1145872 w 3040484"/>
                  <a:gd name="csY1213" fmla="*/ 63221 h 3193780"/>
                  <a:gd name="csX1214" fmla="*/ 1148276 w 3040484"/>
                  <a:gd name="csY1214" fmla="*/ 60255 h 3193780"/>
                  <a:gd name="csX1215" fmla="*/ 1157184 w 3040484"/>
                  <a:gd name="csY1215" fmla="*/ 58335 h 3193780"/>
                  <a:gd name="csX1216" fmla="*/ 1160554 w 3040484"/>
                  <a:gd name="csY1216" fmla="*/ 54797 h 3193780"/>
                  <a:gd name="csX1217" fmla="*/ 1162160 w 3040484"/>
                  <a:gd name="csY1217" fmla="*/ 48787 h 3193780"/>
                  <a:gd name="csX1218" fmla="*/ 1165530 w 3040484"/>
                  <a:gd name="csY1218" fmla="*/ 45416 h 3193780"/>
                  <a:gd name="csX1219" fmla="*/ 1175955 w 3040484"/>
                  <a:gd name="csY1219" fmla="*/ 44214 h 3193780"/>
                  <a:gd name="csX1220" fmla="*/ 1185986 w 3040484"/>
                  <a:gd name="csY1220" fmla="*/ 42441 h 3193780"/>
                  <a:gd name="csX1221" fmla="*/ 1191120 w 3040484"/>
                  <a:gd name="csY1221" fmla="*/ 41317 h 3193780"/>
                  <a:gd name="csX1222" fmla="*/ 1202196 w 3040484"/>
                  <a:gd name="csY1222" fmla="*/ 39879 h 3193780"/>
                  <a:gd name="csX1223" fmla="*/ 1209172 w 3040484"/>
                  <a:gd name="csY1223" fmla="*/ 37385 h 3193780"/>
                  <a:gd name="csX1224" fmla="*/ 1212148 w 3040484"/>
                  <a:gd name="csY1224" fmla="*/ 38913 h 3193780"/>
                  <a:gd name="csX1225" fmla="*/ 1219451 w 3040484"/>
                  <a:gd name="csY1225" fmla="*/ 45899 h 3193780"/>
                  <a:gd name="csX1226" fmla="*/ 1223135 w 3040484"/>
                  <a:gd name="csY1226" fmla="*/ 46539 h 3193780"/>
                  <a:gd name="csX1227" fmla="*/ 1230437 w 3040484"/>
                  <a:gd name="csY1227" fmla="*/ 42203 h 3193780"/>
                  <a:gd name="csX1228" fmla="*/ 1238379 w 3040484"/>
                  <a:gd name="csY1228" fmla="*/ 33497 h 3193780"/>
                  <a:gd name="csX1229" fmla="*/ 1241637 w 3040484"/>
                  <a:gd name="csY1229" fmla="*/ 30486 h 3193780"/>
                  <a:gd name="csX1230" fmla="*/ 1245961 w 3040484"/>
                  <a:gd name="csY1230" fmla="*/ 30486 h 3193780"/>
                  <a:gd name="csX1231" fmla="*/ 1250905 w 3040484"/>
                  <a:gd name="csY1231" fmla="*/ 33980 h 3193780"/>
                  <a:gd name="csX1232" fmla="*/ 1255353 w 3040484"/>
                  <a:gd name="csY1232" fmla="*/ 38552 h 3193780"/>
                  <a:gd name="csX1233" fmla="*/ 1259330 w 3040484"/>
                  <a:gd name="csY1233" fmla="*/ 38315 h 3193780"/>
                  <a:gd name="csX1234" fmla="*/ 1265463 w 3040484"/>
                  <a:gd name="csY1234" fmla="*/ 35182 h 3193780"/>
                  <a:gd name="csX1235" fmla="*/ 1276179 w 3040484"/>
                  <a:gd name="csY1235" fmla="*/ 30115 h 3193780"/>
                  <a:gd name="csX1236" fmla="*/ 1279785 w 3040484"/>
                  <a:gd name="csY1236" fmla="*/ 30969 h 3193780"/>
                  <a:gd name="csX1237" fmla="*/ 1287368 w 3040484"/>
                  <a:gd name="csY1237" fmla="*/ 37833 h 3193780"/>
                  <a:gd name="csX1238" fmla="*/ 1294468 w 3040484"/>
                  <a:gd name="csY1238" fmla="*/ 37350 h 3193780"/>
                  <a:gd name="csX1239" fmla="*/ 1302656 w 3040484"/>
                  <a:gd name="csY1239" fmla="*/ 39034 h 3193780"/>
                  <a:gd name="csX1240" fmla="*/ 1307588 w 3040484"/>
                  <a:gd name="csY1240" fmla="*/ 44089 h 3193780"/>
                  <a:gd name="csX1241" fmla="*/ 1310363 w 3040484"/>
                  <a:gd name="csY1241" fmla="*/ 44572 h 3193780"/>
                  <a:gd name="csX1242" fmla="*/ 1317339 w 3040484"/>
                  <a:gd name="csY1242" fmla="*/ 36866 h 3193780"/>
                  <a:gd name="csX1243" fmla="*/ 1323719 w 3040484"/>
                  <a:gd name="csY1243" fmla="*/ 35788 h 3193780"/>
                  <a:gd name="csX1244" fmla="*/ 1337436 w 3040484"/>
                  <a:gd name="csY1244" fmla="*/ 34103 h 3193780"/>
                  <a:gd name="csX1245" fmla="*/ 1346591 w 3040484"/>
                  <a:gd name="csY1245" fmla="*/ 26521 h 3193780"/>
                  <a:gd name="csX1246" fmla="*/ 1354409 w 3040484"/>
                  <a:gd name="csY1246" fmla="*/ 22781 h 3193780"/>
                  <a:gd name="csX1247" fmla="*/ 1367530 w 3040484"/>
                  <a:gd name="csY1247" fmla="*/ 15928 h 3193780"/>
                  <a:gd name="csX1248" fmla="*/ 1373068 w 3040484"/>
                  <a:gd name="csY1248" fmla="*/ 15322 h 3193780"/>
                  <a:gd name="csX1249" fmla="*/ 1380168 w 3040484"/>
                  <a:gd name="csY1249" fmla="*/ 15322 h 3193780"/>
                  <a:gd name="csX1250" fmla="*/ 1386301 w 3040484"/>
                  <a:gd name="csY1250" fmla="*/ 11594 h 3193780"/>
                  <a:gd name="csX1251" fmla="*/ 1392445 w 3040484"/>
                  <a:gd name="csY1251" fmla="*/ 9908 h 3193780"/>
                  <a:gd name="csX1252" fmla="*/ 1400139 w 3040484"/>
                  <a:gd name="csY1252" fmla="*/ 4134 h 3193780"/>
                  <a:gd name="csX1253" fmla="*/ 1404599 w 3040484"/>
                  <a:gd name="csY1253" fmla="*/ 3404 h 3193780"/>
                  <a:gd name="csX1254" fmla="*/ 1413260 w 3040484"/>
                  <a:gd name="csY1254" fmla="*/ 2090 h 3193780"/>
                  <a:gd name="csX1255" fmla="*/ 1416270 w 3040484"/>
                  <a:gd name="csY1255" fmla="*/ 764 h 3193780"/>
                  <a:gd name="csX1256" fmla="*/ 1423976 w 3040484"/>
                  <a:gd name="csY1256" fmla="*/ 0 h 3193780"/>
                  <a:gd name="csX1257" fmla="*/ 1425582 w 3040484"/>
                  <a:gd name="csY1257" fmla="*/ 1359 h 3193780"/>
                  <a:gd name="csX1258" fmla="*/ 1429435 w 3040484"/>
                  <a:gd name="csY1258" fmla="*/ 4246 h 3193780"/>
                  <a:gd name="csX1259" fmla="*/ 1432962 w 3040484"/>
                  <a:gd name="csY1259" fmla="*/ 5370 h 3193780"/>
                  <a:gd name="csX1260" fmla="*/ 1434805 w 3040484"/>
                  <a:gd name="csY1260" fmla="*/ 7460 h 3193780"/>
                  <a:gd name="csX1261" fmla="*/ 1432805 w 3040484"/>
                  <a:gd name="csY1261" fmla="*/ 10594 h 3193780"/>
                  <a:gd name="csX1262" fmla="*/ 1428548 w 3040484"/>
                  <a:gd name="csY1262" fmla="*/ 12840 h 3193780"/>
                  <a:gd name="csX1263" fmla="*/ 1427750 w 3040484"/>
                  <a:gd name="csY1263" fmla="*/ 18939 h 3193780"/>
                  <a:gd name="csX1264" fmla="*/ 1427266 w 3040484"/>
                  <a:gd name="csY1264" fmla="*/ 24713 h 3193780"/>
                  <a:gd name="csX1265" fmla="*/ 1423087 w 3040484"/>
                  <a:gd name="csY1265" fmla="*/ 24792 h 3193780"/>
                  <a:gd name="csX1266" fmla="*/ 1412820 w 3040484"/>
                  <a:gd name="csY1266" fmla="*/ 26073 h 3193780"/>
                  <a:gd name="csX1267" fmla="*/ 1408810 w 3040484"/>
                  <a:gd name="csY1267" fmla="*/ 26802 h 3193780"/>
                  <a:gd name="csX1268" fmla="*/ 1405844 w 3040484"/>
                  <a:gd name="csY1268" fmla="*/ 29768 h 3193780"/>
                  <a:gd name="csX1269" fmla="*/ 1405361 w 3040484"/>
                  <a:gd name="csY1269" fmla="*/ 33218 h 3193780"/>
                  <a:gd name="csX1270" fmla="*/ 1406719 w 3040484"/>
                  <a:gd name="csY1270" fmla="*/ 42923 h 3193780"/>
                  <a:gd name="csX1271" fmla="*/ 1408091 w 3040484"/>
                  <a:gd name="csY1271" fmla="*/ 46776 h 3193780"/>
                  <a:gd name="csX1272" fmla="*/ 1414831 w 3040484"/>
                  <a:gd name="csY1272" fmla="*/ 54202 h 3193780"/>
                  <a:gd name="csX1273" fmla="*/ 1413741 w 3040484"/>
                  <a:gd name="csY1273" fmla="*/ 57572 h 3193780"/>
                  <a:gd name="csX1274" fmla="*/ 1411089 w 3040484"/>
                  <a:gd name="csY1274" fmla="*/ 64188 h 3193780"/>
                  <a:gd name="csX1275" fmla="*/ 1413505 w 3040484"/>
                  <a:gd name="csY1275" fmla="*/ 67322 h 3193780"/>
                  <a:gd name="csX1276" fmla="*/ 1420963 w 3040484"/>
                  <a:gd name="csY1276" fmla="*/ 68648 h 3193780"/>
                  <a:gd name="csX1277" fmla="*/ 1422771 w 3040484"/>
                  <a:gd name="csY1277" fmla="*/ 72131 h 3193780"/>
                  <a:gd name="csX1278" fmla="*/ 1426501 w 3040484"/>
                  <a:gd name="csY1278" fmla="*/ 78871 h 3193780"/>
                  <a:gd name="csX1279" fmla="*/ 1427344 w 3040484"/>
                  <a:gd name="csY1279" fmla="*/ 79354 h 3193780"/>
                  <a:gd name="csX1280" fmla="*/ 1432758 w 3040484"/>
                  <a:gd name="csY1280" fmla="*/ 78388 h 3193780"/>
                  <a:gd name="csX1281" fmla="*/ 1439857 w 3040484"/>
                  <a:gd name="csY1281" fmla="*/ 75501 h 3193780"/>
                  <a:gd name="csX1282" fmla="*/ 1443103 w 3040484"/>
                  <a:gd name="csY1282" fmla="*/ 78152 h 3193780"/>
                  <a:gd name="csX1283" fmla="*/ 1446720 w 3040484"/>
                  <a:gd name="csY1283" fmla="*/ 82970 h 3193780"/>
                  <a:gd name="csX1284" fmla="*/ 1449248 w 3040484"/>
                  <a:gd name="csY1284" fmla="*/ 89228 h 3193780"/>
                  <a:gd name="csX1285" fmla="*/ 1451416 w 3040484"/>
                  <a:gd name="csY1285" fmla="*/ 97652 h 3193780"/>
                  <a:gd name="csX1286" fmla="*/ 1447564 w 3040484"/>
                  <a:gd name="csY1286" fmla="*/ 104033 h 3193780"/>
                  <a:gd name="csX1287" fmla="*/ 1445520 w 3040484"/>
                  <a:gd name="csY1287" fmla="*/ 108358 h 3193780"/>
                  <a:gd name="csX1288" fmla="*/ 1448282 w 3040484"/>
                  <a:gd name="csY1288" fmla="*/ 112695 h 3193780"/>
                  <a:gd name="csX1289" fmla="*/ 1453102 w 3040484"/>
                  <a:gd name="csY1289" fmla="*/ 113660 h 3193780"/>
                  <a:gd name="csX1290" fmla="*/ 1459000 w 3040484"/>
                  <a:gd name="csY1290" fmla="*/ 115222 h 3193780"/>
                  <a:gd name="csX1291" fmla="*/ 1465942 w 3040484"/>
                  <a:gd name="csY1291" fmla="*/ 117065 h 3193780"/>
                  <a:gd name="csX1292" fmla="*/ 1465942 w 3040484"/>
                  <a:gd name="csY1292" fmla="*/ 125569 h 3193780"/>
                  <a:gd name="csX1293" fmla="*/ 1469952 w 3040484"/>
                  <a:gd name="csY1293" fmla="*/ 134881 h 3193780"/>
                  <a:gd name="csX1294" fmla="*/ 1475883 w 3040484"/>
                  <a:gd name="csY1294" fmla="*/ 141295 h 3193780"/>
                  <a:gd name="csX1295" fmla="*/ 1483431 w 3040484"/>
                  <a:gd name="csY1295" fmla="*/ 146271 h 3193780"/>
                  <a:gd name="csX1296" fmla="*/ 1485408 w 3040484"/>
                  <a:gd name="csY1296" fmla="*/ 147372 h 3193780"/>
                  <a:gd name="csX1297" fmla="*/ 1491979 w 3040484"/>
                  <a:gd name="csY1297" fmla="*/ 150809 h 3193780"/>
                  <a:gd name="csX1298" fmla="*/ 1495304 w 3040484"/>
                  <a:gd name="csY1298" fmla="*/ 152528 h 3193780"/>
                  <a:gd name="csX1299" fmla="*/ 1498034 w 3040484"/>
                  <a:gd name="csY1299" fmla="*/ 153651 h 3193780"/>
                  <a:gd name="csX1300" fmla="*/ 1505256 w 3040484"/>
                  <a:gd name="csY1300" fmla="*/ 153337 h 3193780"/>
                  <a:gd name="csX1301" fmla="*/ 1509266 w 3040484"/>
                  <a:gd name="csY1301" fmla="*/ 157987 h 3193780"/>
                  <a:gd name="csX1302" fmla="*/ 1515523 w 3040484"/>
                  <a:gd name="csY1302" fmla="*/ 162807 h 3193780"/>
                  <a:gd name="csX1303" fmla="*/ 1524353 w 3040484"/>
                  <a:gd name="csY1303" fmla="*/ 163121 h 3193780"/>
                  <a:gd name="csX1304" fmla="*/ 1537349 w 3040484"/>
                  <a:gd name="csY1304" fmla="*/ 163290 h 3193780"/>
                  <a:gd name="csX1305" fmla="*/ 1548099 w 3040484"/>
                  <a:gd name="csY1305" fmla="*/ 162965 h 3193780"/>
                  <a:gd name="csX1306" fmla="*/ 1552268 w 3040484"/>
                  <a:gd name="csY1306" fmla="*/ 163763 h 3193780"/>
                  <a:gd name="csX1307" fmla="*/ 1556851 w 3040484"/>
                  <a:gd name="csY1307" fmla="*/ 167391 h 3193780"/>
                  <a:gd name="csX1308" fmla="*/ 1558367 w 3040484"/>
                  <a:gd name="csY1308" fmla="*/ 168582 h 3193780"/>
                  <a:gd name="csX1309" fmla="*/ 1561254 w 3040484"/>
                  <a:gd name="csY1309" fmla="*/ 169380 h 3193780"/>
                  <a:gd name="csX1310" fmla="*/ 1564928 w 3040484"/>
                  <a:gd name="csY1310" fmla="*/ 167493 h 3193780"/>
                  <a:gd name="csX1311" fmla="*/ 1567994 w 3040484"/>
                  <a:gd name="csY1311" fmla="*/ 165852 h 3193780"/>
                  <a:gd name="csX1312" fmla="*/ 1573779 w 3040484"/>
                  <a:gd name="csY1312" fmla="*/ 166976 h 3193780"/>
                  <a:gd name="csX1313" fmla="*/ 1583238 w 3040484"/>
                  <a:gd name="csY1313" fmla="*/ 170188 h 3193780"/>
                  <a:gd name="csX1314" fmla="*/ 1588698 w 3040484"/>
                  <a:gd name="csY1314" fmla="*/ 177412 h 3193780"/>
                  <a:gd name="csX1315" fmla="*/ 1590304 w 3040484"/>
                  <a:gd name="csY1315" fmla="*/ 180141 h 3193780"/>
                  <a:gd name="csX1316" fmla="*/ 1600896 w 3040484"/>
                  <a:gd name="csY1316" fmla="*/ 181096 h 3193780"/>
                  <a:gd name="csX1317" fmla="*/ 1624800 w 3040484"/>
                  <a:gd name="csY1317" fmla="*/ 182220 h 3193780"/>
                  <a:gd name="csX1318" fmla="*/ 1644065 w 3040484"/>
                  <a:gd name="csY1318" fmla="*/ 184793 h 3193780"/>
                  <a:gd name="csX1319" fmla="*/ 1673429 w 3040484"/>
                  <a:gd name="csY1319" fmla="*/ 185759 h 3193780"/>
                  <a:gd name="csX1320" fmla="*/ 1684021 w 3040484"/>
                  <a:gd name="csY1320" fmla="*/ 194263 h 3193780"/>
                  <a:gd name="csX1321" fmla="*/ 1691243 w 3040484"/>
                  <a:gd name="csY1321" fmla="*/ 201160 h 3193780"/>
                  <a:gd name="csX1322" fmla="*/ 1702960 w 3040484"/>
                  <a:gd name="csY1322" fmla="*/ 200194 h 3193780"/>
                  <a:gd name="csX1323" fmla="*/ 1709049 w 3040484"/>
                  <a:gd name="csY1323" fmla="*/ 200834 h 3193780"/>
                  <a:gd name="csX1324" fmla="*/ 1716754 w 3040484"/>
                  <a:gd name="csY1324" fmla="*/ 195060 h 3193780"/>
                  <a:gd name="csX1325" fmla="*/ 1723820 w 3040484"/>
                  <a:gd name="csY1325" fmla="*/ 192814 h 3193780"/>
                  <a:gd name="csX1326" fmla="*/ 1730875 w 3040484"/>
                  <a:gd name="csY1326" fmla="*/ 194420 h 3193780"/>
                  <a:gd name="csX1327" fmla="*/ 1736974 w 3040484"/>
                  <a:gd name="csY1327" fmla="*/ 200036 h 3193780"/>
                  <a:gd name="csX1328" fmla="*/ 1744198 w 3040484"/>
                  <a:gd name="csY1328" fmla="*/ 198114 h 3193780"/>
                  <a:gd name="csX1329" fmla="*/ 1752386 w 3040484"/>
                  <a:gd name="csY1329" fmla="*/ 196666 h 3193780"/>
                  <a:gd name="csX1330" fmla="*/ 1760081 w 3040484"/>
                  <a:gd name="csY1330" fmla="*/ 200362 h 3193780"/>
                  <a:gd name="csX1331" fmla="*/ 1767630 w 3040484"/>
                  <a:gd name="csY1331" fmla="*/ 201642 h 3193780"/>
                  <a:gd name="csX1332" fmla="*/ 1784637 w 3040484"/>
                  <a:gd name="csY1332" fmla="*/ 203080 h 3193780"/>
                  <a:gd name="csX1333" fmla="*/ 1805497 w 3040484"/>
                  <a:gd name="csY1333" fmla="*/ 210146 h 3193780"/>
                  <a:gd name="csX1334" fmla="*/ 1810551 w 3040484"/>
                  <a:gd name="csY1334" fmla="*/ 212718 h 3193780"/>
                  <a:gd name="csX1335" fmla="*/ 1810551 w 3040484"/>
                  <a:gd name="csY1335" fmla="*/ 217526 h 3193780"/>
                  <a:gd name="csX1336" fmla="*/ 1809585 w 3040484"/>
                  <a:gd name="csY1336" fmla="*/ 226434 h 3193780"/>
                  <a:gd name="csX1337" fmla="*/ 1807428 w 3040484"/>
                  <a:gd name="csY1337" fmla="*/ 234623 h 3193780"/>
                  <a:gd name="csX1338" fmla="*/ 1805260 w 3040484"/>
                  <a:gd name="csY1338" fmla="*/ 240397 h 3193780"/>
                  <a:gd name="csX1339" fmla="*/ 1800206 w 3040484"/>
                  <a:gd name="csY1339" fmla="*/ 241835 h 3193780"/>
                  <a:gd name="csX1340" fmla="*/ 1793702 w 3040484"/>
                  <a:gd name="csY1340" fmla="*/ 240880 h 3193780"/>
                  <a:gd name="csX1341" fmla="*/ 1787209 w 3040484"/>
                  <a:gd name="csY1341" fmla="*/ 241835 h 3193780"/>
                  <a:gd name="csX1342" fmla="*/ 1782390 w 3040484"/>
                  <a:gd name="csY1342" fmla="*/ 243520 h 3193780"/>
                  <a:gd name="csX1343" fmla="*/ 1779020 w 3040484"/>
                  <a:gd name="csY1343" fmla="*/ 246653 h 3193780"/>
                  <a:gd name="csX1344" fmla="*/ 1772998 w 3040484"/>
                  <a:gd name="csY1344" fmla="*/ 258930 h 3193780"/>
                  <a:gd name="csX1345" fmla="*/ 1764338 w 3040484"/>
                  <a:gd name="csY1345" fmla="*/ 264221 h 3193780"/>
                  <a:gd name="csX1346" fmla="*/ 1747005 w 3040484"/>
                  <a:gd name="csY1346" fmla="*/ 270006 h 3193780"/>
                  <a:gd name="csX1347" fmla="*/ 1743399 w 3040484"/>
                  <a:gd name="csY1347" fmla="*/ 271445 h 3193780"/>
                  <a:gd name="csX1348" fmla="*/ 1741231 w 3040484"/>
                  <a:gd name="csY1348" fmla="*/ 275533 h 3193780"/>
                  <a:gd name="csX1349" fmla="*/ 1740142 w 3040484"/>
                  <a:gd name="csY1349" fmla="*/ 283003 h 3193780"/>
                  <a:gd name="csX1350" fmla="*/ 1737255 w 3040484"/>
                  <a:gd name="csY1350" fmla="*/ 288901 h 3193780"/>
                  <a:gd name="csX1351" fmla="*/ 1733043 w 3040484"/>
                  <a:gd name="csY1351" fmla="*/ 293473 h 3193780"/>
                  <a:gd name="csX1352" fmla="*/ 1727752 w 3040484"/>
                  <a:gd name="csY1352" fmla="*/ 294911 h 3193780"/>
                  <a:gd name="csX1353" fmla="*/ 1725944 w 3040484"/>
                  <a:gd name="csY1353" fmla="*/ 298045 h 3193780"/>
                  <a:gd name="csX1354" fmla="*/ 1727988 w 3040484"/>
                  <a:gd name="csY1354" fmla="*/ 302617 h 3193780"/>
                  <a:gd name="csX1355" fmla="*/ 1733290 w 3040484"/>
                  <a:gd name="csY1355" fmla="*/ 311289 h 3193780"/>
                  <a:gd name="csX1356" fmla="*/ 1734492 w 3040484"/>
                  <a:gd name="csY1356" fmla="*/ 317063 h 3193780"/>
                  <a:gd name="csX1357" fmla="*/ 1734245 w 3040484"/>
                  <a:gd name="csY1357" fmla="*/ 322601 h 3193780"/>
                  <a:gd name="csX1358" fmla="*/ 1735818 w 3040484"/>
                  <a:gd name="csY1358" fmla="*/ 325847 h 3193780"/>
                  <a:gd name="csX1359" fmla="*/ 1741468 w 3040484"/>
                  <a:gd name="csY1359" fmla="*/ 327532 h 3193780"/>
                  <a:gd name="csX1360" fmla="*/ 1746040 w 3040484"/>
                  <a:gd name="csY1360" fmla="*/ 323926 h 3193780"/>
                  <a:gd name="csX1361" fmla="*/ 1751455 w 3040484"/>
                  <a:gd name="csY1361" fmla="*/ 323556 h 3193780"/>
                  <a:gd name="csX1362" fmla="*/ 1763497 w 3040484"/>
                  <a:gd name="csY1362" fmla="*/ 325971 h 3193780"/>
                  <a:gd name="csX1363" fmla="*/ 1769629 w 3040484"/>
                  <a:gd name="csY1363" fmla="*/ 326690 h 3193780"/>
                  <a:gd name="csX1364" fmla="*/ 1772763 w 3040484"/>
                  <a:gd name="csY1364" fmla="*/ 331868 h 3193780"/>
                  <a:gd name="csX1365" fmla="*/ 1776448 w 3040484"/>
                  <a:gd name="csY1365" fmla="*/ 337080 h 3193780"/>
                  <a:gd name="csX1366" fmla="*/ 1785434 w 3040484"/>
                  <a:gd name="csY1366" fmla="*/ 334834 h 3193780"/>
                  <a:gd name="csX1367" fmla="*/ 1794264 w 3040484"/>
                  <a:gd name="csY1367" fmla="*/ 334991 h 3193780"/>
                  <a:gd name="csX1368" fmla="*/ 1798117 w 3040484"/>
                  <a:gd name="csY1368" fmla="*/ 340450 h 3193780"/>
                  <a:gd name="csX1369" fmla="*/ 1797634 w 3040484"/>
                  <a:gd name="csY1369" fmla="*/ 346707 h 3193780"/>
                  <a:gd name="csX1370" fmla="*/ 1789131 w 3040484"/>
                  <a:gd name="csY1370" fmla="*/ 356019 h 3193780"/>
                  <a:gd name="csX1371" fmla="*/ 1782233 w 3040484"/>
                  <a:gd name="csY1371" fmla="*/ 362590 h 3193780"/>
                  <a:gd name="csX1372" fmla="*/ 1768911 w 3040484"/>
                  <a:gd name="csY1372" fmla="*/ 376878 h 3193780"/>
                  <a:gd name="csX1373" fmla="*/ 1758475 w 3040484"/>
                  <a:gd name="csY1373" fmla="*/ 379124 h 3193780"/>
                  <a:gd name="csX1374" fmla="*/ 1755431 w 3040484"/>
                  <a:gd name="csY1374" fmla="*/ 383775 h 3193780"/>
                  <a:gd name="csX1375" fmla="*/ 1757194 w 3040484"/>
                  <a:gd name="csY1375" fmla="*/ 388594 h 3193780"/>
                  <a:gd name="csX1376" fmla="*/ 1759283 w 3040484"/>
                  <a:gd name="csY1376" fmla="*/ 392279 h 3193780"/>
                  <a:gd name="csX1377" fmla="*/ 1753824 w 3040484"/>
                  <a:gd name="csY1377" fmla="*/ 398221 h 3193780"/>
                  <a:gd name="csX1378" fmla="*/ 1752700 w 3040484"/>
                  <a:gd name="csY1378" fmla="*/ 402871 h 3193780"/>
                  <a:gd name="csX1379" fmla="*/ 1752858 w 3040484"/>
                  <a:gd name="csY1379" fmla="*/ 409768 h 3193780"/>
                  <a:gd name="csX1380" fmla="*/ 1758160 w 3040484"/>
                  <a:gd name="csY1380" fmla="*/ 413138 h 3193780"/>
                  <a:gd name="csX1381" fmla="*/ 1764259 w 3040484"/>
                  <a:gd name="csY1381" fmla="*/ 415711 h 3193780"/>
                  <a:gd name="csX1382" fmla="*/ 1769708 w 3040484"/>
                  <a:gd name="csY1382" fmla="*/ 417160 h 3193780"/>
                  <a:gd name="csX1383" fmla="*/ 1775975 w 3040484"/>
                  <a:gd name="csY1383" fmla="*/ 414104 h 3193780"/>
                  <a:gd name="csX1384" fmla="*/ 1779503 w 3040484"/>
                  <a:gd name="csY1384" fmla="*/ 408813 h 3193780"/>
                  <a:gd name="csX1385" fmla="*/ 1788333 w 3040484"/>
                  <a:gd name="csY1385" fmla="*/ 407847 h 3193780"/>
                  <a:gd name="csX1386" fmla="*/ 1790412 w 3040484"/>
                  <a:gd name="csY1386" fmla="*/ 408813 h 3193780"/>
                  <a:gd name="csX1387" fmla="*/ 1789771 w 3040484"/>
                  <a:gd name="csY1387" fmla="*/ 422607 h 3193780"/>
                  <a:gd name="csX1388" fmla="*/ 1787367 w 3040484"/>
                  <a:gd name="csY1388" fmla="*/ 433840 h 3193780"/>
                  <a:gd name="csX1389" fmla="*/ 1781751 w 3040484"/>
                  <a:gd name="csY1389" fmla="*/ 447802 h 3193780"/>
                  <a:gd name="csX1390" fmla="*/ 1777741 w 3040484"/>
                  <a:gd name="csY1390" fmla="*/ 453744 h 3193780"/>
                  <a:gd name="csX1391" fmla="*/ 1775977 w 3040484"/>
                  <a:gd name="csY1391" fmla="*/ 461124 h 3193780"/>
                  <a:gd name="csX1392" fmla="*/ 1780301 w 3040484"/>
                  <a:gd name="csY1392" fmla="*/ 470425 h 3193780"/>
                  <a:gd name="csX1393" fmla="*/ 1784154 w 3040484"/>
                  <a:gd name="csY1393" fmla="*/ 477333 h 3193780"/>
                  <a:gd name="csX1394" fmla="*/ 1790894 w 3040484"/>
                  <a:gd name="csY1394" fmla="*/ 480703 h 3193780"/>
                  <a:gd name="csX1395" fmla="*/ 1798758 w 3040484"/>
                  <a:gd name="csY1395" fmla="*/ 480220 h 3193780"/>
                  <a:gd name="csX1396" fmla="*/ 1804858 w 3040484"/>
                  <a:gd name="csY1396" fmla="*/ 481984 h 3193780"/>
                  <a:gd name="csX1397" fmla="*/ 1808384 w 3040484"/>
                  <a:gd name="csY1397" fmla="*/ 488084 h 3193780"/>
                  <a:gd name="csX1398" fmla="*/ 1818662 w 3040484"/>
                  <a:gd name="csY1398" fmla="*/ 492576 h 3193780"/>
                  <a:gd name="csX1399" fmla="*/ 1825717 w 3040484"/>
                  <a:gd name="csY1399" fmla="*/ 494822 h 3193780"/>
                  <a:gd name="csX1400" fmla="*/ 1831491 w 3040484"/>
                  <a:gd name="csY1400" fmla="*/ 496429 h 3193780"/>
                  <a:gd name="csX1401" fmla="*/ 1836310 w 3040484"/>
                  <a:gd name="csY1401" fmla="*/ 507661 h 3193780"/>
                  <a:gd name="csX1402" fmla="*/ 1846903 w 3040484"/>
                  <a:gd name="csY1402" fmla="*/ 522096 h 3193780"/>
                  <a:gd name="csX1403" fmla="*/ 1854767 w 3040484"/>
                  <a:gd name="csY1403" fmla="*/ 533498 h 3193780"/>
                  <a:gd name="csX1404" fmla="*/ 1862147 w 3040484"/>
                  <a:gd name="csY1404" fmla="*/ 537350 h 3193780"/>
                  <a:gd name="csX1405" fmla="*/ 1863427 w 3040484"/>
                  <a:gd name="csY1405" fmla="*/ 541035 h 3193780"/>
                  <a:gd name="csX1406" fmla="*/ 1858137 w 3040484"/>
                  <a:gd name="csY1406" fmla="*/ 542799 h 3193780"/>
                  <a:gd name="csX1407" fmla="*/ 1851711 w 3040484"/>
                  <a:gd name="csY1407" fmla="*/ 549539 h 3193780"/>
                  <a:gd name="csX1408" fmla="*/ 1846904 w 3040484"/>
                  <a:gd name="csY1408" fmla="*/ 555964 h 3193780"/>
                  <a:gd name="csX1409" fmla="*/ 1839355 w 3040484"/>
                  <a:gd name="csY1409" fmla="*/ 558525 h 3193780"/>
                  <a:gd name="csX1410" fmla="*/ 1824032 w 3040484"/>
                  <a:gd name="csY1410" fmla="*/ 555235 h 3193780"/>
                  <a:gd name="csX1411" fmla="*/ 1816326 w 3040484"/>
                  <a:gd name="csY1411" fmla="*/ 553550 h 3193780"/>
                  <a:gd name="csX1412" fmla="*/ 1817056 w 3040484"/>
                  <a:gd name="csY1412" fmla="*/ 551146 h 3193780"/>
                  <a:gd name="csX1413" fmla="*/ 1826437 w 3040484"/>
                  <a:gd name="csY1413" fmla="*/ 548742 h 3193780"/>
                  <a:gd name="csX1414" fmla="*/ 1826437 w 3040484"/>
                  <a:gd name="csY1414" fmla="*/ 546338 h 3193780"/>
                  <a:gd name="csX1415" fmla="*/ 1824280 w 3040484"/>
                  <a:gd name="csY1415" fmla="*/ 538632 h 3193780"/>
                  <a:gd name="csX1416" fmla="*/ 1824751 w 3040484"/>
                  <a:gd name="csY1416" fmla="*/ 530442 h 3193780"/>
                  <a:gd name="csX1417" fmla="*/ 1816809 w 3040484"/>
                  <a:gd name="csY1417" fmla="*/ 520580 h 3193780"/>
                  <a:gd name="csX1418" fmla="*/ 1801486 w 3040484"/>
                  <a:gd name="csY1418" fmla="*/ 503482 h 3193780"/>
                  <a:gd name="csX1419" fmla="*/ 1792174 w 3040484"/>
                  <a:gd name="csY1419" fmla="*/ 493698 h 3193780"/>
                  <a:gd name="csX1420" fmla="*/ 1784311 w 3040484"/>
                  <a:gd name="csY1420" fmla="*/ 487756 h 3193780"/>
                  <a:gd name="csX1421" fmla="*/ 1774201 w 3040484"/>
                  <a:gd name="csY1421" fmla="*/ 483431 h 3193780"/>
                  <a:gd name="csX1422" fmla="*/ 1771796 w 3040484"/>
                  <a:gd name="csY1422" fmla="*/ 482139 h 3193780"/>
                  <a:gd name="csX1423" fmla="*/ 1768910 w 3040484"/>
                  <a:gd name="csY1423" fmla="*/ 483589 h 3193780"/>
                  <a:gd name="csX1424" fmla="*/ 1763934 w 3040484"/>
                  <a:gd name="csY1424" fmla="*/ 488565 h 3193780"/>
                  <a:gd name="csX1425" fmla="*/ 1762171 w 3040484"/>
                  <a:gd name="csY1425" fmla="*/ 494339 h 3193780"/>
                  <a:gd name="csX1426" fmla="*/ 1763934 w 3040484"/>
                  <a:gd name="csY1426" fmla="*/ 500112 h 3193780"/>
                  <a:gd name="csX1427" fmla="*/ 1762496 w 3040484"/>
                  <a:gd name="csY1427" fmla="*/ 509582 h 3193780"/>
                  <a:gd name="csX1428" fmla="*/ 1751421 w 3040484"/>
                  <a:gd name="csY1428" fmla="*/ 516962 h 3193780"/>
                  <a:gd name="csX1429" fmla="*/ 1743074 w 3040484"/>
                  <a:gd name="csY1429" fmla="*/ 520332 h 3193780"/>
                  <a:gd name="csX1430" fmla="*/ 1738581 w 3040484"/>
                  <a:gd name="csY1430" fmla="*/ 523702 h 3193780"/>
                  <a:gd name="csX1431" fmla="*/ 1733930 w 3040484"/>
                  <a:gd name="csY1431" fmla="*/ 522747 h 3193780"/>
                  <a:gd name="csX1432" fmla="*/ 1734570 w 3040484"/>
                  <a:gd name="csY1432" fmla="*/ 516648 h 3193780"/>
                  <a:gd name="csX1433" fmla="*/ 1735367 w 3040484"/>
                  <a:gd name="csY1433" fmla="*/ 511188 h 3193780"/>
                  <a:gd name="csX1434" fmla="*/ 1725101 w 3040484"/>
                  <a:gd name="csY1434" fmla="*/ 506694 h 3193780"/>
                  <a:gd name="csX1435" fmla="*/ 1717877 w 3040484"/>
                  <a:gd name="csY1435" fmla="*/ 502684 h 3193780"/>
                  <a:gd name="csX1436" fmla="*/ 1712339 w 3040484"/>
                  <a:gd name="csY1436" fmla="*/ 500359 h 3193780"/>
                  <a:gd name="csX1437" fmla="*/ 1709935 w 3040484"/>
                  <a:gd name="csY1437" fmla="*/ 499517 h 3193780"/>
                  <a:gd name="csX1438" fmla="*/ 1708250 w 3040484"/>
                  <a:gd name="csY1438" fmla="*/ 498911 h 3193780"/>
                  <a:gd name="csX1439" fmla="*/ 1703914 w 3040484"/>
                  <a:gd name="csY1439" fmla="*/ 498788 h 3193780"/>
                  <a:gd name="csX1440" fmla="*/ 1697534 w 3040484"/>
                  <a:gd name="csY1440" fmla="*/ 497585 h 3193780"/>
                  <a:gd name="csX1441" fmla="*/ 1692602 w 3040484"/>
                  <a:gd name="csY1441" fmla="*/ 497227 h 3193780"/>
                  <a:gd name="csX1442" fmla="*/ 1686582 w 3040484"/>
                  <a:gd name="csY1442" fmla="*/ 493373 h 3193780"/>
                  <a:gd name="csX1443" fmla="*/ 1682370 w 3040484"/>
                  <a:gd name="csY1443" fmla="*/ 490970 h 3193780"/>
                  <a:gd name="csX1444" fmla="*/ 1679123 w 3040484"/>
                  <a:gd name="csY1444" fmla="*/ 490734 h 3193780"/>
                  <a:gd name="csX1445" fmla="*/ 1673833 w 3040484"/>
                  <a:gd name="csY1445" fmla="*/ 493373 h 3193780"/>
                  <a:gd name="csX1446" fmla="*/ 1669373 w 3040484"/>
                  <a:gd name="csY1446" fmla="*/ 495058 h 3193780"/>
                  <a:gd name="csX1447" fmla="*/ 1663475 w 3040484"/>
                  <a:gd name="csY1447" fmla="*/ 497102 h 3193780"/>
                  <a:gd name="csX1448" fmla="*/ 1658105 w 3040484"/>
                  <a:gd name="csY1448" fmla="*/ 499034 h 3193780"/>
                  <a:gd name="csX1449" fmla="*/ 1653253 w 3040484"/>
                  <a:gd name="csY1449" fmla="*/ 503370 h 3193780"/>
                  <a:gd name="csX1450" fmla="*/ 1651287 w 3040484"/>
                  <a:gd name="csY1450" fmla="*/ 509020 h 3193780"/>
                  <a:gd name="csX1451" fmla="*/ 1650163 w 3040484"/>
                  <a:gd name="csY1451" fmla="*/ 514636 h 3193780"/>
                  <a:gd name="csX1452" fmla="*/ 1651287 w 3040484"/>
                  <a:gd name="csY1452" fmla="*/ 519691 h 3193780"/>
                  <a:gd name="csX1453" fmla="*/ 1653769 w 3040484"/>
                  <a:gd name="csY1453" fmla="*/ 520971 h 3193780"/>
                  <a:gd name="csX1454" fmla="*/ 1656252 w 3040484"/>
                  <a:gd name="csY1454" fmla="*/ 520331 h 3193780"/>
                  <a:gd name="csX1455" fmla="*/ 1662756 w 3040484"/>
                  <a:gd name="csY1455" fmla="*/ 517928 h 3193780"/>
                  <a:gd name="csX1456" fmla="*/ 1666126 w 3040484"/>
                  <a:gd name="csY1456" fmla="*/ 517928 h 3193780"/>
                  <a:gd name="csX1457" fmla="*/ 1665642 w 3040484"/>
                  <a:gd name="csY1457" fmla="*/ 521781 h 3193780"/>
                  <a:gd name="csX1458" fmla="*/ 1660588 w 3040484"/>
                  <a:gd name="csY1458" fmla="*/ 527801 h 3193780"/>
                  <a:gd name="csX1459" fmla="*/ 1659835 w 3040484"/>
                  <a:gd name="csY1459" fmla="*/ 531396 h 3193780"/>
                  <a:gd name="csX1460" fmla="*/ 1659149 w 3040484"/>
                  <a:gd name="csY1460" fmla="*/ 534699 h 3193780"/>
                  <a:gd name="csX1461" fmla="*/ 1656521 w 3040484"/>
                  <a:gd name="csY1461" fmla="*/ 538036 h 3193780"/>
                  <a:gd name="csX1462" fmla="*/ 1655297 w 3040484"/>
                  <a:gd name="csY1462" fmla="*/ 539597 h 3193780"/>
                  <a:gd name="csX1463" fmla="*/ 1650242 w 3040484"/>
                  <a:gd name="csY1463" fmla="*/ 541281 h 3193780"/>
                  <a:gd name="csX1464" fmla="*/ 1640616 w 3040484"/>
                  <a:gd name="csY1464" fmla="*/ 542965 h 3193780"/>
                  <a:gd name="csX1465" fmla="*/ 1628091 w 3040484"/>
                  <a:gd name="csY1465" fmla="*/ 543438 h 3193780"/>
                  <a:gd name="csX1466" fmla="*/ 1621834 w 3040484"/>
                  <a:gd name="csY1466" fmla="*/ 545370 h 3193780"/>
                  <a:gd name="csX1467" fmla="*/ 1581642 w 3040484"/>
                  <a:gd name="csY1467" fmla="*/ 565746 h 3193780"/>
                  <a:gd name="csX1468" fmla="*/ 1566556 w 3040484"/>
                  <a:gd name="csY1468" fmla="*/ 573936 h 3193780"/>
                  <a:gd name="csX1469" fmla="*/ 1535103 w 3040484"/>
                  <a:gd name="csY1469" fmla="*/ 592549 h 3193780"/>
                  <a:gd name="csX1470" fmla="*/ 1517614 w 3040484"/>
                  <a:gd name="csY1470" fmla="*/ 600895 h 3193780"/>
                  <a:gd name="csX1471" fmla="*/ 1506694 w 3040484"/>
                  <a:gd name="csY1471" fmla="*/ 607635 h 3193780"/>
                  <a:gd name="csX1472" fmla="*/ 1498988 w 3040484"/>
                  <a:gd name="csY1472" fmla="*/ 610522 h 3193780"/>
                  <a:gd name="csX1473" fmla="*/ 1494181 w 3040484"/>
                  <a:gd name="csY1473" fmla="*/ 606994 h 3193780"/>
                  <a:gd name="csX1474" fmla="*/ 1494181 w 3040484"/>
                  <a:gd name="csY1474" fmla="*/ 602500 h 3193780"/>
                  <a:gd name="csX1475" fmla="*/ 1500921 w 3040484"/>
                  <a:gd name="csY1475" fmla="*/ 600085 h 3193780"/>
                  <a:gd name="csX1476" fmla="*/ 1510706 w 3040484"/>
                  <a:gd name="csY1476" fmla="*/ 595760 h 3193780"/>
                  <a:gd name="csX1477" fmla="*/ 1524668 w 3040484"/>
                  <a:gd name="csY1477" fmla="*/ 590144 h 3193780"/>
                  <a:gd name="csX1478" fmla="*/ 1529004 w 3040484"/>
                  <a:gd name="csY1478" fmla="*/ 586605 h 3193780"/>
                  <a:gd name="csX1479" fmla="*/ 1529801 w 3040484"/>
                  <a:gd name="csY1479" fmla="*/ 581314 h 3193780"/>
                  <a:gd name="csX1480" fmla="*/ 1527555 w 3040484"/>
                  <a:gd name="csY1480" fmla="*/ 577786 h 3193780"/>
                  <a:gd name="csX1481" fmla="*/ 1523230 w 3040484"/>
                  <a:gd name="csY1481" fmla="*/ 579224 h 3193780"/>
                  <a:gd name="csX1482" fmla="*/ 1517614 w 3040484"/>
                  <a:gd name="csY1482" fmla="*/ 584201 h 3193780"/>
                  <a:gd name="csX1483" fmla="*/ 1508784 w 3040484"/>
                  <a:gd name="csY1483" fmla="*/ 585807 h 3193780"/>
                  <a:gd name="csX1484" fmla="*/ 1502202 w 3040484"/>
                  <a:gd name="csY1484" fmla="*/ 585166 h 3193780"/>
                  <a:gd name="csX1485" fmla="*/ 1500921 w 3040484"/>
                  <a:gd name="csY1485" fmla="*/ 580505 h 3193780"/>
                  <a:gd name="csX1486" fmla="*/ 1504291 w 3040484"/>
                  <a:gd name="csY1486" fmla="*/ 568631 h 3193780"/>
                  <a:gd name="csX1487" fmla="*/ 1503651 w 3040484"/>
                  <a:gd name="csY1487" fmla="*/ 564778 h 3193780"/>
                  <a:gd name="csX1488" fmla="*/ 1502202 w 3040484"/>
                  <a:gd name="csY1488" fmla="*/ 564621 h 3193780"/>
                  <a:gd name="csX1489" fmla="*/ 1495305 w 3040484"/>
                  <a:gd name="csY1489" fmla="*/ 572327 h 3193780"/>
                  <a:gd name="csX1490" fmla="*/ 1487925 w 3040484"/>
                  <a:gd name="csY1490" fmla="*/ 577786 h 3193780"/>
                  <a:gd name="csX1491" fmla="*/ 1482465 w 3040484"/>
                  <a:gd name="csY1491" fmla="*/ 583402 h 3193780"/>
                  <a:gd name="csX1492" fmla="*/ 1477331 w 3040484"/>
                  <a:gd name="csY1492" fmla="*/ 590299 h 3193780"/>
                  <a:gd name="csX1493" fmla="*/ 1467659 w 3040484"/>
                  <a:gd name="csY1493" fmla="*/ 592299 h 3193780"/>
                  <a:gd name="csX1494" fmla="*/ 1462009 w 3040484"/>
                  <a:gd name="csY1494" fmla="*/ 592907 h 3193780"/>
                  <a:gd name="csX1495" fmla="*/ 1454663 w 3040484"/>
                  <a:gd name="csY1495" fmla="*/ 594591 h 3193780"/>
                  <a:gd name="csX1496" fmla="*/ 1449731 w 3040484"/>
                  <a:gd name="csY1496" fmla="*/ 598803 h 3193780"/>
                  <a:gd name="csX1497" fmla="*/ 1443710 w 3040484"/>
                  <a:gd name="csY1497" fmla="*/ 604576 h 3193780"/>
                  <a:gd name="csX1498" fmla="*/ 1437689 w 3040484"/>
                  <a:gd name="csY1498" fmla="*/ 604464 h 3193780"/>
                  <a:gd name="csX1499" fmla="*/ 1433600 w 3040484"/>
                  <a:gd name="csY1499" fmla="*/ 605902 h 3193780"/>
                  <a:gd name="csX1500" fmla="*/ 1436363 w 3040484"/>
                  <a:gd name="csY1500" fmla="*/ 609036 h 3193780"/>
                  <a:gd name="csX1501" fmla="*/ 1438655 w 3040484"/>
                  <a:gd name="csY1501" fmla="*/ 612406 h 3193780"/>
                  <a:gd name="csX1502" fmla="*/ 1439857 w 3040484"/>
                  <a:gd name="csY1502" fmla="*/ 619259 h 3193780"/>
                  <a:gd name="csX1503" fmla="*/ 1437205 w 3040484"/>
                  <a:gd name="csY1503" fmla="*/ 629851 h 3193780"/>
                  <a:gd name="csX1504" fmla="*/ 1439621 w 3040484"/>
                  <a:gd name="csY1504" fmla="*/ 637075 h 3193780"/>
                  <a:gd name="csX1505" fmla="*/ 1438531 w 3040484"/>
                  <a:gd name="csY1505" fmla="*/ 641894 h 3193780"/>
                  <a:gd name="csX1506" fmla="*/ 1432758 w 3040484"/>
                  <a:gd name="csY1506" fmla="*/ 644422 h 3193780"/>
                  <a:gd name="csX1507" fmla="*/ 1428422 w 3040484"/>
                  <a:gd name="csY1507" fmla="*/ 642614 h 3193780"/>
                  <a:gd name="csX1508" fmla="*/ 1425412 w 3040484"/>
                  <a:gd name="csY1508" fmla="*/ 637076 h 3193780"/>
                  <a:gd name="csX1509" fmla="*/ 1423131 w 3040484"/>
                  <a:gd name="csY1509" fmla="*/ 632021 h 3193780"/>
                  <a:gd name="csX1510" fmla="*/ 1421087 w 3040484"/>
                  <a:gd name="csY1510" fmla="*/ 631785 h 3193780"/>
                  <a:gd name="csX1511" fmla="*/ 1419043 w 3040484"/>
                  <a:gd name="csY1511" fmla="*/ 633469 h 3193780"/>
                  <a:gd name="csX1512" fmla="*/ 1420121 w 3040484"/>
                  <a:gd name="csY1512" fmla="*/ 637434 h 3193780"/>
                  <a:gd name="csX1513" fmla="*/ 1421447 w 3040484"/>
                  <a:gd name="csY1513" fmla="*/ 642972 h 3193780"/>
                  <a:gd name="csX1514" fmla="*/ 1423009 w 3040484"/>
                  <a:gd name="csY1514" fmla="*/ 645017 h 3193780"/>
                  <a:gd name="csX1515" fmla="*/ 1422772 w 3040484"/>
                  <a:gd name="csY1515" fmla="*/ 650802 h 3193780"/>
                  <a:gd name="csX1516" fmla="*/ 1417953 w 3040484"/>
                  <a:gd name="csY1516" fmla="*/ 658497 h 3193780"/>
                  <a:gd name="csX1517" fmla="*/ 1414741 w 3040484"/>
                  <a:gd name="csY1517" fmla="*/ 665237 h 3193780"/>
                  <a:gd name="csX1518" fmla="*/ 1413786 w 3040484"/>
                  <a:gd name="csY1518" fmla="*/ 672460 h 3193780"/>
                  <a:gd name="csX1519" fmla="*/ 1418593 w 3040484"/>
                  <a:gd name="csY1519" fmla="*/ 675830 h 3193780"/>
                  <a:gd name="csX1520" fmla="*/ 1425816 w 3040484"/>
                  <a:gd name="csY1520" fmla="*/ 677762 h 3193780"/>
                  <a:gd name="csX1521" fmla="*/ 1429344 w 3040484"/>
                  <a:gd name="csY1521" fmla="*/ 685783 h 3193780"/>
                  <a:gd name="csX1522" fmla="*/ 1430793 w 3040484"/>
                  <a:gd name="csY1522" fmla="*/ 691073 h 3193780"/>
                  <a:gd name="csX1523" fmla="*/ 1447082 w 3040484"/>
                  <a:gd name="csY1523" fmla="*/ 701351 h 3193780"/>
                  <a:gd name="csX1524" fmla="*/ 1454540 w 3040484"/>
                  <a:gd name="csY1524" fmla="*/ 706643 h 3193780"/>
                  <a:gd name="csX1525" fmla="*/ 1460078 w 3040484"/>
                  <a:gd name="csY1525" fmla="*/ 717955 h 3193780"/>
                  <a:gd name="csX1526" fmla="*/ 1459112 w 3040484"/>
                  <a:gd name="csY1526" fmla="*/ 726145 h 3193780"/>
                  <a:gd name="csX1527" fmla="*/ 1452137 w 3040484"/>
                  <a:gd name="csY1527" fmla="*/ 728785 h 3193780"/>
                  <a:gd name="csX1528" fmla="*/ 1445397 w 3040484"/>
                  <a:gd name="csY1528" fmla="*/ 729751 h 3193780"/>
                  <a:gd name="csX1529" fmla="*/ 1443229 w 3040484"/>
                  <a:gd name="csY1529" fmla="*/ 734570 h 3193780"/>
                  <a:gd name="csX1530" fmla="*/ 1446116 w 3040484"/>
                  <a:gd name="csY1530" fmla="*/ 742995 h 3193780"/>
                  <a:gd name="csX1531" fmla="*/ 1452463 w 3040484"/>
                  <a:gd name="csY1531" fmla="*/ 749488 h 3193780"/>
                  <a:gd name="csX1532" fmla="*/ 1460483 w 3040484"/>
                  <a:gd name="csY1532" fmla="*/ 752543 h 3193780"/>
                  <a:gd name="csX1533" fmla="*/ 1460798 w 3040484"/>
                  <a:gd name="csY1533" fmla="*/ 757834 h 3193780"/>
                  <a:gd name="csX1534" fmla="*/ 1457428 w 3040484"/>
                  <a:gd name="csY1534" fmla="*/ 761687 h 3193780"/>
                  <a:gd name="csX1535" fmla="*/ 1453418 w 3040484"/>
                  <a:gd name="csY1535" fmla="*/ 766820 h 3193780"/>
                  <a:gd name="csX1536" fmla="*/ 1450373 w 3040484"/>
                  <a:gd name="csY1536" fmla="*/ 772762 h 3193780"/>
                  <a:gd name="csX1537" fmla="*/ 1452777 w 3040484"/>
                  <a:gd name="csY1537" fmla="*/ 779817 h 3193780"/>
                  <a:gd name="csX1538" fmla="*/ 1457428 w 3040484"/>
                  <a:gd name="csY1538" fmla="*/ 781581 h 3193780"/>
                  <a:gd name="csX1539" fmla="*/ 1461449 w 3040484"/>
                  <a:gd name="csY1539" fmla="*/ 776772 h 3193780"/>
                  <a:gd name="csX1540" fmla="*/ 1465290 w 3040484"/>
                  <a:gd name="csY1540" fmla="*/ 772122 h 3193780"/>
                  <a:gd name="csX1541" fmla="*/ 1471873 w 3040484"/>
                  <a:gd name="csY1541" fmla="*/ 769876 h 3193780"/>
                  <a:gd name="csX1542" fmla="*/ 1478456 w 3040484"/>
                  <a:gd name="csY1542" fmla="*/ 769224 h 3193780"/>
                  <a:gd name="csX1543" fmla="*/ 1488082 w 3040484"/>
                  <a:gd name="csY1543" fmla="*/ 781266 h 3193780"/>
                  <a:gd name="csX1544" fmla="*/ 1495463 w 3040484"/>
                  <a:gd name="csY1544" fmla="*/ 785602 h 3193780"/>
                  <a:gd name="csX1545" fmla="*/ 1498518 w 3040484"/>
                  <a:gd name="csY1545" fmla="*/ 791860 h 3193780"/>
                  <a:gd name="csX1546" fmla="*/ 1500597 w 3040484"/>
                  <a:gd name="csY1546" fmla="*/ 801801 h 3193780"/>
                  <a:gd name="csX1547" fmla="*/ 1500113 w 3040484"/>
                  <a:gd name="csY1547" fmla="*/ 809990 h 3193780"/>
                  <a:gd name="csX1548" fmla="*/ 1495620 w 3040484"/>
                  <a:gd name="csY1548" fmla="*/ 819943 h 3193780"/>
                  <a:gd name="csX1549" fmla="*/ 1491295 w 3040484"/>
                  <a:gd name="csY1549" fmla="*/ 826514 h 3193780"/>
                  <a:gd name="csX1550" fmla="*/ 1488082 w 3040484"/>
                  <a:gd name="csY1550" fmla="*/ 825716 h 3193780"/>
                  <a:gd name="csX1551" fmla="*/ 1484870 w 3040484"/>
                  <a:gd name="csY1551" fmla="*/ 819941 h 3193780"/>
                  <a:gd name="csX1552" fmla="*/ 1485039 w 3040484"/>
                  <a:gd name="csY1552" fmla="*/ 809831 h 3193780"/>
                  <a:gd name="csX1553" fmla="*/ 1482309 w 3040484"/>
                  <a:gd name="csY1553" fmla="*/ 806619 h 3193780"/>
                  <a:gd name="csX1554" fmla="*/ 1479254 w 3040484"/>
                  <a:gd name="csY1554" fmla="*/ 805979 h 3193780"/>
                  <a:gd name="csX1555" fmla="*/ 1476850 w 3040484"/>
                  <a:gd name="csY1555" fmla="*/ 810315 h 3193780"/>
                  <a:gd name="csX1556" fmla="*/ 1475086 w 3040484"/>
                  <a:gd name="csY1556" fmla="*/ 815123 h 3193780"/>
                  <a:gd name="csX1557" fmla="*/ 1475400 w 3040484"/>
                  <a:gd name="csY1557" fmla="*/ 826199 h 3193780"/>
                  <a:gd name="csX1558" fmla="*/ 1477332 w 3040484"/>
                  <a:gd name="csY1558" fmla="*/ 830693 h 3193780"/>
                  <a:gd name="csX1559" fmla="*/ 1479422 w 3040484"/>
                  <a:gd name="csY1559" fmla="*/ 838871 h 3193780"/>
                  <a:gd name="csX1560" fmla="*/ 1475726 w 3040484"/>
                  <a:gd name="csY1560" fmla="*/ 844488 h 3193780"/>
                  <a:gd name="csX1561" fmla="*/ 1472065 w 3040484"/>
                  <a:gd name="csY1561" fmla="*/ 845150 h 3193780"/>
                  <a:gd name="csX1562" fmla="*/ 1471233 w 3040484"/>
                  <a:gd name="csY1562" fmla="*/ 845296 h 3193780"/>
                  <a:gd name="csX1563" fmla="*/ 1463697 w 3040484"/>
                  <a:gd name="csY1563" fmla="*/ 841443 h 3193780"/>
                  <a:gd name="csX1564" fmla="*/ 1462573 w 3040484"/>
                  <a:gd name="csY1564" fmla="*/ 840241 h 3193780"/>
                  <a:gd name="csX1565" fmla="*/ 1455023 w 3040484"/>
                  <a:gd name="csY1565" fmla="*/ 832131 h 3193780"/>
                  <a:gd name="csX1566" fmla="*/ 1452777 w 3040484"/>
                  <a:gd name="csY1566" fmla="*/ 829243 h 3193780"/>
                  <a:gd name="csX1567" fmla="*/ 1449891 w 3040484"/>
                  <a:gd name="csY1567" fmla="*/ 827963 h 3193780"/>
                  <a:gd name="csX1568" fmla="*/ 1448285 w 3040484"/>
                  <a:gd name="csY1568" fmla="*/ 829569 h 3193780"/>
                  <a:gd name="csX1569" fmla="*/ 1442185 w 3040484"/>
                  <a:gd name="csY1569" fmla="*/ 845296 h 3193780"/>
                  <a:gd name="csX1570" fmla="*/ 1436411 w 3040484"/>
                  <a:gd name="csY1570" fmla="*/ 875783 h 3193780"/>
                  <a:gd name="csX1571" fmla="*/ 1436736 w 3040484"/>
                  <a:gd name="csY1571" fmla="*/ 891509 h 3193780"/>
                  <a:gd name="csX1572" fmla="*/ 1443151 w 3040484"/>
                  <a:gd name="csY1572" fmla="*/ 905315 h 3193780"/>
                  <a:gd name="csX1573" fmla="*/ 1443476 w 3040484"/>
                  <a:gd name="csY1573" fmla="*/ 924569 h 3193780"/>
                  <a:gd name="csX1574" fmla="*/ 1443791 w 3040484"/>
                  <a:gd name="csY1574" fmla="*/ 936769 h 3193780"/>
                  <a:gd name="csX1575" fmla="*/ 1437377 w 3040484"/>
                  <a:gd name="csY1575" fmla="*/ 945430 h 3193780"/>
                  <a:gd name="csX1576" fmla="*/ 1440578 w 3040484"/>
                  <a:gd name="csY1576" fmla="*/ 952810 h 3193780"/>
                  <a:gd name="csX1577" fmla="*/ 1447318 w 3040484"/>
                  <a:gd name="csY1577" fmla="*/ 962436 h 3193780"/>
                  <a:gd name="csX1578" fmla="*/ 1449890 w 3040484"/>
                  <a:gd name="csY1578" fmla="*/ 972074 h 3193780"/>
                  <a:gd name="csX1579" fmla="*/ 1460156 w 3040484"/>
                  <a:gd name="csY1579" fmla="*/ 1008661 h 3193780"/>
                  <a:gd name="csX1580" fmla="*/ 1469143 w 3040484"/>
                  <a:gd name="csY1580" fmla="*/ 1038822 h 3193780"/>
                  <a:gd name="csX1581" fmla="*/ 1482308 w 3040484"/>
                  <a:gd name="csY1581" fmla="*/ 1062255 h 3193780"/>
                  <a:gd name="csX1582" fmla="*/ 1489363 w 3040484"/>
                  <a:gd name="csY1582" fmla="*/ 1072521 h 3193780"/>
                  <a:gd name="csX1583" fmla="*/ 1493542 w 3040484"/>
                  <a:gd name="csY1583" fmla="*/ 1077015 h 3193780"/>
                  <a:gd name="csX1584" fmla="*/ 1500282 w 3040484"/>
                  <a:gd name="csY1584" fmla="*/ 1077015 h 3193780"/>
                  <a:gd name="csX1585" fmla="*/ 1506697 w 3040484"/>
                  <a:gd name="csY1585" fmla="*/ 1082475 h 3193780"/>
                  <a:gd name="csX1586" fmla="*/ 1513762 w 3040484"/>
                  <a:gd name="csY1586" fmla="*/ 1092427 h 3193780"/>
                  <a:gd name="csX1587" fmla="*/ 1520817 w 3040484"/>
                  <a:gd name="csY1587" fmla="*/ 1100448 h 3193780"/>
                  <a:gd name="csX1588" fmla="*/ 1533982 w 3040484"/>
                  <a:gd name="csY1588" fmla="*/ 1119061 h 3193780"/>
                  <a:gd name="csX1589" fmla="*/ 1542969 w 3040484"/>
                  <a:gd name="csY1589" fmla="*/ 1128687 h 3193780"/>
                  <a:gd name="csX1590" fmla="*/ 1553561 w 3040484"/>
                  <a:gd name="csY1590" fmla="*/ 1135113 h 3193780"/>
                  <a:gd name="csX1591" fmla="*/ 1560616 w 3040484"/>
                  <a:gd name="csY1591" fmla="*/ 1138966 h 3193780"/>
                  <a:gd name="csX1592" fmla="*/ 1563829 w 3040484"/>
                  <a:gd name="csY1592" fmla="*/ 1138966 h 3193780"/>
                  <a:gd name="csX1593" fmla="*/ 1578915 w 3040484"/>
                  <a:gd name="csY1593" fmla="*/ 1141853 h 3193780"/>
                  <a:gd name="csX1594" fmla="*/ 1584690 w 3040484"/>
                  <a:gd name="csY1594" fmla="*/ 1141853 h 3193780"/>
                  <a:gd name="csX1595" fmla="*/ 1592710 w 3040484"/>
                  <a:gd name="csY1595" fmla="*/ 1141853 h 3193780"/>
                  <a:gd name="csX1596" fmla="*/ 1602022 w 3040484"/>
                  <a:gd name="csY1596" fmla="*/ 1149559 h 3193780"/>
                  <a:gd name="csX1597" fmla="*/ 1610683 w 3040484"/>
                  <a:gd name="csY1597" fmla="*/ 1159500 h 3193780"/>
                  <a:gd name="csX1598" fmla="*/ 1638935 w 3040484"/>
                  <a:gd name="csY1598" fmla="*/ 1186145 h 3193780"/>
                  <a:gd name="csX1599" fmla="*/ 1661558 w 3040484"/>
                  <a:gd name="csY1599" fmla="*/ 1207803 h 3193780"/>
                  <a:gd name="csX1600" fmla="*/ 1696695 w 3040484"/>
                  <a:gd name="csY1600" fmla="*/ 1237650 h 3193780"/>
                  <a:gd name="csX1601" fmla="*/ 1710658 w 3040484"/>
                  <a:gd name="csY1601" fmla="*/ 1246805 h 3193780"/>
                  <a:gd name="csX1602" fmla="*/ 1729922 w 3040484"/>
                  <a:gd name="csY1602" fmla="*/ 1256915 h 3193780"/>
                  <a:gd name="csX1603" fmla="*/ 1741953 w 3040484"/>
                  <a:gd name="csY1603" fmla="*/ 1262689 h 3193780"/>
                  <a:gd name="csX1604" fmla="*/ 1750613 w 3040484"/>
                  <a:gd name="csY1604" fmla="*/ 1265092 h 3193780"/>
                  <a:gd name="csX1605" fmla="*/ 1756713 w 3040484"/>
                  <a:gd name="csY1605" fmla="*/ 1263486 h 3193780"/>
                  <a:gd name="csX1606" fmla="*/ 1764419 w 3040484"/>
                  <a:gd name="csY1606" fmla="*/ 1266698 h 3193780"/>
                  <a:gd name="csX1607" fmla="*/ 1774046 w 3040484"/>
                  <a:gd name="csY1607" fmla="*/ 1276325 h 3193780"/>
                  <a:gd name="csX1608" fmla="*/ 1784313 w 3040484"/>
                  <a:gd name="csY1608" fmla="*/ 1283391 h 3193780"/>
                  <a:gd name="csX1609" fmla="*/ 1790098 w 3040484"/>
                  <a:gd name="csY1609" fmla="*/ 1289805 h 3193780"/>
                  <a:gd name="csX1610" fmla="*/ 1790098 w 3040484"/>
                  <a:gd name="csY1610" fmla="*/ 1300399 h 3193780"/>
                  <a:gd name="csX1611" fmla="*/ 1795872 w 3040484"/>
                  <a:gd name="csY1611" fmla="*/ 1316125 h 3193780"/>
                  <a:gd name="csX1612" fmla="*/ 1811273 w 3040484"/>
                  <a:gd name="csY1612" fmla="*/ 1363304 h 3193780"/>
                  <a:gd name="csX1613" fmla="*/ 1842726 w 3040484"/>
                  <a:gd name="csY1613" fmla="*/ 1438083 h 3193780"/>
                  <a:gd name="csX1614" fmla="*/ 1861664 w 3040484"/>
                  <a:gd name="csY1614" fmla="*/ 1512863 h 3193780"/>
                  <a:gd name="csX1615" fmla="*/ 1862350 w 3040484"/>
                  <a:gd name="csY1615" fmla="*/ 1515311 h 3193780"/>
                  <a:gd name="csX1616" fmla="*/ 1864394 w 3040484"/>
                  <a:gd name="csY1616" fmla="*/ 1522613 h 3193780"/>
                  <a:gd name="csX1617" fmla="*/ 1872897 w 3040484"/>
                  <a:gd name="csY1617" fmla="*/ 1552987 h 3193780"/>
                  <a:gd name="csX1618" fmla="*/ 1892803 w 3040484"/>
                  <a:gd name="csY1618" fmla="*/ 1600481 h 3193780"/>
                  <a:gd name="csX1619" fmla="*/ 1914303 w 3040484"/>
                  <a:gd name="csY1619" fmla="*/ 1636427 h 3193780"/>
                  <a:gd name="csX1620" fmla="*/ 1922324 w 3040484"/>
                  <a:gd name="csY1620" fmla="*/ 1647345 h 3193780"/>
                  <a:gd name="csX1621" fmla="*/ 1930670 w 3040484"/>
                  <a:gd name="csY1621" fmla="*/ 1655365 h 3193780"/>
                  <a:gd name="csX1622" fmla="*/ 1947037 w 3040484"/>
                  <a:gd name="csY1622" fmla="*/ 1669486 h 3193780"/>
                  <a:gd name="csX1623" fmla="*/ 1973030 w 3040484"/>
                  <a:gd name="csY1623" fmla="*/ 1693884 h 3193780"/>
                  <a:gd name="csX1624" fmla="*/ 1990362 w 3040484"/>
                  <a:gd name="csY1624" fmla="*/ 1708970 h 3193780"/>
                  <a:gd name="csX1625" fmla="*/ 2003359 w 3040484"/>
                  <a:gd name="csY1625" fmla="*/ 1725820 h 3193780"/>
                  <a:gd name="csX1626" fmla="*/ 2017805 w 3040484"/>
                  <a:gd name="csY1626" fmla="*/ 1744108 h 3193780"/>
                  <a:gd name="csX1627" fmla="*/ 2035621 w 3040484"/>
                  <a:gd name="csY1627" fmla="*/ 1753734 h 3193780"/>
                  <a:gd name="csX1628" fmla="*/ 2052954 w 3040484"/>
                  <a:gd name="csY1628" fmla="*/ 1766732 h 3193780"/>
                  <a:gd name="csX1629" fmla="*/ 2065468 w 3040484"/>
                  <a:gd name="csY1629" fmla="*/ 1784548 h 3193780"/>
                  <a:gd name="csX1630" fmla="*/ 2072690 w 3040484"/>
                  <a:gd name="csY1630" fmla="*/ 1798028 h 3193780"/>
                  <a:gd name="csX1631" fmla="*/ 2081509 w 3040484"/>
                  <a:gd name="csY1631" fmla="*/ 1802544 h 3193780"/>
                  <a:gd name="csX1632" fmla="*/ 2088114 w 3040484"/>
                  <a:gd name="csY1632" fmla="*/ 1805936 h 3193780"/>
                  <a:gd name="csX1633" fmla="*/ 2091461 w 3040484"/>
                  <a:gd name="csY1633" fmla="*/ 1807655 h 3193780"/>
                  <a:gd name="csX1634" fmla="*/ 2127363 w 3040484"/>
                  <a:gd name="csY1634" fmla="*/ 1821864 h 3193780"/>
                  <a:gd name="csX1635" fmla="*/ 2137438 w 3040484"/>
                  <a:gd name="csY1635" fmla="*/ 1828357 h 3193780"/>
                  <a:gd name="csX1636" fmla="*/ 2148751 w 3040484"/>
                  <a:gd name="csY1636" fmla="*/ 1836782 h 3193780"/>
                  <a:gd name="csX1637" fmla="*/ 2161029 w 3040484"/>
                  <a:gd name="csY1637" fmla="*/ 1847858 h 3193780"/>
                  <a:gd name="csX1638" fmla="*/ 2172105 w 3040484"/>
                  <a:gd name="csY1638" fmla="*/ 1853148 h 3193780"/>
                  <a:gd name="csX1639" fmla="*/ 2174071 w 3040484"/>
                  <a:gd name="csY1639" fmla="*/ 1853554 h 3193780"/>
                  <a:gd name="csX1640" fmla="*/ 2181349 w 3040484"/>
                  <a:gd name="csY1640" fmla="*/ 1854519 h 3193780"/>
                  <a:gd name="csX1641" fmla="*/ 2190392 w 3040484"/>
                  <a:gd name="csY1641" fmla="*/ 1855564 h 3193780"/>
                  <a:gd name="csX1642" fmla="*/ 2203872 w 3040484"/>
                  <a:gd name="csY1642" fmla="*/ 1858934 h 3193780"/>
                  <a:gd name="csX1643" fmla="*/ 2213982 w 3040484"/>
                  <a:gd name="csY1643" fmla="*/ 1858934 h 3193780"/>
                  <a:gd name="csX1644" fmla="*/ 2223373 w 3040484"/>
                  <a:gd name="csY1644" fmla="*/ 1859068 h 3193780"/>
                  <a:gd name="csX1645" fmla="*/ 2231562 w 3040484"/>
                  <a:gd name="csY1645" fmla="*/ 1859192 h 3193780"/>
                  <a:gd name="csX1646" fmla="*/ 2233966 w 3040484"/>
                  <a:gd name="csY1646" fmla="*/ 1863022 h 3193780"/>
                  <a:gd name="csX1647" fmla="*/ 2226990 w 3040484"/>
                  <a:gd name="csY1647" fmla="*/ 1866629 h 3193780"/>
                  <a:gd name="csX1648" fmla="*/ 2227945 w 3040484"/>
                  <a:gd name="csY1648" fmla="*/ 1873132 h 3193780"/>
                  <a:gd name="csX1649" fmla="*/ 2232517 w 3040484"/>
                  <a:gd name="csY1649" fmla="*/ 1875537 h 3193780"/>
                  <a:gd name="csX1650" fmla="*/ 2239504 w 3040484"/>
                  <a:gd name="csY1650" fmla="*/ 1875537 h 3193780"/>
                  <a:gd name="csX1651" fmla="*/ 2254186 w 3040484"/>
                  <a:gd name="csY1651" fmla="*/ 1872885 h 3193780"/>
                  <a:gd name="csX1652" fmla="*/ 2262375 w 3040484"/>
                  <a:gd name="csY1652" fmla="*/ 1872413 h 3193780"/>
                  <a:gd name="csX1653" fmla="*/ 2271035 w 3040484"/>
                  <a:gd name="csY1653" fmla="*/ 1868560 h 3193780"/>
                  <a:gd name="csX1654" fmla="*/ 2274405 w 3040484"/>
                  <a:gd name="csY1654" fmla="*/ 1864707 h 3193780"/>
                  <a:gd name="csX1655" fmla="*/ 2278741 w 3040484"/>
                  <a:gd name="csY1655" fmla="*/ 1858203 h 3193780"/>
                  <a:gd name="csX1656" fmla="*/ 2283796 w 3040484"/>
                  <a:gd name="csY1656" fmla="*/ 1855800 h 3193780"/>
                  <a:gd name="csX1657" fmla="*/ 2293175 w 3040484"/>
                  <a:gd name="csY1657" fmla="*/ 1855800 h 3193780"/>
                  <a:gd name="csX1658" fmla="*/ 2304970 w 3040484"/>
                  <a:gd name="csY1658" fmla="*/ 1856283 h 3193780"/>
                  <a:gd name="csX1659" fmla="*/ 2312675 w 3040484"/>
                  <a:gd name="csY1659" fmla="*/ 1858204 h 3193780"/>
                  <a:gd name="csX1660" fmla="*/ 2347262 w 3040484"/>
                  <a:gd name="csY1660" fmla="*/ 1854037 h 3193780"/>
                  <a:gd name="csX1661" fmla="*/ 2363303 w 3040484"/>
                  <a:gd name="csY1661" fmla="*/ 1850263 h 3193780"/>
                  <a:gd name="csX1662" fmla="*/ 2396688 w 3040484"/>
                  <a:gd name="csY1662" fmla="*/ 1850263 h 3193780"/>
                  <a:gd name="csX1663" fmla="*/ 2410808 w 3040484"/>
                  <a:gd name="csY1663" fmla="*/ 1846971 h 3193780"/>
                  <a:gd name="csX1664" fmla="*/ 2440329 w 3040484"/>
                  <a:gd name="csY1664" fmla="*/ 1865585 h 3193780"/>
                  <a:gd name="csX1665" fmla="*/ 2448675 w 3040484"/>
                  <a:gd name="csY1665" fmla="*/ 1876077 h 3193780"/>
                  <a:gd name="csX1666" fmla="*/ 2448675 w 3040484"/>
                  <a:gd name="csY1666" fmla="*/ 1896398 h 3193780"/>
                  <a:gd name="csX1667" fmla="*/ 2442261 w 3040484"/>
                  <a:gd name="csY1667" fmla="*/ 1911170 h 3193780"/>
                  <a:gd name="csX1668" fmla="*/ 2428781 w 3040484"/>
                  <a:gd name="csY1668" fmla="*/ 1923358 h 3193780"/>
                  <a:gd name="csX1669" fmla="*/ 2410808 w 3040484"/>
                  <a:gd name="csY1669" fmla="*/ 1934547 h 3193780"/>
                  <a:gd name="csX1670" fmla="*/ 2391555 w 3040484"/>
                  <a:gd name="csY1670" fmla="*/ 1948398 h 3193780"/>
                  <a:gd name="csX1671" fmla="*/ 2370683 w 3040484"/>
                  <a:gd name="csY1671" fmla="*/ 1962192 h 3193780"/>
                  <a:gd name="csX1672" fmla="*/ 2366515 w 3040484"/>
                  <a:gd name="csY1672" fmla="*/ 1967977 h 3193780"/>
                  <a:gd name="csX1673" fmla="*/ 2369402 w 3040484"/>
                  <a:gd name="csY1673" fmla="*/ 1978884 h 3193780"/>
                  <a:gd name="csX1674" fmla="*/ 2378074 w 3040484"/>
                  <a:gd name="csY1674" fmla="*/ 1997183 h 3193780"/>
                  <a:gd name="csX1675" fmla="*/ 2382881 w 3040484"/>
                  <a:gd name="csY1675" fmla="*/ 2006652 h 3193780"/>
                  <a:gd name="csX1676" fmla="*/ 2388655 w 3040484"/>
                  <a:gd name="csY1676" fmla="*/ 2013707 h 3193780"/>
                  <a:gd name="csX1677" fmla="*/ 2391711 w 3040484"/>
                  <a:gd name="csY1677" fmla="*/ 2016762 h 3193780"/>
                  <a:gd name="csX1678" fmla="*/ 2391070 w 3040484"/>
                  <a:gd name="csY1678" fmla="*/ 2021087 h 3193780"/>
                  <a:gd name="csX1679" fmla="*/ 2388499 w 3040484"/>
                  <a:gd name="csY1679" fmla="*/ 2025749 h 3193780"/>
                  <a:gd name="csX1680" fmla="*/ 2391711 w 3040484"/>
                  <a:gd name="csY1680" fmla="*/ 2029917 h 3193780"/>
                  <a:gd name="csX1681" fmla="*/ 2397811 w 3040484"/>
                  <a:gd name="csY1681" fmla="*/ 2033927 h 3193780"/>
                  <a:gd name="csX1682" fmla="*/ 2403427 w 3040484"/>
                  <a:gd name="csY1682" fmla="*/ 2036657 h 3193780"/>
                  <a:gd name="csX1683" fmla="*/ 2414974 w 3040484"/>
                  <a:gd name="csY1683" fmla="*/ 2037780 h 3193780"/>
                  <a:gd name="csX1684" fmla="*/ 2434475 w 3040484"/>
                  <a:gd name="csY1684" fmla="*/ 2036578 h 3193780"/>
                  <a:gd name="csX1685" fmla="*/ 2443383 w 3040484"/>
                  <a:gd name="csY1685" fmla="*/ 2041869 h 3193780"/>
                  <a:gd name="csX1686" fmla="*/ 2453493 w 3040484"/>
                  <a:gd name="csY1686" fmla="*/ 2050058 h 3193780"/>
                  <a:gd name="csX1687" fmla="*/ 2460951 w 3040484"/>
                  <a:gd name="csY1687" fmla="*/ 2055596 h 3193780"/>
                  <a:gd name="csX1688" fmla="*/ 2473229 w 3040484"/>
                  <a:gd name="csY1688" fmla="*/ 2061607 h 3193780"/>
                  <a:gd name="csX1689" fmla="*/ 2485990 w 3040484"/>
                  <a:gd name="csY1689" fmla="*/ 2065943 h 3193780"/>
                  <a:gd name="csX1690" fmla="*/ 2542717 w 3040484"/>
                  <a:gd name="csY1690" fmla="*/ 2096677 h 3193780"/>
                  <a:gd name="csX1691" fmla="*/ 2552344 w 3040484"/>
                  <a:gd name="csY1691" fmla="*/ 2101485 h 3193780"/>
                  <a:gd name="csX1692" fmla="*/ 2592458 w 3040484"/>
                  <a:gd name="csY1692" fmla="*/ 2114965 h 3193780"/>
                  <a:gd name="csX1693" fmla="*/ 2630650 w 3040484"/>
                  <a:gd name="csY1693" fmla="*/ 2129411 h 3193780"/>
                  <a:gd name="csX1694" fmla="*/ 2656969 w 3040484"/>
                  <a:gd name="csY1694" fmla="*/ 2139678 h 3193780"/>
                  <a:gd name="csX1695" fmla="*/ 2683928 w 3040484"/>
                  <a:gd name="csY1695" fmla="*/ 2153158 h 3193780"/>
                  <a:gd name="csX1696" fmla="*/ 2717953 w 3040484"/>
                  <a:gd name="csY1696" fmla="*/ 2174983 h 3193780"/>
                  <a:gd name="csX1697" fmla="*/ 2742666 w 3040484"/>
                  <a:gd name="csY1697" fmla="*/ 2200022 h 3193780"/>
                  <a:gd name="csX1698" fmla="*/ 2757752 w 3040484"/>
                  <a:gd name="csY1698" fmla="*/ 2210929 h 3193780"/>
                  <a:gd name="csX1699" fmla="*/ 2775399 w 3040484"/>
                  <a:gd name="csY1699" fmla="*/ 2227296 h 3193780"/>
                  <a:gd name="csX1700" fmla="*/ 2835732 w 3040484"/>
                  <a:gd name="csY1700" fmla="*/ 2254906 h 3193780"/>
                  <a:gd name="csX1701" fmla="*/ 2867185 w 3040484"/>
                  <a:gd name="csY1701" fmla="*/ 2273195 h 3193780"/>
                  <a:gd name="csX1702" fmla="*/ 2879070 w 3040484"/>
                  <a:gd name="csY1702" fmla="*/ 2276081 h 3193780"/>
                  <a:gd name="csX1703" fmla="*/ 2889011 w 3040484"/>
                  <a:gd name="csY1703" fmla="*/ 2280260 h 3193780"/>
                  <a:gd name="csX1704" fmla="*/ 2895437 w 3040484"/>
                  <a:gd name="csY1704" fmla="*/ 2286360 h 3193780"/>
                  <a:gd name="csX1705" fmla="*/ 2897998 w 3040484"/>
                  <a:gd name="csY1705" fmla="*/ 2287955 h 3193780"/>
                  <a:gd name="csX1706" fmla="*/ 2903132 w 3040484"/>
                  <a:gd name="csY1706" fmla="*/ 2287955 h 3193780"/>
                  <a:gd name="csX1707" fmla="*/ 2911163 w 3040484"/>
                  <a:gd name="csY1707" fmla="*/ 2291167 h 3193780"/>
                  <a:gd name="csX1708" fmla="*/ 2919824 w 3040484"/>
                  <a:gd name="csY1708" fmla="*/ 2305928 h 3193780"/>
                  <a:gd name="csX1709" fmla="*/ 2922070 w 3040484"/>
                  <a:gd name="csY1709" fmla="*/ 2321980 h 3193780"/>
                  <a:gd name="csX1710" fmla="*/ 2941010 w 3040484"/>
                  <a:gd name="csY1710" fmla="*/ 2339627 h 3193780"/>
                  <a:gd name="csX1711" fmla="*/ 2954490 w 3040484"/>
                  <a:gd name="csY1711" fmla="*/ 2347333 h 3193780"/>
                  <a:gd name="csX1712" fmla="*/ 2968285 w 3040484"/>
                  <a:gd name="csY1712" fmla="*/ 2355679 h 3193780"/>
                  <a:gd name="csX1713" fmla="*/ 2986257 w 3040484"/>
                  <a:gd name="csY1713" fmla="*/ 2375258 h 3193780"/>
                  <a:gd name="csX1714" fmla="*/ 3003275 w 3040484"/>
                  <a:gd name="csY1714" fmla="*/ 2396444 h 3193780"/>
                  <a:gd name="csX1715" fmla="*/ 3015149 w 3040484"/>
                  <a:gd name="csY1715" fmla="*/ 2409273 h 3193780"/>
                  <a:gd name="csX1716" fmla="*/ 3026056 w 3040484"/>
                  <a:gd name="csY1716" fmla="*/ 2430459 h 3193780"/>
                  <a:gd name="csX1717" fmla="*/ 3028303 w 3040484"/>
                  <a:gd name="csY1717" fmla="*/ 2441693 h 3193780"/>
                  <a:gd name="csX1718" fmla="*/ 3031189 w 3040484"/>
                  <a:gd name="csY1718" fmla="*/ 2450039 h 3193780"/>
                  <a:gd name="csX1719" fmla="*/ 3040485 w 3040484"/>
                  <a:gd name="csY1719" fmla="*/ 2467667 h 31937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  <a:cxn ang="0">
                    <a:pos x="csX274" y="csY274"/>
                  </a:cxn>
                  <a:cxn ang="0">
                    <a:pos x="csX275" y="csY275"/>
                  </a:cxn>
                  <a:cxn ang="0">
                    <a:pos x="csX276" y="csY276"/>
                  </a:cxn>
                  <a:cxn ang="0">
                    <a:pos x="csX277" y="csY277"/>
                  </a:cxn>
                  <a:cxn ang="0">
                    <a:pos x="csX278" y="csY278"/>
                  </a:cxn>
                  <a:cxn ang="0">
                    <a:pos x="csX279" y="csY279"/>
                  </a:cxn>
                  <a:cxn ang="0">
                    <a:pos x="csX280" y="csY280"/>
                  </a:cxn>
                  <a:cxn ang="0">
                    <a:pos x="csX281" y="csY281"/>
                  </a:cxn>
                  <a:cxn ang="0">
                    <a:pos x="csX282" y="csY282"/>
                  </a:cxn>
                  <a:cxn ang="0">
                    <a:pos x="csX283" y="csY283"/>
                  </a:cxn>
                  <a:cxn ang="0">
                    <a:pos x="csX284" y="csY284"/>
                  </a:cxn>
                  <a:cxn ang="0">
                    <a:pos x="csX285" y="csY285"/>
                  </a:cxn>
                  <a:cxn ang="0">
                    <a:pos x="csX286" y="csY286"/>
                  </a:cxn>
                  <a:cxn ang="0">
                    <a:pos x="csX287" y="csY287"/>
                  </a:cxn>
                  <a:cxn ang="0">
                    <a:pos x="csX288" y="csY288"/>
                  </a:cxn>
                  <a:cxn ang="0">
                    <a:pos x="csX289" y="csY289"/>
                  </a:cxn>
                  <a:cxn ang="0">
                    <a:pos x="csX290" y="csY290"/>
                  </a:cxn>
                  <a:cxn ang="0">
                    <a:pos x="csX291" y="csY291"/>
                  </a:cxn>
                  <a:cxn ang="0">
                    <a:pos x="csX292" y="csY292"/>
                  </a:cxn>
                  <a:cxn ang="0">
                    <a:pos x="csX293" y="csY293"/>
                  </a:cxn>
                  <a:cxn ang="0">
                    <a:pos x="csX294" y="csY294"/>
                  </a:cxn>
                  <a:cxn ang="0">
                    <a:pos x="csX295" y="csY295"/>
                  </a:cxn>
                  <a:cxn ang="0">
                    <a:pos x="csX296" y="csY296"/>
                  </a:cxn>
                  <a:cxn ang="0">
                    <a:pos x="csX297" y="csY297"/>
                  </a:cxn>
                  <a:cxn ang="0">
                    <a:pos x="csX298" y="csY298"/>
                  </a:cxn>
                  <a:cxn ang="0">
                    <a:pos x="csX299" y="csY299"/>
                  </a:cxn>
                  <a:cxn ang="0">
                    <a:pos x="csX300" y="csY300"/>
                  </a:cxn>
                  <a:cxn ang="0">
                    <a:pos x="csX301" y="csY301"/>
                  </a:cxn>
                  <a:cxn ang="0">
                    <a:pos x="csX302" y="csY302"/>
                  </a:cxn>
                  <a:cxn ang="0">
                    <a:pos x="csX303" y="csY303"/>
                  </a:cxn>
                  <a:cxn ang="0">
                    <a:pos x="csX304" y="csY304"/>
                  </a:cxn>
                  <a:cxn ang="0">
                    <a:pos x="csX305" y="csY305"/>
                  </a:cxn>
                  <a:cxn ang="0">
                    <a:pos x="csX306" y="csY306"/>
                  </a:cxn>
                  <a:cxn ang="0">
                    <a:pos x="csX307" y="csY307"/>
                  </a:cxn>
                  <a:cxn ang="0">
                    <a:pos x="csX308" y="csY308"/>
                  </a:cxn>
                  <a:cxn ang="0">
                    <a:pos x="csX309" y="csY309"/>
                  </a:cxn>
                  <a:cxn ang="0">
                    <a:pos x="csX310" y="csY310"/>
                  </a:cxn>
                  <a:cxn ang="0">
                    <a:pos x="csX311" y="csY311"/>
                  </a:cxn>
                  <a:cxn ang="0">
                    <a:pos x="csX312" y="csY312"/>
                  </a:cxn>
                  <a:cxn ang="0">
                    <a:pos x="csX313" y="csY313"/>
                  </a:cxn>
                  <a:cxn ang="0">
                    <a:pos x="csX314" y="csY314"/>
                  </a:cxn>
                  <a:cxn ang="0">
                    <a:pos x="csX315" y="csY315"/>
                  </a:cxn>
                  <a:cxn ang="0">
                    <a:pos x="csX316" y="csY316"/>
                  </a:cxn>
                  <a:cxn ang="0">
                    <a:pos x="csX317" y="csY317"/>
                  </a:cxn>
                  <a:cxn ang="0">
                    <a:pos x="csX318" y="csY318"/>
                  </a:cxn>
                  <a:cxn ang="0">
                    <a:pos x="csX319" y="csY319"/>
                  </a:cxn>
                  <a:cxn ang="0">
                    <a:pos x="csX320" y="csY320"/>
                  </a:cxn>
                  <a:cxn ang="0">
                    <a:pos x="csX321" y="csY321"/>
                  </a:cxn>
                  <a:cxn ang="0">
                    <a:pos x="csX322" y="csY322"/>
                  </a:cxn>
                  <a:cxn ang="0">
                    <a:pos x="csX323" y="csY323"/>
                  </a:cxn>
                  <a:cxn ang="0">
                    <a:pos x="csX324" y="csY324"/>
                  </a:cxn>
                  <a:cxn ang="0">
                    <a:pos x="csX325" y="csY325"/>
                  </a:cxn>
                  <a:cxn ang="0">
                    <a:pos x="csX326" y="csY326"/>
                  </a:cxn>
                  <a:cxn ang="0">
                    <a:pos x="csX327" y="csY327"/>
                  </a:cxn>
                  <a:cxn ang="0">
                    <a:pos x="csX328" y="csY328"/>
                  </a:cxn>
                  <a:cxn ang="0">
                    <a:pos x="csX329" y="csY329"/>
                  </a:cxn>
                  <a:cxn ang="0">
                    <a:pos x="csX330" y="csY330"/>
                  </a:cxn>
                  <a:cxn ang="0">
                    <a:pos x="csX331" y="csY331"/>
                  </a:cxn>
                  <a:cxn ang="0">
                    <a:pos x="csX332" y="csY332"/>
                  </a:cxn>
                  <a:cxn ang="0">
                    <a:pos x="csX333" y="csY333"/>
                  </a:cxn>
                  <a:cxn ang="0">
                    <a:pos x="csX334" y="csY334"/>
                  </a:cxn>
                  <a:cxn ang="0">
                    <a:pos x="csX335" y="csY335"/>
                  </a:cxn>
                  <a:cxn ang="0">
                    <a:pos x="csX336" y="csY336"/>
                  </a:cxn>
                  <a:cxn ang="0">
                    <a:pos x="csX337" y="csY337"/>
                  </a:cxn>
                  <a:cxn ang="0">
                    <a:pos x="csX338" y="csY338"/>
                  </a:cxn>
                  <a:cxn ang="0">
                    <a:pos x="csX339" y="csY339"/>
                  </a:cxn>
                  <a:cxn ang="0">
                    <a:pos x="csX340" y="csY340"/>
                  </a:cxn>
                  <a:cxn ang="0">
                    <a:pos x="csX341" y="csY341"/>
                  </a:cxn>
                  <a:cxn ang="0">
                    <a:pos x="csX342" y="csY342"/>
                  </a:cxn>
                  <a:cxn ang="0">
                    <a:pos x="csX343" y="csY343"/>
                  </a:cxn>
                  <a:cxn ang="0">
                    <a:pos x="csX344" y="csY344"/>
                  </a:cxn>
                  <a:cxn ang="0">
                    <a:pos x="csX345" y="csY345"/>
                  </a:cxn>
                  <a:cxn ang="0">
                    <a:pos x="csX346" y="csY346"/>
                  </a:cxn>
                  <a:cxn ang="0">
                    <a:pos x="csX347" y="csY347"/>
                  </a:cxn>
                  <a:cxn ang="0">
                    <a:pos x="csX348" y="csY348"/>
                  </a:cxn>
                  <a:cxn ang="0">
                    <a:pos x="csX349" y="csY349"/>
                  </a:cxn>
                  <a:cxn ang="0">
                    <a:pos x="csX350" y="csY350"/>
                  </a:cxn>
                  <a:cxn ang="0">
                    <a:pos x="csX351" y="csY351"/>
                  </a:cxn>
                  <a:cxn ang="0">
                    <a:pos x="csX352" y="csY352"/>
                  </a:cxn>
                  <a:cxn ang="0">
                    <a:pos x="csX353" y="csY353"/>
                  </a:cxn>
                  <a:cxn ang="0">
                    <a:pos x="csX354" y="csY354"/>
                  </a:cxn>
                  <a:cxn ang="0">
                    <a:pos x="csX355" y="csY355"/>
                  </a:cxn>
                  <a:cxn ang="0">
                    <a:pos x="csX356" y="csY356"/>
                  </a:cxn>
                  <a:cxn ang="0">
                    <a:pos x="csX357" y="csY357"/>
                  </a:cxn>
                  <a:cxn ang="0">
                    <a:pos x="csX358" y="csY358"/>
                  </a:cxn>
                  <a:cxn ang="0">
                    <a:pos x="csX359" y="csY359"/>
                  </a:cxn>
                  <a:cxn ang="0">
                    <a:pos x="csX360" y="csY360"/>
                  </a:cxn>
                  <a:cxn ang="0">
                    <a:pos x="csX361" y="csY361"/>
                  </a:cxn>
                  <a:cxn ang="0">
                    <a:pos x="csX362" y="csY362"/>
                  </a:cxn>
                  <a:cxn ang="0">
                    <a:pos x="csX363" y="csY363"/>
                  </a:cxn>
                  <a:cxn ang="0">
                    <a:pos x="csX364" y="csY364"/>
                  </a:cxn>
                  <a:cxn ang="0">
                    <a:pos x="csX365" y="csY365"/>
                  </a:cxn>
                  <a:cxn ang="0">
                    <a:pos x="csX366" y="csY366"/>
                  </a:cxn>
                  <a:cxn ang="0">
                    <a:pos x="csX367" y="csY367"/>
                  </a:cxn>
                  <a:cxn ang="0">
                    <a:pos x="csX368" y="csY368"/>
                  </a:cxn>
                  <a:cxn ang="0">
                    <a:pos x="csX369" y="csY369"/>
                  </a:cxn>
                  <a:cxn ang="0">
                    <a:pos x="csX370" y="csY370"/>
                  </a:cxn>
                  <a:cxn ang="0">
                    <a:pos x="csX371" y="csY371"/>
                  </a:cxn>
                  <a:cxn ang="0">
                    <a:pos x="csX372" y="csY372"/>
                  </a:cxn>
                  <a:cxn ang="0">
                    <a:pos x="csX373" y="csY373"/>
                  </a:cxn>
                  <a:cxn ang="0">
                    <a:pos x="csX374" y="csY374"/>
                  </a:cxn>
                  <a:cxn ang="0">
                    <a:pos x="csX375" y="csY375"/>
                  </a:cxn>
                  <a:cxn ang="0">
                    <a:pos x="csX376" y="csY376"/>
                  </a:cxn>
                  <a:cxn ang="0">
                    <a:pos x="csX377" y="csY377"/>
                  </a:cxn>
                  <a:cxn ang="0">
                    <a:pos x="csX378" y="csY378"/>
                  </a:cxn>
                  <a:cxn ang="0">
                    <a:pos x="csX379" y="csY379"/>
                  </a:cxn>
                  <a:cxn ang="0">
                    <a:pos x="csX380" y="csY380"/>
                  </a:cxn>
                  <a:cxn ang="0">
                    <a:pos x="csX381" y="csY381"/>
                  </a:cxn>
                  <a:cxn ang="0">
                    <a:pos x="csX382" y="csY382"/>
                  </a:cxn>
                  <a:cxn ang="0">
                    <a:pos x="csX383" y="csY383"/>
                  </a:cxn>
                  <a:cxn ang="0">
                    <a:pos x="csX384" y="csY384"/>
                  </a:cxn>
                  <a:cxn ang="0">
                    <a:pos x="csX385" y="csY385"/>
                  </a:cxn>
                  <a:cxn ang="0">
                    <a:pos x="csX386" y="csY386"/>
                  </a:cxn>
                  <a:cxn ang="0">
                    <a:pos x="csX387" y="csY387"/>
                  </a:cxn>
                  <a:cxn ang="0">
                    <a:pos x="csX388" y="csY388"/>
                  </a:cxn>
                  <a:cxn ang="0">
                    <a:pos x="csX389" y="csY389"/>
                  </a:cxn>
                  <a:cxn ang="0">
                    <a:pos x="csX390" y="csY390"/>
                  </a:cxn>
                  <a:cxn ang="0">
                    <a:pos x="csX391" y="csY391"/>
                  </a:cxn>
                  <a:cxn ang="0">
                    <a:pos x="csX392" y="csY392"/>
                  </a:cxn>
                  <a:cxn ang="0">
                    <a:pos x="csX393" y="csY393"/>
                  </a:cxn>
                  <a:cxn ang="0">
                    <a:pos x="csX394" y="csY394"/>
                  </a:cxn>
                  <a:cxn ang="0">
                    <a:pos x="csX395" y="csY395"/>
                  </a:cxn>
                  <a:cxn ang="0">
                    <a:pos x="csX396" y="csY396"/>
                  </a:cxn>
                  <a:cxn ang="0">
                    <a:pos x="csX397" y="csY397"/>
                  </a:cxn>
                  <a:cxn ang="0">
                    <a:pos x="csX398" y="csY398"/>
                  </a:cxn>
                  <a:cxn ang="0">
                    <a:pos x="csX399" y="csY399"/>
                  </a:cxn>
                  <a:cxn ang="0">
                    <a:pos x="csX400" y="csY400"/>
                  </a:cxn>
                  <a:cxn ang="0">
                    <a:pos x="csX401" y="csY401"/>
                  </a:cxn>
                  <a:cxn ang="0">
                    <a:pos x="csX402" y="csY402"/>
                  </a:cxn>
                  <a:cxn ang="0">
                    <a:pos x="csX403" y="csY403"/>
                  </a:cxn>
                  <a:cxn ang="0">
                    <a:pos x="csX404" y="csY404"/>
                  </a:cxn>
                  <a:cxn ang="0">
                    <a:pos x="csX405" y="csY405"/>
                  </a:cxn>
                  <a:cxn ang="0">
                    <a:pos x="csX406" y="csY406"/>
                  </a:cxn>
                  <a:cxn ang="0">
                    <a:pos x="csX407" y="csY407"/>
                  </a:cxn>
                  <a:cxn ang="0">
                    <a:pos x="csX408" y="csY408"/>
                  </a:cxn>
                  <a:cxn ang="0">
                    <a:pos x="csX409" y="csY409"/>
                  </a:cxn>
                  <a:cxn ang="0">
                    <a:pos x="csX410" y="csY410"/>
                  </a:cxn>
                  <a:cxn ang="0">
                    <a:pos x="csX411" y="csY411"/>
                  </a:cxn>
                  <a:cxn ang="0">
                    <a:pos x="csX412" y="csY412"/>
                  </a:cxn>
                  <a:cxn ang="0">
                    <a:pos x="csX413" y="csY413"/>
                  </a:cxn>
                  <a:cxn ang="0">
                    <a:pos x="csX414" y="csY414"/>
                  </a:cxn>
                  <a:cxn ang="0">
                    <a:pos x="csX415" y="csY415"/>
                  </a:cxn>
                  <a:cxn ang="0">
                    <a:pos x="csX416" y="csY416"/>
                  </a:cxn>
                  <a:cxn ang="0">
                    <a:pos x="csX417" y="csY417"/>
                  </a:cxn>
                  <a:cxn ang="0">
                    <a:pos x="csX418" y="csY418"/>
                  </a:cxn>
                  <a:cxn ang="0">
                    <a:pos x="csX419" y="csY419"/>
                  </a:cxn>
                  <a:cxn ang="0">
                    <a:pos x="csX420" y="csY420"/>
                  </a:cxn>
                  <a:cxn ang="0">
                    <a:pos x="csX421" y="csY421"/>
                  </a:cxn>
                  <a:cxn ang="0">
                    <a:pos x="csX422" y="csY422"/>
                  </a:cxn>
                  <a:cxn ang="0">
                    <a:pos x="csX423" y="csY423"/>
                  </a:cxn>
                  <a:cxn ang="0">
                    <a:pos x="csX424" y="csY424"/>
                  </a:cxn>
                  <a:cxn ang="0">
                    <a:pos x="csX425" y="csY425"/>
                  </a:cxn>
                  <a:cxn ang="0">
                    <a:pos x="csX426" y="csY426"/>
                  </a:cxn>
                  <a:cxn ang="0">
                    <a:pos x="csX427" y="csY427"/>
                  </a:cxn>
                  <a:cxn ang="0">
                    <a:pos x="csX428" y="csY428"/>
                  </a:cxn>
                  <a:cxn ang="0">
                    <a:pos x="csX429" y="csY429"/>
                  </a:cxn>
                  <a:cxn ang="0">
                    <a:pos x="csX430" y="csY430"/>
                  </a:cxn>
                  <a:cxn ang="0">
                    <a:pos x="csX431" y="csY431"/>
                  </a:cxn>
                  <a:cxn ang="0">
                    <a:pos x="csX432" y="csY432"/>
                  </a:cxn>
                  <a:cxn ang="0">
                    <a:pos x="csX433" y="csY433"/>
                  </a:cxn>
                  <a:cxn ang="0">
                    <a:pos x="csX434" y="csY434"/>
                  </a:cxn>
                  <a:cxn ang="0">
                    <a:pos x="csX435" y="csY435"/>
                  </a:cxn>
                  <a:cxn ang="0">
                    <a:pos x="csX436" y="csY436"/>
                  </a:cxn>
                  <a:cxn ang="0">
                    <a:pos x="csX437" y="csY437"/>
                  </a:cxn>
                  <a:cxn ang="0">
                    <a:pos x="csX438" y="csY438"/>
                  </a:cxn>
                  <a:cxn ang="0">
                    <a:pos x="csX439" y="csY439"/>
                  </a:cxn>
                  <a:cxn ang="0">
                    <a:pos x="csX440" y="csY440"/>
                  </a:cxn>
                  <a:cxn ang="0">
                    <a:pos x="csX441" y="csY441"/>
                  </a:cxn>
                  <a:cxn ang="0">
                    <a:pos x="csX442" y="csY442"/>
                  </a:cxn>
                  <a:cxn ang="0">
                    <a:pos x="csX443" y="csY443"/>
                  </a:cxn>
                  <a:cxn ang="0">
                    <a:pos x="csX444" y="csY444"/>
                  </a:cxn>
                  <a:cxn ang="0">
                    <a:pos x="csX445" y="csY445"/>
                  </a:cxn>
                  <a:cxn ang="0">
                    <a:pos x="csX446" y="csY446"/>
                  </a:cxn>
                  <a:cxn ang="0">
                    <a:pos x="csX447" y="csY447"/>
                  </a:cxn>
                  <a:cxn ang="0">
                    <a:pos x="csX448" y="csY448"/>
                  </a:cxn>
                  <a:cxn ang="0">
                    <a:pos x="csX449" y="csY449"/>
                  </a:cxn>
                  <a:cxn ang="0">
                    <a:pos x="csX450" y="csY450"/>
                  </a:cxn>
                  <a:cxn ang="0">
                    <a:pos x="csX451" y="csY451"/>
                  </a:cxn>
                  <a:cxn ang="0">
                    <a:pos x="csX452" y="csY452"/>
                  </a:cxn>
                  <a:cxn ang="0">
                    <a:pos x="csX453" y="csY453"/>
                  </a:cxn>
                  <a:cxn ang="0">
                    <a:pos x="csX454" y="csY454"/>
                  </a:cxn>
                  <a:cxn ang="0">
                    <a:pos x="csX455" y="csY455"/>
                  </a:cxn>
                  <a:cxn ang="0">
                    <a:pos x="csX456" y="csY456"/>
                  </a:cxn>
                  <a:cxn ang="0">
                    <a:pos x="csX457" y="csY457"/>
                  </a:cxn>
                  <a:cxn ang="0">
                    <a:pos x="csX458" y="csY458"/>
                  </a:cxn>
                  <a:cxn ang="0">
                    <a:pos x="csX459" y="csY459"/>
                  </a:cxn>
                  <a:cxn ang="0">
                    <a:pos x="csX460" y="csY460"/>
                  </a:cxn>
                  <a:cxn ang="0">
                    <a:pos x="csX461" y="csY461"/>
                  </a:cxn>
                  <a:cxn ang="0">
                    <a:pos x="csX462" y="csY462"/>
                  </a:cxn>
                  <a:cxn ang="0">
                    <a:pos x="csX463" y="csY463"/>
                  </a:cxn>
                  <a:cxn ang="0">
                    <a:pos x="csX464" y="csY464"/>
                  </a:cxn>
                  <a:cxn ang="0">
                    <a:pos x="csX465" y="csY465"/>
                  </a:cxn>
                  <a:cxn ang="0">
                    <a:pos x="csX466" y="csY466"/>
                  </a:cxn>
                  <a:cxn ang="0">
                    <a:pos x="csX467" y="csY467"/>
                  </a:cxn>
                  <a:cxn ang="0">
                    <a:pos x="csX468" y="csY468"/>
                  </a:cxn>
                  <a:cxn ang="0">
                    <a:pos x="csX469" y="csY469"/>
                  </a:cxn>
                  <a:cxn ang="0">
                    <a:pos x="csX470" y="csY470"/>
                  </a:cxn>
                  <a:cxn ang="0">
                    <a:pos x="csX471" y="csY471"/>
                  </a:cxn>
                  <a:cxn ang="0">
                    <a:pos x="csX472" y="csY472"/>
                  </a:cxn>
                  <a:cxn ang="0">
                    <a:pos x="csX473" y="csY473"/>
                  </a:cxn>
                  <a:cxn ang="0">
                    <a:pos x="csX474" y="csY474"/>
                  </a:cxn>
                  <a:cxn ang="0">
                    <a:pos x="csX475" y="csY475"/>
                  </a:cxn>
                  <a:cxn ang="0">
                    <a:pos x="csX476" y="csY476"/>
                  </a:cxn>
                  <a:cxn ang="0">
                    <a:pos x="csX477" y="csY477"/>
                  </a:cxn>
                  <a:cxn ang="0">
                    <a:pos x="csX478" y="csY478"/>
                  </a:cxn>
                  <a:cxn ang="0">
                    <a:pos x="csX479" y="csY479"/>
                  </a:cxn>
                  <a:cxn ang="0">
                    <a:pos x="csX480" y="csY480"/>
                  </a:cxn>
                  <a:cxn ang="0">
                    <a:pos x="csX481" y="csY481"/>
                  </a:cxn>
                  <a:cxn ang="0">
                    <a:pos x="csX482" y="csY482"/>
                  </a:cxn>
                  <a:cxn ang="0">
                    <a:pos x="csX483" y="csY483"/>
                  </a:cxn>
                  <a:cxn ang="0">
                    <a:pos x="csX484" y="csY484"/>
                  </a:cxn>
                  <a:cxn ang="0">
                    <a:pos x="csX485" y="csY485"/>
                  </a:cxn>
                  <a:cxn ang="0">
                    <a:pos x="csX486" y="csY486"/>
                  </a:cxn>
                  <a:cxn ang="0">
                    <a:pos x="csX487" y="csY487"/>
                  </a:cxn>
                  <a:cxn ang="0">
                    <a:pos x="csX488" y="csY488"/>
                  </a:cxn>
                  <a:cxn ang="0">
                    <a:pos x="csX489" y="csY489"/>
                  </a:cxn>
                  <a:cxn ang="0">
                    <a:pos x="csX490" y="csY490"/>
                  </a:cxn>
                  <a:cxn ang="0">
                    <a:pos x="csX491" y="csY491"/>
                  </a:cxn>
                  <a:cxn ang="0">
                    <a:pos x="csX492" y="csY492"/>
                  </a:cxn>
                  <a:cxn ang="0">
                    <a:pos x="csX493" y="csY493"/>
                  </a:cxn>
                  <a:cxn ang="0">
                    <a:pos x="csX494" y="csY494"/>
                  </a:cxn>
                  <a:cxn ang="0">
                    <a:pos x="csX495" y="csY495"/>
                  </a:cxn>
                  <a:cxn ang="0">
                    <a:pos x="csX496" y="csY496"/>
                  </a:cxn>
                  <a:cxn ang="0">
                    <a:pos x="csX497" y="csY497"/>
                  </a:cxn>
                  <a:cxn ang="0">
                    <a:pos x="csX498" y="csY498"/>
                  </a:cxn>
                  <a:cxn ang="0">
                    <a:pos x="csX499" y="csY499"/>
                  </a:cxn>
                  <a:cxn ang="0">
                    <a:pos x="csX500" y="csY500"/>
                  </a:cxn>
                  <a:cxn ang="0">
                    <a:pos x="csX501" y="csY501"/>
                  </a:cxn>
                  <a:cxn ang="0">
                    <a:pos x="csX502" y="csY502"/>
                  </a:cxn>
                  <a:cxn ang="0">
                    <a:pos x="csX503" y="csY503"/>
                  </a:cxn>
                  <a:cxn ang="0">
                    <a:pos x="csX504" y="csY504"/>
                  </a:cxn>
                  <a:cxn ang="0">
                    <a:pos x="csX505" y="csY505"/>
                  </a:cxn>
                  <a:cxn ang="0">
                    <a:pos x="csX506" y="csY506"/>
                  </a:cxn>
                  <a:cxn ang="0">
                    <a:pos x="csX507" y="csY507"/>
                  </a:cxn>
                  <a:cxn ang="0">
                    <a:pos x="csX508" y="csY508"/>
                  </a:cxn>
                  <a:cxn ang="0">
                    <a:pos x="csX509" y="csY509"/>
                  </a:cxn>
                  <a:cxn ang="0">
                    <a:pos x="csX510" y="csY510"/>
                  </a:cxn>
                  <a:cxn ang="0">
                    <a:pos x="csX511" y="csY511"/>
                  </a:cxn>
                  <a:cxn ang="0">
                    <a:pos x="csX512" y="csY512"/>
                  </a:cxn>
                  <a:cxn ang="0">
                    <a:pos x="csX513" y="csY513"/>
                  </a:cxn>
                  <a:cxn ang="0">
                    <a:pos x="csX514" y="csY514"/>
                  </a:cxn>
                  <a:cxn ang="0">
                    <a:pos x="csX515" y="csY515"/>
                  </a:cxn>
                  <a:cxn ang="0">
                    <a:pos x="csX516" y="csY516"/>
                  </a:cxn>
                  <a:cxn ang="0">
                    <a:pos x="csX517" y="csY517"/>
                  </a:cxn>
                  <a:cxn ang="0">
                    <a:pos x="csX518" y="csY518"/>
                  </a:cxn>
                  <a:cxn ang="0">
                    <a:pos x="csX519" y="csY519"/>
                  </a:cxn>
                  <a:cxn ang="0">
                    <a:pos x="csX520" y="csY520"/>
                  </a:cxn>
                  <a:cxn ang="0">
                    <a:pos x="csX521" y="csY521"/>
                  </a:cxn>
                  <a:cxn ang="0">
                    <a:pos x="csX522" y="csY522"/>
                  </a:cxn>
                  <a:cxn ang="0">
                    <a:pos x="csX523" y="csY523"/>
                  </a:cxn>
                  <a:cxn ang="0">
                    <a:pos x="csX524" y="csY524"/>
                  </a:cxn>
                  <a:cxn ang="0">
                    <a:pos x="csX525" y="csY525"/>
                  </a:cxn>
                  <a:cxn ang="0">
                    <a:pos x="csX526" y="csY526"/>
                  </a:cxn>
                  <a:cxn ang="0">
                    <a:pos x="csX527" y="csY527"/>
                  </a:cxn>
                  <a:cxn ang="0">
                    <a:pos x="csX528" y="csY528"/>
                  </a:cxn>
                  <a:cxn ang="0">
                    <a:pos x="csX529" y="csY529"/>
                  </a:cxn>
                  <a:cxn ang="0">
                    <a:pos x="csX530" y="csY530"/>
                  </a:cxn>
                  <a:cxn ang="0">
                    <a:pos x="csX531" y="csY531"/>
                  </a:cxn>
                  <a:cxn ang="0">
                    <a:pos x="csX532" y="csY532"/>
                  </a:cxn>
                  <a:cxn ang="0">
                    <a:pos x="csX533" y="csY533"/>
                  </a:cxn>
                  <a:cxn ang="0">
                    <a:pos x="csX534" y="csY534"/>
                  </a:cxn>
                  <a:cxn ang="0">
                    <a:pos x="csX535" y="csY535"/>
                  </a:cxn>
                  <a:cxn ang="0">
                    <a:pos x="csX536" y="csY536"/>
                  </a:cxn>
                  <a:cxn ang="0">
                    <a:pos x="csX537" y="csY537"/>
                  </a:cxn>
                  <a:cxn ang="0">
                    <a:pos x="csX538" y="csY538"/>
                  </a:cxn>
                  <a:cxn ang="0">
                    <a:pos x="csX539" y="csY539"/>
                  </a:cxn>
                  <a:cxn ang="0">
                    <a:pos x="csX540" y="csY540"/>
                  </a:cxn>
                  <a:cxn ang="0">
                    <a:pos x="csX541" y="csY541"/>
                  </a:cxn>
                  <a:cxn ang="0">
                    <a:pos x="csX542" y="csY542"/>
                  </a:cxn>
                  <a:cxn ang="0">
                    <a:pos x="csX543" y="csY543"/>
                  </a:cxn>
                  <a:cxn ang="0">
                    <a:pos x="csX544" y="csY544"/>
                  </a:cxn>
                  <a:cxn ang="0">
                    <a:pos x="csX545" y="csY545"/>
                  </a:cxn>
                  <a:cxn ang="0">
                    <a:pos x="csX546" y="csY546"/>
                  </a:cxn>
                  <a:cxn ang="0">
                    <a:pos x="csX547" y="csY547"/>
                  </a:cxn>
                  <a:cxn ang="0">
                    <a:pos x="csX548" y="csY548"/>
                  </a:cxn>
                  <a:cxn ang="0">
                    <a:pos x="csX549" y="csY549"/>
                  </a:cxn>
                  <a:cxn ang="0">
                    <a:pos x="csX550" y="csY550"/>
                  </a:cxn>
                  <a:cxn ang="0">
                    <a:pos x="csX551" y="csY551"/>
                  </a:cxn>
                  <a:cxn ang="0">
                    <a:pos x="csX552" y="csY552"/>
                  </a:cxn>
                  <a:cxn ang="0">
                    <a:pos x="csX553" y="csY553"/>
                  </a:cxn>
                  <a:cxn ang="0">
                    <a:pos x="csX554" y="csY554"/>
                  </a:cxn>
                  <a:cxn ang="0">
                    <a:pos x="csX555" y="csY555"/>
                  </a:cxn>
                  <a:cxn ang="0">
                    <a:pos x="csX556" y="csY556"/>
                  </a:cxn>
                  <a:cxn ang="0">
                    <a:pos x="csX557" y="csY557"/>
                  </a:cxn>
                  <a:cxn ang="0">
                    <a:pos x="csX558" y="csY558"/>
                  </a:cxn>
                  <a:cxn ang="0">
                    <a:pos x="csX559" y="csY559"/>
                  </a:cxn>
                  <a:cxn ang="0">
                    <a:pos x="csX560" y="csY560"/>
                  </a:cxn>
                  <a:cxn ang="0">
                    <a:pos x="csX561" y="csY561"/>
                  </a:cxn>
                  <a:cxn ang="0">
                    <a:pos x="csX562" y="csY562"/>
                  </a:cxn>
                  <a:cxn ang="0">
                    <a:pos x="csX563" y="csY563"/>
                  </a:cxn>
                  <a:cxn ang="0">
                    <a:pos x="csX564" y="csY564"/>
                  </a:cxn>
                  <a:cxn ang="0">
                    <a:pos x="csX565" y="csY565"/>
                  </a:cxn>
                  <a:cxn ang="0">
                    <a:pos x="csX566" y="csY566"/>
                  </a:cxn>
                  <a:cxn ang="0">
                    <a:pos x="csX567" y="csY567"/>
                  </a:cxn>
                  <a:cxn ang="0">
                    <a:pos x="csX568" y="csY568"/>
                  </a:cxn>
                  <a:cxn ang="0">
                    <a:pos x="csX569" y="csY569"/>
                  </a:cxn>
                  <a:cxn ang="0">
                    <a:pos x="csX570" y="csY570"/>
                  </a:cxn>
                  <a:cxn ang="0">
                    <a:pos x="csX571" y="csY571"/>
                  </a:cxn>
                  <a:cxn ang="0">
                    <a:pos x="csX572" y="csY572"/>
                  </a:cxn>
                  <a:cxn ang="0">
                    <a:pos x="csX573" y="csY573"/>
                  </a:cxn>
                  <a:cxn ang="0">
                    <a:pos x="csX574" y="csY574"/>
                  </a:cxn>
                  <a:cxn ang="0">
                    <a:pos x="csX575" y="csY575"/>
                  </a:cxn>
                  <a:cxn ang="0">
                    <a:pos x="csX576" y="csY576"/>
                  </a:cxn>
                  <a:cxn ang="0">
                    <a:pos x="csX577" y="csY577"/>
                  </a:cxn>
                  <a:cxn ang="0">
                    <a:pos x="csX578" y="csY578"/>
                  </a:cxn>
                  <a:cxn ang="0">
                    <a:pos x="csX579" y="csY579"/>
                  </a:cxn>
                  <a:cxn ang="0">
                    <a:pos x="csX580" y="csY580"/>
                  </a:cxn>
                  <a:cxn ang="0">
                    <a:pos x="csX581" y="csY581"/>
                  </a:cxn>
                  <a:cxn ang="0">
                    <a:pos x="csX582" y="csY582"/>
                  </a:cxn>
                  <a:cxn ang="0">
                    <a:pos x="csX583" y="csY583"/>
                  </a:cxn>
                  <a:cxn ang="0">
                    <a:pos x="csX584" y="csY584"/>
                  </a:cxn>
                  <a:cxn ang="0">
                    <a:pos x="csX585" y="csY585"/>
                  </a:cxn>
                  <a:cxn ang="0">
                    <a:pos x="csX586" y="csY586"/>
                  </a:cxn>
                  <a:cxn ang="0">
                    <a:pos x="csX587" y="csY587"/>
                  </a:cxn>
                  <a:cxn ang="0">
                    <a:pos x="csX588" y="csY588"/>
                  </a:cxn>
                  <a:cxn ang="0">
                    <a:pos x="csX589" y="csY589"/>
                  </a:cxn>
                  <a:cxn ang="0">
                    <a:pos x="csX590" y="csY590"/>
                  </a:cxn>
                  <a:cxn ang="0">
                    <a:pos x="csX591" y="csY591"/>
                  </a:cxn>
                  <a:cxn ang="0">
                    <a:pos x="csX592" y="csY592"/>
                  </a:cxn>
                  <a:cxn ang="0">
                    <a:pos x="csX593" y="csY593"/>
                  </a:cxn>
                  <a:cxn ang="0">
                    <a:pos x="csX594" y="csY594"/>
                  </a:cxn>
                  <a:cxn ang="0">
                    <a:pos x="csX595" y="csY595"/>
                  </a:cxn>
                  <a:cxn ang="0">
                    <a:pos x="csX596" y="csY596"/>
                  </a:cxn>
                  <a:cxn ang="0">
                    <a:pos x="csX597" y="csY597"/>
                  </a:cxn>
                  <a:cxn ang="0">
                    <a:pos x="csX598" y="csY598"/>
                  </a:cxn>
                  <a:cxn ang="0">
                    <a:pos x="csX599" y="csY599"/>
                  </a:cxn>
                  <a:cxn ang="0">
                    <a:pos x="csX600" y="csY600"/>
                  </a:cxn>
                  <a:cxn ang="0">
                    <a:pos x="csX601" y="csY601"/>
                  </a:cxn>
                  <a:cxn ang="0">
                    <a:pos x="csX602" y="csY602"/>
                  </a:cxn>
                  <a:cxn ang="0">
                    <a:pos x="csX603" y="csY603"/>
                  </a:cxn>
                  <a:cxn ang="0">
                    <a:pos x="csX604" y="csY604"/>
                  </a:cxn>
                  <a:cxn ang="0">
                    <a:pos x="csX605" y="csY605"/>
                  </a:cxn>
                  <a:cxn ang="0">
                    <a:pos x="csX606" y="csY606"/>
                  </a:cxn>
                  <a:cxn ang="0">
                    <a:pos x="csX607" y="csY607"/>
                  </a:cxn>
                  <a:cxn ang="0">
                    <a:pos x="csX608" y="csY608"/>
                  </a:cxn>
                  <a:cxn ang="0">
                    <a:pos x="csX609" y="csY609"/>
                  </a:cxn>
                  <a:cxn ang="0">
                    <a:pos x="csX610" y="csY610"/>
                  </a:cxn>
                  <a:cxn ang="0">
                    <a:pos x="csX611" y="csY611"/>
                  </a:cxn>
                  <a:cxn ang="0">
                    <a:pos x="csX612" y="csY612"/>
                  </a:cxn>
                  <a:cxn ang="0">
                    <a:pos x="csX613" y="csY613"/>
                  </a:cxn>
                  <a:cxn ang="0">
                    <a:pos x="csX614" y="csY614"/>
                  </a:cxn>
                  <a:cxn ang="0">
                    <a:pos x="csX615" y="csY615"/>
                  </a:cxn>
                  <a:cxn ang="0">
                    <a:pos x="csX616" y="csY616"/>
                  </a:cxn>
                  <a:cxn ang="0">
                    <a:pos x="csX617" y="csY617"/>
                  </a:cxn>
                  <a:cxn ang="0">
                    <a:pos x="csX618" y="csY618"/>
                  </a:cxn>
                  <a:cxn ang="0">
                    <a:pos x="csX619" y="csY619"/>
                  </a:cxn>
                  <a:cxn ang="0">
                    <a:pos x="csX620" y="csY620"/>
                  </a:cxn>
                  <a:cxn ang="0">
                    <a:pos x="csX621" y="csY621"/>
                  </a:cxn>
                  <a:cxn ang="0">
                    <a:pos x="csX622" y="csY622"/>
                  </a:cxn>
                  <a:cxn ang="0">
                    <a:pos x="csX623" y="csY623"/>
                  </a:cxn>
                  <a:cxn ang="0">
                    <a:pos x="csX624" y="csY624"/>
                  </a:cxn>
                  <a:cxn ang="0">
                    <a:pos x="csX625" y="csY625"/>
                  </a:cxn>
                  <a:cxn ang="0">
                    <a:pos x="csX626" y="csY626"/>
                  </a:cxn>
                  <a:cxn ang="0">
                    <a:pos x="csX627" y="csY627"/>
                  </a:cxn>
                  <a:cxn ang="0">
                    <a:pos x="csX628" y="csY628"/>
                  </a:cxn>
                  <a:cxn ang="0">
                    <a:pos x="csX629" y="csY629"/>
                  </a:cxn>
                  <a:cxn ang="0">
                    <a:pos x="csX630" y="csY630"/>
                  </a:cxn>
                  <a:cxn ang="0">
                    <a:pos x="csX631" y="csY631"/>
                  </a:cxn>
                  <a:cxn ang="0">
                    <a:pos x="csX632" y="csY632"/>
                  </a:cxn>
                  <a:cxn ang="0">
                    <a:pos x="csX633" y="csY633"/>
                  </a:cxn>
                  <a:cxn ang="0">
                    <a:pos x="csX634" y="csY634"/>
                  </a:cxn>
                  <a:cxn ang="0">
                    <a:pos x="csX635" y="csY635"/>
                  </a:cxn>
                  <a:cxn ang="0">
                    <a:pos x="csX636" y="csY636"/>
                  </a:cxn>
                  <a:cxn ang="0">
                    <a:pos x="csX637" y="csY637"/>
                  </a:cxn>
                  <a:cxn ang="0">
                    <a:pos x="csX638" y="csY638"/>
                  </a:cxn>
                  <a:cxn ang="0">
                    <a:pos x="csX639" y="csY639"/>
                  </a:cxn>
                  <a:cxn ang="0">
                    <a:pos x="csX640" y="csY640"/>
                  </a:cxn>
                  <a:cxn ang="0">
                    <a:pos x="csX641" y="csY641"/>
                  </a:cxn>
                  <a:cxn ang="0">
                    <a:pos x="csX642" y="csY642"/>
                  </a:cxn>
                  <a:cxn ang="0">
                    <a:pos x="csX643" y="csY643"/>
                  </a:cxn>
                  <a:cxn ang="0">
                    <a:pos x="csX644" y="csY644"/>
                  </a:cxn>
                  <a:cxn ang="0">
                    <a:pos x="csX645" y="csY645"/>
                  </a:cxn>
                  <a:cxn ang="0">
                    <a:pos x="csX646" y="csY646"/>
                  </a:cxn>
                  <a:cxn ang="0">
                    <a:pos x="csX647" y="csY647"/>
                  </a:cxn>
                  <a:cxn ang="0">
                    <a:pos x="csX648" y="csY648"/>
                  </a:cxn>
                  <a:cxn ang="0">
                    <a:pos x="csX649" y="csY649"/>
                  </a:cxn>
                  <a:cxn ang="0">
                    <a:pos x="csX650" y="csY650"/>
                  </a:cxn>
                  <a:cxn ang="0">
                    <a:pos x="csX651" y="csY651"/>
                  </a:cxn>
                  <a:cxn ang="0">
                    <a:pos x="csX652" y="csY652"/>
                  </a:cxn>
                  <a:cxn ang="0">
                    <a:pos x="csX653" y="csY653"/>
                  </a:cxn>
                  <a:cxn ang="0">
                    <a:pos x="csX654" y="csY654"/>
                  </a:cxn>
                  <a:cxn ang="0">
                    <a:pos x="csX655" y="csY655"/>
                  </a:cxn>
                  <a:cxn ang="0">
                    <a:pos x="csX656" y="csY656"/>
                  </a:cxn>
                  <a:cxn ang="0">
                    <a:pos x="csX657" y="csY657"/>
                  </a:cxn>
                  <a:cxn ang="0">
                    <a:pos x="csX658" y="csY658"/>
                  </a:cxn>
                  <a:cxn ang="0">
                    <a:pos x="csX659" y="csY659"/>
                  </a:cxn>
                  <a:cxn ang="0">
                    <a:pos x="csX660" y="csY660"/>
                  </a:cxn>
                  <a:cxn ang="0">
                    <a:pos x="csX661" y="csY661"/>
                  </a:cxn>
                  <a:cxn ang="0">
                    <a:pos x="csX662" y="csY662"/>
                  </a:cxn>
                  <a:cxn ang="0">
                    <a:pos x="csX663" y="csY663"/>
                  </a:cxn>
                  <a:cxn ang="0">
                    <a:pos x="csX664" y="csY664"/>
                  </a:cxn>
                  <a:cxn ang="0">
                    <a:pos x="csX665" y="csY665"/>
                  </a:cxn>
                  <a:cxn ang="0">
                    <a:pos x="csX666" y="csY666"/>
                  </a:cxn>
                  <a:cxn ang="0">
                    <a:pos x="csX667" y="csY667"/>
                  </a:cxn>
                  <a:cxn ang="0">
                    <a:pos x="csX668" y="csY668"/>
                  </a:cxn>
                  <a:cxn ang="0">
                    <a:pos x="csX669" y="csY669"/>
                  </a:cxn>
                  <a:cxn ang="0">
                    <a:pos x="csX670" y="csY670"/>
                  </a:cxn>
                  <a:cxn ang="0">
                    <a:pos x="csX671" y="csY671"/>
                  </a:cxn>
                  <a:cxn ang="0">
                    <a:pos x="csX672" y="csY672"/>
                  </a:cxn>
                  <a:cxn ang="0">
                    <a:pos x="csX673" y="csY673"/>
                  </a:cxn>
                  <a:cxn ang="0">
                    <a:pos x="csX674" y="csY674"/>
                  </a:cxn>
                  <a:cxn ang="0">
                    <a:pos x="csX675" y="csY675"/>
                  </a:cxn>
                  <a:cxn ang="0">
                    <a:pos x="csX676" y="csY676"/>
                  </a:cxn>
                  <a:cxn ang="0">
                    <a:pos x="csX677" y="csY677"/>
                  </a:cxn>
                  <a:cxn ang="0">
                    <a:pos x="csX678" y="csY678"/>
                  </a:cxn>
                  <a:cxn ang="0">
                    <a:pos x="csX679" y="csY679"/>
                  </a:cxn>
                  <a:cxn ang="0">
                    <a:pos x="csX680" y="csY680"/>
                  </a:cxn>
                  <a:cxn ang="0">
                    <a:pos x="csX681" y="csY681"/>
                  </a:cxn>
                  <a:cxn ang="0">
                    <a:pos x="csX682" y="csY682"/>
                  </a:cxn>
                  <a:cxn ang="0">
                    <a:pos x="csX683" y="csY683"/>
                  </a:cxn>
                  <a:cxn ang="0">
                    <a:pos x="csX684" y="csY684"/>
                  </a:cxn>
                  <a:cxn ang="0">
                    <a:pos x="csX685" y="csY685"/>
                  </a:cxn>
                  <a:cxn ang="0">
                    <a:pos x="csX686" y="csY686"/>
                  </a:cxn>
                  <a:cxn ang="0">
                    <a:pos x="csX687" y="csY687"/>
                  </a:cxn>
                  <a:cxn ang="0">
                    <a:pos x="csX688" y="csY688"/>
                  </a:cxn>
                  <a:cxn ang="0">
                    <a:pos x="csX689" y="csY689"/>
                  </a:cxn>
                  <a:cxn ang="0">
                    <a:pos x="csX690" y="csY690"/>
                  </a:cxn>
                  <a:cxn ang="0">
                    <a:pos x="csX691" y="csY691"/>
                  </a:cxn>
                  <a:cxn ang="0">
                    <a:pos x="csX692" y="csY692"/>
                  </a:cxn>
                  <a:cxn ang="0">
                    <a:pos x="csX693" y="csY693"/>
                  </a:cxn>
                  <a:cxn ang="0">
                    <a:pos x="csX694" y="csY694"/>
                  </a:cxn>
                  <a:cxn ang="0">
                    <a:pos x="csX695" y="csY695"/>
                  </a:cxn>
                  <a:cxn ang="0">
                    <a:pos x="csX696" y="csY696"/>
                  </a:cxn>
                  <a:cxn ang="0">
                    <a:pos x="csX697" y="csY697"/>
                  </a:cxn>
                  <a:cxn ang="0">
                    <a:pos x="csX698" y="csY698"/>
                  </a:cxn>
                  <a:cxn ang="0">
                    <a:pos x="csX699" y="csY699"/>
                  </a:cxn>
                  <a:cxn ang="0">
                    <a:pos x="csX700" y="csY700"/>
                  </a:cxn>
                  <a:cxn ang="0">
                    <a:pos x="csX701" y="csY701"/>
                  </a:cxn>
                  <a:cxn ang="0">
                    <a:pos x="csX702" y="csY702"/>
                  </a:cxn>
                  <a:cxn ang="0">
                    <a:pos x="csX703" y="csY703"/>
                  </a:cxn>
                  <a:cxn ang="0">
                    <a:pos x="csX704" y="csY704"/>
                  </a:cxn>
                  <a:cxn ang="0">
                    <a:pos x="csX705" y="csY705"/>
                  </a:cxn>
                  <a:cxn ang="0">
                    <a:pos x="csX706" y="csY706"/>
                  </a:cxn>
                  <a:cxn ang="0">
                    <a:pos x="csX707" y="csY707"/>
                  </a:cxn>
                  <a:cxn ang="0">
                    <a:pos x="csX708" y="csY708"/>
                  </a:cxn>
                  <a:cxn ang="0">
                    <a:pos x="csX709" y="csY709"/>
                  </a:cxn>
                  <a:cxn ang="0">
                    <a:pos x="csX710" y="csY710"/>
                  </a:cxn>
                  <a:cxn ang="0">
                    <a:pos x="csX711" y="csY711"/>
                  </a:cxn>
                  <a:cxn ang="0">
                    <a:pos x="csX712" y="csY712"/>
                  </a:cxn>
                  <a:cxn ang="0">
                    <a:pos x="csX713" y="csY713"/>
                  </a:cxn>
                  <a:cxn ang="0">
                    <a:pos x="csX714" y="csY714"/>
                  </a:cxn>
                  <a:cxn ang="0">
                    <a:pos x="csX715" y="csY715"/>
                  </a:cxn>
                  <a:cxn ang="0">
                    <a:pos x="csX716" y="csY716"/>
                  </a:cxn>
                  <a:cxn ang="0">
                    <a:pos x="csX717" y="csY717"/>
                  </a:cxn>
                  <a:cxn ang="0">
                    <a:pos x="csX718" y="csY718"/>
                  </a:cxn>
                  <a:cxn ang="0">
                    <a:pos x="csX719" y="csY719"/>
                  </a:cxn>
                  <a:cxn ang="0">
                    <a:pos x="csX720" y="csY720"/>
                  </a:cxn>
                  <a:cxn ang="0">
                    <a:pos x="csX721" y="csY721"/>
                  </a:cxn>
                  <a:cxn ang="0">
                    <a:pos x="csX722" y="csY722"/>
                  </a:cxn>
                  <a:cxn ang="0">
                    <a:pos x="csX723" y="csY723"/>
                  </a:cxn>
                  <a:cxn ang="0">
                    <a:pos x="csX724" y="csY724"/>
                  </a:cxn>
                  <a:cxn ang="0">
                    <a:pos x="csX725" y="csY725"/>
                  </a:cxn>
                  <a:cxn ang="0">
                    <a:pos x="csX726" y="csY726"/>
                  </a:cxn>
                  <a:cxn ang="0">
                    <a:pos x="csX727" y="csY727"/>
                  </a:cxn>
                  <a:cxn ang="0">
                    <a:pos x="csX728" y="csY728"/>
                  </a:cxn>
                  <a:cxn ang="0">
                    <a:pos x="csX729" y="csY729"/>
                  </a:cxn>
                  <a:cxn ang="0">
                    <a:pos x="csX730" y="csY730"/>
                  </a:cxn>
                  <a:cxn ang="0">
                    <a:pos x="csX731" y="csY731"/>
                  </a:cxn>
                  <a:cxn ang="0">
                    <a:pos x="csX732" y="csY732"/>
                  </a:cxn>
                  <a:cxn ang="0">
                    <a:pos x="csX733" y="csY733"/>
                  </a:cxn>
                  <a:cxn ang="0">
                    <a:pos x="csX734" y="csY734"/>
                  </a:cxn>
                  <a:cxn ang="0">
                    <a:pos x="csX735" y="csY735"/>
                  </a:cxn>
                  <a:cxn ang="0">
                    <a:pos x="csX736" y="csY736"/>
                  </a:cxn>
                  <a:cxn ang="0">
                    <a:pos x="csX737" y="csY737"/>
                  </a:cxn>
                  <a:cxn ang="0">
                    <a:pos x="csX738" y="csY738"/>
                  </a:cxn>
                  <a:cxn ang="0">
                    <a:pos x="csX739" y="csY739"/>
                  </a:cxn>
                  <a:cxn ang="0">
                    <a:pos x="csX740" y="csY740"/>
                  </a:cxn>
                  <a:cxn ang="0">
                    <a:pos x="csX741" y="csY741"/>
                  </a:cxn>
                  <a:cxn ang="0">
                    <a:pos x="csX742" y="csY742"/>
                  </a:cxn>
                  <a:cxn ang="0">
                    <a:pos x="csX743" y="csY743"/>
                  </a:cxn>
                  <a:cxn ang="0">
                    <a:pos x="csX744" y="csY744"/>
                  </a:cxn>
                  <a:cxn ang="0">
                    <a:pos x="csX745" y="csY745"/>
                  </a:cxn>
                  <a:cxn ang="0">
                    <a:pos x="csX746" y="csY746"/>
                  </a:cxn>
                  <a:cxn ang="0">
                    <a:pos x="csX747" y="csY747"/>
                  </a:cxn>
                  <a:cxn ang="0">
                    <a:pos x="csX748" y="csY748"/>
                  </a:cxn>
                  <a:cxn ang="0">
                    <a:pos x="csX749" y="csY749"/>
                  </a:cxn>
                  <a:cxn ang="0">
                    <a:pos x="csX750" y="csY750"/>
                  </a:cxn>
                  <a:cxn ang="0">
                    <a:pos x="csX751" y="csY751"/>
                  </a:cxn>
                  <a:cxn ang="0">
                    <a:pos x="csX752" y="csY752"/>
                  </a:cxn>
                  <a:cxn ang="0">
                    <a:pos x="csX753" y="csY753"/>
                  </a:cxn>
                  <a:cxn ang="0">
                    <a:pos x="csX754" y="csY754"/>
                  </a:cxn>
                  <a:cxn ang="0">
                    <a:pos x="csX755" y="csY755"/>
                  </a:cxn>
                  <a:cxn ang="0">
                    <a:pos x="csX756" y="csY756"/>
                  </a:cxn>
                  <a:cxn ang="0">
                    <a:pos x="csX757" y="csY757"/>
                  </a:cxn>
                  <a:cxn ang="0">
                    <a:pos x="csX758" y="csY758"/>
                  </a:cxn>
                  <a:cxn ang="0">
                    <a:pos x="csX759" y="csY759"/>
                  </a:cxn>
                  <a:cxn ang="0">
                    <a:pos x="csX760" y="csY760"/>
                  </a:cxn>
                  <a:cxn ang="0">
                    <a:pos x="csX761" y="csY761"/>
                  </a:cxn>
                  <a:cxn ang="0">
                    <a:pos x="csX762" y="csY762"/>
                  </a:cxn>
                  <a:cxn ang="0">
                    <a:pos x="csX763" y="csY763"/>
                  </a:cxn>
                  <a:cxn ang="0">
                    <a:pos x="csX764" y="csY764"/>
                  </a:cxn>
                  <a:cxn ang="0">
                    <a:pos x="csX765" y="csY765"/>
                  </a:cxn>
                  <a:cxn ang="0">
                    <a:pos x="csX766" y="csY766"/>
                  </a:cxn>
                  <a:cxn ang="0">
                    <a:pos x="csX767" y="csY767"/>
                  </a:cxn>
                  <a:cxn ang="0">
                    <a:pos x="csX768" y="csY768"/>
                  </a:cxn>
                  <a:cxn ang="0">
                    <a:pos x="csX769" y="csY769"/>
                  </a:cxn>
                  <a:cxn ang="0">
                    <a:pos x="csX770" y="csY770"/>
                  </a:cxn>
                  <a:cxn ang="0">
                    <a:pos x="csX771" y="csY771"/>
                  </a:cxn>
                  <a:cxn ang="0">
                    <a:pos x="csX772" y="csY772"/>
                  </a:cxn>
                  <a:cxn ang="0">
                    <a:pos x="csX773" y="csY773"/>
                  </a:cxn>
                  <a:cxn ang="0">
                    <a:pos x="csX774" y="csY774"/>
                  </a:cxn>
                  <a:cxn ang="0">
                    <a:pos x="csX775" y="csY775"/>
                  </a:cxn>
                  <a:cxn ang="0">
                    <a:pos x="csX776" y="csY776"/>
                  </a:cxn>
                  <a:cxn ang="0">
                    <a:pos x="csX777" y="csY777"/>
                  </a:cxn>
                  <a:cxn ang="0">
                    <a:pos x="csX778" y="csY778"/>
                  </a:cxn>
                  <a:cxn ang="0">
                    <a:pos x="csX779" y="csY779"/>
                  </a:cxn>
                  <a:cxn ang="0">
                    <a:pos x="csX780" y="csY780"/>
                  </a:cxn>
                  <a:cxn ang="0">
                    <a:pos x="csX781" y="csY781"/>
                  </a:cxn>
                  <a:cxn ang="0">
                    <a:pos x="csX782" y="csY782"/>
                  </a:cxn>
                  <a:cxn ang="0">
                    <a:pos x="csX783" y="csY783"/>
                  </a:cxn>
                  <a:cxn ang="0">
                    <a:pos x="csX784" y="csY784"/>
                  </a:cxn>
                  <a:cxn ang="0">
                    <a:pos x="csX785" y="csY785"/>
                  </a:cxn>
                  <a:cxn ang="0">
                    <a:pos x="csX786" y="csY786"/>
                  </a:cxn>
                  <a:cxn ang="0">
                    <a:pos x="csX787" y="csY787"/>
                  </a:cxn>
                  <a:cxn ang="0">
                    <a:pos x="csX788" y="csY788"/>
                  </a:cxn>
                  <a:cxn ang="0">
                    <a:pos x="csX789" y="csY789"/>
                  </a:cxn>
                  <a:cxn ang="0">
                    <a:pos x="csX790" y="csY790"/>
                  </a:cxn>
                  <a:cxn ang="0">
                    <a:pos x="csX791" y="csY791"/>
                  </a:cxn>
                  <a:cxn ang="0">
                    <a:pos x="csX792" y="csY792"/>
                  </a:cxn>
                  <a:cxn ang="0">
                    <a:pos x="csX793" y="csY793"/>
                  </a:cxn>
                  <a:cxn ang="0">
                    <a:pos x="csX794" y="csY794"/>
                  </a:cxn>
                  <a:cxn ang="0">
                    <a:pos x="csX795" y="csY795"/>
                  </a:cxn>
                  <a:cxn ang="0">
                    <a:pos x="csX796" y="csY796"/>
                  </a:cxn>
                  <a:cxn ang="0">
                    <a:pos x="csX797" y="csY797"/>
                  </a:cxn>
                  <a:cxn ang="0">
                    <a:pos x="csX798" y="csY798"/>
                  </a:cxn>
                  <a:cxn ang="0">
                    <a:pos x="csX799" y="csY799"/>
                  </a:cxn>
                  <a:cxn ang="0">
                    <a:pos x="csX800" y="csY800"/>
                  </a:cxn>
                  <a:cxn ang="0">
                    <a:pos x="csX801" y="csY801"/>
                  </a:cxn>
                  <a:cxn ang="0">
                    <a:pos x="csX802" y="csY802"/>
                  </a:cxn>
                  <a:cxn ang="0">
                    <a:pos x="csX803" y="csY803"/>
                  </a:cxn>
                  <a:cxn ang="0">
                    <a:pos x="csX804" y="csY804"/>
                  </a:cxn>
                  <a:cxn ang="0">
                    <a:pos x="csX805" y="csY805"/>
                  </a:cxn>
                  <a:cxn ang="0">
                    <a:pos x="csX806" y="csY806"/>
                  </a:cxn>
                  <a:cxn ang="0">
                    <a:pos x="csX807" y="csY807"/>
                  </a:cxn>
                  <a:cxn ang="0">
                    <a:pos x="csX808" y="csY808"/>
                  </a:cxn>
                  <a:cxn ang="0">
                    <a:pos x="csX809" y="csY809"/>
                  </a:cxn>
                  <a:cxn ang="0">
                    <a:pos x="csX810" y="csY810"/>
                  </a:cxn>
                  <a:cxn ang="0">
                    <a:pos x="csX811" y="csY811"/>
                  </a:cxn>
                  <a:cxn ang="0">
                    <a:pos x="csX812" y="csY812"/>
                  </a:cxn>
                  <a:cxn ang="0">
                    <a:pos x="csX813" y="csY813"/>
                  </a:cxn>
                  <a:cxn ang="0">
                    <a:pos x="csX814" y="csY814"/>
                  </a:cxn>
                  <a:cxn ang="0">
                    <a:pos x="csX815" y="csY815"/>
                  </a:cxn>
                  <a:cxn ang="0">
                    <a:pos x="csX816" y="csY816"/>
                  </a:cxn>
                  <a:cxn ang="0">
                    <a:pos x="csX817" y="csY817"/>
                  </a:cxn>
                  <a:cxn ang="0">
                    <a:pos x="csX818" y="csY818"/>
                  </a:cxn>
                  <a:cxn ang="0">
                    <a:pos x="csX819" y="csY819"/>
                  </a:cxn>
                  <a:cxn ang="0">
                    <a:pos x="csX820" y="csY820"/>
                  </a:cxn>
                  <a:cxn ang="0">
                    <a:pos x="csX821" y="csY821"/>
                  </a:cxn>
                  <a:cxn ang="0">
                    <a:pos x="csX822" y="csY822"/>
                  </a:cxn>
                  <a:cxn ang="0">
                    <a:pos x="csX823" y="csY823"/>
                  </a:cxn>
                  <a:cxn ang="0">
                    <a:pos x="csX824" y="csY824"/>
                  </a:cxn>
                  <a:cxn ang="0">
                    <a:pos x="csX825" y="csY825"/>
                  </a:cxn>
                  <a:cxn ang="0">
                    <a:pos x="csX826" y="csY826"/>
                  </a:cxn>
                  <a:cxn ang="0">
                    <a:pos x="csX827" y="csY827"/>
                  </a:cxn>
                  <a:cxn ang="0">
                    <a:pos x="csX828" y="csY828"/>
                  </a:cxn>
                  <a:cxn ang="0">
                    <a:pos x="csX829" y="csY829"/>
                  </a:cxn>
                  <a:cxn ang="0">
                    <a:pos x="csX830" y="csY830"/>
                  </a:cxn>
                  <a:cxn ang="0">
                    <a:pos x="csX831" y="csY831"/>
                  </a:cxn>
                  <a:cxn ang="0">
                    <a:pos x="csX832" y="csY832"/>
                  </a:cxn>
                  <a:cxn ang="0">
                    <a:pos x="csX833" y="csY833"/>
                  </a:cxn>
                  <a:cxn ang="0">
                    <a:pos x="csX834" y="csY834"/>
                  </a:cxn>
                  <a:cxn ang="0">
                    <a:pos x="csX835" y="csY835"/>
                  </a:cxn>
                  <a:cxn ang="0">
                    <a:pos x="csX836" y="csY836"/>
                  </a:cxn>
                  <a:cxn ang="0">
                    <a:pos x="csX837" y="csY837"/>
                  </a:cxn>
                  <a:cxn ang="0">
                    <a:pos x="csX838" y="csY838"/>
                  </a:cxn>
                  <a:cxn ang="0">
                    <a:pos x="csX839" y="csY839"/>
                  </a:cxn>
                  <a:cxn ang="0">
                    <a:pos x="csX840" y="csY840"/>
                  </a:cxn>
                  <a:cxn ang="0">
                    <a:pos x="csX841" y="csY841"/>
                  </a:cxn>
                  <a:cxn ang="0">
                    <a:pos x="csX842" y="csY842"/>
                  </a:cxn>
                  <a:cxn ang="0">
                    <a:pos x="csX843" y="csY843"/>
                  </a:cxn>
                  <a:cxn ang="0">
                    <a:pos x="csX844" y="csY844"/>
                  </a:cxn>
                  <a:cxn ang="0">
                    <a:pos x="csX845" y="csY845"/>
                  </a:cxn>
                  <a:cxn ang="0">
                    <a:pos x="csX846" y="csY846"/>
                  </a:cxn>
                  <a:cxn ang="0">
                    <a:pos x="csX847" y="csY847"/>
                  </a:cxn>
                  <a:cxn ang="0">
                    <a:pos x="csX848" y="csY848"/>
                  </a:cxn>
                  <a:cxn ang="0">
                    <a:pos x="csX849" y="csY849"/>
                  </a:cxn>
                  <a:cxn ang="0">
                    <a:pos x="csX850" y="csY850"/>
                  </a:cxn>
                  <a:cxn ang="0">
                    <a:pos x="csX851" y="csY851"/>
                  </a:cxn>
                  <a:cxn ang="0">
                    <a:pos x="csX852" y="csY852"/>
                  </a:cxn>
                  <a:cxn ang="0">
                    <a:pos x="csX853" y="csY853"/>
                  </a:cxn>
                  <a:cxn ang="0">
                    <a:pos x="csX854" y="csY854"/>
                  </a:cxn>
                  <a:cxn ang="0">
                    <a:pos x="csX855" y="csY855"/>
                  </a:cxn>
                  <a:cxn ang="0">
                    <a:pos x="csX856" y="csY856"/>
                  </a:cxn>
                  <a:cxn ang="0">
                    <a:pos x="csX857" y="csY857"/>
                  </a:cxn>
                  <a:cxn ang="0">
                    <a:pos x="csX858" y="csY858"/>
                  </a:cxn>
                  <a:cxn ang="0">
                    <a:pos x="csX859" y="csY859"/>
                  </a:cxn>
                  <a:cxn ang="0">
                    <a:pos x="csX860" y="csY860"/>
                  </a:cxn>
                  <a:cxn ang="0">
                    <a:pos x="csX861" y="csY861"/>
                  </a:cxn>
                  <a:cxn ang="0">
                    <a:pos x="csX862" y="csY862"/>
                  </a:cxn>
                  <a:cxn ang="0">
                    <a:pos x="csX863" y="csY863"/>
                  </a:cxn>
                  <a:cxn ang="0">
                    <a:pos x="csX864" y="csY864"/>
                  </a:cxn>
                  <a:cxn ang="0">
                    <a:pos x="csX865" y="csY865"/>
                  </a:cxn>
                  <a:cxn ang="0">
                    <a:pos x="csX866" y="csY866"/>
                  </a:cxn>
                  <a:cxn ang="0">
                    <a:pos x="csX867" y="csY867"/>
                  </a:cxn>
                  <a:cxn ang="0">
                    <a:pos x="csX868" y="csY868"/>
                  </a:cxn>
                  <a:cxn ang="0">
                    <a:pos x="csX869" y="csY869"/>
                  </a:cxn>
                  <a:cxn ang="0">
                    <a:pos x="csX870" y="csY870"/>
                  </a:cxn>
                  <a:cxn ang="0">
                    <a:pos x="csX871" y="csY871"/>
                  </a:cxn>
                  <a:cxn ang="0">
                    <a:pos x="csX872" y="csY872"/>
                  </a:cxn>
                  <a:cxn ang="0">
                    <a:pos x="csX873" y="csY873"/>
                  </a:cxn>
                  <a:cxn ang="0">
                    <a:pos x="csX874" y="csY874"/>
                  </a:cxn>
                  <a:cxn ang="0">
                    <a:pos x="csX875" y="csY875"/>
                  </a:cxn>
                  <a:cxn ang="0">
                    <a:pos x="csX876" y="csY876"/>
                  </a:cxn>
                  <a:cxn ang="0">
                    <a:pos x="csX877" y="csY877"/>
                  </a:cxn>
                  <a:cxn ang="0">
                    <a:pos x="csX878" y="csY878"/>
                  </a:cxn>
                  <a:cxn ang="0">
                    <a:pos x="csX879" y="csY879"/>
                  </a:cxn>
                  <a:cxn ang="0">
                    <a:pos x="csX880" y="csY880"/>
                  </a:cxn>
                  <a:cxn ang="0">
                    <a:pos x="csX881" y="csY881"/>
                  </a:cxn>
                  <a:cxn ang="0">
                    <a:pos x="csX882" y="csY882"/>
                  </a:cxn>
                  <a:cxn ang="0">
                    <a:pos x="csX883" y="csY883"/>
                  </a:cxn>
                  <a:cxn ang="0">
                    <a:pos x="csX884" y="csY884"/>
                  </a:cxn>
                  <a:cxn ang="0">
                    <a:pos x="csX885" y="csY885"/>
                  </a:cxn>
                  <a:cxn ang="0">
                    <a:pos x="csX886" y="csY886"/>
                  </a:cxn>
                  <a:cxn ang="0">
                    <a:pos x="csX887" y="csY887"/>
                  </a:cxn>
                  <a:cxn ang="0">
                    <a:pos x="csX888" y="csY888"/>
                  </a:cxn>
                  <a:cxn ang="0">
                    <a:pos x="csX889" y="csY889"/>
                  </a:cxn>
                  <a:cxn ang="0">
                    <a:pos x="csX890" y="csY890"/>
                  </a:cxn>
                  <a:cxn ang="0">
                    <a:pos x="csX891" y="csY891"/>
                  </a:cxn>
                  <a:cxn ang="0">
                    <a:pos x="csX892" y="csY892"/>
                  </a:cxn>
                  <a:cxn ang="0">
                    <a:pos x="csX893" y="csY893"/>
                  </a:cxn>
                  <a:cxn ang="0">
                    <a:pos x="csX894" y="csY894"/>
                  </a:cxn>
                  <a:cxn ang="0">
                    <a:pos x="csX895" y="csY895"/>
                  </a:cxn>
                  <a:cxn ang="0">
                    <a:pos x="csX896" y="csY896"/>
                  </a:cxn>
                  <a:cxn ang="0">
                    <a:pos x="csX897" y="csY897"/>
                  </a:cxn>
                  <a:cxn ang="0">
                    <a:pos x="csX898" y="csY898"/>
                  </a:cxn>
                  <a:cxn ang="0">
                    <a:pos x="csX899" y="csY899"/>
                  </a:cxn>
                  <a:cxn ang="0">
                    <a:pos x="csX900" y="csY900"/>
                  </a:cxn>
                  <a:cxn ang="0">
                    <a:pos x="csX901" y="csY901"/>
                  </a:cxn>
                  <a:cxn ang="0">
                    <a:pos x="csX902" y="csY902"/>
                  </a:cxn>
                  <a:cxn ang="0">
                    <a:pos x="csX903" y="csY903"/>
                  </a:cxn>
                  <a:cxn ang="0">
                    <a:pos x="csX904" y="csY904"/>
                  </a:cxn>
                  <a:cxn ang="0">
                    <a:pos x="csX905" y="csY905"/>
                  </a:cxn>
                  <a:cxn ang="0">
                    <a:pos x="csX906" y="csY906"/>
                  </a:cxn>
                  <a:cxn ang="0">
                    <a:pos x="csX907" y="csY907"/>
                  </a:cxn>
                  <a:cxn ang="0">
                    <a:pos x="csX908" y="csY908"/>
                  </a:cxn>
                  <a:cxn ang="0">
                    <a:pos x="csX909" y="csY909"/>
                  </a:cxn>
                  <a:cxn ang="0">
                    <a:pos x="csX910" y="csY910"/>
                  </a:cxn>
                  <a:cxn ang="0">
                    <a:pos x="csX911" y="csY911"/>
                  </a:cxn>
                  <a:cxn ang="0">
                    <a:pos x="csX912" y="csY912"/>
                  </a:cxn>
                  <a:cxn ang="0">
                    <a:pos x="csX913" y="csY913"/>
                  </a:cxn>
                  <a:cxn ang="0">
                    <a:pos x="csX914" y="csY914"/>
                  </a:cxn>
                  <a:cxn ang="0">
                    <a:pos x="csX915" y="csY915"/>
                  </a:cxn>
                  <a:cxn ang="0">
                    <a:pos x="csX916" y="csY916"/>
                  </a:cxn>
                  <a:cxn ang="0">
                    <a:pos x="csX917" y="csY917"/>
                  </a:cxn>
                  <a:cxn ang="0">
                    <a:pos x="csX918" y="csY918"/>
                  </a:cxn>
                  <a:cxn ang="0">
                    <a:pos x="csX919" y="csY919"/>
                  </a:cxn>
                  <a:cxn ang="0">
                    <a:pos x="csX920" y="csY920"/>
                  </a:cxn>
                  <a:cxn ang="0">
                    <a:pos x="csX921" y="csY921"/>
                  </a:cxn>
                  <a:cxn ang="0">
                    <a:pos x="csX922" y="csY922"/>
                  </a:cxn>
                  <a:cxn ang="0">
                    <a:pos x="csX923" y="csY923"/>
                  </a:cxn>
                  <a:cxn ang="0">
                    <a:pos x="csX924" y="csY924"/>
                  </a:cxn>
                  <a:cxn ang="0">
                    <a:pos x="csX925" y="csY925"/>
                  </a:cxn>
                  <a:cxn ang="0">
                    <a:pos x="csX926" y="csY926"/>
                  </a:cxn>
                  <a:cxn ang="0">
                    <a:pos x="csX927" y="csY927"/>
                  </a:cxn>
                  <a:cxn ang="0">
                    <a:pos x="csX928" y="csY928"/>
                  </a:cxn>
                  <a:cxn ang="0">
                    <a:pos x="csX929" y="csY929"/>
                  </a:cxn>
                  <a:cxn ang="0">
                    <a:pos x="csX930" y="csY930"/>
                  </a:cxn>
                  <a:cxn ang="0">
                    <a:pos x="csX931" y="csY931"/>
                  </a:cxn>
                  <a:cxn ang="0">
                    <a:pos x="csX932" y="csY932"/>
                  </a:cxn>
                  <a:cxn ang="0">
                    <a:pos x="csX933" y="csY933"/>
                  </a:cxn>
                  <a:cxn ang="0">
                    <a:pos x="csX934" y="csY934"/>
                  </a:cxn>
                  <a:cxn ang="0">
                    <a:pos x="csX935" y="csY935"/>
                  </a:cxn>
                  <a:cxn ang="0">
                    <a:pos x="csX936" y="csY936"/>
                  </a:cxn>
                  <a:cxn ang="0">
                    <a:pos x="csX937" y="csY937"/>
                  </a:cxn>
                  <a:cxn ang="0">
                    <a:pos x="csX938" y="csY938"/>
                  </a:cxn>
                  <a:cxn ang="0">
                    <a:pos x="csX939" y="csY939"/>
                  </a:cxn>
                  <a:cxn ang="0">
                    <a:pos x="csX940" y="csY940"/>
                  </a:cxn>
                  <a:cxn ang="0">
                    <a:pos x="csX941" y="csY941"/>
                  </a:cxn>
                  <a:cxn ang="0">
                    <a:pos x="csX942" y="csY942"/>
                  </a:cxn>
                  <a:cxn ang="0">
                    <a:pos x="csX943" y="csY943"/>
                  </a:cxn>
                  <a:cxn ang="0">
                    <a:pos x="csX944" y="csY944"/>
                  </a:cxn>
                  <a:cxn ang="0">
                    <a:pos x="csX945" y="csY945"/>
                  </a:cxn>
                  <a:cxn ang="0">
                    <a:pos x="csX946" y="csY946"/>
                  </a:cxn>
                  <a:cxn ang="0">
                    <a:pos x="csX947" y="csY947"/>
                  </a:cxn>
                  <a:cxn ang="0">
                    <a:pos x="csX948" y="csY948"/>
                  </a:cxn>
                  <a:cxn ang="0">
                    <a:pos x="csX949" y="csY949"/>
                  </a:cxn>
                  <a:cxn ang="0">
                    <a:pos x="csX950" y="csY950"/>
                  </a:cxn>
                  <a:cxn ang="0">
                    <a:pos x="csX951" y="csY951"/>
                  </a:cxn>
                  <a:cxn ang="0">
                    <a:pos x="csX952" y="csY952"/>
                  </a:cxn>
                  <a:cxn ang="0">
                    <a:pos x="csX953" y="csY953"/>
                  </a:cxn>
                  <a:cxn ang="0">
                    <a:pos x="csX954" y="csY954"/>
                  </a:cxn>
                  <a:cxn ang="0">
                    <a:pos x="csX955" y="csY955"/>
                  </a:cxn>
                  <a:cxn ang="0">
                    <a:pos x="csX956" y="csY956"/>
                  </a:cxn>
                  <a:cxn ang="0">
                    <a:pos x="csX957" y="csY957"/>
                  </a:cxn>
                  <a:cxn ang="0">
                    <a:pos x="csX958" y="csY958"/>
                  </a:cxn>
                  <a:cxn ang="0">
                    <a:pos x="csX959" y="csY959"/>
                  </a:cxn>
                  <a:cxn ang="0">
                    <a:pos x="csX960" y="csY960"/>
                  </a:cxn>
                  <a:cxn ang="0">
                    <a:pos x="csX961" y="csY961"/>
                  </a:cxn>
                  <a:cxn ang="0">
                    <a:pos x="csX962" y="csY962"/>
                  </a:cxn>
                  <a:cxn ang="0">
                    <a:pos x="csX963" y="csY963"/>
                  </a:cxn>
                  <a:cxn ang="0">
                    <a:pos x="csX964" y="csY964"/>
                  </a:cxn>
                  <a:cxn ang="0">
                    <a:pos x="csX965" y="csY965"/>
                  </a:cxn>
                  <a:cxn ang="0">
                    <a:pos x="csX966" y="csY966"/>
                  </a:cxn>
                  <a:cxn ang="0">
                    <a:pos x="csX967" y="csY967"/>
                  </a:cxn>
                  <a:cxn ang="0">
                    <a:pos x="csX968" y="csY968"/>
                  </a:cxn>
                  <a:cxn ang="0">
                    <a:pos x="csX969" y="csY969"/>
                  </a:cxn>
                  <a:cxn ang="0">
                    <a:pos x="csX970" y="csY970"/>
                  </a:cxn>
                  <a:cxn ang="0">
                    <a:pos x="csX971" y="csY971"/>
                  </a:cxn>
                  <a:cxn ang="0">
                    <a:pos x="csX972" y="csY972"/>
                  </a:cxn>
                  <a:cxn ang="0">
                    <a:pos x="csX973" y="csY973"/>
                  </a:cxn>
                  <a:cxn ang="0">
                    <a:pos x="csX974" y="csY974"/>
                  </a:cxn>
                  <a:cxn ang="0">
                    <a:pos x="csX975" y="csY975"/>
                  </a:cxn>
                  <a:cxn ang="0">
                    <a:pos x="csX976" y="csY976"/>
                  </a:cxn>
                  <a:cxn ang="0">
                    <a:pos x="csX977" y="csY977"/>
                  </a:cxn>
                  <a:cxn ang="0">
                    <a:pos x="csX978" y="csY978"/>
                  </a:cxn>
                  <a:cxn ang="0">
                    <a:pos x="csX979" y="csY979"/>
                  </a:cxn>
                  <a:cxn ang="0">
                    <a:pos x="csX980" y="csY980"/>
                  </a:cxn>
                  <a:cxn ang="0">
                    <a:pos x="csX981" y="csY981"/>
                  </a:cxn>
                  <a:cxn ang="0">
                    <a:pos x="csX982" y="csY982"/>
                  </a:cxn>
                  <a:cxn ang="0">
                    <a:pos x="csX983" y="csY983"/>
                  </a:cxn>
                  <a:cxn ang="0">
                    <a:pos x="csX984" y="csY984"/>
                  </a:cxn>
                  <a:cxn ang="0">
                    <a:pos x="csX985" y="csY985"/>
                  </a:cxn>
                  <a:cxn ang="0">
                    <a:pos x="csX986" y="csY986"/>
                  </a:cxn>
                  <a:cxn ang="0">
                    <a:pos x="csX987" y="csY987"/>
                  </a:cxn>
                  <a:cxn ang="0">
                    <a:pos x="csX988" y="csY988"/>
                  </a:cxn>
                  <a:cxn ang="0">
                    <a:pos x="csX989" y="csY989"/>
                  </a:cxn>
                  <a:cxn ang="0">
                    <a:pos x="csX990" y="csY990"/>
                  </a:cxn>
                  <a:cxn ang="0">
                    <a:pos x="csX991" y="csY991"/>
                  </a:cxn>
                  <a:cxn ang="0">
                    <a:pos x="csX992" y="csY992"/>
                  </a:cxn>
                  <a:cxn ang="0">
                    <a:pos x="csX993" y="csY993"/>
                  </a:cxn>
                  <a:cxn ang="0">
                    <a:pos x="csX994" y="csY994"/>
                  </a:cxn>
                  <a:cxn ang="0">
                    <a:pos x="csX995" y="csY995"/>
                  </a:cxn>
                  <a:cxn ang="0">
                    <a:pos x="csX996" y="csY996"/>
                  </a:cxn>
                  <a:cxn ang="0">
                    <a:pos x="csX997" y="csY997"/>
                  </a:cxn>
                  <a:cxn ang="0">
                    <a:pos x="csX998" y="csY998"/>
                  </a:cxn>
                  <a:cxn ang="0">
                    <a:pos x="csX999" y="csY999"/>
                  </a:cxn>
                  <a:cxn ang="0">
                    <a:pos x="csX1000" y="csY1000"/>
                  </a:cxn>
                  <a:cxn ang="0">
                    <a:pos x="csX1001" y="csY1001"/>
                  </a:cxn>
                  <a:cxn ang="0">
                    <a:pos x="csX1002" y="csY1002"/>
                  </a:cxn>
                  <a:cxn ang="0">
                    <a:pos x="csX1003" y="csY1003"/>
                  </a:cxn>
                  <a:cxn ang="0">
                    <a:pos x="csX1004" y="csY1004"/>
                  </a:cxn>
                  <a:cxn ang="0">
                    <a:pos x="csX1005" y="csY1005"/>
                  </a:cxn>
                  <a:cxn ang="0">
                    <a:pos x="csX1006" y="csY1006"/>
                  </a:cxn>
                  <a:cxn ang="0">
                    <a:pos x="csX1007" y="csY1007"/>
                  </a:cxn>
                  <a:cxn ang="0">
                    <a:pos x="csX1008" y="csY1008"/>
                  </a:cxn>
                  <a:cxn ang="0">
                    <a:pos x="csX1009" y="csY1009"/>
                  </a:cxn>
                  <a:cxn ang="0">
                    <a:pos x="csX1010" y="csY1010"/>
                  </a:cxn>
                  <a:cxn ang="0">
                    <a:pos x="csX1011" y="csY1011"/>
                  </a:cxn>
                  <a:cxn ang="0">
                    <a:pos x="csX1012" y="csY1012"/>
                  </a:cxn>
                  <a:cxn ang="0">
                    <a:pos x="csX1013" y="csY1013"/>
                  </a:cxn>
                  <a:cxn ang="0">
                    <a:pos x="csX1014" y="csY1014"/>
                  </a:cxn>
                  <a:cxn ang="0">
                    <a:pos x="csX1015" y="csY1015"/>
                  </a:cxn>
                  <a:cxn ang="0">
                    <a:pos x="csX1016" y="csY1016"/>
                  </a:cxn>
                  <a:cxn ang="0">
                    <a:pos x="csX1017" y="csY1017"/>
                  </a:cxn>
                  <a:cxn ang="0">
                    <a:pos x="csX1018" y="csY1018"/>
                  </a:cxn>
                  <a:cxn ang="0">
                    <a:pos x="csX1019" y="csY1019"/>
                  </a:cxn>
                  <a:cxn ang="0">
                    <a:pos x="csX1020" y="csY1020"/>
                  </a:cxn>
                  <a:cxn ang="0">
                    <a:pos x="csX1021" y="csY1021"/>
                  </a:cxn>
                  <a:cxn ang="0">
                    <a:pos x="csX1022" y="csY1022"/>
                  </a:cxn>
                  <a:cxn ang="0">
                    <a:pos x="csX1023" y="csY1023"/>
                  </a:cxn>
                  <a:cxn ang="0">
                    <a:pos x="csX1024" y="csY1024"/>
                  </a:cxn>
                  <a:cxn ang="0">
                    <a:pos x="csX1025" y="csY1025"/>
                  </a:cxn>
                  <a:cxn ang="0">
                    <a:pos x="csX1026" y="csY1026"/>
                  </a:cxn>
                  <a:cxn ang="0">
                    <a:pos x="csX1027" y="csY1027"/>
                  </a:cxn>
                  <a:cxn ang="0">
                    <a:pos x="csX1028" y="csY1028"/>
                  </a:cxn>
                  <a:cxn ang="0">
                    <a:pos x="csX1029" y="csY1029"/>
                  </a:cxn>
                  <a:cxn ang="0">
                    <a:pos x="csX1030" y="csY1030"/>
                  </a:cxn>
                  <a:cxn ang="0">
                    <a:pos x="csX1031" y="csY1031"/>
                  </a:cxn>
                  <a:cxn ang="0">
                    <a:pos x="csX1032" y="csY1032"/>
                  </a:cxn>
                  <a:cxn ang="0">
                    <a:pos x="csX1033" y="csY1033"/>
                  </a:cxn>
                  <a:cxn ang="0">
                    <a:pos x="csX1034" y="csY1034"/>
                  </a:cxn>
                  <a:cxn ang="0">
                    <a:pos x="csX1035" y="csY1035"/>
                  </a:cxn>
                  <a:cxn ang="0">
                    <a:pos x="csX1036" y="csY1036"/>
                  </a:cxn>
                  <a:cxn ang="0">
                    <a:pos x="csX1037" y="csY1037"/>
                  </a:cxn>
                  <a:cxn ang="0">
                    <a:pos x="csX1038" y="csY1038"/>
                  </a:cxn>
                  <a:cxn ang="0">
                    <a:pos x="csX1039" y="csY1039"/>
                  </a:cxn>
                  <a:cxn ang="0">
                    <a:pos x="csX1040" y="csY1040"/>
                  </a:cxn>
                  <a:cxn ang="0">
                    <a:pos x="csX1041" y="csY1041"/>
                  </a:cxn>
                  <a:cxn ang="0">
                    <a:pos x="csX1042" y="csY1042"/>
                  </a:cxn>
                  <a:cxn ang="0">
                    <a:pos x="csX1043" y="csY1043"/>
                  </a:cxn>
                  <a:cxn ang="0">
                    <a:pos x="csX1044" y="csY1044"/>
                  </a:cxn>
                  <a:cxn ang="0">
                    <a:pos x="csX1045" y="csY1045"/>
                  </a:cxn>
                  <a:cxn ang="0">
                    <a:pos x="csX1046" y="csY1046"/>
                  </a:cxn>
                  <a:cxn ang="0">
                    <a:pos x="csX1047" y="csY1047"/>
                  </a:cxn>
                  <a:cxn ang="0">
                    <a:pos x="csX1048" y="csY1048"/>
                  </a:cxn>
                  <a:cxn ang="0">
                    <a:pos x="csX1049" y="csY1049"/>
                  </a:cxn>
                  <a:cxn ang="0">
                    <a:pos x="csX1050" y="csY1050"/>
                  </a:cxn>
                  <a:cxn ang="0">
                    <a:pos x="csX1051" y="csY1051"/>
                  </a:cxn>
                  <a:cxn ang="0">
                    <a:pos x="csX1052" y="csY1052"/>
                  </a:cxn>
                  <a:cxn ang="0">
                    <a:pos x="csX1053" y="csY1053"/>
                  </a:cxn>
                  <a:cxn ang="0">
                    <a:pos x="csX1054" y="csY1054"/>
                  </a:cxn>
                  <a:cxn ang="0">
                    <a:pos x="csX1055" y="csY1055"/>
                  </a:cxn>
                  <a:cxn ang="0">
                    <a:pos x="csX1056" y="csY1056"/>
                  </a:cxn>
                  <a:cxn ang="0">
                    <a:pos x="csX1057" y="csY1057"/>
                  </a:cxn>
                  <a:cxn ang="0">
                    <a:pos x="csX1058" y="csY1058"/>
                  </a:cxn>
                  <a:cxn ang="0">
                    <a:pos x="csX1059" y="csY1059"/>
                  </a:cxn>
                  <a:cxn ang="0">
                    <a:pos x="csX1060" y="csY1060"/>
                  </a:cxn>
                  <a:cxn ang="0">
                    <a:pos x="csX1061" y="csY1061"/>
                  </a:cxn>
                  <a:cxn ang="0">
                    <a:pos x="csX1062" y="csY1062"/>
                  </a:cxn>
                  <a:cxn ang="0">
                    <a:pos x="csX1063" y="csY1063"/>
                  </a:cxn>
                  <a:cxn ang="0">
                    <a:pos x="csX1064" y="csY1064"/>
                  </a:cxn>
                  <a:cxn ang="0">
                    <a:pos x="csX1065" y="csY1065"/>
                  </a:cxn>
                  <a:cxn ang="0">
                    <a:pos x="csX1066" y="csY1066"/>
                  </a:cxn>
                  <a:cxn ang="0">
                    <a:pos x="csX1067" y="csY1067"/>
                  </a:cxn>
                  <a:cxn ang="0">
                    <a:pos x="csX1068" y="csY1068"/>
                  </a:cxn>
                  <a:cxn ang="0">
                    <a:pos x="csX1069" y="csY1069"/>
                  </a:cxn>
                  <a:cxn ang="0">
                    <a:pos x="csX1070" y="csY1070"/>
                  </a:cxn>
                  <a:cxn ang="0">
                    <a:pos x="csX1071" y="csY1071"/>
                  </a:cxn>
                  <a:cxn ang="0">
                    <a:pos x="csX1072" y="csY1072"/>
                  </a:cxn>
                  <a:cxn ang="0">
                    <a:pos x="csX1073" y="csY1073"/>
                  </a:cxn>
                  <a:cxn ang="0">
                    <a:pos x="csX1074" y="csY1074"/>
                  </a:cxn>
                  <a:cxn ang="0">
                    <a:pos x="csX1075" y="csY1075"/>
                  </a:cxn>
                  <a:cxn ang="0">
                    <a:pos x="csX1076" y="csY1076"/>
                  </a:cxn>
                  <a:cxn ang="0">
                    <a:pos x="csX1077" y="csY1077"/>
                  </a:cxn>
                  <a:cxn ang="0">
                    <a:pos x="csX1078" y="csY1078"/>
                  </a:cxn>
                  <a:cxn ang="0">
                    <a:pos x="csX1079" y="csY1079"/>
                  </a:cxn>
                  <a:cxn ang="0">
                    <a:pos x="csX1080" y="csY1080"/>
                  </a:cxn>
                  <a:cxn ang="0">
                    <a:pos x="csX1081" y="csY1081"/>
                  </a:cxn>
                  <a:cxn ang="0">
                    <a:pos x="csX1082" y="csY1082"/>
                  </a:cxn>
                  <a:cxn ang="0">
                    <a:pos x="csX1083" y="csY1083"/>
                  </a:cxn>
                  <a:cxn ang="0">
                    <a:pos x="csX1084" y="csY1084"/>
                  </a:cxn>
                  <a:cxn ang="0">
                    <a:pos x="csX1085" y="csY1085"/>
                  </a:cxn>
                  <a:cxn ang="0">
                    <a:pos x="csX1086" y="csY1086"/>
                  </a:cxn>
                  <a:cxn ang="0">
                    <a:pos x="csX1087" y="csY1087"/>
                  </a:cxn>
                  <a:cxn ang="0">
                    <a:pos x="csX1088" y="csY1088"/>
                  </a:cxn>
                  <a:cxn ang="0">
                    <a:pos x="csX1089" y="csY1089"/>
                  </a:cxn>
                  <a:cxn ang="0">
                    <a:pos x="csX1090" y="csY1090"/>
                  </a:cxn>
                  <a:cxn ang="0">
                    <a:pos x="csX1091" y="csY1091"/>
                  </a:cxn>
                  <a:cxn ang="0">
                    <a:pos x="csX1092" y="csY1092"/>
                  </a:cxn>
                  <a:cxn ang="0">
                    <a:pos x="csX1093" y="csY1093"/>
                  </a:cxn>
                  <a:cxn ang="0">
                    <a:pos x="csX1094" y="csY1094"/>
                  </a:cxn>
                  <a:cxn ang="0">
                    <a:pos x="csX1095" y="csY1095"/>
                  </a:cxn>
                  <a:cxn ang="0">
                    <a:pos x="csX1096" y="csY1096"/>
                  </a:cxn>
                  <a:cxn ang="0">
                    <a:pos x="csX1097" y="csY1097"/>
                  </a:cxn>
                  <a:cxn ang="0">
                    <a:pos x="csX1098" y="csY1098"/>
                  </a:cxn>
                  <a:cxn ang="0">
                    <a:pos x="csX1099" y="csY1099"/>
                  </a:cxn>
                  <a:cxn ang="0">
                    <a:pos x="csX1100" y="csY1100"/>
                  </a:cxn>
                  <a:cxn ang="0">
                    <a:pos x="csX1101" y="csY1101"/>
                  </a:cxn>
                  <a:cxn ang="0">
                    <a:pos x="csX1102" y="csY1102"/>
                  </a:cxn>
                  <a:cxn ang="0">
                    <a:pos x="csX1103" y="csY1103"/>
                  </a:cxn>
                  <a:cxn ang="0">
                    <a:pos x="csX1104" y="csY1104"/>
                  </a:cxn>
                  <a:cxn ang="0">
                    <a:pos x="csX1105" y="csY1105"/>
                  </a:cxn>
                  <a:cxn ang="0">
                    <a:pos x="csX1106" y="csY1106"/>
                  </a:cxn>
                  <a:cxn ang="0">
                    <a:pos x="csX1107" y="csY1107"/>
                  </a:cxn>
                  <a:cxn ang="0">
                    <a:pos x="csX1108" y="csY1108"/>
                  </a:cxn>
                  <a:cxn ang="0">
                    <a:pos x="csX1109" y="csY1109"/>
                  </a:cxn>
                  <a:cxn ang="0">
                    <a:pos x="csX1110" y="csY1110"/>
                  </a:cxn>
                  <a:cxn ang="0">
                    <a:pos x="csX1111" y="csY1111"/>
                  </a:cxn>
                  <a:cxn ang="0">
                    <a:pos x="csX1112" y="csY1112"/>
                  </a:cxn>
                  <a:cxn ang="0">
                    <a:pos x="csX1113" y="csY1113"/>
                  </a:cxn>
                  <a:cxn ang="0">
                    <a:pos x="csX1114" y="csY1114"/>
                  </a:cxn>
                  <a:cxn ang="0">
                    <a:pos x="csX1115" y="csY1115"/>
                  </a:cxn>
                  <a:cxn ang="0">
                    <a:pos x="csX1116" y="csY1116"/>
                  </a:cxn>
                  <a:cxn ang="0">
                    <a:pos x="csX1117" y="csY1117"/>
                  </a:cxn>
                  <a:cxn ang="0">
                    <a:pos x="csX1118" y="csY1118"/>
                  </a:cxn>
                  <a:cxn ang="0">
                    <a:pos x="csX1119" y="csY1119"/>
                  </a:cxn>
                  <a:cxn ang="0">
                    <a:pos x="csX1120" y="csY1120"/>
                  </a:cxn>
                  <a:cxn ang="0">
                    <a:pos x="csX1121" y="csY1121"/>
                  </a:cxn>
                  <a:cxn ang="0">
                    <a:pos x="csX1122" y="csY1122"/>
                  </a:cxn>
                  <a:cxn ang="0">
                    <a:pos x="csX1123" y="csY1123"/>
                  </a:cxn>
                  <a:cxn ang="0">
                    <a:pos x="csX1124" y="csY1124"/>
                  </a:cxn>
                  <a:cxn ang="0">
                    <a:pos x="csX1125" y="csY1125"/>
                  </a:cxn>
                  <a:cxn ang="0">
                    <a:pos x="csX1126" y="csY1126"/>
                  </a:cxn>
                  <a:cxn ang="0">
                    <a:pos x="csX1127" y="csY1127"/>
                  </a:cxn>
                  <a:cxn ang="0">
                    <a:pos x="csX1128" y="csY1128"/>
                  </a:cxn>
                  <a:cxn ang="0">
                    <a:pos x="csX1129" y="csY1129"/>
                  </a:cxn>
                  <a:cxn ang="0">
                    <a:pos x="csX1130" y="csY1130"/>
                  </a:cxn>
                  <a:cxn ang="0">
                    <a:pos x="csX1131" y="csY1131"/>
                  </a:cxn>
                  <a:cxn ang="0">
                    <a:pos x="csX1132" y="csY1132"/>
                  </a:cxn>
                  <a:cxn ang="0">
                    <a:pos x="csX1133" y="csY1133"/>
                  </a:cxn>
                  <a:cxn ang="0">
                    <a:pos x="csX1134" y="csY1134"/>
                  </a:cxn>
                  <a:cxn ang="0">
                    <a:pos x="csX1135" y="csY1135"/>
                  </a:cxn>
                  <a:cxn ang="0">
                    <a:pos x="csX1136" y="csY1136"/>
                  </a:cxn>
                  <a:cxn ang="0">
                    <a:pos x="csX1137" y="csY1137"/>
                  </a:cxn>
                  <a:cxn ang="0">
                    <a:pos x="csX1138" y="csY1138"/>
                  </a:cxn>
                  <a:cxn ang="0">
                    <a:pos x="csX1139" y="csY1139"/>
                  </a:cxn>
                  <a:cxn ang="0">
                    <a:pos x="csX1140" y="csY1140"/>
                  </a:cxn>
                  <a:cxn ang="0">
                    <a:pos x="csX1141" y="csY1141"/>
                  </a:cxn>
                  <a:cxn ang="0">
                    <a:pos x="csX1142" y="csY1142"/>
                  </a:cxn>
                  <a:cxn ang="0">
                    <a:pos x="csX1143" y="csY1143"/>
                  </a:cxn>
                  <a:cxn ang="0">
                    <a:pos x="csX1144" y="csY1144"/>
                  </a:cxn>
                  <a:cxn ang="0">
                    <a:pos x="csX1145" y="csY1145"/>
                  </a:cxn>
                  <a:cxn ang="0">
                    <a:pos x="csX1146" y="csY1146"/>
                  </a:cxn>
                  <a:cxn ang="0">
                    <a:pos x="csX1147" y="csY1147"/>
                  </a:cxn>
                  <a:cxn ang="0">
                    <a:pos x="csX1148" y="csY1148"/>
                  </a:cxn>
                  <a:cxn ang="0">
                    <a:pos x="csX1149" y="csY1149"/>
                  </a:cxn>
                  <a:cxn ang="0">
                    <a:pos x="csX1150" y="csY1150"/>
                  </a:cxn>
                  <a:cxn ang="0">
                    <a:pos x="csX1151" y="csY1151"/>
                  </a:cxn>
                  <a:cxn ang="0">
                    <a:pos x="csX1152" y="csY1152"/>
                  </a:cxn>
                  <a:cxn ang="0">
                    <a:pos x="csX1153" y="csY1153"/>
                  </a:cxn>
                  <a:cxn ang="0">
                    <a:pos x="csX1154" y="csY1154"/>
                  </a:cxn>
                  <a:cxn ang="0">
                    <a:pos x="csX1155" y="csY1155"/>
                  </a:cxn>
                  <a:cxn ang="0">
                    <a:pos x="csX1156" y="csY1156"/>
                  </a:cxn>
                  <a:cxn ang="0">
                    <a:pos x="csX1157" y="csY1157"/>
                  </a:cxn>
                  <a:cxn ang="0">
                    <a:pos x="csX1158" y="csY1158"/>
                  </a:cxn>
                  <a:cxn ang="0">
                    <a:pos x="csX1159" y="csY1159"/>
                  </a:cxn>
                  <a:cxn ang="0">
                    <a:pos x="csX1160" y="csY1160"/>
                  </a:cxn>
                  <a:cxn ang="0">
                    <a:pos x="csX1161" y="csY1161"/>
                  </a:cxn>
                  <a:cxn ang="0">
                    <a:pos x="csX1162" y="csY1162"/>
                  </a:cxn>
                  <a:cxn ang="0">
                    <a:pos x="csX1163" y="csY1163"/>
                  </a:cxn>
                  <a:cxn ang="0">
                    <a:pos x="csX1164" y="csY1164"/>
                  </a:cxn>
                  <a:cxn ang="0">
                    <a:pos x="csX1165" y="csY1165"/>
                  </a:cxn>
                  <a:cxn ang="0">
                    <a:pos x="csX1166" y="csY1166"/>
                  </a:cxn>
                  <a:cxn ang="0">
                    <a:pos x="csX1167" y="csY1167"/>
                  </a:cxn>
                  <a:cxn ang="0">
                    <a:pos x="csX1168" y="csY1168"/>
                  </a:cxn>
                  <a:cxn ang="0">
                    <a:pos x="csX1169" y="csY1169"/>
                  </a:cxn>
                  <a:cxn ang="0">
                    <a:pos x="csX1170" y="csY1170"/>
                  </a:cxn>
                  <a:cxn ang="0">
                    <a:pos x="csX1171" y="csY1171"/>
                  </a:cxn>
                  <a:cxn ang="0">
                    <a:pos x="csX1172" y="csY1172"/>
                  </a:cxn>
                  <a:cxn ang="0">
                    <a:pos x="csX1173" y="csY1173"/>
                  </a:cxn>
                  <a:cxn ang="0">
                    <a:pos x="csX1174" y="csY1174"/>
                  </a:cxn>
                  <a:cxn ang="0">
                    <a:pos x="csX1175" y="csY1175"/>
                  </a:cxn>
                  <a:cxn ang="0">
                    <a:pos x="csX1176" y="csY1176"/>
                  </a:cxn>
                  <a:cxn ang="0">
                    <a:pos x="csX1177" y="csY1177"/>
                  </a:cxn>
                  <a:cxn ang="0">
                    <a:pos x="csX1178" y="csY1178"/>
                  </a:cxn>
                  <a:cxn ang="0">
                    <a:pos x="csX1179" y="csY1179"/>
                  </a:cxn>
                  <a:cxn ang="0">
                    <a:pos x="csX1180" y="csY1180"/>
                  </a:cxn>
                  <a:cxn ang="0">
                    <a:pos x="csX1181" y="csY1181"/>
                  </a:cxn>
                  <a:cxn ang="0">
                    <a:pos x="csX1182" y="csY1182"/>
                  </a:cxn>
                  <a:cxn ang="0">
                    <a:pos x="csX1183" y="csY1183"/>
                  </a:cxn>
                  <a:cxn ang="0">
                    <a:pos x="csX1184" y="csY1184"/>
                  </a:cxn>
                  <a:cxn ang="0">
                    <a:pos x="csX1185" y="csY1185"/>
                  </a:cxn>
                  <a:cxn ang="0">
                    <a:pos x="csX1186" y="csY1186"/>
                  </a:cxn>
                  <a:cxn ang="0">
                    <a:pos x="csX1187" y="csY1187"/>
                  </a:cxn>
                  <a:cxn ang="0">
                    <a:pos x="csX1188" y="csY1188"/>
                  </a:cxn>
                  <a:cxn ang="0">
                    <a:pos x="csX1189" y="csY1189"/>
                  </a:cxn>
                  <a:cxn ang="0">
                    <a:pos x="csX1190" y="csY1190"/>
                  </a:cxn>
                  <a:cxn ang="0">
                    <a:pos x="csX1191" y="csY1191"/>
                  </a:cxn>
                  <a:cxn ang="0">
                    <a:pos x="csX1192" y="csY1192"/>
                  </a:cxn>
                  <a:cxn ang="0">
                    <a:pos x="csX1193" y="csY1193"/>
                  </a:cxn>
                  <a:cxn ang="0">
                    <a:pos x="csX1194" y="csY1194"/>
                  </a:cxn>
                  <a:cxn ang="0">
                    <a:pos x="csX1195" y="csY1195"/>
                  </a:cxn>
                  <a:cxn ang="0">
                    <a:pos x="csX1196" y="csY1196"/>
                  </a:cxn>
                  <a:cxn ang="0">
                    <a:pos x="csX1197" y="csY1197"/>
                  </a:cxn>
                  <a:cxn ang="0">
                    <a:pos x="csX1198" y="csY1198"/>
                  </a:cxn>
                  <a:cxn ang="0">
                    <a:pos x="csX1199" y="csY1199"/>
                  </a:cxn>
                  <a:cxn ang="0">
                    <a:pos x="csX1200" y="csY1200"/>
                  </a:cxn>
                  <a:cxn ang="0">
                    <a:pos x="csX1201" y="csY1201"/>
                  </a:cxn>
                  <a:cxn ang="0">
                    <a:pos x="csX1202" y="csY1202"/>
                  </a:cxn>
                  <a:cxn ang="0">
                    <a:pos x="csX1203" y="csY1203"/>
                  </a:cxn>
                  <a:cxn ang="0">
                    <a:pos x="csX1204" y="csY1204"/>
                  </a:cxn>
                  <a:cxn ang="0">
                    <a:pos x="csX1205" y="csY1205"/>
                  </a:cxn>
                  <a:cxn ang="0">
                    <a:pos x="csX1206" y="csY1206"/>
                  </a:cxn>
                  <a:cxn ang="0">
                    <a:pos x="csX1207" y="csY1207"/>
                  </a:cxn>
                  <a:cxn ang="0">
                    <a:pos x="csX1208" y="csY1208"/>
                  </a:cxn>
                  <a:cxn ang="0">
                    <a:pos x="csX1209" y="csY1209"/>
                  </a:cxn>
                  <a:cxn ang="0">
                    <a:pos x="csX1210" y="csY1210"/>
                  </a:cxn>
                  <a:cxn ang="0">
                    <a:pos x="csX1211" y="csY1211"/>
                  </a:cxn>
                  <a:cxn ang="0">
                    <a:pos x="csX1212" y="csY1212"/>
                  </a:cxn>
                  <a:cxn ang="0">
                    <a:pos x="csX1213" y="csY1213"/>
                  </a:cxn>
                  <a:cxn ang="0">
                    <a:pos x="csX1214" y="csY1214"/>
                  </a:cxn>
                  <a:cxn ang="0">
                    <a:pos x="csX1215" y="csY1215"/>
                  </a:cxn>
                  <a:cxn ang="0">
                    <a:pos x="csX1216" y="csY1216"/>
                  </a:cxn>
                  <a:cxn ang="0">
                    <a:pos x="csX1217" y="csY1217"/>
                  </a:cxn>
                  <a:cxn ang="0">
                    <a:pos x="csX1218" y="csY1218"/>
                  </a:cxn>
                  <a:cxn ang="0">
                    <a:pos x="csX1219" y="csY1219"/>
                  </a:cxn>
                  <a:cxn ang="0">
                    <a:pos x="csX1220" y="csY1220"/>
                  </a:cxn>
                  <a:cxn ang="0">
                    <a:pos x="csX1221" y="csY1221"/>
                  </a:cxn>
                  <a:cxn ang="0">
                    <a:pos x="csX1222" y="csY1222"/>
                  </a:cxn>
                  <a:cxn ang="0">
                    <a:pos x="csX1223" y="csY1223"/>
                  </a:cxn>
                  <a:cxn ang="0">
                    <a:pos x="csX1224" y="csY1224"/>
                  </a:cxn>
                  <a:cxn ang="0">
                    <a:pos x="csX1225" y="csY1225"/>
                  </a:cxn>
                  <a:cxn ang="0">
                    <a:pos x="csX1226" y="csY1226"/>
                  </a:cxn>
                  <a:cxn ang="0">
                    <a:pos x="csX1227" y="csY1227"/>
                  </a:cxn>
                  <a:cxn ang="0">
                    <a:pos x="csX1228" y="csY1228"/>
                  </a:cxn>
                  <a:cxn ang="0">
                    <a:pos x="csX1229" y="csY1229"/>
                  </a:cxn>
                  <a:cxn ang="0">
                    <a:pos x="csX1230" y="csY1230"/>
                  </a:cxn>
                  <a:cxn ang="0">
                    <a:pos x="csX1231" y="csY1231"/>
                  </a:cxn>
                  <a:cxn ang="0">
                    <a:pos x="csX1232" y="csY1232"/>
                  </a:cxn>
                  <a:cxn ang="0">
                    <a:pos x="csX1233" y="csY1233"/>
                  </a:cxn>
                  <a:cxn ang="0">
                    <a:pos x="csX1234" y="csY1234"/>
                  </a:cxn>
                  <a:cxn ang="0">
                    <a:pos x="csX1235" y="csY1235"/>
                  </a:cxn>
                  <a:cxn ang="0">
                    <a:pos x="csX1236" y="csY1236"/>
                  </a:cxn>
                  <a:cxn ang="0">
                    <a:pos x="csX1237" y="csY1237"/>
                  </a:cxn>
                  <a:cxn ang="0">
                    <a:pos x="csX1238" y="csY1238"/>
                  </a:cxn>
                  <a:cxn ang="0">
                    <a:pos x="csX1239" y="csY1239"/>
                  </a:cxn>
                  <a:cxn ang="0">
                    <a:pos x="csX1240" y="csY1240"/>
                  </a:cxn>
                  <a:cxn ang="0">
                    <a:pos x="csX1241" y="csY1241"/>
                  </a:cxn>
                  <a:cxn ang="0">
                    <a:pos x="csX1242" y="csY1242"/>
                  </a:cxn>
                  <a:cxn ang="0">
                    <a:pos x="csX1243" y="csY1243"/>
                  </a:cxn>
                  <a:cxn ang="0">
                    <a:pos x="csX1244" y="csY1244"/>
                  </a:cxn>
                  <a:cxn ang="0">
                    <a:pos x="csX1245" y="csY1245"/>
                  </a:cxn>
                  <a:cxn ang="0">
                    <a:pos x="csX1246" y="csY1246"/>
                  </a:cxn>
                  <a:cxn ang="0">
                    <a:pos x="csX1247" y="csY1247"/>
                  </a:cxn>
                  <a:cxn ang="0">
                    <a:pos x="csX1248" y="csY1248"/>
                  </a:cxn>
                  <a:cxn ang="0">
                    <a:pos x="csX1249" y="csY1249"/>
                  </a:cxn>
                  <a:cxn ang="0">
                    <a:pos x="csX1250" y="csY1250"/>
                  </a:cxn>
                  <a:cxn ang="0">
                    <a:pos x="csX1251" y="csY1251"/>
                  </a:cxn>
                  <a:cxn ang="0">
                    <a:pos x="csX1252" y="csY1252"/>
                  </a:cxn>
                  <a:cxn ang="0">
                    <a:pos x="csX1253" y="csY1253"/>
                  </a:cxn>
                  <a:cxn ang="0">
                    <a:pos x="csX1254" y="csY1254"/>
                  </a:cxn>
                  <a:cxn ang="0">
                    <a:pos x="csX1255" y="csY1255"/>
                  </a:cxn>
                  <a:cxn ang="0">
                    <a:pos x="csX1256" y="csY1256"/>
                  </a:cxn>
                  <a:cxn ang="0">
                    <a:pos x="csX1257" y="csY1257"/>
                  </a:cxn>
                  <a:cxn ang="0">
                    <a:pos x="csX1258" y="csY1258"/>
                  </a:cxn>
                  <a:cxn ang="0">
                    <a:pos x="csX1259" y="csY1259"/>
                  </a:cxn>
                  <a:cxn ang="0">
                    <a:pos x="csX1260" y="csY1260"/>
                  </a:cxn>
                  <a:cxn ang="0">
                    <a:pos x="csX1261" y="csY1261"/>
                  </a:cxn>
                  <a:cxn ang="0">
                    <a:pos x="csX1262" y="csY1262"/>
                  </a:cxn>
                  <a:cxn ang="0">
                    <a:pos x="csX1263" y="csY1263"/>
                  </a:cxn>
                  <a:cxn ang="0">
                    <a:pos x="csX1264" y="csY1264"/>
                  </a:cxn>
                  <a:cxn ang="0">
                    <a:pos x="csX1265" y="csY1265"/>
                  </a:cxn>
                  <a:cxn ang="0">
                    <a:pos x="csX1266" y="csY1266"/>
                  </a:cxn>
                  <a:cxn ang="0">
                    <a:pos x="csX1267" y="csY1267"/>
                  </a:cxn>
                  <a:cxn ang="0">
                    <a:pos x="csX1268" y="csY1268"/>
                  </a:cxn>
                  <a:cxn ang="0">
                    <a:pos x="csX1269" y="csY1269"/>
                  </a:cxn>
                  <a:cxn ang="0">
                    <a:pos x="csX1270" y="csY1270"/>
                  </a:cxn>
                  <a:cxn ang="0">
                    <a:pos x="csX1271" y="csY1271"/>
                  </a:cxn>
                  <a:cxn ang="0">
                    <a:pos x="csX1272" y="csY1272"/>
                  </a:cxn>
                  <a:cxn ang="0">
                    <a:pos x="csX1273" y="csY1273"/>
                  </a:cxn>
                  <a:cxn ang="0">
                    <a:pos x="csX1274" y="csY1274"/>
                  </a:cxn>
                  <a:cxn ang="0">
                    <a:pos x="csX1275" y="csY1275"/>
                  </a:cxn>
                  <a:cxn ang="0">
                    <a:pos x="csX1276" y="csY1276"/>
                  </a:cxn>
                  <a:cxn ang="0">
                    <a:pos x="csX1277" y="csY1277"/>
                  </a:cxn>
                  <a:cxn ang="0">
                    <a:pos x="csX1278" y="csY1278"/>
                  </a:cxn>
                  <a:cxn ang="0">
                    <a:pos x="csX1279" y="csY1279"/>
                  </a:cxn>
                  <a:cxn ang="0">
                    <a:pos x="csX1280" y="csY1280"/>
                  </a:cxn>
                  <a:cxn ang="0">
                    <a:pos x="csX1281" y="csY1281"/>
                  </a:cxn>
                  <a:cxn ang="0">
                    <a:pos x="csX1282" y="csY1282"/>
                  </a:cxn>
                  <a:cxn ang="0">
                    <a:pos x="csX1283" y="csY1283"/>
                  </a:cxn>
                  <a:cxn ang="0">
                    <a:pos x="csX1284" y="csY1284"/>
                  </a:cxn>
                  <a:cxn ang="0">
                    <a:pos x="csX1285" y="csY1285"/>
                  </a:cxn>
                  <a:cxn ang="0">
                    <a:pos x="csX1286" y="csY1286"/>
                  </a:cxn>
                  <a:cxn ang="0">
                    <a:pos x="csX1287" y="csY1287"/>
                  </a:cxn>
                  <a:cxn ang="0">
                    <a:pos x="csX1288" y="csY1288"/>
                  </a:cxn>
                  <a:cxn ang="0">
                    <a:pos x="csX1289" y="csY1289"/>
                  </a:cxn>
                  <a:cxn ang="0">
                    <a:pos x="csX1290" y="csY1290"/>
                  </a:cxn>
                  <a:cxn ang="0">
                    <a:pos x="csX1291" y="csY1291"/>
                  </a:cxn>
                  <a:cxn ang="0">
                    <a:pos x="csX1292" y="csY1292"/>
                  </a:cxn>
                  <a:cxn ang="0">
                    <a:pos x="csX1293" y="csY1293"/>
                  </a:cxn>
                  <a:cxn ang="0">
                    <a:pos x="csX1294" y="csY1294"/>
                  </a:cxn>
                  <a:cxn ang="0">
                    <a:pos x="csX1295" y="csY1295"/>
                  </a:cxn>
                  <a:cxn ang="0">
                    <a:pos x="csX1296" y="csY1296"/>
                  </a:cxn>
                  <a:cxn ang="0">
                    <a:pos x="csX1297" y="csY1297"/>
                  </a:cxn>
                  <a:cxn ang="0">
                    <a:pos x="csX1298" y="csY1298"/>
                  </a:cxn>
                  <a:cxn ang="0">
                    <a:pos x="csX1299" y="csY1299"/>
                  </a:cxn>
                  <a:cxn ang="0">
                    <a:pos x="csX1300" y="csY1300"/>
                  </a:cxn>
                  <a:cxn ang="0">
                    <a:pos x="csX1301" y="csY1301"/>
                  </a:cxn>
                  <a:cxn ang="0">
                    <a:pos x="csX1302" y="csY1302"/>
                  </a:cxn>
                  <a:cxn ang="0">
                    <a:pos x="csX1303" y="csY1303"/>
                  </a:cxn>
                  <a:cxn ang="0">
                    <a:pos x="csX1304" y="csY1304"/>
                  </a:cxn>
                  <a:cxn ang="0">
                    <a:pos x="csX1305" y="csY1305"/>
                  </a:cxn>
                  <a:cxn ang="0">
                    <a:pos x="csX1306" y="csY1306"/>
                  </a:cxn>
                  <a:cxn ang="0">
                    <a:pos x="csX1307" y="csY1307"/>
                  </a:cxn>
                  <a:cxn ang="0">
                    <a:pos x="csX1308" y="csY1308"/>
                  </a:cxn>
                  <a:cxn ang="0">
                    <a:pos x="csX1309" y="csY1309"/>
                  </a:cxn>
                  <a:cxn ang="0">
                    <a:pos x="csX1310" y="csY1310"/>
                  </a:cxn>
                  <a:cxn ang="0">
                    <a:pos x="csX1311" y="csY1311"/>
                  </a:cxn>
                  <a:cxn ang="0">
                    <a:pos x="csX1312" y="csY1312"/>
                  </a:cxn>
                  <a:cxn ang="0">
                    <a:pos x="csX1313" y="csY1313"/>
                  </a:cxn>
                  <a:cxn ang="0">
                    <a:pos x="csX1314" y="csY1314"/>
                  </a:cxn>
                  <a:cxn ang="0">
                    <a:pos x="csX1315" y="csY1315"/>
                  </a:cxn>
                  <a:cxn ang="0">
                    <a:pos x="csX1316" y="csY1316"/>
                  </a:cxn>
                  <a:cxn ang="0">
                    <a:pos x="csX1317" y="csY1317"/>
                  </a:cxn>
                  <a:cxn ang="0">
                    <a:pos x="csX1318" y="csY1318"/>
                  </a:cxn>
                  <a:cxn ang="0">
                    <a:pos x="csX1319" y="csY1319"/>
                  </a:cxn>
                  <a:cxn ang="0">
                    <a:pos x="csX1320" y="csY1320"/>
                  </a:cxn>
                  <a:cxn ang="0">
                    <a:pos x="csX1321" y="csY1321"/>
                  </a:cxn>
                  <a:cxn ang="0">
                    <a:pos x="csX1322" y="csY1322"/>
                  </a:cxn>
                  <a:cxn ang="0">
                    <a:pos x="csX1323" y="csY1323"/>
                  </a:cxn>
                  <a:cxn ang="0">
                    <a:pos x="csX1324" y="csY1324"/>
                  </a:cxn>
                  <a:cxn ang="0">
                    <a:pos x="csX1325" y="csY1325"/>
                  </a:cxn>
                  <a:cxn ang="0">
                    <a:pos x="csX1326" y="csY1326"/>
                  </a:cxn>
                  <a:cxn ang="0">
                    <a:pos x="csX1327" y="csY1327"/>
                  </a:cxn>
                  <a:cxn ang="0">
                    <a:pos x="csX1328" y="csY1328"/>
                  </a:cxn>
                  <a:cxn ang="0">
                    <a:pos x="csX1329" y="csY1329"/>
                  </a:cxn>
                  <a:cxn ang="0">
                    <a:pos x="csX1330" y="csY1330"/>
                  </a:cxn>
                  <a:cxn ang="0">
                    <a:pos x="csX1331" y="csY1331"/>
                  </a:cxn>
                  <a:cxn ang="0">
                    <a:pos x="csX1332" y="csY1332"/>
                  </a:cxn>
                  <a:cxn ang="0">
                    <a:pos x="csX1333" y="csY1333"/>
                  </a:cxn>
                  <a:cxn ang="0">
                    <a:pos x="csX1334" y="csY1334"/>
                  </a:cxn>
                  <a:cxn ang="0">
                    <a:pos x="csX1335" y="csY1335"/>
                  </a:cxn>
                  <a:cxn ang="0">
                    <a:pos x="csX1336" y="csY1336"/>
                  </a:cxn>
                  <a:cxn ang="0">
                    <a:pos x="csX1337" y="csY1337"/>
                  </a:cxn>
                  <a:cxn ang="0">
                    <a:pos x="csX1338" y="csY1338"/>
                  </a:cxn>
                  <a:cxn ang="0">
                    <a:pos x="csX1339" y="csY1339"/>
                  </a:cxn>
                  <a:cxn ang="0">
                    <a:pos x="csX1340" y="csY1340"/>
                  </a:cxn>
                  <a:cxn ang="0">
                    <a:pos x="csX1341" y="csY1341"/>
                  </a:cxn>
                  <a:cxn ang="0">
                    <a:pos x="csX1342" y="csY1342"/>
                  </a:cxn>
                  <a:cxn ang="0">
                    <a:pos x="csX1343" y="csY1343"/>
                  </a:cxn>
                  <a:cxn ang="0">
                    <a:pos x="csX1344" y="csY1344"/>
                  </a:cxn>
                  <a:cxn ang="0">
                    <a:pos x="csX1345" y="csY1345"/>
                  </a:cxn>
                  <a:cxn ang="0">
                    <a:pos x="csX1346" y="csY1346"/>
                  </a:cxn>
                  <a:cxn ang="0">
                    <a:pos x="csX1347" y="csY1347"/>
                  </a:cxn>
                  <a:cxn ang="0">
                    <a:pos x="csX1348" y="csY1348"/>
                  </a:cxn>
                  <a:cxn ang="0">
                    <a:pos x="csX1349" y="csY1349"/>
                  </a:cxn>
                  <a:cxn ang="0">
                    <a:pos x="csX1350" y="csY1350"/>
                  </a:cxn>
                  <a:cxn ang="0">
                    <a:pos x="csX1351" y="csY1351"/>
                  </a:cxn>
                  <a:cxn ang="0">
                    <a:pos x="csX1352" y="csY1352"/>
                  </a:cxn>
                  <a:cxn ang="0">
                    <a:pos x="csX1353" y="csY1353"/>
                  </a:cxn>
                  <a:cxn ang="0">
                    <a:pos x="csX1354" y="csY1354"/>
                  </a:cxn>
                  <a:cxn ang="0">
                    <a:pos x="csX1355" y="csY1355"/>
                  </a:cxn>
                  <a:cxn ang="0">
                    <a:pos x="csX1356" y="csY1356"/>
                  </a:cxn>
                  <a:cxn ang="0">
                    <a:pos x="csX1357" y="csY1357"/>
                  </a:cxn>
                  <a:cxn ang="0">
                    <a:pos x="csX1358" y="csY1358"/>
                  </a:cxn>
                  <a:cxn ang="0">
                    <a:pos x="csX1359" y="csY1359"/>
                  </a:cxn>
                  <a:cxn ang="0">
                    <a:pos x="csX1360" y="csY1360"/>
                  </a:cxn>
                  <a:cxn ang="0">
                    <a:pos x="csX1361" y="csY1361"/>
                  </a:cxn>
                  <a:cxn ang="0">
                    <a:pos x="csX1362" y="csY1362"/>
                  </a:cxn>
                  <a:cxn ang="0">
                    <a:pos x="csX1363" y="csY1363"/>
                  </a:cxn>
                  <a:cxn ang="0">
                    <a:pos x="csX1364" y="csY1364"/>
                  </a:cxn>
                  <a:cxn ang="0">
                    <a:pos x="csX1365" y="csY1365"/>
                  </a:cxn>
                  <a:cxn ang="0">
                    <a:pos x="csX1366" y="csY1366"/>
                  </a:cxn>
                  <a:cxn ang="0">
                    <a:pos x="csX1367" y="csY1367"/>
                  </a:cxn>
                  <a:cxn ang="0">
                    <a:pos x="csX1368" y="csY1368"/>
                  </a:cxn>
                  <a:cxn ang="0">
                    <a:pos x="csX1369" y="csY1369"/>
                  </a:cxn>
                  <a:cxn ang="0">
                    <a:pos x="csX1370" y="csY1370"/>
                  </a:cxn>
                  <a:cxn ang="0">
                    <a:pos x="csX1371" y="csY1371"/>
                  </a:cxn>
                  <a:cxn ang="0">
                    <a:pos x="csX1372" y="csY1372"/>
                  </a:cxn>
                  <a:cxn ang="0">
                    <a:pos x="csX1373" y="csY1373"/>
                  </a:cxn>
                  <a:cxn ang="0">
                    <a:pos x="csX1374" y="csY1374"/>
                  </a:cxn>
                  <a:cxn ang="0">
                    <a:pos x="csX1375" y="csY1375"/>
                  </a:cxn>
                  <a:cxn ang="0">
                    <a:pos x="csX1376" y="csY1376"/>
                  </a:cxn>
                  <a:cxn ang="0">
                    <a:pos x="csX1377" y="csY1377"/>
                  </a:cxn>
                  <a:cxn ang="0">
                    <a:pos x="csX1378" y="csY1378"/>
                  </a:cxn>
                  <a:cxn ang="0">
                    <a:pos x="csX1379" y="csY1379"/>
                  </a:cxn>
                  <a:cxn ang="0">
                    <a:pos x="csX1380" y="csY1380"/>
                  </a:cxn>
                  <a:cxn ang="0">
                    <a:pos x="csX1381" y="csY1381"/>
                  </a:cxn>
                  <a:cxn ang="0">
                    <a:pos x="csX1382" y="csY1382"/>
                  </a:cxn>
                  <a:cxn ang="0">
                    <a:pos x="csX1383" y="csY1383"/>
                  </a:cxn>
                  <a:cxn ang="0">
                    <a:pos x="csX1384" y="csY1384"/>
                  </a:cxn>
                  <a:cxn ang="0">
                    <a:pos x="csX1385" y="csY1385"/>
                  </a:cxn>
                  <a:cxn ang="0">
                    <a:pos x="csX1386" y="csY1386"/>
                  </a:cxn>
                  <a:cxn ang="0">
                    <a:pos x="csX1387" y="csY1387"/>
                  </a:cxn>
                  <a:cxn ang="0">
                    <a:pos x="csX1388" y="csY1388"/>
                  </a:cxn>
                  <a:cxn ang="0">
                    <a:pos x="csX1389" y="csY1389"/>
                  </a:cxn>
                  <a:cxn ang="0">
                    <a:pos x="csX1390" y="csY1390"/>
                  </a:cxn>
                  <a:cxn ang="0">
                    <a:pos x="csX1391" y="csY1391"/>
                  </a:cxn>
                  <a:cxn ang="0">
                    <a:pos x="csX1392" y="csY1392"/>
                  </a:cxn>
                  <a:cxn ang="0">
                    <a:pos x="csX1393" y="csY1393"/>
                  </a:cxn>
                  <a:cxn ang="0">
                    <a:pos x="csX1394" y="csY1394"/>
                  </a:cxn>
                  <a:cxn ang="0">
                    <a:pos x="csX1395" y="csY1395"/>
                  </a:cxn>
                  <a:cxn ang="0">
                    <a:pos x="csX1396" y="csY1396"/>
                  </a:cxn>
                  <a:cxn ang="0">
                    <a:pos x="csX1397" y="csY1397"/>
                  </a:cxn>
                  <a:cxn ang="0">
                    <a:pos x="csX1398" y="csY1398"/>
                  </a:cxn>
                  <a:cxn ang="0">
                    <a:pos x="csX1399" y="csY1399"/>
                  </a:cxn>
                  <a:cxn ang="0">
                    <a:pos x="csX1400" y="csY1400"/>
                  </a:cxn>
                  <a:cxn ang="0">
                    <a:pos x="csX1401" y="csY1401"/>
                  </a:cxn>
                  <a:cxn ang="0">
                    <a:pos x="csX1402" y="csY1402"/>
                  </a:cxn>
                  <a:cxn ang="0">
                    <a:pos x="csX1403" y="csY1403"/>
                  </a:cxn>
                  <a:cxn ang="0">
                    <a:pos x="csX1404" y="csY1404"/>
                  </a:cxn>
                  <a:cxn ang="0">
                    <a:pos x="csX1405" y="csY1405"/>
                  </a:cxn>
                  <a:cxn ang="0">
                    <a:pos x="csX1406" y="csY1406"/>
                  </a:cxn>
                  <a:cxn ang="0">
                    <a:pos x="csX1407" y="csY1407"/>
                  </a:cxn>
                  <a:cxn ang="0">
                    <a:pos x="csX1408" y="csY1408"/>
                  </a:cxn>
                  <a:cxn ang="0">
                    <a:pos x="csX1409" y="csY1409"/>
                  </a:cxn>
                  <a:cxn ang="0">
                    <a:pos x="csX1410" y="csY1410"/>
                  </a:cxn>
                  <a:cxn ang="0">
                    <a:pos x="csX1411" y="csY1411"/>
                  </a:cxn>
                  <a:cxn ang="0">
                    <a:pos x="csX1412" y="csY1412"/>
                  </a:cxn>
                  <a:cxn ang="0">
                    <a:pos x="csX1413" y="csY1413"/>
                  </a:cxn>
                  <a:cxn ang="0">
                    <a:pos x="csX1414" y="csY1414"/>
                  </a:cxn>
                  <a:cxn ang="0">
                    <a:pos x="csX1415" y="csY1415"/>
                  </a:cxn>
                  <a:cxn ang="0">
                    <a:pos x="csX1416" y="csY1416"/>
                  </a:cxn>
                  <a:cxn ang="0">
                    <a:pos x="csX1417" y="csY1417"/>
                  </a:cxn>
                  <a:cxn ang="0">
                    <a:pos x="csX1418" y="csY1418"/>
                  </a:cxn>
                  <a:cxn ang="0">
                    <a:pos x="csX1419" y="csY1419"/>
                  </a:cxn>
                  <a:cxn ang="0">
                    <a:pos x="csX1420" y="csY1420"/>
                  </a:cxn>
                  <a:cxn ang="0">
                    <a:pos x="csX1421" y="csY1421"/>
                  </a:cxn>
                  <a:cxn ang="0">
                    <a:pos x="csX1422" y="csY1422"/>
                  </a:cxn>
                  <a:cxn ang="0">
                    <a:pos x="csX1423" y="csY1423"/>
                  </a:cxn>
                  <a:cxn ang="0">
                    <a:pos x="csX1424" y="csY1424"/>
                  </a:cxn>
                  <a:cxn ang="0">
                    <a:pos x="csX1425" y="csY1425"/>
                  </a:cxn>
                  <a:cxn ang="0">
                    <a:pos x="csX1426" y="csY1426"/>
                  </a:cxn>
                  <a:cxn ang="0">
                    <a:pos x="csX1427" y="csY1427"/>
                  </a:cxn>
                  <a:cxn ang="0">
                    <a:pos x="csX1428" y="csY1428"/>
                  </a:cxn>
                  <a:cxn ang="0">
                    <a:pos x="csX1429" y="csY1429"/>
                  </a:cxn>
                  <a:cxn ang="0">
                    <a:pos x="csX1430" y="csY1430"/>
                  </a:cxn>
                  <a:cxn ang="0">
                    <a:pos x="csX1431" y="csY1431"/>
                  </a:cxn>
                  <a:cxn ang="0">
                    <a:pos x="csX1432" y="csY1432"/>
                  </a:cxn>
                  <a:cxn ang="0">
                    <a:pos x="csX1433" y="csY1433"/>
                  </a:cxn>
                  <a:cxn ang="0">
                    <a:pos x="csX1434" y="csY1434"/>
                  </a:cxn>
                  <a:cxn ang="0">
                    <a:pos x="csX1435" y="csY1435"/>
                  </a:cxn>
                  <a:cxn ang="0">
                    <a:pos x="csX1436" y="csY1436"/>
                  </a:cxn>
                  <a:cxn ang="0">
                    <a:pos x="csX1437" y="csY1437"/>
                  </a:cxn>
                  <a:cxn ang="0">
                    <a:pos x="csX1438" y="csY1438"/>
                  </a:cxn>
                  <a:cxn ang="0">
                    <a:pos x="csX1439" y="csY1439"/>
                  </a:cxn>
                  <a:cxn ang="0">
                    <a:pos x="csX1440" y="csY1440"/>
                  </a:cxn>
                  <a:cxn ang="0">
                    <a:pos x="csX1441" y="csY1441"/>
                  </a:cxn>
                  <a:cxn ang="0">
                    <a:pos x="csX1442" y="csY1442"/>
                  </a:cxn>
                  <a:cxn ang="0">
                    <a:pos x="csX1443" y="csY1443"/>
                  </a:cxn>
                  <a:cxn ang="0">
                    <a:pos x="csX1444" y="csY1444"/>
                  </a:cxn>
                  <a:cxn ang="0">
                    <a:pos x="csX1445" y="csY1445"/>
                  </a:cxn>
                  <a:cxn ang="0">
                    <a:pos x="csX1446" y="csY1446"/>
                  </a:cxn>
                  <a:cxn ang="0">
                    <a:pos x="csX1447" y="csY1447"/>
                  </a:cxn>
                  <a:cxn ang="0">
                    <a:pos x="csX1448" y="csY1448"/>
                  </a:cxn>
                  <a:cxn ang="0">
                    <a:pos x="csX1449" y="csY1449"/>
                  </a:cxn>
                  <a:cxn ang="0">
                    <a:pos x="csX1450" y="csY1450"/>
                  </a:cxn>
                  <a:cxn ang="0">
                    <a:pos x="csX1451" y="csY1451"/>
                  </a:cxn>
                  <a:cxn ang="0">
                    <a:pos x="csX1452" y="csY1452"/>
                  </a:cxn>
                  <a:cxn ang="0">
                    <a:pos x="csX1453" y="csY1453"/>
                  </a:cxn>
                  <a:cxn ang="0">
                    <a:pos x="csX1454" y="csY1454"/>
                  </a:cxn>
                  <a:cxn ang="0">
                    <a:pos x="csX1455" y="csY1455"/>
                  </a:cxn>
                  <a:cxn ang="0">
                    <a:pos x="csX1456" y="csY1456"/>
                  </a:cxn>
                  <a:cxn ang="0">
                    <a:pos x="csX1457" y="csY1457"/>
                  </a:cxn>
                  <a:cxn ang="0">
                    <a:pos x="csX1458" y="csY1458"/>
                  </a:cxn>
                  <a:cxn ang="0">
                    <a:pos x="csX1459" y="csY1459"/>
                  </a:cxn>
                  <a:cxn ang="0">
                    <a:pos x="csX1460" y="csY1460"/>
                  </a:cxn>
                  <a:cxn ang="0">
                    <a:pos x="csX1461" y="csY1461"/>
                  </a:cxn>
                  <a:cxn ang="0">
                    <a:pos x="csX1462" y="csY1462"/>
                  </a:cxn>
                  <a:cxn ang="0">
                    <a:pos x="csX1463" y="csY1463"/>
                  </a:cxn>
                  <a:cxn ang="0">
                    <a:pos x="csX1464" y="csY1464"/>
                  </a:cxn>
                  <a:cxn ang="0">
                    <a:pos x="csX1465" y="csY1465"/>
                  </a:cxn>
                  <a:cxn ang="0">
                    <a:pos x="csX1466" y="csY1466"/>
                  </a:cxn>
                  <a:cxn ang="0">
                    <a:pos x="csX1467" y="csY1467"/>
                  </a:cxn>
                  <a:cxn ang="0">
                    <a:pos x="csX1468" y="csY1468"/>
                  </a:cxn>
                  <a:cxn ang="0">
                    <a:pos x="csX1469" y="csY1469"/>
                  </a:cxn>
                  <a:cxn ang="0">
                    <a:pos x="csX1470" y="csY1470"/>
                  </a:cxn>
                  <a:cxn ang="0">
                    <a:pos x="csX1471" y="csY1471"/>
                  </a:cxn>
                  <a:cxn ang="0">
                    <a:pos x="csX1472" y="csY1472"/>
                  </a:cxn>
                  <a:cxn ang="0">
                    <a:pos x="csX1473" y="csY1473"/>
                  </a:cxn>
                  <a:cxn ang="0">
                    <a:pos x="csX1474" y="csY1474"/>
                  </a:cxn>
                  <a:cxn ang="0">
                    <a:pos x="csX1475" y="csY1475"/>
                  </a:cxn>
                  <a:cxn ang="0">
                    <a:pos x="csX1476" y="csY1476"/>
                  </a:cxn>
                  <a:cxn ang="0">
                    <a:pos x="csX1477" y="csY1477"/>
                  </a:cxn>
                  <a:cxn ang="0">
                    <a:pos x="csX1478" y="csY1478"/>
                  </a:cxn>
                  <a:cxn ang="0">
                    <a:pos x="csX1479" y="csY1479"/>
                  </a:cxn>
                  <a:cxn ang="0">
                    <a:pos x="csX1480" y="csY1480"/>
                  </a:cxn>
                  <a:cxn ang="0">
                    <a:pos x="csX1481" y="csY1481"/>
                  </a:cxn>
                  <a:cxn ang="0">
                    <a:pos x="csX1482" y="csY1482"/>
                  </a:cxn>
                  <a:cxn ang="0">
                    <a:pos x="csX1483" y="csY1483"/>
                  </a:cxn>
                  <a:cxn ang="0">
                    <a:pos x="csX1484" y="csY1484"/>
                  </a:cxn>
                  <a:cxn ang="0">
                    <a:pos x="csX1485" y="csY1485"/>
                  </a:cxn>
                  <a:cxn ang="0">
                    <a:pos x="csX1486" y="csY1486"/>
                  </a:cxn>
                  <a:cxn ang="0">
                    <a:pos x="csX1487" y="csY1487"/>
                  </a:cxn>
                  <a:cxn ang="0">
                    <a:pos x="csX1488" y="csY1488"/>
                  </a:cxn>
                  <a:cxn ang="0">
                    <a:pos x="csX1489" y="csY1489"/>
                  </a:cxn>
                  <a:cxn ang="0">
                    <a:pos x="csX1490" y="csY1490"/>
                  </a:cxn>
                  <a:cxn ang="0">
                    <a:pos x="csX1491" y="csY1491"/>
                  </a:cxn>
                  <a:cxn ang="0">
                    <a:pos x="csX1492" y="csY1492"/>
                  </a:cxn>
                  <a:cxn ang="0">
                    <a:pos x="csX1493" y="csY1493"/>
                  </a:cxn>
                  <a:cxn ang="0">
                    <a:pos x="csX1494" y="csY1494"/>
                  </a:cxn>
                  <a:cxn ang="0">
                    <a:pos x="csX1495" y="csY1495"/>
                  </a:cxn>
                  <a:cxn ang="0">
                    <a:pos x="csX1496" y="csY1496"/>
                  </a:cxn>
                  <a:cxn ang="0">
                    <a:pos x="csX1497" y="csY1497"/>
                  </a:cxn>
                  <a:cxn ang="0">
                    <a:pos x="csX1498" y="csY1498"/>
                  </a:cxn>
                  <a:cxn ang="0">
                    <a:pos x="csX1499" y="csY1499"/>
                  </a:cxn>
                  <a:cxn ang="0">
                    <a:pos x="csX1500" y="csY1500"/>
                  </a:cxn>
                  <a:cxn ang="0">
                    <a:pos x="csX1501" y="csY1501"/>
                  </a:cxn>
                  <a:cxn ang="0">
                    <a:pos x="csX1502" y="csY1502"/>
                  </a:cxn>
                  <a:cxn ang="0">
                    <a:pos x="csX1503" y="csY1503"/>
                  </a:cxn>
                  <a:cxn ang="0">
                    <a:pos x="csX1504" y="csY1504"/>
                  </a:cxn>
                  <a:cxn ang="0">
                    <a:pos x="csX1505" y="csY1505"/>
                  </a:cxn>
                  <a:cxn ang="0">
                    <a:pos x="csX1506" y="csY1506"/>
                  </a:cxn>
                  <a:cxn ang="0">
                    <a:pos x="csX1507" y="csY1507"/>
                  </a:cxn>
                  <a:cxn ang="0">
                    <a:pos x="csX1508" y="csY1508"/>
                  </a:cxn>
                  <a:cxn ang="0">
                    <a:pos x="csX1509" y="csY1509"/>
                  </a:cxn>
                  <a:cxn ang="0">
                    <a:pos x="csX1510" y="csY1510"/>
                  </a:cxn>
                  <a:cxn ang="0">
                    <a:pos x="csX1511" y="csY1511"/>
                  </a:cxn>
                  <a:cxn ang="0">
                    <a:pos x="csX1512" y="csY1512"/>
                  </a:cxn>
                  <a:cxn ang="0">
                    <a:pos x="csX1513" y="csY1513"/>
                  </a:cxn>
                  <a:cxn ang="0">
                    <a:pos x="csX1514" y="csY1514"/>
                  </a:cxn>
                  <a:cxn ang="0">
                    <a:pos x="csX1515" y="csY1515"/>
                  </a:cxn>
                  <a:cxn ang="0">
                    <a:pos x="csX1516" y="csY1516"/>
                  </a:cxn>
                  <a:cxn ang="0">
                    <a:pos x="csX1517" y="csY1517"/>
                  </a:cxn>
                  <a:cxn ang="0">
                    <a:pos x="csX1518" y="csY1518"/>
                  </a:cxn>
                  <a:cxn ang="0">
                    <a:pos x="csX1519" y="csY1519"/>
                  </a:cxn>
                  <a:cxn ang="0">
                    <a:pos x="csX1520" y="csY1520"/>
                  </a:cxn>
                  <a:cxn ang="0">
                    <a:pos x="csX1521" y="csY1521"/>
                  </a:cxn>
                  <a:cxn ang="0">
                    <a:pos x="csX1522" y="csY1522"/>
                  </a:cxn>
                  <a:cxn ang="0">
                    <a:pos x="csX1523" y="csY1523"/>
                  </a:cxn>
                  <a:cxn ang="0">
                    <a:pos x="csX1524" y="csY1524"/>
                  </a:cxn>
                  <a:cxn ang="0">
                    <a:pos x="csX1525" y="csY1525"/>
                  </a:cxn>
                  <a:cxn ang="0">
                    <a:pos x="csX1526" y="csY1526"/>
                  </a:cxn>
                  <a:cxn ang="0">
                    <a:pos x="csX1527" y="csY1527"/>
                  </a:cxn>
                  <a:cxn ang="0">
                    <a:pos x="csX1528" y="csY1528"/>
                  </a:cxn>
                  <a:cxn ang="0">
                    <a:pos x="csX1529" y="csY1529"/>
                  </a:cxn>
                  <a:cxn ang="0">
                    <a:pos x="csX1530" y="csY1530"/>
                  </a:cxn>
                  <a:cxn ang="0">
                    <a:pos x="csX1531" y="csY1531"/>
                  </a:cxn>
                  <a:cxn ang="0">
                    <a:pos x="csX1532" y="csY1532"/>
                  </a:cxn>
                  <a:cxn ang="0">
                    <a:pos x="csX1533" y="csY1533"/>
                  </a:cxn>
                  <a:cxn ang="0">
                    <a:pos x="csX1534" y="csY1534"/>
                  </a:cxn>
                  <a:cxn ang="0">
                    <a:pos x="csX1535" y="csY1535"/>
                  </a:cxn>
                  <a:cxn ang="0">
                    <a:pos x="csX1536" y="csY1536"/>
                  </a:cxn>
                  <a:cxn ang="0">
                    <a:pos x="csX1537" y="csY1537"/>
                  </a:cxn>
                  <a:cxn ang="0">
                    <a:pos x="csX1538" y="csY1538"/>
                  </a:cxn>
                  <a:cxn ang="0">
                    <a:pos x="csX1539" y="csY1539"/>
                  </a:cxn>
                  <a:cxn ang="0">
                    <a:pos x="csX1540" y="csY1540"/>
                  </a:cxn>
                  <a:cxn ang="0">
                    <a:pos x="csX1541" y="csY1541"/>
                  </a:cxn>
                  <a:cxn ang="0">
                    <a:pos x="csX1542" y="csY1542"/>
                  </a:cxn>
                  <a:cxn ang="0">
                    <a:pos x="csX1543" y="csY1543"/>
                  </a:cxn>
                  <a:cxn ang="0">
                    <a:pos x="csX1544" y="csY1544"/>
                  </a:cxn>
                  <a:cxn ang="0">
                    <a:pos x="csX1545" y="csY1545"/>
                  </a:cxn>
                  <a:cxn ang="0">
                    <a:pos x="csX1546" y="csY1546"/>
                  </a:cxn>
                  <a:cxn ang="0">
                    <a:pos x="csX1547" y="csY1547"/>
                  </a:cxn>
                  <a:cxn ang="0">
                    <a:pos x="csX1548" y="csY1548"/>
                  </a:cxn>
                  <a:cxn ang="0">
                    <a:pos x="csX1549" y="csY1549"/>
                  </a:cxn>
                  <a:cxn ang="0">
                    <a:pos x="csX1550" y="csY1550"/>
                  </a:cxn>
                  <a:cxn ang="0">
                    <a:pos x="csX1551" y="csY1551"/>
                  </a:cxn>
                  <a:cxn ang="0">
                    <a:pos x="csX1552" y="csY1552"/>
                  </a:cxn>
                  <a:cxn ang="0">
                    <a:pos x="csX1553" y="csY1553"/>
                  </a:cxn>
                  <a:cxn ang="0">
                    <a:pos x="csX1554" y="csY1554"/>
                  </a:cxn>
                  <a:cxn ang="0">
                    <a:pos x="csX1555" y="csY1555"/>
                  </a:cxn>
                  <a:cxn ang="0">
                    <a:pos x="csX1556" y="csY1556"/>
                  </a:cxn>
                  <a:cxn ang="0">
                    <a:pos x="csX1557" y="csY1557"/>
                  </a:cxn>
                  <a:cxn ang="0">
                    <a:pos x="csX1558" y="csY1558"/>
                  </a:cxn>
                  <a:cxn ang="0">
                    <a:pos x="csX1559" y="csY1559"/>
                  </a:cxn>
                  <a:cxn ang="0">
                    <a:pos x="csX1560" y="csY1560"/>
                  </a:cxn>
                  <a:cxn ang="0">
                    <a:pos x="csX1561" y="csY1561"/>
                  </a:cxn>
                  <a:cxn ang="0">
                    <a:pos x="csX1562" y="csY1562"/>
                  </a:cxn>
                  <a:cxn ang="0">
                    <a:pos x="csX1563" y="csY1563"/>
                  </a:cxn>
                  <a:cxn ang="0">
                    <a:pos x="csX1564" y="csY1564"/>
                  </a:cxn>
                  <a:cxn ang="0">
                    <a:pos x="csX1565" y="csY1565"/>
                  </a:cxn>
                  <a:cxn ang="0">
                    <a:pos x="csX1566" y="csY1566"/>
                  </a:cxn>
                  <a:cxn ang="0">
                    <a:pos x="csX1567" y="csY1567"/>
                  </a:cxn>
                  <a:cxn ang="0">
                    <a:pos x="csX1568" y="csY1568"/>
                  </a:cxn>
                  <a:cxn ang="0">
                    <a:pos x="csX1569" y="csY1569"/>
                  </a:cxn>
                  <a:cxn ang="0">
                    <a:pos x="csX1570" y="csY1570"/>
                  </a:cxn>
                  <a:cxn ang="0">
                    <a:pos x="csX1571" y="csY1571"/>
                  </a:cxn>
                  <a:cxn ang="0">
                    <a:pos x="csX1572" y="csY1572"/>
                  </a:cxn>
                  <a:cxn ang="0">
                    <a:pos x="csX1573" y="csY1573"/>
                  </a:cxn>
                  <a:cxn ang="0">
                    <a:pos x="csX1574" y="csY1574"/>
                  </a:cxn>
                  <a:cxn ang="0">
                    <a:pos x="csX1575" y="csY1575"/>
                  </a:cxn>
                  <a:cxn ang="0">
                    <a:pos x="csX1576" y="csY1576"/>
                  </a:cxn>
                  <a:cxn ang="0">
                    <a:pos x="csX1577" y="csY1577"/>
                  </a:cxn>
                  <a:cxn ang="0">
                    <a:pos x="csX1578" y="csY1578"/>
                  </a:cxn>
                  <a:cxn ang="0">
                    <a:pos x="csX1579" y="csY1579"/>
                  </a:cxn>
                  <a:cxn ang="0">
                    <a:pos x="csX1580" y="csY1580"/>
                  </a:cxn>
                  <a:cxn ang="0">
                    <a:pos x="csX1581" y="csY1581"/>
                  </a:cxn>
                  <a:cxn ang="0">
                    <a:pos x="csX1582" y="csY1582"/>
                  </a:cxn>
                  <a:cxn ang="0">
                    <a:pos x="csX1583" y="csY1583"/>
                  </a:cxn>
                  <a:cxn ang="0">
                    <a:pos x="csX1584" y="csY1584"/>
                  </a:cxn>
                  <a:cxn ang="0">
                    <a:pos x="csX1585" y="csY1585"/>
                  </a:cxn>
                  <a:cxn ang="0">
                    <a:pos x="csX1586" y="csY1586"/>
                  </a:cxn>
                  <a:cxn ang="0">
                    <a:pos x="csX1587" y="csY1587"/>
                  </a:cxn>
                  <a:cxn ang="0">
                    <a:pos x="csX1588" y="csY1588"/>
                  </a:cxn>
                  <a:cxn ang="0">
                    <a:pos x="csX1589" y="csY1589"/>
                  </a:cxn>
                  <a:cxn ang="0">
                    <a:pos x="csX1590" y="csY1590"/>
                  </a:cxn>
                  <a:cxn ang="0">
                    <a:pos x="csX1591" y="csY1591"/>
                  </a:cxn>
                  <a:cxn ang="0">
                    <a:pos x="csX1592" y="csY1592"/>
                  </a:cxn>
                  <a:cxn ang="0">
                    <a:pos x="csX1593" y="csY1593"/>
                  </a:cxn>
                  <a:cxn ang="0">
                    <a:pos x="csX1594" y="csY1594"/>
                  </a:cxn>
                  <a:cxn ang="0">
                    <a:pos x="csX1595" y="csY1595"/>
                  </a:cxn>
                  <a:cxn ang="0">
                    <a:pos x="csX1596" y="csY1596"/>
                  </a:cxn>
                  <a:cxn ang="0">
                    <a:pos x="csX1597" y="csY1597"/>
                  </a:cxn>
                  <a:cxn ang="0">
                    <a:pos x="csX1598" y="csY1598"/>
                  </a:cxn>
                  <a:cxn ang="0">
                    <a:pos x="csX1599" y="csY1599"/>
                  </a:cxn>
                  <a:cxn ang="0">
                    <a:pos x="csX1600" y="csY1600"/>
                  </a:cxn>
                  <a:cxn ang="0">
                    <a:pos x="csX1601" y="csY1601"/>
                  </a:cxn>
                  <a:cxn ang="0">
                    <a:pos x="csX1602" y="csY1602"/>
                  </a:cxn>
                  <a:cxn ang="0">
                    <a:pos x="csX1603" y="csY1603"/>
                  </a:cxn>
                  <a:cxn ang="0">
                    <a:pos x="csX1604" y="csY1604"/>
                  </a:cxn>
                  <a:cxn ang="0">
                    <a:pos x="csX1605" y="csY1605"/>
                  </a:cxn>
                  <a:cxn ang="0">
                    <a:pos x="csX1606" y="csY1606"/>
                  </a:cxn>
                  <a:cxn ang="0">
                    <a:pos x="csX1607" y="csY1607"/>
                  </a:cxn>
                  <a:cxn ang="0">
                    <a:pos x="csX1608" y="csY1608"/>
                  </a:cxn>
                  <a:cxn ang="0">
                    <a:pos x="csX1609" y="csY1609"/>
                  </a:cxn>
                  <a:cxn ang="0">
                    <a:pos x="csX1610" y="csY1610"/>
                  </a:cxn>
                  <a:cxn ang="0">
                    <a:pos x="csX1611" y="csY1611"/>
                  </a:cxn>
                  <a:cxn ang="0">
                    <a:pos x="csX1612" y="csY1612"/>
                  </a:cxn>
                  <a:cxn ang="0">
                    <a:pos x="csX1613" y="csY1613"/>
                  </a:cxn>
                  <a:cxn ang="0">
                    <a:pos x="csX1614" y="csY1614"/>
                  </a:cxn>
                  <a:cxn ang="0">
                    <a:pos x="csX1615" y="csY1615"/>
                  </a:cxn>
                  <a:cxn ang="0">
                    <a:pos x="csX1616" y="csY1616"/>
                  </a:cxn>
                  <a:cxn ang="0">
                    <a:pos x="csX1617" y="csY1617"/>
                  </a:cxn>
                  <a:cxn ang="0">
                    <a:pos x="csX1618" y="csY1618"/>
                  </a:cxn>
                  <a:cxn ang="0">
                    <a:pos x="csX1619" y="csY1619"/>
                  </a:cxn>
                  <a:cxn ang="0">
                    <a:pos x="csX1620" y="csY1620"/>
                  </a:cxn>
                  <a:cxn ang="0">
                    <a:pos x="csX1621" y="csY1621"/>
                  </a:cxn>
                  <a:cxn ang="0">
                    <a:pos x="csX1622" y="csY1622"/>
                  </a:cxn>
                  <a:cxn ang="0">
                    <a:pos x="csX1623" y="csY1623"/>
                  </a:cxn>
                  <a:cxn ang="0">
                    <a:pos x="csX1624" y="csY1624"/>
                  </a:cxn>
                  <a:cxn ang="0">
                    <a:pos x="csX1625" y="csY1625"/>
                  </a:cxn>
                  <a:cxn ang="0">
                    <a:pos x="csX1626" y="csY1626"/>
                  </a:cxn>
                  <a:cxn ang="0">
                    <a:pos x="csX1627" y="csY1627"/>
                  </a:cxn>
                  <a:cxn ang="0">
                    <a:pos x="csX1628" y="csY1628"/>
                  </a:cxn>
                  <a:cxn ang="0">
                    <a:pos x="csX1629" y="csY1629"/>
                  </a:cxn>
                  <a:cxn ang="0">
                    <a:pos x="csX1630" y="csY1630"/>
                  </a:cxn>
                  <a:cxn ang="0">
                    <a:pos x="csX1631" y="csY1631"/>
                  </a:cxn>
                  <a:cxn ang="0">
                    <a:pos x="csX1632" y="csY1632"/>
                  </a:cxn>
                  <a:cxn ang="0">
                    <a:pos x="csX1633" y="csY1633"/>
                  </a:cxn>
                  <a:cxn ang="0">
                    <a:pos x="csX1634" y="csY1634"/>
                  </a:cxn>
                  <a:cxn ang="0">
                    <a:pos x="csX1635" y="csY1635"/>
                  </a:cxn>
                  <a:cxn ang="0">
                    <a:pos x="csX1636" y="csY1636"/>
                  </a:cxn>
                  <a:cxn ang="0">
                    <a:pos x="csX1637" y="csY1637"/>
                  </a:cxn>
                  <a:cxn ang="0">
                    <a:pos x="csX1638" y="csY1638"/>
                  </a:cxn>
                  <a:cxn ang="0">
                    <a:pos x="csX1639" y="csY1639"/>
                  </a:cxn>
                  <a:cxn ang="0">
                    <a:pos x="csX1640" y="csY1640"/>
                  </a:cxn>
                  <a:cxn ang="0">
                    <a:pos x="csX1641" y="csY1641"/>
                  </a:cxn>
                  <a:cxn ang="0">
                    <a:pos x="csX1642" y="csY1642"/>
                  </a:cxn>
                  <a:cxn ang="0">
                    <a:pos x="csX1643" y="csY1643"/>
                  </a:cxn>
                  <a:cxn ang="0">
                    <a:pos x="csX1644" y="csY1644"/>
                  </a:cxn>
                  <a:cxn ang="0">
                    <a:pos x="csX1645" y="csY1645"/>
                  </a:cxn>
                  <a:cxn ang="0">
                    <a:pos x="csX1646" y="csY1646"/>
                  </a:cxn>
                  <a:cxn ang="0">
                    <a:pos x="csX1647" y="csY1647"/>
                  </a:cxn>
                  <a:cxn ang="0">
                    <a:pos x="csX1648" y="csY1648"/>
                  </a:cxn>
                  <a:cxn ang="0">
                    <a:pos x="csX1649" y="csY1649"/>
                  </a:cxn>
                  <a:cxn ang="0">
                    <a:pos x="csX1650" y="csY1650"/>
                  </a:cxn>
                  <a:cxn ang="0">
                    <a:pos x="csX1651" y="csY1651"/>
                  </a:cxn>
                  <a:cxn ang="0">
                    <a:pos x="csX1652" y="csY1652"/>
                  </a:cxn>
                  <a:cxn ang="0">
                    <a:pos x="csX1653" y="csY1653"/>
                  </a:cxn>
                  <a:cxn ang="0">
                    <a:pos x="csX1654" y="csY1654"/>
                  </a:cxn>
                  <a:cxn ang="0">
                    <a:pos x="csX1655" y="csY1655"/>
                  </a:cxn>
                  <a:cxn ang="0">
                    <a:pos x="csX1656" y="csY1656"/>
                  </a:cxn>
                  <a:cxn ang="0">
                    <a:pos x="csX1657" y="csY1657"/>
                  </a:cxn>
                  <a:cxn ang="0">
                    <a:pos x="csX1658" y="csY1658"/>
                  </a:cxn>
                  <a:cxn ang="0">
                    <a:pos x="csX1659" y="csY1659"/>
                  </a:cxn>
                  <a:cxn ang="0">
                    <a:pos x="csX1660" y="csY1660"/>
                  </a:cxn>
                  <a:cxn ang="0">
                    <a:pos x="csX1661" y="csY1661"/>
                  </a:cxn>
                  <a:cxn ang="0">
                    <a:pos x="csX1662" y="csY1662"/>
                  </a:cxn>
                  <a:cxn ang="0">
                    <a:pos x="csX1663" y="csY1663"/>
                  </a:cxn>
                  <a:cxn ang="0">
                    <a:pos x="csX1664" y="csY1664"/>
                  </a:cxn>
                  <a:cxn ang="0">
                    <a:pos x="csX1665" y="csY1665"/>
                  </a:cxn>
                  <a:cxn ang="0">
                    <a:pos x="csX1666" y="csY1666"/>
                  </a:cxn>
                  <a:cxn ang="0">
                    <a:pos x="csX1667" y="csY1667"/>
                  </a:cxn>
                  <a:cxn ang="0">
                    <a:pos x="csX1668" y="csY1668"/>
                  </a:cxn>
                  <a:cxn ang="0">
                    <a:pos x="csX1669" y="csY1669"/>
                  </a:cxn>
                  <a:cxn ang="0">
                    <a:pos x="csX1670" y="csY1670"/>
                  </a:cxn>
                  <a:cxn ang="0">
                    <a:pos x="csX1671" y="csY1671"/>
                  </a:cxn>
                  <a:cxn ang="0">
                    <a:pos x="csX1672" y="csY1672"/>
                  </a:cxn>
                  <a:cxn ang="0">
                    <a:pos x="csX1673" y="csY1673"/>
                  </a:cxn>
                  <a:cxn ang="0">
                    <a:pos x="csX1674" y="csY1674"/>
                  </a:cxn>
                  <a:cxn ang="0">
                    <a:pos x="csX1675" y="csY1675"/>
                  </a:cxn>
                  <a:cxn ang="0">
                    <a:pos x="csX1676" y="csY1676"/>
                  </a:cxn>
                  <a:cxn ang="0">
                    <a:pos x="csX1677" y="csY1677"/>
                  </a:cxn>
                  <a:cxn ang="0">
                    <a:pos x="csX1678" y="csY1678"/>
                  </a:cxn>
                  <a:cxn ang="0">
                    <a:pos x="csX1679" y="csY1679"/>
                  </a:cxn>
                  <a:cxn ang="0">
                    <a:pos x="csX1680" y="csY1680"/>
                  </a:cxn>
                  <a:cxn ang="0">
                    <a:pos x="csX1681" y="csY1681"/>
                  </a:cxn>
                  <a:cxn ang="0">
                    <a:pos x="csX1682" y="csY1682"/>
                  </a:cxn>
                  <a:cxn ang="0">
                    <a:pos x="csX1683" y="csY1683"/>
                  </a:cxn>
                  <a:cxn ang="0">
                    <a:pos x="csX1684" y="csY1684"/>
                  </a:cxn>
                  <a:cxn ang="0">
                    <a:pos x="csX1685" y="csY1685"/>
                  </a:cxn>
                  <a:cxn ang="0">
                    <a:pos x="csX1686" y="csY1686"/>
                  </a:cxn>
                  <a:cxn ang="0">
                    <a:pos x="csX1687" y="csY1687"/>
                  </a:cxn>
                  <a:cxn ang="0">
                    <a:pos x="csX1688" y="csY1688"/>
                  </a:cxn>
                  <a:cxn ang="0">
                    <a:pos x="csX1689" y="csY1689"/>
                  </a:cxn>
                  <a:cxn ang="0">
                    <a:pos x="csX1690" y="csY1690"/>
                  </a:cxn>
                  <a:cxn ang="0">
                    <a:pos x="csX1691" y="csY1691"/>
                  </a:cxn>
                  <a:cxn ang="0">
                    <a:pos x="csX1692" y="csY1692"/>
                  </a:cxn>
                  <a:cxn ang="0">
                    <a:pos x="csX1693" y="csY1693"/>
                  </a:cxn>
                  <a:cxn ang="0">
                    <a:pos x="csX1694" y="csY1694"/>
                  </a:cxn>
                  <a:cxn ang="0">
                    <a:pos x="csX1695" y="csY1695"/>
                  </a:cxn>
                  <a:cxn ang="0">
                    <a:pos x="csX1696" y="csY1696"/>
                  </a:cxn>
                  <a:cxn ang="0">
                    <a:pos x="csX1697" y="csY1697"/>
                  </a:cxn>
                  <a:cxn ang="0">
                    <a:pos x="csX1698" y="csY1698"/>
                  </a:cxn>
                  <a:cxn ang="0">
                    <a:pos x="csX1699" y="csY1699"/>
                  </a:cxn>
                  <a:cxn ang="0">
                    <a:pos x="csX1700" y="csY1700"/>
                  </a:cxn>
                  <a:cxn ang="0">
                    <a:pos x="csX1701" y="csY1701"/>
                  </a:cxn>
                  <a:cxn ang="0">
                    <a:pos x="csX1702" y="csY1702"/>
                  </a:cxn>
                  <a:cxn ang="0">
                    <a:pos x="csX1703" y="csY1703"/>
                  </a:cxn>
                  <a:cxn ang="0">
                    <a:pos x="csX1704" y="csY1704"/>
                  </a:cxn>
                  <a:cxn ang="0">
                    <a:pos x="csX1705" y="csY1705"/>
                  </a:cxn>
                  <a:cxn ang="0">
                    <a:pos x="csX1706" y="csY1706"/>
                  </a:cxn>
                  <a:cxn ang="0">
                    <a:pos x="csX1707" y="csY1707"/>
                  </a:cxn>
                  <a:cxn ang="0">
                    <a:pos x="csX1708" y="csY1708"/>
                  </a:cxn>
                  <a:cxn ang="0">
                    <a:pos x="csX1709" y="csY1709"/>
                  </a:cxn>
                  <a:cxn ang="0">
                    <a:pos x="csX1710" y="csY1710"/>
                  </a:cxn>
                  <a:cxn ang="0">
                    <a:pos x="csX1711" y="csY1711"/>
                  </a:cxn>
                  <a:cxn ang="0">
                    <a:pos x="csX1712" y="csY1712"/>
                  </a:cxn>
                  <a:cxn ang="0">
                    <a:pos x="csX1713" y="csY1713"/>
                  </a:cxn>
                  <a:cxn ang="0">
                    <a:pos x="csX1714" y="csY1714"/>
                  </a:cxn>
                  <a:cxn ang="0">
                    <a:pos x="csX1715" y="csY1715"/>
                  </a:cxn>
                  <a:cxn ang="0">
                    <a:pos x="csX1716" y="csY1716"/>
                  </a:cxn>
                  <a:cxn ang="0">
                    <a:pos x="csX1717" y="csY1717"/>
                  </a:cxn>
                  <a:cxn ang="0">
                    <a:pos x="csX1718" y="csY1718"/>
                  </a:cxn>
                  <a:cxn ang="0">
                    <a:pos x="csX1719" y="csY1719"/>
                  </a:cxn>
                </a:cxnLst>
                <a:rect l="l" t="t" r="r" b="b"/>
                <a:pathLst>
                  <a:path w="3040484" h="3193780">
                    <a:moveTo>
                      <a:pt x="3040485" y="2467667"/>
                    </a:moveTo>
                    <a:lnTo>
                      <a:pt x="3040485" y="2471879"/>
                    </a:lnTo>
                    <a:lnTo>
                      <a:pt x="3037441" y="2476574"/>
                    </a:lnTo>
                    <a:lnTo>
                      <a:pt x="3034789" y="2478866"/>
                    </a:lnTo>
                    <a:lnTo>
                      <a:pt x="3032745" y="2483078"/>
                    </a:lnTo>
                    <a:cubicBezTo>
                      <a:pt x="3032745" y="2483078"/>
                      <a:pt x="3029858" y="2489694"/>
                      <a:pt x="3029487" y="2490053"/>
                    </a:cubicBezTo>
                    <a:cubicBezTo>
                      <a:pt x="3029128" y="2490413"/>
                      <a:pt x="3021545" y="2500163"/>
                      <a:pt x="3021545" y="2500163"/>
                    </a:cubicBezTo>
                    <a:lnTo>
                      <a:pt x="3016849" y="2505948"/>
                    </a:lnTo>
                    <a:lnTo>
                      <a:pt x="3014322" y="2509914"/>
                    </a:lnTo>
                    <a:lnTo>
                      <a:pt x="3012760" y="2518823"/>
                    </a:lnTo>
                    <a:lnTo>
                      <a:pt x="3007828" y="2552645"/>
                    </a:lnTo>
                    <a:lnTo>
                      <a:pt x="3006378" y="2562272"/>
                    </a:lnTo>
                    <a:lnTo>
                      <a:pt x="3004694" y="2570214"/>
                    </a:lnTo>
                    <a:lnTo>
                      <a:pt x="3000369" y="2575032"/>
                    </a:lnTo>
                    <a:lnTo>
                      <a:pt x="2992181" y="2571416"/>
                    </a:lnTo>
                    <a:lnTo>
                      <a:pt x="2981588" y="2565878"/>
                    </a:lnTo>
                    <a:lnTo>
                      <a:pt x="2977982" y="2562508"/>
                    </a:lnTo>
                    <a:lnTo>
                      <a:pt x="2974129" y="2559868"/>
                    </a:lnTo>
                    <a:lnTo>
                      <a:pt x="2962088" y="2560586"/>
                    </a:lnTo>
                    <a:lnTo>
                      <a:pt x="2954876" y="2557452"/>
                    </a:lnTo>
                    <a:lnTo>
                      <a:pt x="2937060" y="2544220"/>
                    </a:lnTo>
                    <a:lnTo>
                      <a:pt x="2915156" y="2524236"/>
                    </a:lnTo>
                    <a:lnTo>
                      <a:pt x="2911303" y="2516530"/>
                    </a:lnTo>
                    <a:lnTo>
                      <a:pt x="2909214" y="2492221"/>
                    </a:lnTo>
                    <a:lnTo>
                      <a:pt x="2906810" y="2484043"/>
                    </a:lnTo>
                    <a:cubicBezTo>
                      <a:pt x="2906810" y="2484043"/>
                      <a:pt x="2906326" y="2479224"/>
                      <a:pt x="2906326" y="2478101"/>
                    </a:cubicBezTo>
                    <a:cubicBezTo>
                      <a:pt x="2906326" y="2476977"/>
                      <a:pt x="2907292" y="2469114"/>
                      <a:pt x="2907292" y="2469114"/>
                    </a:cubicBezTo>
                    <a:cubicBezTo>
                      <a:pt x="2907292" y="2469114"/>
                      <a:pt x="2902158" y="2457240"/>
                      <a:pt x="2901350" y="2456274"/>
                    </a:cubicBezTo>
                    <a:cubicBezTo>
                      <a:pt x="2900553" y="2455309"/>
                      <a:pt x="2893970" y="2449052"/>
                      <a:pt x="2892846" y="2447446"/>
                    </a:cubicBezTo>
                    <a:cubicBezTo>
                      <a:pt x="2891722" y="2445850"/>
                      <a:pt x="2886106" y="2439751"/>
                      <a:pt x="2886106" y="2439751"/>
                    </a:cubicBezTo>
                    <a:lnTo>
                      <a:pt x="2884982" y="2423857"/>
                    </a:lnTo>
                    <a:cubicBezTo>
                      <a:pt x="2884982" y="2423857"/>
                      <a:pt x="2880646" y="2421138"/>
                      <a:pt x="2879366" y="2419847"/>
                    </a:cubicBezTo>
                    <a:cubicBezTo>
                      <a:pt x="2878086" y="2418566"/>
                      <a:pt x="2871189" y="2412152"/>
                      <a:pt x="2869414" y="2411500"/>
                    </a:cubicBezTo>
                    <a:cubicBezTo>
                      <a:pt x="2867650" y="2410860"/>
                      <a:pt x="2860595" y="2409096"/>
                      <a:pt x="2859472" y="2408938"/>
                    </a:cubicBezTo>
                    <a:cubicBezTo>
                      <a:pt x="2858350" y="2408780"/>
                      <a:pt x="2849195" y="2407332"/>
                      <a:pt x="2849195" y="2407332"/>
                    </a:cubicBezTo>
                    <a:lnTo>
                      <a:pt x="2828334" y="2407007"/>
                    </a:lnTo>
                    <a:lnTo>
                      <a:pt x="2781324" y="2406052"/>
                    </a:lnTo>
                    <a:lnTo>
                      <a:pt x="2744007" y="2390404"/>
                    </a:lnTo>
                    <a:lnTo>
                      <a:pt x="2725956" y="2381259"/>
                    </a:lnTo>
                    <a:lnTo>
                      <a:pt x="2705972" y="2368982"/>
                    </a:lnTo>
                    <a:lnTo>
                      <a:pt x="2707185" y="2366095"/>
                    </a:lnTo>
                    <a:lnTo>
                      <a:pt x="2710072" y="2362725"/>
                    </a:lnTo>
                    <a:lnTo>
                      <a:pt x="2714160" y="2360075"/>
                    </a:lnTo>
                    <a:lnTo>
                      <a:pt x="2715363" y="2353571"/>
                    </a:lnTo>
                    <a:lnTo>
                      <a:pt x="2710072" y="2348764"/>
                    </a:lnTo>
                    <a:lnTo>
                      <a:pt x="2702602" y="2343462"/>
                    </a:lnTo>
                    <a:lnTo>
                      <a:pt x="2682944" y="2336565"/>
                    </a:lnTo>
                    <a:lnTo>
                      <a:pt x="2673003" y="2336407"/>
                    </a:lnTo>
                    <a:lnTo>
                      <a:pt x="2664173" y="2336407"/>
                    </a:lnTo>
                    <a:lnTo>
                      <a:pt x="2656951" y="2337047"/>
                    </a:lnTo>
                    <a:lnTo>
                      <a:pt x="2649570" y="2342024"/>
                    </a:lnTo>
                    <a:lnTo>
                      <a:pt x="2624532" y="2364805"/>
                    </a:lnTo>
                    <a:lnTo>
                      <a:pt x="2620701" y="2371230"/>
                    </a:lnTo>
                    <a:lnTo>
                      <a:pt x="2616939" y="2377554"/>
                    </a:lnTo>
                    <a:lnTo>
                      <a:pt x="2610097" y="2389035"/>
                    </a:lnTo>
                    <a:lnTo>
                      <a:pt x="2586586" y="2431080"/>
                    </a:lnTo>
                    <a:lnTo>
                      <a:pt x="2580330" y="2444077"/>
                    </a:lnTo>
                    <a:lnTo>
                      <a:pt x="2569490" y="2460152"/>
                    </a:lnTo>
                    <a:lnTo>
                      <a:pt x="2567726" y="2462051"/>
                    </a:lnTo>
                    <a:lnTo>
                      <a:pt x="2562008" y="2468207"/>
                    </a:lnTo>
                    <a:lnTo>
                      <a:pt x="2559144" y="2471284"/>
                    </a:lnTo>
                    <a:lnTo>
                      <a:pt x="2553122" y="2479945"/>
                    </a:lnTo>
                    <a:lnTo>
                      <a:pt x="2548797" y="2487651"/>
                    </a:lnTo>
                    <a:cubicBezTo>
                      <a:pt x="2548797" y="2487651"/>
                      <a:pt x="2550483" y="2496559"/>
                      <a:pt x="2550718" y="2497525"/>
                    </a:cubicBezTo>
                    <a:cubicBezTo>
                      <a:pt x="2550954" y="2498480"/>
                      <a:pt x="2558660" y="2518947"/>
                      <a:pt x="2558660" y="2518947"/>
                    </a:cubicBezTo>
                    <a:lnTo>
                      <a:pt x="2558424" y="2523755"/>
                    </a:lnTo>
                    <a:lnTo>
                      <a:pt x="2544461" y="2535549"/>
                    </a:lnTo>
                    <a:lnTo>
                      <a:pt x="2536037" y="2549512"/>
                    </a:lnTo>
                    <a:lnTo>
                      <a:pt x="2523523" y="2568293"/>
                    </a:lnTo>
                    <a:cubicBezTo>
                      <a:pt x="2523523" y="2568293"/>
                      <a:pt x="2523275" y="2577921"/>
                      <a:pt x="2523275" y="2578640"/>
                    </a:cubicBezTo>
                    <a:cubicBezTo>
                      <a:pt x="2523275" y="2579358"/>
                      <a:pt x="2520153" y="2585380"/>
                      <a:pt x="2520625" y="2586098"/>
                    </a:cubicBezTo>
                    <a:cubicBezTo>
                      <a:pt x="2521109" y="2586828"/>
                      <a:pt x="2525927" y="2592838"/>
                      <a:pt x="2525927" y="2592838"/>
                    </a:cubicBezTo>
                    <a:lnTo>
                      <a:pt x="2531947" y="2598376"/>
                    </a:lnTo>
                    <a:lnTo>
                      <a:pt x="2532183" y="2617158"/>
                    </a:lnTo>
                    <a:lnTo>
                      <a:pt x="2545900" y="2628223"/>
                    </a:lnTo>
                    <a:cubicBezTo>
                      <a:pt x="2545900" y="2628223"/>
                      <a:pt x="2551685" y="2629425"/>
                      <a:pt x="2552887" y="2630155"/>
                    </a:cubicBezTo>
                    <a:cubicBezTo>
                      <a:pt x="2554089" y="2630875"/>
                      <a:pt x="2566120" y="2633525"/>
                      <a:pt x="2566120" y="2633525"/>
                    </a:cubicBezTo>
                    <a:cubicBezTo>
                      <a:pt x="2566120" y="2633525"/>
                      <a:pt x="2574073" y="2633761"/>
                      <a:pt x="2575757" y="2633525"/>
                    </a:cubicBezTo>
                    <a:cubicBezTo>
                      <a:pt x="2577442" y="2633278"/>
                      <a:pt x="2591158" y="2633626"/>
                      <a:pt x="2591158" y="2633626"/>
                    </a:cubicBezTo>
                    <a:lnTo>
                      <a:pt x="2600549" y="2637378"/>
                    </a:lnTo>
                    <a:lnTo>
                      <a:pt x="2607851" y="2646117"/>
                    </a:lnTo>
                    <a:lnTo>
                      <a:pt x="2625823" y="2662484"/>
                    </a:lnTo>
                    <a:cubicBezTo>
                      <a:pt x="2625823" y="2662484"/>
                      <a:pt x="2639303" y="2668910"/>
                      <a:pt x="2640910" y="2670516"/>
                    </a:cubicBezTo>
                    <a:cubicBezTo>
                      <a:pt x="2642505" y="2672111"/>
                      <a:pt x="2659522" y="2683030"/>
                      <a:pt x="2659522" y="2683030"/>
                    </a:cubicBezTo>
                    <a:lnTo>
                      <a:pt x="2677170" y="2697476"/>
                    </a:lnTo>
                    <a:lnTo>
                      <a:pt x="2683910" y="2703565"/>
                    </a:lnTo>
                    <a:lnTo>
                      <a:pt x="2693536" y="2706137"/>
                    </a:lnTo>
                    <a:lnTo>
                      <a:pt x="2685516" y="2724109"/>
                    </a:lnTo>
                    <a:lnTo>
                      <a:pt x="2680698" y="2734140"/>
                    </a:lnTo>
                    <a:lnTo>
                      <a:pt x="2680461" y="2748822"/>
                    </a:lnTo>
                    <a:cubicBezTo>
                      <a:pt x="2680461" y="2748822"/>
                      <a:pt x="2681663" y="2757247"/>
                      <a:pt x="2682147" y="2757965"/>
                    </a:cubicBezTo>
                    <a:cubicBezTo>
                      <a:pt x="2682630" y="2758695"/>
                      <a:pt x="2687685" y="2764223"/>
                      <a:pt x="2688403" y="2764705"/>
                    </a:cubicBezTo>
                    <a:cubicBezTo>
                      <a:pt x="2689122" y="2765189"/>
                      <a:pt x="2690335" y="2769041"/>
                      <a:pt x="2690571" y="2770007"/>
                    </a:cubicBezTo>
                    <a:cubicBezTo>
                      <a:pt x="2690808" y="2770962"/>
                      <a:pt x="2688651" y="2785891"/>
                      <a:pt x="2688651" y="2785891"/>
                    </a:cubicBezTo>
                    <a:lnTo>
                      <a:pt x="2684551" y="2795035"/>
                    </a:lnTo>
                    <a:lnTo>
                      <a:pt x="2682630" y="2799134"/>
                    </a:lnTo>
                    <a:lnTo>
                      <a:pt x="2686719" y="2803706"/>
                    </a:lnTo>
                    <a:lnTo>
                      <a:pt x="2687685" y="2815254"/>
                    </a:lnTo>
                    <a:lnTo>
                      <a:pt x="2691773" y="2819826"/>
                    </a:lnTo>
                    <a:cubicBezTo>
                      <a:pt x="2691773" y="2819826"/>
                      <a:pt x="2695391" y="2824162"/>
                      <a:pt x="2696109" y="2824880"/>
                    </a:cubicBezTo>
                    <a:cubicBezTo>
                      <a:pt x="2696828" y="2825610"/>
                      <a:pt x="2702130" y="2826565"/>
                      <a:pt x="2702130" y="2826565"/>
                    </a:cubicBezTo>
                    <a:lnTo>
                      <a:pt x="2703568" y="2828497"/>
                    </a:lnTo>
                    <a:lnTo>
                      <a:pt x="2700445" y="2832350"/>
                    </a:lnTo>
                    <a:lnTo>
                      <a:pt x="2698030" y="2835720"/>
                    </a:lnTo>
                    <a:lnTo>
                      <a:pt x="2696109" y="2838124"/>
                    </a:lnTo>
                    <a:lnTo>
                      <a:pt x="2694829" y="2846705"/>
                    </a:lnTo>
                    <a:lnTo>
                      <a:pt x="2692414" y="2852647"/>
                    </a:lnTo>
                    <a:lnTo>
                      <a:pt x="2689212" y="2858747"/>
                    </a:lnTo>
                    <a:lnTo>
                      <a:pt x="2682472" y="2868688"/>
                    </a:lnTo>
                    <a:lnTo>
                      <a:pt x="2675563" y="2869812"/>
                    </a:lnTo>
                    <a:lnTo>
                      <a:pt x="2668027" y="2869812"/>
                    </a:lnTo>
                    <a:lnTo>
                      <a:pt x="2664813" y="2866768"/>
                    </a:lnTo>
                    <a:cubicBezTo>
                      <a:pt x="2664813" y="2866768"/>
                      <a:pt x="2659197" y="2866610"/>
                      <a:pt x="2658073" y="2866610"/>
                    </a:cubicBezTo>
                    <a:cubicBezTo>
                      <a:pt x="2656950" y="2866610"/>
                      <a:pt x="2653266" y="2865160"/>
                      <a:pt x="2653266" y="2865160"/>
                    </a:cubicBezTo>
                    <a:lnTo>
                      <a:pt x="2651974" y="2861476"/>
                    </a:lnTo>
                    <a:lnTo>
                      <a:pt x="2648930" y="2858747"/>
                    </a:lnTo>
                    <a:lnTo>
                      <a:pt x="2640022" y="2857860"/>
                    </a:lnTo>
                    <a:lnTo>
                      <a:pt x="2634484" y="2858702"/>
                    </a:lnTo>
                    <a:lnTo>
                      <a:pt x="2627620" y="2860870"/>
                    </a:lnTo>
                    <a:lnTo>
                      <a:pt x="2599503" y="2870935"/>
                    </a:lnTo>
                    <a:lnTo>
                      <a:pt x="2567568" y="2890031"/>
                    </a:lnTo>
                    <a:lnTo>
                      <a:pt x="2555852" y="2897099"/>
                    </a:lnTo>
                    <a:lnTo>
                      <a:pt x="2545427" y="2908815"/>
                    </a:lnTo>
                    <a:lnTo>
                      <a:pt x="2540451" y="2914432"/>
                    </a:lnTo>
                    <a:lnTo>
                      <a:pt x="2531621" y="2931922"/>
                    </a:lnTo>
                    <a:lnTo>
                      <a:pt x="2530015" y="2937864"/>
                    </a:lnTo>
                    <a:cubicBezTo>
                      <a:pt x="2530015" y="2937864"/>
                      <a:pt x="2533229" y="2945402"/>
                      <a:pt x="2533229" y="2946200"/>
                    </a:cubicBezTo>
                    <a:cubicBezTo>
                      <a:pt x="2533229" y="2947008"/>
                      <a:pt x="2534666" y="2955996"/>
                      <a:pt x="2534666" y="2955996"/>
                    </a:cubicBezTo>
                    <a:lnTo>
                      <a:pt x="2538845" y="2980866"/>
                    </a:lnTo>
                    <a:lnTo>
                      <a:pt x="2540451" y="3000120"/>
                    </a:lnTo>
                    <a:lnTo>
                      <a:pt x="2542057" y="3018743"/>
                    </a:lnTo>
                    <a:lnTo>
                      <a:pt x="2539327" y="3030292"/>
                    </a:lnTo>
                    <a:lnTo>
                      <a:pt x="2512929" y="3055488"/>
                    </a:lnTo>
                    <a:lnTo>
                      <a:pt x="2505707" y="3060543"/>
                    </a:lnTo>
                    <a:lnTo>
                      <a:pt x="2490542" y="3065834"/>
                    </a:lnTo>
                    <a:lnTo>
                      <a:pt x="2481634" y="3068731"/>
                    </a:lnTo>
                    <a:lnTo>
                      <a:pt x="2476578" y="3074629"/>
                    </a:lnTo>
                    <a:lnTo>
                      <a:pt x="2471760" y="3080279"/>
                    </a:lnTo>
                    <a:lnTo>
                      <a:pt x="2448013" y="3106834"/>
                    </a:lnTo>
                    <a:lnTo>
                      <a:pt x="2440633" y="3115181"/>
                    </a:lnTo>
                    <a:lnTo>
                      <a:pt x="2436465" y="3122730"/>
                    </a:lnTo>
                    <a:lnTo>
                      <a:pt x="2433567" y="3138771"/>
                    </a:lnTo>
                    <a:lnTo>
                      <a:pt x="2429164" y="3161878"/>
                    </a:lnTo>
                    <a:cubicBezTo>
                      <a:pt x="2429164" y="3161878"/>
                      <a:pt x="2425310" y="3167663"/>
                      <a:pt x="2424828" y="3168865"/>
                    </a:cubicBezTo>
                    <a:cubicBezTo>
                      <a:pt x="2424345" y="3170067"/>
                      <a:pt x="2420492" y="3177043"/>
                      <a:pt x="2419774" y="3177773"/>
                    </a:cubicBezTo>
                    <a:cubicBezTo>
                      <a:pt x="2419055" y="3178491"/>
                      <a:pt x="2412551" y="3188838"/>
                      <a:pt x="2412551" y="3188838"/>
                    </a:cubicBezTo>
                    <a:lnTo>
                      <a:pt x="2406777" y="3191006"/>
                    </a:lnTo>
                    <a:cubicBezTo>
                      <a:pt x="2406777" y="3191006"/>
                      <a:pt x="2394983" y="3191006"/>
                      <a:pt x="2394252" y="3191006"/>
                    </a:cubicBezTo>
                    <a:cubicBezTo>
                      <a:pt x="2393533" y="3191006"/>
                      <a:pt x="2378851" y="3191006"/>
                      <a:pt x="2378851" y="3191006"/>
                    </a:cubicBezTo>
                    <a:lnTo>
                      <a:pt x="2374033" y="3191848"/>
                    </a:lnTo>
                    <a:lnTo>
                      <a:pt x="2361518" y="3191848"/>
                    </a:lnTo>
                    <a:cubicBezTo>
                      <a:pt x="2361518" y="3191848"/>
                      <a:pt x="2352610" y="3191489"/>
                      <a:pt x="2352128" y="3191848"/>
                    </a:cubicBezTo>
                    <a:cubicBezTo>
                      <a:pt x="2351655" y="3192208"/>
                      <a:pt x="2341423" y="3193781"/>
                      <a:pt x="2341423" y="3193781"/>
                    </a:cubicBezTo>
                    <a:lnTo>
                      <a:pt x="2332998" y="3193781"/>
                    </a:lnTo>
                    <a:lnTo>
                      <a:pt x="2327697" y="3193051"/>
                    </a:lnTo>
                    <a:lnTo>
                      <a:pt x="2323013" y="3191006"/>
                    </a:lnTo>
                    <a:cubicBezTo>
                      <a:pt x="2323013" y="3191006"/>
                      <a:pt x="2320003" y="3188725"/>
                      <a:pt x="2319643" y="3188603"/>
                    </a:cubicBezTo>
                    <a:cubicBezTo>
                      <a:pt x="2319272" y="3188479"/>
                      <a:pt x="2312656" y="3184266"/>
                      <a:pt x="2312656" y="3184266"/>
                    </a:cubicBezTo>
                    <a:lnTo>
                      <a:pt x="2306883" y="3179941"/>
                    </a:lnTo>
                    <a:lnTo>
                      <a:pt x="2298693" y="3166573"/>
                    </a:lnTo>
                    <a:cubicBezTo>
                      <a:pt x="2298693" y="3166573"/>
                      <a:pt x="2300378" y="3155981"/>
                      <a:pt x="2300501" y="3155139"/>
                    </a:cubicBezTo>
                    <a:cubicBezTo>
                      <a:pt x="2300625" y="3154296"/>
                      <a:pt x="2301703" y="3144916"/>
                      <a:pt x="2301703" y="3144916"/>
                    </a:cubicBezTo>
                    <a:lnTo>
                      <a:pt x="2301984" y="3119192"/>
                    </a:lnTo>
                    <a:cubicBezTo>
                      <a:pt x="2301984" y="3119192"/>
                      <a:pt x="2302142" y="3114058"/>
                      <a:pt x="2302309" y="3113418"/>
                    </a:cubicBezTo>
                    <a:cubicBezTo>
                      <a:pt x="2302467" y="3112778"/>
                      <a:pt x="2301186" y="3103308"/>
                      <a:pt x="2301186" y="3103308"/>
                    </a:cubicBezTo>
                    <a:lnTo>
                      <a:pt x="2300141" y="3091592"/>
                    </a:lnTo>
                    <a:lnTo>
                      <a:pt x="2302062" y="3083649"/>
                    </a:lnTo>
                    <a:cubicBezTo>
                      <a:pt x="2302062" y="3083649"/>
                      <a:pt x="2303747" y="3081729"/>
                      <a:pt x="2306634" y="3081482"/>
                    </a:cubicBezTo>
                    <a:cubicBezTo>
                      <a:pt x="2309532" y="3081245"/>
                      <a:pt x="2322046" y="3080527"/>
                      <a:pt x="2323248" y="3080527"/>
                    </a:cubicBezTo>
                    <a:cubicBezTo>
                      <a:pt x="2324450" y="3080527"/>
                      <a:pt x="2328786" y="3081245"/>
                      <a:pt x="2330954" y="3080527"/>
                    </a:cubicBezTo>
                    <a:cubicBezTo>
                      <a:pt x="2333122" y="3079797"/>
                      <a:pt x="2345389" y="3068485"/>
                      <a:pt x="2345389" y="3068485"/>
                    </a:cubicBezTo>
                    <a:cubicBezTo>
                      <a:pt x="2345389" y="3068485"/>
                      <a:pt x="2347557" y="3059341"/>
                      <a:pt x="2348039" y="3058622"/>
                    </a:cubicBezTo>
                    <a:cubicBezTo>
                      <a:pt x="2348523" y="3057892"/>
                      <a:pt x="2354296" y="3045142"/>
                      <a:pt x="2354296" y="3045142"/>
                    </a:cubicBezTo>
                    <a:lnTo>
                      <a:pt x="2362238" y="3027080"/>
                    </a:lnTo>
                    <a:lnTo>
                      <a:pt x="2367292" y="3016497"/>
                    </a:lnTo>
                    <a:cubicBezTo>
                      <a:pt x="2367292" y="3016497"/>
                      <a:pt x="2371145" y="3007107"/>
                      <a:pt x="2371392" y="3006141"/>
                    </a:cubicBezTo>
                    <a:cubicBezTo>
                      <a:pt x="2371629" y="3005175"/>
                      <a:pt x="2373077" y="2996751"/>
                      <a:pt x="2373560" y="2994829"/>
                    </a:cubicBezTo>
                    <a:cubicBezTo>
                      <a:pt x="2374032" y="2992907"/>
                      <a:pt x="2374032" y="2986639"/>
                      <a:pt x="2374032" y="2986639"/>
                    </a:cubicBezTo>
                    <a:lnTo>
                      <a:pt x="2364483" y="2978304"/>
                    </a:lnTo>
                    <a:lnTo>
                      <a:pt x="2361922" y="2975889"/>
                    </a:lnTo>
                    <a:lnTo>
                      <a:pt x="2358227" y="2972688"/>
                    </a:lnTo>
                    <a:cubicBezTo>
                      <a:pt x="2358227" y="2972688"/>
                      <a:pt x="2354216" y="2970116"/>
                      <a:pt x="2353902" y="2969880"/>
                    </a:cubicBezTo>
                    <a:cubicBezTo>
                      <a:pt x="2353576" y="2969632"/>
                      <a:pt x="2350049" y="2965623"/>
                      <a:pt x="2350049" y="2965623"/>
                    </a:cubicBezTo>
                    <a:lnTo>
                      <a:pt x="2350364" y="2961130"/>
                    </a:lnTo>
                    <a:lnTo>
                      <a:pt x="2353903" y="2956232"/>
                    </a:lnTo>
                    <a:cubicBezTo>
                      <a:pt x="2353903" y="2956232"/>
                      <a:pt x="2357182" y="2952547"/>
                      <a:pt x="2357666" y="2952380"/>
                    </a:cubicBezTo>
                    <a:cubicBezTo>
                      <a:pt x="2358149" y="2952222"/>
                      <a:pt x="2362642" y="2949897"/>
                      <a:pt x="2362642" y="2949897"/>
                    </a:cubicBezTo>
                    <a:lnTo>
                      <a:pt x="2376088" y="2940068"/>
                    </a:lnTo>
                    <a:lnTo>
                      <a:pt x="2383670" y="2935620"/>
                    </a:lnTo>
                    <a:cubicBezTo>
                      <a:pt x="2383670" y="2935620"/>
                      <a:pt x="2384389" y="2933936"/>
                      <a:pt x="2385591" y="2933452"/>
                    </a:cubicBezTo>
                    <a:cubicBezTo>
                      <a:pt x="2386793" y="2932969"/>
                      <a:pt x="2392690" y="2930442"/>
                      <a:pt x="2392690" y="2930442"/>
                    </a:cubicBezTo>
                    <a:cubicBezTo>
                      <a:pt x="2392690" y="2930442"/>
                      <a:pt x="2401238" y="2930318"/>
                      <a:pt x="2401834" y="2930566"/>
                    </a:cubicBezTo>
                    <a:cubicBezTo>
                      <a:pt x="2402441" y="2930802"/>
                      <a:pt x="2408338" y="2931644"/>
                      <a:pt x="2408698" y="2932004"/>
                    </a:cubicBezTo>
                    <a:cubicBezTo>
                      <a:pt x="2409058" y="2932364"/>
                      <a:pt x="2415920" y="2933453"/>
                      <a:pt x="2416527" y="2933565"/>
                    </a:cubicBezTo>
                    <a:cubicBezTo>
                      <a:pt x="2417122" y="2933689"/>
                      <a:pt x="2424952" y="2932723"/>
                      <a:pt x="2425312" y="2932723"/>
                    </a:cubicBezTo>
                    <a:cubicBezTo>
                      <a:pt x="2425672" y="2932723"/>
                      <a:pt x="2431209" y="2929241"/>
                      <a:pt x="2431209" y="2929241"/>
                    </a:cubicBezTo>
                    <a:lnTo>
                      <a:pt x="2441319" y="2917199"/>
                    </a:lnTo>
                    <a:cubicBezTo>
                      <a:pt x="2441319" y="2917199"/>
                      <a:pt x="2443364" y="2914671"/>
                      <a:pt x="2443724" y="2913829"/>
                    </a:cubicBezTo>
                    <a:cubicBezTo>
                      <a:pt x="2444082" y="2912987"/>
                      <a:pt x="2446487" y="2905887"/>
                      <a:pt x="2446610" y="2905404"/>
                    </a:cubicBezTo>
                    <a:cubicBezTo>
                      <a:pt x="2446734" y="2904922"/>
                      <a:pt x="2446970" y="2899754"/>
                      <a:pt x="2446970" y="2899754"/>
                    </a:cubicBezTo>
                    <a:lnTo>
                      <a:pt x="2451385" y="2882443"/>
                    </a:lnTo>
                    <a:lnTo>
                      <a:pt x="2454441" y="2876400"/>
                    </a:lnTo>
                    <a:cubicBezTo>
                      <a:pt x="2454441" y="2876400"/>
                      <a:pt x="2452835" y="2868536"/>
                      <a:pt x="2452666" y="2867897"/>
                    </a:cubicBezTo>
                    <a:cubicBezTo>
                      <a:pt x="2452508" y="2867257"/>
                      <a:pt x="2450902" y="2863078"/>
                      <a:pt x="2449947" y="2862281"/>
                    </a:cubicBezTo>
                    <a:cubicBezTo>
                      <a:pt x="2448981" y="2861482"/>
                      <a:pt x="2441432" y="2856338"/>
                      <a:pt x="2441432" y="2856338"/>
                    </a:cubicBezTo>
                    <a:lnTo>
                      <a:pt x="2434861" y="2851204"/>
                    </a:lnTo>
                    <a:lnTo>
                      <a:pt x="2423628" y="2824648"/>
                    </a:lnTo>
                    <a:cubicBezTo>
                      <a:pt x="2423628" y="2824648"/>
                      <a:pt x="2417843" y="2809966"/>
                      <a:pt x="2417372" y="2809248"/>
                    </a:cubicBezTo>
                    <a:cubicBezTo>
                      <a:pt x="2416888" y="2808518"/>
                      <a:pt x="2412552" y="2789265"/>
                      <a:pt x="2412552" y="2789265"/>
                    </a:cubicBezTo>
                    <a:lnTo>
                      <a:pt x="2410148" y="2773617"/>
                    </a:lnTo>
                    <a:cubicBezTo>
                      <a:pt x="2410148" y="2773617"/>
                      <a:pt x="2409664" y="2740321"/>
                      <a:pt x="2409664" y="2739681"/>
                    </a:cubicBezTo>
                    <a:cubicBezTo>
                      <a:pt x="2409664" y="2739041"/>
                      <a:pt x="2408215" y="2731492"/>
                      <a:pt x="2408215" y="2730852"/>
                    </a:cubicBezTo>
                    <a:cubicBezTo>
                      <a:pt x="2408215" y="2730211"/>
                      <a:pt x="2405329" y="2723471"/>
                      <a:pt x="2405329" y="2723471"/>
                    </a:cubicBezTo>
                    <a:lnTo>
                      <a:pt x="2399554" y="2698433"/>
                    </a:lnTo>
                    <a:lnTo>
                      <a:pt x="2392814" y="2688492"/>
                    </a:lnTo>
                    <a:cubicBezTo>
                      <a:pt x="2392814" y="2688492"/>
                      <a:pt x="2389601" y="2680786"/>
                      <a:pt x="2388962" y="2679820"/>
                    </a:cubicBezTo>
                    <a:cubicBezTo>
                      <a:pt x="2388322" y="2678854"/>
                      <a:pt x="2383502" y="2672114"/>
                      <a:pt x="2383502" y="2672114"/>
                    </a:cubicBezTo>
                    <a:cubicBezTo>
                      <a:pt x="2383502" y="2672114"/>
                      <a:pt x="2373876" y="2664419"/>
                      <a:pt x="2373561" y="2663453"/>
                    </a:cubicBezTo>
                    <a:cubicBezTo>
                      <a:pt x="2373236" y="2662487"/>
                      <a:pt x="2362328" y="2646760"/>
                      <a:pt x="2362328" y="2646760"/>
                    </a:cubicBezTo>
                    <a:lnTo>
                      <a:pt x="2351173" y="2615712"/>
                    </a:lnTo>
                    <a:lnTo>
                      <a:pt x="2345871" y="2589235"/>
                    </a:lnTo>
                    <a:lnTo>
                      <a:pt x="2341546" y="2569016"/>
                    </a:lnTo>
                    <a:lnTo>
                      <a:pt x="2340817" y="2551122"/>
                    </a:lnTo>
                    <a:cubicBezTo>
                      <a:pt x="2340817" y="2551122"/>
                      <a:pt x="2341142" y="2547909"/>
                      <a:pt x="2340660" y="2546146"/>
                    </a:cubicBezTo>
                    <a:cubicBezTo>
                      <a:pt x="2340177" y="2544382"/>
                      <a:pt x="2336324" y="2538440"/>
                      <a:pt x="2336010" y="2537485"/>
                    </a:cubicBezTo>
                    <a:cubicBezTo>
                      <a:pt x="2335684" y="2536519"/>
                      <a:pt x="2333123" y="2532183"/>
                      <a:pt x="2332954" y="2531543"/>
                    </a:cubicBezTo>
                    <a:cubicBezTo>
                      <a:pt x="2332943" y="2531487"/>
                      <a:pt x="2332887" y="2531352"/>
                      <a:pt x="2332797" y="2531161"/>
                    </a:cubicBezTo>
                    <a:cubicBezTo>
                      <a:pt x="2332225" y="2530015"/>
                      <a:pt x="2330393" y="2526713"/>
                      <a:pt x="2329046" y="2524309"/>
                    </a:cubicBezTo>
                    <a:cubicBezTo>
                      <a:pt x="2328169" y="2522759"/>
                      <a:pt x="2327507" y="2521590"/>
                      <a:pt x="2327507" y="2521590"/>
                    </a:cubicBezTo>
                    <a:lnTo>
                      <a:pt x="2315307" y="2499921"/>
                    </a:lnTo>
                    <a:cubicBezTo>
                      <a:pt x="2315307" y="2499921"/>
                      <a:pt x="2312903" y="2495955"/>
                      <a:pt x="2312532" y="2495473"/>
                    </a:cubicBezTo>
                    <a:cubicBezTo>
                      <a:pt x="2312330" y="2495215"/>
                      <a:pt x="2311061" y="2493911"/>
                      <a:pt x="2309971" y="2492810"/>
                    </a:cubicBezTo>
                    <a:cubicBezTo>
                      <a:pt x="2309095" y="2491923"/>
                      <a:pt x="2308320" y="2491148"/>
                      <a:pt x="2308320" y="2491148"/>
                    </a:cubicBezTo>
                    <a:lnTo>
                      <a:pt x="2303467" y="2487643"/>
                    </a:lnTo>
                    <a:lnTo>
                      <a:pt x="2301827" y="2486452"/>
                    </a:lnTo>
                    <a:lnTo>
                      <a:pt x="2297491" y="2484520"/>
                    </a:lnTo>
                    <a:cubicBezTo>
                      <a:pt x="2297491" y="2484520"/>
                      <a:pt x="2296054" y="2483566"/>
                      <a:pt x="2293043" y="2482723"/>
                    </a:cubicBezTo>
                    <a:cubicBezTo>
                      <a:pt x="2290032" y="2481881"/>
                      <a:pt x="2285820" y="2481634"/>
                      <a:pt x="2285820" y="2481634"/>
                    </a:cubicBezTo>
                    <a:lnTo>
                      <a:pt x="2282450" y="2481522"/>
                    </a:lnTo>
                    <a:cubicBezTo>
                      <a:pt x="2282450" y="2481522"/>
                      <a:pt x="2279799" y="2481758"/>
                      <a:pt x="2279440" y="2481881"/>
                    </a:cubicBezTo>
                    <a:cubicBezTo>
                      <a:pt x="2279080" y="2481994"/>
                      <a:pt x="2275587" y="2482960"/>
                      <a:pt x="2274991" y="2483319"/>
                    </a:cubicBezTo>
                    <a:cubicBezTo>
                      <a:pt x="2274385" y="2483678"/>
                      <a:pt x="2271139" y="2487172"/>
                      <a:pt x="2271139" y="2487172"/>
                    </a:cubicBezTo>
                    <a:lnTo>
                      <a:pt x="2266803" y="2491868"/>
                    </a:lnTo>
                    <a:lnTo>
                      <a:pt x="2255009" y="2503426"/>
                    </a:lnTo>
                    <a:lnTo>
                      <a:pt x="2251762" y="2506796"/>
                    </a:lnTo>
                    <a:lnTo>
                      <a:pt x="2248752" y="2507876"/>
                    </a:lnTo>
                    <a:lnTo>
                      <a:pt x="2243574" y="2507392"/>
                    </a:lnTo>
                    <a:cubicBezTo>
                      <a:pt x="2243574" y="2507392"/>
                      <a:pt x="2238036" y="2507156"/>
                      <a:pt x="2237317" y="2507156"/>
                    </a:cubicBezTo>
                    <a:cubicBezTo>
                      <a:pt x="2236599" y="2507156"/>
                      <a:pt x="2232139" y="2505830"/>
                      <a:pt x="2231779" y="2505707"/>
                    </a:cubicBezTo>
                    <a:cubicBezTo>
                      <a:pt x="2231421" y="2505583"/>
                      <a:pt x="2227927" y="2503426"/>
                      <a:pt x="2227927" y="2503426"/>
                    </a:cubicBezTo>
                    <a:lnTo>
                      <a:pt x="2221187" y="2499450"/>
                    </a:lnTo>
                    <a:lnTo>
                      <a:pt x="2216131" y="2493552"/>
                    </a:lnTo>
                    <a:lnTo>
                      <a:pt x="2209515" y="2480308"/>
                    </a:lnTo>
                    <a:lnTo>
                      <a:pt x="2204101" y="2474175"/>
                    </a:lnTo>
                    <a:lnTo>
                      <a:pt x="2198079" y="2470322"/>
                    </a:lnTo>
                    <a:cubicBezTo>
                      <a:pt x="2198079" y="2470322"/>
                      <a:pt x="2194585" y="2467199"/>
                      <a:pt x="2194114" y="2466828"/>
                    </a:cubicBezTo>
                    <a:cubicBezTo>
                      <a:pt x="2193631" y="2466468"/>
                      <a:pt x="2190015" y="2463582"/>
                      <a:pt x="2190015" y="2463582"/>
                    </a:cubicBezTo>
                    <a:lnTo>
                      <a:pt x="2186408" y="2462863"/>
                    </a:lnTo>
                    <a:cubicBezTo>
                      <a:pt x="2186408" y="2462863"/>
                      <a:pt x="2183275" y="2459729"/>
                      <a:pt x="2183275" y="2459246"/>
                    </a:cubicBezTo>
                    <a:cubicBezTo>
                      <a:pt x="2183275" y="2458773"/>
                      <a:pt x="2181354" y="2453831"/>
                      <a:pt x="2181354" y="2453831"/>
                    </a:cubicBezTo>
                    <a:cubicBezTo>
                      <a:pt x="2181354" y="2453831"/>
                      <a:pt x="2178580" y="2451069"/>
                      <a:pt x="2178107" y="2450461"/>
                    </a:cubicBezTo>
                    <a:cubicBezTo>
                      <a:pt x="2177624" y="2449867"/>
                      <a:pt x="2174366" y="2448181"/>
                      <a:pt x="2174366" y="2448181"/>
                    </a:cubicBezTo>
                    <a:lnTo>
                      <a:pt x="2172446" y="2447698"/>
                    </a:lnTo>
                    <a:lnTo>
                      <a:pt x="2166784" y="2447372"/>
                    </a:lnTo>
                    <a:lnTo>
                      <a:pt x="2163897" y="2448663"/>
                    </a:lnTo>
                    <a:cubicBezTo>
                      <a:pt x="2163897" y="2448663"/>
                      <a:pt x="2161494" y="2449698"/>
                      <a:pt x="2161011" y="2449787"/>
                    </a:cubicBezTo>
                    <a:cubicBezTo>
                      <a:pt x="2160527" y="2449867"/>
                      <a:pt x="2156844" y="2450023"/>
                      <a:pt x="2155642" y="2449698"/>
                    </a:cubicBezTo>
                    <a:cubicBezTo>
                      <a:pt x="2154429" y="2449383"/>
                      <a:pt x="2150901" y="2446575"/>
                      <a:pt x="2150666" y="2446328"/>
                    </a:cubicBezTo>
                    <a:cubicBezTo>
                      <a:pt x="2150419" y="2446091"/>
                      <a:pt x="2147610" y="2443845"/>
                      <a:pt x="2147610" y="2443845"/>
                    </a:cubicBezTo>
                    <a:lnTo>
                      <a:pt x="2140556" y="2434813"/>
                    </a:lnTo>
                    <a:cubicBezTo>
                      <a:pt x="2140556" y="2434813"/>
                      <a:pt x="2139713" y="2434094"/>
                      <a:pt x="2139354" y="2434094"/>
                    </a:cubicBezTo>
                    <a:cubicBezTo>
                      <a:pt x="2138983" y="2434094"/>
                      <a:pt x="2136220" y="2432532"/>
                      <a:pt x="2136220" y="2432532"/>
                    </a:cubicBezTo>
                    <a:cubicBezTo>
                      <a:pt x="2136220" y="2432532"/>
                      <a:pt x="2130929" y="2432532"/>
                      <a:pt x="2130558" y="2432532"/>
                    </a:cubicBezTo>
                    <a:cubicBezTo>
                      <a:pt x="2130198" y="2432532"/>
                      <a:pt x="2125873" y="2429162"/>
                      <a:pt x="2125873" y="2429162"/>
                    </a:cubicBezTo>
                    <a:lnTo>
                      <a:pt x="2121538" y="2425185"/>
                    </a:lnTo>
                    <a:cubicBezTo>
                      <a:pt x="2121538" y="2425185"/>
                      <a:pt x="2120336" y="2422782"/>
                      <a:pt x="2120448" y="2422174"/>
                    </a:cubicBezTo>
                    <a:cubicBezTo>
                      <a:pt x="2120572" y="2421578"/>
                      <a:pt x="2123818" y="2418085"/>
                      <a:pt x="2124660" y="2417490"/>
                    </a:cubicBezTo>
                    <a:cubicBezTo>
                      <a:pt x="2125503" y="2416884"/>
                      <a:pt x="2126828" y="2414839"/>
                      <a:pt x="2126952" y="2414232"/>
                    </a:cubicBezTo>
                    <a:cubicBezTo>
                      <a:pt x="2127076" y="2413637"/>
                      <a:pt x="2128638" y="2408818"/>
                      <a:pt x="2128638" y="2408818"/>
                    </a:cubicBezTo>
                    <a:lnTo>
                      <a:pt x="2129121" y="2394855"/>
                    </a:lnTo>
                    <a:lnTo>
                      <a:pt x="2132851" y="2390891"/>
                    </a:lnTo>
                    <a:cubicBezTo>
                      <a:pt x="2132851" y="2390891"/>
                      <a:pt x="2136345" y="2389082"/>
                      <a:pt x="2137782" y="2388363"/>
                    </a:cubicBezTo>
                    <a:cubicBezTo>
                      <a:pt x="2139231" y="2387632"/>
                      <a:pt x="2140197" y="2387161"/>
                      <a:pt x="2140197" y="2386195"/>
                    </a:cubicBezTo>
                    <a:cubicBezTo>
                      <a:pt x="2140197" y="2385229"/>
                      <a:pt x="2140668" y="2378253"/>
                      <a:pt x="2140668" y="2378253"/>
                    </a:cubicBezTo>
                    <a:lnTo>
                      <a:pt x="2135737" y="2359033"/>
                    </a:lnTo>
                    <a:cubicBezTo>
                      <a:pt x="2135737" y="2359033"/>
                      <a:pt x="2132211" y="2351494"/>
                      <a:pt x="2131727" y="2350686"/>
                    </a:cubicBezTo>
                    <a:cubicBezTo>
                      <a:pt x="2131244" y="2349888"/>
                      <a:pt x="2125953" y="2342184"/>
                      <a:pt x="2125953" y="2342184"/>
                    </a:cubicBezTo>
                    <a:lnTo>
                      <a:pt x="2109743" y="2309764"/>
                    </a:lnTo>
                    <a:lnTo>
                      <a:pt x="2104284" y="2300945"/>
                    </a:lnTo>
                    <a:cubicBezTo>
                      <a:pt x="2104284" y="2300945"/>
                      <a:pt x="2101554" y="2297733"/>
                      <a:pt x="2101071" y="2297406"/>
                    </a:cubicBezTo>
                    <a:cubicBezTo>
                      <a:pt x="2100600" y="2297092"/>
                      <a:pt x="2091130" y="2289229"/>
                      <a:pt x="2091130" y="2289229"/>
                    </a:cubicBezTo>
                    <a:lnTo>
                      <a:pt x="2085187" y="2285050"/>
                    </a:lnTo>
                    <a:lnTo>
                      <a:pt x="2080537" y="2281680"/>
                    </a:lnTo>
                    <a:lnTo>
                      <a:pt x="2074762" y="2281523"/>
                    </a:lnTo>
                    <a:lnTo>
                      <a:pt x="2070269" y="2286814"/>
                    </a:lnTo>
                    <a:lnTo>
                      <a:pt x="2066089" y="2292115"/>
                    </a:lnTo>
                    <a:lnTo>
                      <a:pt x="2060630" y="2292430"/>
                    </a:lnTo>
                    <a:lnTo>
                      <a:pt x="2053575" y="2290666"/>
                    </a:lnTo>
                    <a:lnTo>
                      <a:pt x="2048599" y="2290352"/>
                    </a:lnTo>
                    <a:lnTo>
                      <a:pt x="2040735" y="2294844"/>
                    </a:lnTo>
                    <a:cubicBezTo>
                      <a:pt x="2040735" y="2294844"/>
                      <a:pt x="2037691" y="2297731"/>
                      <a:pt x="2037040" y="2297888"/>
                    </a:cubicBezTo>
                    <a:cubicBezTo>
                      <a:pt x="2036399" y="2298046"/>
                      <a:pt x="2029985" y="2300944"/>
                      <a:pt x="2029985" y="2300944"/>
                    </a:cubicBezTo>
                    <a:cubicBezTo>
                      <a:pt x="2029985" y="2300944"/>
                      <a:pt x="2024369" y="2301102"/>
                      <a:pt x="2023885" y="2301102"/>
                    </a:cubicBezTo>
                    <a:cubicBezTo>
                      <a:pt x="2023402" y="2301102"/>
                      <a:pt x="2017943" y="2299653"/>
                      <a:pt x="2017943" y="2299653"/>
                    </a:cubicBezTo>
                    <a:lnTo>
                      <a:pt x="2011854" y="2296126"/>
                    </a:lnTo>
                    <a:lnTo>
                      <a:pt x="2008957" y="2296283"/>
                    </a:lnTo>
                    <a:lnTo>
                      <a:pt x="2002542" y="2299978"/>
                    </a:lnTo>
                    <a:lnTo>
                      <a:pt x="1995477" y="2303190"/>
                    </a:lnTo>
                    <a:lnTo>
                      <a:pt x="1984806" y="2307122"/>
                    </a:lnTo>
                    <a:lnTo>
                      <a:pt x="1977224" y="2313862"/>
                    </a:lnTo>
                    <a:lnTo>
                      <a:pt x="1973977" y="2316267"/>
                    </a:lnTo>
                    <a:lnTo>
                      <a:pt x="1968686" y="2317232"/>
                    </a:lnTo>
                    <a:cubicBezTo>
                      <a:pt x="1968686" y="2317232"/>
                      <a:pt x="1967484" y="2316750"/>
                      <a:pt x="1967361" y="2316390"/>
                    </a:cubicBezTo>
                    <a:cubicBezTo>
                      <a:pt x="1967237" y="2316020"/>
                      <a:pt x="1966395" y="2313862"/>
                      <a:pt x="1966395" y="2313380"/>
                    </a:cubicBezTo>
                    <a:cubicBezTo>
                      <a:pt x="1966395" y="2312896"/>
                      <a:pt x="1966755" y="2310728"/>
                      <a:pt x="1967237" y="2310122"/>
                    </a:cubicBezTo>
                    <a:cubicBezTo>
                      <a:pt x="1967721" y="2309526"/>
                      <a:pt x="1969529" y="2305798"/>
                      <a:pt x="1970247" y="2305068"/>
                    </a:cubicBezTo>
                    <a:cubicBezTo>
                      <a:pt x="1970966" y="2304349"/>
                      <a:pt x="1972292" y="2301945"/>
                      <a:pt x="1972775" y="2301338"/>
                    </a:cubicBezTo>
                    <a:cubicBezTo>
                      <a:pt x="1973259" y="2300743"/>
                      <a:pt x="1974583" y="2297486"/>
                      <a:pt x="1976628" y="2296171"/>
                    </a:cubicBezTo>
                    <a:cubicBezTo>
                      <a:pt x="1978672" y="2294845"/>
                      <a:pt x="1985535" y="2289903"/>
                      <a:pt x="1986018" y="2289544"/>
                    </a:cubicBezTo>
                    <a:cubicBezTo>
                      <a:pt x="1986489" y="2289185"/>
                      <a:pt x="1991545" y="2286297"/>
                      <a:pt x="1992274" y="2285691"/>
                    </a:cubicBezTo>
                    <a:cubicBezTo>
                      <a:pt x="1992993" y="2285095"/>
                      <a:pt x="2000576" y="2279558"/>
                      <a:pt x="2000576" y="2279558"/>
                    </a:cubicBezTo>
                    <a:lnTo>
                      <a:pt x="2006350" y="2274379"/>
                    </a:lnTo>
                    <a:cubicBezTo>
                      <a:pt x="2006350" y="2274379"/>
                      <a:pt x="2006709" y="2272818"/>
                      <a:pt x="2006473" y="2271851"/>
                    </a:cubicBezTo>
                    <a:cubicBezTo>
                      <a:pt x="2006237" y="2270896"/>
                      <a:pt x="2004069" y="2264629"/>
                      <a:pt x="2003103" y="2263427"/>
                    </a:cubicBezTo>
                    <a:cubicBezTo>
                      <a:pt x="2002137" y="2262225"/>
                      <a:pt x="1999250" y="2259338"/>
                      <a:pt x="1998654" y="2258732"/>
                    </a:cubicBezTo>
                    <a:cubicBezTo>
                      <a:pt x="1998049" y="2258136"/>
                      <a:pt x="1993117" y="2255609"/>
                      <a:pt x="1993117" y="2255609"/>
                    </a:cubicBezTo>
                    <a:lnTo>
                      <a:pt x="1988781" y="2251632"/>
                    </a:lnTo>
                    <a:lnTo>
                      <a:pt x="1975986" y="2239074"/>
                    </a:lnTo>
                    <a:cubicBezTo>
                      <a:pt x="1975986" y="2239074"/>
                      <a:pt x="1971886" y="2236433"/>
                      <a:pt x="1971572" y="2236108"/>
                    </a:cubicBezTo>
                    <a:cubicBezTo>
                      <a:pt x="1971246" y="2235793"/>
                      <a:pt x="1965708" y="2231299"/>
                      <a:pt x="1965708" y="2231299"/>
                    </a:cubicBezTo>
                    <a:lnTo>
                      <a:pt x="1961945" y="2228244"/>
                    </a:lnTo>
                    <a:lnTo>
                      <a:pt x="1959856" y="2226805"/>
                    </a:lnTo>
                    <a:lnTo>
                      <a:pt x="1955767" y="2227120"/>
                    </a:lnTo>
                    <a:cubicBezTo>
                      <a:pt x="1955767" y="2227120"/>
                      <a:pt x="1951431" y="2226805"/>
                      <a:pt x="1951027" y="2226805"/>
                    </a:cubicBezTo>
                    <a:cubicBezTo>
                      <a:pt x="1950634" y="2226805"/>
                      <a:pt x="1948297" y="2226154"/>
                      <a:pt x="1948297" y="2226154"/>
                    </a:cubicBezTo>
                    <a:lnTo>
                      <a:pt x="1945815" y="2226075"/>
                    </a:lnTo>
                    <a:cubicBezTo>
                      <a:pt x="1945815" y="2226075"/>
                      <a:pt x="1944129" y="2227604"/>
                      <a:pt x="1944051" y="2227839"/>
                    </a:cubicBezTo>
                    <a:cubicBezTo>
                      <a:pt x="1943973" y="2228086"/>
                      <a:pt x="1941804" y="2232500"/>
                      <a:pt x="1941647" y="2232893"/>
                    </a:cubicBezTo>
                    <a:cubicBezTo>
                      <a:pt x="1941478" y="2233297"/>
                      <a:pt x="1938917" y="2235701"/>
                      <a:pt x="1938917" y="2235701"/>
                    </a:cubicBezTo>
                    <a:lnTo>
                      <a:pt x="1937468" y="2238195"/>
                    </a:lnTo>
                    <a:lnTo>
                      <a:pt x="1932570" y="2238835"/>
                    </a:lnTo>
                    <a:cubicBezTo>
                      <a:pt x="1932570" y="2238835"/>
                      <a:pt x="1929042" y="2237151"/>
                      <a:pt x="1928402" y="2236746"/>
                    </a:cubicBezTo>
                    <a:cubicBezTo>
                      <a:pt x="1927761" y="2236353"/>
                      <a:pt x="1923583" y="2232579"/>
                      <a:pt x="1923583" y="2232579"/>
                    </a:cubicBezTo>
                    <a:lnTo>
                      <a:pt x="1919180" y="2231298"/>
                    </a:lnTo>
                    <a:lnTo>
                      <a:pt x="1915406" y="2228726"/>
                    </a:lnTo>
                    <a:cubicBezTo>
                      <a:pt x="1915406" y="2228726"/>
                      <a:pt x="1913878" y="2228008"/>
                      <a:pt x="1913238" y="2227760"/>
                    </a:cubicBezTo>
                    <a:cubicBezTo>
                      <a:pt x="1912598" y="2227524"/>
                      <a:pt x="1911632" y="2227446"/>
                      <a:pt x="1911632" y="2227446"/>
                    </a:cubicBezTo>
                    <a:lnTo>
                      <a:pt x="1910273" y="2228726"/>
                    </a:lnTo>
                    <a:cubicBezTo>
                      <a:pt x="1910273" y="2228726"/>
                      <a:pt x="1908746" y="2230411"/>
                      <a:pt x="1908746" y="2230973"/>
                    </a:cubicBezTo>
                    <a:cubicBezTo>
                      <a:pt x="1908746" y="2231535"/>
                      <a:pt x="1909150" y="2235141"/>
                      <a:pt x="1909150" y="2235870"/>
                    </a:cubicBezTo>
                    <a:cubicBezTo>
                      <a:pt x="1909150" y="2236589"/>
                      <a:pt x="1907780" y="2239723"/>
                      <a:pt x="1907780" y="2239723"/>
                    </a:cubicBezTo>
                    <a:cubicBezTo>
                      <a:pt x="1907780" y="2239723"/>
                      <a:pt x="1905297" y="2240364"/>
                      <a:pt x="1904657" y="2240442"/>
                    </a:cubicBezTo>
                    <a:cubicBezTo>
                      <a:pt x="1904017" y="2240522"/>
                      <a:pt x="1898232" y="2240117"/>
                      <a:pt x="1898232" y="2240117"/>
                    </a:cubicBezTo>
                    <a:lnTo>
                      <a:pt x="1897917" y="2236354"/>
                    </a:lnTo>
                    <a:cubicBezTo>
                      <a:pt x="1897917" y="2236354"/>
                      <a:pt x="1898513" y="2231962"/>
                      <a:pt x="1898513" y="2231771"/>
                    </a:cubicBezTo>
                    <a:cubicBezTo>
                      <a:pt x="1898513" y="2231591"/>
                      <a:pt x="1897738" y="2228221"/>
                      <a:pt x="1897558" y="2227558"/>
                    </a:cubicBezTo>
                    <a:cubicBezTo>
                      <a:pt x="1897367" y="2226907"/>
                      <a:pt x="1895210" y="2223234"/>
                      <a:pt x="1895210" y="2223234"/>
                    </a:cubicBezTo>
                    <a:lnTo>
                      <a:pt x="1894783" y="2220706"/>
                    </a:lnTo>
                    <a:lnTo>
                      <a:pt x="1895267" y="2210192"/>
                    </a:lnTo>
                    <a:cubicBezTo>
                      <a:pt x="1895267" y="2210192"/>
                      <a:pt x="1895829" y="2207058"/>
                      <a:pt x="1895503" y="2206585"/>
                    </a:cubicBezTo>
                    <a:cubicBezTo>
                      <a:pt x="1895188" y="2206103"/>
                      <a:pt x="1891740" y="2203295"/>
                      <a:pt x="1891661" y="2203048"/>
                    </a:cubicBezTo>
                    <a:cubicBezTo>
                      <a:pt x="1891571" y="2202811"/>
                      <a:pt x="1890448" y="2200801"/>
                      <a:pt x="1890448" y="2200801"/>
                    </a:cubicBezTo>
                    <a:lnTo>
                      <a:pt x="1884315" y="2185804"/>
                    </a:lnTo>
                    <a:cubicBezTo>
                      <a:pt x="1884315" y="2185804"/>
                      <a:pt x="1881788" y="2181221"/>
                      <a:pt x="1881788" y="2180750"/>
                    </a:cubicBezTo>
                    <a:cubicBezTo>
                      <a:pt x="1881788" y="2180268"/>
                      <a:pt x="1878181" y="2175932"/>
                      <a:pt x="1878181" y="2175932"/>
                    </a:cubicBezTo>
                    <a:lnTo>
                      <a:pt x="1869026" y="2165978"/>
                    </a:lnTo>
                    <a:cubicBezTo>
                      <a:pt x="1869026" y="2165978"/>
                      <a:pt x="1867667" y="2162451"/>
                      <a:pt x="1867667" y="2162126"/>
                    </a:cubicBezTo>
                    <a:cubicBezTo>
                      <a:pt x="1867667" y="2161811"/>
                      <a:pt x="1866780" y="2158036"/>
                      <a:pt x="1866780" y="2158036"/>
                    </a:cubicBezTo>
                    <a:cubicBezTo>
                      <a:pt x="1866780" y="2158036"/>
                      <a:pt x="1864455" y="2153138"/>
                      <a:pt x="1864377" y="2152824"/>
                    </a:cubicBezTo>
                    <a:cubicBezTo>
                      <a:pt x="1864298" y="2152498"/>
                      <a:pt x="1861411" y="2147522"/>
                      <a:pt x="1861411" y="2147522"/>
                    </a:cubicBezTo>
                    <a:lnTo>
                      <a:pt x="1849414" y="2125021"/>
                    </a:lnTo>
                    <a:lnTo>
                      <a:pt x="1844842" y="2118035"/>
                    </a:lnTo>
                    <a:lnTo>
                      <a:pt x="1837260" y="2109611"/>
                    </a:lnTo>
                    <a:lnTo>
                      <a:pt x="1830396" y="2101432"/>
                    </a:lnTo>
                    <a:lnTo>
                      <a:pt x="1826161" y="2097580"/>
                    </a:lnTo>
                    <a:lnTo>
                      <a:pt x="1820679" y="2092593"/>
                    </a:lnTo>
                    <a:lnTo>
                      <a:pt x="1819679" y="2091683"/>
                    </a:lnTo>
                    <a:lnTo>
                      <a:pt x="1816478" y="2088155"/>
                    </a:lnTo>
                    <a:lnTo>
                      <a:pt x="1811738" y="2085178"/>
                    </a:lnTo>
                    <a:lnTo>
                      <a:pt x="1804358" y="2082134"/>
                    </a:lnTo>
                    <a:lnTo>
                      <a:pt x="1794731" y="2082134"/>
                    </a:lnTo>
                    <a:cubicBezTo>
                      <a:pt x="1794731" y="2082134"/>
                      <a:pt x="1791361" y="2082291"/>
                      <a:pt x="1791125" y="2082370"/>
                    </a:cubicBezTo>
                    <a:cubicBezTo>
                      <a:pt x="1790877" y="2082459"/>
                      <a:pt x="1786541" y="2085426"/>
                      <a:pt x="1786541" y="2085426"/>
                    </a:cubicBezTo>
                    <a:lnTo>
                      <a:pt x="1782453" y="2087189"/>
                    </a:lnTo>
                    <a:lnTo>
                      <a:pt x="1779005" y="2090401"/>
                    </a:lnTo>
                    <a:lnTo>
                      <a:pt x="1777240" y="2093929"/>
                    </a:lnTo>
                    <a:lnTo>
                      <a:pt x="1774994" y="2098502"/>
                    </a:lnTo>
                    <a:lnTo>
                      <a:pt x="1771467" y="2100029"/>
                    </a:lnTo>
                    <a:cubicBezTo>
                      <a:pt x="1771467" y="2100029"/>
                      <a:pt x="1769783" y="2098985"/>
                      <a:pt x="1769052" y="2098580"/>
                    </a:cubicBezTo>
                    <a:cubicBezTo>
                      <a:pt x="1768334" y="2098187"/>
                      <a:pt x="1764402" y="2096412"/>
                      <a:pt x="1764165" y="2096177"/>
                    </a:cubicBezTo>
                    <a:cubicBezTo>
                      <a:pt x="1763918" y="2095941"/>
                      <a:pt x="1761919" y="2094087"/>
                      <a:pt x="1761919" y="2094087"/>
                    </a:cubicBezTo>
                    <a:lnTo>
                      <a:pt x="1739049" y="2081899"/>
                    </a:lnTo>
                    <a:lnTo>
                      <a:pt x="1732466" y="2077877"/>
                    </a:lnTo>
                    <a:lnTo>
                      <a:pt x="1722840" y="2074990"/>
                    </a:lnTo>
                    <a:cubicBezTo>
                      <a:pt x="1722840" y="2074990"/>
                      <a:pt x="1715774" y="2071463"/>
                      <a:pt x="1715302" y="2071463"/>
                    </a:cubicBezTo>
                    <a:cubicBezTo>
                      <a:pt x="1714818" y="2071463"/>
                      <a:pt x="1705023" y="2070014"/>
                      <a:pt x="1705023" y="2070014"/>
                    </a:cubicBezTo>
                    <a:lnTo>
                      <a:pt x="1697159" y="2070182"/>
                    </a:lnTo>
                    <a:lnTo>
                      <a:pt x="1686734" y="2073710"/>
                    </a:lnTo>
                    <a:lnTo>
                      <a:pt x="1681275" y="2075473"/>
                    </a:lnTo>
                    <a:lnTo>
                      <a:pt x="1674860" y="2077877"/>
                    </a:lnTo>
                    <a:lnTo>
                      <a:pt x="1664548" y="2083741"/>
                    </a:lnTo>
                    <a:cubicBezTo>
                      <a:pt x="1664548" y="2083741"/>
                      <a:pt x="1662020" y="2086145"/>
                      <a:pt x="1661662" y="2086391"/>
                    </a:cubicBezTo>
                    <a:cubicBezTo>
                      <a:pt x="1661291" y="2086627"/>
                      <a:pt x="1658650" y="2090234"/>
                      <a:pt x="1658528" y="2090716"/>
                    </a:cubicBezTo>
                    <a:cubicBezTo>
                      <a:pt x="1658404" y="2091200"/>
                      <a:pt x="1656236" y="2093850"/>
                      <a:pt x="1655394" y="2094333"/>
                    </a:cubicBezTo>
                    <a:cubicBezTo>
                      <a:pt x="1654552" y="2094816"/>
                      <a:pt x="1652148" y="2094928"/>
                      <a:pt x="1651429" y="2095176"/>
                    </a:cubicBezTo>
                    <a:cubicBezTo>
                      <a:pt x="1650710" y="2095412"/>
                      <a:pt x="1648295" y="2094816"/>
                      <a:pt x="1647935" y="2094446"/>
                    </a:cubicBezTo>
                    <a:cubicBezTo>
                      <a:pt x="1647576" y="2094086"/>
                      <a:pt x="1644813" y="2089638"/>
                      <a:pt x="1644329" y="2089031"/>
                    </a:cubicBezTo>
                    <a:cubicBezTo>
                      <a:pt x="1643846" y="2088435"/>
                      <a:pt x="1641319" y="2083414"/>
                      <a:pt x="1641195" y="2082920"/>
                    </a:cubicBezTo>
                    <a:cubicBezTo>
                      <a:pt x="1641072" y="2082414"/>
                      <a:pt x="1636983" y="2075798"/>
                      <a:pt x="1636983" y="2075798"/>
                    </a:cubicBezTo>
                    <a:lnTo>
                      <a:pt x="1625547" y="2055578"/>
                    </a:lnTo>
                    <a:lnTo>
                      <a:pt x="1621582" y="2051960"/>
                    </a:lnTo>
                    <a:cubicBezTo>
                      <a:pt x="1621582" y="2051960"/>
                      <a:pt x="1618808" y="2048478"/>
                      <a:pt x="1618325" y="2047748"/>
                    </a:cubicBezTo>
                    <a:cubicBezTo>
                      <a:pt x="1617853" y="2047029"/>
                      <a:pt x="1616281" y="2046187"/>
                      <a:pt x="1616640" y="2045704"/>
                    </a:cubicBezTo>
                    <a:cubicBezTo>
                      <a:pt x="1617011" y="2045220"/>
                      <a:pt x="1618932" y="2044019"/>
                      <a:pt x="1619414" y="2044019"/>
                    </a:cubicBezTo>
                    <a:cubicBezTo>
                      <a:pt x="1619897" y="2044019"/>
                      <a:pt x="1621099" y="2042457"/>
                      <a:pt x="1620493" y="2041851"/>
                    </a:cubicBezTo>
                    <a:cubicBezTo>
                      <a:pt x="1619898" y="2041256"/>
                      <a:pt x="1617010" y="2038728"/>
                      <a:pt x="1616168" y="2038728"/>
                    </a:cubicBezTo>
                    <a:cubicBezTo>
                      <a:pt x="1615326" y="2038728"/>
                      <a:pt x="1608215" y="2037999"/>
                      <a:pt x="1606418" y="2037886"/>
                    </a:cubicBezTo>
                    <a:cubicBezTo>
                      <a:pt x="1604610" y="2037763"/>
                      <a:pt x="1601598" y="2036561"/>
                      <a:pt x="1599914" y="2035842"/>
                    </a:cubicBezTo>
                    <a:cubicBezTo>
                      <a:pt x="1598228" y="2035112"/>
                      <a:pt x="1591848" y="2031383"/>
                      <a:pt x="1591006" y="2030786"/>
                    </a:cubicBezTo>
                    <a:cubicBezTo>
                      <a:pt x="1590164" y="2030180"/>
                      <a:pt x="1582469" y="2030540"/>
                      <a:pt x="1582098" y="2030540"/>
                    </a:cubicBezTo>
                    <a:cubicBezTo>
                      <a:pt x="1581738" y="2030540"/>
                      <a:pt x="1569427" y="2028619"/>
                      <a:pt x="1569427" y="2028619"/>
                    </a:cubicBezTo>
                    <a:cubicBezTo>
                      <a:pt x="1569427" y="2028619"/>
                      <a:pt x="1564371" y="2027170"/>
                      <a:pt x="1563810" y="2026935"/>
                    </a:cubicBezTo>
                    <a:cubicBezTo>
                      <a:pt x="1563249" y="2026688"/>
                      <a:pt x="1558116" y="2023565"/>
                      <a:pt x="1557789" y="2023318"/>
                    </a:cubicBezTo>
                    <a:cubicBezTo>
                      <a:pt x="1557474" y="2023082"/>
                      <a:pt x="1554262" y="2020835"/>
                      <a:pt x="1553622" y="2020273"/>
                    </a:cubicBezTo>
                    <a:cubicBezTo>
                      <a:pt x="1552982" y="2019711"/>
                      <a:pt x="1550083" y="2017780"/>
                      <a:pt x="1549690" y="2017544"/>
                    </a:cubicBezTo>
                    <a:cubicBezTo>
                      <a:pt x="1549286" y="2017307"/>
                      <a:pt x="1547758" y="2016341"/>
                      <a:pt x="1547275" y="2016263"/>
                    </a:cubicBezTo>
                    <a:cubicBezTo>
                      <a:pt x="1546803" y="2016184"/>
                      <a:pt x="1542950" y="2017622"/>
                      <a:pt x="1542950" y="2017622"/>
                    </a:cubicBezTo>
                    <a:cubicBezTo>
                      <a:pt x="1542950" y="2017622"/>
                      <a:pt x="1541344" y="2018342"/>
                      <a:pt x="1540860" y="2018588"/>
                    </a:cubicBezTo>
                    <a:cubicBezTo>
                      <a:pt x="1540377" y="2018824"/>
                      <a:pt x="1536929" y="2019150"/>
                      <a:pt x="1536929" y="2019150"/>
                    </a:cubicBezTo>
                    <a:lnTo>
                      <a:pt x="1535244" y="2018105"/>
                    </a:lnTo>
                    <a:lnTo>
                      <a:pt x="1530110" y="2013208"/>
                    </a:lnTo>
                    <a:cubicBezTo>
                      <a:pt x="1530110" y="2013208"/>
                      <a:pt x="1528302" y="2008400"/>
                      <a:pt x="1528066" y="2007670"/>
                    </a:cubicBezTo>
                    <a:cubicBezTo>
                      <a:pt x="1527819" y="2006951"/>
                      <a:pt x="1522528" y="1997807"/>
                      <a:pt x="1522528" y="1997807"/>
                    </a:cubicBezTo>
                    <a:lnTo>
                      <a:pt x="1507644" y="1974532"/>
                    </a:lnTo>
                    <a:lnTo>
                      <a:pt x="1491434" y="1957851"/>
                    </a:lnTo>
                    <a:lnTo>
                      <a:pt x="1475549" y="1942439"/>
                    </a:lnTo>
                    <a:lnTo>
                      <a:pt x="1463833" y="1933217"/>
                    </a:lnTo>
                    <a:cubicBezTo>
                      <a:pt x="1463833" y="1933217"/>
                      <a:pt x="1461025" y="1930409"/>
                      <a:pt x="1460778" y="1930330"/>
                    </a:cubicBezTo>
                    <a:cubicBezTo>
                      <a:pt x="1460542" y="1930251"/>
                      <a:pt x="1456768" y="1929206"/>
                      <a:pt x="1456611" y="1928959"/>
                    </a:cubicBezTo>
                    <a:cubicBezTo>
                      <a:pt x="1456453" y="1928723"/>
                      <a:pt x="1450916" y="1925511"/>
                      <a:pt x="1450669" y="1925353"/>
                    </a:cubicBezTo>
                    <a:cubicBezTo>
                      <a:pt x="1450433" y="1925195"/>
                      <a:pt x="1443771" y="1922702"/>
                      <a:pt x="1443771" y="1922702"/>
                    </a:cubicBezTo>
                    <a:lnTo>
                      <a:pt x="1438638" y="1919017"/>
                    </a:lnTo>
                    <a:lnTo>
                      <a:pt x="1435874" y="1914760"/>
                    </a:lnTo>
                    <a:lnTo>
                      <a:pt x="1432977" y="1907538"/>
                    </a:lnTo>
                    <a:cubicBezTo>
                      <a:pt x="1432977" y="1907538"/>
                      <a:pt x="1430214" y="1902842"/>
                      <a:pt x="1429494" y="1901764"/>
                    </a:cubicBezTo>
                    <a:cubicBezTo>
                      <a:pt x="1428764" y="1900674"/>
                      <a:pt x="1426124" y="1892732"/>
                      <a:pt x="1425876" y="1891654"/>
                    </a:cubicBezTo>
                    <a:cubicBezTo>
                      <a:pt x="1425640" y="1890564"/>
                      <a:pt x="1422394" y="1882982"/>
                      <a:pt x="1422394" y="1882982"/>
                    </a:cubicBezTo>
                    <a:lnTo>
                      <a:pt x="1416811" y="1868941"/>
                    </a:lnTo>
                    <a:lnTo>
                      <a:pt x="1413284" y="1862683"/>
                    </a:lnTo>
                    <a:cubicBezTo>
                      <a:pt x="1413284" y="1862683"/>
                      <a:pt x="1410072" y="1858190"/>
                      <a:pt x="1409274" y="1857551"/>
                    </a:cubicBezTo>
                    <a:cubicBezTo>
                      <a:pt x="1408465" y="1856910"/>
                      <a:pt x="1403017" y="1853697"/>
                      <a:pt x="1403017" y="1853697"/>
                    </a:cubicBezTo>
                    <a:lnTo>
                      <a:pt x="1391616" y="1846800"/>
                    </a:lnTo>
                    <a:lnTo>
                      <a:pt x="1376293" y="1832522"/>
                    </a:lnTo>
                    <a:lnTo>
                      <a:pt x="1370755" y="1827782"/>
                    </a:lnTo>
                    <a:cubicBezTo>
                      <a:pt x="1370755" y="1827782"/>
                      <a:pt x="1364173" y="1823210"/>
                      <a:pt x="1364015" y="1822974"/>
                    </a:cubicBezTo>
                    <a:cubicBezTo>
                      <a:pt x="1363858" y="1822727"/>
                      <a:pt x="1358724" y="1820806"/>
                      <a:pt x="1358724" y="1820806"/>
                    </a:cubicBezTo>
                    <a:cubicBezTo>
                      <a:pt x="1358724" y="1820806"/>
                      <a:pt x="1354467" y="1820806"/>
                      <a:pt x="1354231" y="1820806"/>
                    </a:cubicBezTo>
                    <a:cubicBezTo>
                      <a:pt x="1353983" y="1820806"/>
                      <a:pt x="1346121" y="1820806"/>
                      <a:pt x="1346121" y="1820806"/>
                    </a:cubicBezTo>
                    <a:lnTo>
                      <a:pt x="1337460" y="1820244"/>
                    </a:lnTo>
                    <a:lnTo>
                      <a:pt x="1334012" y="1816794"/>
                    </a:lnTo>
                    <a:lnTo>
                      <a:pt x="1326306" y="1806684"/>
                    </a:lnTo>
                    <a:cubicBezTo>
                      <a:pt x="1326306" y="1806684"/>
                      <a:pt x="1323419" y="1802191"/>
                      <a:pt x="1323261" y="1801708"/>
                    </a:cubicBezTo>
                    <a:cubicBezTo>
                      <a:pt x="1323092" y="1801225"/>
                      <a:pt x="1317960" y="1793204"/>
                      <a:pt x="1317960" y="1793204"/>
                    </a:cubicBezTo>
                    <a:lnTo>
                      <a:pt x="1314747" y="1786779"/>
                    </a:lnTo>
                    <a:lnTo>
                      <a:pt x="1309300" y="1772502"/>
                    </a:lnTo>
                    <a:cubicBezTo>
                      <a:pt x="1309300" y="1772502"/>
                      <a:pt x="1308176" y="1767526"/>
                      <a:pt x="1308176" y="1766717"/>
                    </a:cubicBezTo>
                    <a:cubicBezTo>
                      <a:pt x="1308176" y="1765918"/>
                      <a:pt x="1304481" y="1760459"/>
                      <a:pt x="1304324" y="1759819"/>
                    </a:cubicBezTo>
                    <a:cubicBezTo>
                      <a:pt x="1304166" y="1759178"/>
                      <a:pt x="1298708" y="1752764"/>
                      <a:pt x="1298708" y="1752764"/>
                    </a:cubicBezTo>
                    <a:lnTo>
                      <a:pt x="1281809" y="1728086"/>
                    </a:lnTo>
                    <a:lnTo>
                      <a:pt x="1273631" y="1721223"/>
                    </a:lnTo>
                    <a:lnTo>
                      <a:pt x="1262555" y="1714965"/>
                    </a:lnTo>
                    <a:lnTo>
                      <a:pt x="1251367" y="1708472"/>
                    </a:lnTo>
                    <a:lnTo>
                      <a:pt x="1245099" y="1703900"/>
                    </a:lnTo>
                    <a:lnTo>
                      <a:pt x="1240292" y="1700643"/>
                    </a:lnTo>
                    <a:lnTo>
                      <a:pt x="1236866" y="1699475"/>
                    </a:lnTo>
                    <a:lnTo>
                      <a:pt x="1230418" y="1697273"/>
                    </a:lnTo>
                    <a:lnTo>
                      <a:pt x="1229935" y="1697216"/>
                    </a:lnTo>
                    <a:lnTo>
                      <a:pt x="1214534" y="1695475"/>
                    </a:lnTo>
                    <a:lnTo>
                      <a:pt x="1206952" y="1692701"/>
                    </a:lnTo>
                    <a:lnTo>
                      <a:pt x="1200930" y="1690297"/>
                    </a:lnTo>
                    <a:lnTo>
                      <a:pt x="1194078" y="1688735"/>
                    </a:lnTo>
                    <a:lnTo>
                      <a:pt x="1187697" y="1688611"/>
                    </a:lnTo>
                    <a:lnTo>
                      <a:pt x="1181441" y="1689207"/>
                    </a:lnTo>
                    <a:lnTo>
                      <a:pt x="1176139" y="1690656"/>
                    </a:lnTo>
                    <a:lnTo>
                      <a:pt x="1174701" y="1692106"/>
                    </a:lnTo>
                    <a:lnTo>
                      <a:pt x="1173016" y="1696914"/>
                    </a:lnTo>
                    <a:lnTo>
                      <a:pt x="1171443" y="1700767"/>
                    </a:lnTo>
                    <a:lnTo>
                      <a:pt x="1169646" y="1702216"/>
                    </a:lnTo>
                    <a:cubicBezTo>
                      <a:pt x="1169646" y="1702216"/>
                      <a:pt x="1167118" y="1702576"/>
                      <a:pt x="1166749" y="1702688"/>
                    </a:cubicBezTo>
                    <a:cubicBezTo>
                      <a:pt x="1166389" y="1702812"/>
                      <a:pt x="1162064" y="1701003"/>
                      <a:pt x="1162064" y="1701003"/>
                    </a:cubicBezTo>
                    <a:cubicBezTo>
                      <a:pt x="1162064" y="1701003"/>
                      <a:pt x="1159649" y="1700474"/>
                      <a:pt x="1158570" y="1699835"/>
                    </a:cubicBezTo>
                    <a:cubicBezTo>
                      <a:pt x="1157481" y="1699205"/>
                      <a:pt x="1154593" y="1697521"/>
                      <a:pt x="1153998" y="1697273"/>
                    </a:cubicBezTo>
                    <a:cubicBezTo>
                      <a:pt x="1153391" y="1697037"/>
                      <a:pt x="1147853" y="1695588"/>
                      <a:pt x="1147853" y="1695588"/>
                    </a:cubicBezTo>
                    <a:lnTo>
                      <a:pt x="1145932" y="1694870"/>
                    </a:lnTo>
                    <a:lnTo>
                      <a:pt x="1144967" y="1688848"/>
                    </a:lnTo>
                    <a:lnTo>
                      <a:pt x="1144483" y="1683794"/>
                    </a:lnTo>
                    <a:lnTo>
                      <a:pt x="1147977" y="1678627"/>
                    </a:lnTo>
                    <a:lnTo>
                      <a:pt x="1151223" y="1677054"/>
                    </a:lnTo>
                    <a:lnTo>
                      <a:pt x="1154233" y="1676335"/>
                    </a:lnTo>
                    <a:lnTo>
                      <a:pt x="1158693" y="1676459"/>
                    </a:lnTo>
                    <a:lnTo>
                      <a:pt x="1163141" y="1678986"/>
                    </a:lnTo>
                    <a:lnTo>
                      <a:pt x="1169758" y="1683199"/>
                    </a:lnTo>
                    <a:cubicBezTo>
                      <a:pt x="1169758" y="1683199"/>
                      <a:pt x="1171331" y="1683435"/>
                      <a:pt x="1172286" y="1683681"/>
                    </a:cubicBezTo>
                    <a:cubicBezTo>
                      <a:pt x="1173251" y="1683917"/>
                      <a:pt x="1176621" y="1683558"/>
                      <a:pt x="1177229" y="1683558"/>
                    </a:cubicBezTo>
                    <a:cubicBezTo>
                      <a:pt x="1177823" y="1683558"/>
                      <a:pt x="1180475" y="1683310"/>
                      <a:pt x="1180835" y="1683199"/>
                    </a:cubicBezTo>
                    <a:cubicBezTo>
                      <a:pt x="1181195" y="1683075"/>
                      <a:pt x="1184205" y="1681873"/>
                      <a:pt x="1184687" y="1681749"/>
                    </a:cubicBezTo>
                    <a:cubicBezTo>
                      <a:pt x="1185170" y="1681626"/>
                      <a:pt x="1185766" y="1680424"/>
                      <a:pt x="1185889" y="1679829"/>
                    </a:cubicBezTo>
                    <a:cubicBezTo>
                      <a:pt x="1186013" y="1679221"/>
                      <a:pt x="1185047" y="1677301"/>
                      <a:pt x="1184081" y="1676459"/>
                    </a:cubicBezTo>
                    <a:cubicBezTo>
                      <a:pt x="1183126" y="1675616"/>
                      <a:pt x="1181677" y="1674167"/>
                      <a:pt x="1180835" y="1673684"/>
                    </a:cubicBezTo>
                    <a:cubicBezTo>
                      <a:pt x="1179993" y="1673200"/>
                      <a:pt x="1178307" y="1672358"/>
                      <a:pt x="1177341" y="1671887"/>
                    </a:cubicBezTo>
                    <a:cubicBezTo>
                      <a:pt x="1176386" y="1671404"/>
                      <a:pt x="1174331" y="1670314"/>
                      <a:pt x="1174331" y="1670314"/>
                    </a:cubicBezTo>
                    <a:lnTo>
                      <a:pt x="1170725" y="1669955"/>
                    </a:lnTo>
                    <a:cubicBezTo>
                      <a:pt x="1170725" y="1669955"/>
                      <a:pt x="1169040" y="1671639"/>
                      <a:pt x="1168433" y="1672123"/>
                    </a:cubicBezTo>
                    <a:cubicBezTo>
                      <a:pt x="1167838" y="1672605"/>
                      <a:pt x="1165547" y="1672729"/>
                      <a:pt x="1165547" y="1672729"/>
                    </a:cubicBezTo>
                    <a:lnTo>
                      <a:pt x="1164345" y="1672123"/>
                    </a:lnTo>
                    <a:lnTo>
                      <a:pt x="1163750" y="1668147"/>
                    </a:lnTo>
                    <a:cubicBezTo>
                      <a:pt x="1163750" y="1668147"/>
                      <a:pt x="1165547" y="1665743"/>
                      <a:pt x="1166154" y="1664417"/>
                    </a:cubicBezTo>
                    <a:cubicBezTo>
                      <a:pt x="1166749" y="1663091"/>
                      <a:pt x="1168198" y="1655274"/>
                      <a:pt x="1168074" y="1654667"/>
                    </a:cubicBezTo>
                    <a:cubicBezTo>
                      <a:pt x="1167962" y="1654071"/>
                      <a:pt x="1166637" y="1644276"/>
                      <a:pt x="1166637" y="1644276"/>
                    </a:cubicBezTo>
                    <a:lnTo>
                      <a:pt x="1164548" y="1638344"/>
                    </a:lnTo>
                    <a:cubicBezTo>
                      <a:pt x="1164548" y="1638344"/>
                      <a:pt x="1162784" y="1636738"/>
                      <a:pt x="1162143" y="1636738"/>
                    </a:cubicBezTo>
                    <a:cubicBezTo>
                      <a:pt x="1161503" y="1636738"/>
                      <a:pt x="1156684" y="1637220"/>
                      <a:pt x="1156684" y="1637220"/>
                    </a:cubicBezTo>
                    <a:cubicBezTo>
                      <a:pt x="1156684" y="1637220"/>
                      <a:pt x="1153797" y="1637378"/>
                      <a:pt x="1152988" y="1637220"/>
                    </a:cubicBezTo>
                    <a:cubicBezTo>
                      <a:pt x="1152190" y="1637063"/>
                      <a:pt x="1148978" y="1633210"/>
                      <a:pt x="1148663" y="1632727"/>
                    </a:cubicBezTo>
                    <a:cubicBezTo>
                      <a:pt x="1148338" y="1632244"/>
                      <a:pt x="1146417" y="1624706"/>
                      <a:pt x="1146417" y="1624706"/>
                    </a:cubicBezTo>
                    <a:lnTo>
                      <a:pt x="1140037" y="1613024"/>
                    </a:lnTo>
                    <a:cubicBezTo>
                      <a:pt x="1140037" y="1613024"/>
                      <a:pt x="1133533" y="1607857"/>
                      <a:pt x="1133173" y="1607610"/>
                    </a:cubicBezTo>
                    <a:cubicBezTo>
                      <a:pt x="1132813" y="1607374"/>
                      <a:pt x="1123423" y="1603398"/>
                      <a:pt x="1122939" y="1602555"/>
                    </a:cubicBezTo>
                    <a:cubicBezTo>
                      <a:pt x="1122468" y="1601713"/>
                      <a:pt x="1119333" y="1596299"/>
                      <a:pt x="1119333" y="1595332"/>
                    </a:cubicBezTo>
                    <a:cubicBezTo>
                      <a:pt x="1119333" y="1594377"/>
                      <a:pt x="1115244" y="1585469"/>
                      <a:pt x="1115244" y="1585469"/>
                    </a:cubicBezTo>
                    <a:lnTo>
                      <a:pt x="1111391" y="1579571"/>
                    </a:lnTo>
                    <a:lnTo>
                      <a:pt x="1103932" y="1574269"/>
                    </a:lnTo>
                    <a:lnTo>
                      <a:pt x="1097788" y="1570057"/>
                    </a:lnTo>
                    <a:lnTo>
                      <a:pt x="1086712" y="1565003"/>
                    </a:lnTo>
                    <a:lnTo>
                      <a:pt x="1074918" y="1562600"/>
                    </a:lnTo>
                    <a:cubicBezTo>
                      <a:pt x="1074918" y="1562600"/>
                      <a:pt x="1070233" y="1561992"/>
                      <a:pt x="1069391" y="1561880"/>
                    </a:cubicBezTo>
                    <a:cubicBezTo>
                      <a:pt x="1068549" y="1561756"/>
                      <a:pt x="1058068" y="1558622"/>
                      <a:pt x="1058068" y="1558622"/>
                    </a:cubicBezTo>
                    <a:lnTo>
                      <a:pt x="1053383" y="1554780"/>
                    </a:lnTo>
                    <a:lnTo>
                      <a:pt x="1053383" y="1552612"/>
                    </a:lnTo>
                    <a:cubicBezTo>
                      <a:pt x="1053383" y="1552612"/>
                      <a:pt x="1054821" y="1548758"/>
                      <a:pt x="1055180" y="1548153"/>
                    </a:cubicBezTo>
                    <a:cubicBezTo>
                      <a:pt x="1055540" y="1547557"/>
                      <a:pt x="1058067" y="1544546"/>
                      <a:pt x="1058437" y="1544064"/>
                    </a:cubicBezTo>
                    <a:cubicBezTo>
                      <a:pt x="1058797" y="1543580"/>
                      <a:pt x="1061560" y="1540694"/>
                      <a:pt x="1061560" y="1540694"/>
                    </a:cubicBezTo>
                    <a:cubicBezTo>
                      <a:pt x="1061560" y="1540694"/>
                      <a:pt x="1062167" y="1538042"/>
                      <a:pt x="1062402" y="1536840"/>
                    </a:cubicBezTo>
                    <a:cubicBezTo>
                      <a:pt x="1062650" y="1535638"/>
                      <a:pt x="1061684" y="1528898"/>
                      <a:pt x="1061684" y="1528898"/>
                    </a:cubicBezTo>
                    <a:lnTo>
                      <a:pt x="1062886" y="1518552"/>
                    </a:lnTo>
                    <a:lnTo>
                      <a:pt x="1061684" y="1514216"/>
                    </a:lnTo>
                    <a:lnTo>
                      <a:pt x="1055910" y="1510600"/>
                    </a:lnTo>
                    <a:lnTo>
                      <a:pt x="1050372" y="1508196"/>
                    </a:lnTo>
                    <a:lnTo>
                      <a:pt x="1037734" y="1502905"/>
                    </a:lnTo>
                    <a:lnTo>
                      <a:pt x="1035802" y="1502298"/>
                    </a:lnTo>
                    <a:lnTo>
                      <a:pt x="1031230" y="1500972"/>
                    </a:lnTo>
                    <a:lnTo>
                      <a:pt x="1027377" y="1500490"/>
                    </a:lnTo>
                    <a:lnTo>
                      <a:pt x="1013896" y="1500490"/>
                    </a:lnTo>
                    <a:lnTo>
                      <a:pt x="1006920" y="1501815"/>
                    </a:lnTo>
                    <a:lnTo>
                      <a:pt x="1006258" y="1503747"/>
                    </a:lnTo>
                    <a:cubicBezTo>
                      <a:pt x="1006258" y="1503747"/>
                      <a:pt x="1004876" y="1507117"/>
                      <a:pt x="1004752" y="1507297"/>
                    </a:cubicBezTo>
                    <a:cubicBezTo>
                      <a:pt x="1004629" y="1507476"/>
                      <a:pt x="1001326" y="1510127"/>
                      <a:pt x="1001146" y="1510240"/>
                    </a:cubicBezTo>
                    <a:cubicBezTo>
                      <a:pt x="1000955" y="1510364"/>
                      <a:pt x="999158" y="1510420"/>
                      <a:pt x="998674" y="1510307"/>
                    </a:cubicBezTo>
                    <a:cubicBezTo>
                      <a:pt x="998191" y="1510184"/>
                      <a:pt x="994586" y="1506814"/>
                      <a:pt x="994586" y="1506814"/>
                    </a:cubicBezTo>
                    <a:cubicBezTo>
                      <a:pt x="994586" y="1506814"/>
                      <a:pt x="992958" y="1505308"/>
                      <a:pt x="992833" y="1505129"/>
                    </a:cubicBezTo>
                    <a:cubicBezTo>
                      <a:pt x="992720" y="1504949"/>
                      <a:pt x="992058" y="1500861"/>
                      <a:pt x="992058" y="1500861"/>
                    </a:cubicBezTo>
                    <a:cubicBezTo>
                      <a:pt x="992058" y="1500861"/>
                      <a:pt x="992833" y="1495626"/>
                      <a:pt x="993013" y="1495323"/>
                    </a:cubicBezTo>
                    <a:cubicBezTo>
                      <a:pt x="993193" y="1495019"/>
                      <a:pt x="994944" y="1487740"/>
                      <a:pt x="994944" y="1487740"/>
                    </a:cubicBezTo>
                    <a:lnTo>
                      <a:pt x="997012" y="1481079"/>
                    </a:lnTo>
                    <a:cubicBezTo>
                      <a:pt x="997012" y="1481079"/>
                      <a:pt x="997090" y="1476507"/>
                      <a:pt x="997090" y="1476103"/>
                    </a:cubicBezTo>
                    <a:cubicBezTo>
                      <a:pt x="997090" y="1475697"/>
                      <a:pt x="998449" y="1471610"/>
                      <a:pt x="998618" y="1471205"/>
                    </a:cubicBezTo>
                    <a:cubicBezTo>
                      <a:pt x="998775" y="1470812"/>
                      <a:pt x="1000213" y="1468082"/>
                      <a:pt x="1000302" y="1467678"/>
                    </a:cubicBezTo>
                    <a:cubicBezTo>
                      <a:pt x="1000381" y="1467273"/>
                      <a:pt x="1000302" y="1443931"/>
                      <a:pt x="1000302" y="1443931"/>
                    </a:cubicBezTo>
                    <a:lnTo>
                      <a:pt x="1001381" y="1434057"/>
                    </a:lnTo>
                    <a:lnTo>
                      <a:pt x="1002942" y="1420937"/>
                    </a:lnTo>
                    <a:cubicBezTo>
                      <a:pt x="1002942" y="1420937"/>
                      <a:pt x="999932" y="1416725"/>
                      <a:pt x="999932" y="1416365"/>
                    </a:cubicBezTo>
                    <a:cubicBezTo>
                      <a:pt x="999932" y="1416006"/>
                      <a:pt x="999572" y="1411669"/>
                      <a:pt x="999572" y="1411310"/>
                    </a:cubicBezTo>
                    <a:cubicBezTo>
                      <a:pt x="999572" y="1410952"/>
                      <a:pt x="997887" y="1396505"/>
                      <a:pt x="997887" y="1396505"/>
                    </a:cubicBezTo>
                    <a:lnTo>
                      <a:pt x="982565" y="1358155"/>
                    </a:lnTo>
                    <a:lnTo>
                      <a:pt x="974859" y="1346124"/>
                    </a:lnTo>
                    <a:lnTo>
                      <a:pt x="967804" y="1335048"/>
                    </a:lnTo>
                    <a:lnTo>
                      <a:pt x="948304" y="1311774"/>
                    </a:lnTo>
                    <a:lnTo>
                      <a:pt x="944934" y="1304079"/>
                    </a:lnTo>
                    <a:lnTo>
                      <a:pt x="941800" y="1289150"/>
                    </a:lnTo>
                    <a:lnTo>
                      <a:pt x="940598" y="1278074"/>
                    </a:lnTo>
                    <a:lnTo>
                      <a:pt x="937475" y="1268212"/>
                    </a:lnTo>
                    <a:cubicBezTo>
                      <a:pt x="937475" y="1268212"/>
                      <a:pt x="933858" y="1256652"/>
                      <a:pt x="933858" y="1255697"/>
                    </a:cubicBezTo>
                    <a:cubicBezTo>
                      <a:pt x="933858" y="1254732"/>
                      <a:pt x="934824" y="1233063"/>
                      <a:pt x="934824" y="1233063"/>
                    </a:cubicBezTo>
                    <a:lnTo>
                      <a:pt x="931690" y="1215652"/>
                    </a:lnTo>
                    <a:cubicBezTo>
                      <a:pt x="931690" y="1215652"/>
                      <a:pt x="930409" y="1204420"/>
                      <a:pt x="930409" y="1203463"/>
                    </a:cubicBezTo>
                    <a:cubicBezTo>
                      <a:pt x="930409" y="1202498"/>
                      <a:pt x="930409" y="1193186"/>
                      <a:pt x="930409" y="1193186"/>
                    </a:cubicBezTo>
                    <a:lnTo>
                      <a:pt x="925433" y="1174820"/>
                    </a:lnTo>
                    <a:lnTo>
                      <a:pt x="915323" y="1157487"/>
                    </a:lnTo>
                    <a:lnTo>
                      <a:pt x="911471" y="1147860"/>
                    </a:lnTo>
                    <a:cubicBezTo>
                      <a:pt x="911471" y="1147860"/>
                      <a:pt x="906180" y="1143277"/>
                      <a:pt x="905462" y="1142075"/>
                    </a:cubicBezTo>
                    <a:cubicBezTo>
                      <a:pt x="904732" y="1140872"/>
                      <a:pt x="894622" y="1129078"/>
                      <a:pt x="894622" y="1129078"/>
                    </a:cubicBezTo>
                    <a:lnTo>
                      <a:pt x="876817" y="1117047"/>
                    </a:lnTo>
                    <a:lnTo>
                      <a:pt x="874042" y="1115474"/>
                    </a:lnTo>
                    <a:lnTo>
                      <a:pt x="872054" y="1114935"/>
                    </a:lnTo>
                    <a:lnTo>
                      <a:pt x="865617" y="1113194"/>
                    </a:lnTo>
                    <a:lnTo>
                      <a:pt x="864853" y="1113283"/>
                    </a:lnTo>
                    <a:lnTo>
                      <a:pt x="859843" y="1113912"/>
                    </a:lnTo>
                    <a:cubicBezTo>
                      <a:pt x="859843" y="1113912"/>
                      <a:pt x="857552" y="1115957"/>
                      <a:pt x="857192" y="1115957"/>
                    </a:cubicBezTo>
                    <a:cubicBezTo>
                      <a:pt x="856832" y="1115957"/>
                      <a:pt x="854181" y="1115474"/>
                      <a:pt x="854181" y="1115474"/>
                    </a:cubicBezTo>
                    <a:cubicBezTo>
                      <a:pt x="854181" y="1115474"/>
                      <a:pt x="849127" y="1111508"/>
                      <a:pt x="848655" y="1110902"/>
                    </a:cubicBezTo>
                    <a:cubicBezTo>
                      <a:pt x="848171" y="1110307"/>
                      <a:pt x="844555" y="1106813"/>
                      <a:pt x="844555" y="1106813"/>
                    </a:cubicBezTo>
                    <a:lnTo>
                      <a:pt x="834805" y="1098826"/>
                    </a:lnTo>
                    <a:lnTo>
                      <a:pt x="830918" y="1096018"/>
                    </a:lnTo>
                    <a:lnTo>
                      <a:pt x="827626" y="1094581"/>
                    </a:lnTo>
                    <a:lnTo>
                      <a:pt x="824582" y="1094097"/>
                    </a:lnTo>
                    <a:lnTo>
                      <a:pt x="821931" y="1093939"/>
                    </a:lnTo>
                    <a:lnTo>
                      <a:pt x="820885" y="1094579"/>
                    </a:lnTo>
                    <a:lnTo>
                      <a:pt x="820009" y="1097950"/>
                    </a:lnTo>
                    <a:lnTo>
                      <a:pt x="820009" y="1100432"/>
                    </a:lnTo>
                    <a:lnTo>
                      <a:pt x="821211" y="1106374"/>
                    </a:lnTo>
                    <a:cubicBezTo>
                      <a:pt x="821211" y="1106374"/>
                      <a:pt x="820323" y="1109418"/>
                      <a:pt x="820009" y="1109665"/>
                    </a:cubicBezTo>
                    <a:cubicBezTo>
                      <a:pt x="819683" y="1109901"/>
                      <a:pt x="814223" y="1109496"/>
                      <a:pt x="814223" y="1109496"/>
                    </a:cubicBezTo>
                    <a:lnTo>
                      <a:pt x="805720" y="1101801"/>
                    </a:lnTo>
                    <a:lnTo>
                      <a:pt x="791195" y="1086547"/>
                    </a:lnTo>
                    <a:lnTo>
                      <a:pt x="785343" y="1082458"/>
                    </a:lnTo>
                    <a:lnTo>
                      <a:pt x="760068" y="1066012"/>
                    </a:lnTo>
                    <a:lnTo>
                      <a:pt x="744656" y="1054823"/>
                    </a:lnTo>
                    <a:lnTo>
                      <a:pt x="713249" y="1031706"/>
                    </a:lnTo>
                    <a:lnTo>
                      <a:pt x="702532" y="1025695"/>
                    </a:lnTo>
                    <a:lnTo>
                      <a:pt x="682436" y="1010531"/>
                    </a:lnTo>
                    <a:lnTo>
                      <a:pt x="677381" y="1006791"/>
                    </a:lnTo>
                    <a:lnTo>
                      <a:pt x="672327" y="1006791"/>
                    </a:lnTo>
                    <a:cubicBezTo>
                      <a:pt x="672327" y="1006791"/>
                      <a:pt x="670889" y="1009206"/>
                      <a:pt x="670642" y="1009689"/>
                    </a:cubicBezTo>
                    <a:cubicBezTo>
                      <a:pt x="670406" y="1010161"/>
                      <a:pt x="667149" y="1014980"/>
                      <a:pt x="667149" y="1014980"/>
                    </a:cubicBezTo>
                    <a:lnTo>
                      <a:pt x="664386" y="1017867"/>
                    </a:lnTo>
                    <a:lnTo>
                      <a:pt x="656567" y="1018114"/>
                    </a:lnTo>
                    <a:lnTo>
                      <a:pt x="650906" y="1015217"/>
                    </a:lnTo>
                    <a:cubicBezTo>
                      <a:pt x="650906" y="1015217"/>
                      <a:pt x="648143" y="1011847"/>
                      <a:pt x="648143" y="1011128"/>
                    </a:cubicBezTo>
                    <a:cubicBezTo>
                      <a:pt x="648143" y="1010409"/>
                      <a:pt x="646817" y="1004995"/>
                      <a:pt x="646570" y="1004511"/>
                    </a:cubicBezTo>
                    <a:cubicBezTo>
                      <a:pt x="646334" y="1004029"/>
                      <a:pt x="643931" y="1000659"/>
                      <a:pt x="643931" y="1000659"/>
                    </a:cubicBezTo>
                    <a:lnTo>
                      <a:pt x="637550" y="998615"/>
                    </a:lnTo>
                    <a:lnTo>
                      <a:pt x="611231" y="993234"/>
                    </a:lnTo>
                    <a:lnTo>
                      <a:pt x="599841" y="990032"/>
                    </a:lnTo>
                    <a:lnTo>
                      <a:pt x="582508" y="986662"/>
                    </a:lnTo>
                    <a:cubicBezTo>
                      <a:pt x="582508" y="986662"/>
                      <a:pt x="576252" y="982001"/>
                      <a:pt x="574802" y="981686"/>
                    </a:cubicBezTo>
                    <a:cubicBezTo>
                      <a:pt x="573353" y="981361"/>
                      <a:pt x="566142" y="979271"/>
                      <a:pt x="566142" y="979271"/>
                    </a:cubicBezTo>
                    <a:lnTo>
                      <a:pt x="553134" y="977271"/>
                    </a:lnTo>
                    <a:cubicBezTo>
                      <a:pt x="553134" y="977271"/>
                      <a:pt x="547439" y="976305"/>
                      <a:pt x="547203" y="976305"/>
                    </a:cubicBezTo>
                    <a:cubicBezTo>
                      <a:pt x="546956" y="976305"/>
                      <a:pt x="544395" y="975339"/>
                      <a:pt x="544395" y="975339"/>
                    </a:cubicBezTo>
                    <a:lnTo>
                      <a:pt x="539575" y="977912"/>
                    </a:lnTo>
                    <a:lnTo>
                      <a:pt x="499978" y="1001019"/>
                    </a:lnTo>
                    <a:lnTo>
                      <a:pt x="486263" y="1011612"/>
                    </a:lnTo>
                    <a:lnTo>
                      <a:pt x="470009" y="1025655"/>
                    </a:lnTo>
                    <a:lnTo>
                      <a:pt x="466482" y="1033675"/>
                    </a:lnTo>
                    <a:lnTo>
                      <a:pt x="466482" y="1042661"/>
                    </a:lnTo>
                    <a:cubicBezTo>
                      <a:pt x="466482" y="1042661"/>
                      <a:pt x="466168" y="1048199"/>
                      <a:pt x="465797" y="1048447"/>
                    </a:cubicBezTo>
                    <a:cubicBezTo>
                      <a:pt x="465437" y="1048683"/>
                      <a:pt x="462191" y="1054704"/>
                      <a:pt x="462067" y="1055063"/>
                    </a:cubicBezTo>
                    <a:cubicBezTo>
                      <a:pt x="461954" y="1055423"/>
                      <a:pt x="457013" y="1059871"/>
                      <a:pt x="457013" y="1059871"/>
                    </a:cubicBezTo>
                    <a:lnTo>
                      <a:pt x="442937" y="1067577"/>
                    </a:lnTo>
                    <a:cubicBezTo>
                      <a:pt x="442937" y="1067577"/>
                      <a:pt x="435232" y="1069745"/>
                      <a:pt x="434872" y="1069982"/>
                    </a:cubicBezTo>
                    <a:cubicBezTo>
                      <a:pt x="434512" y="1070229"/>
                      <a:pt x="429694" y="1072397"/>
                      <a:pt x="429694" y="1072397"/>
                    </a:cubicBezTo>
                    <a:lnTo>
                      <a:pt x="411283" y="1095863"/>
                    </a:lnTo>
                    <a:lnTo>
                      <a:pt x="411283" y="1104524"/>
                    </a:lnTo>
                    <a:cubicBezTo>
                      <a:pt x="411283" y="1104524"/>
                      <a:pt x="407429" y="1115600"/>
                      <a:pt x="406947" y="1116319"/>
                    </a:cubicBezTo>
                    <a:cubicBezTo>
                      <a:pt x="406463" y="1117048"/>
                      <a:pt x="399724" y="1124990"/>
                      <a:pt x="399724" y="1124990"/>
                    </a:cubicBezTo>
                    <a:lnTo>
                      <a:pt x="394434" y="1128360"/>
                    </a:lnTo>
                    <a:cubicBezTo>
                      <a:pt x="394434" y="1128360"/>
                      <a:pt x="393468" y="1135584"/>
                      <a:pt x="393468" y="1136303"/>
                    </a:cubicBezTo>
                    <a:cubicBezTo>
                      <a:pt x="393468" y="1137021"/>
                      <a:pt x="393951" y="1143278"/>
                      <a:pt x="393468" y="1144491"/>
                    </a:cubicBezTo>
                    <a:cubicBezTo>
                      <a:pt x="392984" y="1145693"/>
                      <a:pt x="379505" y="1161813"/>
                      <a:pt x="379505" y="1161813"/>
                    </a:cubicBezTo>
                    <a:lnTo>
                      <a:pt x="368913" y="1169765"/>
                    </a:lnTo>
                    <a:cubicBezTo>
                      <a:pt x="368913" y="1169765"/>
                      <a:pt x="360252" y="1171450"/>
                      <a:pt x="359533" y="1171687"/>
                    </a:cubicBezTo>
                    <a:cubicBezTo>
                      <a:pt x="358804" y="1171923"/>
                      <a:pt x="355681" y="1175776"/>
                      <a:pt x="355681" y="1175776"/>
                    </a:cubicBezTo>
                    <a:lnTo>
                      <a:pt x="351827" y="1182999"/>
                    </a:lnTo>
                    <a:cubicBezTo>
                      <a:pt x="351827" y="1182999"/>
                      <a:pt x="342683" y="1183483"/>
                      <a:pt x="341717" y="1183718"/>
                    </a:cubicBezTo>
                    <a:cubicBezTo>
                      <a:pt x="340751" y="1183965"/>
                      <a:pt x="334259" y="1185403"/>
                      <a:pt x="333528" y="1185403"/>
                    </a:cubicBezTo>
                    <a:cubicBezTo>
                      <a:pt x="332809" y="1185403"/>
                      <a:pt x="324384" y="1186852"/>
                      <a:pt x="324384" y="1186852"/>
                    </a:cubicBezTo>
                    <a:lnTo>
                      <a:pt x="301355" y="1191266"/>
                    </a:lnTo>
                    <a:cubicBezTo>
                      <a:pt x="301355" y="1191266"/>
                      <a:pt x="296548" y="1196074"/>
                      <a:pt x="295896" y="1196882"/>
                    </a:cubicBezTo>
                    <a:cubicBezTo>
                      <a:pt x="295256" y="1197681"/>
                      <a:pt x="289639" y="1199444"/>
                      <a:pt x="287393" y="1199927"/>
                    </a:cubicBezTo>
                    <a:cubicBezTo>
                      <a:pt x="285147" y="1200410"/>
                      <a:pt x="278574" y="1200893"/>
                      <a:pt x="278092" y="1201376"/>
                    </a:cubicBezTo>
                    <a:cubicBezTo>
                      <a:pt x="277608" y="1201860"/>
                      <a:pt x="273598" y="1203938"/>
                      <a:pt x="272790" y="1204904"/>
                    </a:cubicBezTo>
                    <a:cubicBezTo>
                      <a:pt x="271992" y="1205870"/>
                      <a:pt x="265253" y="1206028"/>
                      <a:pt x="263646" y="1206028"/>
                    </a:cubicBezTo>
                    <a:cubicBezTo>
                      <a:pt x="262040" y="1206028"/>
                      <a:pt x="257389" y="1204264"/>
                      <a:pt x="255300" y="1204107"/>
                    </a:cubicBezTo>
                    <a:cubicBezTo>
                      <a:pt x="253210" y="1203939"/>
                      <a:pt x="249526" y="1203298"/>
                      <a:pt x="249526" y="1203298"/>
                    </a:cubicBezTo>
                    <a:cubicBezTo>
                      <a:pt x="249526" y="1203298"/>
                      <a:pt x="244706" y="1202816"/>
                      <a:pt x="244224" y="1203298"/>
                    </a:cubicBezTo>
                    <a:cubicBezTo>
                      <a:pt x="243753" y="1203781"/>
                      <a:pt x="242145" y="1204107"/>
                      <a:pt x="240539" y="1204904"/>
                    </a:cubicBezTo>
                    <a:cubicBezTo>
                      <a:pt x="238933" y="1205712"/>
                      <a:pt x="235238" y="1206185"/>
                      <a:pt x="235238" y="1206185"/>
                    </a:cubicBezTo>
                    <a:lnTo>
                      <a:pt x="233395" y="1204904"/>
                    </a:lnTo>
                    <a:lnTo>
                      <a:pt x="229307" y="1192873"/>
                    </a:lnTo>
                    <a:lnTo>
                      <a:pt x="222319" y="1179393"/>
                    </a:lnTo>
                    <a:lnTo>
                      <a:pt x="223769" y="1172653"/>
                    </a:lnTo>
                    <a:lnTo>
                      <a:pt x="234845" y="1163263"/>
                    </a:lnTo>
                    <a:cubicBezTo>
                      <a:pt x="234845" y="1163263"/>
                      <a:pt x="243505" y="1159657"/>
                      <a:pt x="243505" y="1158691"/>
                    </a:cubicBezTo>
                    <a:cubicBezTo>
                      <a:pt x="243505" y="1157725"/>
                      <a:pt x="241101" y="1146896"/>
                      <a:pt x="241101" y="1146896"/>
                    </a:cubicBezTo>
                    <a:cubicBezTo>
                      <a:pt x="241101" y="1146896"/>
                      <a:pt x="242303" y="1143279"/>
                      <a:pt x="243505" y="1143044"/>
                    </a:cubicBezTo>
                    <a:cubicBezTo>
                      <a:pt x="244707" y="1142807"/>
                      <a:pt x="255064" y="1140392"/>
                      <a:pt x="255783" y="1139910"/>
                    </a:cubicBezTo>
                    <a:cubicBezTo>
                      <a:pt x="256502" y="1139437"/>
                      <a:pt x="262523" y="1135338"/>
                      <a:pt x="263242" y="1134619"/>
                    </a:cubicBezTo>
                    <a:cubicBezTo>
                      <a:pt x="263972" y="1133901"/>
                      <a:pt x="267578" y="1128845"/>
                      <a:pt x="267814" y="1127396"/>
                    </a:cubicBezTo>
                    <a:cubicBezTo>
                      <a:pt x="268061" y="1125957"/>
                      <a:pt x="267814" y="1119217"/>
                      <a:pt x="267814" y="1117533"/>
                    </a:cubicBezTo>
                    <a:cubicBezTo>
                      <a:pt x="267814" y="1115848"/>
                      <a:pt x="267309" y="1113917"/>
                      <a:pt x="267927" y="1113433"/>
                    </a:cubicBezTo>
                    <a:cubicBezTo>
                      <a:pt x="268545" y="1112951"/>
                      <a:pt x="276722" y="1108861"/>
                      <a:pt x="277453" y="1108626"/>
                    </a:cubicBezTo>
                    <a:cubicBezTo>
                      <a:pt x="278171" y="1108379"/>
                      <a:pt x="278891" y="1105009"/>
                      <a:pt x="279137" y="1103571"/>
                    </a:cubicBezTo>
                    <a:cubicBezTo>
                      <a:pt x="279306" y="1102515"/>
                      <a:pt x="278710" y="1098999"/>
                      <a:pt x="278284" y="1096820"/>
                    </a:cubicBezTo>
                    <a:cubicBezTo>
                      <a:pt x="278126" y="1096023"/>
                      <a:pt x="277991" y="1095405"/>
                      <a:pt x="277924" y="1095147"/>
                    </a:cubicBezTo>
                    <a:cubicBezTo>
                      <a:pt x="277812" y="1094698"/>
                      <a:pt x="275801" y="1092619"/>
                      <a:pt x="273690" y="1090542"/>
                    </a:cubicBezTo>
                    <a:cubicBezTo>
                      <a:pt x="271297" y="1088194"/>
                      <a:pt x="268781" y="1085835"/>
                      <a:pt x="268781" y="1085835"/>
                    </a:cubicBezTo>
                    <a:cubicBezTo>
                      <a:pt x="268781" y="1085835"/>
                      <a:pt x="267175" y="1081668"/>
                      <a:pt x="267017" y="1080859"/>
                    </a:cubicBezTo>
                    <a:cubicBezTo>
                      <a:pt x="266859" y="1080061"/>
                      <a:pt x="268298" y="1073636"/>
                      <a:pt x="268466" y="1072682"/>
                    </a:cubicBezTo>
                    <a:cubicBezTo>
                      <a:pt x="268624" y="1071716"/>
                      <a:pt x="270062" y="1067862"/>
                      <a:pt x="270062" y="1067862"/>
                    </a:cubicBezTo>
                    <a:lnTo>
                      <a:pt x="270230" y="1065458"/>
                    </a:lnTo>
                    <a:lnTo>
                      <a:pt x="267344" y="1063054"/>
                    </a:lnTo>
                    <a:lnTo>
                      <a:pt x="262368" y="1063054"/>
                    </a:lnTo>
                    <a:lnTo>
                      <a:pt x="260121" y="1064818"/>
                    </a:lnTo>
                    <a:lnTo>
                      <a:pt x="258357" y="1068019"/>
                    </a:lnTo>
                    <a:lnTo>
                      <a:pt x="256111" y="1071871"/>
                    </a:lnTo>
                    <a:lnTo>
                      <a:pt x="251450" y="1073804"/>
                    </a:lnTo>
                    <a:lnTo>
                      <a:pt x="244553" y="1073635"/>
                    </a:lnTo>
                    <a:lnTo>
                      <a:pt x="241340" y="1073477"/>
                    </a:lnTo>
                    <a:lnTo>
                      <a:pt x="235083" y="1075882"/>
                    </a:lnTo>
                    <a:lnTo>
                      <a:pt x="223850" y="1078937"/>
                    </a:lnTo>
                    <a:lnTo>
                      <a:pt x="222323" y="1079420"/>
                    </a:lnTo>
                    <a:lnTo>
                      <a:pt x="194971" y="1083431"/>
                    </a:lnTo>
                    <a:lnTo>
                      <a:pt x="183411" y="1080544"/>
                    </a:lnTo>
                    <a:lnTo>
                      <a:pt x="181490" y="1076052"/>
                    </a:lnTo>
                    <a:lnTo>
                      <a:pt x="174425" y="1074928"/>
                    </a:lnTo>
                    <a:cubicBezTo>
                      <a:pt x="174425" y="1074928"/>
                      <a:pt x="165595" y="1075883"/>
                      <a:pt x="164955" y="1075410"/>
                    </a:cubicBezTo>
                    <a:cubicBezTo>
                      <a:pt x="164315" y="1074928"/>
                      <a:pt x="156934" y="1067222"/>
                      <a:pt x="156934" y="1067222"/>
                    </a:cubicBezTo>
                    <a:lnTo>
                      <a:pt x="144578" y="1056146"/>
                    </a:lnTo>
                    <a:lnTo>
                      <a:pt x="131738" y="1054225"/>
                    </a:lnTo>
                    <a:lnTo>
                      <a:pt x="116337" y="1043633"/>
                    </a:lnTo>
                    <a:lnTo>
                      <a:pt x="108631" y="1046205"/>
                    </a:lnTo>
                    <a:lnTo>
                      <a:pt x="99319" y="1043633"/>
                    </a:lnTo>
                    <a:cubicBezTo>
                      <a:pt x="99319" y="1043633"/>
                      <a:pt x="97724" y="1037858"/>
                      <a:pt x="97073" y="1036567"/>
                    </a:cubicBezTo>
                    <a:cubicBezTo>
                      <a:pt x="96433" y="1035287"/>
                      <a:pt x="93872" y="1029187"/>
                      <a:pt x="93872" y="1029187"/>
                    </a:cubicBezTo>
                    <a:lnTo>
                      <a:pt x="85526" y="1017640"/>
                    </a:lnTo>
                    <a:lnTo>
                      <a:pt x="82313" y="1012506"/>
                    </a:lnTo>
                    <a:lnTo>
                      <a:pt x="76214" y="1003519"/>
                    </a:lnTo>
                    <a:lnTo>
                      <a:pt x="70114" y="996454"/>
                    </a:lnTo>
                    <a:lnTo>
                      <a:pt x="68912" y="988826"/>
                    </a:lnTo>
                    <a:lnTo>
                      <a:pt x="70843" y="979929"/>
                    </a:lnTo>
                    <a:lnTo>
                      <a:pt x="73404" y="975908"/>
                    </a:lnTo>
                    <a:cubicBezTo>
                      <a:pt x="73404" y="975908"/>
                      <a:pt x="81110" y="975189"/>
                      <a:pt x="81436" y="975189"/>
                    </a:cubicBezTo>
                    <a:cubicBezTo>
                      <a:pt x="81751" y="975189"/>
                      <a:pt x="83593" y="973909"/>
                      <a:pt x="83120" y="973505"/>
                    </a:cubicBezTo>
                    <a:cubicBezTo>
                      <a:pt x="82637" y="973101"/>
                      <a:pt x="76617" y="966843"/>
                      <a:pt x="76617" y="966843"/>
                    </a:cubicBezTo>
                    <a:lnTo>
                      <a:pt x="67305" y="957700"/>
                    </a:lnTo>
                    <a:cubicBezTo>
                      <a:pt x="67305" y="957700"/>
                      <a:pt x="63463" y="950476"/>
                      <a:pt x="63463" y="950117"/>
                    </a:cubicBezTo>
                    <a:cubicBezTo>
                      <a:pt x="63463" y="949758"/>
                      <a:pt x="59487" y="942299"/>
                      <a:pt x="59487" y="941928"/>
                    </a:cubicBezTo>
                    <a:cubicBezTo>
                      <a:pt x="59487" y="941568"/>
                      <a:pt x="59363" y="938198"/>
                      <a:pt x="59487" y="937716"/>
                    </a:cubicBezTo>
                    <a:cubicBezTo>
                      <a:pt x="59611" y="937243"/>
                      <a:pt x="62250" y="933267"/>
                      <a:pt x="62250" y="933267"/>
                    </a:cubicBezTo>
                    <a:lnTo>
                      <a:pt x="66833" y="930503"/>
                    </a:lnTo>
                    <a:lnTo>
                      <a:pt x="71888" y="929380"/>
                    </a:lnTo>
                    <a:lnTo>
                      <a:pt x="76055" y="926246"/>
                    </a:lnTo>
                    <a:cubicBezTo>
                      <a:pt x="76055" y="926246"/>
                      <a:pt x="79661" y="921348"/>
                      <a:pt x="79661" y="921033"/>
                    </a:cubicBezTo>
                    <a:cubicBezTo>
                      <a:pt x="79661" y="920708"/>
                      <a:pt x="81907" y="914776"/>
                      <a:pt x="81907" y="914776"/>
                    </a:cubicBezTo>
                    <a:lnTo>
                      <a:pt x="82593" y="907868"/>
                    </a:lnTo>
                    <a:lnTo>
                      <a:pt x="85603" y="905105"/>
                    </a:lnTo>
                    <a:lnTo>
                      <a:pt x="87411" y="901859"/>
                    </a:lnTo>
                    <a:lnTo>
                      <a:pt x="83435" y="894276"/>
                    </a:lnTo>
                    <a:cubicBezTo>
                      <a:pt x="83435" y="894276"/>
                      <a:pt x="86322" y="889098"/>
                      <a:pt x="86929" y="888491"/>
                    </a:cubicBezTo>
                    <a:cubicBezTo>
                      <a:pt x="87524" y="887896"/>
                      <a:pt x="91501" y="882358"/>
                      <a:pt x="91501" y="882358"/>
                    </a:cubicBezTo>
                    <a:lnTo>
                      <a:pt x="95354" y="881269"/>
                    </a:lnTo>
                    <a:lnTo>
                      <a:pt x="103532" y="883200"/>
                    </a:lnTo>
                    <a:lnTo>
                      <a:pt x="115213" y="885245"/>
                    </a:lnTo>
                    <a:cubicBezTo>
                      <a:pt x="115213" y="885245"/>
                      <a:pt x="117134" y="882762"/>
                      <a:pt x="117134" y="881269"/>
                    </a:cubicBezTo>
                    <a:cubicBezTo>
                      <a:pt x="117134" y="879785"/>
                      <a:pt x="115370" y="872248"/>
                      <a:pt x="114573" y="871766"/>
                    </a:cubicBezTo>
                    <a:cubicBezTo>
                      <a:pt x="113764" y="871282"/>
                      <a:pt x="109272" y="869844"/>
                      <a:pt x="108473" y="869194"/>
                    </a:cubicBezTo>
                    <a:cubicBezTo>
                      <a:pt x="107664" y="868554"/>
                      <a:pt x="103172" y="866475"/>
                      <a:pt x="103014" y="865184"/>
                    </a:cubicBezTo>
                    <a:cubicBezTo>
                      <a:pt x="102856" y="863903"/>
                      <a:pt x="102530" y="859735"/>
                      <a:pt x="102530" y="859253"/>
                    </a:cubicBezTo>
                    <a:cubicBezTo>
                      <a:pt x="102530" y="858769"/>
                      <a:pt x="101564" y="851703"/>
                      <a:pt x="101564" y="851703"/>
                    </a:cubicBezTo>
                    <a:cubicBezTo>
                      <a:pt x="101564" y="851703"/>
                      <a:pt x="98598" y="848413"/>
                      <a:pt x="98240" y="847817"/>
                    </a:cubicBezTo>
                    <a:cubicBezTo>
                      <a:pt x="97880" y="847210"/>
                      <a:pt x="94993" y="844807"/>
                      <a:pt x="94993" y="844807"/>
                    </a:cubicBezTo>
                    <a:cubicBezTo>
                      <a:pt x="94993" y="844807"/>
                      <a:pt x="98958" y="839752"/>
                      <a:pt x="98958" y="839392"/>
                    </a:cubicBezTo>
                    <a:cubicBezTo>
                      <a:pt x="98958" y="839032"/>
                      <a:pt x="99801" y="835180"/>
                      <a:pt x="100408" y="834573"/>
                    </a:cubicBezTo>
                    <a:cubicBezTo>
                      <a:pt x="101003" y="833978"/>
                      <a:pt x="100408" y="830248"/>
                      <a:pt x="100408" y="830248"/>
                    </a:cubicBezTo>
                    <a:lnTo>
                      <a:pt x="92107" y="823980"/>
                    </a:lnTo>
                    <a:cubicBezTo>
                      <a:pt x="92107" y="823980"/>
                      <a:pt x="89692" y="823508"/>
                      <a:pt x="88973" y="823138"/>
                    </a:cubicBezTo>
                    <a:cubicBezTo>
                      <a:pt x="88254" y="822778"/>
                      <a:pt x="83559" y="820138"/>
                      <a:pt x="83559" y="820138"/>
                    </a:cubicBezTo>
                    <a:lnTo>
                      <a:pt x="79583" y="818925"/>
                    </a:lnTo>
                    <a:lnTo>
                      <a:pt x="77055" y="823025"/>
                    </a:lnTo>
                    <a:lnTo>
                      <a:pt x="72966" y="825305"/>
                    </a:lnTo>
                    <a:cubicBezTo>
                      <a:pt x="72966" y="825305"/>
                      <a:pt x="68035" y="824823"/>
                      <a:pt x="67428" y="824586"/>
                    </a:cubicBezTo>
                    <a:cubicBezTo>
                      <a:pt x="66833" y="824350"/>
                      <a:pt x="60206" y="820610"/>
                      <a:pt x="60206" y="820610"/>
                    </a:cubicBezTo>
                    <a:lnTo>
                      <a:pt x="47333" y="812668"/>
                    </a:lnTo>
                    <a:lnTo>
                      <a:pt x="44323" y="806770"/>
                    </a:lnTo>
                    <a:cubicBezTo>
                      <a:pt x="44323" y="806770"/>
                      <a:pt x="40234" y="805928"/>
                      <a:pt x="39750" y="805816"/>
                    </a:cubicBezTo>
                    <a:cubicBezTo>
                      <a:pt x="39267" y="805692"/>
                      <a:pt x="34212" y="804850"/>
                      <a:pt x="34212" y="804850"/>
                    </a:cubicBezTo>
                    <a:cubicBezTo>
                      <a:pt x="34212" y="804850"/>
                      <a:pt x="31685" y="801963"/>
                      <a:pt x="32168" y="800997"/>
                    </a:cubicBezTo>
                    <a:cubicBezTo>
                      <a:pt x="32652" y="800030"/>
                      <a:pt x="33370" y="796549"/>
                      <a:pt x="33247" y="795818"/>
                    </a:cubicBezTo>
                    <a:cubicBezTo>
                      <a:pt x="33134" y="795099"/>
                      <a:pt x="31450" y="792448"/>
                      <a:pt x="31450" y="792448"/>
                    </a:cubicBezTo>
                    <a:cubicBezTo>
                      <a:pt x="31450" y="792448"/>
                      <a:pt x="31921" y="788842"/>
                      <a:pt x="32652" y="788483"/>
                    </a:cubicBezTo>
                    <a:cubicBezTo>
                      <a:pt x="33370" y="788123"/>
                      <a:pt x="34696" y="785226"/>
                      <a:pt x="35056" y="784866"/>
                    </a:cubicBezTo>
                    <a:cubicBezTo>
                      <a:pt x="35416" y="784507"/>
                      <a:pt x="35179" y="782821"/>
                      <a:pt x="34090" y="781137"/>
                    </a:cubicBezTo>
                    <a:cubicBezTo>
                      <a:pt x="33012" y="779453"/>
                      <a:pt x="30125" y="775599"/>
                      <a:pt x="30125" y="775599"/>
                    </a:cubicBezTo>
                    <a:lnTo>
                      <a:pt x="31922" y="768500"/>
                    </a:lnTo>
                    <a:lnTo>
                      <a:pt x="31080" y="762962"/>
                    </a:lnTo>
                    <a:lnTo>
                      <a:pt x="17488" y="761638"/>
                    </a:lnTo>
                    <a:lnTo>
                      <a:pt x="13029" y="761638"/>
                    </a:lnTo>
                    <a:cubicBezTo>
                      <a:pt x="13029" y="761638"/>
                      <a:pt x="11232" y="759357"/>
                      <a:pt x="11232" y="758031"/>
                    </a:cubicBezTo>
                    <a:cubicBezTo>
                      <a:pt x="11232" y="756706"/>
                      <a:pt x="10502" y="743833"/>
                      <a:pt x="10502" y="743473"/>
                    </a:cubicBezTo>
                    <a:cubicBezTo>
                      <a:pt x="10502" y="743103"/>
                      <a:pt x="6773" y="739497"/>
                      <a:pt x="6773" y="739497"/>
                    </a:cubicBezTo>
                    <a:lnTo>
                      <a:pt x="1595" y="732633"/>
                    </a:lnTo>
                    <a:lnTo>
                      <a:pt x="0" y="728623"/>
                    </a:lnTo>
                    <a:lnTo>
                      <a:pt x="4168" y="727017"/>
                    </a:lnTo>
                    <a:lnTo>
                      <a:pt x="8819" y="723972"/>
                    </a:lnTo>
                    <a:lnTo>
                      <a:pt x="16681" y="718996"/>
                    </a:lnTo>
                    <a:lnTo>
                      <a:pt x="30487" y="718996"/>
                    </a:lnTo>
                    <a:lnTo>
                      <a:pt x="34497" y="715952"/>
                    </a:lnTo>
                    <a:lnTo>
                      <a:pt x="37709" y="712414"/>
                    </a:lnTo>
                    <a:lnTo>
                      <a:pt x="40596" y="711774"/>
                    </a:lnTo>
                    <a:cubicBezTo>
                      <a:pt x="40596" y="711774"/>
                      <a:pt x="44448" y="715952"/>
                      <a:pt x="45403" y="716424"/>
                    </a:cubicBezTo>
                    <a:cubicBezTo>
                      <a:pt x="46369" y="716907"/>
                      <a:pt x="55682" y="722366"/>
                      <a:pt x="55682" y="722366"/>
                    </a:cubicBezTo>
                    <a:lnTo>
                      <a:pt x="65792" y="721288"/>
                    </a:lnTo>
                    <a:lnTo>
                      <a:pt x="67556" y="720602"/>
                    </a:lnTo>
                    <a:lnTo>
                      <a:pt x="68522" y="715783"/>
                    </a:lnTo>
                    <a:lnTo>
                      <a:pt x="67871" y="710010"/>
                    </a:lnTo>
                    <a:lnTo>
                      <a:pt x="72364" y="707122"/>
                    </a:lnTo>
                    <a:lnTo>
                      <a:pt x="82722" y="707122"/>
                    </a:lnTo>
                    <a:cubicBezTo>
                      <a:pt x="82722" y="707122"/>
                      <a:pt x="83205" y="701348"/>
                      <a:pt x="83441" y="700618"/>
                    </a:cubicBezTo>
                    <a:cubicBezTo>
                      <a:pt x="83688" y="699900"/>
                      <a:pt x="88742" y="692194"/>
                      <a:pt x="88742" y="692194"/>
                    </a:cubicBezTo>
                    <a:lnTo>
                      <a:pt x="102694" y="688105"/>
                    </a:lnTo>
                    <a:lnTo>
                      <a:pt x="110647" y="688105"/>
                    </a:lnTo>
                    <a:lnTo>
                      <a:pt x="114017" y="691958"/>
                    </a:lnTo>
                    <a:lnTo>
                      <a:pt x="118824" y="688105"/>
                    </a:lnTo>
                    <a:lnTo>
                      <a:pt x="122441" y="684499"/>
                    </a:lnTo>
                    <a:lnTo>
                      <a:pt x="126530" y="677513"/>
                    </a:lnTo>
                    <a:lnTo>
                      <a:pt x="126530" y="669334"/>
                    </a:lnTo>
                    <a:lnTo>
                      <a:pt x="127249" y="660426"/>
                    </a:lnTo>
                    <a:lnTo>
                      <a:pt x="124126" y="654169"/>
                    </a:lnTo>
                    <a:lnTo>
                      <a:pt x="132550" y="644778"/>
                    </a:lnTo>
                    <a:lnTo>
                      <a:pt x="139582" y="633466"/>
                    </a:lnTo>
                    <a:lnTo>
                      <a:pt x="142896" y="626726"/>
                    </a:lnTo>
                    <a:lnTo>
                      <a:pt x="142659" y="621672"/>
                    </a:lnTo>
                    <a:lnTo>
                      <a:pt x="139582" y="617572"/>
                    </a:lnTo>
                    <a:lnTo>
                      <a:pt x="131337" y="613729"/>
                    </a:lnTo>
                    <a:lnTo>
                      <a:pt x="125810" y="610596"/>
                    </a:lnTo>
                    <a:lnTo>
                      <a:pt x="123665" y="602238"/>
                    </a:lnTo>
                    <a:lnTo>
                      <a:pt x="123159" y="600249"/>
                    </a:lnTo>
                    <a:lnTo>
                      <a:pt x="111847" y="600249"/>
                    </a:lnTo>
                    <a:lnTo>
                      <a:pt x="109195" y="589893"/>
                    </a:lnTo>
                    <a:lnTo>
                      <a:pt x="96199" y="588209"/>
                    </a:lnTo>
                    <a:lnTo>
                      <a:pt x="95715" y="561248"/>
                    </a:lnTo>
                    <a:lnTo>
                      <a:pt x="93064" y="555474"/>
                    </a:lnTo>
                    <a:cubicBezTo>
                      <a:pt x="93064" y="555474"/>
                      <a:pt x="91862" y="552588"/>
                      <a:pt x="91862" y="551858"/>
                    </a:cubicBezTo>
                    <a:cubicBezTo>
                      <a:pt x="91862" y="551139"/>
                      <a:pt x="91862" y="547286"/>
                      <a:pt x="93546" y="545118"/>
                    </a:cubicBezTo>
                    <a:cubicBezTo>
                      <a:pt x="95231" y="542961"/>
                      <a:pt x="96680" y="540793"/>
                      <a:pt x="96680" y="539827"/>
                    </a:cubicBezTo>
                    <a:cubicBezTo>
                      <a:pt x="96680" y="538860"/>
                      <a:pt x="95714" y="534289"/>
                      <a:pt x="95714" y="534289"/>
                    </a:cubicBezTo>
                    <a:lnTo>
                      <a:pt x="93063" y="532369"/>
                    </a:lnTo>
                    <a:lnTo>
                      <a:pt x="76943" y="532369"/>
                    </a:lnTo>
                    <a:lnTo>
                      <a:pt x="73090" y="530436"/>
                    </a:lnTo>
                    <a:lnTo>
                      <a:pt x="72843" y="522741"/>
                    </a:lnTo>
                    <a:lnTo>
                      <a:pt x="62732" y="520809"/>
                    </a:lnTo>
                    <a:lnTo>
                      <a:pt x="55992" y="519125"/>
                    </a:lnTo>
                    <a:cubicBezTo>
                      <a:pt x="55992" y="519125"/>
                      <a:pt x="49500" y="512868"/>
                      <a:pt x="49500" y="511901"/>
                    </a:cubicBezTo>
                    <a:cubicBezTo>
                      <a:pt x="49500" y="510946"/>
                      <a:pt x="47084" y="502522"/>
                      <a:pt x="47084" y="502522"/>
                    </a:cubicBezTo>
                    <a:lnTo>
                      <a:pt x="46366" y="483505"/>
                    </a:lnTo>
                    <a:lnTo>
                      <a:pt x="46849" y="474114"/>
                    </a:lnTo>
                    <a:lnTo>
                      <a:pt x="49983" y="467374"/>
                    </a:lnTo>
                    <a:lnTo>
                      <a:pt x="54791" y="463768"/>
                    </a:lnTo>
                    <a:lnTo>
                      <a:pt x="60329" y="465206"/>
                    </a:lnTo>
                    <a:lnTo>
                      <a:pt x="62014" y="466409"/>
                    </a:lnTo>
                    <a:lnTo>
                      <a:pt x="65384" y="460635"/>
                    </a:lnTo>
                    <a:lnTo>
                      <a:pt x="81751" y="460635"/>
                    </a:lnTo>
                    <a:lnTo>
                      <a:pt x="85368" y="455344"/>
                    </a:lnTo>
                    <a:cubicBezTo>
                      <a:pt x="85368" y="455344"/>
                      <a:pt x="88491" y="454130"/>
                      <a:pt x="89209" y="454130"/>
                    </a:cubicBezTo>
                    <a:cubicBezTo>
                      <a:pt x="89939" y="454130"/>
                      <a:pt x="95949" y="451974"/>
                      <a:pt x="95949" y="451974"/>
                    </a:cubicBezTo>
                    <a:lnTo>
                      <a:pt x="98117" y="439932"/>
                    </a:lnTo>
                    <a:lnTo>
                      <a:pt x="107991" y="432226"/>
                    </a:lnTo>
                    <a:lnTo>
                      <a:pt x="109912" y="435922"/>
                    </a:lnTo>
                    <a:lnTo>
                      <a:pt x="112967" y="443942"/>
                    </a:lnTo>
                    <a:lnTo>
                      <a:pt x="117460" y="451806"/>
                    </a:lnTo>
                    <a:lnTo>
                      <a:pt x="120190" y="454861"/>
                    </a:lnTo>
                    <a:lnTo>
                      <a:pt x="122268" y="454536"/>
                    </a:lnTo>
                    <a:cubicBezTo>
                      <a:pt x="122268" y="454536"/>
                      <a:pt x="126930" y="450682"/>
                      <a:pt x="127570" y="450525"/>
                    </a:cubicBezTo>
                    <a:cubicBezTo>
                      <a:pt x="128210" y="450367"/>
                      <a:pt x="133670" y="448279"/>
                      <a:pt x="134141" y="448436"/>
                    </a:cubicBezTo>
                    <a:cubicBezTo>
                      <a:pt x="134625" y="448605"/>
                      <a:pt x="140241" y="452446"/>
                      <a:pt x="141050" y="453097"/>
                    </a:cubicBezTo>
                    <a:cubicBezTo>
                      <a:pt x="141848" y="453738"/>
                      <a:pt x="143611" y="455176"/>
                      <a:pt x="144420" y="455501"/>
                    </a:cubicBezTo>
                    <a:cubicBezTo>
                      <a:pt x="145218" y="455816"/>
                      <a:pt x="147790" y="454378"/>
                      <a:pt x="148430" y="453570"/>
                    </a:cubicBezTo>
                    <a:cubicBezTo>
                      <a:pt x="149071" y="452772"/>
                      <a:pt x="150351" y="447953"/>
                      <a:pt x="150834" y="447312"/>
                    </a:cubicBezTo>
                    <a:cubicBezTo>
                      <a:pt x="151318" y="446672"/>
                      <a:pt x="155485" y="444582"/>
                      <a:pt x="156294" y="444582"/>
                    </a:cubicBezTo>
                    <a:cubicBezTo>
                      <a:pt x="157092" y="444582"/>
                      <a:pt x="162225" y="444908"/>
                      <a:pt x="163349" y="444582"/>
                    </a:cubicBezTo>
                    <a:cubicBezTo>
                      <a:pt x="164472" y="444268"/>
                      <a:pt x="167370" y="438966"/>
                      <a:pt x="167842" y="438493"/>
                    </a:cubicBezTo>
                    <a:cubicBezTo>
                      <a:pt x="168326" y="438011"/>
                      <a:pt x="169932" y="434158"/>
                      <a:pt x="169932" y="434158"/>
                    </a:cubicBezTo>
                    <a:cubicBezTo>
                      <a:pt x="169932" y="434158"/>
                      <a:pt x="174908" y="433675"/>
                      <a:pt x="175392" y="433832"/>
                    </a:cubicBezTo>
                    <a:cubicBezTo>
                      <a:pt x="175875" y="434001"/>
                      <a:pt x="182132" y="437685"/>
                      <a:pt x="183255" y="438651"/>
                    </a:cubicBezTo>
                    <a:cubicBezTo>
                      <a:pt x="184379" y="439617"/>
                      <a:pt x="188063" y="441696"/>
                      <a:pt x="190310" y="442179"/>
                    </a:cubicBezTo>
                    <a:cubicBezTo>
                      <a:pt x="192556" y="442663"/>
                      <a:pt x="192725" y="442987"/>
                      <a:pt x="195286" y="441381"/>
                    </a:cubicBezTo>
                    <a:cubicBezTo>
                      <a:pt x="197858" y="439775"/>
                      <a:pt x="202352" y="436720"/>
                      <a:pt x="202835" y="436405"/>
                    </a:cubicBezTo>
                    <a:cubicBezTo>
                      <a:pt x="203319" y="436079"/>
                      <a:pt x="205722" y="430463"/>
                      <a:pt x="209250" y="429507"/>
                    </a:cubicBezTo>
                    <a:cubicBezTo>
                      <a:pt x="212777" y="428541"/>
                      <a:pt x="215350" y="427092"/>
                      <a:pt x="215832" y="427092"/>
                    </a:cubicBezTo>
                    <a:cubicBezTo>
                      <a:pt x="216314" y="427092"/>
                      <a:pt x="217753" y="421959"/>
                      <a:pt x="217753" y="421959"/>
                    </a:cubicBezTo>
                    <a:lnTo>
                      <a:pt x="227379" y="418431"/>
                    </a:lnTo>
                    <a:lnTo>
                      <a:pt x="233479" y="419869"/>
                    </a:lnTo>
                    <a:lnTo>
                      <a:pt x="235894" y="415702"/>
                    </a:lnTo>
                    <a:cubicBezTo>
                      <a:pt x="235894" y="415702"/>
                      <a:pt x="238141" y="410568"/>
                      <a:pt x="238613" y="410568"/>
                    </a:cubicBezTo>
                    <a:cubicBezTo>
                      <a:pt x="239097" y="410568"/>
                      <a:pt x="243107" y="410411"/>
                      <a:pt x="243589" y="410568"/>
                    </a:cubicBezTo>
                    <a:cubicBezTo>
                      <a:pt x="244072" y="410726"/>
                      <a:pt x="244398" y="414253"/>
                      <a:pt x="248891" y="414422"/>
                    </a:cubicBezTo>
                    <a:cubicBezTo>
                      <a:pt x="253385" y="414580"/>
                      <a:pt x="256428" y="413298"/>
                      <a:pt x="257552" y="413298"/>
                    </a:cubicBezTo>
                    <a:cubicBezTo>
                      <a:pt x="258675" y="413298"/>
                      <a:pt x="261078" y="413298"/>
                      <a:pt x="262045" y="413613"/>
                    </a:cubicBezTo>
                    <a:cubicBezTo>
                      <a:pt x="263011" y="413938"/>
                      <a:pt x="266865" y="415219"/>
                      <a:pt x="267179" y="415702"/>
                    </a:cubicBezTo>
                    <a:cubicBezTo>
                      <a:pt x="267505" y="416185"/>
                      <a:pt x="273762" y="421319"/>
                      <a:pt x="273762" y="421319"/>
                    </a:cubicBezTo>
                    <a:cubicBezTo>
                      <a:pt x="273762" y="421319"/>
                      <a:pt x="277008" y="423083"/>
                      <a:pt x="277468" y="424049"/>
                    </a:cubicBezTo>
                    <a:cubicBezTo>
                      <a:pt x="277929" y="425014"/>
                      <a:pt x="279704" y="428384"/>
                      <a:pt x="280502" y="428857"/>
                    </a:cubicBezTo>
                    <a:cubicBezTo>
                      <a:pt x="281300" y="429339"/>
                      <a:pt x="282748" y="429183"/>
                      <a:pt x="282748" y="429183"/>
                    </a:cubicBezTo>
                    <a:cubicBezTo>
                      <a:pt x="282748" y="429183"/>
                      <a:pt x="285478" y="425969"/>
                      <a:pt x="287242" y="426609"/>
                    </a:cubicBezTo>
                    <a:cubicBezTo>
                      <a:pt x="289006" y="427261"/>
                      <a:pt x="293184" y="430305"/>
                      <a:pt x="293184" y="430305"/>
                    </a:cubicBezTo>
                    <a:cubicBezTo>
                      <a:pt x="293184" y="430305"/>
                      <a:pt x="299115" y="435000"/>
                      <a:pt x="299474" y="435000"/>
                    </a:cubicBezTo>
                    <a:cubicBezTo>
                      <a:pt x="299834" y="435000"/>
                      <a:pt x="310427" y="434876"/>
                      <a:pt x="311269" y="434876"/>
                    </a:cubicBezTo>
                    <a:cubicBezTo>
                      <a:pt x="311673" y="434876"/>
                      <a:pt x="312842" y="434640"/>
                      <a:pt x="313920" y="434416"/>
                    </a:cubicBezTo>
                    <a:cubicBezTo>
                      <a:pt x="315044" y="434169"/>
                      <a:pt x="316088" y="433910"/>
                      <a:pt x="316088" y="433910"/>
                    </a:cubicBezTo>
                    <a:cubicBezTo>
                      <a:pt x="316088" y="433910"/>
                      <a:pt x="317167" y="433192"/>
                      <a:pt x="317773" y="432472"/>
                    </a:cubicBezTo>
                    <a:cubicBezTo>
                      <a:pt x="318324" y="431810"/>
                      <a:pt x="318975" y="425406"/>
                      <a:pt x="319075" y="423766"/>
                    </a:cubicBezTo>
                    <a:cubicBezTo>
                      <a:pt x="319097" y="423608"/>
                      <a:pt x="319097" y="423497"/>
                      <a:pt x="319097" y="423440"/>
                    </a:cubicBezTo>
                    <a:cubicBezTo>
                      <a:pt x="319097" y="422722"/>
                      <a:pt x="322580" y="413690"/>
                      <a:pt x="322580" y="413690"/>
                    </a:cubicBezTo>
                    <a:cubicBezTo>
                      <a:pt x="322580" y="413690"/>
                      <a:pt x="328242" y="407434"/>
                      <a:pt x="328602" y="407197"/>
                    </a:cubicBezTo>
                    <a:cubicBezTo>
                      <a:pt x="328961" y="406950"/>
                      <a:pt x="330051" y="405872"/>
                      <a:pt x="333174" y="405872"/>
                    </a:cubicBezTo>
                    <a:cubicBezTo>
                      <a:pt x="336307" y="405872"/>
                      <a:pt x="344733" y="405872"/>
                      <a:pt x="344733" y="405872"/>
                    </a:cubicBezTo>
                    <a:lnTo>
                      <a:pt x="350944" y="405872"/>
                    </a:lnTo>
                    <a:cubicBezTo>
                      <a:pt x="350944" y="405872"/>
                      <a:pt x="354000" y="401580"/>
                      <a:pt x="354314" y="401097"/>
                    </a:cubicBezTo>
                    <a:cubicBezTo>
                      <a:pt x="354640" y="400614"/>
                      <a:pt x="358010" y="394998"/>
                      <a:pt x="358808" y="393874"/>
                    </a:cubicBezTo>
                    <a:cubicBezTo>
                      <a:pt x="359617" y="392750"/>
                      <a:pt x="361223" y="389864"/>
                      <a:pt x="361223" y="388898"/>
                    </a:cubicBezTo>
                    <a:cubicBezTo>
                      <a:pt x="361223" y="387943"/>
                      <a:pt x="361223" y="377507"/>
                      <a:pt x="361223" y="377507"/>
                    </a:cubicBezTo>
                    <a:cubicBezTo>
                      <a:pt x="361223" y="377507"/>
                      <a:pt x="358977" y="370442"/>
                      <a:pt x="359292" y="369318"/>
                    </a:cubicBezTo>
                    <a:cubicBezTo>
                      <a:pt x="359617" y="368194"/>
                      <a:pt x="359617" y="366117"/>
                      <a:pt x="360583" y="366599"/>
                    </a:cubicBezTo>
                    <a:cubicBezTo>
                      <a:pt x="361538" y="367072"/>
                      <a:pt x="368278" y="365633"/>
                      <a:pt x="370524" y="365633"/>
                    </a:cubicBezTo>
                    <a:cubicBezTo>
                      <a:pt x="372771" y="365633"/>
                      <a:pt x="378556" y="363061"/>
                      <a:pt x="378556" y="363061"/>
                    </a:cubicBezTo>
                    <a:lnTo>
                      <a:pt x="382566" y="357130"/>
                    </a:lnTo>
                    <a:cubicBezTo>
                      <a:pt x="382566" y="357130"/>
                      <a:pt x="387542" y="354243"/>
                      <a:pt x="388497" y="353918"/>
                    </a:cubicBezTo>
                    <a:cubicBezTo>
                      <a:pt x="389463" y="353593"/>
                      <a:pt x="392507" y="349426"/>
                      <a:pt x="392507" y="349426"/>
                    </a:cubicBezTo>
                    <a:cubicBezTo>
                      <a:pt x="392507" y="349426"/>
                      <a:pt x="394597" y="341887"/>
                      <a:pt x="394923" y="341079"/>
                    </a:cubicBezTo>
                    <a:cubicBezTo>
                      <a:pt x="395237" y="340281"/>
                      <a:pt x="392676" y="332250"/>
                      <a:pt x="392676" y="332250"/>
                    </a:cubicBezTo>
                    <a:lnTo>
                      <a:pt x="388015" y="326161"/>
                    </a:lnTo>
                    <a:lnTo>
                      <a:pt x="378388" y="311558"/>
                    </a:lnTo>
                    <a:lnTo>
                      <a:pt x="372941" y="308503"/>
                    </a:lnTo>
                    <a:cubicBezTo>
                      <a:pt x="372941" y="308503"/>
                      <a:pt x="375502" y="302403"/>
                      <a:pt x="376782" y="301448"/>
                    </a:cubicBezTo>
                    <a:cubicBezTo>
                      <a:pt x="378074" y="300482"/>
                      <a:pt x="383848" y="295989"/>
                      <a:pt x="384971" y="295506"/>
                    </a:cubicBezTo>
                    <a:cubicBezTo>
                      <a:pt x="386095" y="295023"/>
                      <a:pt x="397171" y="292293"/>
                      <a:pt x="397171" y="292293"/>
                    </a:cubicBezTo>
                    <a:lnTo>
                      <a:pt x="403102" y="292293"/>
                    </a:lnTo>
                    <a:lnTo>
                      <a:pt x="412257" y="277532"/>
                    </a:lnTo>
                    <a:lnTo>
                      <a:pt x="416751" y="275611"/>
                    </a:lnTo>
                    <a:cubicBezTo>
                      <a:pt x="416751" y="275611"/>
                      <a:pt x="419312" y="272072"/>
                      <a:pt x="419638" y="271589"/>
                    </a:cubicBezTo>
                    <a:cubicBezTo>
                      <a:pt x="419952" y="271117"/>
                      <a:pt x="421558" y="268219"/>
                      <a:pt x="422682" y="268219"/>
                    </a:cubicBezTo>
                    <a:cubicBezTo>
                      <a:pt x="423806" y="268219"/>
                      <a:pt x="428782" y="266455"/>
                      <a:pt x="429265" y="266455"/>
                    </a:cubicBezTo>
                    <a:cubicBezTo>
                      <a:pt x="429749" y="266455"/>
                      <a:pt x="432152" y="265175"/>
                      <a:pt x="432152" y="264692"/>
                    </a:cubicBezTo>
                    <a:cubicBezTo>
                      <a:pt x="432152" y="264210"/>
                      <a:pt x="432152" y="259560"/>
                      <a:pt x="432152" y="259560"/>
                    </a:cubicBezTo>
                    <a:cubicBezTo>
                      <a:pt x="432152" y="259560"/>
                      <a:pt x="427816" y="255066"/>
                      <a:pt x="427501" y="254583"/>
                    </a:cubicBezTo>
                    <a:cubicBezTo>
                      <a:pt x="427176" y="254100"/>
                      <a:pt x="426536" y="251539"/>
                      <a:pt x="427176" y="251213"/>
                    </a:cubicBezTo>
                    <a:cubicBezTo>
                      <a:pt x="427816" y="250899"/>
                      <a:pt x="427332" y="249775"/>
                      <a:pt x="431355" y="248652"/>
                    </a:cubicBezTo>
                    <a:cubicBezTo>
                      <a:pt x="435365" y="247529"/>
                      <a:pt x="441701" y="242385"/>
                      <a:pt x="441701" y="242385"/>
                    </a:cubicBezTo>
                    <a:cubicBezTo>
                      <a:pt x="441701" y="242385"/>
                      <a:pt x="446521" y="238375"/>
                      <a:pt x="446835" y="238296"/>
                    </a:cubicBezTo>
                    <a:cubicBezTo>
                      <a:pt x="447161" y="238218"/>
                      <a:pt x="456787" y="233488"/>
                      <a:pt x="456787" y="233488"/>
                    </a:cubicBezTo>
                    <a:cubicBezTo>
                      <a:pt x="456787" y="233488"/>
                      <a:pt x="461034" y="232926"/>
                      <a:pt x="462404" y="233488"/>
                    </a:cubicBezTo>
                    <a:cubicBezTo>
                      <a:pt x="463763" y="234050"/>
                      <a:pt x="467942" y="236207"/>
                      <a:pt x="468504" y="236858"/>
                    </a:cubicBezTo>
                    <a:cubicBezTo>
                      <a:pt x="469065" y="237498"/>
                      <a:pt x="471626" y="241823"/>
                      <a:pt x="471626" y="241823"/>
                    </a:cubicBezTo>
                    <a:lnTo>
                      <a:pt x="471626" y="272399"/>
                    </a:lnTo>
                    <a:lnTo>
                      <a:pt x="468897" y="279296"/>
                    </a:lnTo>
                    <a:cubicBezTo>
                      <a:pt x="468897" y="279296"/>
                      <a:pt x="464403" y="287159"/>
                      <a:pt x="464403" y="287642"/>
                    </a:cubicBezTo>
                    <a:cubicBezTo>
                      <a:pt x="464403" y="288125"/>
                      <a:pt x="461358" y="293102"/>
                      <a:pt x="461516" y="294865"/>
                    </a:cubicBezTo>
                    <a:cubicBezTo>
                      <a:pt x="461685" y="296629"/>
                      <a:pt x="464730" y="302402"/>
                      <a:pt x="464730" y="302402"/>
                    </a:cubicBezTo>
                    <a:lnTo>
                      <a:pt x="467459" y="306896"/>
                    </a:lnTo>
                    <a:cubicBezTo>
                      <a:pt x="467459" y="306896"/>
                      <a:pt x="467301" y="310749"/>
                      <a:pt x="467459" y="311872"/>
                    </a:cubicBezTo>
                    <a:cubicBezTo>
                      <a:pt x="467616" y="312995"/>
                      <a:pt x="467943" y="317814"/>
                      <a:pt x="469549" y="318297"/>
                    </a:cubicBezTo>
                    <a:cubicBezTo>
                      <a:pt x="471144" y="318770"/>
                      <a:pt x="472110" y="319578"/>
                      <a:pt x="474043" y="320219"/>
                    </a:cubicBezTo>
                    <a:cubicBezTo>
                      <a:pt x="475963" y="320859"/>
                      <a:pt x="483187" y="321983"/>
                      <a:pt x="484310" y="322791"/>
                    </a:cubicBezTo>
                    <a:cubicBezTo>
                      <a:pt x="485433" y="323589"/>
                      <a:pt x="489117" y="330654"/>
                      <a:pt x="489600" y="330969"/>
                    </a:cubicBezTo>
                    <a:cubicBezTo>
                      <a:pt x="490084" y="331295"/>
                      <a:pt x="494262" y="337395"/>
                      <a:pt x="494262" y="337395"/>
                    </a:cubicBezTo>
                    <a:lnTo>
                      <a:pt x="504686" y="347022"/>
                    </a:lnTo>
                    <a:lnTo>
                      <a:pt x="507091" y="356167"/>
                    </a:lnTo>
                    <a:lnTo>
                      <a:pt x="507091" y="360503"/>
                    </a:lnTo>
                    <a:lnTo>
                      <a:pt x="518009" y="358896"/>
                    </a:lnTo>
                    <a:lnTo>
                      <a:pt x="523299" y="363232"/>
                    </a:lnTo>
                    <a:lnTo>
                      <a:pt x="530207" y="367479"/>
                    </a:lnTo>
                    <a:lnTo>
                      <a:pt x="530432" y="367479"/>
                    </a:lnTo>
                    <a:lnTo>
                      <a:pt x="537802" y="367355"/>
                    </a:lnTo>
                    <a:lnTo>
                      <a:pt x="538151" y="367355"/>
                    </a:lnTo>
                    <a:cubicBezTo>
                      <a:pt x="538151" y="367355"/>
                      <a:pt x="541161" y="365435"/>
                      <a:pt x="541633" y="365198"/>
                    </a:cubicBezTo>
                    <a:cubicBezTo>
                      <a:pt x="542117" y="364951"/>
                      <a:pt x="543801" y="364109"/>
                      <a:pt x="543801" y="364109"/>
                    </a:cubicBezTo>
                    <a:cubicBezTo>
                      <a:pt x="543801" y="364109"/>
                      <a:pt x="546935" y="365839"/>
                      <a:pt x="547901" y="366602"/>
                    </a:cubicBezTo>
                    <a:cubicBezTo>
                      <a:pt x="548856" y="367355"/>
                      <a:pt x="551147" y="368086"/>
                      <a:pt x="552113" y="368321"/>
                    </a:cubicBezTo>
                    <a:cubicBezTo>
                      <a:pt x="553068" y="368568"/>
                      <a:pt x="555112" y="368085"/>
                      <a:pt x="555843" y="368085"/>
                    </a:cubicBezTo>
                    <a:cubicBezTo>
                      <a:pt x="556561" y="368085"/>
                      <a:pt x="559449" y="369411"/>
                      <a:pt x="560055" y="370253"/>
                    </a:cubicBezTo>
                    <a:cubicBezTo>
                      <a:pt x="560650" y="371095"/>
                      <a:pt x="564627" y="373017"/>
                      <a:pt x="564987" y="373253"/>
                    </a:cubicBezTo>
                    <a:cubicBezTo>
                      <a:pt x="565346" y="373500"/>
                      <a:pt x="568840" y="376511"/>
                      <a:pt x="568840" y="376511"/>
                    </a:cubicBezTo>
                    <a:lnTo>
                      <a:pt x="568840" y="385419"/>
                    </a:lnTo>
                    <a:lnTo>
                      <a:pt x="563538" y="387823"/>
                    </a:lnTo>
                    <a:lnTo>
                      <a:pt x="560651" y="392159"/>
                    </a:lnTo>
                    <a:lnTo>
                      <a:pt x="557528" y="400213"/>
                    </a:lnTo>
                    <a:cubicBezTo>
                      <a:pt x="557528" y="400213"/>
                      <a:pt x="555237" y="403583"/>
                      <a:pt x="555113" y="403953"/>
                    </a:cubicBezTo>
                    <a:cubicBezTo>
                      <a:pt x="555001" y="404313"/>
                      <a:pt x="553193" y="407919"/>
                      <a:pt x="553193" y="407919"/>
                    </a:cubicBezTo>
                    <a:lnTo>
                      <a:pt x="553193" y="409481"/>
                    </a:lnTo>
                    <a:cubicBezTo>
                      <a:pt x="553193" y="409481"/>
                      <a:pt x="558607" y="410088"/>
                      <a:pt x="559214" y="410088"/>
                    </a:cubicBezTo>
                    <a:cubicBezTo>
                      <a:pt x="559809" y="410088"/>
                      <a:pt x="564988" y="409965"/>
                      <a:pt x="565347" y="410212"/>
                    </a:cubicBezTo>
                    <a:cubicBezTo>
                      <a:pt x="565707" y="410448"/>
                      <a:pt x="569436" y="412133"/>
                      <a:pt x="569919" y="412616"/>
                    </a:cubicBezTo>
                    <a:cubicBezTo>
                      <a:pt x="570402" y="413098"/>
                      <a:pt x="573289" y="415266"/>
                      <a:pt x="573648" y="415750"/>
                    </a:cubicBezTo>
                    <a:cubicBezTo>
                      <a:pt x="574019" y="416222"/>
                      <a:pt x="577142" y="418390"/>
                      <a:pt x="577142" y="418390"/>
                    </a:cubicBezTo>
                    <a:lnTo>
                      <a:pt x="580759" y="420805"/>
                    </a:lnTo>
                    <a:lnTo>
                      <a:pt x="580759" y="425130"/>
                    </a:lnTo>
                    <a:cubicBezTo>
                      <a:pt x="580759" y="425130"/>
                      <a:pt x="581477" y="431634"/>
                      <a:pt x="581837" y="432230"/>
                    </a:cubicBezTo>
                    <a:cubicBezTo>
                      <a:pt x="582197" y="432837"/>
                      <a:pt x="583399" y="437768"/>
                      <a:pt x="583399" y="437768"/>
                    </a:cubicBezTo>
                    <a:cubicBezTo>
                      <a:pt x="583399" y="437768"/>
                      <a:pt x="585927" y="440183"/>
                      <a:pt x="586286" y="440543"/>
                    </a:cubicBezTo>
                    <a:cubicBezTo>
                      <a:pt x="586657" y="440902"/>
                      <a:pt x="590139" y="446598"/>
                      <a:pt x="590139" y="446598"/>
                    </a:cubicBezTo>
                    <a:lnTo>
                      <a:pt x="593195" y="450766"/>
                    </a:lnTo>
                    <a:lnTo>
                      <a:pt x="590623" y="453743"/>
                    </a:lnTo>
                    <a:lnTo>
                      <a:pt x="585006" y="461527"/>
                    </a:lnTo>
                    <a:cubicBezTo>
                      <a:pt x="585006" y="461527"/>
                      <a:pt x="584208" y="464168"/>
                      <a:pt x="584445" y="464493"/>
                    </a:cubicBezTo>
                    <a:cubicBezTo>
                      <a:pt x="584692" y="464808"/>
                      <a:pt x="585410" y="465695"/>
                      <a:pt x="585972" y="465774"/>
                    </a:cubicBezTo>
                    <a:cubicBezTo>
                      <a:pt x="586534" y="465852"/>
                      <a:pt x="589657" y="465134"/>
                      <a:pt x="590701" y="464650"/>
                    </a:cubicBezTo>
                    <a:cubicBezTo>
                      <a:pt x="591745" y="464167"/>
                      <a:pt x="593352" y="462808"/>
                      <a:pt x="594149" y="463044"/>
                    </a:cubicBezTo>
                    <a:cubicBezTo>
                      <a:pt x="594959" y="463291"/>
                      <a:pt x="598081" y="464808"/>
                      <a:pt x="598643" y="465055"/>
                    </a:cubicBezTo>
                    <a:cubicBezTo>
                      <a:pt x="599205" y="465291"/>
                      <a:pt x="601620" y="465932"/>
                      <a:pt x="601620" y="465932"/>
                    </a:cubicBezTo>
                    <a:lnTo>
                      <a:pt x="604181" y="466583"/>
                    </a:lnTo>
                    <a:cubicBezTo>
                      <a:pt x="604181" y="466583"/>
                      <a:pt x="605631" y="469144"/>
                      <a:pt x="606113" y="469302"/>
                    </a:cubicBezTo>
                    <a:cubicBezTo>
                      <a:pt x="606596" y="469469"/>
                      <a:pt x="607877" y="470593"/>
                      <a:pt x="608359" y="470593"/>
                    </a:cubicBezTo>
                    <a:cubicBezTo>
                      <a:pt x="608843" y="470593"/>
                      <a:pt x="610763" y="469302"/>
                      <a:pt x="611404" y="469144"/>
                    </a:cubicBezTo>
                    <a:cubicBezTo>
                      <a:pt x="612044" y="468986"/>
                      <a:pt x="616223" y="464808"/>
                      <a:pt x="616223" y="464808"/>
                    </a:cubicBezTo>
                    <a:cubicBezTo>
                      <a:pt x="616223" y="464808"/>
                      <a:pt x="617347" y="459843"/>
                      <a:pt x="617503" y="459192"/>
                    </a:cubicBezTo>
                    <a:cubicBezTo>
                      <a:pt x="617660" y="458551"/>
                      <a:pt x="622154" y="452294"/>
                      <a:pt x="622154" y="452294"/>
                    </a:cubicBezTo>
                    <a:cubicBezTo>
                      <a:pt x="622154" y="452294"/>
                      <a:pt x="625693" y="447800"/>
                      <a:pt x="626006" y="447318"/>
                    </a:cubicBezTo>
                    <a:cubicBezTo>
                      <a:pt x="626332" y="446835"/>
                      <a:pt x="629533" y="440903"/>
                      <a:pt x="629533" y="440903"/>
                    </a:cubicBezTo>
                    <a:cubicBezTo>
                      <a:pt x="629533" y="440903"/>
                      <a:pt x="625849" y="436084"/>
                      <a:pt x="625208" y="435769"/>
                    </a:cubicBezTo>
                    <a:cubicBezTo>
                      <a:pt x="624568" y="435444"/>
                      <a:pt x="617986" y="431590"/>
                      <a:pt x="616862" y="430950"/>
                    </a:cubicBezTo>
                    <a:cubicBezTo>
                      <a:pt x="615738" y="430310"/>
                      <a:pt x="611403" y="426299"/>
                      <a:pt x="611403" y="426299"/>
                    </a:cubicBezTo>
                    <a:lnTo>
                      <a:pt x="610605" y="418919"/>
                    </a:lnTo>
                    <a:lnTo>
                      <a:pt x="608034" y="415864"/>
                    </a:lnTo>
                    <a:lnTo>
                      <a:pt x="609157" y="410933"/>
                    </a:lnTo>
                    <a:lnTo>
                      <a:pt x="612887" y="407799"/>
                    </a:lnTo>
                    <a:cubicBezTo>
                      <a:pt x="612887" y="407799"/>
                      <a:pt x="613729" y="404800"/>
                      <a:pt x="613617" y="403710"/>
                    </a:cubicBezTo>
                    <a:cubicBezTo>
                      <a:pt x="613493" y="402632"/>
                      <a:pt x="611685" y="398172"/>
                      <a:pt x="611089" y="397330"/>
                    </a:cubicBezTo>
                    <a:cubicBezTo>
                      <a:pt x="610483" y="396488"/>
                      <a:pt x="608439" y="393005"/>
                      <a:pt x="608561" y="392635"/>
                    </a:cubicBezTo>
                    <a:cubicBezTo>
                      <a:pt x="608674" y="392276"/>
                      <a:pt x="611324" y="385895"/>
                      <a:pt x="611324" y="385895"/>
                    </a:cubicBezTo>
                    <a:cubicBezTo>
                      <a:pt x="611324" y="385895"/>
                      <a:pt x="614694" y="385535"/>
                      <a:pt x="617346" y="385053"/>
                    </a:cubicBezTo>
                    <a:cubicBezTo>
                      <a:pt x="619985" y="384581"/>
                      <a:pt x="620828" y="383975"/>
                      <a:pt x="622276" y="383738"/>
                    </a:cubicBezTo>
                    <a:cubicBezTo>
                      <a:pt x="623726" y="383491"/>
                      <a:pt x="627814" y="380245"/>
                      <a:pt x="628298" y="379526"/>
                    </a:cubicBezTo>
                    <a:cubicBezTo>
                      <a:pt x="628781" y="378797"/>
                      <a:pt x="629815" y="375314"/>
                      <a:pt x="629533" y="373866"/>
                    </a:cubicBezTo>
                    <a:cubicBezTo>
                      <a:pt x="629252" y="372416"/>
                      <a:pt x="628893" y="373989"/>
                      <a:pt x="628298" y="368934"/>
                    </a:cubicBezTo>
                    <a:cubicBezTo>
                      <a:pt x="627691" y="363879"/>
                      <a:pt x="626490" y="364059"/>
                      <a:pt x="626490" y="364059"/>
                    </a:cubicBezTo>
                    <a:cubicBezTo>
                      <a:pt x="626490" y="364059"/>
                      <a:pt x="626063" y="361588"/>
                      <a:pt x="626490" y="361408"/>
                    </a:cubicBezTo>
                    <a:cubicBezTo>
                      <a:pt x="626906" y="361228"/>
                      <a:pt x="630826" y="358936"/>
                      <a:pt x="630826" y="358936"/>
                    </a:cubicBezTo>
                    <a:cubicBezTo>
                      <a:pt x="630826" y="358936"/>
                      <a:pt x="633286" y="357194"/>
                      <a:pt x="633533" y="357071"/>
                    </a:cubicBezTo>
                    <a:cubicBezTo>
                      <a:pt x="633770" y="356958"/>
                      <a:pt x="638588" y="354363"/>
                      <a:pt x="638768" y="354363"/>
                    </a:cubicBezTo>
                    <a:cubicBezTo>
                      <a:pt x="638948" y="354363"/>
                      <a:pt x="646586" y="344018"/>
                      <a:pt x="646586" y="344018"/>
                    </a:cubicBezTo>
                    <a:lnTo>
                      <a:pt x="651888" y="340165"/>
                    </a:lnTo>
                    <a:cubicBezTo>
                      <a:pt x="651888" y="340165"/>
                      <a:pt x="659111" y="336559"/>
                      <a:pt x="658741" y="336189"/>
                    </a:cubicBezTo>
                    <a:cubicBezTo>
                      <a:pt x="658381" y="335830"/>
                      <a:pt x="660425" y="328494"/>
                      <a:pt x="660425" y="328494"/>
                    </a:cubicBezTo>
                    <a:lnTo>
                      <a:pt x="660425" y="320912"/>
                    </a:lnTo>
                    <a:lnTo>
                      <a:pt x="671625" y="319104"/>
                    </a:lnTo>
                    <a:lnTo>
                      <a:pt x="671141" y="306343"/>
                    </a:lnTo>
                    <a:lnTo>
                      <a:pt x="681251" y="289134"/>
                    </a:lnTo>
                    <a:lnTo>
                      <a:pt x="684858" y="283719"/>
                    </a:lnTo>
                    <a:cubicBezTo>
                      <a:pt x="684858" y="283719"/>
                      <a:pt x="684981" y="278900"/>
                      <a:pt x="684858" y="278428"/>
                    </a:cubicBezTo>
                    <a:cubicBezTo>
                      <a:pt x="684745" y="277945"/>
                      <a:pt x="680533" y="272284"/>
                      <a:pt x="680533" y="272284"/>
                    </a:cubicBezTo>
                    <a:lnTo>
                      <a:pt x="678601" y="268914"/>
                    </a:lnTo>
                    <a:lnTo>
                      <a:pt x="679331" y="251581"/>
                    </a:lnTo>
                    <a:cubicBezTo>
                      <a:pt x="679331" y="251581"/>
                      <a:pt x="674511" y="247852"/>
                      <a:pt x="673905" y="247132"/>
                    </a:cubicBezTo>
                    <a:cubicBezTo>
                      <a:pt x="673310" y="246414"/>
                      <a:pt x="670659" y="244482"/>
                      <a:pt x="670659" y="243999"/>
                    </a:cubicBezTo>
                    <a:cubicBezTo>
                      <a:pt x="670659" y="243516"/>
                      <a:pt x="672221" y="239674"/>
                      <a:pt x="674748" y="237866"/>
                    </a:cubicBezTo>
                    <a:cubicBezTo>
                      <a:pt x="677275" y="236058"/>
                      <a:pt x="679691" y="232934"/>
                      <a:pt x="679691" y="232451"/>
                    </a:cubicBezTo>
                    <a:cubicBezTo>
                      <a:pt x="679691" y="231968"/>
                      <a:pt x="678961" y="228239"/>
                      <a:pt x="678961" y="228239"/>
                    </a:cubicBezTo>
                    <a:lnTo>
                      <a:pt x="677882" y="221139"/>
                    </a:lnTo>
                    <a:cubicBezTo>
                      <a:pt x="677882" y="221139"/>
                      <a:pt x="681612" y="218971"/>
                      <a:pt x="682331" y="218724"/>
                    </a:cubicBezTo>
                    <a:cubicBezTo>
                      <a:pt x="683061" y="218488"/>
                      <a:pt x="688711" y="215838"/>
                      <a:pt x="689677" y="215838"/>
                    </a:cubicBezTo>
                    <a:cubicBezTo>
                      <a:pt x="690643" y="215838"/>
                      <a:pt x="694732" y="215961"/>
                      <a:pt x="695215" y="215838"/>
                    </a:cubicBezTo>
                    <a:cubicBezTo>
                      <a:pt x="695698" y="215714"/>
                      <a:pt x="697619" y="217040"/>
                      <a:pt x="697978" y="217163"/>
                    </a:cubicBezTo>
                    <a:cubicBezTo>
                      <a:pt x="698338" y="217287"/>
                      <a:pt x="700506" y="219208"/>
                      <a:pt x="702190" y="222701"/>
                    </a:cubicBezTo>
                    <a:cubicBezTo>
                      <a:pt x="703875" y="226195"/>
                      <a:pt x="706290" y="230520"/>
                      <a:pt x="706290" y="230520"/>
                    </a:cubicBezTo>
                    <a:cubicBezTo>
                      <a:pt x="706290" y="230520"/>
                      <a:pt x="709289" y="231487"/>
                      <a:pt x="709896" y="231609"/>
                    </a:cubicBezTo>
                    <a:cubicBezTo>
                      <a:pt x="710503" y="231722"/>
                      <a:pt x="710738" y="231845"/>
                      <a:pt x="711940" y="230880"/>
                    </a:cubicBezTo>
                    <a:cubicBezTo>
                      <a:pt x="713142" y="229925"/>
                      <a:pt x="716513" y="224747"/>
                      <a:pt x="716995" y="224140"/>
                    </a:cubicBezTo>
                    <a:cubicBezTo>
                      <a:pt x="717478" y="223543"/>
                      <a:pt x="722173" y="217399"/>
                      <a:pt x="722173" y="217399"/>
                    </a:cubicBezTo>
                    <a:lnTo>
                      <a:pt x="725183" y="216445"/>
                    </a:lnTo>
                    <a:lnTo>
                      <a:pt x="727227" y="217770"/>
                    </a:lnTo>
                    <a:cubicBezTo>
                      <a:pt x="727227" y="217770"/>
                      <a:pt x="728553" y="220298"/>
                      <a:pt x="728553" y="220658"/>
                    </a:cubicBezTo>
                    <a:cubicBezTo>
                      <a:pt x="728553" y="221017"/>
                      <a:pt x="728553" y="231250"/>
                      <a:pt x="728553" y="231250"/>
                    </a:cubicBezTo>
                    <a:lnTo>
                      <a:pt x="727104" y="265669"/>
                    </a:lnTo>
                    <a:cubicBezTo>
                      <a:pt x="727104" y="265669"/>
                      <a:pt x="728788" y="267837"/>
                      <a:pt x="729508" y="268073"/>
                    </a:cubicBezTo>
                    <a:cubicBezTo>
                      <a:pt x="730238" y="268321"/>
                      <a:pt x="733844" y="269759"/>
                      <a:pt x="733844" y="269759"/>
                    </a:cubicBezTo>
                    <a:cubicBezTo>
                      <a:pt x="733844" y="269759"/>
                      <a:pt x="735046" y="272646"/>
                      <a:pt x="736012" y="274578"/>
                    </a:cubicBezTo>
                    <a:cubicBezTo>
                      <a:pt x="736978" y="276499"/>
                      <a:pt x="740584" y="286855"/>
                      <a:pt x="740584" y="286855"/>
                    </a:cubicBezTo>
                    <a:cubicBezTo>
                      <a:pt x="740584" y="286855"/>
                      <a:pt x="748526" y="295034"/>
                      <a:pt x="749975" y="295280"/>
                    </a:cubicBezTo>
                    <a:cubicBezTo>
                      <a:pt x="751413" y="295516"/>
                      <a:pt x="755997" y="296718"/>
                      <a:pt x="756716" y="297202"/>
                    </a:cubicBezTo>
                    <a:cubicBezTo>
                      <a:pt x="757434" y="297684"/>
                      <a:pt x="765624" y="299852"/>
                      <a:pt x="768028" y="299605"/>
                    </a:cubicBezTo>
                    <a:cubicBezTo>
                      <a:pt x="770432" y="299369"/>
                      <a:pt x="774532" y="297437"/>
                      <a:pt x="775251" y="295999"/>
                    </a:cubicBezTo>
                    <a:cubicBezTo>
                      <a:pt x="775970" y="294549"/>
                      <a:pt x="779464" y="292808"/>
                      <a:pt x="779464" y="292808"/>
                    </a:cubicBezTo>
                    <a:cubicBezTo>
                      <a:pt x="779464" y="292808"/>
                      <a:pt x="781868" y="292865"/>
                      <a:pt x="782171" y="293112"/>
                    </a:cubicBezTo>
                    <a:cubicBezTo>
                      <a:pt x="782475" y="293348"/>
                      <a:pt x="784643" y="294853"/>
                      <a:pt x="785777" y="295336"/>
                    </a:cubicBezTo>
                    <a:cubicBezTo>
                      <a:pt x="786923" y="295820"/>
                      <a:pt x="788305" y="295156"/>
                      <a:pt x="788429" y="294909"/>
                    </a:cubicBezTo>
                    <a:cubicBezTo>
                      <a:pt x="788553" y="294673"/>
                      <a:pt x="789935" y="290101"/>
                      <a:pt x="789935" y="290101"/>
                    </a:cubicBezTo>
                    <a:lnTo>
                      <a:pt x="792181" y="281878"/>
                    </a:lnTo>
                    <a:cubicBezTo>
                      <a:pt x="792181" y="281878"/>
                      <a:pt x="793461" y="278261"/>
                      <a:pt x="793709" y="277946"/>
                    </a:cubicBezTo>
                    <a:cubicBezTo>
                      <a:pt x="793945" y="277621"/>
                      <a:pt x="794507" y="277137"/>
                      <a:pt x="794911" y="276980"/>
                    </a:cubicBezTo>
                    <a:cubicBezTo>
                      <a:pt x="795315" y="276823"/>
                      <a:pt x="796349" y="276419"/>
                      <a:pt x="796910" y="276419"/>
                    </a:cubicBezTo>
                    <a:cubicBezTo>
                      <a:pt x="797470" y="276419"/>
                      <a:pt x="799718" y="277463"/>
                      <a:pt x="800449" y="278103"/>
                    </a:cubicBezTo>
                    <a:cubicBezTo>
                      <a:pt x="801167" y="278743"/>
                      <a:pt x="804863" y="280675"/>
                      <a:pt x="805661" y="280990"/>
                    </a:cubicBezTo>
                    <a:cubicBezTo>
                      <a:pt x="806458" y="281315"/>
                      <a:pt x="807267" y="281315"/>
                      <a:pt x="807503" y="281315"/>
                    </a:cubicBezTo>
                    <a:cubicBezTo>
                      <a:pt x="807751" y="281315"/>
                      <a:pt x="817613" y="276619"/>
                      <a:pt x="817613" y="276619"/>
                    </a:cubicBezTo>
                    <a:cubicBezTo>
                      <a:pt x="817613" y="276619"/>
                      <a:pt x="824477" y="273845"/>
                      <a:pt x="824837" y="273845"/>
                    </a:cubicBezTo>
                    <a:cubicBezTo>
                      <a:pt x="825197" y="273845"/>
                      <a:pt x="831217" y="269037"/>
                      <a:pt x="831824" y="268555"/>
                    </a:cubicBezTo>
                    <a:cubicBezTo>
                      <a:pt x="832419" y="268071"/>
                      <a:pt x="835431" y="265667"/>
                      <a:pt x="835913" y="265667"/>
                    </a:cubicBezTo>
                    <a:cubicBezTo>
                      <a:pt x="836395" y="265667"/>
                      <a:pt x="838799" y="266151"/>
                      <a:pt x="839643" y="266869"/>
                    </a:cubicBezTo>
                    <a:cubicBezTo>
                      <a:pt x="840485" y="267588"/>
                      <a:pt x="843731" y="269520"/>
                      <a:pt x="844215" y="269632"/>
                    </a:cubicBezTo>
                    <a:cubicBezTo>
                      <a:pt x="844698" y="269756"/>
                      <a:pt x="849269" y="266632"/>
                      <a:pt x="849269" y="266632"/>
                    </a:cubicBezTo>
                    <a:cubicBezTo>
                      <a:pt x="849269" y="266632"/>
                      <a:pt x="852280" y="266508"/>
                      <a:pt x="852887" y="267104"/>
                    </a:cubicBezTo>
                    <a:cubicBezTo>
                      <a:pt x="853482" y="267711"/>
                      <a:pt x="854807" y="269036"/>
                      <a:pt x="856009" y="270598"/>
                    </a:cubicBezTo>
                    <a:cubicBezTo>
                      <a:pt x="857211" y="272160"/>
                      <a:pt x="858661" y="272890"/>
                      <a:pt x="859256" y="273485"/>
                    </a:cubicBezTo>
                    <a:cubicBezTo>
                      <a:pt x="859863" y="274092"/>
                      <a:pt x="860705" y="274452"/>
                      <a:pt x="860940" y="274810"/>
                    </a:cubicBezTo>
                    <a:cubicBezTo>
                      <a:pt x="861188" y="275169"/>
                      <a:pt x="860469" y="277214"/>
                      <a:pt x="860940" y="277697"/>
                    </a:cubicBezTo>
                    <a:cubicBezTo>
                      <a:pt x="861424" y="278180"/>
                      <a:pt x="858177" y="280954"/>
                      <a:pt x="857941" y="282156"/>
                    </a:cubicBezTo>
                    <a:cubicBezTo>
                      <a:pt x="857694" y="283358"/>
                      <a:pt x="857211" y="284201"/>
                      <a:pt x="859020" y="285639"/>
                    </a:cubicBezTo>
                    <a:cubicBezTo>
                      <a:pt x="860828" y="287088"/>
                      <a:pt x="864074" y="289491"/>
                      <a:pt x="864074" y="289851"/>
                    </a:cubicBezTo>
                    <a:cubicBezTo>
                      <a:pt x="864074" y="290221"/>
                      <a:pt x="861266" y="297602"/>
                      <a:pt x="861906" y="298399"/>
                    </a:cubicBezTo>
                    <a:cubicBezTo>
                      <a:pt x="862546" y="299207"/>
                      <a:pt x="866557" y="301129"/>
                      <a:pt x="867208" y="301455"/>
                    </a:cubicBezTo>
                    <a:cubicBezTo>
                      <a:pt x="867848" y="301769"/>
                      <a:pt x="872824" y="303219"/>
                      <a:pt x="873464" y="303859"/>
                    </a:cubicBezTo>
                    <a:cubicBezTo>
                      <a:pt x="874105" y="304499"/>
                      <a:pt x="875543" y="309319"/>
                      <a:pt x="876025" y="309959"/>
                    </a:cubicBezTo>
                    <a:cubicBezTo>
                      <a:pt x="876509" y="310599"/>
                      <a:pt x="876835" y="322630"/>
                      <a:pt x="876835" y="322630"/>
                    </a:cubicBezTo>
                    <a:cubicBezTo>
                      <a:pt x="876835" y="322630"/>
                      <a:pt x="879081" y="323753"/>
                      <a:pt x="879564" y="323921"/>
                    </a:cubicBezTo>
                    <a:cubicBezTo>
                      <a:pt x="880036" y="324079"/>
                      <a:pt x="883092" y="324236"/>
                      <a:pt x="884698" y="324079"/>
                    </a:cubicBezTo>
                    <a:cubicBezTo>
                      <a:pt x="886304" y="323921"/>
                      <a:pt x="890798" y="322955"/>
                      <a:pt x="891753" y="322473"/>
                    </a:cubicBezTo>
                    <a:cubicBezTo>
                      <a:pt x="892719" y="321990"/>
                      <a:pt x="898336" y="322147"/>
                      <a:pt x="900257" y="319901"/>
                    </a:cubicBezTo>
                    <a:cubicBezTo>
                      <a:pt x="902189" y="317655"/>
                      <a:pt x="904278" y="314610"/>
                      <a:pt x="904278" y="314610"/>
                    </a:cubicBezTo>
                    <a:cubicBezTo>
                      <a:pt x="904278" y="314610"/>
                      <a:pt x="907648" y="311240"/>
                      <a:pt x="907648" y="309634"/>
                    </a:cubicBezTo>
                    <a:cubicBezTo>
                      <a:pt x="907648" y="308028"/>
                      <a:pt x="906042" y="303052"/>
                      <a:pt x="905233" y="302254"/>
                    </a:cubicBezTo>
                    <a:cubicBezTo>
                      <a:pt x="904436" y="301456"/>
                      <a:pt x="898493" y="298400"/>
                      <a:pt x="897853" y="296480"/>
                    </a:cubicBezTo>
                    <a:cubicBezTo>
                      <a:pt x="897213" y="294548"/>
                      <a:pt x="892562" y="288448"/>
                      <a:pt x="892393" y="287976"/>
                    </a:cubicBezTo>
                    <a:cubicBezTo>
                      <a:pt x="892236" y="287493"/>
                      <a:pt x="889507" y="280270"/>
                      <a:pt x="889507" y="280270"/>
                    </a:cubicBezTo>
                    <a:cubicBezTo>
                      <a:pt x="889507" y="280270"/>
                      <a:pt x="891438" y="273688"/>
                      <a:pt x="892393" y="272722"/>
                    </a:cubicBezTo>
                    <a:cubicBezTo>
                      <a:pt x="893359" y="271767"/>
                      <a:pt x="898010" y="263735"/>
                      <a:pt x="898010" y="263735"/>
                    </a:cubicBezTo>
                    <a:lnTo>
                      <a:pt x="905401" y="258601"/>
                    </a:lnTo>
                    <a:lnTo>
                      <a:pt x="903873" y="251625"/>
                    </a:lnTo>
                    <a:lnTo>
                      <a:pt x="899301" y="246806"/>
                    </a:lnTo>
                    <a:lnTo>
                      <a:pt x="897055" y="246491"/>
                    </a:lnTo>
                    <a:cubicBezTo>
                      <a:pt x="897055" y="246491"/>
                      <a:pt x="891831" y="247850"/>
                      <a:pt x="891034" y="248097"/>
                    </a:cubicBezTo>
                    <a:cubicBezTo>
                      <a:pt x="890236" y="248333"/>
                      <a:pt x="887428" y="248176"/>
                      <a:pt x="886866" y="248176"/>
                    </a:cubicBezTo>
                    <a:cubicBezTo>
                      <a:pt x="886304" y="248176"/>
                      <a:pt x="880284" y="246412"/>
                      <a:pt x="879722" y="246086"/>
                    </a:cubicBezTo>
                    <a:cubicBezTo>
                      <a:pt x="879160" y="245760"/>
                      <a:pt x="875790" y="243120"/>
                      <a:pt x="875790" y="243120"/>
                    </a:cubicBezTo>
                    <a:lnTo>
                      <a:pt x="874263" y="241592"/>
                    </a:lnTo>
                    <a:cubicBezTo>
                      <a:pt x="874263" y="241592"/>
                      <a:pt x="873544" y="237099"/>
                      <a:pt x="873779" y="236380"/>
                    </a:cubicBezTo>
                    <a:cubicBezTo>
                      <a:pt x="874026" y="235650"/>
                      <a:pt x="875632" y="232448"/>
                      <a:pt x="875790" y="231718"/>
                    </a:cubicBezTo>
                    <a:cubicBezTo>
                      <a:pt x="875947" y="231000"/>
                      <a:pt x="875947" y="226832"/>
                      <a:pt x="875947" y="226832"/>
                    </a:cubicBezTo>
                    <a:lnTo>
                      <a:pt x="875632" y="213184"/>
                    </a:lnTo>
                    <a:cubicBezTo>
                      <a:pt x="875632" y="213184"/>
                      <a:pt x="873577" y="209341"/>
                      <a:pt x="874059" y="207657"/>
                    </a:cubicBezTo>
                    <a:cubicBezTo>
                      <a:pt x="874543" y="205972"/>
                      <a:pt x="874789" y="201996"/>
                      <a:pt x="876351" y="201029"/>
                    </a:cubicBezTo>
                    <a:cubicBezTo>
                      <a:pt x="877913" y="200075"/>
                      <a:pt x="881282" y="196335"/>
                      <a:pt x="881282" y="196335"/>
                    </a:cubicBezTo>
                    <a:lnTo>
                      <a:pt x="887336" y="189202"/>
                    </a:lnTo>
                    <a:cubicBezTo>
                      <a:pt x="887336" y="189202"/>
                      <a:pt x="888381" y="187438"/>
                      <a:pt x="888460" y="186314"/>
                    </a:cubicBezTo>
                    <a:cubicBezTo>
                      <a:pt x="888550" y="185190"/>
                      <a:pt x="888550" y="182214"/>
                      <a:pt x="888550" y="181900"/>
                    </a:cubicBezTo>
                    <a:cubicBezTo>
                      <a:pt x="888550" y="181574"/>
                      <a:pt x="890234" y="179889"/>
                      <a:pt x="891672" y="179889"/>
                    </a:cubicBezTo>
                    <a:lnTo>
                      <a:pt x="896885" y="179889"/>
                    </a:lnTo>
                    <a:cubicBezTo>
                      <a:pt x="898569" y="179889"/>
                      <a:pt x="900580" y="178608"/>
                      <a:pt x="902186" y="177328"/>
                    </a:cubicBezTo>
                    <a:cubicBezTo>
                      <a:pt x="903793" y="176036"/>
                      <a:pt x="904916" y="174520"/>
                      <a:pt x="905478" y="174520"/>
                    </a:cubicBezTo>
                    <a:cubicBezTo>
                      <a:pt x="906040" y="174520"/>
                      <a:pt x="911016" y="173868"/>
                      <a:pt x="913095" y="174520"/>
                    </a:cubicBezTo>
                    <a:cubicBezTo>
                      <a:pt x="915184" y="175160"/>
                      <a:pt x="915184" y="175958"/>
                      <a:pt x="917194" y="175318"/>
                    </a:cubicBezTo>
                    <a:cubicBezTo>
                      <a:pt x="919193" y="174677"/>
                      <a:pt x="920801" y="171711"/>
                      <a:pt x="922002" y="170902"/>
                    </a:cubicBezTo>
                    <a:cubicBezTo>
                      <a:pt x="923204" y="170105"/>
                      <a:pt x="923046" y="168016"/>
                      <a:pt x="924327" y="169464"/>
                    </a:cubicBezTo>
                    <a:cubicBezTo>
                      <a:pt x="925619" y="170902"/>
                      <a:pt x="928989" y="177081"/>
                      <a:pt x="929068" y="177327"/>
                    </a:cubicBezTo>
                    <a:cubicBezTo>
                      <a:pt x="929147" y="177563"/>
                      <a:pt x="924856" y="191649"/>
                      <a:pt x="924856" y="191649"/>
                    </a:cubicBezTo>
                    <a:cubicBezTo>
                      <a:pt x="924856" y="191649"/>
                      <a:pt x="927384" y="194289"/>
                      <a:pt x="928462" y="194537"/>
                    </a:cubicBezTo>
                    <a:cubicBezTo>
                      <a:pt x="929552" y="194773"/>
                      <a:pt x="930507" y="192851"/>
                      <a:pt x="932316" y="194649"/>
                    </a:cubicBezTo>
                    <a:cubicBezTo>
                      <a:pt x="934124" y="196457"/>
                      <a:pt x="934607" y="199344"/>
                      <a:pt x="936292" y="200547"/>
                    </a:cubicBezTo>
                    <a:cubicBezTo>
                      <a:pt x="937976" y="201760"/>
                      <a:pt x="941099" y="202715"/>
                      <a:pt x="942425" y="203197"/>
                    </a:cubicBezTo>
                    <a:cubicBezTo>
                      <a:pt x="943751" y="203681"/>
                      <a:pt x="944829" y="204400"/>
                      <a:pt x="946637" y="203556"/>
                    </a:cubicBezTo>
                    <a:cubicBezTo>
                      <a:pt x="948445" y="202714"/>
                      <a:pt x="952411" y="199231"/>
                      <a:pt x="953141" y="199231"/>
                    </a:cubicBezTo>
                    <a:cubicBezTo>
                      <a:pt x="953859" y="199231"/>
                      <a:pt x="957466" y="200433"/>
                      <a:pt x="957466" y="200433"/>
                    </a:cubicBezTo>
                    <a:lnTo>
                      <a:pt x="965890" y="204679"/>
                    </a:lnTo>
                    <a:cubicBezTo>
                      <a:pt x="965890" y="204679"/>
                      <a:pt x="968620" y="202432"/>
                      <a:pt x="969900" y="202432"/>
                    </a:cubicBezTo>
                    <a:cubicBezTo>
                      <a:pt x="970833" y="202432"/>
                      <a:pt x="972350" y="203444"/>
                      <a:pt x="973416" y="204297"/>
                    </a:cubicBezTo>
                    <a:cubicBezTo>
                      <a:pt x="973832" y="204634"/>
                      <a:pt x="974180" y="204937"/>
                      <a:pt x="974393" y="205162"/>
                    </a:cubicBezTo>
                    <a:cubicBezTo>
                      <a:pt x="975202" y="205970"/>
                      <a:pt x="976168" y="207566"/>
                      <a:pt x="977449" y="207566"/>
                    </a:cubicBezTo>
                    <a:cubicBezTo>
                      <a:pt x="978156" y="207566"/>
                      <a:pt x="979605" y="206779"/>
                      <a:pt x="980808" y="205982"/>
                    </a:cubicBezTo>
                    <a:cubicBezTo>
                      <a:pt x="981784" y="205331"/>
                      <a:pt x="982594" y="204657"/>
                      <a:pt x="982739" y="204365"/>
                    </a:cubicBezTo>
                    <a:cubicBezTo>
                      <a:pt x="983065" y="203725"/>
                      <a:pt x="984031" y="194413"/>
                      <a:pt x="984345" y="193615"/>
                    </a:cubicBezTo>
                    <a:cubicBezTo>
                      <a:pt x="984671" y="192807"/>
                      <a:pt x="986918" y="184629"/>
                      <a:pt x="986918" y="184629"/>
                    </a:cubicBezTo>
                    <a:cubicBezTo>
                      <a:pt x="986918" y="184629"/>
                      <a:pt x="984829" y="175473"/>
                      <a:pt x="984503" y="174833"/>
                    </a:cubicBezTo>
                    <a:cubicBezTo>
                      <a:pt x="984189" y="174193"/>
                      <a:pt x="979853" y="170183"/>
                      <a:pt x="979853" y="170183"/>
                    </a:cubicBezTo>
                    <a:cubicBezTo>
                      <a:pt x="979853" y="170183"/>
                      <a:pt x="969103" y="170183"/>
                      <a:pt x="968305" y="170183"/>
                    </a:cubicBezTo>
                    <a:cubicBezTo>
                      <a:pt x="967496" y="170183"/>
                      <a:pt x="962206" y="168251"/>
                      <a:pt x="962038" y="167611"/>
                    </a:cubicBezTo>
                    <a:cubicBezTo>
                      <a:pt x="961881" y="166970"/>
                      <a:pt x="959319" y="158624"/>
                      <a:pt x="959319" y="158624"/>
                    </a:cubicBezTo>
                    <a:lnTo>
                      <a:pt x="963251" y="146751"/>
                    </a:lnTo>
                    <a:cubicBezTo>
                      <a:pt x="963251" y="146751"/>
                      <a:pt x="969620" y="143865"/>
                      <a:pt x="969620" y="143145"/>
                    </a:cubicBezTo>
                    <a:cubicBezTo>
                      <a:pt x="969620" y="142415"/>
                      <a:pt x="966138" y="136518"/>
                      <a:pt x="966138" y="135563"/>
                    </a:cubicBezTo>
                    <a:cubicBezTo>
                      <a:pt x="966138" y="134597"/>
                      <a:pt x="965295" y="133395"/>
                      <a:pt x="967575" y="131833"/>
                    </a:cubicBezTo>
                    <a:cubicBezTo>
                      <a:pt x="969866" y="130260"/>
                      <a:pt x="972753" y="127621"/>
                      <a:pt x="972753" y="126655"/>
                    </a:cubicBezTo>
                    <a:cubicBezTo>
                      <a:pt x="972753" y="125689"/>
                      <a:pt x="971674" y="119556"/>
                      <a:pt x="971787" y="118825"/>
                    </a:cubicBezTo>
                    <a:cubicBezTo>
                      <a:pt x="971911" y="118107"/>
                      <a:pt x="972394" y="115095"/>
                      <a:pt x="972394" y="115095"/>
                    </a:cubicBezTo>
                    <a:cubicBezTo>
                      <a:pt x="972394" y="115095"/>
                      <a:pt x="977449" y="101380"/>
                      <a:pt x="977932" y="101257"/>
                    </a:cubicBezTo>
                    <a:cubicBezTo>
                      <a:pt x="978415" y="101133"/>
                      <a:pt x="982144" y="96561"/>
                      <a:pt x="982628" y="94764"/>
                    </a:cubicBezTo>
                    <a:cubicBezTo>
                      <a:pt x="983099" y="92956"/>
                      <a:pt x="984190" y="89945"/>
                      <a:pt x="984190" y="89945"/>
                    </a:cubicBezTo>
                    <a:cubicBezTo>
                      <a:pt x="984190" y="89945"/>
                      <a:pt x="992367" y="89586"/>
                      <a:pt x="993098" y="89945"/>
                    </a:cubicBezTo>
                    <a:cubicBezTo>
                      <a:pt x="993816" y="90305"/>
                      <a:pt x="1001164" y="89709"/>
                      <a:pt x="1002118" y="90428"/>
                    </a:cubicBezTo>
                    <a:cubicBezTo>
                      <a:pt x="1003084" y="91146"/>
                      <a:pt x="1003320" y="93438"/>
                      <a:pt x="1005971" y="93315"/>
                    </a:cubicBezTo>
                    <a:cubicBezTo>
                      <a:pt x="1008622" y="93192"/>
                      <a:pt x="1011272" y="91148"/>
                      <a:pt x="1013071" y="90664"/>
                    </a:cubicBezTo>
                    <a:cubicBezTo>
                      <a:pt x="1014880" y="90182"/>
                      <a:pt x="1020540" y="86216"/>
                      <a:pt x="1020540" y="86216"/>
                    </a:cubicBezTo>
                    <a:lnTo>
                      <a:pt x="1024629" y="83205"/>
                    </a:lnTo>
                    <a:lnTo>
                      <a:pt x="1027841" y="81756"/>
                    </a:lnTo>
                    <a:lnTo>
                      <a:pt x="1031211" y="80958"/>
                    </a:lnTo>
                    <a:lnTo>
                      <a:pt x="1035221" y="81598"/>
                    </a:lnTo>
                    <a:cubicBezTo>
                      <a:pt x="1035221" y="81598"/>
                      <a:pt x="1039715" y="86574"/>
                      <a:pt x="1040355" y="87215"/>
                    </a:cubicBezTo>
                    <a:cubicBezTo>
                      <a:pt x="1040996" y="87855"/>
                      <a:pt x="1054150" y="98290"/>
                      <a:pt x="1054150" y="98290"/>
                    </a:cubicBezTo>
                    <a:lnTo>
                      <a:pt x="1055925" y="99897"/>
                    </a:lnTo>
                    <a:lnTo>
                      <a:pt x="1053993" y="106153"/>
                    </a:lnTo>
                    <a:lnTo>
                      <a:pt x="1049658" y="109838"/>
                    </a:lnTo>
                    <a:lnTo>
                      <a:pt x="1047815" y="112411"/>
                    </a:lnTo>
                    <a:cubicBezTo>
                      <a:pt x="1047815" y="112411"/>
                      <a:pt x="1048624" y="113208"/>
                      <a:pt x="1048860" y="113297"/>
                    </a:cubicBezTo>
                    <a:cubicBezTo>
                      <a:pt x="1049097" y="113377"/>
                      <a:pt x="1054073" y="112893"/>
                      <a:pt x="1054713" y="112893"/>
                    </a:cubicBezTo>
                    <a:cubicBezTo>
                      <a:pt x="1055364" y="112893"/>
                      <a:pt x="1060734" y="111209"/>
                      <a:pt x="1061139" y="111209"/>
                    </a:cubicBezTo>
                    <a:cubicBezTo>
                      <a:pt x="1061543" y="111209"/>
                      <a:pt x="1065868" y="112175"/>
                      <a:pt x="1066429" y="112736"/>
                    </a:cubicBezTo>
                    <a:cubicBezTo>
                      <a:pt x="1066991" y="113298"/>
                      <a:pt x="1069406" y="115859"/>
                      <a:pt x="1069799" y="116343"/>
                    </a:cubicBezTo>
                    <a:cubicBezTo>
                      <a:pt x="1070203" y="116825"/>
                      <a:pt x="1074540" y="116825"/>
                      <a:pt x="1074540" y="116825"/>
                    </a:cubicBezTo>
                    <a:lnTo>
                      <a:pt x="1084325" y="118465"/>
                    </a:lnTo>
                    <a:cubicBezTo>
                      <a:pt x="1084325" y="118465"/>
                      <a:pt x="1086010" y="120757"/>
                      <a:pt x="1086616" y="121353"/>
                    </a:cubicBezTo>
                    <a:cubicBezTo>
                      <a:pt x="1087211" y="121959"/>
                      <a:pt x="1087571" y="121959"/>
                      <a:pt x="1088537" y="121959"/>
                    </a:cubicBezTo>
                    <a:cubicBezTo>
                      <a:pt x="1089503" y="121959"/>
                      <a:pt x="1094682" y="118106"/>
                      <a:pt x="1094682" y="118106"/>
                    </a:cubicBezTo>
                    <a:cubicBezTo>
                      <a:pt x="1094682" y="118106"/>
                      <a:pt x="1100096" y="117387"/>
                      <a:pt x="1100815" y="117747"/>
                    </a:cubicBezTo>
                    <a:cubicBezTo>
                      <a:pt x="1101534" y="118106"/>
                      <a:pt x="1106589" y="118353"/>
                      <a:pt x="1109240" y="119195"/>
                    </a:cubicBezTo>
                    <a:cubicBezTo>
                      <a:pt x="1111891" y="120037"/>
                      <a:pt x="1117429" y="121239"/>
                      <a:pt x="1118384" y="121239"/>
                    </a:cubicBezTo>
                    <a:cubicBezTo>
                      <a:pt x="1119350" y="121239"/>
                      <a:pt x="1122114" y="120273"/>
                      <a:pt x="1122483" y="120150"/>
                    </a:cubicBezTo>
                    <a:cubicBezTo>
                      <a:pt x="1122843" y="120037"/>
                      <a:pt x="1125606" y="116061"/>
                      <a:pt x="1125730" y="115455"/>
                    </a:cubicBezTo>
                    <a:cubicBezTo>
                      <a:pt x="1125853" y="114859"/>
                      <a:pt x="1126572" y="109322"/>
                      <a:pt x="1127056" y="108839"/>
                    </a:cubicBezTo>
                    <a:cubicBezTo>
                      <a:pt x="1127539" y="108355"/>
                      <a:pt x="1131628" y="104267"/>
                      <a:pt x="1132830" y="103661"/>
                    </a:cubicBezTo>
                    <a:cubicBezTo>
                      <a:pt x="1134032" y="103065"/>
                      <a:pt x="1137278" y="101257"/>
                      <a:pt x="1137278" y="101257"/>
                    </a:cubicBezTo>
                    <a:cubicBezTo>
                      <a:pt x="1137278" y="101257"/>
                      <a:pt x="1138491" y="98010"/>
                      <a:pt x="1138368" y="97168"/>
                    </a:cubicBezTo>
                    <a:cubicBezTo>
                      <a:pt x="1138244" y="96326"/>
                      <a:pt x="1135593" y="88383"/>
                      <a:pt x="1135840" y="88024"/>
                    </a:cubicBezTo>
                    <a:cubicBezTo>
                      <a:pt x="1136076" y="87654"/>
                      <a:pt x="1139334" y="83441"/>
                      <a:pt x="1139334" y="83441"/>
                    </a:cubicBezTo>
                    <a:cubicBezTo>
                      <a:pt x="1139334" y="83441"/>
                      <a:pt x="1143782" y="77262"/>
                      <a:pt x="1143782" y="76869"/>
                    </a:cubicBezTo>
                    <a:cubicBezTo>
                      <a:pt x="1143782" y="76465"/>
                      <a:pt x="1143782" y="68445"/>
                      <a:pt x="1143782" y="68445"/>
                    </a:cubicBezTo>
                    <a:lnTo>
                      <a:pt x="1145872" y="63221"/>
                    </a:lnTo>
                    <a:cubicBezTo>
                      <a:pt x="1145872" y="63221"/>
                      <a:pt x="1147388" y="60255"/>
                      <a:pt x="1148276" y="60255"/>
                    </a:cubicBezTo>
                    <a:cubicBezTo>
                      <a:pt x="1149163" y="60255"/>
                      <a:pt x="1156700" y="58571"/>
                      <a:pt x="1157184" y="58335"/>
                    </a:cubicBezTo>
                    <a:cubicBezTo>
                      <a:pt x="1157667" y="58087"/>
                      <a:pt x="1159992" y="55605"/>
                      <a:pt x="1160554" y="54797"/>
                    </a:cubicBezTo>
                    <a:cubicBezTo>
                      <a:pt x="1161116" y="53999"/>
                      <a:pt x="1162160" y="48787"/>
                      <a:pt x="1162160" y="48787"/>
                    </a:cubicBezTo>
                    <a:cubicBezTo>
                      <a:pt x="1162160" y="48787"/>
                      <a:pt x="1165283" y="45653"/>
                      <a:pt x="1165530" y="45416"/>
                    </a:cubicBezTo>
                    <a:cubicBezTo>
                      <a:pt x="1165766" y="45169"/>
                      <a:pt x="1175955" y="44214"/>
                      <a:pt x="1175955" y="44214"/>
                    </a:cubicBezTo>
                    <a:cubicBezTo>
                      <a:pt x="1175955" y="44214"/>
                      <a:pt x="1185750" y="42441"/>
                      <a:pt x="1185986" y="42441"/>
                    </a:cubicBezTo>
                    <a:cubicBezTo>
                      <a:pt x="1186234" y="42441"/>
                      <a:pt x="1191120" y="41317"/>
                      <a:pt x="1191120" y="41317"/>
                    </a:cubicBezTo>
                    <a:lnTo>
                      <a:pt x="1202196" y="39879"/>
                    </a:lnTo>
                    <a:cubicBezTo>
                      <a:pt x="1202196" y="39879"/>
                      <a:pt x="1208858" y="37385"/>
                      <a:pt x="1209172" y="37385"/>
                    </a:cubicBezTo>
                    <a:cubicBezTo>
                      <a:pt x="1209497" y="37385"/>
                      <a:pt x="1210946" y="37867"/>
                      <a:pt x="1212148" y="38913"/>
                    </a:cubicBezTo>
                    <a:cubicBezTo>
                      <a:pt x="1213351" y="39958"/>
                      <a:pt x="1218810" y="45416"/>
                      <a:pt x="1219451" y="45899"/>
                    </a:cubicBezTo>
                    <a:cubicBezTo>
                      <a:pt x="1220091" y="46371"/>
                      <a:pt x="1221775" y="47101"/>
                      <a:pt x="1223135" y="46539"/>
                    </a:cubicBezTo>
                    <a:cubicBezTo>
                      <a:pt x="1224506" y="45977"/>
                      <a:pt x="1230437" y="42203"/>
                      <a:pt x="1230437" y="42203"/>
                    </a:cubicBezTo>
                    <a:lnTo>
                      <a:pt x="1238379" y="33497"/>
                    </a:lnTo>
                    <a:cubicBezTo>
                      <a:pt x="1238379" y="33497"/>
                      <a:pt x="1240187" y="30486"/>
                      <a:pt x="1241637" y="30486"/>
                    </a:cubicBezTo>
                    <a:cubicBezTo>
                      <a:pt x="1243074" y="30486"/>
                      <a:pt x="1244647" y="29644"/>
                      <a:pt x="1245961" y="30486"/>
                    </a:cubicBezTo>
                    <a:cubicBezTo>
                      <a:pt x="1247287" y="31328"/>
                      <a:pt x="1249219" y="32654"/>
                      <a:pt x="1250905" y="33980"/>
                    </a:cubicBezTo>
                    <a:cubicBezTo>
                      <a:pt x="1252589" y="35305"/>
                      <a:pt x="1254027" y="38315"/>
                      <a:pt x="1255353" y="38552"/>
                    </a:cubicBezTo>
                    <a:cubicBezTo>
                      <a:pt x="1256679" y="38788"/>
                      <a:pt x="1257645" y="38675"/>
                      <a:pt x="1259330" y="38315"/>
                    </a:cubicBezTo>
                    <a:cubicBezTo>
                      <a:pt x="1261015" y="37946"/>
                      <a:pt x="1262576" y="36260"/>
                      <a:pt x="1265463" y="35182"/>
                    </a:cubicBezTo>
                    <a:cubicBezTo>
                      <a:pt x="1268350" y="34103"/>
                      <a:pt x="1275674" y="30115"/>
                      <a:pt x="1276179" y="30115"/>
                    </a:cubicBezTo>
                    <a:cubicBezTo>
                      <a:pt x="1276663" y="30126"/>
                      <a:pt x="1279189" y="30486"/>
                      <a:pt x="1279785" y="30969"/>
                    </a:cubicBezTo>
                    <a:cubicBezTo>
                      <a:pt x="1280393" y="31452"/>
                      <a:pt x="1287368" y="37833"/>
                      <a:pt x="1287368" y="37833"/>
                    </a:cubicBezTo>
                    <a:cubicBezTo>
                      <a:pt x="1287368" y="37833"/>
                      <a:pt x="1294108" y="37350"/>
                      <a:pt x="1294468" y="37350"/>
                    </a:cubicBezTo>
                    <a:cubicBezTo>
                      <a:pt x="1294827" y="37350"/>
                      <a:pt x="1302297" y="38788"/>
                      <a:pt x="1302656" y="39034"/>
                    </a:cubicBezTo>
                    <a:cubicBezTo>
                      <a:pt x="1303016" y="39270"/>
                      <a:pt x="1306868" y="43483"/>
                      <a:pt x="1307588" y="44089"/>
                    </a:cubicBezTo>
                    <a:cubicBezTo>
                      <a:pt x="1308306" y="44685"/>
                      <a:pt x="1306993" y="47818"/>
                      <a:pt x="1310363" y="44572"/>
                    </a:cubicBezTo>
                    <a:cubicBezTo>
                      <a:pt x="1313733" y="41315"/>
                      <a:pt x="1315417" y="37102"/>
                      <a:pt x="1317339" y="36866"/>
                    </a:cubicBezTo>
                    <a:cubicBezTo>
                      <a:pt x="1319260" y="36630"/>
                      <a:pt x="1317215" y="35788"/>
                      <a:pt x="1323719" y="35788"/>
                    </a:cubicBezTo>
                    <a:cubicBezTo>
                      <a:pt x="1330212" y="35788"/>
                      <a:pt x="1335637" y="34575"/>
                      <a:pt x="1337436" y="34103"/>
                    </a:cubicBezTo>
                    <a:cubicBezTo>
                      <a:pt x="1339244" y="33621"/>
                      <a:pt x="1346591" y="26521"/>
                      <a:pt x="1346591" y="26521"/>
                    </a:cubicBezTo>
                    <a:lnTo>
                      <a:pt x="1354409" y="22781"/>
                    </a:lnTo>
                    <a:lnTo>
                      <a:pt x="1367530" y="15928"/>
                    </a:lnTo>
                    <a:cubicBezTo>
                      <a:pt x="1367530" y="15928"/>
                      <a:pt x="1368496" y="15322"/>
                      <a:pt x="1373068" y="15322"/>
                    </a:cubicBezTo>
                    <a:cubicBezTo>
                      <a:pt x="1377640" y="15322"/>
                      <a:pt x="1378842" y="15806"/>
                      <a:pt x="1380168" y="15322"/>
                    </a:cubicBezTo>
                    <a:cubicBezTo>
                      <a:pt x="1381493" y="14839"/>
                      <a:pt x="1384616" y="11952"/>
                      <a:pt x="1386301" y="11594"/>
                    </a:cubicBezTo>
                    <a:cubicBezTo>
                      <a:pt x="1387985" y="11234"/>
                      <a:pt x="1391962" y="10032"/>
                      <a:pt x="1392445" y="9908"/>
                    </a:cubicBezTo>
                    <a:cubicBezTo>
                      <a:pt x="1392928" y="9784"/>
                      <a:pt x="1400139" y="4134"/>
                      <a:pt x="1400139" y="4134"/>
                    </a:cubicBezTo>
                    <a:cubicBezTo>
                      <a:pt x="1400139" y="4134"/>
                      <a:pt x="1401589" y="3292"/>
                      <a:pt x="1404599" y="3404"/>
                    </a:cubicBezTo>
                    <a:cubicBezTo>
                      <a:pt x="1407609" y="3528"/>
                      <a:pt x="1413260" y="2090"/>
                      <a:pt x="1413260" y="2090"/>
                    </a:cubicBezTo>
                    <a:cubicBezTo>
                      <a:pt x="1413260" y="2090"/>
                      <a:pt x="1415304" y="764"/>
                      <a:pt x="1416270" y="764"/>
                    </a:cubicBezTo>
                    <a:cubicBezTo>
                      <a:pt x="1417236" y="764"/>
                      <a:pt x="1423976" y="0"/>
                      <a:pt x="1423976" y="0"/>
                    </a:cubicBezTo>
                    <a:lnTo>
                      <a:pt x="1425582" y="1359"/>
                    </a:lnTo>
                    <a:lnTo>
                      <a:pt x="1429435" y="4246"/>
                    </a:lnTo>
                    <a:lnTo>
                      <a:pt x="1432962" y="5370"/>
                    </a:lnTo>
                    <a:lnTo>
                      <a:pt x="1434805" y="7460"/>
                    </a:lnTo>
                    <a:lnTo>
                      <a:pt x="1432805" y="10594"/>
                    </a:lnTo>
                    <a:lnTo>
                      <a:pt x="1428548" y="12840"/>
                    </a:lnTo>
                    <a:lnTo>
                      <a:pt x="1427750" y="18939"/>
                    </a:lnTo>
                    <a:lnTo>
                      <a:pt x="1427266" y="24713"/>
                    </a:lnTo>
                    <a:cubicBezTo>
                      <a:pt x="1427266" y="24713"/>
                      <a:pt x="1423492" y="24634"/>
                      <a:pt x="1423087" y="24792"/>
                    </a:cubicBezTo>
                    <a:cubicBezTo>
                      <a:pt x="1422694" y="24949"/>
                      <a:pt x="1412820" y="26073"/>
                      <a:pt x="1412820" y="26073"/>
                    </a:cubicBezTo>
                    <a:cubicBezTo>
                      <a:pt x="1412820" y="26073"/>
                      <a:pt x="1409214" y="26398"/>
                      <a:pt x="1408810" y="26802"/>
                    </a:cubicBezTo>
                    <a:cubicBezTo>
                      <a:pt x="1408406" y="27195"/>
                      <a:pt x="1405844" y="29768"/>
                      <a:pt x="1405844" y="29768"/>
                    </a:cubicBezTo>
                    <a:cubicBezTo>
                      <a:pt x="1405844" y="29768"/>
                      <a:pt x="1405518" y="32813"/>
                      <a:pt x="1405361" y="33218"/>
                    </a:cubicBezTo>
                    <a:cubicBezTo>
                      <a:pt x="1405192" y="33622"/>
                      <a:pt x="1406719" y="42923"/>
                      <a:pt x="1406719" y="42923"/>
                    </a:cubicBezTo>
                    <a:lnTo>
                      <a:pt x="1408091" y="46776"/>
                    </a:lnTo>
                    <a:lnTo>
                      <a:pt x="1414831" y="54202"/>
                    </a:lnTo>
                    <a:cubicBezTo>
                      <a:pt x="1414831" y="54202"/>
                      <a:pt x="1413988" y="57213"/>
                      <a:pt x="1413741" y="57572"/>
                    </a:cubicBezTo>
                    <a:cubicBezTo>
                      <a:pt x="1413505" y="57932"/>
                      <a:pt x="1411089" y="62986"/>
                      <a:pt x="1411089" y="64188"/>
                    </a:cubicBezTo>
                    <a:cubicBezTo>
                      <a:pt x="1411089" y="65391"/>
                      <a:pt x="1412303" y="66716"/>
                      <a:pt x="1413505" y="67322"/>
                    </a:cubicBezTo>
                    <a:cubicBezTo>
                      <a:pt x="1414707" y="67917"/>
                      <a:pt x="1420963" y="68648"/>
                      <a:pt x="1420963" y="68648"/>
                    </a:cubicBezTo>
                    <a:cubicBezTo>
                      <a:pt x="1420963" y="68648"/>
                      <a:pt x="1422649" y="71648"/>
                      <a:pt x="1422771" y="72131"/>
                    </a:cubicBezTo>
                    <a:cubicBezTo>
                      <a:pt x="1422884" y="72614"/>
                      <a:pt x="1426501" y="78871"/>
                      <a:pt x="1426501" y="78871"/>
                    </a:cubicBezTo>
                    <a:cubicBezTo>
                      <a:pt x="1426501" y="78871"/>
                      <a:pt x="1426501" y="78994"/>
                      <a:pt x="1427344" y="79354"/>
                    </a:cubicBezTo>
                    <a:cubicBezTo>
                      <a:pt x="1428186" y="79713"/>
                      <a:pt x="1431309" y="78871"/>
                      <a:pt x="1432758" y="78388"/>
                    </a:cubicBezTo>
                    <a:cubicBezTo>
                      <a:pt x="1434207" y="77916"/>
                      <a:pt x="1439498" y="75501"/>
                      <a:pt x="1439857" y="75501"/>
                    </a:cubicBezTo>
                    <a:cubicBezTo>
                      <a:pt x="1440217" y="75501"/>
                      <a:pt x="1441901" y="77074"/>
                      <a:pt x="1443103" y="78152"/>
                    </a:cubicBezTo>
                    <a:cubicBezTo>
                      <a:pt x="1444316" y="79230"/>
                      <a:pt x="1446473" y="82128"/>
                      <a:pt x="1446720" y="82970"/>
                    </a:cubicBezTo>
                    <a:cubicBezTo>
                      <a:pt x="1446957" y="83812"/>
                      <a:pt x="1449248" y="89228"/>
                      <a:pt x="1449248" y="89228"/>
                    </a:cubicBezTo>
                    <a:lnTo>
                      <a:pt x="1451416" y="97652"/>
                    </a:lnTo>
                    <a:lnTo>
                      <a:pt x="1447564" y="104033"/>
                    </a:lnTo>
                    <a:cubicBezTo>
                      <a:pt x="1447564" y="104033"/>
                      <a:pt x="1445160" y="107515"/>
                      <a:pt x="1445520" y="108358"/>
                    </a:cubicBezTo>
                    <a:cubicBezTo>
                      <a:pt x="1445879" y="109200"/>
                      <a:pt x="1448282" y="112695"/>
                      <a:pt x="1448282" y="112695"/>
                    </a:cubicBezTo>
                    <a:cubicBezTo>
                      <a:pt x="1448282" y="112695"/>
                      <a:pt x="1452742" y="113537"/>
                      <a:pt x="1453102" y="113660"/>
                    </a:cubicBezTo>
                    <a:cubicBezTo>
                      <a:pt x="1453461" y="113773"/>
                      <a:pt x="1459000" y="115222"/>
                      <a:pt x="1459000" y="115222"/>
                    </a:cubicBezTo>
                    <a:lnTo>
                      <a:pt x="1465942" y="117065"/>
                    </a:lnTo>
                    <a:lnTo>
                      <a:pt x="1465942" y="125569"/>
                    </a:lnTo>
                    <a:lnTo>
                      <a:pt x="1469952" y="134881"/>
                    </a:lnTo>
                    <a:cubicBezTo>
                      <a:pt x="1469952" y="134881"/>
                      <a:pt x="1474277" y="139857"/>
                      <a:pt x="1475883" y="141295"/>
                    </a:cubicBezTo>
                    <a:cubicBezTo>
                      <a:pt x="1477489" y="142744"/>
                      <a:pt x="1482465" y="145631"/>
                      <a:pt x="1483431" y="146271"/>
                    </a:cubicBezTo>
                    <a:cubicBezTo>
                      <a:pt x="1483644" y="146418"/>
                      <a:pt x="1484397" y="146833"/>
                      <a:pt x="1485408" y="147372"/>
                    </a:cubicBezTo>
                    <a:cubicBezTo>
                      <a:pt x="1487217" y="148339"/>
                      <a:pt x="1489868" y="149720"/>
                      <a:pt x="1491979" y="150809"/>
                    </a:cubicBezTo>
                    <a:cubicBezTo>
                      <a:pt x="1493865" y="151786"/>
                      <a:pt x="1495304" y="152528"/>
                      <a:pt x="1495304" y="152528"/>
                    </a:cubicBezTo>
                    <a:lnTo>
                      <a:pt x="1498034" y="153651"/>
                    </a:lnTo>
                    <a:lnTo>
                      <a:pt x="1505256" y="153337"/>
                    </a:lnTo>
                    <a:lnTo>
                      <a:pt x="1509266" y="157987"/>
                    </a:lnTo>
                    <a:lnTo>
                      <a:pt x="1515523" y="162807"/>
                    </a:lnTo>
                    <a:cubicBezTo>
                      <a:pt x="1515523" y="162807"/>
                      <a:pt x="1523700" y="162965"/>
                      <a:pt x="1524353" y="163121"/>
                    </a:cubicBezTo>
                    <a:cubicBezTo>
                      <a:pt x="1524993" y="163290"/>
                      <a:pt x="1537349" y="163290"/>
                      <a:pt x="1537349" y="163290"/>
                    </a:cubicBezTo>
                    <a:cubicBezTo>
                      <a:pt x="1537349" y="163290"/>
                      <a:pt x="1547616" y="162965"/>
                      <a:pt x="1548099" y="162965"/>
                    </a:cubicBezTo>
                    <a:cubicBezTo>
                      <a:pt x="1548583" y="162965"/>
                      <a:pt x="1551784" y="163447"/>
                      <a:pt x="1552268" y="163763"/>
                    </a:cubicBezTo>
                    <a:cubicBezTo>
                      <a:pt x="1552604" y="163987"/>
                      <a:pt x="1555143" y="166032"/>
                      <a:pt x="1556851" y="167391"/>
                    </a:cubicBezTo>
                    <a:cubicBezTo>
                      <a:pt x="1557615" y="167998"/>
                      <a:pt x="1558221" y="168480"/>
                      <a:pt x="1558367" y="168582"/>
                    </a:cubicBezTo>
                    <a:cubicBezTo>
                      <a:pt x="1558851" y="168908"/>
                      <a:pt x="1559817" y="169380"/>
                      <a:pt x="1561254" y="169380"/>
                    </a:cubicBezTo>
                    <a:cubicBezTo>
                      <a:pt x="1562007" y="169380"/>
                      <a:pt x="1563511" y="168414"/>
                      <a:pt x="1564928" y="167493"/>
                    </a:cubicBezTo>
                    <a:cubicBezTo>
                      <a:pt x="1566219" y="166650"/>
                      <a:pt x="1567455" y="165852"/>
                      <a:pt x="1567994" y="165852"/>
                    </a:cubicBezTo>
                    <a:cubicBezTo>
                      <a:pt x="1569118" y="165852"/>
                      <a:pt x="1573296" y="166336"/>
                      <a:pt x="1573779" y="166976"/>
                    </a:cubicBezTo>
                    <a:cubicBezTo>
                      <a:pt x="1574251" y="167616"/>
                      <a:pt x="1583238" y="170188"/>
                      <a:pt x="1583238" y="170188"/>
                    </a:cubicBezTo>
                    <a:cubicBezTo>
                      <a:pt x="1583238" y="170188"/>
                      <a:pt x="1588698" y="176770"/>
                      <a:pt x="1588698" y="177412"/>
                    </a:cubicBezTo>
                    <a:cubicBezTo>
                      <a:pt x="1588698" y="178052"/>
                      <a:pt x="1588214" y="179658"/>
                      <a:pt x="1590304" y="180141"/>
                    </a:cubicBezTo>
                    <a:cubicBezTo>
                      <a:pt x="1592393" y="180614"/>
                      <a:pt x="1597044" y="180614"/>
                      <a:pt x="1600896" y="181096"/>
                    </a:cubicBezTo>
                    <a:cubicBezTo>
                      <a:pt x="1604749" y="181580"/>
                      <a:pt x="1620633" y="181580"/>
                      <a:pt x="1624800" y="182220"/>
                    </a:cubicBezTo>
                    <a:cubicBezTo>
                      <a:pt x="1628979" y="182860"/>
                      <a:pt x="1644065" y="184793"/>
                      <a:pt x="1644065" y="184793"/>
                    </a:cubicBezTo>
                    <a:lnTo>
                      <a:pt x="1673429" y="185759"/>
                    </a:lnTo>
                    <a:cubicBezTo>
                      <a:pt x="1673429" y="185759"/>
                      <a:pt x="1682741" y="192971"/>
                      <a:pt x="1684021" y="194263"/>
                    </a:cubicBezTo>
                    <a:cubicBezTo>
                      <a:pt x="1685301" y="195543"/>
                      <a:pt x="1690603" y="201160"/>
                      <a:pt x="1691243" y="201160"/>
                    </a:cubicBezTo>
                    <a:cubicBezTo>
                      <a:pt x="1691884" y="201160"/>
                      <a:pt x="1700870" y="199710"/>
                      <a:pt x="1702960" y="200194"/>
                    </a:cubicBezTo>
                    <a:cubicBezTo>
                      <a:pt x="1705038" y="200677"/>
                      <a:pt x="1708408" y="200834"/>
                      <a:pt x="1709049" y="200834"/>
                    </a:cubicBezTo>
                    <a:cubicBezTo>
                      <a:pt x="1709700" y="200834"/>
                      <a:pt x="1716754" y="195060"/>
                      <a:pt x="1716754" y="195060"/>
                    </a:cubicBezTo>
                    <a:lnTo>
                      <a:pt x="1723820" y="192814"/>
                    </a:lnTo>
                    <a:cubicBezTo>
                      <a:pt x="1723820" y="192814"/>
                      <a:pt x="1729751" y="193622"/>
                      <a:pt x="1730875" y="194420"/>
                    </a:cubicBezTo>
                    <a:cubicBezTo>
                      <a:pt x="1731999" y="195217"/>
                      <a:pt x="1736176" y="199879"/>
                      <a:pt x="1736974" y="200036"/>
                    </a:cubicBezTo>
                    <a:cubicBezTo>
                      <a:pt x="1737784" y="200193"/>
                      <a:pt x="1740670" y="198756"/>
                      <a:pt x="1744198" y="198114"/>
                    </a:cubicBezTo>
                    <a:cubicBezTo>
                      <a:pt x="1747725" y="197463"/>
                      <a:pt x="1750612" y="196182"/>
                      <a:pt x="1752386" y="196666"/>
                    </a:cubicBezTo>
                    <a:cubicBezTo>
                      <a:pt x="1754149" y="197148"/>
                      <a:pt x="1756711" y="199878"/>
                      <a:pt x="1760081" y="200362"/>
                    </a:cubicBezTo>
                    <a:cubicBezTo>
                      <a:pt x="1763451" y="200834"/>
                      <a:pt x="1766024" y="201316"/>
                      <a:pt x="1767630" y="201642"/>
                    </a:cubicBezTo>
                    <a:cubicBezTo>
                      <a:pt x="1769237" y="201957"/>
                      <a:pt x="1784637" y="203080"/>
                      <a:pt x="1784637" y="203080"/>
                    </a:cubicBezTo>
                    <a:cubicBezTo>
                      <a:pt x="1784637" y="203080"/>
                      <a:pt x="1804858" y="209988"/>
                      <a:pt x="1805497" y="210146"/>
                    </a:cubicBezTo>
                    <a:cubicBezTo>
                      <a:pt x="1806137" y="210303"/>
                      <a:pt x="1810551" y="212718"/>
                      <a:pt x="1810551" y="212718"/>
                    </a:cubicBezTo>
                    <a:lnTo>
                      <a:pt x="1810551" y="217526"/>
                    </a:lnTo>
                    <a:lnTo>
                      <a:pt x="1809585" y="226434"/>
                    </a:lnTo>
                    <a:lnTo>
                      <a:pt x="1807428" y="234623"/>
                    </a:lnTo>
                    <a:lnTo>
                      <a:pt x="1805260" y="240397"/>
                    </a:lnTo>
                    <a:lnTo>
                      <a:pt x="1800206" y="241835"/>
                    </a:lnTo>
                    <a:lnTo>
                      <a:pt x="1793702" y="240880"/>
                    </a:lnTo>
                    <a:lnTo>
                      <a:pt x="1787209" y="241835"/>
                    </a:lnTo>
                    <a:lnTo>
                      <a:pt x="1782390" y="243520"/>
                    </a:lnTo>
                    <a:lnTo>
                      <a:pt x="1779020" y="246653"/>
                    </a:lnTo>
                    <a:lnTo>
                      <a:pt x="1772998" y="258930"/>
                    </a:lnTo>
                    <a:lnTo>
                      <a:pt x="1764338" y="264221"/>
                    </a:lnTo>
                    <a:lnTo>
                      <a:pt x="1747005" y="270006"/>
                    </a:lnTo>
                    <a:cubicBezTo>
                      <a:pt x="1747005" y="270006"/>
                      <a:pt x="1744601" y="270725"/>
                      <a:pt x="1743399" y="271445"/>
                    </a:cubicBezTo>
                    <a:cubicBezTo>
                      <a:pt x="1742186" y="272163"/>
                      <a:pt x="1741231" y="275533"/>
                      <a:pt x="1741231" y="275533"/>
                    </a:cubicBezTo>
                    <a:lnTo>
                      <a:pt x="1740142" y="283003"/>
                    </a:lnTo>
                    <a:cubicBezTo>
                      <a:pt x="1740142" y="283003"/>
                      <a:pt x="1737378" y="288417"/>
                      <a:pt x="1737255" y="288901"/>
                    </a:cubicBezTo>
                    <a:cubicBezTo>
                      <a:pt x="1737131" y="289383"/>
                      <a:pt x="1734132" y="292383"/>
                      <a:pt x="1733043" y="293473"/>
                    </a:cubicBezTo>
                    <a:cubicBezTo>
                      <a:pt x="1731964" y="294551"/>
                      <a:pt x="1728112" y="294439"/>
                      <a:pt x="1727752" y="294911"/>
                    </a:cubicBezTo>
                    <a:cubicBezTo>
                      <a:pt x="1727393" y="295394"/>
                      <a:pt x="1725944" y="296843"/>
                      <a:pt x="1725944" y="298045"/>
                    </a:cubicBezTo>
                    <a:cubicBezTo>
                      <a:pt x="1725944" y="299247"/>
                      <a:pt x="1727022" y="301055"/>
                      <a:pt x="1727988" y="302617"/>
                    </a:cubicBezTo>
                    <a:cubicBezTo>
                      <a:pt x="1728954" y="304179"/>
                      <a:pt x="1733290" y="311289"/>
                      <a:pt x="1733290" y="311289"/>
                    </a:cubicBezTo>
                    <a:cubicBezTo>
                      <a:pt x="1733290" y="311289"/>
                      <a:pt x="1734492" y="316580"/>
                      <a:pt x="1734492" y="317063"/>
                    </a:cubicBezTo>
                    <a:cubicBezTo>
                      <a:pt x="1734492" y="317547"/>
                      <a:pt x="1734245" y="321759"/>
                      <a:pt x="1734245" y="322601"/>
                    </a:cubicBezTo>
                    <a:cubicBezTo>
                      <a:pt x="1734245" y="323443"/>
                      <a:pt x="1733761" y="324882"/>
                      <a:pt x="1735818" y="325847"/>
                    </a:cubicBezTo>
                    <a:cubicBezTo>
                      <a:pt x="1737862" y="326813"/>
                      <a:pt x="1741468" y="327532"/>
                      <a:pt x="1741468" y="327532"/>
                    </a:cubicBezTo>
                    <a:cubicBezTo>
                      <a:pt x="1741468" y="327532"/>
                      <a:pt x="1743400" y="324286"/>
                      <a:pt x="1746040" y="323926"/>
                    </a:cubicBezTo>
                    <a:cubicBezTo>
                      <a:pt x="1748692" y="323556"/>
                      <a:pt x="1749534" y="322836"/>
                      <a:pt x="1751455" y="323556"/>
                    </a:cubicBezTo>
                    <a:cubicBezTo>
                      <a:pt x="1753387" y="324286"/>
                      <a:pt x="1761092" y="325611"/>
                      <a:pt x="1763497" y="325971"/>
                    </a:cubicBezTo>
                    <a:cubicBezTo>
                      <a:pt x="1765900" y="326330"/>
                      <a:pt x="1769147" y="326207"/>
                      <a:pt x="1769629" y="326690"/>
                    </a:cubicBezTo>
                    <a:cubicBezTo>
                      <a:pt x="1770113" y="327172"/>
                      <a:pt x="1772404" y="331138"/>
                      <a:pt x="1772763" y="331868"/>
                    </a:cubicBezTo>
                    <a:cubicBezTo>
                      <a:pt x="1773123" y="332586"/>
                      <a:pt x="1776448" y="337080"/>
                      <a:pt x="1776448" y="337080"/>
                    </a:cubicBezTo>
                    <a:cubicBezTo>
                      <a:pt x="1776448" y="337080"/>
                      <a:pt x="1784963" y="334834"/>
                      <a:pt x="1785434" y="334834"/>
                    </a:cubicBezTo>
                    <a:cubicBezTo>
                      <a:pt x="1785918" y="334834"/>
                      <a:pt x="1792983" y="334036"/>
                      <a:pt x="1794264" y="334991"/>
                    </a:cubicBezTo>
                    <a:cubicBezTo>
                      <a:pt x="1795544" y="335956"/>
                      <a:pt x="1797960" y="339967"/>
                      <a:pt x="1798117" y="340450"/>
                    </a:cubicBezTo>
                    <a:cubicBezTo>
                      <a:pt x="1798274" y="340933"/>
                      <a:pt x="1797634" y="345741"/>
                      <a:pt x="1797634" y="346707"/>
                    </a:cubicBezTo>
                    <a:cubicBezTo>
                      <a:pt x="1797634" y="347673"/>
                      <a:pt x="1789457" y="355379"/>
                      <a:pt x="1789131" y="356019"/>
                    </a:cubicBezTo>
                    <a:cubicBezTo>
                      <a:pt x="1788805" y="356659"/>
                      <a:pt x="1782233" y="362590"/>
                      <a:pt x="1782233" y="362590"/>
                    </a:cubicBezTo>
                    <a:lnTo>
                      <a:pt x="1768911" y="376878"/>
                    </a:lnTo>
                    <a:lnTo>
                      <a:pt x="1758475" y="379124"/>
                    </a:lnTo>
                    <a:cubicBezTo>
                      <a:pt x="1758475" y="379124"/>
                      <a:pt x="1755431" y="383291"/>
                      <a:pt x="1755431" y="383775"/>
                    </a:cubicBezTo>
                    <a:cubicBezTo>
                      <a:pt x="1755431" y="384258"/>
                      <a:pt x="1757194" y="388594"/>
                      <a:pt x="1757194" y="388594"/>
                    </a:cubicBezTo>
                    <a:cubicBezTo>
                      <a:pt x="1757194" y="388594"/>
                      <a:pt x="1759283" y="391795"/>
                      <a:pt x="1759283" y="392279"/>
                    </a:cubicBezTo>
                    <a:cubicBezTo>
                      <a:pt x="1759283" y="392762"/>
                      <a:pt x="1754149" y="396773"/>
                      <a:pt x="1753824" y="398221"/>
                    </a:cubicBezTo>
                    <a:cubicBezTo>
                      <a:pt x="1753509" y="399659"/>
                      <a:pt x="1752700" y="402871"/>
                      <a:pt x="1752700" y="402871"/>
                    </a:cubicBezTo>
                    <a:cubicBezTo>
                      <a:pt x="1752700" y="402871"/>
                      <a:pt x="1752060" y="408971"/>
                      <a:pt x="1752858" y="409768"/>
                    </a:cubicBezTo>
                    <a:cubicBezTo>
                      <a:pt x="1753666" y="410576"/>
                      <a:pt x="1757677" y="412824"/>
                      <a:pt x="1758160" y="413138"/>
                    </a:cubicBezTo>
                    <a:cubicBezTo>
                      <a:pt x="1758643" y="413464"/>
                      <a:pt x="1763136" y="414744"/>
                      <a:pt x="1764259" y="415711"/>
                    </a:cubicBezTo>
                    <a:cubicBezTo>
                      <a:pt x="1765383" y="416677"/>
                      <a:pt x="1767146" y="417958"/>
                      <a:pt x="1769708" y="417160"/>
                    </a:cubicBezTo>
                    <a:cubicBezTo>
                      <a:pt x="1772280" y="416351"/>
                      <a:pt x="1775493" y="414430"/>
                      <a:pt x="1775975" y="414104"/>
                    </a:cubicBezTo>
                    <a:cubicBezTo>
                      <a:pt x="1776447" y="413789"/>
                      <a:pt x="1775975" y="409454"/>
                      <a:pt x="1779503" y="408813"/>
                    </a:cubicBezTo>
                    <a:cubicBezTo>
                      <a:pt x="1783030" y="408173"/>
                      <a:pt x="1787366" y="407690"/>
                      <a:pt x="1788333" y="407847"/>
                    </a:cubicBezTo>
                    <a:cubicBezTo>
                      <a:pt x="1789288" y="408004"/>
                      <a:pt x="1790254" y="408330"/>
                      <a:pt x="1790412" y="408813"/>
                    </a:cubicBezTo>
                    <a:cubicBezTo>
                      <a:pt x="1790580" y="409296"/>
                      <a:pt x="1789928" y="422125"/>
                      <a:pt x="1789771" y="422607"/>
                    </a:cubicBezTo>
                    <a:cubicBezTo>
                      <a:pt x="1789614" y="423090"/>
                      <a:pt x="1787367" y="433840"/>
                      <a:pt x="1787367" y="433840"/>
                    </a:cubicBezTo>
                    <a:lnTo>
                      <a:pt x="1781751" y="447802"/>
                    </a:lnTo>
                    <a:cubicBezTo>
                      <a:pt x="1781751" y="447802"/>
                      <a:pt x="1778381" y="451656"/>
                      <a:pt x="1777741" y="453744"/>
                    </a:cubicBezTo>
                    <a:cubicBezTo>
                      <a:pt x="1777100" y="455823"/>
                      <a:pt x="1775977" y="459844"/>
                      <a:pt x="1775977" y="461124"/>
                    </a:cubicBezTo>
                    <a:cubicBezTo>
                      <a:pt x="1775977" y="462405"/>
                      <a:pt x="1779987" y="469785"/>
                      <a:pt x="1780301" y="470425"/>
                    </a:cubicBezTo>
                    <a:cubicBezTo>
                      <a:pt x="1780627" y="471077"/>
                      <a:pt x="1782873" y="475569"/>
                      <a:pt x="1784154" y="477333"/>
                    </a:cubicBezTo>
                    <a:cubicBezTo>
                      <a:pt x="1785434" y="479097"/>
                      <a:pt x="1789613" y="480378"/>
                      <a:pt x="1790894" y="480703"/>
                    </a:cubicBezTo>
                    <a:cubicBezTo>
                      <a:pt x="1792174" y="481018"/>
                      <a:pt x="1798758" y="480220"/>
                      <a:pt x="1798758" y="480220"/>
                    </a:cubicBezTo>
                    <a:lnTo>
                      <a:pt x="1804858" y="481984"/>
                    </a:lnTo>
                    <a:cubicBezTo>
                      <a:pt x="1804858" y="481984"/>
                      <a:pt x="1807104" y="486476"/>
                      <a:pt x="1808384" y="488084"/>
                    </a:cubicBezTo>
                    <a:cubicBezTo>
                      <a:pt x="1809676" y="489690"/>
                      <a:pt x="1817371" y="491610"/>
                      <a:pt x="1818662" y="492576"/>
                    </a:cubicBezTo>
                    <a:cubicBezTo>
                      <a:pt x="1819943" y="493542"/>
                      <a:pt x="1825717" y="494822"/>
                      <a:pt x="1825717" y="494822"/>
                    </a:cubicBezTo>
                    <a:lnTo>
                      <a:pt x="1831491" y="496429"/>
                    </a:lnTo>
                    <a:lnTo>
                      <a:pt x="1836310" y="507661"/>
                    </a:lnTo>
                    <a:lnTo>
                      <a:pt x="1846903" y="522096"/>
                    </a:lnTo>
                    <a:lnTo>
                      <a:pt x="1854767" y="533498"/>
                    </a:lnTo>
                    <a:lnTo>
                      <a:pt x="1862147" y="537350"/>
                    </a:lnTo>
                    <a:lnTo>
                      <a:pt x="1863427" y="541035"/>
                    </a:lnTo>
                    <a:lnTo>
                      <a:pt x="1858137" y="542799"/>
                    </a:lnTo>
                    <a:cubicBezTo>
                      <a:pt x="1858137" y="542799"/>
                      <a:pt x="1852835" y="548101"/>
                      <a:pt x="1851711" y="549539"/>
                    </a:cubicBezTo>
                    <a:cubicBezTo>
                      <a:pt x="1850587" y="550988"/>
                      <a:pt x="1847544" y="555481"/>
                      <a:pt x="1846904" y="555964"/>
                    </a:cubicBezTo>
                    <a:cubicBezTo>
                      <a:pt x="1846264" y="556447"/>
                      <a:pt x="1839355" y="558525"/>
                      <a:pt x="1839355" y="558525"/>
                    </a:cubicBezTo>
                    <a:lnTo>
                      <a:pt x="1824032" y="555235"/>
                    </a:lnTo>
                    <a:lnTo>
                      <a:pt x="1816326" y="553550"/>
                    </a:lnTo>
                    <a:lnTo>
                      <a:pt x="1817056" y="551146"/>
                    </a:lnTo>
                    <a:lnTo>
                      <a:pt x="1826437" y="548742"/>
                    </a:lnTo>
                    <a:cubicBezTo>
                      <a:pt x="1826437" y="548742"/>
                      <a:pt x="1826437" y="547057"/>
                      <a:pt x="1826437" y="546338"/>
                    </a:cubicBezTo>
                    <a:cubicBezTo>
                      <a:pt x="1826437" y="545608"/>
                      <a:pt x="1824280" y="538632"/>
                      <a:pt x="1824280" y="538632"/>
                    </a:cubicBezTo>
                    <a:lnTo>
                      <a:pt x="1824751" y="530442"/>
                    </a:lnTo>
                    <a:lnTo>
                      <a:pt x="1816809" y="520580"/>
                    </a:lnTo>
                    <a:lnTo>
                      <a:pt x="1801486" y="503482"/>
                    </a:lnTo>
                    <a:lnTo>
                      <a:pt x="1792174" y="493698"/>
                    </a:lnTo>
                    <a:lnTo>
                      <a:pt x="1784311" y="487756"/>
                    </a:lnTo>
                    <a:cubicBezTo>
                      <a:pt x="1784311" y="487756"/>
                      <a:pt x="1775166" y="483903"/>
                      <a:pt x="1774201" y="483431"/>
                    </a:cubicBezTo>
                    <a:cubicBezTo>
                      <a:pt x="1773246" y="482949"/>
                      <a:pt x="1771796" y="482139"/>
                      <a:pt x="1771796" y="482139"/>
                    </a:cubicBezTo>
                    <a:cubicBezTo>
                      <a:pt x="1771796" y="482139"/>
                      <a:pt x="1769392" y="483431"/>
                      <a:pt x="1768910" y="483589"/>
                    </a:cubicBezTo>
                    <a:cubicBezTo>
                      <a:pt x="1768426" y="483746"/>
                      <a:pt x="1763934" y="488565"/>
                      <a:pt x="1763934" y="488565"/>
                    </a:cubicBezTo>
                    <a:cubicBezTo>
                      <a:pt x="1763934" y="488565"/>
                      <a:pt x="1762171" y="493215"/>
                      <a:pt x="1762171" y="494339"/>
                    </a:cubicBezTo>
                    <a:cubicBezTo>
                      <a:pt x="1762171" y="495463"/>
                      <a:pt x="1762968" y="498990"/>
                      <a:pt x="1763934" y="500112"/>
                    </a:cubicBezTo>
                    <a:cubicBezTo>
                      <a:pt x="1764900" y="501236"/>
                      <a:pt x="1762810" y="509098"/>
                      <a:pt x="1762496" y="509582"/>
                    </a:cubicBezTo>
                    <a:cubicBezTo>
                      <a:pt x="1762171" y="510065"/>
                      <a:pt x="1751421" y="516962"/>
                      <a:pt x="1751421" y="516962"/>
                    </a:cubicBezTo>
                    <a:cubicBezTo>
                      <a:pt x="1751421" y="516962"/>
                      <a:pt x="1743231" y="519850"/>
                      <a:pt x="1743074" y="520332"/>
                    </a:cubicBezTo>
                    <a:cubicBezTo>
                      <a:pt x="1742917" y="520816"/>
                      <a:pt x="1739221" y="523546"/>
                      <a:pt x="1738581" y="523702"/>
                    </a:cubicBezTo>
                    <a:cubicBezTo>
                      <a:pt x="1737940" y="523871"/>
                      <a:pt x="1733930" y="523871"/>
                      <a:pt x="1733930" y="522747"/>
                    </a:cubicBezTo>
                    <a:cubicBezTo>
                      <a:pt x="1733930" y="521624"/>
                      <a:pt x="1734088" y="518726"/>
                      <a:pt x="1734570" y="516648"/>
                    </a:cubicBezTo>
                    <a:cubicBezTo>
                      <a:pt x="1735054" y="514558"/>
                      <a:pt x="1736817" y="512468"/>
                      <a:pt x="1735367" y="511188"/>
                    </a:cubicBezTo>
                    <a:cubicBezTo>
                      <a:pt x="1733930" y="509908"/>
                      <a:pt x="1725101" y="506694"/>
                      <a:pt x="1725101" y="506694"/>
                    </a:cubicBezTo>
                    <a:lnTo>
                      <a:pt x="1717877" y="502684"/>
                    </a:lnTo>
                    <a:cubicBezTo>
                      <a:pt x="1717877" y="502684"/>
                      <a:pt x="1712699" y="500471"/>
                      <a:pt x="1712339" y="500359"/>
                    </a:cubicBezTo>
                    <a:cubicBezTo>
                      <a:pt x="1711979" y="500236"/>
                      <a:pt x="1710171" y="499876"/>
                      <a:pt x="1709935" y="499517"/>
                    </a:cubicBezTo>
                    <a:cubicBezTo>
                      <a:pt x="1709699" y="499157"/>
                      <a:pt x="1708250" y="498911"/>
                      <a:pt x="1708250" y="498911"/>
                    </a:cubicBezTo>
                    <a:cubicBezTo>
                      <a:pt x="1708250" y="498911"/>
                      <a:pt x="1704397" y="498911"/>
                      <a:pt x="1703914" y="498788"/>
                    </a:cubicBezTo>
                    <a:cubicBezTo>
                      <a:pt x="1703431" y="498675"/>
                      <a:pt x="1698017" y="497585"/>
                      <a:pt x="1697534" y="497585"/>
                    </a:cubicBezTo>
                    <a:cubicBezTo>
                      <a:pt x="1697063" y="497585"/>
                      <a:pt x="1693209" y="497585"/>
                      <a:pt x="1692602" y="497227"/>
                    </a:cubicBezTo>
                    <a:cubicBezTo>
                      <a:pt x="1692007" y="496867"/>
                      <a:pt x="1687312" y="493857"/>
                      <a:pt x="1686582" y="493373"/>
                    </a:cubicBezTo>
                    <a:cubicBezTo>
                      <a:pt x="1685863" y="492891"/>
                      <a:pt x="1682852" y="491205"/>
                      <a:pt x="1682370" y="490970"/>
                    </a:cubicBezTo>
                    <a:cubicBezTo>
                      <a:pt x="1681898" y="490734"/>
                      <a:pt x="1680932" y="490846"/>
                      <a:pt x="1679123" y="490734"/>
                    </a:cubicBezTo>
                    <a:cubicBezTo>
                      <a:pt x="1677315" y="490610"/>
                      <a:pt x="1674428" y="493262"/>
                      <a:pt x="1673833" y="493373"/>
                    </a:cubicBezTo>
                    <a:cubicBezTo>
                      <a:pt x="1673225" y="493497"/>
                      <a:pt x="1669980" y="494822"/>
                      <a:pt x="1669373" y="495058"/>
                    </a:cubicBezTo>
                    <a:cubicBezTo>
                      <a:pt x="1668778" y="495305"/>
                      <a:pt x="1664206" y="497102"/>
                      <a:pt x="1663475" y="497102"/>
                    </a:cubicBezTo>
                    <a:cubicBezTo>
                      <a:pt x="1662757" y="497102"/>
                      <a:pt x="1658105" y="499034"/>
                      <a:pt x="1658105" y="499034"/>
                    </a:cubicBezTo>
                    <a:lnTo>
                      <a:pt x="1653253" y="503370"/>
                    </a:lnTo>
                    <a:lnTo>
                      <a:pt x="1651287" y="509020"/>
                    </a:lnTo>
                    <a:cubicBezTo>
                      <a:pt x="1651287" y="509020"/>
                      <a:pt x="1650321" y="513918"/>
                      <a:pt x="1650163" y="514636"/>
                    </a:cubicBezTo>
                    <a:cubicBezTo>
                      <a:pt x="1649994" y="515355"/>
                      <a:pt x="1651118" y="519456"/>
                      <a:pt x="1651287" y="519691"/>
                    </a:cubicBezTo>
                    <a:cubicBezTo>
                      <a:pt x="1651445" y="519938"/>
                      <a:pt x="1653769" y="520971"/>
                      <a:pt x="1653769" y="520971"/>
                    </a:cubicBezTo>
                    <a:lnTo>
                      <a:pt x="1656252" y="520331"/>
                    </a:lnTo>
                    <a:lnTo>
                      <a:pt x="1662756" y="517928"/>
                    </a:lnTo>
                    <a:lnTo>
                      <a:pt x="1666126" y="517928"/>
                    </a:lnTo>
                    <a:lnTo>
                      <a:pt x="1665642" y="521781"/>
                    </a:lnTo>
                    <a:lnTo>
                      <a:pt x="1660588" y="527801"/>
                    </a:lnTo>
                    <a:lnTo>
                      <a:pt x="1659835" y="531396"/>
                    </a:lnTo>
                    <a:lnTo>
                      <a:pt x="1659149" y="534699"/>
                    </a:lnTo>
                    <a:lnTo>
                      <a:pt x="1656521" y="538036"/>
                    </a:lnTo>
                    <a:lnTo>
                      <a:pt x="1655297" y="539597"/>
                    </a:lnTo>
                    <a:lnTo>
                      <a:pt x="1650242" y="541281"/>
                    </a:lnTo>
                    <a:cubicBezTo>
                      <a:pt x="1650242" y="541281"/>
                      <a:pt x="1643739" y="542965"/>
                      <a:pt x="1640616" y="542965"/>
                    </a:cubicBezTo>
                    <a:cubicBezTo>
                      <a:pt x="1637482" y="542965"/>
                      <a:pt x="1630022" y="543438"/>
                      <a:pt x="1628091" y="543438"/>
                    </a:cubicBezTo>
                    <a:cubicBezTo>
                      <a:pt x="1626170" y="543438"/>
                      <a:pt x="1621834" y="545370"/>
                      <a:pt x="1621834" y="545370"/>
                    </a:cubicBezTo>
                    <a:lnTo>
                      <a:pt x="1581642" y="565746"/>
                    </a:lnTo>
                    <a:lnTo>
                      <a:pt x="1566556" y="573936"/>
                    </a:lnTo>
                    <a:lnTo>
                      <a:pt x="1535103" y="592549"/>
                    </a:lnTo>
                    <a:cubicBezTo>
                      <a:pt x="1535103" y="592549"/>
                      <a:pt x="1519376" y="600413"/>
                      <a:pt x="1517614" y="600895"/>
                    </a:cubicBezTo>
                    <a:cubicBezTo>
                      <a:pt x="1515839" y="601377"/>
                      <a:pt x="1508458" y="606826"/>
                      <a:pt x="1506694" y="607635"/>
                    </a:cubicBezTo>
                    <a:cubicBezTo>
                      <a:pt x="1504931" y="608433"/>
                      <a:pt x="1499472" y="610522"/>
                      <a:pt x="1498988" y="610522"/>
                    </a:cubicBezTo>
                    <a:cubicBezTo>
                      <a:pt x="1498517" y="610522"/>
                      <a:pt x="1494664" y="607635"/>
                      <a:pt x="1494181" y="606994"/>
                    </a:cubicBezTo>
                    <a:cubicBezTo>
                      <a:pt x="1493698" y="606342"/>
                      <a:pt x="1494181" y="602500"/>
                      <a:pt x="1494181" y="602500"/>
                    </a:cubicBezTo>
                    <a:lnTo>
                      <a:pt x="1500921" y="600085"/>
                    </a:lnTo>
                    <a:lnTo>
                      <a:pt x="1510706" y="595760"/>
                    </a:lnTo>
                    <a:cubicBezTo>
                      <a:pt x="1510706" y="595760"/>
                      <a:pt x="1524186" y="590458"/>
                      <a:pt x="1524668" y="590144"/>
                    </a:cubicBezTo>
                    <a:cubicBezTo>
                      <a:pt x="1525152" y="589818"/>
                      <a:pt x="1528522" y="587414"/>
                      <a:pt x="1529004" y="586605"/>
                    </a:cubicBezTo>
                    <a:cubicBezTo>
                      <a:pt x="1529488" y="585808"/>
                      <a:pt x="1529801" y="581954"/>
                      <a:pt x="1529801" y="581314"/>
                    </a:cubicBezTo>
                    <a:cubicBezTo>
                      <a:pt x="1529801" y="580674"/>
                      <a:pt x="1528364" y="578584"/>
                      <a:pt x="1527555" y="577786"/>
                    </a:cubicBezTo>
                    <a:cubicBezTo>
                      <a:pt x="1526757" y="576978"/>
                      <a:pt x="1523230" y="579224"/>
                      <a:pt x="1523230" y="579224"/>
                    </a:cubicBezTo>
                    <a:cubicBezTo>
                      <a:pt x="1523230" y="579224"/>
                      <a:pt x="1518254" y="583718"/>
                      <a:pt x="1517614" y="584201"/>
                    </a:cubicBezTo>
                    <a:cubicBezTo>
                      <a:pt x="1516962" y="584683"/>
                      <a:pt x="1509750" y="585965"/>
                      <a:pt x="1508784" y="585807"/>
                    </a:cubicBezTo>
                    <a:cubicBezTo>
                      <a:pt x="1507818" y="585649"/>
                      <a:pt x="1502202" y="585166"/>
                      <a:pt x="1502202" y="585166"/>
                    </a:cubicBezTo>
                    <a:lnTo>
                      <a:pt x="1500921" y="580505"/>
                    </a:lnTo>
                    <a:cubicBezTo>
                      <a:pt x="1500921" y="580505"/>
                      <a:pt x="1504291" y="569922"/>
                      <a:pt x="1504291" y="568631"/>
                    </a:cubicBezTo>
                    <a:cubicBezTo>
                      <a:pt x="1504291" y="567350"/>
                      <a:pt x="1503651" y="564778"/>
                      <a:pt x="1503651" y="564778"/>
                    </a:cubicBezTo>
                    <a:lnTo>
                      <a:pt x="1502202" y="564621"/>
                    </a:lnTo>
                    <a:lnTo>
                      <a:pt x="1495305" y="572327"/>
                    </a:lnTo>
                    <a:cubicBezTo>
                      <a:pt x="1495305" y="572327"/>
                      <a:pt x="1488722" y="577303"/>
                      <a:pt x="1487925" y="577786"/>
                    </a:cubicBezTo>
                    <a:cubicBezTo>
                      <a:pt x="1487115" y="578259"/>
                      <a:pt x="1482465" y="583402"/>
                      <a:pt x="1482465" y="583402"/>
                    </a:cubicBezTo>
                    <a:lnTo>
                      <a:pt x="1477331" y="590299"/>
                    </a:lnTo>
                    <a:lnTo>
                      <a:pt x="1467659" y="592299"/>
                    </a:lnTo>
                    <a:lnTo>
                      <a:pt x="1462009" y="592907"/>
                    </a:lnTo>
                    <a:lnTo>
                      <a:pt x="1454663" y="594591"/>
                    </a:lnTo>
                    <a:cubicBezTo>
                      <a:pt x="1454663" y="594591"/>
                      <a:pt x="1450090" y="598443"/>
                      <a:pt x="1449731" y="598803"/>
                    </a:cubicBezTo>
                    <a:cubicBezTo>
                      <a:pt x="1449371" y="599163"/>
                      <a:pt x="1444316" y="604341"/>
                      <a:pt x="1443710" y="604576"/>
                    </a:cubicBezTo>
                    <a:cubicBezTo>
                      <a:pt x="1443103" y="604824"/>
                      <a:pt x="1438531" y="604576"/>
                      <a:pt x="1437689" y="604464"/>
                    </a:cubicBezTo>
                    <a:cubicBezTo>
                      <a:pt x="1436846" y="604340"/>
                      <a:pt x="1433960" y="605419"/>
                      <a:pt x="1433600" y="605902"/>
                    </a:cubicBezTo>
                    <a:cubicBezTo>
                      <a:pt x="1433240" y="606386"/>
                      <a:pt x="1436363" y="609036"/>
                      <a:pt x="1436363" y="609036"/>
                    </a:cubicBezTo>
                    <a:lnTo>
                      <a:pt x="1438655" y="612406"/>
                    </a:lnTo>
                    <a:lnTo>
                      <a:pt x="1439857" y="619259"/>
                    </a:lnTo>
                    <a:cubicBezTo>
                      <a:pt x="1439857" y="619259"/>
                      <a:pt x="1437205" y="629492"/>
                      <a:pt x="1437205" y="629851"/>
                    </a:cubicBezTo>
                    <a:cubicBezTo>
                      <a:pt x="1437205" y="630211"/>
                      <a:pt x="1439621" y="636591"/>
                      <a:pt x="1439621" y="637075"/>
                    </a:cubicBezTo>
                    <a:cubicBezTo>
                      <a:pt x="1439621" y="637558"/>
                      <a:pt x="1438778" y="641287"/>
                      <a:pt x="1438531" y="641894"/>
                    </a:cubicBezTo>
                    <a:cubicBezTo>
                      <a:pt x="1438296" y="642489"/>
                      <a:pt x="1434566" y="644534"/>
                      <a:pt x="1432758" y="644422"/>
                    </a:cubicBezTo>
                    <a:cubicBezTo>
                      <a:pt x="1430950" y="644298"/>
                      <a:pt x="1429624" y="643816"/>
                      <a:pt x="1428422" y="642614"/>
                    </a:cubicBezTo>
                    <a:cubicBezTo>
                      <a:pt x="1427220" y="641412"/>
                      <a:pt x="1425894" y="637918"/>
                      <a:pt x="1425412" y="637076"/>
                    </a:cubicBezTo>
                    <a:cubicBezTo>
                      <a:pt x="1424941" y="636234"/>
                      <a:pt x="1423131" y="632021"/>
                      <a:pt x="1423131" y="632021"/>
                    </a:cubicBezTo>
                    <a:lnTo>
                      <a:pt x="1421087" y="631785"/>
                    </a:lnTo>
                    <a:cubicBezTo>
                      <a:pt x="1421087" y="631785"/>
                      <a:pt x="1419402" y="632987"/>
                      <a:pt x="1419043" y="633469"/>
                    </a:cubicBezTo>
                    <a:cubicBezTo>
                      <a:pt x="1418672" y="633952"/>
                      <a:pt x="1420121" y="637434"/>
                      <a:pt x="1420121" y="637434"/>
                    </a:cubicBezTo>
                    <a:cubicBezTo>
                      <a:pt x="1420121" y="637434"/>
                      <a:pt x="1421447" y="642007"/>
                      <a:pt x="1421447" y="642972"/>
                    </a:cubicBezTo>
                    <a:cubicBezTo>
                      <a:pt x="1421447" y="643938"/>
                      <a:pt x="1423009" y="645017"/>
                      <a:pt x="1423009" y="645017"/>
                    </a:cubicBezTo>
                    <a:lnTo>
                      <a:pt x="1422772" y="650802"/>
                    </a:lnTo>
                    <a:cubicBezTo>
                      <a:pt x="1422772" y="650802"/>
                      <a:pt x="1419077" y="656891"/>
                      <a:pt x="1417953" y="658497"/>
                    </a:cubicBezTo>
                    <a:cubicBezTo>
                      <a:pt x="1416830" y="660103"/>
                      <a:pt x="1415067" y="664597"/>
                      <a:pt x="1414741" y="665237"/>
                    </a:cubicBezTo>
                    <a:cubicBezTo>
                      <a:pt x="1414427" y="665877"/>
                      <a:pt x="1413786" y="671662"/>
                      <a:pt x="1413786" y="672460"/>
                    </a:cubicBezTo>
                    <a:cubicBezTo>
                      <a:pt x="1413786" y="673268"/>
                      <a:pt x="1417953" y="675830"/>
                      <a:pt x="1418593" y="675830"/>
                    </a:cubicBezTo>
                    <a:cubicBezTo>
                      <a:pt x="1419234" y="675830"/>
                      <a:pt x="1425019" y="677280"/>
                      <a:pt x="1425816" y="677762"/>
                    </a:cubicBezTo>
                    <a:cubicBezTo>
                      <a:pt x="1426625" y="678235"/>
                      <a:pt x="1429344" y="684817"/>
                      <a:pt x="1429344" y="685783"/>
                    </a:cubicBezTo>
                    <a:cubicBezTo>
                      <a:pt x="1429344" y="686749"/>
                      <a:pt x="1430793" y="691073"/>
                      <a:pt x="1430793" y="691073"/>
                    </a:cubicBezTo>
                    <a:lnTo>
                      <a:pt x="1447082" y="701351"/>
                    </a:lnTo>
                    <a:cubicBezTo>
                      <a:pt x="1447082" y="701351"/>
                      <a:pt x="1453585" y="705440"/>
                      <a:pt x="1454540" y="706643"/>
                    </a:cubicBezTo>
                    <a:cubicBezTo>
                      <a:pt x="1455506" y="707845"/>
                      <a:pt x="1460078" y="716270"/>
                      <a:pt x="1460078" y="717955"/>
                    </a:cubicBezTo>
                    <a:cubicBezTo>
                      <a:pt x="1460078" y="719640"/>
                      <a:pt x="1459112" y="726145"/>
                      <a:pt x="1459112" y="726145"/>
                    </a:cubicBezTo>
                    <a:cubicBezTo>
                      <a:pt x="1459112" y="726145"/>
                      <a:pt x="1453338" y="728549"/>
                      <a:pt x="1452137" y="728785"/>
                    </a:cubicBezTo>
                    <a:cubicBezTo>
                      <a:pt x="1450935" y="729032"/>
                      <a:pt x="1445397" y="729751"/>
                      <a:pt x="1445397" y="729751"/>
                    </a:cubicBezTo>
                    <a:lnTo>
                      <a:pt x="1443229" y="734570"/>
                    </a:lnTo>
                    <a:lnTo>
                      <a:pt x="1446116" y="742995"/>
                    </a:lnTo>
                    <a:lnTo>
                      <a:pt x="1452463" y="749488"/>
                    </a:lnTo>
                    <a:cubicBezTo>
                      <a:pt x="1452463" y="749488"/>
                      <a:pt x="1460158" y="752061"/>
                      <a:pt x="1460483" y="752543"/>
                    </a:cubicBezTo>
                    <a:cubicBezTo>
                      <a:pt x="1460798" y="753025"/>
                      <a:pt x="1460798" y="757834"/>
                      <a:pt x="1460798" y="757834"/>
                    </a:cubicBezTo>
                    <a:cubicBezTo>
                      <a:pt x="1460798" y="757834"/>
                      <a:pt x="1459034" y="760238"/>
                      <a:pt x="1457428" y="761687"/>
                    </a:cubicBezTo>
                    <a:cubicBezTo>
                      <a:pt x="1455833" y="763136"/>
                      <a:pt x="1454541" y="765854"/>
                      <a:pt x="1453418" y="766820"/>
                    </a:cubicBezTo>
                    <a:cubicBezTo>
                      <a:pt x="1452294" y="767786"/>
                      <a:pt x="1450373" y="772122"/>
                      <a:pt x="1450373" y="772762"/>
                    </a:cubicBezTo>
                    <a:cubicBezTo>
                      <a:pt x="1450373" y="773402"/>
                      <a:pt x="1452777" y="779019"/>
                      <a:pt x="1452777" y="779817"/>
                    </a:cubicBezTo>
                    <a:cubicBezTo>
                      <a:pt x="1452777" y="780626"/>
                      <a:pt x="1457113" y="782063"/>
                      <a:pt x="1457428" y="781581"/>
                    </a:cubicBezTo>
                    <a:cubicBezTo>
                      <a:pt x="1457753" y="781108"/>
                      <a:pt x="1461449" y="776772"/>
                      <a:pt x="1461449" y="776772"/>
                    </a:cubicBezTo>
                    <a:lnTo>
                      <a:pt x="1465290" y="772122"/>
                    </a:lnTo>
                    <a:lnTo>
                      <a:pt x="1471873" y="769876"/>
                    </a:lnTo>
                    <a:lnTo>
                      <a:pt x="1478456" y="769224"/>
                    </a:lnTo>
                    <a:lnTo>
                      <a:pt x="1488082" y="781266"/>
                    </a:lnTo>
                    <a:cubicBezTo>
                      <a:pt x="1488082" y="781266"/>
                      <a:pt x="1494823" y="784794"/>
                      <a:pt x="1495463" y="785602"/>
                    </a:cubicBezTo>
                    <a:cubicBezTo>
                      <a:pt x="1496103" y="786400"/>
                      <a:pt x="1498349" y="791376"/>
                      <a:pt x="1498518" y="791860"/>
                    </a:cubicBezTo>
                    <a:cubicBezTo>
                      <a:pt x="1498676" y="792342"/>
                      <a:pt x="1500922" y="800678"/>
                      <a:pt x="1500597" y="801801"/>
                    </a:cubicBezTo>
                    <a:cubicBezTo>
                      <a:pt x="1500282" y="802925"/>
                      <a:pt x="1500282" y="809507"/>
                      <a:pt x="1500113" y="809990"/>
                    </a:cubicBezTo>
                    <a:cubicBezTo>
                      <a:pt x="1499955" y="810473"/>
                      <a:pt x="1495946" y="819133"/>
                      <a:pt x="1495620" y="819943"/>
                    </a:cubicBezTo>
                    <a:cubicBezTo>
                      <a:pt x="1495305" y="820741"/>
                      <a:pt x="1492250" y="825717"/>
                      <a:pt x="1491295" y="826514"/>
                    </a:cubicBezTo>
                    <a:cubicBezTo>
                      <a:pt x="1490329" y="827322"/>
                      <a:pt x="1488239" y="826514"/>
                      <a:pt x="1488082" y="825716"/>
                    </a:cubicBezTo>
                    <a:cubicBezTo>
                      <a:pt x="1487925" y="824918"/>
                      <a:pt x="1484870" y="820424"/>
                      <a:pt x="1484870" y="819941"/>
                    </a:cubicBezTo>
                    <a:cubicBezTo>
                      <a:pt x="1484870" y="819458"/>
                      <a:pt x="1485196" y="810315"/>
                      <a:pt x="1485039" y="809831"/>
                    </a:cubicBezTo>
                    <a:cubicBezTo>
                      <a:pt x="1484870" y="809348"/>
                      <a:pt x="1482793" y="806776"/>
                      <a:pt x="1482309" y="806619"/>
                    </a:cubicBezTo>
                    <a:cubicBezTo>
                      <a:pt x="1481826" y="806461"/>
                      <a:pt x="1479254" y="805979"/>
                      <a:pt x="1479254" y="805979"/>
                    </a:cubicBezTo>
                    <a:lnTo>
                      <a:pt x="1476850" y="810315"/>
                    </a:lnTo>
                    <a:lnTo>
                      <a:pt x="1475086" y="815123"/>
                    </a:lnTo>
                    <a:lnTo>
                      <a:pt x="1475400" y="826199"/>
                    </a:lnTo>
                    <a:cubicBezTo>
                      <a:pt x="1475400" y="826199"/>
                      <a:pt x="1477175" y="830209"/>
                      <a:pt x="1477332" y="830693"/>
                    </a:cubicBezTo>
                    <a:cubicBezTo>
                      <a:pt x="1477489" y="831176"/>
                      <a:pt x="1479422" y="838399"/>
                      <a:pt x="1479422" y="838871"/>
                    </a:cubicBezTo>
                    <a:cubicBezTo>
                      <a:pt x="1479422" y="839354"/>
                      <a:pt x="1475726" y="844488"/>
                      <a:pt x="1475726" y="844488"/>
                    </a:cubicBezTo>
                    <a:lnTo>
                      <a:pt x="1472065" y="845150"/>
                    </a:lnTo>
                    <a:lnTo>
                      <a:pt x="1471233" y="845296"/>
                    </a:lnTo>
                    <a:lnTo>
                      <a:pt x="1463697" y="841443"/>
                    </a:lnTo>
                    <a:cubicBezTo>
                      <a:pt x="1463697" y="841443"/>
                      <a:pt x="1463258" y="840971"/>
                      <a:pt x="1462573" y="840241"/>
                    </a:cubicBezTo>
                    <a:cubicBezTo>
                      <a:pt x="1460382" y="837860"/>
                      <a:pt x="1455642" y="832748"/>
                      <a:pt x="1455023" y="832131"/>
                    </a:cubicBezTo>
                    <a:cubicBezTo>
                      <a:pt x="1454226" y="831333"/>
                      <a:pt x="1452777" y="829243"/>
                      <a:pt x="1452777" y="829243"/>
                    </a:cubicBezTo>
                    <a:lnTo>
                      <a:pt x="1449891" y="827963"/>
                    </a:lnTo>
                    <a:lnTo>
                      <a:pt x="1448285" y="829569"/>
                    </a:lnTo>
                    <a:lnTo>
                      <a:pt x="1442185" y="845296"/>
                    </a:lnTo>
                    <a:cubicBezTo>
                      <a:pt x="1442185" y="845296"/>
                      <a:pt x="1436411" y="873221"/>
                      <a:pt x="1436411" y="875783"/>
                    </a:cubicBezTo>
                    <a:cubicBezTo>
                      <a:pt x="1436411" y="878356"/>
                      <a:pt x="1436736" y="891509"/>
                      <a:pt x="1436736" y="891509"/>
                    </a:cubicBezTo>
                    <a:cubicBezTo>
                      <a:pt x="1436736" y="891509"/>
                      <a:pt x="1441230" y="901461"/>
                      <a:pt x="1443151" y="905315"/>
                    </a:cubicBezTo>
                    <a:cubicBezTo>
                      <a:pt x="1445071" y="909167"/>
                      <a:pt x="1443476" y="924569"/>
                      <a:pt x="1443476" y="924569"/>
                    </a:cubicBezTo>
                    <a:lnTo>
                      <a:pt x="1443791" y="936769"/>
                    </a:lnTo>
                    <a:cubicBezTo>
                      <a:pt x="1443791" y="936769"/>
                      <a:pt x="1439624" y="941576"/>
                      <a:pt x="1437377" y="945430"/>
                    </a:cubicBezTo>
                    <a:cubicBezTo>
                      <a:pt x="1435130" y="949283"/>
                      <a:pt x="1440578" y="952810"/>
                      <a:pt x="1440578" y="952810"/>
                    </a:cubicBezTo>
                    <a:lnTo>
                      <a:pt x="1447318" y="962436"/>
                    </a:lnTo>
                    <a:lnTo>
                      <a:pt x="1449890" y="972074"/>
                    </a:lnTo>
                    <a:lnTo>
                      <a:pt x="1460156" y="1008661"/>
                    </a:lnTo>
                    <a:lnTo>
                      <a:pt x="1469143" y="1038822"/>
                    </a:lnTo>
                    <a:lnTo>
                      <a:pt x="1482308" y="1062255"/>
                    </a:lnTo>
                    <a:lnTo>
                      <a:pt x="1489363" y="1072521"/>
                    </a:lnTo>
                    <a:lnTo>
                      <a:pt x="1493542" y="1077015"/>
                    </a:lnTo>
                    <a:lnTo>
                      <a:pt x="1500282" y="1077015"/>
                    </a:lnTo>
                    <a:cubicBezTo>
                      <a:pt x="1500282" y="1077015"/>
                      <a:pt x="1506382" y="1081509"/>
                      <a:pt x="1506697" y="1082475"/>
                    </a:cubicBezTo>
                    <a:cubicBezTo>
                      <a:pt x="1507022" y="1083441"/>
                      <a:pt x="1513437" y="1091147"/>
                      <a:pt x="1513762" y="1092427"/>
                    </a:cubicBezTo>
                    <a:cubicBezTo>
                      <a:pt x="1514077" y="1093708"/>
                      <a:pt x="1519862" y="1099482"/>
                      <a:pt x="1520817" y="1100448"/>
                    </a:cubicBezTo>
                    <a:cubicBezTo>
                      <a:pt x="1521783" y="1101413"/>
                      <a:pt x="1533982" y="1119061"/>
                      <a:pt x="1533982" y="1119061"/>
                    </a:cubicBezTo>
                    <a:lnTo>
                      <a:pt x="1542969" y="1128687"/>
                    </a:lnTo>
                    <a:lnTo>
                      <a:pt x="1553561" y="1135113"/>
                    </a:lnTo>
                    <a:lnTo>
                      <a:pt x="1560616" y="1138966"/>
                    </a:lnTo>
                    <a:cubicBezTo>
                      <a:pt x="1560616" y="1138966"/>
                      <a:pt x="1562548" y="1138966"/>
                      <a:pt x="1563829" y="1138966"/>
                    </a:cubicBezTo>
                    <a:cubicBezTo>
                      <a:pt x="1565110" y="1138966"/>
                      <a:pt x="1578915" y="1141853"/>
                      <a:pt x="1578915" y="1141853"/>
                    </a:cubicBezTo>
                    <a:cubicBezTo>
                      <a:pt x="1578915" y="1141853"/>
                      <a:pt x="1583409" y="1141527"/>
                      <a:pt x="1584690" y="1141853"/>
                    </a:cubicBezTo>
                    <a:cubicBezTo>
                      <a:pt x="1585970" y="1142167"/>
                      <a:pt x="1591755" y="1140887"/>
                      <a:pt x="1592710" y="1141853"/>
                    </a:cubicBezTo>
                    <a:cubicBezTo>
                      <a:pt x="1593676" y="1142818"/>
                      <a:pt x="1601382" y="1148593"/>
                      <a:pt x="1602022" y="1149559"/>
                    </a:cubicBezTo>
                    <a:cubicBezTo>
                      <a:pt x="1602662" y="1150513"/>
                      <a:pt x="1609728" y="1158545"/>
                      <a:pt x="1610683" y="1159500"/>
                    </a:cubicBezTo>
                    <a:cubicBezTo>
                      <a:pt x="1611649" y="1160467"/>
                      <a:pt x="1638935" y="1186145"/>
                      <a:pt x="1638935" y="1186145"/>
                    </a:cubicBezTo>
                    <a:lnTo>
                      <a:pt x="1661558" y="1207803"/>
                    </a:lnTo>
                    <a:lnTo>
                      <a:pt x="1696695" y="1237650"/>
                    </a:lnTo>
                    <a:cubicBezTo>
                      <a:pt x="1696695" y="1237650"/>
                      <a:pt x="1709703" y="1245355"/>
                      <a:pt x="1710658" y="1246805"/>
                    </a:cubicBezTo>
                    <a:cubicBezTo>
                      <a:pt x="1711624" y="1248242"/>
                      <a:pt x="1729922" y="1256915"/>
                      <a:pt x="1729922" y="1256915"/>
                    </a:cubicBezTo>
                    <a:lnTo>
                      <a:pt x="1741953" y="1262689"/>
                    </a:lnTo>
                    <a:lnTo>
                      <a:pt x="1750613" y="1265092"/>
                    </a:lnTo>
                    <a:lnTo>
                      <a:pt x="1756713" y="1263486"/>
                    </a:lnTo>
                    <a:cubicBezTo>
                      <a:pt x="1756713" y="1263486"/>
                      <a:pt x="1763453" y="1265418"/>
                      <a:pt x="1764419" y="1266698"/>
                    </a:cubicBezTo>
                    <a:cubicBezTo>
                      <a:pt x="1765385" y="1267979"/>
                      <a:pt x="1774046" y="1276325"/>
                      <a:pt x="1774046" y="1276325"/>
                    </a:cubicBezTo>
                    <a:cubicBezTo>
                      <a:pt x="1774046" y="1276325"/>
                      <a:pt x="1782718" y="1281459"/>
                      <a:pt x="1784313" y="1283391"/>
                    </a:cubicBezTo>
                    <a:cubicBezTo>
                      <a:pt x="1785919" y="1285311"/>
                      <a:pt x="1790098" y="1289805"/>
                      <a:pt x="1790098" y="1289805"/>
                    </a:cubicBezTo>
                    <a:cubicBezTo>
                      <a:pt x="1790098" y="1289805"/>
                      <a:pt x="1789772" y="1299433"/>
                      <a:pt x="1790098" y="1300399"/>
                    </a:cubicBezTo>
                    <a:cubicBezTo>
                      <a:pt x="1790413" y="1301364"/>
                      <a:pt x="1795872" y="1315159"/>
                      <a:pt x="1795872" y="1316125"/>
                    </a:cubicBezTo>
                    <a:cubicBezTo>
                      <a:pt x="1795872" y="1317091"/>
                      <a:pt x="1811273" y="1363304"/>
                      <a:pt x="1811273" y="1363304"/>
                    </a:cubicBezTo>
                    <a:lnTo>
                      <a:pt x="1842726" y="1438083"/>
                    </a:lnTo>
                    <a:lnTo>
                      <a:pt x="1861664" y="1512863"/>
                    </a:lnTo>
                    <a:lnTo>
                      <a:pt x="1862350" y="1515311"/>
                    </a:lnTo>
                    <a:lnTo>
                      <a:pt x="1864394" y="1522613"/>
                    </a:lnTo>
                    <a:lnTo>
                      <a:pt x="1872897" y="1552987"/>
                    </a:lnTo>
                    <a:lnTo>
                      <a:pt x="1892803" y="1600481"/>
                    </a:lnTo>
                    <a:lnTo>
                      <a:pt x="1914303" y="1636427"/>
                    </a:lnTo>
                    <a:lnTo>
                      <a:pt x="1922324" y="1647345"/>
                    </a:lnTo>
                    <a:cubicBezTo>
                      <a:pt x="1922324" y="1647345"/>
                      <a:pt x="1929390" y="1654085"/>
                      <a:pt x="1930670" y="1655365"/>
                    </a:cubicBezTo>
                    <a:cubicBezTo>
                      <a:pt x="1931950" y="1656646"/>
                      <a:pt x="1947037" y="1669486"/>
                      <a:pt x="1947037" y="1669486"/>
                    </a:cubicBezTo>
                    <a:lnTo>
                      <a:pt x="1973030" y="1693884"/>
                    </a:lnTo>
                    <a:lnTo>
                      <a:pt x="1990362" y="1708970"/>
                    </a:lnTo>
                    <a:lnTo>
                      <a:pt x="2003359" y="1725820"/>
                    </a:lnTo>
                    <a:lnTo>
                      <a:pt x="2017805" y="1744108"/>
                    </a:lnTo>
                    <a:lnTo>
                      <a:pt x="2035621" y="1753734"/>
                    </a:lnTo>
                    <a:lnTo>
                      <a:pt x="2052954" y="1766732"/>
                    </a:lnTo>
                    <a:lnTo>
                      <a:pt x="2065468" y="1784548"/>
                    </a:lnTo>
                    <a:lnTo>
                      <a:pt x="2072690" y="1798028"/>
                    </a:lnTo>
                    <a:lnTo>
                      <a:pt x="2081509" y="1802544"/>
                    </a:lnTo>
                    <a:lnTo>
                      <a:pt x="2088114" y="1805936"/>
                    </a:lnTo>
                    <a:lnTo>
                      <a:pt x="2091461" y="1807655"/>
                    </a:lnTo>
                    <a:lnTo>
                      <a:pt x="2127363" y="1821864"/>
                    </a:lnTo>
                    <a:cubicBezTo>
                      <a:pt x="2127363" y="1821864"/>
                      <a:pt x="2136236" y="1827875"/>
                      <a:pt x="2137438" y="1828357"/>
                    </a:cubicBezTo>
                    <a:cubicBezTo>
                      <a:pt x="2138641" y="1828840"/>
                      <a:pt x="2148267" y="1836063"/>
                      <a:pt x="2148751" y="1836782"/>
                    </a:cubicBezTo>
                    <a:cubicBezTo>
                      <a:pt x="2149234" y="1837500"/>
                      <a:pt x="2159827" y="1846656"/>
                      <a:pt x="2161029" y="1847858"/>
                    </a:cubicBezTo>
                    <a:cubicBezTo>
                      <a:pt x="2162231" y="1849060"/>
                      <a:pt x="2171386" y="1852666"/>
                      <a:pt x="2172105" y="1853148"/>
                    </a:cubicBezTo>
                    <a:cubicBezTo>
                      <a:pt x="2172239" y="1853239"/>
                      <a:pt x="2172970" y="1853374"/>
                      <a:pt x="2174071" y="1853554"/>
                    </a:cubicBezTo>
                    <a:cubicBezTo>
                      <a:pt x="2175856" y="1853823"/>
                      <a:pt x="2178609" y="1854183"/>
                      <a:pt x="2181349" y="1854519"/>
                    </a:cubicBezTo>
                    <a:cubicBezTo>
                      <a:pt x="2185887" y="1855069"/>
                      <a:pt x="2190392" y="1855564"/>
                      <a:pt x="2190392" y="1855564"/>
                    </a:cubicBezTo>
                    <a:cubicBezTo>
                      <a:pt x="2190392" y="1855564"/>
                      <a:pt x="2202670" y="1858451"/>
                      <a:pt x="2203872" y="1858934"/>
                    </a:cubicBezTo>
                    <a:cubicBezTo>
                      <a:pt x="2205085" y="1859406"/>
                      <a:pt x="2213027" y="1858451"/>
                      <a:pt x="2213982" y="1858934"/>
                    </a:cubicBezTo>
                    <a:cubicBezTo>
                      <a:pt x="2214948" y="1859406"/>
                      <a:pt x="2223373" y="1859068"/>
                      <a:pt x="2223373" y="1859068"/>
                    </a:cubicBezTo>
                    <a:lnTo>
                      <a:pt x="2231562" y="1859192"/>
                    </a:lnTo>
                    <a:lnTo>
                      <a:pt x="2233966" y="1863022"/>
                    </a:lnTo>
                    <a:lnTo>
                      <a:pt x="2226990" y="1866629"/>
                    </a:lnTo>
                    <a:cubicBezTo>
                      <a:pt x="2226990" y="1866629"/>
                      <a:pt x="2227708" y="1871930"/>
                      <a:pt x="2227945" y="1873132"/>
                    </a:cubicBezTo>
                    <a:cubicBezTo>
                      <a:pt x="2228192" y="1874334"/>
                      <a:pt x="2231797" y="1875537"/>
                      <a:pt x="2232517" y="1875537"/>
                    </a:cubicBezTo>
                    <a:cubicBezTo>
                      <a:pt x="2233247" y="1875537"/>
                      <a:pt x="2238302" y="1876739"/>
                      <a:pt x="2239504" y="1875537"/>
                    </a:cubicBezTo>
                    <a:cubicBezTo>
                      <a:pt x="2240706" y="1874334"/>
                      <a:pt x="2252737" y="1872885"/>
                      <a:pt x="2254186" y="1872885"/>
                    </a:cubicBezTo>
                    <a:cubicBezTo>
                      <a:pt x="2255636" y="1872885"/>
                      <a:pt x="2260926" y="1872649"/>
                      <a:pt x="2262375" y="1872413"/>
                    </a:cubicBezTo>
                    <a:cubicBezTo>
                      <a:pt x="2263812" y="1872166"/>
                      <a:pt x="2270317" y="1869043"/>
                      <a:pt x="2271035" y="1868560"/>
                    </a:cubicBezTo>
                    <a:cubicBezTo>
                      <a:pt x="2271754" y="1868077"/>
                      <a:pt x="2273922" y="1865673"/>
                      <a:pt x="2274405" y="1864707"/>
                    </a:cubicBezTo>
                    <a:cubicBezTo>
                      <a:pt x="2274889" y="1863741"/>
                      <a:pt x="2278012" y="1858450"/>
                      <a:pt x="2278741" y="1858203"/>
                    </a:cubicBezTo>
                    <a:cubicBezTo>
                      <a:pt x="2279460" y="1857967"/>
                      <a:pt x="2282830" y="1856035"/>
                      <a:pt x="2283796" y="1855800"/>
                    </a:cubicBezTo>
                    <a:cubicBezTo>
                      <a:pt x="2284751" y="1855564"/>
                      <a:pt x="2291738" y="1855316"/>
                      <a:pt x="2293175" y="1855800"/>
                    </a:cubicBezTo>
                    <a:cubicBezTo>
                      <a:pt x="2294625" y="1856283"/>
                      <a:pt x="2304970" y="1856283"/>
                      <a:pt x="2304970" y="1856283"/>
                    </a:cubicBezTo>
                    <a:lnTo>
                      <a:pt x="2312675" y="1858204"/>
                    </a:lnTo>
                    <a:lnTo>
                      <a:pt x="2347262" y="1854037"/>
                    </a:lnTo>
                    <a:cubicBezTo>
                      <a:pt x="2347262" y="1854037"/>
                      <a:pt x="2360102" y="1849701"/>
                      <a:pt x="2363303" y="1850263"/>
                    </a:cubicBezTo>
                    <a:cubicBezTo>
                      <a:pt x="2366515" y="1850825"/>
                      <a:pt x="2396688" y="1850263"/>
                      <a:pt x="2396688" y="1850263"/>
                    </a:cubicBezTo>
                    <a:cubicBezTo>
                      <a:pt x="2396688" y="1850263"/>
                      <a:pt x="2408876" y="1846971"/>
                      <a:pt x="2410808" y="1846971"/>
                    </a:cubicBezTo>
                    <a:cubicBezTo>
                      <a:pt x="2412729" y="1846971"/>
                      <a:pt x="2440329" y="1865585"/>
                      <a:pt x="2440329" y="1865585"/>
                    </a:cubicBezTo>
                    <a:lnTo>
                      <a:pt x="2448675" y="1876077"/>
                    </a:lnTo>
                    <a:cubicBezTo>
                      <a:pt x="2448675" y="1876077"/>
                      <a:pt x="2448035" y="1894477"/>
                      <a:pt x="2448675" y="1896398"/>
                    </a:cubicBezTo>
                    <a:cubicBezTo>
                      <a:pt x="2449316" y="1898330"/>
                      <a:pt x="2443542" y="1907956"/>
                      <a:pt x="2442261" y="1911170"/>
                    </a:cubicBezTo>
                    <a:cubicBezTo>
                      <a:pt x="2440981" y="1914371"/>
                      <a:pt x="2428781" y="1923358"/>
                      <a:pt x="2428781" y="1923358"/>
                    </a:cubicBezTo>
                    <a:lnTo>
                      <a:pt x="2410808" y="1934547"/>
                    </a:lnTo>
                    <a:lnTo>
                      <a:pt x="2391555" y="1948398"/>
                    </a:lnTo>
                    <a:lnTo>
                      <a:pt x="2370683" y="1962192"/>
                    </a:lnTo>
                    <a:lnTo>
                      <a:pt x="2366515" y="1967977"/>
                    </a:lnTo>
                    <a:lnTo>
                      <a:pt x="2369402" y="1978884"/>
                    </a:lnTo>
                    <a:lnTo>
                      <a:pt x="2378074" y="1997183"/>
                    </a:lnTo>
                    <a:lnTo>
                      <a:pt x="2382881" y="2006652"/>
                    </a:lnTo>
                    <a:lnTo>
                      <a:pt x="2388655" y="2013707"/>
                    </a:lnTo>
                    <a:lnTo>
                      <a:pt x="2391711" y="2016762"/>
                    </a:lnTo>
                    <a:lnTo>
                      <a:pt x="2391070" y="2021087"/>
                    </a:lnTo>
                    <a:cubicBezTo>
                      <a:pt x="2391070" y="2021087"/>
                      <a:pt x="2387858" y="2024457"/>
                      <a:pt x="2388499" y="2025749"/>
                    </a:cubicBezTo>
                    <a:cubicBezTo>
                      <a:pt x="2389139" y="2027029"/>
                      <a:pt x="2390588" y="2029433"/>
                      <a:pt x="2391711" y="2029917"/>
                    </a:cubicBezTo>
                    <a:cubicBezTo>
                      <a:pt x="2392834" y="2030399"/>
                      <a:pt x="2397170" y="2033443"/>
                      <a:pt x="2397811" y="2033927"/>
                    </a:cubicBezTo>
                    <a:cubicBezTo>
                      <a:pt x="2398451" y="2034410"/>
                      <a:pt x="2403427" y="2036657"/>
                      <a:pt x="2403427" y="2036657"/>
                    </a:cubicBezTo>
                    <a:lnTo>
                      <a:pt x="2414974" y="2037780"/>
                    </a:lnTo>
                    <a:lnTo>
                      <a:pt x="2434475" y="2036578"/>
                    </a:lnTo>
                    <a:cubicBezTo>
                      <a:pt x="2434475" y="2036578"/>
                      <a:pt x="2441451" y="2039948"/>
                      <a:pt x="2443383" y="2041869"/>
                    </a:cubicBezTo>
                    <a:cubicBezTo>
                      <a:pt x="2445303" y="2043801"/>
                      <a:pt x="2449875" y="2047654"/>
                      <a:pt x="2453493" y="2050058"/>
                    </a:cubicBezTo>
                    <a:cubicBezTo>
                      <a:pt x="2457099" y="2052463"/>
                      <a:pt x="2459514" y="2054394"/>
                      <a:pt x="2460951" y="2055596"/>
                    </a:cubicBezTo>
                    <a:cubicBezTo>
                      <a:pt x="2462401" y="2056798"/>
                      <a:pt x="2470343" y="2060887"/>
                      <a:pt x="2473229" y="2061607"/>
                    </a:cubicBezTo>
                    <a:cubicBezTo>
                      <a:pt x="2476116" y="2062336"/>
                      <a:pt x="2485260" y="2065224"/>
                      <a:pt x="2485990" y="2065943"/>
                    </a:cubicBezTo>
                    <a:cubicBezTo>
                      <a:pt x="2486708" y="2066661"/>
                      <a:pt x="2542717" y="2096677"/>
                      <a:pt x="2542717" y="2096677"/>
                    </a:cubicBezTo>
                    <a:cubicBezTo>
                      <a:pt x="2542717" y="2096677"/>
                      <a:pt x="2550412" y="2101171"/>
                      <a:pt x="2552344" y="2101485"/>
                    </a:cubicBezTo>
                    <a:cubicBezTo>
                      <a:pt x="2554265" y="2101811"/>
                      <a:pt x="2592458" y="2114965"/>
                      <a:pt x="2592458" y="2114965"/>
                    </a:cubicBezTo>
                    <a:lnTo>
                      <a:pt x="2630650" y="2129411"/>
                    </a:lnTo>
                    <a:cubicBezTo>
                      <a:pt x="2630650" y="2129411"/>
                      <a:pt x="2656003" y="2139364"/>
                      <a:pt x="2656969" y="2139678"/>
                    </a:cubicBezTo>
                    <a:cubicBezTo>
                      <a:pt x="2657935" y="2140004"/>
                      <a:pt x="2683928" y="2153158"/>
                      <a:pt x="2683928" y="2153158"/>
                    </a:cubicBezTo>
                    <a:lnTo>
                      <a:pt x="2717953" y="2174983"/>
                    </a:lnTo>
                    <a:cubicBezTo>
                      <a:pt x="2717953" y="2174983"/>
                      <a:pt x="2741375" y="2199383"/>
                      <a:pt x="2742666" y="2200022"/>
                    </a:cubicBezTo>
                    <a:cubicBezTo>
                      <a:pt x="2743947" y="2200663"/>
                      <a:pt x="2757752" y="2210929"/>
                      <a:pt x="2757752" y="2210929"/>
                    </a:cubicBezTo>
                    <a:lnTo>
                      <a:pt x="2775399" y="2227296"/>
                    </a:lnTo>
                    <a:lnTo>
                      <a:pt x="2835732" y="2254906"/>
                    </a:lnTo>
                    <a:lnTo>
                      <a:pt x="2867185" y="2273195"/>
                    </a:lnTo>
                    <a:lnTo>
                      <a:pt x="2879070" y="2276081"/>
                    </a:lnTo>
                    <a:cubicBezTo>
                      <a:pt x="2879070" y="2276081"/>
                      <a:pt x="2888056" y="2279620"/>
                      <a:pt x="2889011" y="2280260"/>
                    </a:cubicBezTo>
                    <a:cubicBezTo>
                      <a:pt x="2889977" y="2280900"/>
                      <a:pt x="2895437" y="2286360"/>
                      <a:pt x="2895437" y="2286360"/>
                    </a:cubicBezTo>
                    <a:lnTo>
                      <a:pt x="2897998" y="2287955"/>
                    </a:lnTo>
                    <a:lnTo>
                      <a:pt x="2903132" y="2287955"/>
                    </a:lnTo>
                    <a:lnTo>
                      <a:pt x="2911163" y="2291167"/>
                    </a:lnTo>
                    <a:lnTo>
                      <a:pt x="2919824" y="2305928"/>
                    </a:lnTo>
                    <a:lnTo>
                      <a:pt x="2922070" y="2321980"/>
                    </a:lnTo>
                    <a:lnTo>
                      <a:pt x="2941010" y="2339627"/>
                    </a:lnTo>
                    <a:cubicBezTo>
                      <a:pt x="2941010" y="2339627"/>
                      <a:pt x="2952557" y="2346052"/>
                      <a:pt x="2954490" y="2347333"/>
                    </a:cubicBezTo>
                    <a:cubicBezTo>
                      <a:pt x="2956411" y="2348613"/>
                      <a:pt x="2966690" y="2354073"/>
                      <a:pt x="2968285" y="2355679"/>
                    </a:cubicBezTo>
                    <a:cubicBezTo>
                      <a:pt x="2969891" y="2357285"/>
                      <a:pt x="2985303" y="2374292"/>
                      <a:pt x="2986257" y="2375258"/>
                    </a:cubicBezTo>
                    <a:cubicBezTo>
                      <a:pt x="2987223" y="2376224"/>
                      <a:pt x="3003275" y="2396444"/>
                      <a:pt x="3003275" y="2396444"/>
                    </a:cubicBezTo>
                    <a:lnTo>
                      <a:pt x="3015149" y="2409273"/>
                    </a:lnTo>
                    <a:lnTo>
                      <a:pt x="3026056" y="2430459"/>
                    </a:lnTo>
                    <a:lnTo>
                      <a:pt x="3028303" y="2441693"/>
                    </a:lnTo>
                    <a:cubicBezTo>
                      <a:pt x="3028303" y="2441693"/>
                      <a:pt x="3030876" y="2448758"/>
                      <a:pt x="3031189" y="2450039"/>
                    </a:cubicBezTo>
                    <a:cubicBezTo>
                      <a:pt x="3031499" y="2451299"/>
                      <a:pt x="3040485" y="2467667"/>
                      <a:pt x="3040485" y="2467667"/>
                    </a:cubicBezTo>
                    <a:close/>
                  </a:path>
                </a:pathLst>
              </a:custGeom>
              <a:solidFill>
                <a:srgbClr val="FF0666"/>
              </a:solidFill>
              <a:ln w="1103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endParaRPr lang="it-IT" sz="1458"/>
              </a:p>
            </p:txBody>
          </p:sp>
          <p:sp>
            <p:nvSpPr>
              <p:cNvPr id="16" name="Figura a mano libera: forma 15">
                <a:extLst>
                  <a:ext uri="{FF2B5EF4-FFF2-40B4-BE49-F238E27FC236}">
                    <a16:creationId xmlns:a16="http://schemas.microsoft.com/office/drawing/2014/main" id="{B05C2436-CC42-84BB-22CA-AFC5B87195AB}"/>
                  </a:ext>
                </a:extLst>
              </p:cNvPr>
              <p:cNvSpPr/>
              <p:nvPr/>
            </p:nvSpPr>
            <p:spPr>
              <a:xfrm>
                <a:off x="8372795" y="2230026"/>
                <a:ext cx="84969" cy="51271"/>
              </a:xfrm>
              <a:custGeom>
                <a:avLst/>
                <a:gdLst>
                  <a:gd name="csX0" fmla="*/ 0 w 84969"/>
                  <a:gd name="csY0" fmla="*/ 30571 h 51271"/>
                  <a:gd name="csX1" fmla="*/ 5054 w 84969"/>
                  <a:gd name="csY1" fmla="*/ 38996 h 51271"/>
                  <a:gd name="csX2" fmla="*/ 10350 w 84969"/>
                  <a:gd name="csY2" fmla="*/ 43569 h 51271"/>
                  <a:gd name="csX3" fmla="*/ 23107 w 84969"/>
                  <a:gd name="csY3" fmla="*/ 43569 h 51271"/>
                  <a:gd name="csX4" fmla="*/ 29125 w 84969"/>
                  <a:gd name="csY4" fmla="*/ 43569 h 51271"/>
                  <a:gd name="csX5" fmla="*/ 32976 w 84969"/>
                  <a:gd name="csY5" fmla="*/ 42124 h 51271"/>
                  <a:gd name="csX6" fmla="*/ 39957 w 84969"/>
                  <a:gd name="csY6" fmla="*/ 43569 h 51271"/>
                  <a:gd name="csX7" fmla="*/ 44049 w 84969"/>
                  <a:gd name="csY7" fmla="*/ 43569 h 51271"/>
                  <a:gd name="csX8" fmla="*/ 53437 w 84969"/>
                  <a:gd name="csY8" fmla="*/ 37160 h 51271"/>
                  <a:gd name="csX9" fmla="*/ 57288 w 84969"/>
                  <a:gd name="csY9" fmla="*/ 37160 h 51271"/>
                  <a:gd name="csX10" fmla="*/ 63066 w 84969"/>
                  <a:gd name="csY10" fmla="*/ 40680 h 51271"/>
                  <a:gd name="csX11" fmla="*/ 70047 w 84969"/>
                  <a:gd name="csY11" fmla="*/ 47661 h 51271"/>
                  <a:gd name="csX12" fmla="*/ 81119 w 84969"/>
                  <a:gd name="csY12" fmla="*/ 51271 h 51271"/>
                  <a:gd name="csX13" fmla="*/ 82803 w 84969"/>
                  <a:gd name="csY13" fmla="*/ 47661 h 51271"/>
                  <a:gd name="csX14" fmla="*/ 80396 w 84969"/>
                  <a:gd name="csY14" fmla="*/ 40921 h 51271"/>
                  <a:gd name="csX15" fmla="*/ 76785 w 84969"/>
                  <a:gd name="csY15" fmla="*/ 37310 h 51271"/>
                  <a:gd name="csX16" fmla="*/ 81840 w 84969"/>
                  <a:gd name="csY16" fmla="*/ 30570 h 51271"/>
                  <a:gd name="csX17" fmla="*/ 84969 w 84969"/>
                  <a:gd name="csY17" fmla="*/ 26478 h 51271"/>
                  <a:gd name="csX18" fmla="*/ 84969 w 84969"/>
                  <a:gd name="csY18" fmla="*/ 2889 h 51271"/>
                  <a:gd name="csX19" fmla="*/ 79915 w 84969"/>
                  <a:gd name="csY19" fmla="*/ 0 h 51271"/>
                  <a:gd name="csX20" fmla="*/ 72908 w 84969"/>
                  <a:gd name="csY20" fmla="*/ 3851 h 51271"/>
                  <a:gd name="csX21" fmla="*/ 65714 w 84969"/>
                  <a:gd name="csY21" fmla="*/ 17091 h 51271"/>
                  <a:gd name="csX22" fmla="*/ 61381 w 84969"/>
                  <a:gd name="csY22" fmla="*/ 21423 h 51271"/>
                  <a:gd name="csX23" fmla="*/ 56327 w 84969"/>
                  <a:gd name="csY23" fmla="*/ 17572 h 51271"/>
                  <a:gd name="csX24" fmla="*/ 51513 w 84969"/>
                  <a:gd name="csY24" fmla="*/ 16128 h 51271"/>
                  <a:gd name="csX25" fmla="*/ 42487 w 84969"/>
                  <a:gd name="csY25" fmla="*/ 20220 h 51271"/>
                  <a:gd name="csX26" fmla="*/ 35386 w 84969"/>
                  <a:gd name="csY26" fmla="*/ 23350 h 51271"/>
                  <a:gd name="csX27" fmla="*/ 28886 w 84969"/>
                  <a:gd name="csY27" fmla="*/ 20461 h 51271"/>
                  <a:gd name="csX28" fmla="*/ 15647 w 84969"/>
                  <a:gd name="csY28" fmla="*/ 20701 h 51271"/>
                  <a:gd name="csX29" fmla="*/ 6500 w 84969"/>
                  <a:gd name="csY29" fmla="*/ 21183 h 51271"/>
                  <a:gd name="csX30" fmla="*/ 2409 w 84969"/>
                  <a:gd name="csY30" fmla="*/ 23350 h 51271"/>
                  <a:gd name="csX31" fmla="*/ 1 w 84969"/>
                  <a:gd name="csY31" fmla="*/ 25637 h 51271"/>
                  <a:gd name="csX32" fmla="*/ 1 w 84969"/>
                  <a:gd name="csY32" fmla="*/ 30571 h 51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84969" h="51271">
                    <a:moveTo>
                      <a:pt x="0" y="30571"/>
                    </a:moveTo>
                    <a:lnTo>
                      <a:pt x="5054" y="38996"/>
                    </a:lnTo>
                    <a:lnTo>
                      <a:pt x="10350" y="43569"/>
                    </a:lnTo>
                    <a:lnTo>
                      <a:pt x="23107" y="43569"/>
                    </a:lnTo>
                    <a:lnTo>
                      <a:pt x="29125" y="43569"/>
                    </a:lnTo>
                    <a:lnTo>
                      <a:pt x="32976" y="42124"/>
                    </a:lnTo>
                    <a:cubicBezTo>
                      <a:pt x="32976" y="42124"/>
                      <a:pt x="38754" y="43328"/>
                      <a:pt x="39957" y="43569"/>
                    </a:cubicBezTo>
                    <a:cubicBezTo>
                      <a:pt x="41160" y="43809"/>
                      <a:pt x="42364" y="43809"/>
                      <a:pt x="44049" y="43569"/>
                    </a:cubicBezTo>
                    <a:cubicBezTo>
                      <a:pt x="45733" y="43328"/>
                      <a:pt x="53437" y="37160"/>
                      <a:pt x="53437" y="37160"/>
                    </a:cubicBezTo>
                    <a:lnTo>
                      <a:pt x="57288" y="37160"/>
                    </a:lnTo>
                    <a:cubicBezTo>
                      <a:pt x="57288" y="37160"/>
                      <a:pt x="61621" y="39236"/>
                      <a:pt x="63066" y="40680"/>
                    </a:cubicBezTo>
                    <a:cubicBezTo>
                      <a:pt x="64510" y="42124"/>
                      <a:pt x="70047" y="47661"/>
                      <a:pt x="70047" y="47661"/>
                    </a:cubicBezTo>
                    <a:lnTo>
                      <a:pt x="81119" y="51271"/>
                    </a:lnTo>
                    <a:cubicBezTo>
                      <a:pt x="81119" y="51271"/>
                      <a:pt x="82563" y="48864"/>
                      <a:pt x="82803" y="47661"/>
                    </a:cubicBezTo>
                    <a:cubicBezTo>
                      <a:pt x="83044" y="46457"/>
                      <a:pt x="84007" y="44531"/>
                      <a:pt x="80396" y="40921"/>
                    </a:cubicBezTo>
                    <a:cubicBezTo>
                      <a:pt x="76785" y="37310"/>
                      <a:pt x="76785" y="39235"/>
                      <a:pt x="76785" y="37310"/>
                    </a:cubicBezTo>
                    <a:cubicBezTo>
                      <a:pt x="76785" y="35384"/>
                      <a:pt x="81840" y="30570"/>
                      <a:pt x="81840" y="30570"/>
                    </a:cubicBezTo>
                    <a:lnTo>
                      <a:pt x="84969" y="26478"/>
                    </a:lnTo>
                    <a:lnTo>
                      <a:pt x="84969" y="2889"/>
                    </a:lnTo>
                    <a:lnTo>
                      <a:pt x="79915" y="0"/>
                    </a:lnTo>
                    <a:lnTo>
                      <a:pt x="72908" y="3851"/>
                    </a:lnTo>
                    <a:lnTo>
                      <a:pt x="65714" y="17091"/>
                    </a:lnTo>
                    <a:lnTo>
                      <a:pt x="61381" y="21423"/>
                    </a:lnTo>
                    <a:lnTo>
                      <a:pt x="56327" y="17572"/>
                    </a:lnTo>
                    <a:lnTo>
                      <a:pt x="51513" y="16128"/>
                    </a:lnTo>
                    <a:lnTo>
                      <a:pt x="42487" y="20220"/>
                    </a:lnTo>
                    <a:lnTo>
                      <a:pt x="35386" y="23350"/>
                    </a:lnTo>
                    <a:cubicBezTo>
                      <a:pt x="35386" y="23350"/>
                      <a:pt x="30331" y="20461"/>
                      <a:pt x="28886" y="20461"/>
                    </a:cubicBezTo>
                    <a:cubicBezTo>
                      <a:pt x="27441" y="20461"/>
                      <a:pt x="15647" y="20701"/>
                      <a:pt x="15647" y="20701"/>
                    </a:cubicBezTo>
                    <a:lnTo>
                      <a:pt x="6500" y="21183"/>
                    </a:lnTo>
                    <a:lnTo>
                      <a:pt x="2409" y="23350"/>
                    </a:lnTo>
                    <a:lnTo>
                      <a:pt x="1" y="25637"/>
                    </a:lnTo>
                    <a:lnTo>
                      <a:pt x="1" y="30571"/>
                    </a:lnTo>
                    <a:close/>
                  </a:path>
                </a:pathLst>
              </a:custGeom>
              <a:solidFill>
                <a:srgbClr val="4C4C4C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it-IT" sz="1458"/>
              </a:p>
            </p:txBody>
          </p:sp>
          <p:grpSp>
            <p:nvGrpSpPr>
              <p:cNvPr id="17" name="Elemento grafico 128">
                <a:extLst>
                  <a:ext uri="{FF2B5EF4-FFF2-40B4-BE49-F238E27FC236}">
                    <a16:creationId xmlns:a16="http://schemas.microsoft.com/office/drawing/2014/main" id="{BF7A4847-5ACD-B7CA-9CD2-7C818103939C}"/>
                  </a:ext>
                </a:extLst>
              </p:cNvPr>
              <p:cNvGrpSpPr/>
              <p:nvPr/>
            </p:nvGrpSpPr>
            <p:grpSpPr>
              <a:xfrm>
                <a:off x="7887298" y="2772830"/>
                <a:ext cx="415874" cy="776530"/>
                <a:chOff x="7887298" y="2772830"/>
                <a:chExt cx="415874" cy="776530"/>
              </a:xfrm>
              <a:solidFill>
                <a:srgbClr val="4C4C4C"/>
              </a:solidFill>
            </p:grpSpPr>
            <p:sp>
              <p:nvSpPr>
                <p:cNvPr id="18" name="Figura a mano libera: forma 17">
                  <a:extLst>
                    <a:ext uri="{FF2B5EF4-FFF2-40B4-BE49-F238E27FC236}">
                      <a16:creationId xmlns:a16="http://schemas.microsoft.com/office/drawing/2014/main" id="{63F94FB0-DFA4-E8B8-92C8-424EBB4453E9}"/>
                    </a:ext>
                  </a:extLst>
                </p:cNvPr>
                <p:cNvSpPr/>
                <p:nvPr/>
              </p:nvSpPr>
              <p:spPr>
                <a:xfrm>
                  <a:off x="7887298" y="2772830"/>
                  <a:ext cx="415874" cy="776530"/>
                </a:xfrm>
                <a:custGeom>
                  <a:avLst/>
                  <a:gdLst>
                    <a:gd name="csX0" fmla="*/ 13704 w 415874"/>
                    <a:gd name="csY0" fmla="*/ 101578 h 776530"/>
                    <a:gd name="csX1" fmla="*/ 30795 w 415874"/>
                    <a:gd name="csY1" fmla="*/ 127334 h 776530"/>
                    <a:gd name="csX2" fmla="*/ 40424 w 415874"/>
                    <a:gd name="csY2" fmla="*/ 135758 h 776530"/>
                    <a:gd name="csX3" fmla="*/ 61847 w 415874"/>
                    <a:gd name="csY3" fmla="*/ 135758 h 776530"/>
                    <a:gd name="csX4" fmla="*/ 74605 w 415874"/>
                    <a:gd name="csY4" fmla="*/ 141776 h 776530"/>
                    <a:gd name="csX5" fmla="*/ 96990 w 415874"/>
                    <a:gd name="csY5" fmla="*/ 141776 h 776530"/>
                    <a:gd name="csX6" fmla="*/ 106138 w 415874"/>
                    <a:gd name="csY6" fmla="*/ 135518 h 776530"/>
                    <a:gd name="csX7" fmla="*/ 117932 w 415874"/>
                    <a:gd name="csY7" fmla="*/ 121838 h 776530"/>
                    <a:gd name="csX8" fmla="*/ 138153 w 415874"/>
                    <a:gd name="csY8" fmla="*/ 111688 h 776530"/>
                    <a:gd name="csX9" fmla="*/ 151873 w 415874"/>
                    <a:gd name="csY9" fmla="*/ 110725 h 776530"/>
                    <a:gd name="csX10" fmla="*/ 155243 w 415874"/>
                    <a:gd name="csY10" fmla="*/ 109281 h 776530"/>
                    <a:gd name="csX11" fmla="*/ 165594 w 415874"/>
                    <a:gd name="csY11" fmla="*/ 101579 h 776530"/>
                    <a:gd name="csX12" fmla="*/ 174500 w 415874"/>
                    <a:gd name="csY12" fmla="*/ 87136 h 776530"/>
                    <a:gd name="csX13" fmla="*/ 190387 w 415874"/>
                    <a:gd name="csY13" fmla="*/ 71009 h 776530"/>
                    <a:gd name="csX14" fmla="*/ 196164 w 415874"/>
                    <a:gd name="csY14" fmla="*/ 64028 h 776530"/>
                    <a:gd name="csX15" fmla="*/ 205310 w 415874"/>
                    <a:gd name="csY15" fmla="*/ 53196 h 776530"/>
                    <a:gd name="csX16" fmla="*/ 211329 w 415874"/>
                    <a:gd name="csY16" fmla="*/ 45975 h 776530"/>
                    <a:gd name="csX17" fmla="*/ 225771 w 415874"/>
                    <a:gd name="csY17" fmla="*/ 42365 h 776530"/>
                    <a:gd name="csX18" fmla="*/ 241658 w 415874"/>
                    <a:gd name="csY18" fmla="*/ 38754 h 776530"/>
                    <a:gd name="csX19" fmla="*/ 251527 w 415874"/>
                    <a:gd name="csY19" fmla="*/ 33699 h 776530"/>
                    <a:gd name="csX20" fmla="*/ 253453 w 415874"/>
                    <a:gd name="csY20" fmla="*/ 28164 h 776530"/>
                    <a:gd name="csX21" fmla="*/ 253453 w 415874"/>
                    <a:gd name="csY21" fmla="*/ 14924 h 776530"/>
                    <a:gd name="csX22" fmla="*/ 255380 w 415874"/>
                    <a:gd name="csY22" fmla="*/ 2408 h 776530"/>
                    <a:gd name="csX23" fmla="*/ 263323 w 415874"/>
                    <a:gd name="csY23" fmla="*/ 0 h 776530"/>
                    <a:gd name="csX24" fmla="*/ 266693 w 415874"/>
                    <a:gd name="csY24" fmla="*/ 0 h 776530"/>
                    <a:gd name="csX25" fmla="*/ 274395 w 415874"/>
                    <a:gd name="csY25" fmla="*/ 4573 h 776530"/>
                    <a:gd name="csX26" fmla="*/ 283061 w 415874"/>
                    <a:gd name="csY26" fmla="*/ 15887 h 776530"/>
                    <a:gd name="csX27" fmla="*/ 290282 w 415874"/>
                    <a:gd name="csY27" fmla="*/ 22145 h 776530"/>
                    <a:gd name="csX28" fmla="*/ 293411 w 415874"/>
                    <a:gd name="csY28" fmla="*/ 23108 h 776530"/>
                    <a:gd name="csX29" fmla="*/ 304725 w 415874"/>
                    <a:gd name="csY29" fmla="*/ 21905 h 776530"/>
                    <a:gd name="csX30" fmla="*/ 312187 w 415874"/>
                    <a:gd name="csY30" fmla="*/ 23830 h 776530"/>
                    <a:gd name="csX31" fmla="*/ 318205 w 415874"/>
                    <a:gd name="csY31" fmla="*/ 29607 h 776530"/>
                    <a:gd name="csX32" fmla="*/ 318205 w 415874"/>
                    <a:gd name="csY32" fmla="*/ 39236 h 776530"/>
                    <a:gd name="csX33" fmla="*/ 320612 w 415874"/>
                    <a:gd name="csY33" fmla="*/ 45495 h 776530"/>
                    <a:gd name="csX34" fmla="*/ 323742 w 415874"/>
                    <a:gd name="csY34" fmla="*/ 41884 h 776530"/>
                    <a:gd name="csX35" fmla="*/ 329760 w 415874"/>
                    <a:gd name="csY35" fmla="*/ 37070 h 776530"/>
                    <a:gd name="csX36" fmla="*/ 339389 w 415874"/>
                    <a:gd name="csY36" fmla="*/ 39478 h 776530"/>
                    <a:gd name="csX37" fmla="*/ 349258 w 415874"/>
                    <a:gd name="csY37" fmla="*/ 42126 h 776530"/>
                    <a:gd name="csX38" fmla="*/ 350702 w 415874"/>
                    <a:gd name="csY38" fmla="*/ 50069 h 776530"/>
                    <a:gd name="csX39" fmla="*/ 347332 w 415874"/>
                    <a:gd name="csY39" fmla="*/ 57050 h 776530"/>
                    <a:gd name="csX40" fmla="*/ 344684 w 415874"/>
                    <a:gd name="csY40" fmla="*/ 64753 h 776530"/>
                    <a:gd name="csX41" fmla="*/ 344684 w 415874"/>
                    <a:gd name="csY41" fmla="*/ 72696 h 776530"/>
                    <a:gd name="csX42" fmla="*/ 352146 w 415874"/>
                    <a:gd name="csY42" fmla="*/ 77992 h 776530"/>
                    <a:gd name="csX43" fmla="*/ 367551 w 415874"/>
                    <a:gd name="csY43" fmla="*/ 81843 h 776530"/>
                    <a:gd name="csX44" fmla="*/ 367551 w 415874"/>
                    <a:gd name="csY44" fmla="*/ 89546 h 776530"/>
                    <a:gd name="csX45" fmla="*/ 368594 w 415874"/>
                    <a:gd name="csY45" fmla="*/ 92354 h 776530"/>
                    <a:gd name="csX46" fmla="*/ 366427 w 415874"/>
                    <a:gd name="csY46" fmla="*/ 97570 h 776530"/>
                    <a:gd name="csX47" fmla="*/ 358484 w 415874"/>
                    <a:gd name="csY47" fmla="*/ 101581 h 776530"/>
                    <a:gd name="csX48" fmla="*/ 353028 w 415874"/>
                    <a:gd name="csY48" fmla="*/ 104309 h 776530"/>
                    <a:gd name="csX49" fmla="*/ 346849 w 415874"/>
                    <a:gd name="csY49" fmla="*/ 107919 h 776530"/>
                    <a:gd name="csX50" fmla="*/ 343880 w 415874"/>
                    <a:gd name="csY50" fmla="*/ 110327 h 776530"/>
                    <a:gd name="csX51" fmla="*/ 344281 w 415874"/>
                    <a:gd name="csY51" fmla="*/ 112253 h 776530"/>
                    <a:gd name="csX52" fmla="*/ 349335 w 415874"/>
                    <a:gd name="csY52" fmla="*/ 115462 h 776530"/>
                    <a:gd name="csX53" fmla="*/ 361291 w 415874"/>
                    <a:gd name="csY53" fmla="*/ 117548 h 776530"/>
                    <a:gd name="csX54" fmla="*/ 367309 w 415874"/>
                    <a:gd name="csY54" fmla="*/ 118751 h 776530"/>
                    <a:gd name="csX55" fmla="*/ 372525 w 415874"/>
                    <a:gd name="csY55" fmla="*/ 124689 h 776530"/>
                    <a:gd name="csX56" fmla="*/ 379265 w 415874"/>
                    <a:gd name="csY56" fmla="*/ 130305 h 776530"/>
                    <a:gd name="csX57" fmla="*/ 390498 w 415874"/>
                    <a:gd name="csY57" fmla="*/ 135440 h 776530"/>
                    <a:gd name="csX58" fmla="*/ 393546 w 415874"/>
                    <a:gd name="csY58" fmla="*/ 138489 h 776530"/>
                    <a:gd name="csX59" fmla="*/ 390498 w 415874"/>
                    <a:gd name="csY59" fmla="*/ 142100 h 776530"/>
                    <a:gd name="csX60" fmla="*/ 382955 w 415874"/>
                    <a:gd name="csY60" fmla="*/ 147957 h 776530"/>
                    <a:gd name="csX61" fmla="*/ 378782 w 415874"/>
                    <a:gd name="csY61" fmla="*/ 155018 h 776530"/>
                    <a:gd name="csX62" fmla="*/ 380709 w 415874"/>
                    <a:gd name="csY62" fmla="*/ 159351 h 776530"/>
                    <a:gd name="csX63" fmla="*/ 383919 w 415874"/>
                    <a:gd name="csY63" fmla="*/ 162239 h 776530"/>
                    <a:gd name="csX64" fmla="*/ 388572 w 415874"/>
                    <a:gd name="csY64" fmla="*/ 166412 h 776530"/>
                    <a:gd name="csX65" fmla="*/ 391621 w 415874"/>
                    <a:gd name="csY65" fmla="*/ 170906 h 776530"/>
                    <a:gd name="csX66" fmla="*/ 391140 w 415874"/>
                    <a:gd name="csY66" fmla="*/ 181818 h 776530"/>
                    <a:gd name="csX67" fmla="*/ 396917 w 415874"/>
                    <a:gd name="csY67" fmla="*/ 187916 h 776530"/>
                    <a:gd name="csX68" fmla="*/ 398682 w 415874"/>
                    <a:gd name="csY68" fmla="*/ 192730 h 776530"/>
                    <a:gd name="csX69" fmla="*/ 398682 w 415874"/>
                    <a:gd name="csY69" fmla="*/ 216159 h 776530"/>
                    <a:gd name="csX70" fmla="*/ 402855 w 415874"/>
                    <a:gd name="csY70" fmla="*/ 221775 h 776530"/>
                    <a:gd name="csX71" fmla="*/ 407990 w 415874"/>
                    <a:gd name="csY71" fmla="*/ 227873 h 776530"/>
                    <a:gd name="csX72" fmla="*/ 411841 w 415874"/>
                    <a:gd name="csY72" fmla="*/ 237822 h 776530"/>
                    <a:gd name="csX73" fmla="*/ 415853 w 415874"/>
                    <a:gd name="csY73" fmla="*/ 241673 h 776530"/>
                    <a:gd name="csX74" fmla="*/ 408712 w 415874"/>
                    <a:gd name="csY74" fmla="*/ 263818 h 776530"/>
                    <a:gd name="csX75" fmla="*/ 407028 w 415874"/>
                    <a:gd name="csY75" fmla="*/ 276094 h 776530"/>
                    <a:gd name="csX76" fmla="*/ 397158 w 415874"/>
                    <a:gd name="csY76" fmla="*/ 290296 h 776530"/>
                    <a:gd name="csX77" fmla="*/ 385604 w 415874"/>
                    <a:gd name="csY77" fmla="*/ 303535 h 776530"/>
                    <a:gd name="csX78" fmla="*/ 372365 w 415874"/>
                    <a:gd name="csY78" fmla="*/ 318459 h 776530"/>
                    <a:gd name="csX79" fmla="*/ 368032 w 415874"/>
                    <a:gd name="csY79" fmla="*/ 330254 h 776530"/>
                    <a:gd name="csX80" fmla="*/ 371402 w 415874"/>
                    <a:gd name="csY80" fmla="*/ 358177 h 776530"/>
                    <a:gd name="csX81" fmla="*/ 377661 w 415874"/>
                    <a:gd name="csY81" fmla="*/ 367083 h 776530"/>
                    <a:gd name="csX82" fmla="*/ 386326 w 415874"/>
                    <a:gd name="csY82" fmla="*/ 381044 h 776530"/>
                    <a:gd name="csX83" fmla="*/ 391622 w 415874"/>
                    <a:gd name="csY83" fmla="*/ 384173 h 776530"/>
                    <a:gd name="csX84" fmla="*/ 394270 w 415874"/>
                    <a:gd name="csY84" fmla="*/ 393079 h 776530"/>
                    <a:gd name="csX85" fmla="*/ 388012 w 415874"/>
                    <a:gd name="csY85" fmla="*/ 403671 h 776530"/>
                    <a:gd name="csX86" fmla="*/ 383439 w 415874"/>
                    <a:gd name="csY86" fmla="*/ 419557 h 776530"/>
                    <a:gd name="csX87" fmla="*/ 384160 w 415874"/>
                    <a:gd name="csY87" fmla="*/ 427019 h 776530"/>
                    <a:gd name="csX88" fmla="*/ 382476 w 415874"/>
                    <a:gd name="csY88" fmla="*/ 437370 h 776530"/>
                    <a:gd name="csX89" fmla="*/ 383198 w 415874"/>
                    <a:gd name="csY89" fmla="*/ 450369 h 776530"/>
                    <a:gd name="csX90" fmla="*/ 383679 w 415874"/>
                    <a:gd name="csY90" fmla="*/ 457349 h 776530"/>
                    <a:gd name="csX91" fmla="*/ 385846 w 415874"/>
                    <a:gd name="csY91" fmla="*/ 463849 h 776530"/>
                    <a:gd name="csX92" fmla="*/ 381874 w 415874"/>
                    <a:gd name="csY92" fmla="*/ 473959 h 776530"/>
                    <a:gd name="csX93" fmla="*/ 380431 w 415874"/>
                    <a:gd name="csY93" fmla="*/ 482143 h 776530"/>
                    <a:gd name="csX94" fmla="*/ 379588 w 415874"/>
                    <a:gd name="csY94" fmla="*/ 508380 h 776530"/>
                    <a:gd name="csX95" fmla="*/ 373811 w 415874"/>
                    <a:gd name="csY95" fmla="*/ 520656 h 776530"/>
                    <a:gd name="csX96" fmla="*/ 374773 w 415874"/>
                    <a:gd name="csY96" fmla="*/ 558928 h 776530"/>
                    <a:gd name="csX97" fmla="*/ 372607 w 415874"/>
                    <a:gd name="csY97" fmla="*/ 565668 h 776530"/>
                    <a:gd name="csX98" fmla="*/ 371403 w 415874"/>
                    <a:gd name="csY98" fmla="*/ 574333 h 776530"/>
                    <a:gd name="csX99" fmla="*/ 371885 w 415874"/>
                    <a:gd name="csY99" fmla="*/ 603459 h 776530"/>
                    <a:gd name="csX100" fmla="*/ 365385 w 415874"/>
                    <a:gd name="csY100" fmla="*/ 608996 h 776530"/>
                    <a:gd name="csX101" fmla="*/ 362496 w 415874"/>
                    <a:gd name="csY101" fmla="*/ 616940 h 776530"/>
                    <a:gd name="csX102" fmla="*/ 364904 w 415874"/>
                    <a:gd name="csY102" fmla="*/ 629696 h 776530"/>
                    <a:gd name="csX103" fmla="*/ 363941 w 415874"/>
                    <a:gd name="csY103" fmla="*/ 645102 h 776530"/>
                    <a:gd name="csX104" fmla="*/ 357201 w 415874"/>
                    <a:gd name="csY104" fmla="*/ 658582 h 776530"/>
                    <a:gd name="csX105" fmla="*/ 353831 w 415874"/>
                    <a:gd name="csY105" fmla="*/ 665563 h 776530"/>
                    <a:gd name="csX106" fmla="*/ 352387 w 415874"/>
                    <a:gd name="csY106" fmla="*/ 675552 h 776530"/>
                    <a:gd name="csX107" fmla="*/ 354314 w 415874"/>
                    <a:gd name="csY107" fmla="*/ 680366 h 776530"/>
                    <a:gd name="csX108" fmla="*/ 354554 w 415874"/>
                    <a:gd name="csY108" fmla="*/ 685541 h 776530"/>
                    <a:gd name="csX109" fmla="*/ 351064 w 415874"/>
                    <a:gd name="csY109" fmla="*/ 691559 h 776530"/>
                    <a:gd name="csX110" fmla="*/ 347453 w 415874"/>
                    <a:gd name="csY110" fmla="*/ 698420 h 776530"/>
                    <a:gd name="csX111" fmla="*/ 344685 w 415874"/>
                    <a:gd name="csY111" fmla="*/ 699502 h 776530"/>
                    <a:gd name="csX112" fmla="*/ 338907 w 415874"/>
                    <a:gd name="csY112" fmla="*/ 699502 h 776530"/>
                    <a:gd name="csX113" fmla="*/ 336620 w 415874"/>
                    <a:gd name="csY113" fmla="*/ 698059 h 776530"/>
                    <a:gd name="csX114" fmla="*/ 334333 w 415874"/>
                    <a:gd name="csY114" fmla="*/ 697096 h 776530"/>
                    <a:gd name="csX115" fmla="*/ 330843 w 415874"/>
                    <a:gd name="csY115" fmla="*/ 696615 h 776530"/>
                    <a:gd name="csX116" fmla="*/ 326751 w 415874"/>
                    <a:gd name="csY116" fmla="*/ 697698 h 776530"/>
                    <a:gd name="csX117" fmla="*/ 319770 w 415874"/>
                    <a:gd name="csY117" fmla="*/ 698299 h 776530"/>
                    <a:gd name="csX118" fmla="*/ 314836 w 415874"/>
                    <a:gd name="csY118" fmla="*/ 696735 h 776530"/>
                    <a:gd name="csX119" fmla="*/ 308216 w 415874"/>
                    <a:gd name="csY119" fmla="*/ 689273 h 776530"/>
                    <a:gd name="csX120" fmla="*/ 295820 w 415874"/>
                    <a:gd name="csY120" fmla="*/ 674951 h 776530"/>
                    <a:gd name="csX121" fmla="*/ 287796 w 415874"/>
                    <a:gd name="csY121" fmla="*/ 671421 h 776530"/>
                    <a:gd name="csX122" fmla="*/ 276563 w 415874"/>
                    <a:gd name="csY122" fmla="*/ 669656 h 776530"/>
                    <a:gd name="csX123" fmla="*/ 271750 w 415874"/>
                    <a:gd name="csY123" fmla="*/ 667729 h 776530"/>
                    <a:gd name="csX124" fmla="*/ 267577 w 415874"/>
                    <a:gd name="csY124" fmla="*/ 665323 h 776530"/>
                    <a:gd name="csX125" fmla="*/ 263565 w 415874"/>
                    <a:gd name="csY125" fmla="*/ 664521 h 776530"/>
                    <a:gd name="csX126" fmla="*/ 260837 w 415874"/>
                    <a:gd name="csY126" fmla="*/ 664682 h 776530"/>
                    <a:gd name="csX127" fmla="*/ 254418 w 415874"/>
                    <a:gd name="csY127" fmla="*/ 669174 h 776530"/>
                    <a:gd name="csX128" fmla="*/ 250888 w 415874"/>
                    <a:gd name="csY128" fmla="*/ 674791 h 776530"/>
                    <a:gd name="csX129" fmla="*/ 245272 w 415874"/>
                    <a:gd name="csY129" fmla="*/ 676556 h 776530"/>
                    <a:gd name="csX130" fmla="*/ 235643 w 415874"/>
                    <a:gd name="csY130" fmla="*/ 669816 h 776530"/>
                    <a:gd name="csX131" fmla="*/ 229865 w 415874"/>
                    <a:gd name="csY131" fmla="*/ 663557 h 776530"/>
                    <a:gd name="csX132" fmla="*/ 226174 w 415874"/>
                    <a:gd name="csY132" fmla="*/ 658903 h 776530"/>
                    <a:gd name="csX133" fmla="*/ 221680 w 415874"/>
                    <a:gd name="csY133" fmla="*/ 654891 h 776530"/>
                    <a:gd name="csX134" fmla="*/ 217989 w 415874"/>
                    <a:gd name="csY134" fmla="*/ 653447 h 776530"/>
                    <a:gd name="csX135" fmla="*/ 214790 w 415874"/>
                    <a:gd name="csY135" fmla="*/ 653447 h 776530"/>
                    <a:gd name="csX136" fmla="*/ 212693 w 415874"/>
                    <a:gd name="csY136" fmla="*/ 656656 h 776530"/>
                    <a:gd name="csX137" fmla="*/ 217668 w 415874"/>
                    <a:gd name="csY137" fmla="*/ 661631 h 776530"/>
                    <a:gd name="csX138" fmla="*/ 217347 w 415874"/>
                    <a:gd name="csY138" fmla="*/ 667568 h 776530"/>
                    <a:gd name="csX139" fmla="*/ 214790 w 415874"/>
                    <a:gd name="csY139" fmla="*/ 673666 h 776530"/>
                    <a:gd name="csX140" fmla="*/ 213655 w 415874"/>
                    <a:gd name="csY140" fmla="*/ 678160 h 776530"/>
                    <a:gd name="csX141" fmla="*/ 213495 w 415874"/>
                    <a:gd name="csY141" fmla="*/ 701910 h 776530"/>
                    <a:gd name="csX142" fmla="*/ 213335 w 415874"/>
                    <a:gd name="csY142" fmla="*/ 707847 h 776530"/>
                    <a:gd name="csX143" fmla="*/ 220557 w 415874"/>
                    <a:gd name="csY143" fmla="*/ 716674 h 776530"/>
                    <a:gd name="csX144" fmla="*/ 222483 w 415874"/>
                    <a:gd name="csY144" fmla="*/ 719401 h 776530"/>
                    <a:gd name="csX145" fmla="*/ 219755 w 415874"/>
                    <a:gd name="csY145" fmla="*/ 725820 h 776530"/>
                    <a:gd name="csX146" fmla="*/ 214791 w 415874"/>
                    <a:gd name="csY146" fmla="*/ 740665 h 776530"/>
                    <a:gd name="csX147" fmla="*/ 201943 w 415874"/>
                    <a:gd name="csY147" fmla="*/ 754867 h 776530"/>
                    <a:gd name="csX148" fmla="*/ 181722 w 415874"/>
                    <a:gd name="csY148" fmla="*/ 770031 h 776530"/>
                    <a:gd name="csX149" fmla="*/ 175704 w 415874"/>
                    <a:gd name="csY149" fmla="*/ 776531 h 776530"/>
                    <a:gd name="csX150" fmla="*/ 167280 w 415874"/>
                    <a:gd name="csY150" fmla="*/ 773883 h 776530"/>
                    <a:gd name="csX151" fmla="*/ 156688 w 415874"/>
                    <a:gd name="csY151" fmla="*/ 767865 h 776530"/>
                    <a:gd name="csX152" fmla="*/ 153800 w 415874"/>
                    <a:gd name="csY152" fmla="*/ 765939 h 776530"/>
                    <a:gd name="csX153" fmla="*/ 146819 w 415874"/>
                    <a:gd name="csY153" fmla="*/ 763773 h 776530"/>
                    <a:gd name="csX154" fmla="*/ 142246 w 415874"/>
                    <a:gd name="csY154" fmla="*/ 763051 h 776530"/>
                    <a:gd name="csX155" fmla="*/ 137191 w 415874"/>
                    <a:gd name="csY155" fmla="*/ 764496 h 776530"/>
                    <a:gd name="csX156" fmla="*/ 130932 w 415874"/>
                    <a:gd name="csY156" fmla="*/ 767625 h 776530"/>
                    <a:gd name="csX157" fmla="*/ 120341 w 415874"/>
                    <a:gd name="csY157" fmla="*/ 769551 h 776530"/>
                    <a:gd name="csX158" fmla="*/ 113842 w 415874"/>
                    <a:gd name="csY158" fmla="*/ 768829 h 776530"/>
                    <a:gd name="csX159" fmla="*/ 113360 w 415874"/>
                    <a:gd name="csY159" fmla="*/ 762570 h 776530"/>
                    <a:gd name="csX160" fmla="*/ 114323 w 415874"/>
                    <a:gd name="csY160" fmla="*/ 755830 h 776530"/>
                    <a:gd name="csX161" fmla="*/ 109990 w 415874"/>
                    <a:gd name="csY161" fmla="*/ 748368 h 776530"/>
                    <a:gd name="csX162" fmla="*/ 99399 w 415874"/>
                    <a:gd name="csY162" fmla="*/ 725742 h 776530"/>
                    <a:gd name="csX163" fmla="*/ 96992 w 415874"/>
                    <a:gd name="csY163" fmla="*/ 722372 h 776530"/>
                    <a:gd name="csX164" fmla="*/ 84716 w 415874"/>
                    <a:gd name="csY164" fmla="*/ 716354 h 776530"/>
                    <a:gd name="csX165" fmla="*/ 76772 w 415874"/>
                    <a:gd name="csY165" fmla="*/ 703595 h 776530"/>
                    <a:gd name="csX166" fmla="*/ 69551 w 415874"/>
                    <a:gd name="csY166" fmla="*/ 698060 h 776530"/>
                    <a:gd name="csX167" fmla="*/ 67384 w 415874"/>
                    <a:gd name="csY167" fmla="*/ 687468 h 776530"/>
                    <a:gd name="csX168" fmla="*/ 57034 w 415874"/>
                    <a:gd name="csY168" fmla="*/ 671099 h 776530"/>
                    <a:gd name="csX169" fmla="*/ 53663 w 415874"/>
                    <a:gd name="csY169" fmla="*/ 665563 h 776530"/>
                    <a:gd name="csX170" fmla="*/ 65699 w 415874"/>
                    <a:gd name="csY170" fmla="*/ 654249 h 776530"/>
                    <a:gd name="csX171" fmla="*/ 68828 w 415874"/>
                    <a:gd name="csY171" fmla="*/ 644861 h 776530"/>
                    <a:gd name="csX172" fmla="*/ 64977 w 415874"/>
                    <a:gd name="csY172" fmla="*/ 635715 h 776530"/>
                    <a:gd name="csX173" fmla="*/ 54786 w 415874"/>
                    <a:gd name="csY173" fmla="*/ 618464 h 776530"/>
                    <a:gd name="csX174" fmla="*/ 57835 w 415874"/>
                    <a:gd name="csY174" fmla="*/ 609156 h 776530"/>
                    <a:gd name="csX175" fmla="*/ 61044 w 415874"/>
                    <a:gd name="csY175" fmla="*/ 601935 h 776530"/>
                    <a:gd name="csX176" fmla="*/ 56711 w 415874"/>
                    <a:gd name="csY176" fmla="*/ 591986 h 776530"/>
                    <a:gd name="csX177" fmla="*/ 59439 w 415874"/>
                    <a:gd name="csY177" fmla="*/ 583641 h 776530"/>
                    <a:gd name="csX178" fmla="*/ 68104 w 415874"/>
                    <a:gd name="csY178" fmla="*/ 565668 h 776530"/>
                    <a:gd name="csX179" fmla="*/ 71955 w 415874"/>
                    <a:gd name="csY179" fmla="*/ 558447 h 776530"/>
                    <a:gd name="csX180" fmla="*/ 73881 w 415874"/>
                    <a:gd name="csY180" fmla="*/ 549299 h 776530"/>
                    <a:gd name="csX181" fmla="*/ 75325 w 415874"/>
                    <a:gd name="csY181" fmla="*/ 523784 h 776530"/>
                    <a:gd name="csX182" fmla="*/ 73399 w 415874"/>
                    <a:gd name="csY182" fmla="*/ 502120 h 776530"/>
                    <a:gd name="csX183" fmla="*/ 74683 w 415874"/>
                    <a:gd name="csY183" fmla="*/ 493455 h 776530"/>
                    <a:gd name="csX184" fmla="*/ 76127 w 415874"/>
                    <a:gd name="csY184" fmla="*/ 492813 h 776530"/>
                    <a:gd name="csX185" fmla="*/ 80138 w 415874"/>
                    <a:gd name="csY185" fmla="*/ 494899 h 776530"/>
                    <a:gd name="csX186" fmla="*/ 83348 w 415874"/>
                    <a:gd name="csY186" fmla="*/ 498429 h 776530"/>
                    <a:gd name="csX187" fmla="*/ 87039 w 415874"/>
                    <a:gd name="csY187" fmla="*/ 496503 h 776530"/>
                    <a:gd name="csX188" fmla="*/ 92817 w 415874"/>
                    <a:gd name="csY188" fmla="*/ 489924 h 776530"/>
                    <a:gd name="csX189" fmla="*/ 95866 w 415874"/>
                    <a:gd name="csY189" fmla="*/ 480135 h 776530"/>
                    <a:gd name="csX190" fmla="*/ 96026 w 415874"/>
                    <a:gd name="csY190" fmla="*/ 475802 h 776530"/>
                    <a:gd name="csX191" fmla="*/ 97469 w 415874"/>
                    <a:gd name="csY191" fmla="*/ 461681 h 776530"/>
                    <a:gd name="csX192" fmla="*/ 97710 w 415874"/>
                    <a:gd name="csY192" fmla="*/ 455181 h 776530"/>
                    <a:gd name="csX193" fmla="*/ 88804 w 415874"/>
                    <a:gd name="csY193" fmla="*/ 445794 h 776530"/>
                    <a:gd name="csX194" fmla="*/ 89767 w 415874"/>
                    <a:gd name="csY194" fmla="*/ 440979 h 776530"/>
                    <a:gd name="csX195" fmla="*/ 91934 w 415874"/>
                    <a:gd name="csY195" fmla="*/ 436406 h 776530"/>
                    <a:gd name="csX196" fmla="*/ 84953 w 415874"/>
                    <a:gd name="csY196" fmla="*/ 429185 h 776530"/>
                    <a:gd name="csX197" fmla="*/ 79176 w 415874"/>
                    <a:gd name="csY197" fmla="*/ 429185 h 776530"/>
                    <a:gd name="csX198" fmla="*/ 77732 w 415874"/>
                    <a:gd name="csY198" fmla="*/ 430629 h 776530"/>
                    <a:gd name="csX199" fmla="*/ 81342 w 415874"/>
                    <a:gd name="csY199" fmla="*/ 439776 h 776530"/>
                    <a:gd name="csX200" fmla="*/ 80139 w 415874"/>
                    <a:gd name="csY200" fmla="*/ 445071 h 776530"/>
                    <a:gd name="csX201" fmla="*/ 74362 w 415874"/>
                    <a:gd name="csY201" fmla="*/ 453496 h 776530"/>
                    <a:gd name="csX202" fmla="*/ 64733 w 415874"/>
                    <a:gd name="csY202" fmla="*/ 452052 h 776530"/>
                    <a:gd name="csX203" fmla="*/ 57271 w 415874"/>
                    <a:gd name="csY203" fmla="*/ 444590 h 776530"/>
                    <a:gd name="csX204" fmla="*/ 56068 w 415874"/>
                    <a:gd name="csY204" fmla="*/ 432795 h 776530"/>
                    <a:gd name="csX205" fmla="*/ 57030 w 415874"/>
                    <a:gd name="csY205" fmla="*/ 418834 h 776530"/>
                    <a:gd name="csX206" fmla="*/ 59438 w 415874"/>
                    <a:gd name="csY206" fmla="*/ 402707 h 776530"/>
                    <a:gd name="csX207" fmla="*/ 68103 w 415874"/>
                    <a:gd name="csY207" fmla="*/ 398615 h 776530"/>
                    <a:gd name="csX208" fmla="*/ 75003 w 415874"/>
                    <a:gd name="csY208" fmla="*/ 397010 h 776530"/>
                    <a:gd name="csX209" fmla="*/ 78052 w 415874"/>
                    <a:gd name="csY209" fmla="*/ 393319 h 776530"/>
                    <a:gd name="csX210" fmla="*/ 81262 w 415874"/>
                    <a:gd name="csY210" fmla="*/ 388264 h 776530"/>
                    <a:gd name="csX211" fmla="*/ 80138 w 415874"/>
                    <a:gd name="csY211" fmla="*/ 380160 h 776530"/>
                    <a:gd name="csX212" fmla="*/ 76608 w 415874"/>
                    <a:gd name="csY212" fmla="*/ 370692 h 776530"/>
                    <a:gd name="csX213" fmla="*/ 75645 w 415874"/>
                    <a:gd name="csY213" fmla="*/ 363952 h 776530"/>
                    <a:gd name="csX214" fmla="*/ 79657 w 415874"/>
                    <a:gd name="csY214" fmla="*/ 328086 h 776530"/>
                    <a:gd name="csX215" fmla="*/ 79657 w 415874"/>
                    <a:gd name="csY215" fmla="*/ 318939 h 776530"/>
                    <a:gd name="csX216" fmla="*/ 72676 w 415874"/>
                    <a:gd name="csY216" fmla="*/ 311236 h 776530"/>
                    <a:gd name="csX217" fmla="*/ 66899 w 415874"/>
                    <a:gd name="csY217" fmla="*/ 305459 h 776530"/>
                    <a:gd name="csX218" fmla="*/ 58474 w 415874"/>
                    <a:gd name="csY218" fmla="*/ 303292 h 776530"/>
                    <a:gd name="csX219" fmla="*/ 53660 w 415874"/>
                    <a:gd name="csY219" fmla="*/ 298478 h 776530"/>
                    <a:gd name="csX220" fmla="*/ 59197 w 415874"/>
                    <a:gd name="csY220" fmla="*/ 278258 h 776530"/>
                    <a:gd name="csX221" fmla="*/ 54143 w 415874"/>
                    <a:gd name="csY221" fmla="*/ 259001 h 776530"/>
                    <a:gd name="csX222" fmla="*/ 46681 w 415874"/>
                    <a:gd name="csY222" fmla="*/ 249132 h 776530"/>
                    <a:gd name="csX223" fmla="*/ 41626 w 415874"/>
                    <a:gd name="csY223" fmla="*/ 237818 h 776530"/>
                    <a:gd name="csX224" fmla="*/ 35127 w 415874"/>
                    <a:gd name="csY224" fmla="*/ 221209 h 776530"/>
                    <a:gd name="csX225" fmla="*/ 30554 w 415874"/>
                    <a:gd name="csY225" fmla="*/ 216876 h 776530"/>
                    <a:gd name="csX226" fmla="*/ 19240 w 415874"/>
                    <a:gd name="csY226" fmla="*/ 222171 h 776530"/>
                    <a:gd name="csX227" fmla="*/ 13703 w 415874"/>
                    <a:gd name="csY227" fmla="*/ 216153 h 776530"/>
                    <a:gd name="csX228" fmla="*/ 9049 w 415874"/>
                    <a:gd name="csY228" fmla="*/ 216475 h 776530"/>
                    <a:gd name="csX229" fmla="*/ 7284 w 415874"/>
                    <a:gd name="csY229" fmla="*/ 217598 h 776530"/>
                    <a:gd name="csX230" fmla="*/ 5358 w 415874"/>
                    <a:gd name="csY230" fmla="*/ 219203 h 776530"/>
                    <a:gd name="csX231" fmla="*/ 63 w 415874"/>
                    <a:gd name="csY231" fmla="*/ 215192 h 776530"/>
                    <a:gd name="csX232" fmla="*/ 2471 w 415874"/>
                    <a:gd name="csY232" fmla="*/ 208452 h 776530"/>
                    <a:gd name="csX233" fmla="*/ 7766 w 415874"/>
                    <a:gd name="csY233" fmla="*/ 202193 h 776530"/>
                    <a:gd name="csX234" fmla="*/ 10815 w 415874"/>
                    <a:gd name="csY234" fmla="*/ 192885 h 776530"/>
                    <a:gd name="csX235" fmla="*/ 10333 w 415874"/>
                    <a:gd name="csY235" fmla="*/ 186547 h 776530"/>
                    <a:gd name="csX236" fmla="*/ 5519 w 415874"/>
                    <a:gd name="csY236" fmla="*/ 183658 h 776530"/>
                    <a:gd name="csX237" fmla="*/ 1428 w 415874"/>
                    <a:gd name="csY237" fmla="*/ 177882 h 776530"/>
                    <a:gd name="csX238" fmla="*/ 60 w 415874"/>
                    <a:gd name="csY238" fmla="*/ 169458 h 776530"/>
                    <a:gd name="csX239" fmla="*/ 5760 w 415874"/>
                    <a:gd name="csY239" fmla="*/ 155015 h 776530"/>
                    <a:gd name="csX240" fmla="*/ 7927 w 415874"/>
                    <a:gd name="csY240" fmla="*/ 142497 h 776530"/>
                    <a:gd name="csX241" fmla="*/ 16111 w 415874"/>
                    <a:gd name="csY241" fmla="*/ 124925 h 776530"/>
                    <a:gd name="csX242" fmla="*/ 14426 w 415874"/>
                    <a:gd name="csY242" fmla="*/ 118666 h 776530"/>
                    <a:gd name="csX243" fmla="*/ 11538 w 415874"/>
                    <a:gd name="csY243" fmla="*/ 111686 h 776530"/>
                    <a:gd name="csX244" fmla="*/ 11538 w 415874"/>
                    <a:gd name="csY244" fmla="*/ 106149 h 776530"/>
                    <a:gd name="csX245" fmla="*/ 13704 w 415874"/>
                    <a:gd name="csY245" fmla="*/ 101578 h 77653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  <a:cxn ang="0">
                      <a:pos x="csX86" y="csY86"/>
                    </a:cxn>
                    <a:cxn ang="0">
                      <a:pos x="csX87" y="csY87"/>
                    </a:cxn>
                    <a:cxn ang="0">
                      <a:pos x="csX88" y="csY88"/>
                    </a:cxn>
                    <a:cxn ang="0">
                      <a:pos x="csX89" y="csY89"/>
                    </a:cxn>
                    <a:cxn ang="0">
                      <a:pos x="csX90" y="csY90"/>
                    </a:cxn>
                    <a:cxn ang="0">
                      <a:pos x="csX91" y="csY91"/>
                    </a:cxn>
                    <a:cxn ang="0">
                      <a:pos x="csX92" y="csY92"/>
                    </a:cxn>
                    <a:cxn ang="0">
                      <a:pos x="csX93" y="csY93"/>
                    </a:cxn>
                    <a:cxn ang="0">
                      <a:pos x="csX94" y="csY94"/>
                    </a:cxn>
                    <a:cxn ang="0">
                      <a:pos x="csX95" y="csY95"/>
                    </a:cxn>
                    <a:cxn ang="0">
                      <a:pos x="csX96" y="csY96"/>
                    </a:cxn>
                    <a:cxn ang="0">
                      <a:pos x="csX97" y="csY97"/>
                    </a:cxn>
                    <a:cxn ang="0">
                      <a:pos x="csX98" y="csY98"/>
                    </a:cxn>
                    <a:cxn ang="0">
                      <a:pos x="csX99" y="csY99"/>
                    </a:cxn>
                    <a:cxn ang="0">
                      <a:pos x="csX100" y="csY100"/>
                    </a:cxn>
                    <a:cxn ang="0">
                      <a:pos x="csX101" y="csY101"/>
                    </a:cxn>
                    <a:cxn ang="0">
                      <a:pos x="csX102" y="csY102"/>
                    </a:cxn>
                    <a:cxn ang="0">
                      <a:pos x="csX103" y="csY103"/>
                    </a:cxn>
                    <a:cxn ang="0">
                      <a:pos x="csX104" y="csY104"/>
                    </a:cxn>
                    <a:cxn ang="0">
                      <a:pos x="csX105" y="csY105"/>
                    </a:cxn>
                    <a:cxn ang="0">
                      <a:pos x="csX106" y="csY106"/>
                    </a:cxn>
                    <a:cxn ang="0">
                      <a:pos x="csX107" y="csY107"/>
                    </a:cxn>
                    <a:cxn ang="0">
                      <a:pos x="csX108" y="csY108"/>
                    </a:cxn>
                    <a:cxn ang="0">
                      <a:pos x="csX109" y="csY109"/>
                    </a:cxn>
                    <a:cxn ang="0">
                      <a:pos x="csX110" y="csY110"/>
                    </a:cxn>
                    <a:cxn ang="0">
                      <a:pos x="csX111" y="csY111"/>
                    </a:cxn>
                    <a:cxn ang="0">
                      <a:pos x="csX112" y="csY112"/>
                    </a:cxn>
                    <a:cxn ang="0">
                      <a:pos x="csX113" y="csY113"/>
                    </a:cxn>
                    <a:cxn ang="0">
                      <a:pos x="csX114" y="csY114"/>
                    </a:cxn>
                    <a:cxn ang="0">
                      <a:pos x="csX115" y="csY115"/>
                    </a:cxn>
                    <a:cxn ang="0">
                      <a:pos x="csX116" y="csY116"/>
                    </a:cxn>
                    <a:cxn ang="0">
                      <a:pos x="csX117" y="csY117"/>
                    </a:cxn>
                    <a:cxn ang="0">
                      <a:pos x="csX118" y="csY118"/>
                    </a:cxn>
                    <a:cxn ang="0">
                      <a:pos x="csX119" y="csY119"/>
                    </a:cxn>
                    <a:cxn ang="0">
                      <a:pos x="csX120" y="csY120"/>
                    </a:cxn>
                    <a:cxn ang="0">
                      <a:pos x="csX121" y="csY121"/>
                    </a:cxn>
                    <a:cxn ang="0">
                      <a:pos x="csX122" y="csY122"/>
                    </a:cxn>
                    <a:cxn ang="0">
                      <a:pos x="csX123" y="csY123"/>
                    </a:cxn>
                    <a:cxn ang="0">
                      <a:pos x="csX124" y="csY124"/>
                    </a:cxn>
                    <a:cxn ang="0">
                      <a:pos x="csX125" y="csY125"/>
                    </a:cxn>
                    <a:cxn ang="0">
                      <a:pos x="csX126" y="csY126"/>
                    </a:cxn>
                    <a:cxn ang="0">
                      <a:pos x="csX127" y="csY127"/>
                    </a:cxn>
                    <a:cxn ang="0">
                      <a:pos x="csX128" y="csY128"/>
                    </a:cxn>
                    <a:cxn ang="0">
                      <a:pos x="csX129" y="csY129"/>
                    </a:cxn>
                    <a:cxn ang="0">
                      <a:pos x="csX130" y="csY130"/>
                    </a:cxn>
                    <a:cxn ang="0">
                      <a:pos x="csX131" y="csY131"/>
                    </a:cxn>
                    <a:cxn ang="0">
                      <a:pos x="csX132" y="csY132"/>
                    </a:cxn>
                    <a:cxn ang="0">
                      <a:pos x="csX133" y="csY133"/>
                    </a:cxn>
                    <a:cxn ang="0">
                      <a:pos x="csX134" y="csY134"/>
                    </a:cxn>
                    <a:cxn ang="0">
                      <a:pos x="csX135" y="csY135"/>
                    </a:cxn>
                    <a:cxn ang="0">
                      <a:pos x="csX136" y="csY136"/>
                    </a:cxn>
                    <a:cxn ang="0">
                      <a:pos x="csX137" y="csY137"/>
                    </a:cxn>
                    <a:cxn ang="0">
                      <a:pos x="csX138" y="csY138"/>
                    </a:cxn>
                    <a:cxn ang="0">
                      <a:pos x="csX139" y="csY139"/>
                    </a:cxn>
                    <a:cxn ang="0">
                      <a:pos x="csX140" y="csY140"/>
                    </a:cxn>
                    <a:cxn ang="0">
                      <a:pos x="csX141" y="csY141"/>
                    </a:cxn>
                    <a:cxn ang="0">
                      <a:pos x="csX142" y="csY142"/>
                    </a:cxn>
                    <a:cxn ang="0">
                      <a:pos x="csX143" y="csY143"/>
                    </a:cxn>
                    <a:cxn ang="0">
                      <a:pos x="csX144" y="csY144"/>
                    </a:cxn>
                    <a:cxn ang="0">
                      <a:pos x="csX145" y="csY145"/>
                    </a:cxn>
                    <a:cxn ang="0">
                      <a:pos x="csX146" y="csY146"/>
                    </a:cxn>
                    <a:cxn ang="0">
                      <a:pos x="csX147" y="csY147"/>
                    </a:cxn>
                    <a:cxn ang="0">
                      <a:pos x="csX148" y="csY148"/>
                    </a:cxn>
                    <a:cxn ang="0">
                      <a:pos x="csX149" y="csY149"/>
                    </a:cxn>
                    <a:cxn ang="0">
                      <a:pos x="csX150" y="csY150"/>
                    </a:cxn>
                    <a:cxn ang="0">
                      <a:pos x="csX151" y="csY151"/>
                    </a:cxn>
                    <a:cxn ang="0">
                      <a:pos x="csX152" y="csY152"/>
                    </a:cxn>
                    <a:cxn ang="0">
                      <a:pos x="csX153" y="csY153"/>
                    </a:cxn>
                    <a:cxn ang="0">
                      <a:pos x="csX154" y="csY154"/>
                    </a:cxn>
                    <a:cxn ang="0">
                      <a:pos x="csX155" y="csY155"/>
                    </a:cxn>
                    <a:cxn ang="0">
                      <a:pos x="csX156" y="csY156"/>
                    </a:cxn>
                    <a:cxn ang="0">
                      <a:pos x="csX157" y="csY157"/>
                    </a:cxn>
                    <a:cxn ang="0">
                      <a:pos x="csX158" y="csY158"/>
                    </a:cxn>
                    <a:cxn ang="0">
                      <a:pos x="csX159" y="csY159"/>
                    </a:cxn>
                    <a:cxn ang="0">
                      <a:pos x="csX160" y="csY160"/>
                    </a:cxn>
                    <a:cxn ang="0">
                      <a:pos x="csX161" y="csY161"/>
                    </a:cxn>
                    <a:cxn ang="0">
                      <a:pos x="csX162" y="csY162"/>
                    </a:cxn>
                    <a:cxn ang="0">
                      <a:pos x="csX163" y="csY163"/>
                    </a:cxn>
                    <a:cxn ang="0">
                      <a:pos x="csX164" y="csY164"/>
                    </a:cxn>
                    <a:cxn ang="0">
                      <a:pos x="csX165" y="csY165"/>
                    </a:cxn>
                    <a:cxn ang="0">
                      <a:pos x="csX166" y="csY166"/>
                    </a:cxn>
                    <a:cxn ang="0">
                      <a:pos x="csX167" y="csY167"/>
                    </a:cxn>
                    <a:cxn ang="0">
                      <a:pos x="csX168" y="csY168"/>
                    </a:cxn>
                    <a:cxn ang="0">
                      <a:pos x="csX169" y="csY169"/>
                    </a:cxn>
                    <a:cxn ang="0">
                      <a:pos x="csX170" y="csY170"/>
                    </a:cxn>
                    <a:cxn ang="0">
                      <a:pos x="csX171" y="csY171"/>
                    </a:cxn>
                    <a:cxn ang="0">
                      <a:pos x="csX172" y="csY172"/>
                    </a:cxn>
                    <a:cxn ang="0">
                      <a:pos x="csX173" y="csY173"/>
                    </a:cxn>
                    <a:cxn ang="0">
                      <a:pos x="csX174" y="csY174"/>
                    </a:cxn>
                    <a:cxn ang="0">
                      <a:pos x="csX175" y="csY175"/>
                    </a:cxn>
                    <a:cxn ang="0">
                      <a:pos x="csX176" y="csY176"/>
                    </a:cxn>
                    <a:cxn ang="0">
                      <a:pos x="csX177" y="csY177"/>
                    </a:cxn>
                    <a:cxn ang="0">
                      <a:pos x="csX178" y="csY178"/>
                    </a:cxn>
                    <a:cxn ang="0">
                      <a:pos x="csX179" y="csY179"/>
                    </a:cxn>
                    <a:cxn ang="0">
                      <a:pos x="csX180" y="csY180"/>
                    </a:cxn>
                    <a:cxn ang="0">
                      <a:pos x="csX181" y="csY181"/>
                    </a:cxn>
                    <a:cxn ang="0">
                      <a:pos x="csX182" y="csY182"/>
                    </a:cxn>
                    <a:cxn ang="0">
                      <a:pos x="csX183" y="csY183"/>
                    </a:cxn>
                    <a:cxn ang="0">
                      <a:pos x="csX184" y="csY184"/>
                    </a:cxn>
                    <a:cxn ang="0">
                      <a:pos x="csX185" y="csY185"/>
                    </a:cxn>
                    <a:cxn ang="0">
                      <a:pos x="csX186" y="csY186"/>
                    </a:cxn>
                    <a:cxn ang="0">
                      <a:pos x="csX187" y="csY187"/>
                    </a:cxn>
                    <a:cxn ang="0">
                      <a:pos x="csX188" y="csY188"/>
                    </a:cxn>
                    <a:cxn ang="0">
                      <a:pos x="csX189" y="csY189"/>
                    </a:cxn>
                    <a:cxn ang="0">
                      <a:pos x="csX190" y="csY190"/>
                    </a:cxn>
                    <a:cxn ang="0">
                      <a:pos x="csX191" y="csY191"/>
                    </a:cxn>
                    <a:cxn ang="0">
                      <a:pos x="csX192" y="csY192"/>
                    </a:cxn>
                    <a:cxn ang="0">
                      <a:pos x="csX193" y="csY193"/>
                    </a:cxn>
                    <a:cxn ang="0">
                      <a:pos x="csX194" y="csY194"/>
                    </a:cxn>
                    <a:cxn ang="0">
                      <a:pos x="csX195" y="csY195"/>
                    </a:cxn>
                    <a:cxn ang="0">
                      <a:pos x="csX196" y="csY196"/>
                    </a:cxn>
                    <a:cxn ang="0">
                      <a:pos x="csX197" y="csY197"/>
                    </a:cxn>
                    <a:cxn ang="0">
                      <a:pos x="csX198" y="csY198"/>
                    </a:cxn>
                    <a:cxn ang="0">
                      <a:pos x="csX199" y="csY199"/>
                    </a:cxn>
                    <a:cxn ang="0">
                      <a:pos x="csX200" y="csY200"/>
                    </a:cxn>
                    <a:cxn ang="0">
                      <a:pos x="csX201" y="csY201"/>
                    </a:cxn>
                    <a:cxn ang="0">
                      <a:pos x="csX202" y="csY202"/>
                    </a:cxn>
                    <a:cxn ang="0">
                      <a:pos x="csX203" y="csY203"/>
                    </a:cxn>
                    <a:cxn ang="0">
                      <a:pos x="csX204" y="csY204"/>
                    </a:cxn>
                    <a:cxn ang="0">
                      <a:pos x="csX205" y="csY205"/>
                    </a:cxn>
                    <a:cxn ang="0">
                      <a:pos x="csX206" y="csY206"/>
                    </a:cxn>
                    <a:cxn ang="0">
                      <a:pos x="csX207" y="csY207"/>
                    </a:cxn>
                    <a:cxn ang="0">
                      <a:pos x="csX208" y="csY208"/>
                    </a:cxn>
                    <a:cxn ang="0">
                      <a:pos x="csX209" y="csY209"/>
                    </a:cxn>
                    <a:cxn ang="0">
                      <a:pos x="csX210" y="csY210"/>
                    </a:cxn>
                    <a:cxn ang="0">
                      <a:pos x="csX211" y="csY211"/>
                    </a:cxn>
                    <a:cxn ang="0">
                      <a:pos x="csX212" y="csY212"/>
                    </a:cxn>
                    <a:cxn ang="0">
                      <a:pos x="csX213" y="csY213"/>
                    </a:cxn>
                    <a:cxn ang="0">
                      <a:pos x="csX214" y="csY214"/>
                    </a:cxn>
                    <a:cxn ang="0">
                      <a:pos x="csX215" y="csY215"/>
                    </a:cxn>
                    <a:cxn ang="0">
                      <a:pos x="csX216" y="csY216"/>
                    </a:cxn>
                    <a:cxn ang="0">
                      <a:pos x="csX217" y="csY217"/>
                    </a:cxn>
                    <a:cxn ang="0">
                      <a:pos x="csX218" y="csY218"/>
                    </a:cxn>
                    <a:cxn ang="0">
                      <a:pos x="csX219" y="csY219"/>
                    </a:cxn>
                    <a:cxn ang="0">
                      <a:pos x="csX220" y="csY220"/>
                    </a:cxn>
                    <a:cxn ang="0">
                      <a:pos x="csX221" y="csY221"/>
                    </a:cxn>
                    <a:cxn ang="0">
                      <a:pos x="csX222" y="csY222"/>
                    </a:cxn>
                    <a:cxn ang="0">
                      <a:pos x="csX223" y="csY223"/>
                    </a:cxn>
                    <a:cxn ang="0">
                      <a:pos x="csX224" y="csY224"/>
                    </a:cxn>
                    <a:cxn ang="0">
                      <a:pos x="csX225" y="csY225"/>
                    </a:cxn>
                    <a:cxn ang="0">
                      <a:pos x="csX226" y="csY226"/>
                    </a:cxn>
                    <a:cxn ang="0">
                      <a:pos x="csX227" y="csY227"/>
                    </a:cxn>
                    <a:cxn ang="0">
                      <a:pos x="csX228" y="csY228"/>
                    </a:cxn>
                    <a:cxn ang="0">
                      <a:pos x="csX229" y="csY229"/>
                    </a:cxn>
                    <a:cxn ang="0">
                      <a:pos x="csX230" y="csY230"/>
                    </a:cxn>
                    <a:cxn ang="0">
                      <a:pos x="csX231" y="csY231"/>
                    </a:cxn>
                    <a:cxn ang="0">
                      <a:pos x="csX232" y="csY232"/>
                    </a:cxn>
                    <a:cxn ang="0">
                      <a:pos x="csX233" y="csY233"/>
                    </a:cxn>
                    <a:cxn ang="0">
                      <a:pos x="csX234" y="csY234"/>
                    </a:cxn>
                    <a:cxn ang="0">
                      <a:pos x="csX235" y="csY235"/>
                    </a:cxn>
                    <a:cxn ang="0">
                      <a:pos x="csX236" y="csY236"/>
                    </a:cxn>
                    <a:cxn ang="0">
                      <a:pos x="csX237" y="csY237"/>
                    </a:cxn>
                    <a:cxn ang="0">
                      <a:pos x="csX238" y="csY238"/>
                    </a:cxn>
                    <a:cxn ang="0">
                      <a:pos x="csX239" y="csY239"/>
                    </a:cxn>
                    <a:cxn ang="0">
                      <a:pos x="csX240" y="csY240"/>
                    </a:cxn>
                    <a:cxn ang="0">
                      <a:pos x="csX241" y="csY241"/>
                    </a:cxn>
                    <a:cxn ang="0">
                      <a:pos x="csX242" y="csY242"/>
                    </a:cxn>
                    <a:cxn ang="0">
                      <a:pos x="csX243" y="csY243"/>
                    </a:cxn>
                    <a:cxn ang="0">
                      <a:pos x="csX244" y="csY244"/>
                    </a:cxn>
                    <a:cxn ang="0">
                      <a:pos x="csX245" y="csY245"/>
                    </a:cxn>
                  </a:cxnLst>
                  <a:rect l="l" t="t" r="r" b="b"/>
                  <a:pathLst>
                    <a:path w="415874" h="776530">
                      <a:moveTo>
                        <a:pt x="13704" y="101578"/>
                      </a:moveTo>
                      <a:lnTo>
                        <a:pt x="30795" y="127334"/>
                      </a:lnTo>
                      <a:lnTo>
                        <a:pt x="40424" y="135758"/>
                      </a:lnTo>
                      <a:lnTo>
                        <a:pt x="61847" y="135758"/>
                      </a:lnTo>
                      <a:cubicBezTo>
                        <a:pt x="61847" y="135758"/>
                        <a:pt x="73161" y="141054"/>
                        <a:pt x="74605" y="141776"/>
                      </a:cubicBezTo>
                      <a:cubicBezTo>
                        <a:pt x="76048" y="142498"/>
                        <a:pt x="96990" y="141776"/>
                        <a:pt x="96990" y="141776"/>
                      </a:cubicBezTo>
                      <a:cubicBezTo>
                        <a:pt x="96990" y="141776"/>
                        <a:pt x="105415" y="135518"/>
                        <a:pt x="106138" y="135518"/>
                      </a:cubicBezTo>
                      <a:cubicBezTo>
                        <a:pt x="106860" y="135518"/>
                        <a:pt x="117932" y="121838"/>
                        <a:pt x="117932" y="121838"/>
                      </a:cubicBezTo>
                      <a:lnTo>
                        <a:pt x="138153" y="111688"/>
                      </a:lnTo>
                      <a:lnTo>
                        <a:pt x="151873" y="110725"/>
                      </a:lnTo>
                      <a:lnTo>
                        <a:pt x="155243" y="109281"/>
                      </a:lnTo>
                      <a:lnTo>
                        <a:pt x="165594" y="101579"/>
                      </a:lnTo>
                      <a:lnTo>
                        <a:pt x="174500" y="87136"/>
                      </a:lnTo>
                      <a:lnTo>
                        <a:pt x="190387" y="71009"/>
                      </a:lnTo>
                      <a:cubicBezTo>
                        <a:pt x="190387" y="71009"/>
                        <a:pt x="195200" y="64510"/>
                        <a:pt x="196164" y="64028"/>
                      </a:cubicBezTo>
                      <a:cubicBezTo>
                        <a:pt x="197127" y="63547"/>
                        <a:pt x="205310" y="53196"/>
                        <a:pt x="205310" y="53196"/>
                      </a:cubicBezTo>
                      <a:lnTo>
                        <a:pt x="211329" y="45975"/>
                      </a:lnTo>
                      <a:cubicBezTo>
                        <a:pt x="211329" y="45975"/>
                        <a:pt x="224568" y="42365"/>
                        <a:pt x="225771" y="42365"/>
                      </a:cubicBezTo>
                      <a:cubicBezTo>
                        <a:pt x="226974" y="42365"/>
                        <a:pt x="240214" y="39235"/>
                        <a:pt x="241658" y="38754"/>
                      </a:cubicBezTo>
                      <a:cubicBezTo>
                        <a:pt x="243102" y="38273"/>
                        <a:pt x="251527" y="33699"/>
                        <a:pt x="251527" y="33699"/>
                      </a:cubicBezTo>
                      <a:cubicBezTo>
                        <a:pt x="251527" y="33699"/>
                        <a:pt x="253212" y="29367"/>
                        <a:pt x="253453" y="28164"/>
                      </a:cubicBezTo>
                      <a:cubicBezTo>
                        <a:pt x="253694" y="26960"/>
                        <a:pt x="253935" y="15646"/>
                        <a:pt x="253453" y="14924"/>
                      </a:cubicBezTo>
                      <a:cubicBezTo>
                        <a:pt x="252972" y="14202"/>
                        <a:pt x="255380" y="2408"/>
                        <a:pt x="255380" y="2408"/>
                      </a:cubicBezTo>
                      <a:lnTo>
                        <a:pt x="263323" y="0"/>
                      </a:lnTo>
                      <a:lnTo>
                        <a:pt x="266693" y="0"/>
                      </a:lnTo>
                      <a:lnTo>
                        <a:pt x="274395" y="4573"/>
                      </a:lnTo>
                      <a:lnTo>
                        <a:pt x="283061" y="15887"/>
                      </a:lnTo>
                      <a:lnTo>
                        <a:pt x="290282" y="22145"/>
                      </a:lnTo>
                      <a:cubicBezTo>
                        <a:pt x="290282" y="22145"/>
                        <a:pt x="292689" y="23108"/>
                        <a:pt x="293411" y="23108"/>
                      </a:cubicBezTo>
                      <a:cubicBezTo>
                        <a:pt x="294133" y="23108"/>
                        <a:pt x="304725" y="21905"/>
                        <a:pt x="304725" y="21905"/>
                      </a:cubicBezTo>
                      <a:lnTo>
                        <a:pt x="312187" y="23830"/>
                      </a:lnTo>
                      <a:lnTo>
                        <a:pt x="318205" y="29607"/>
                      </a:lnTo>
                      <a:lnTo>
                        <a:pt x="318205" y="39236"/>
                      </a:lnTo>
                      <a:lnTo>
                        <a:pt x="320612" y="45495"/>
                      </a:lnTo>
                      <a:cubicBezTo>
                        <a:pt x="320612" y="45495"/>
                        <a:pt x="323020" y="42606"/>
                        <a:pt x="323742" y="41884"/>
                      </a:cubicBezTo>
                      <a:cubicBezTo>
                        <a:pt x="324464" y="41162"/>
                        <a:pt x="327352" y="36589"/>
                        <a:pt x="329760" y="37070"/>
                      </a:cubicBezTo>
                      <a:cubicBezTo>
                        <a:pt x="332167" y="37552"/>
                        <a:pt x="337703" y="38514"/>
                        <a:pt x="339389" y="39478"/>
                      </a:cubicBezTo>
                      <a:cubicBezTo>
                        <a:pt x="341074" y="40441"/>
                        <a:pt x="349258" y="42126"/>
                        <a:pt x="349258" y="42126"/>
                      </a:cubicBezTo>
                      <a:lnTo>
                        <a:pt x="350702" y="50069"/>
                      </a:lnTo>
                      <a:cubicBezTo>
                        <a:pt x="350702" y="50069"/>
                        <a:pt x="347332" y="56328"/>
                        <a:pt x="347332" y="57050"/>
                      </a:cubicBezTo>
                      <a:cubicBezTo>
                        <a:pt x="347332" y="57772"/>
                        <a:pt x="344684" y="64753"/>
                        <a:pt x="344684" y="64753"/>
                      </a:cubicBezTo>
                      <a:lnTo>
                        <a:pt x="344684" y="72696"/>
                      </a:lnTo>
                      <a:cubicBezTo>
                        <a:pt x="344684" y="72696"/>
                        <a:pt x="350943" y="77269"/>
                        <a:pt x="352146" y="77992"/>
                      </a:cubicBezTo>
                      <a:cubicBezTo>
                        <a:pt x="353349" y="78714"/>
                        <a:pt x="367551" y="81843"/>
                        <a:pt x="367551" y="81843"/>
                      </a:cubicBezTo>
                      <a:lnTo>
                        <a:pt x="367551" y="89546"/>
                      </a:lnTo>
                      <a:lnTo>
                        <a:pt x="368594" y="92354"/>
                      </a:lnTo>
                      <a:cubicBezTo>
                        <a:pt x="368594" y="92354"/>
                        <a:pt x="366508" y="97008"/>
                        <a:pt x="366427" y="97570"/>
                      </a:cubicBezTo>
                      <a:cubicBezTo>
                        <a:pt x="366347" y="98132"/>
                        <a:pt x="358484" y="101581"/>
                        <a:pt x="358484" y="101581"/>
                      </a:cubicBezTo>
                      <a:cubicBezTo>
                        <a:pt x="358484" y="101581"/>
                        <a:pt x="353349" y="104068"/>
                        <a:pt x="353028" y="104309"/>
                      </a:cubicBezTo>
                      <a:cubicBezTo>
                        <a:pt x="352706" y="104549"/>
                        <a:pt x="346849" y="107919"/>
                        <a:pt x="346849" y="107919"/>
                      </a:cubicBezTo>
                      <a:cubicBezTo>
                        <a:pt x="346849" y="107919"/>
                        <a:pt x="343961" y="109684"/>
                        <a:pt x="343880" y="110327"/>
                      </a:cubicBezTo>
                      <a:cubicBezTo>
                        <a:pt x="343800" y="110969"/>
                        <a:pt x="343158" y="110969"/>
                        <a:pt x="344281" y="112253"/>
                      </a:cubicBezTo>
                      <a:cubicBezTo>
                        <a:pt x="345404" y="113537"/>
                        <a:pt x="348854" y="115382"/>
                        <a:pt x="349335" y="115462"/>
                      </a:cubicBezTo>
                      <a:cubicBezTo>
                        <a:pt x="349817" y="115543"/>
                        <a:pt x="361050" y="117388"/>
                        <a:pt x="361291" y="117548"/>
                      </a:cubicBezTo>
                      <a:cubicBezTo>
                        <a:pt x="361532" y="117709"/>
                        <a:pt x="367069" y="118511"/>
                        <a:pt x="367309" y="118751"/>
                      </a:cubicBezTo>
                      <a:cubicBezTo>
                        <a:pt x="367550" y="118992"/>
                        <a:pt x="372525" y="124689"/>
                        <a:pt x="372525" y="124689"/>
                      </a:cubicBezTo>
                      <a:lnTo>
                        <a:pt x="379265" y="130305"/>
                      </a:lnTo>
                      <a:cubicBezTo>
                        <a:pt x="379265" y="130305"/>
                        <a:pt x="390177" y="134959"/>
                        <a:pt x="390498" y="135440"/>
                      </a:cubicBezTo>
                      <a:cubicBezTo>
                        <a:pt x="390819" y="135922"/>
                        <a:pt x="393546" y="138489"/>
                        <a:pt x="393546" y="138489"/>
                      </a:cubicBezTo>
                      <a:lnTo>
                        <a:pt x="390498" y="142100"/>
                      </a:lnTo>
                      <a:lnTo>
                        <a:pt x="382955" y="147957"/>
                      </a:lnTo>
                      <a:lnTo>
                        <a:pt x="378782" y="155018"/>
                      </a:lnTo>
                      <a:lnTo>
                        <a:pt x="380709" y="159351"/>
                      </a:lnTo>
                      <a:lnTo>
                        <a:pt x="383919" y="162239"/>
                      </a:lnTo>
                      <a:cubicBezTo>
                        <a:pt x="383919" y="162239"/>
                        <a:pt x="388251" y="165770"/>
                        <a:pt x="388572" y="166412"/>
                      </a:cubicBezTo>
                      <a:cubicBezTo>
                        <a:pt x="388894" y="167054"/>
                        <a:pt x="391621" y="170906"/>
                        <a:pt x="391621" y="170906"/>
                      </a:cubicBezTo>
                      <a:lnTo>
                        <a:pt x="391140" y="181818"/>
                      </a:lnTo>
                      <a:lnTo>
                        <a:pt x="396917" y="187916"/>
                      </a:lnTo>
                      <a:lnTo>
                        <a:pt x="398682" y="192730"/>
                      </a:lnTo>
                      <a:cubicBezTo>
                        <a:pt x="398682" y="192730"/>
                        <a:pt x="399004" y="215678"/>
                        <a:pt x="398682" y="216159"/>
                      </a:cubicBezTo>
                      <a:cubicBezTo>
                        <a:pt x="398361" y="216640"/>
                        <a:pt x="402213" y="220973"/>
                        <a:pt x="402855" y="221775"/>
                      </a:cubicBezTo>
                      <a:cubicBezTo>
                        <a:pt x="403496" y="222578"/>
                        <a:pt x="407669" y="227070"/>
                        <a:pt x="407990" y="227873"/>
                      </a:cubicBezTo>
                      <a:cubicBezTo>
                        <a:pt x="408311" y="228675"/>
                        <a:pt x="411841" y="237822"/>
                        <a:pt x="411841" y="237822"/>
                      </a:cubicBezTo>
                      <a:cubicBezTo>
                        <a:pt x="411841" y="237822"/>
                        <a:pt x="415371" y="241352"/>
                        <a:pt x="415853" y="241673"/>
                      </a:cubicBezTo>
                      <a:cubicBezTo>
                        <a:pt x="416334" y="241994"/>
                        <a:pt x="408712" y="263818"/>
                        <a:pt x="408712" y="263818"/>
                      </a:cubicBezTo>
                      <a:cubicBezTo>
                        <a:pt x="408712" y="263818"/>
                        <a:pt x="407028" y="275372"/>
                        <a:pt x="407028" y="276094"/>
                      </a:cubicBezTo>
                      <a:cubicBezTo>
                        <a:pt x="407028" y="276816"/>
                        <a:pt x="397158" y="290296"/>
                        <a:pt x="397158" y="290296"/>
                      </a:cubicBezTo>
                      <a:lnTo>
                        <a:pt x="385604" y="303535"/>
                      </a:lnTo>
                      <a:lnTo>
                        <a:pt x="372365" y="318459"/>
                      </a:lnTo>
                      <a:lnTo>
                        <a:pt x="368032" y="330254"/>
                      </a:lnTo>
                      <a:lnTo>
                        <a:pt x="371402" y="358177"/>
                      </a:lnTo>
                      <a:cubicBezTo>
                        <a:pt x="371402" y="358177"/>
                        <a:pt x="377180" y="366120"/>
                        <a:pt x="377661" y="367083"/>
                      </a:cubicBezTo>
                      <a:cubicBezTo>
                        <a:pt x="378142" y="368045"/>
                        <a:pt x="386326" y="381044"/>
                        <a:pt x="386326" y="381044"/>
                      </a:cubicBezTo>
                      <a:cubicBezTo>
                        <a:pt x="386326" y="381044"/>
                        <a:pt x="391381" y="383452"/>
                        <a:pt x="391622" y="384173"/>
                      </a:cubicBezTo>
                      <a:cubicBezTo>
                        <a:pt x="391863" y="384895"/>
                        <a:pt x="394270" y="393079"/>
                        <a:pt x="394270" y="393079"/>
                      </a:cubicBezTo>
                      <a:lnTo>
                        <a:pt x="388012" y="403671"/>
                      </a:lnTo>
                      <a:lnTo>
                        <a:pt x="383439" y="419557"/>
                      </a:lnTo>
                      <a:cubicBezTo>
                        <a:pt x="383439" y="419557"/>
                        <a:pt x="383920" y="425816"/>
                        <a:pt x="384160" y="427019"/>
                      </a:cubicBezTo>
                      <a:cubicBezTo>
                        <a:pt x="384401" y="428222"/>
                        <a:pt x="382476" y="437370"/>
                        <a:pt x="382476" y="437370"/>
                      </a:cubicBezTo>
                      <a:cubicBezTo>
                        <a:pt x="382476" y="437370"/>
                        <a:pt x="383198" y="449647"/>
                        <a:pt x="383198" y="450369"/>
                      </a:cubicBezTo>
                      <a:cubicBezTo>
                        <a:pt x="383198" y="451091"/>
                        <a:pt x="383679" y="457349"/>
                        <a:pt x="383679" y="457349"/>
                      </a:cubicBezTo>
                      <a:lnTo>
                        <a:pt x="385846" y="463849"/>
                      </a:lnTo>
                      <a:cubicBezTo>
                        <a:pt x="385846" y="463849"/>
                        <a:pt x="382235" y="473839"/>
                        <a:pt x="381874" y="473959"/>
                      </a:cubicBezTo>
                      <a:cubicBezTo>
                        <a:pt x="381513" y="474079"/>
                        <a:pt x="380431" y="481661"/>
                        <a:pt x="380431" y="482143"/>
                      </a:cubicBezTo>
                      <a:cubicBezTo>
                        <a:pt x="380431" y="482624"/>
                        <a:pt x="379588" y="508380"/>
                        <a:pt x="379588" y="508380"/>
                      </a:cubicBezTo>
                      <a:lnTo>
                        <a:pt x="373811" y="520656"/>
                      </a:lnTo>
                      <a:lnTo>
                        <a:pt x="374773" y="558928"/>
                      </a:lnTo>
                      <a:cubicBezTo>
                        <a:pt x="374773" y="558928"/>
                        <a:pt x="372847" y="564223"/>
                        <a:pt x="372607" y="565668"/>
                      </a:cubicBezTo>
                      <a:cubicBezTo>
                        <a:pt x="372366" y="567112"/>
                        <a:pt x="371403" y="572408"/>
                        <a:pt x="371403" y="574333"/>
                      </a:cubicBezTo>
                      <a:cubicBezTo>
                        <a:pt x="371403" y="576259"/>
                        <a:pt x="371885" y="603459"/>
                        <a:pt x="371885" y="603459"/>
                      </a:cubicBezTo>
                      <a:cubicBezTo>
                        <a:pt x="371885" y="603459"/>
                        <a:pt x="365866" y="608033"/>
                        <a:pt x="365385" y="608996"/>
                      </a:cubicBezTo>
                      <a:cubicBezTo>
                        <a:pt x="364904" y="609959"/>
                        <a:pt x="362015" y="614774"/>
                        <a:pt x="362496" y="616940"/>
                      </a:cubicBezTo>
                      <a:cubicBezTo>
                        <a:pt x="362978" y="619105"/>
                        <a:pt x="364904" y="629696"/>
                        <a:pt x="364904" y="629696"/>
                      </a:cubicBezTo>
                      <a:lnTo>
                        <a:pt x="363941" y="645102"/>
                      </a:lnTo>
                      <a:lnTo>
                        <a:pt x="357201" y="658582"/>
                      </a:lnTo>
                      <a:lnTo>
                        <a:pt x="353831" y="665563"/>
                      </a:lnTo>
                      <a:lnTo>
                        <a:pt x="352387" y="675552"/>
                      </a:lnTo>
                      <a:cubicBezTo>
                        <a:pt x="352387" y="675552"/>
                        <a:pt x="354072" y="679765"/>
                        <a:pt x="354314" y="680366"/>
                      </a:cubicBezTo>
                      <a:cubicBezTo>
                        <a:pt x="354554" y="680968"/>
                        <a:pt x="354675" y="684819"/>
                        <a:pt x="354554" y="685541"/>
                      </a:cubicBezTo>
                      <a:cubicBezTo>
                        <a:pt x="354434" y="686263"/>
                        <a:pt x="351064" y="691559"/>
                        <a:pt x="351064" y="691559"/>
                      </a:cubicBezTo>
                      <a:lnTo>
                        <a:pt x="347453" y="698420"/>
                      </a:lnTo>
                      <a:lnTo>
                        <a:pt x="344685" y="699502"/>
                      </a:lnTo>
                      <a:lnTo>
                        <a:pt x="338907" y="699502"/>
                      </a:lnTo>
                      <a:lnTo>
                        <a:pt x="336620" y="698059"/>
                      </a:lnTo>
                      <a:lnTo>
                        <a:pt x="334333" y="697096"/>
                      </a:lnTo>
                      <a:lnTo>
                        <a:pt x="330843" y="696615"/>
                      </a:lnTo>
                      <a:lnTo>
                        <a:pt x="326751" y="697698"/>
                      </a:lnTo>
                      <a:cubicBezTo>
                        <a:pt x="326751" y="697698"/>
                        <a:pt x="320973" y="698299"/>
                        <a:pt x="319770" y="698299"/>
                      </a:cubicBezTo>
                      <a:cubicBezTo>
                        <a:pt x="318567" y="698299"/>
                        <a:pt x="315558" y="697577"/>
                        <a:pt x="314836" y="696735"/>
                      </a:cubicBezTo>
                      <a:cubicBezTo>
                        <a:pt x="314114" y="695893"/>
                        <a:pt x="308216" y="689273"/>
                        <a:pt x="308216" y="689273"/>
                      </a:cubicBezTo>
                      <a:cubicBezTo>
                        <a:pt x="308216" y="689273"/>
                        <a:pt x="296301" y="674951"/>
                        <a:pt x="295820" y="674951"/>
                      </a:cubicBezTo>
                      <a:cubicBezTo>
                        <a:pt x="295339" y="674951"/>
                        <a:pt x="289240" y="671581"/>
                        <a:pt x="287796" y="671421"/>
                      </a:cubicBezTo>
                      <a:cubicBezTo>
                        <a:pt x="286352" y="671260"/>
                        <a:pt x="276563" y="669656"/>
                        <a:pt x="276563" y="669656"/>
                      </a:cubicBezTo>
                      <a:cubicBezTo>
                        <a:pt x="276563" y="669656"/>
                        <a:pt x="273033" y="668693"/>
                        <a:pt x="271750" y="667729"/>
                      </a:cubicBezTo>
                      <a:cubicBezTo>
                        <a:pt x="270466" y="666767"/>
                        <a:pt x="268380" y="665323"/>
                        <a:pt x="267577" y="665323"/>
                      </a:cubicBezTo>
                      <a:cubicBezTo>
                        <a:pt x="266775" y="665323"/>
                        <a:pt x="263565" y="664521"/>
                        <a:pt x="263565" y="664521"/>
                      </a:cubicBezTo>
                      <a:lnTo>
                        <a:pt x="260837" y="664682"/>
                      </a:lnTo>
                      <a:lnTo>
                        <a:pt x="254418" y="669174"/>
                      </a:lnTo>
                      <a:lnTo>
                        <a:pt x="250888" y="674791"/>
                      </a:lnTo>
                      <a:lnTo>
                        <a:pt x="245272" y="676556"/>
                      </a:lnTo>
                      <a:lnTo>
                        <a:pt x="235643" y="669816"/>
                      </a:lnTo>
                      <a:cubicBezTo>
                        <a:pt x="235643" y="669816"/>
                        <a:pt x="230187" y="664039"/>
                        <a:pt x="229865" y="663557"/>
                      </a:cubicBezTo>
                      <a:cubicBezTo>
                        <a:pt x="229544" y="663076"/>
                        <a:pt x="226335" y="659384"/>
                        <a:pt x="226174" y="658903"/>
                      </a:cubicBezTo>
                      <a:cubicBezTo>
                        <a:pt x="226014" y="658422"/>
                        <a:pt x="221680" y="654891"/>
                        <a:pt x="221680" y="654891"/>
                      </a:cubicBezTo>
                      <a:lnTo>
                        <a:pt x="217989" y="653447"/>
                      </a:lnTo>
                      <a:lnTo>
                        <a:pt x="214790" y="653447"/>
                      </a:lnTo>
                      <a:lnTo>
                        <a:pt x="212693" y="656656"/>
                      </a:lnTo>
                      <a:lnTo>
                        <a:pt x="217668" y="661631"/>
                      </a:lnTo>
                      <a:cubicBezTo>
                        <a:pt x="217668" y="661631"/>
                        <a:pt x="217828" y="667087"/>
                        <a:pt x="217347" y="667568"/>
                      </a:cubicBezTo>
                      <a:cubicBezTo>
                        <a:pt x="216865" y="668050"/>
                        <a:pt x="214790" y="673666"/>
                        <a:pt x="214790" y="673666"/>
                      </a:cubicBezTo>
                      <a:cubicBezTo>
                        <a:pt x="214790" y="673666"/>
                        <a:pt x="213655" y="677677"/>
                        <a:pt x="213655" y="678160"/>
                      </a:cubicBezTo>
                      <a:cubicBezTo>
                        <a:pt x="213655" y="678641"/>
                        <a:pt x="213495" y="701910"/>
                        <a:pt x="213495" y="701910"/>
                      </a:cubicBezTo>
                      <a:cubicBezTo>
                        <a:pt x="213495" y="701910"/>
                        <a:pt x="213174" y="706404"/>
                        <a:pt x="213335" y="707847"/>
                      </a:cubicBezTo>
                      <a:cubicBezTo>
                        <a:pt x="213495" y="709291"/>
                        <a:pt x="219914" y="715871"/>
                        <a:pt x="220557" y="716674"/>
                      </a:cubicBezTo>
                      <a:cubicBezTo>
                        <a:pt x="221198" y="717476"/>
                        <a:pt x="222322" y="718920"/>
                        <a:pt x="222483" y="719401"/>
                      </a:cubicBezTo>
                      <a:cubicBezTo>
                        <a:pt x="222643" y="719883"/>
                        <a:pt x="220075" y="725178"/>
                        <a:pt x="219755" y="725820"/>
                      </a:cubicBezTo>
                      <a:cubicBezTo>
                        <a:pt x="219434" y="726463"/>
                        <a:pt x="214791" y="740665"/>
                        <a:pt x="214791" y="740665"/>
                      </a:cubicBezTo>
                      <a:lnTo>
                        <a:pt x="201943" y="754867"/>
                      </a:lnTo>
                      <a:lnTo>
                        <a:pt x="181722" y="770031"/>
                      </a:lnTo>
                      <a:lnTo>
                        <a:pt x="175704" y="776531"/>
                      </a:lnTo>
                      <a:lnTo>
                        <a:pt x="167280" y="773883"/>
                      </a:lnTo>
                      <a:lnTo>
                        <a:pt x="156688" y="767865"/>
                      </a:lnTo>
                      <a:cubicBezTo>
                        <a:pt x="156688" y="767865"/>
                        <a:pt x="154522" y="766180"/>
                        <a:pt x="153800" y="765939"/>
                      </a:cubicBezTo>
                      <a:cubicBezTo>
                        <a:pt x="153078" y="765699"/>
                        <a:pt x="146819" y="763773"/>
                        <a:pt x="146819" y="763773"/>
                      </a:cubicBezTo>
                      <a:lnTo>
                        <a:pt x="142246" y="763051"/>
                      </a:lnTo>
                      <a:lnTo>
                        <a:pt x="137191" y="764496"/>
                      </a:lnTo>
                      <a:cubicBezTo>
                        <a:pt x="137191" y="764496"/>
                        <a:pt x="132618" y="766902"/>
                        <a:pt x="130932" y="767625"/>
                      </a:cubicBezTo>
                      <a:cubicBezTo>
                        <a:pt x="129248" y="768347"/>
                        <a:pt x="121544" y="769069"/>
                        <a:pt x="120341" y="769551"/>
                      </a:cubicBezTo>
                      <a:cubicBezTo>
                        <a:pt x="119138" y="770032"/>
                        <a:pt x="113842" y="768829"/>
                        <a:pt x="113842" y="768829"/>
                      </a:cubicBezTo>
                      <a:cubicBezTo>
                        <a:pt x="113842" y="768829"/>
                        <a:pt x="113120" y="763534"/>
                        <a:pt x="113360" y="762570"/>
                      </a:cubicBezTo>
                      <a:cubicBezTo>
                        <a:pt x="113601" y="761608"/>
                        <a:pt x="114564" y="758238"/>
                        <a:pt x="114323" y="755830"/>
                      </a:cubicBezTo>
                      <a:cubicBezTo>
                        <a:pt x="114082" y="753423"/>
                        <a:pt x="109990" y="748368"/>
                        <a:pt x="109990" y="748368"/>
                      </a:cubicBezTo>
                      <a:lnTo>
                        <a:pt x="99399" y="725742"/>
                      </a:lnTo>
                      <a:cubicBezTo>
                        <a:pt x="99399" y="725742"/>
                        <a:pt x="97715" y="722372"/>
                        <a:pt x="96992" y="722372"/>
                      </a:cubicBezTo>
                      <a:cubicBezTo>
                        <a:pt x="96270" y="722372"/>
                        <a:pt x="85919" y="716594"/>
                        <a:pt x="84716" y="716354"/>
                      </a:cubicBezTo>
                      <a:cubicBezTo>
                        <a:pt x="83512" y="716113"/>
                        <a:pt x="77254" y="704318"/>
                        <a:pt x="76772" y="703595"/>
                      </a:cubicBezTo>
                      <a:cubicBezTo>
                        <a:pt x="76291" y="702873"/>
                        <a:pt x="69551" y="698060"/>
                        <a:pt x="69551" y="698060"/>
                      </a:cubicBezTo>
                      <a:cubicBezTo>
                        <a:pt x="69551" y="698060"/>
                        <a:pt x="67384" y="688671"/>
                        <a:pt x="67384" y="687468"/>
                      </a:cubicBezTo>
                      <a:cubicBezTo>
                        <a:pt x="67384" y="686265"/>
                        <a:pt x="57034" y="671099"/>
                        <a:pt x="57034" y="671099"/>
                      </a:cubicBezTo>
                      <a:cubicBezTo>
                        <a:pt x="57034" y="671099"/>
                        <a:pt x="53663" y="666526"/>
                        <a:pt x="53663" y="665563"/>
                      </a:cubicBezTo>
                      <a:cubicBezTo>
                        <a:pt x="53663" y="664600"/>
                        <a:pt x="64977" y="656175"/>
                        <a:pt x="65699" y="654249"/>
                      </a:cubicBezTo>
                      <a:cubicBezTo>
                        <a:pt x="66421" y="652324"/>
                        <a:pt x="68828" y="646065"/>
                        <a:pt x="68828" y="644861"/>
                      </a:cubicBezTo>
                      <a:cubicBezTo>
                        <a:pt x="68828" y="643658"/>
                        <a:pt x="64977" y="635715"/>
                        <a:pt x="64977" y="635715"/>
                      </a:cubicBezTo>
                      <a:cubicBezTo>
                        <a:pt x="64977" y="635715"/>
                        <a:pt x="54626" y="619105"/>
                        <a:pt x="54786" y="618464"/>
                      </a:cubicBezTo>
                      <a:cubicBezTo>
                        <a:pt x="54946" y="617823"/>
                        <a:pt x="57194" y="610119"/>
                        <a:pt x="57835" y="609156"/>
                      </a:cubicBezTo>
                      <a:cubicBezTo>
                        <a:pt x="58476" y="608194"/>
                        <a:pt x="61365" y="603861"/>
                        <a:pt x="61044" y="601935"/>
                      </a:cubicBezTo>
                      <a:cubicBezTo>
                        <a:pt x="60723" y="600010"/>
                        <a:pt x="56871" y="593430"/>
                        <a:pt x="56711" y="591986"/>
                      </a:cubicBezTo>
                      <a:cubicBezTo>
                        <a:pt x="56551" y="590541"/>
                        <a:pt x="59439" y="583641"/>
                        <a:pt x="59439" y="583641"/>
                      </a:cubicBezTo>
                      <a:lnTo>
                        <a:pt x="68104" y="565668"/>
                      </a:lnTo>
                      <a:cubicBezTo>
                        <a:pt x="68104" y="565668"/>
                        <a:pt x="71474" y="560854"/>
                        <a:pt x="71955" y="558447"/>
                      </a:cubicBezTo>
                      <a:cubicBezTo>
                        <a:pt x="72437" y="556039"/>
                        <a:pt x="73399" y="550744"/>
                        <a:pt x="73881" y="549299"/>
                      </a:cubicBezTo>
                      <a:cubicBezTo>
                        <a:pt x="74363" y="547856"/>
                        <a:pt x="75325" y="526673"/>
                        <a:pt x="75325" y="523784"/>
                      </a:cubicBezTo>
                      <a:cubicBezTo>
                        <a:pt x="75325" y="520895"/>
                        <a:pt x="73399" y="502120"/>
                        <a:pt x="73399" y="502120"/>
                      </a:cubicBezTo>
                      <a:lnTo>
                        <a:pt x="74683" y="493455"/>
                      </a:lnTo>
                      <a:lnTo>
                        <a:pt x="76127" y="492813"/>
                      </a:lnTo>
                      <a:cubicBezTo>
                        <a:pt x="76127" y="492813"/>
                        <a:pt x="79657" y="494257"/>
                        <a:pt x="80138" y="494899"/>
                      </a:cubicBezTo>
                      <a:cubicBezTo>
                        <a:pt x="80619" y="495541"/>
                        <a:pt x="83348" y="498429"/>
                        <a:pt x="83348" y="498429"/>
                      </a:cubicBezTo>
                      <a:cubicBezTo>
                        <a:pt x="83348" y="498429"/>
                        <a:pt x="85916" y="497466"/>
                        <a:pt x="87039" y="496503"/>
                      </a:cubicBezTo>
                      <a:cubicBezTo>
                        <a:pt x="88163" y="495540"/>
                        <a:pt x="91853" y="491528"/>
                        <a:pt x="92817" y="489924"/>
                      </a:cubicBezTo>
                      <a:cubicBezTo>
                        <a:pt x="93779" y="488319"/>
                        <a:pt x="95866" y="480135"/>
                        <a:pt x="95866" y="480135"/>
                      </a:cubicBezTo>
                      <a:lnTo>
                        <a:pt x="96026" y="475802"/>
                      </a:lnTo>
                      <a:lnTo>
                        <a:pt x="97469" y="461681"/>
                      </a:lnTo>
                      <a:cubicBezTo>
                        <a:pt x="97469" y="461681"/>
                        <a:pt x="98673" y="456625"/>
                        <a:pt x="97710" y="455181"/>
                      </a:cubicBezTo>
                      <a:cubicBezTo>
                        <a:pt x="96748" y="453737"/>
                        <a:pt x="88564" y="446757"/>
                        <a:pt x="88804" y="445794"/>
                      </a:cubicBezTo>
                      <a:cubicBezTo>
                        <a:pt x="89045" y="444832"/>
                        <a:pt x="88804" y="441702"/>
                        <a:pt x="89767" y="440979"/>
                      </a:cubicBezTo>
                      <a:cubicBezTo>
                        <a:pt x="90729" y="440257"/>
                        <a:pt x="91934" y="437128"/>
                        <a:pt x="91934" y="436406"/>
                      </a:cubicBezTo>
                      <a:cubicBezTo>
                        <a:pt x="91934" y="435684"/>
                        <a:pt x="84953" y="429185"/>
                        <a:pt x="84953" y="429185"/>
                      </a:cubicBezTo>
                      <a:lnTo>
                        <a:pt x="79176" y="429185"/>
                      </a:lnTo>
                      <a:cubicBezTo>
                        <a:pt x="79176" y="429185"/>
                        <a:pt x="77009" y="429425"/>
                        <a:pt x="77732" y="430629"/>
                      </a:cubicBezTo>
                      <a:cubicBezTo>
                        <a:pt x="78454" y="431832"/>
                        <a:pt x="81342" y="439776"/>
                        <a:pt x="81342" y="439776"/>
                      </a:cubicBezTo>
                      <a:cubicBezTo>
                        <a:pt x="81342" y="439776"/>
                        <a:pt x="80620" y="444109"/>
                        <a:pt x="80139" y="445071"/>
                      </a:cubicBezTo>
                      <a:cubicBezTo>
                        <a:pt x="79658" y="446034"/>
                        <a:pt x="75566" y="453496"/>
                        <a:pt x="74362" y="453496"/>
                      </a:cubicBezTo>
                      <a:cubicBezTo>
                        <a:pt x="73158" y="453496"/>
                        <a:pt x="66659" y="452533"/>
                        <a:pt x="64733" y="452052"/>
                      </a:cubicBezTo>
                      <a:cubicBezTo>
                        <a:pt x="62807" y="451571"/>
                        <a:pt x="57271" y="447238"/>
                        <a:pt x="57271" y="444590"/>
                      </a:cubicBezTo>
                      <a:cubicBezTo>
                        <a:pt x="57271" y="441942"/>
                        <a:pt x="56068" y="433999"/>
                        <a:pt x="56068" y="432795"/>
                      </a:cubicBezTo>
                      <a:cubicBezTo>
                        <a:pt x="56068" y="431592"/>
                        <a:pt x="57030" y="418834"/>
                        <a:pt x="57030" y="418834"/>
                      </a:cubicBezTo>
                      <a:lnTo>
                        <a:pt x="59438" y="402707"/>
                      </a:lnTo>
                      <a:lnTo>
                        <a:pt x="68103" y="398615"/>
                      </a:lnTo>
                      <a:lnTo>
                        <a:pt x="75003" y="397010"/>
                      </a:lnTo>
                      <a:lnTo>
                        <a:pt x="78052" y="393319"/>
                      </a:lnTo>
                      <a:cubicBezTo>
                        <a:pt x="78052" y="393319"/>
                        <a:pt x="80941" y="390110"/>
                        <a:pt x="81262" y="388264"/>
                      </a:cubicBezTo>
                      <a:cubicBezTo>
                        <a:pt x="81583" y="386419"/>
                        <a:pt x="80299" y="381284"/>
                        <a:pt x="80138" y="380160"/>
                      </a:cubicBezTo>
                      <a:cubicBezTo>
                        <a:pt x="79978" y="379036"/>
                        <a:pt x="76608" y="370692"/>
                        <a:pt x="76608" y="370692"/>
                      </a:cubicBezTo>
                      <a:lnTo>
                        <a:pt x="75645" y="363952"/>
                      </a:lnTo>
                      <a:lnTo>
                        <a:pt x="79657" y="328086"/>
                      </a:lnTo>
                      <a:lnTo>
                        <a:pt x="79657" y="318939"/>
                      </a:lnTo>
                      <a:cubicBezTo>
                        <a:pt x="79657" y="318939"/>
                        <a:pt x="72917" y="312199"/>
                        <a:pt x="72676" y="311236"/>
                      </a:cubicBezTo>
                      <a:cubicBezTo>
                        <a:pt x="72436" y="310273"/>
                        <a:pt x="68584" y="306422"/>
                        <a:pt x="66899" y="305459"/>
                      </a:cubicBezTo>
                      <a:cubicBezTo>
                        <a:pt x="65213" y="304496"/>
                        <a:pt x="60159" y="304496"/>
                        <a:pt x="58474" y="303292"/>
                      </a:cubicBezTo>
                      <a:cubicBezTo>
                        <a:pt x="56790" y="302089"/>
                        <a:pt x="53660" y="300885"/>
                        <a:pt x="53660" y="298478"/>
                      </a:cubicBezTo>
                      <a:cubicBezTo>
                        <a:pt x="53660" y="296070"/>
                        <a:pt x="59197" y="278258"/>
                        <a:pt x="59197" y="278258"/>
                      </a:cubicBezTo>
                      <a:lnTo>
                        <a:pt x="54143" y="259001"/>
                      </a:lnTo>
                      <a:cubicBezTo>
                        <a:pt x="54143" y="259001"/>
                        <a:pt x="47402" y="249854"/>
                        <a:pt x="46681" y="249132"/>
                      </a:cubicBezTo>
                      <a:cubicBezTo>
                        <a:pt x="45959" y="248410"/>
                        <a:pt x="42348" y="240225"/>
                        <a:pt x="41626" y="237818"/>
                      </a:cubicBezTo>
                      <a:cubicBezTo>
                        <a:pt x="40904" y="235412"/>
                        <a:pt x="35367" y="221932"/>
                        <a:pt x="35127" y="221209"/>
                      </a:cubicBezTo>
                      <a:cubicBezTo>
                        <a:pt x="34886" y="220487"/>
                        <a:pt x="31275" y="216876"/>
                        <a:pt x="30554" y="216876"/>
                      </a:cubicBezTo>
                      <a:cubicBezTo>
                        <a:pt x="29832" y="216876"/>
                        <a:pt x="19240" y="222171"/>
                        <a:pt x="19240" y="222171"/>
                      </a:cubicBezTo>
                      <a:lnTo>
                        <a:pt x="13703" y="216153"/>
                      </a:lnTo>
                      <a:lnTo>
                        <a:pt x="9049" y="216475"/>
                      </a:lnTo>
                      <a:lnTo>
                        <a:pt x="7284" y="217598"/>
                      </a:lnTo>
                      <a:lnTo>
                        <a:pt x="5358" y="219203"/>
                      </a:lnTo>
                      <a:cubicBezTo>
                        <a:pt x="5358" y="219203"/>
                        <a:pt x="-98" y="216476"/>
                        <a:pt x="63" y="215192"/>
                      </a:cubicBezTo>
                      <a:cubicBezTo>
                        <a:pt x="223" y="213908"/>
                        <a:pt x="706" y="210217"/>
                        <a:pt x="2471" y="208452"/>
                      </a:cubicBezTo>
                      <a:cubicBezTo>
                        <a:pt x="4236" y="206687"/>
                        <a:pt x="6964" y="203798"/>
                        <a:pt x="7766" y="202193"/>
                      </a:cubicBezTo>
                      <a:cubicBezTo>
                        <a:pt x="8567" y="200588"/>
                        <a:pt x="10815" y="192885"/>
                        <a:pt x="10815" y="192885"/>
                      </a:cubicBezTo>
                      <a:lnTo>
                        <a:pt x="10333" y="186547"/>
                      </a:lnTo>
                      <a:cubicBezTo>
                        <a:pt x="10333" y="186547"/>
                        <a:pt x="6482" y="185103"/>
                        <a:pt x="5519" y="183658"/>
                      </a:cubicBezTo>
                      <a:cubicBezTo>
                        <a:pt x="4557" y="182214"/>
                        <a:pt x="1428" y="178604"/>
                        <a:pt x="1428" y="177882"/>
                      </a:cubicBezTo>
                      <a:cubicBezTo>
                        <a:pt x="1428" y="177160"/>
                        <a:pt x="-344" y="173309"/>
                        <a:pt x="60" y="169458"/>
                      </a:cubicBezTo>
                      <a:cubicBezTo>
                        <a:pt x="465" y="165606"/>
                        <a:pt x="4798" y="157181"/>
                        <a:pt x="5760" y="155015"/>
                      </a:cubicBezTo>
                      <a:cubicBezTo>
                        <a:pt x="6723" y="152848"/>
                        <a:pt x="7927" y="142497"/>
                        <a:pt x="7927" y="142497"/>
                      </a:cubicBezTo>
                      <a:cubicBezTo>
                        <a:pt x="7927" y="142497"/>
                        <a:pt x="15870" y="125889"/>
                        <a:pt x="16111" y="124925"/>
                      </a:cubicBezTo>
                      <a:cubicBezTo>
                        <a:pt x="16352" y="123963"/>
                        <a:pt x="15389" y="120833"/>
                        <a:pt x="14426" y="118666"/>
                      </a:cubicBezTo>
                      <a:cubicBezTo>
                        <a:pt x="13464" y="116500"/>
                        <a:pt x="10575" y="115296"/>
                        <a:pt x="11538" y="111686"/>
                      </a:cubicBezTo>
                      <a:cubicBezTo>
                        <a:pt x="12500" y="108075"/>
                        <a:pt x="11297" y="106872"/>
                        <a:pt x="11538" y="106149"/>
                      </a:cubicBezTo>
                      <a:cubicBezTo>
                        <a:pt x="11779" y="105430"/>
                        <a:pt x="13704" y="101578"/>
                        <a:pt x="13704" y="101578"/>
                      </a:cubicBezTo>
                      <a:close/>
                    </a:path>
                  </a:pathLst>
                </a:custGeom>
                <a:solidFill>
                  <a:srgbClr val="FF0666"/>
                </a:solidFill>
                <a:ln w="110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 sz="1458"/>
                </a:p>
              </p:txBody>
            </p:sp>
            <p:sp>
              <p:nvSpPr>
                <p:cNvPr id="19" name="Figura a mano libera: forma 18">
                  <a:extLst>
                    <a:ext uri="{FF2B5EF4-FFF2-40B4-BE49-F238E27FC236}">
                      <a16:creationId xmlns:a16="http://schemas.microsoft.com/office/drawing/2014/main" id="{89E3CB0E-BF9B-9089-3F98-9A39515B682F}"/>
                    </a:ext>
                  </a:extLst>
                </p:cNvPr>
                <p:cNvSpPr/>
                <p:nvPr/>
              </p:nvSpPr>
              <p:spPr>
                <a:xfrm>
                  <a:off x="7900682" y="2818562"/>
                  <a:ext cx="31808" cy="42847"/>
                </a:xfrm>
                <a:custGeom>
                  <a:avLst/>
                  <a:gdLst>
                    <a:gd name="csX0" fmla="*/ 7863 w 31808"/>
                    <a:gd name="csY0" fmla="*/ 42848 h 42847"/>
                    <a:gd name="csX1" fmla="*/ 11393 w 31808"/>
                    <a:gd name="csY1" fmla="*/ 38835 h 42847"/>
                    <a:gd name="csX2" fmla="*/ 9628 w 31808"/>
                    <a:gd name="csY2" fmla="*/ 30971 h 42847"/>
                    <a:gd name="csX3" fmla="*/ 12677 w 31808"/>
                    <a:gd name="csY3" fmla="*/ 25515 h 42847"/>
                    <a:gd name="csX4" fmla="*/ 15565 w 31808"/>
                    <a:gd name="csY4" fmla="*/ 21183 h 42847"/>
                    <a:gd name="csX5" fmla="*/ 22144 w 31808"/>
                    <a:gd name="csY5" fmla="*/ 21183 h 42847"/>
                    <a:gd name="csX6" fmla="*/ 27922 w 31808"/>
                    <a:gd name="csY6" fmla="*/ 19899 h 42847"/>
                    <a:gd name="csX7" fmla="*/ 31452 w 31808"/>
                    <a:gd name="csY7" fmla="*/ 16369 h 42847"/>
                    <a:gd name="csX8" fmla="*/ 31452 w 31808"/>
                    <a:gd name="csY8" fmla="*/ 11073 h 42847"/>
                    <a:gd name="csX9" fmla="*/ 29044 w 31808"/>
                    <a:gd name="csY9" fmla="*/ 0 h 42847"/>
                    <a:gd name="csX10" fmla="*/ 25353 w 31808"/>
                    <a:gd name="csY10" fmla="*/ 0 h 42847"/>
                    <a:gd name="csX11" fmla="*/ 21181 w 31808"/>
                    <a:gd name="csY11" fmla="*/ 1765 h 42847"/>
                    <a:gd name="csX12" fmla="*/ 18453 w 31808"/>
                    <a:gd name="csY12" fmla="*/ 4654 h 42847"/>
                    <a:gd name="csX13" fmla="*/ 16207 w 31808"/>
                    <a:gd name="csY13" fmla="*/ 11875 h 42847"/>
                    <a:gd name="csX14" fmla="*/ 11714 w 31808"/>
                    <a:gd name="csY14" fmla="*/ 18454 h 42847"/>
                    <a:gd name="csX15" fmla="*/ 7863 w 31808"/>
                    <a:gd name="csY15" fmla="*/ 22466 h 42847"/>
                    <a:gd name="csX16" fmla="*/ 2568 w 31808"/>
                    <a:gd name="csY16" fmla="*/ 26318 h 42847"/>
                    <a:gd name="csX17" fmla="*/ 0 w 31808"/>
                    <a:gd name="csY17" fmla="*/ 31453 h 42847"/>
                    <a:gd name="csX18" fmla="*/ 1124 w 31808"/>
                    <a:gd name="csY18" fmla="*/ 38514 h 42847"/>
                    <a:gd name="csX19" fmla="*/ 5135 w 31808"/>
                    <a:gd name="csY19" fmla="*/ 41403 h 42847"/>
                    <a:gd name="csX20" fmla="*/ 7863 w 31808"/>
                    <a:gd name="csY20" fmla="*/ 42848 h 4284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31808" h="42847">
                      <a:moveTo>
                        <a:pt x="7863" y="42848"/>
                      </a:moveTo>
                      <a:cubicBezTo>
                        <a:pt x="7863" y="42848"/>
                        <a:pt x="11233" y="39478"/>
                        <a:pt x="11393" y="38835"/>
                      </a:cubicBezTo>
                      <a:cubicBezTo>
                        <a:pt x="11553" y="38193"/>
                        <a:pt x="9788" y="31614"/>
                        <a:pt x="9628" y="30971"/>
                      </a:cubicBezTo>
                      <a:cubicBezTo>
                        <a:pt x="9468" y="30329"/>
                        <a:pt x="12035" y="26478"/>
                        <a:pt x="12677" y="25515"/>
                      </a:cubicBezTo>
                      <a:cubicBezTo>
                        <a:pt x="13319" y="24553"/>
                        <a:pt x="15084" y="21503"/>
                        <a:pt x="15565" y="21183"/>
                      </a:cubicBezTo>
                      <a:cubicBezTo>
                        <a:pt x="16047" y="20861"/>
                        <a:pt x="20379" y="21664"/>
                        <a:pt x="22144" y="21183"/>
                      </a:cubicBezTo>
                      <a:cubicBezTo>
                        <a:pt x="23909" y="20701"/>
                        <a:pt x="27922" y="19899"/>
                        <a:pt x="27922" y="19899"/>
                      </a:cubicBezTo>
                      <a:cubicBezTo>
                        <a:pt x="27922" y="19899"/>
                        <a:pt x="31452" y="16850"/>
                        <a:pt x="31452" y="16369"/>
                      </a:cubicBezTo>
                      <a:cubicBezTo>
                        <a:pt x="31452" y="15887"/>
                        <a:pt x="32254" y="12036"/>
                        <a:pt x="31452" y="11073"/>
                      </a:cubicBezTo>
                      <a:cubicBezTo>
                        <a:pt x="30649" y="10110"/>
                        <a:pt x="29044" y="0"/>
                        <a:pt x="29044" y="0"/>
                      </a:cubicBezTo>
                      <a:lnTo>
                        <a:pt x="25353" y="0"/>
                      </a:lnTo>
                      <a:lnTo>
                        <a:pt x="21181" y="1765"/>
                      </a:lnTo>
                      <a:lnTo>
                        <a:pt x="18453" y="4654"/>
                      </a:lnTo>
                      <a:cubicBezTo>
                        <a:pt x="18453" y="4654"/>
                        <a:pt x="16688" y="10591"/>
                        <a:pt x="16207" y="11875"/>
                      </a:cubicBezTo>
                      <a:cubicBezTo>
                        <a:pt x="15725" y="13159"/>
                        <a:pt x="13158" y="16047"/>
                        <a:pt x="11714" y="18454"/>
                      </a:cubicBezTo>
                      <a:cubicBezTo>
                        <a:pt x="10270" y="20861"/>
                        <a:pt x="8825" y="21984"/>
                        <a:pt x="7863" y="22466"/>
                      </a:cubicBezTo>
                      <a:cubicBezTo>
                        <a:pt x="6900" y="22948"/>
                        <a:pt x="3049" y="25355"/>
                        <a:pt x="2568" y="26318"/>
                      </a:cubicBezTo>
                      <a:cubicBezTo>
                        <a:pt x="2086" y="27280"/>
                        <a:pt x="0" y="30009"/>
                        <a:pt x="0" y="31453"/>
                      </a:cubicBezTo>
                      <a:cubicBezTo>
                        <a:pt x="0" y="32898"/>
                        <a:pt x="481" y="37390"/>
                        <a:pt x="1124" y="38514"/>
                      </a:cubicBezTo>
                      <a:cubicBezTo>
                        <a:pt x="1765" y="39638"/>
                        <a:pt x="5135" y="41403"/>
                        <a:pt x="5135" y="41403"/>
                      </a:cubicBezTo>
                      <a:lnTo>
                        <a:pt x="7863" y="42848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110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 sz="1458"/>
                </a:p>
              </p:txBody>
            </p:sp>
            <p:sp>
              <p:nvSpPr>
                <p:cNvPr id="20" name="Figura a mano libera: forma 19">
                  <a:extLst>
                    <a:ext uri="{FF2B5EF4-FFF2-40B4-BE49-F238E27FC236}">
                      <a16:creationId xmlns:a16="http://schemas.microsoft.com/office/drawing/2014/main" id="{F9DEFDBC-36E5-8B0D-2AF6-5723A608757F}"/>
                    </a:ext>
                  </a:extLst>
                </p:cNvPr>
                <p:cNvSpPr/>
                <p:nvPr/>
              </p:nvSpPr>
              <p:spPr>
                <a:xfrm>
                  <a:off x="7937472" y="3479313"/>
                  <a:ext cx="26958" cy="44770"/>
                </a:xfrm>
                <a:custGeom>
                  <a:avLst/>
                  <a:gdLst>
                    <a:gd name="csX0" fmla="*/ 2165 w 26958"/>
                    <a:gd name="csY0" fmla="*/ 1445 h 44770"/>
                    <a:gd name="csX1" fmla="*/ 6016 w 26958"/>
                    <a:gd name="csY1" fmla="*/ 0 h 44770"/>
                    <a:gd name="csX2" fmla="*/ 10349 w 26958"/>
                    <a:gd name="csY2" fmla="*/ 0 h 44770"/>
                    <a:gd name="csX3" fmla="*/ 16006 w 26958"/>
                    <a:gd name="csY3" fmla="*/ 0 h 44770"/>
                    <a:gd name="csX4" fmla="*/ 19376 w 26958"/>
                    <a:gd name="csY4" fmla="*/ 3611 h 44770"/>
                    <a:gd name="csX5" fmla="*/ 23468 w 26958"/>
                    <a:gd name="csY5" fmla="*/ 8545 h 44770"/>
                    <a:gd name="csX6" fmla="*/ 26958 w 26958"/>
                    <a:gd name="csY6" fmla="*/ 12877 h 44770"/>
                    <a:gd name="csX7" fmla="*/ 25153 w 26958"/>
                    <a:gd name="csY7" fmla="*/ 18413 h 44770"/>
                    <a:gd name="csX8" fmla="*/ 25033 w 26958"/>
                    <a:gd name="csY8" fmla="*/ 23829 h 44770"/>
                    <a:gd name="csX9" fmla="*/ 24311 w 26958"/>
                    <a:gd name="csY9" fmla="*/ 33698 h 44770"/>
                    <a:gd name="csX10" fmla="*/ 22506 w 26958"/>
                    <a:gd name="csY10" fmla="*/ 38995 h 44770"/>
                    <a:gd name="csX11" fmla="*/ 21544 w 26958"/>
                    <a:gd name="csY11" fmla="*/ 42966 h 44770"/>
                    <a:gd name="csX12" fmla="*/ 14563 w 26958"/>
                    <a:gd name="csY12" fmla="*/ 44771 h 44770"/>
                    <a:gd name="csX13" fmla="*/ 10952 w 26958"/>
                    <a:gd name="csY13" fmla="*/ 42966 h 44770"/>
                    <a:gd name="csX14" fmla="*/ 8063 w 26958"/>
                    <a:gd name="csY14" fmla="*/ 38995 h 44770"/>
                    <a:gd name="csX15" fmla="*/ 5897 w 26958"/>
                    <a:gd name="csY15" fmla="*/ 33940 h 44770"/>
                    <a:gd name="csX16" fmla="*/ 2166 w 26958"/>
                    <a:gd name="csY16" fmla="*/ 28765 h 44770"/>
                    <a:gd name="csX17" fmla="*/ 1203 w 26958"/>
                    <a:gd name="csY17" fmla="*/ 24432 h 44770"/>
                    <a:gd name="csX18" fmla="*/ 0 w 26958"/>
                    <a:gd name="csY18" fmla="*/ 16730 h 44770"/>
                    <a:gd name="csX19" fmla="*/ 962 w 26958"/>
                    <a:gd name="csY19" fmla="*/ 7704 h 44770"/>
                    <a:gd name="csX20" fmla="*/ 2165 w 26958"/>
                    <a:gd name="csY20" fmla="*/ 1445 h 4477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26958" h="44770">
                      <a:moveTo>
                        <a:pt x="2165" y="1445"/>
                      </a:moveTo>
                      <a:lnTo>
                        <a:pt x="6016" y="0"/>
                      </a:lnTo>
                      <a:cubicBezTo>
                        <a:pt x="6016" y="0"/>
                        <a:pt x="9988" y="0"/>
                        <a:pt x="10349" y="0"/>
                      </a:cubicBezTo>
                      <a:cubicBezTo>
                        <a:pt x="10709" y="0"/>
                        <a:pt x="16006" y="0"/>
                        <a:pt x="16006" y="0"/>
                      </a:cubicBezTo>
                      <a:cubicBezTo>
                        <a:pt x="16006" y="0"/>
                        <a:pt x="19135" y="3250"/>
                        <a:pt x="19376" y="3611"/>
                      </a:cubicBezTo>
                      <a:cubicBezTo>
                        <a:pt x="19616" y="3972"/>
                        <a:pt x="23468" y="8545"/>
                        <a:pt x="23468" y="8545"/>
                      </a:cubicBezTo>
                      <a:lnTo>
                        <a:pt x="26958" y="12877"/>
                      </a:lnTo>
                      <a:lnTo>
                        <a:pt x="25153" y="18413"/>
                      </a:lnTo>
                      <a:lnTo>
                        <a:pt x="25033" y="23829"/>
                      </a:lnTo>
                      <a:lnTo>
                        <a:pt x="24311" y="33698"/>
                      </a:lnTo>
                      <a:cubicBezTo>
                        <a:pt x="24311" y="33698"/>
                        <a:pt x="22506" y="38512"/>
                        <a:pt x="22506" y="38995"/>
                      </a:cubicBezTo>
                      <a:cubicBezTo>
                        <a:pt x="22506" y="39476"/>
                        <a:pt x="21664" y="42485"/>
                        <a:pt x="21544" y="42966"/>
                      </a:cubicBezTo>
                      <a:cubicBezTo>
                        <a:pt x="21423" y="43447"/>
                        <a:pt x="14563" y="44771"/>
                        <a:pt x="14563" y="44771"/>
                      </a:cubicBezTo>
                      <a:lnTo>
                        <a:pt x="10952" y="42966"/>
                      </a:lnTo>
                      <a:cubicBezTo>
                        <a:pt x="10952" y="42966"/>
                        <a:pt x="8184" y="39355"/>
                        <a:pt x="8063" y="38995"/>
                      </a:cubicBezTo>
                      <a:cubicBezTo>
                        <a:pt x="7943" y="38633"/>
                        <a:pt x="6620" y="35263"/>
                        <a:pt x="5897" y="33940"/>
                      </a:cubicBezTo>
                      <a:cubicBezTo>
                        <a:pt x="5175" y="32616"/>
                        <a:pt x="1925" y="29367"/>
                        <a:pt x="2166" y="28765"/>
                      </a:cubicBezTo>
                      <a:cubicBezTo>
                        <a:pt x="2406" y="28164"/>
                        <a:pt x="1323" y="25756"/>
                        <a:pt x="1203" y="24432"/>
                      </a:cubicBezTo>
                      <a:cubicBezTo>
                        <a:pt x="1083" y="23109"/>
                        <a:pt x="0" y="17572"/>
                        <a:pt x="0" y="16730"/>
                      </a:cubicBezTo>
                      <a:cubicBezTo>
                        <a:pt x="0" y="15888"/>
                        <a:pt x="962" y="8185"/>
                        <a:pt x="962" y="7704"/>
                      </a:cubicBezTo>
                      <a:cubicBezTo>
                        <a:pt x="962" y="7223"/>
                        <a:pt x="2165" y="1445"/>
                        <a:pt x="2165" y="1445"/>
                      </a:cubicBezTo>
                      <a:close/>
                    </a:path>
                  </a:pathLst>
                </a:custGeom>
                <a:solidFill>
                  <a:srgbClr val="4C4C4C"/>
                </a:solidFill>
                <a:ln w="110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 sz="1458"/>
                </a:p>
              </p:txBody>
            </p:sp>
            <p:sp>
              <p:nvSpPr>
                <p:cNvPr id="21" name="Figura a mano libera: forma 20">
                  <a:extLst>
                    <a:ext uri="{FF2B5EF4-FFF2-40B4-BE49-F238E27FC236}">
                      <a16:creationId xmlns:a16="http://schemas.microsoft.com/office/drawing/2014/main" id="{4E804F31-DCD7-2846-5A35-1DDBE2EEDF6E}"/>
                    </a:ext>
                  </a:extLst>
                </p:cNvPr>
                <p:cNvSpPr/>
                <p:nvPr/>
              </p:nvSpPr>
              <p:spPr>
                <a:xfrm>
                  <a:off x="7906539" y="3450670"/>
                  <a:ext cx="18534" cy="30583"/>
                </a:xfrm>
                <a:custGeom>
                  <a:avLst/>
                  <a:gdLst>
                    <a:gd name="csX0" fmla="*/ 0 w 18534"/>
                    <a:gd name="csY0" fmla="*/ 8967 h 30583"/>
                    <a:gd name="csX1" fmla="*/ 0 w 18534"/>
                    <a:gd name="csY1" fmla="*/ 11193 h 30583"/>
                    <a:gd name="csX2" fmla="*/ 1745 w 18534"/>
                    <a:gd name="csY2" fmla="*/ 14563 h 30583"/>
                    <a:gd name="csX3" fmla="*/ 2528 w 18534"/>
                    <a:gd name="csY3" fmla="*/ 15887 h 30583"/>
                    <a:gd name="csX4" fmla="*/ 4092 w 18534"/>
                    <a:gd name="csY4" fmla="*/ 22025 h 30583"/>
                    <a:gd name="csX5" fmla="*/ 4814 w 18534"/>
                    <a:gd name="csY5" fmla="*/ 26779 h 30583"/>
                    <a:gd name="csX6" fmla="*/ 6679 w 18534"/>
                    <a:gd name="csY6" fmla="*/ 29066 h 30583"/>
                    <a:gd name="csX7" fmla="*/ 11795 w 18534"/>
                    <a:gd name="csY7" fmla="*/ 30571 h 30583"/>
                    <a:gd name="csX8" fmla="*/ 14382 w 18534"/>
                    <a:gd name="csY8" fmla="*/ 30330 h 30583"/>
                    <a:gd name="csX9" fmla="*/ 15585 w 18534"/>
                    <a:gd name="csY9" fmla="*/ 29187 h 30583"/>
                    <a:gd name="csX10" fmla="*/ 17090 w 18534"/>
                    <a:gd name="csY10" fmla="*/ 23289 h 30583"/>
                    <a:gd name="csX11" fmla="*/ 15886 w 18534"/>
                    <a:gd name="csY11" fmla="*/ 16669 h 30583"/>
                    <a:gd name="csX12" fmla="*/ 16068 w 18534"/>
                    <a:gd name="csY12" fmla="*/ 12938 h 30583"/>
                    <a:gd name="csX13" fmla="*/ 17511 w 18534"/>
                    <a:gd name="csY13" fmla="*/ 8485 h 30583"/>
                    <a:gd name="csX14" fmla="*/ 18535 w 18534"/>
                    <a:gd name="csY14" fmla="*/ 5115 h 30583"/>
                    <a:gd name="csX15" fmla="*/ 17752 w 18534"/>
                    <a:gd name="csY15" fmla="*/ 602 h 30583"/>
                    <a:gd name="csX16" fmla="*/ 16488 w 18534"/>
                    <a:gd name="csY16" fmla="*/ 0 h 30583"/>
                    <a:gd name="csX17" fmla="*/ 12757 w 18534"/>
                    <a:gd name="csY17" fmla="*/ 1805 h 30583"/>
                    <a:gd name="csX18" fmla="*/ 9267 w 18534"/>
                    <a:gd name="csY18" fmla="*/ 3369 h 30583"/>
                    <a:gd name="csX19" fmla="*/ 6378 w 18534"/>
                    <a:gd name="csY19" fmla="*/ 3249 h 30583"/>
                    <a:gd name="csX20" fmla="*/ 4814 w 18534"/>
                    <a:gd name="csY20" fmla="*/ 4091 h 30583"/>
                    <a:gd name="csX21" fmla="*/ 2467 w 18534"/>
                    <a:gd name="csY21" fmla="*/ 5174 h 30583"/>
                    <a:gd name="csX22" fmla="*/ 1444 w 18534"/>
                    <a:gd name="csY22" fmla="*/ 6136 h 30583"/>
                    <a:gd name="csX23" fmla="*/ 300 w 18534"/>
                    <a:gd name="csY23" fmla="*/ 7941 h 30583"/>
                    <a:gd name="csX24" fmla="*/ 0 w 18534"/>
                    <a:gd name="csY24" fmla="*/ 8967 h 3058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</a:cxnLst>
                  <a:rect l="l" t="t" r="r" b="b"/>
                  <a:pathLst>
                    <a:path w="18534" h="30583">
                      <a:moveTo>
                        <a:pt x="0" y="8967"/>
                      </a:moveTo>
                      <a:lnTo>
                        <a:pt x="0" y="11193"/>
                      </a:lnTo>
                      <a:lnTo>
                        <a:pt x="1745" y="14563"/>
                      </a:lnTo>
                      <a:cubicBezTo>
                        <a:pt x="1745" y="14563"/>
                        <a:pt x="2287" y="15044"/>
                        <a:pt x="2528" y="15887"/>
                      </a:cubicBezTo>
                      <a:cubicBezTo>
                        <a:pt x="2768" y="16729"/>
                        <a:pt x="3851" y="21664"/>
                        <a:pt x="4092" y="22025"/>
                      </a:cubicBezTo>
                      <a:cubicBezTo>
                        <a:pt x="4333" y="22386"/>
                        <a:pt x="4814" y="26779"/>
                        <a:pt x="4814" y="26779"/>
                      </a:cubicBezTo>
                      <a:cubicBezTo>
                        <a:pt x="4814" y="26779"/>
                        <a:pt x="6378" y="28706"/>
                        <a:pt x="6679" y="29066"/>
                      </a:cubicBezTo>
                      <a:cubicBezTo>
                        <a:pt x="6981" y="29428"/>
                        <a:pt x="11554" y="30510"/>
                        <a:pt x="11795" y="30571"/>
                      </a:cubicBezTo>
                      <a:cubicBezTo>
                        <a:pt x="12035" y="30632"/>
                        <a:pt x="14021" y="30451"/>
                        <a:pt x="14382" y="30330"/>
                      </a:cubicBezTo>
                      <a:cubicBezTo>
                        <a:pt x="14743" y="30210"/>
                        <a:pt x="15405" y="29668"/>
                        <a:pt x="15585" y="29187"/>
                      </a:cubicBezTo>
                      <a:cubicBezTo>
                        <a:pt x="15765" y="28706"/>
                        <a:pt x="17210" y="23951"/>
                        <a:pt x="17090" y="23289"/>
                      </a:cubicBezTo>
                      <a:cubicBezTo>
                        <a:pt x="16969" y="22627"/>
                        <a:pt x="15886" y="16850"/>
                        <a:pt x="15886" y="16669"/>
                      </a:cubicBezTo>
                      <a:cubicBezTo>
                        <a:pt x="15886" y="16488"/>
                        <a:pt x="16068" y="13179"/>
                        <a:pt x="16068" y="12938"/>
                      </a:cubicBezTo>
                      <a:cubicBezTo>
                        <a:pt x="16068" y="12698"/>
                        <a:pt x="17271" y="9027"/>
                        <a:pt x="17511" y="8485"/>
                      </a:cubicBezTo>
                      <a:cubicBezTo>
                        <a:pt x="17752" y="7943"/>
                        <a:pt x="18535" y="5837"/>
                        <a:pt x="18535" y="5115"/>
                      </a:cubicBezTo>
                      <a:cubicBezTo>
                        <a:pt x="18535" y="4393"/>
                        <a:pt x="18233" y="1023"/>
                        <a:pt x="17752" y="602"/>
                      </a:cubicBezTo>
                      <a:cubicBezTo>
                        <a:pt x="17271" y="180"/>
                        <a:pt x="16669" y="0"/>
                        <a:pt x="16488" y="0"/>
                      </a:cubicBezTo>
                      <a:cubicBezTo>
                        <a:pt x="16307" y="0"/>
                        <a:pt x="13238" y="1564"/>
                        <a:pt x="12757" y="1805"/>
                      </a:cubicBezTo>
                      <a:cubicBezTo>
                        <a:pt x="12276" y="2045"/>
                        <a:pt x="9809" y="3249"/>
                        <a:pt x="9267" y="3369"/>
                      </a:cubicBezTo>
                      <a:cubicBezTo>
                        <a:pt x="8725" y="3489"/>
                        <a:pt x="6378" y="3249"/>
                        <a:pt x="6378" y="3249"/>
                      </a:cubicBezTo>
                      <a:lnTo>
                        <a:pt x="4814" y="4091"/>
                      </a:lnTo>
                      <a:lnTo>
                        <a:pt x="2467" y="5174"/>
                      </a:lnTo>
                      <a:lnTo>
                        <a:pt x="1444" y="6136"/>
                      </a:lnTo>
                      <a:lnTo>
                        <a:pt x="300" y="7941"/>
                      </a:lnTo>
                      <a:lnTo>
                        <a:pt x="0" y="896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110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 sz="1458"/>
                </a:p>
              </p:txBody>
            </p:sp>
          </p:grpSp>
        </p:grpSp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AF1AD11C-F6A3-991D-ED90-F45C44201DA7}"/>
              </a:ext>
            </a:extLst>
          </p:cNvPr>
          <p:cNvGrpSpPr/>
          <p:nvPr/>
        </p:nvGrpSpPr>
        <p:grpSpPr>
          <a:xfrm>
            <a:off x="6289670" y="1566693"/>
            <a:ext cx="3711180" cy="3775767"/>
            <a:chOff x="8889418" y="395615"/>
            <a:chExt cx="4123574" cy="4195338"/>
          </a:xfrm>
        </p:grpSpPr>
        <p:sp>
          <p:nvSpPr>
            <p:cNvPr id="23" name="Segnaposto testo 6">
              <a:extLst>
                <a:ext uri="{FF2B5EF4-FFF2-40B4-BE49-F238E27FC236}">
                  <a16:creationId xmlns:a16="http://schemas.microsoft.com/office/drawing/2014/main" id="{FE475593-F655-C184-F5A3-8577A5DF88B4}"/>
                </a:ext>
              </a:extLst>
            </p:cNvPr>
            <p:cNvSpPr txBox="1">
              <a:spLocks/>
            </p:cNvSpPr>
            <p:nvPr/>
          </p:nvSpPr>
          <p:spPr>
            <a:xfrm>
              <a:off x="9659022" y="744764"/>
              <a:ext cx="734017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Milano</a:t>
              </a:r>
            </a:p>
          </p:txBody>
        </p:sp>
        <p:sp>
          <p:nvSpPr>
            <p:cNvPr id="24" name="Segnaposto testo 6">
              <a:extLst>
                <a:ext uri="{FF2B5EF4-FFF2-40B4-BE49-F238E27FC236}">
                  <a16:creationId xmlns:a16="http://schemas.microsoft.com/office/drawing/2014/main" id="{BFCC2C18-0102-30C7-7215-C5A1B9756185}"/>
                </a:ext>
              </a:extLst>
            </p:cNvPr>
            <p:cNvSpPr txBox="1">
              <a:spLocks/>
            </p:cNvSpPr>
            <p:nvPr/>
          </p:nvSpPr>
          <p:spPr>
            <a:xfrm>
              <a:off x="11053148" y="946562"/>
              <a:ext cx="839480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Venezia</a:t>
              </a:r>
            </a:p>
          </p:txBody>
        </p:sp>
        <p:sp>
          <p:nvSpPr>
            <p:cNvPr id="25" name="Segnaposto testo 6">
              <a:extLst>
                <a:ext uri="{FF2B5EF4-FFF2-40B4-BE49-F238E27FC236}">
                  <a16:creationId xmlns:a16="http://schemas.microsoft.com/office/drawing/2014/main" id="{FC4C5EE3-724C-2C5D-4D87-8E8F0993648A}"/>
                </a:ext>
              </a:extLst>
            </p:cNvPr>
            <p:cNvSpPr txBox="1">
              <a:spLocks/>
            </p:cNvSpPr>
            <p:nvPr/>
          </p:nvSpPr>
          <p:spPr>
            <a:xfrm>
              <a:off x="9071792" y="1281719"/>
              <a:ext cx="780147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Genova</a:t>
              </a:r>
            </a:p>
          </p:txBody>
        </p:sp>
        <p:sp>
          <p:nvSpPr>
            <p:cNvPr id="26" name="Segnaposto testo 6">
              <a:extLst>
                <a:ext uri="{FF2B5EF4-FFF2-40B4-BE49-F238E27FC236}">
                  <a16:creationId xmlns:a16="http://schemas.microsoft.com/office/drawing/2014/main" id="{8CD6615B-00BD-92ED-4D96-AE96670C0126}"/>
                </a:ext>
              </a:extLst>
            </p:cNvPr>
            <p:cNvSpPr txBox="1">
              <a:spLocks/>
            </p:cNvSpPr>
            <p:nvPr/>
          </p:nvSpPr>
          <p:spPr>
            <a:xfrm>
              <a:off x="10729983" y="1345895"/>
              <a:ext cx="871720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Bologna</a:t>
              </a:r>
            </a:p>
          </p:txBody>
        </p:sp>
        <p:sp>
          <p:nvSpPr>
            <p:cNvPr id="27" name="Segnaposto testo 6">
              <a:extLst>
                <a:ext uri="{FF2B5EF4-FFF2-40B4-BE49-F238E27FC236}">
                  <a16:creationId xmlns:a16="http://schemas.microsoft.com/office/drawing/2014/main" id="{18F23F4B-F20C-D671-2073-D914660658A8}"/>
                </a:ext>
              </a:extLst>
            </p:cNvPr>
            <p:cNvSpPr txBox="1">
              <a:spLocks/>
            </p:cNvSpPr>
            <p:nvPr/>
          </p:nvSpPr>
          <p:spPr>
            <a:xfrm>
              <a:off x="12513270" y="2864638"/>
              <a:ext cx="499722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Bari</a:t>
              </a:r>
            </a:p>
          </p:txBody>
        </p:sp>
        <p:sp>
          <p:nvSpPr>
            <p:cNvPr id="28" name="Segnaposto testo 6">
              <a:extLst>
                <a:ext uri="{FF2B5EF4-FFF2-40B4-BE49-F238E27FC236}">
                  <a16:creationId xmlns:a16="http://schemas.microsoft.com/office/drawing/2014/main" id="{3AB4BADB-1F4A-3627-90E2-5C7F044AF4E5}"/>
                </a:ext>
              </a:extLst>
            </p:cNvPr>
            <p:cNvSpPr txBox="1">
              <a:spLocks/>
            </p:cNvSpPr>
            <p:nvPr/>
          </p:nvSpPr>
          <p:spPr>
            <a:xfrm>
              <a:off x="11164043" y="3094131"/>
              <a:ext cx="839165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Napoli</a:t>
              </a:r>
            </a:p>
          </p:txBody>
        </p:sp>
        <p:sp>
          <p:nvSpPr>
            <p:cNvPr id="29" name="Segnaposto testo 6">
              <a:extLst>
                <a:ext uri="{FF2B5EF4-FFF2-40B4-BE49-F238E27FC236}">
                  <a16:creationId xmlns:a16="http://schemas.microsoft.com/office/drawing/2014/main" id="{E5951403-F512-7C8C-9C4B-518F66C4A211}"/>
                </a:ext>
              </a:extLst>
            </p:cNvPr>
            <p:cNvSpPr txBox="1">
              <a:spLocks/>
            </p:cNvSpPr>
            <p:nvPr/>
          </p:nvSpPr>
          <p:spPr>
            <a:xfrm>
              <a:off x="11279432" y="4088106"/>
              <a:ext cx="839164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Palermo</a:t>
              </a:r>
            </a:p>
          </p:txBody>
        </p:sp>
        <p:sp>
          <p:nvSpPr>
            <p:cNvPr id="30" name="Segnaposto testo 6">
              <a:extLst>
                <a:ext uri="{FF2B5EF4-FFF2-40B4-BE49-F238E27FC236}">
                  <a16:creationId xmlns:a16="http://schemas.microsoft.com/office/drawing/2014/main" id="{ACBBFE55-DD63-3106-3FAE-DC386D638698}"/>
                </a:ext>
              </a:extLst>
            </p:cNvPr>
            <p:cNvSpPr txBox="1">
              <a:spLocks/>
            </p:cNvSpPr>
            <p:nvPr/>
          </p:nvSpPr>
          <p:spPr>
            <a:xfrm>
              <a:off x="8889418" y="960614"/>
              <a:ext cx="697899" cy="141080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 dirty="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Torino</a:t>
              </a:r>
            </a:p>
          </p:txBody>
        </p:sp>
        <p:sp>
          <p:nvSpPr>
            <p:cNvPr id="31" name="Segnaposto testo 6">
              <a:extLst>
                <a:ext uri="{FF2B5EF4-FFF2-40B4-BE49-F238E27FC236}">
                  <a16:creationId xmlns:a16="http://schemas.microsoft.com/office/drawing/2014/main" id="{550B8F57-01B4-9AC2-AB3E-BDDF15D2FE5A}"/>
                </a:ext>
              </a:extLst>
            </p:cNvPr>
            <p:cNvSpPr txBox="1">
              <a:spLocks/>
            </p:cNvSpPr>
            <p:nvPr/>
          </p:nvSpPr>
          <p:spPr>
            <a:xfrm>
              <a:off x="11483835" y="395615"/>
              <a:ext cx="770137" cy="106650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Tarvisio</a:t>
              </a:r>
            </a:p>
          </p:txBody>
        </p:sp>
        <p:sp>
          <p:nvSpPr>
            <p:cNvPr id="32" name="Segnaposto testo 6">
              <a:extLst>
                <a:ext uri="{FF2B5EF4-FFF2-40B4-BE49-F238E27FC236}">
                  <a16:creationId xmlns:a16="http://schemas.microsoft.com/office/drawing/2014/main" id="{D61AE3D7-E4C7-2EFB-CB11-B2F7A1646C6A}"/>
                </a:ext>
              </a:extLst>
            </p:cNvPr>
            <p:cNvSpPr txBox="1">
              <a:spLocks/>
            </p:cNvSpPr>
            <p:nvPr/>
          </p:nvSpPr>
          <p:spPr>
            <a:xfrm>
              <a:off x="9508472" y="3036976"/>
              <a:ext cx="593740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80" dirty="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Olbia</a:t>
              </a:r>
            </a:p>
          </p:txBody>
        </p:sp>
        <p:sp>
          <p:nvSpPr>
            <p:cNvPr id="33" name="Segnaposto testo 6">
              <a:extLst>
                <a:ext uri="{FF2B5EF4-FFF2-40B4-BE49-F238E27FC236}">
                  <a16:creationId xmlns:a16="http://schemas.microsoft.com/office/drawing/2014/main" id="{4D664708-982F-E197-1880-33C623BC7AB7}"/>
                </a:ext>
              </a:extLst>
            </p:cNvPr>
            <p:cNvSpPr txBox="1">
              <a:spLocks/>
            </p:cNvSpPr>
            <p:nvPr/>
          </p:nvSpPr>
          <p:spPr>
            <a:xfrm>
              <a:off x="11111242" y="2482850"/>
              <a:ext cx="668038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Roma</a:t>
              </a:r>
            </a:p>
          </p:txBody>
        </p:sp>
        <p:sp>
          <p:nvSpPr>
            <p:cNvPr id="34" name="Ovale 91">
              <a:extLst>
                <a:ext uri="{FF2B5EF4-FFF2-40B4-BE49-F238E27FC236}">
                  <a16:creationId xmlns:a16="http://schemas.microsoft.com/office/drawing/2014/main" id="{F374B9EF-C840-4FBA-9875-917A1AA61232}"/>
                </a:ext>
              </a:extLst>
            </p:cNvPr>
            <p:cNvSpPr/>
            <p:nvPr/>
          </p:nvSpPr>
          <p:spPr>
            <a:xfrm>
              <a:off x="11435827" y="396539"/>
              <a:ext cx="108000" cy="108000"/>
            </a:xfrm>
            <a:prstGeom prst="ellipse">
              <a:avLst/>
            </a:prstGeom>
            <a:solidFill>
              <a:srgbClr val="FCE5EF"/>
            </a:solidFill>
            <a:ln w="6350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miter lim="800000"/>
            </a:ln>
            <a:effectLst>
              <a:outerShdw blurRad="25400" dist="25400" dir="2700000" algn="tl" rotWithShape="0">
                <a:prstClr val="black"/>
              </a:outerShdw>
            </a:effectLst>
          </p:spPr>
          <p:txBody>
            <a:bodyPr rtlCol="0" anchor="ctr"/>
            <a:lstStyle/>
            <a:p>
              <a:pPr algn="ctr" defTabSz="596064"/>
              <a:endParaRPr lang="it-IT" sz="3240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5" name="Segnaposto testo 6">
              <a:extLst>
                <a:ext uri="{FF2B5EF4-FFF2-40B4-BE49-F238E27FC236}">
                  <a16:creationId xmlns:a16="http://schemas.microsoft.com/office/drawing/2014/main" id="{4EFBCDA8-2A4B-DAB3-935D-47F85ED6520A}"/>
                </a:ext>
              </a:extLst>
            </p:cNvPr>
            <p:cNvSpPr txBox="1">
              <a:spLocks/>
            </p:cNvSpPr>
            <p:nvPr/>
          </p:nvSpPr>
          <p:spPr>
            <a:xfrm>
              <a:off x="11309529" y="4466861"/>
              <a:ext cx="791568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Mazara</a:t>
              </a:r>
            </a:p>
          </p:txBody>
        </p:sp>
      </p:grpSp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id="{291BC59F-6E78-31C1-800E-5558EFA64585}"/>
              </a:ext>
            </a:extLst>
          </p:cNvPr>
          <p:cNvCxnSpPr>
            <a:cxnSpLocks/>
            <a:stCxn id="34" idx="3"/>
          </p:cNvCxnSpPr>
          <p:nvPr/>
        </p:nvCxnSpPr>
        <p:spPr>
          <a:xfrm flipH="1">
            <a:off x="8277185" y="1650490"/>
            <a:ext cx="318466" cy="342116"/>
          </a:xfrm>
          <a:prstGeom prst="line">
            <a:avLst/>
          </a:prstGeom>
          <a:ln w="44450" cap="rnd">
            <a:solidFill>
              <a:srgbClr val="55E06E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diritto 36">
            <a:extLst>
              <a:ext uri="{FF2B5EF4-FFF2-40B4-BE49-F238E27FC236}">
                <a16:creationId xmlns:a16="http://schemas.microsoft.com/office/drawing/2014/main" id="{2B5F2918-7256-2BB7-CAA3-69DDBDC06A1E}"/>
              </a:ext>
            </a:extLst>
          </p:cNvPr>
          <p:cNvCxnSpPr>
            <a:cxnSpLocks/>
          </p:cNvCxnSpPr>
          <p:nvPr/>
        </p:nvCxnSpPr>
        <p:spPr>
          <a:xfrm flipH="1">
            <a:off x="7233015" y="2026971"/>
            <a:ext cx="961203" cy="30821"/>
          </a:xfrm>
          <a:prstGeom prst="line">
            <a:avLst/>
          </a:prstGeom>
          <a:ln w="44450" cap="rnd">
            <a:solidFill>
              <a:srgbClr val="55E06E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B1D1FC76-E924-82F2-E207-E3BB022FFAAC}"/>
              </a:ext>
            </a:extLst>
          </p:cNvPr>
          <p:cNvCxnSpPr>
            <a:cxnSpLocks/>
          </p:cNvCxnSpPr>
          <p:nvPr/>
        </p:nvCxnSpPr>
        <p:spPr>
          <a:xfrm flipH="1">
            <a:off x="7937614" y="2061338"/>
            <a:ext cx="270838" cy="368740"/>
          </a:xfrm>
          <a:prstGeom prst="line">
            <a:avLst/>
          </a:prstGeom>
          <a:ln w="44450" cap="rnd">
            <a:solidFill>
              <a:srgbClr val="55E06E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diritto 38">
            <a:extLst>
              <a:ext uri="{FF2B5EF4-FFF2-40B4-BE49-F238E27FC236}">
                <a16:creationId xmlns:a16="http://schemas.microsoft.com/office/drawing/2014/main" id="{ABACFA82-957D-20D1-0DD3-304FED3D2EBD}"/>
              </a:ext>
            </a:extLst>
          </p:cNvPr>
          <p:cNvCxnSpPr>
            <a:cxnSpLocks/>
          </p:cNvCxnSpPr>
          <p:nvPr/>
        </p:nvCxnSpPr>
        <p:spPr>
          <a:xfrm flipH="1" flipV="1">
            <a:off x="7218782" y="2092159"/>
            <a:ext cx="650103" cy="337919"/>
          </a:xfrm>
          <a:prstGeom prst="line">
            <a:avLst/>
          </a:prstGeom>
          <a:ln w="44450" cap="rnd">
            <a:solidFill>
              <a:srgbClr val="55E06E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diritto 39">
            <a:extLst>
              <a:ext uri="{FF2B5EF4-FFF2-40B4-BE49-F238E27FC236}">
                <a16:creationId xmlns:a16="http://schemas.microsoft.com/office/drawing/2014/main" id="{3A63DB3D-8D52-7D5D-F704-8ADC16BAB146}"/>
              </a:ext>
            </a:extLst>
          </p:cNvPr>
          <p:cNvCxnSpPr>
            <a:cxnSpLocks/>
            <a:stCxn id="47" idx="2"/>
          </p:cNvCxnSpPr>
          <p:nvPr/>
        </p:nvCxnSpPr>
        <p:spPr>
          <a:xfrm flipH="1">
            <a:off x="6883409" y="2068965"/>
            <a:ext cx="253710" cy="50231"/>
          </a:xfrm>
          <a:prstGeom prst="line">
            <a:avLst/>
          </a:prstGeom>
          <a:ln w="44450" cap="rnd">
            <a:solidFill>
              <a:srgbClr val="55E06E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diritto 40">
            <a:extLst>
              <a:ext uri="{FF2B5EF4-FFF2-40B4-BE49-F238E27FC236}">
                <a16:creationId xmlns:a16="http://schemas.microsoft.com/office/drawing/2014/main" id="{EACFC973-5454-D3CC-A6F1-4DFBBE505C52}"/>
              </a:ext>
            </a:extLst>
          </p:cNvPr>
          <p:cNvCxnSpPr>
            <a:cxnSpLocks/>
            <a:endCxn id="63" idx="7"/>
          </p:cNvCxnSpPr>
          <p:nvPr/>
        </p:nvCxnSpPr>
        <p:spPr>
          <a:xfrm flipH="1">
            <a:off x="7098861" y="2106393"/>
            <a:ext cx="85555" cy="285656"/>
          </a:xfrm>
          <a:prstGeom prst="line">
            <a:avLst/>
          </a:prstGeom>
          <a:ln w="44450" cap="rnd">
            <a:solidFill>
              <a:srgbClr val="55E06E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diritto 41">
            <a:extLst>
              <a:ext uri="{FF2B5EF4-FFF2-40B4-BE49-F238E27FC236}">
                <a16:creationId xmlns:a16="http://schemas.microsoft.com/office/drawing/2014/main" id="{B3F061FC-4563-E3BE-1751-D6320654AE79}"/>
              </a:ext>
            </a:extLst>
          </p:cNvPr>
          <p:cNvCxnSpPr>
            <a:cxnSpLocks/>
          </p:cNvCxnSpPr>
          <p:nvPr/>
        </p:nvCxnSpPr>
        <p:spPr>
          <a:xfrm>
            <a:off x="7121582" y="2441949"/>
            <a:ext cx="1130682" cy="1057771"/>
          </a:xfrm>
          <a:prstGeom prst="line">
            <a:avLst/>
          </a:prstGeom>
          <a:ln w="44450" cap="rnd">
            <a:solidFill>
              <a:srgbClr val="55E06E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diritto 42">
            <a:extLst>
              <a:ext uri="{FF2B5EF4-FFF2-40B4-BE49-F238E27FC236}">
                <a16:creationId xmlns:a16="http://schemas.microsoft.com/office/drawing/2014/main" id="{8307C6F4-8E64-5C51-53C4-5D1A3AF56EC9}"/>
              </a:ext>
            </a:extLst>
          </p:cNvPr>
          <p:cNvCxnSpPr>
            <a:cxnSpLocks/>
          </p:cNvCxnSpPr>
          <p:nvPr/>
        </p:nvCxnSpPr>
        <p:spPr>
          <a:xfrm>
            <a:off x="7903249" y="2513041"/>
            <a:ext cx="383380" cy="994938"/>
          </a:xfrm>
          <a:prstGeom prst="line">
            <a:avLst/>
          </a:prstGeom>
          <a:ln w="44450" cap="rnd">
            <a:solidFill>
              <a:srgbClr val="55E06E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diritto 43">
            <a:extLst>
              <a:ext uri="{FF2B5EF4-FFF2-40B4-BE49-F238E27FC236}">
                <a16:creationId xmlns:a16="http://schemas.microsoft.com/office/drawing/2014/main" id="{B1F4F637-9A26-7C82-E304-23DB37E097CB}"/>
              </a:ext>
            </a:extLst>
          </p:cNvPr>
          <p:cNvCxnSpPr>
            <a:cxnSpLocks/>
          </p:cNvCxnSpPr>
          <p:nvPr/>
        </p:nvCxnSpPr>
        <p:spPr>
          <a:xfrm>
            <a:off x="8320996" y="3590944"/>
            <a:ext cx="542611" cy="367569"/>
          </a:xfrm>
          <a:prstGeom prst="line">
            <a:avLst/>
          </a:prstGeom>
          <a:ln w="44450" cap="rnd">
            <a:solidFill>
              <a:srgbClr val="55E06E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diritto 44">
            <a:extLst>
              <a:ext uri="{FF2B5EF4-FFF2-40B4-BE49-F238E27FC236}">
                <a16:creationId xmlns:a16="http://schemas.microsoft.com/office/drawing/2014/main" id="{00CE574E-672A-DE9B-686A-498C06C49553}"/>
              </a:ext>
            </a:extLst>
          </p:cNvPr>
          <p:cNvCxnSpPr>
            <a:cxnSpLocks/>
            <a:endCxn id="60" idx="2"/>
          </p:cNvCxnSpPr>
          <p:nvPr/>
        </p:nvCxnSpPr>
        <p:spPr>
          <a:xfrm flipV="1">
            <a:off x="8946570" y="3835174"/>
            <a:ext cx="515931" cy="157704"/>
          </a:xfrm>
          <a:prstGeom prst="line">
            <a:avLst/>
          </a:prstGeom>
          <a:ln w="44450" cap="rnd">
            <a:solidFill>
              <a:srgbClr val="55E06E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Figura a mano libera: forma 45">
            <a:extLst>
              <a:ext uri="{FF2B5EF4-FFF2-40B4-BE49-F238E27FC236}">
                <a16:creationId xmlns:a16="http://schemas.microsoft.com/office/drawing/2014/main" id="{C4886317-B89B-EB47-CF6F-34D6B365FBDE}"/>
              </a:ext>
            </a:extLst>
          </p:cNvPr>
          <p:cNvSpPr/>
          <p:nvPr/>
        </p:nvSpPr>
        <p:spPr>
          <a:xfrm>
            <a:off x="8573179" y="4019539"/>
            <a:ext cx="986515" cy="1136404"/>
          </a:xfrm>
          <a:custGeom>
            <a:avLst/>
            <a:gdLst>
              <a:gd name="csX0" fmla="*/ 388114 w 1096147"/>
              <a:gd name="csY0" fmla="*/ 0 h 1262684"/>
              <a:gd name="csX1" fmla="*/ 848489 w 1096147"/>
              <a:gd name="csY1" fmla="*/ 254000 h 1262684"/>
              <a:gd name="csX2" fmla="*/ 842139 w 1096147"/>
              <a:gd name="csY2" fmla="*/ 254000 h 1262684"/>
              <a:gd name="csX3" fmla="*/ 1096139 w 1096147"/>
              <a:gd name="csY3" fmla="*/ 787400 h 1262684"/>
              <a:gd name="csX4" fmla="*/ 848489 w 1096147"/>
              <a:gd name="csY4" fmla="*/ 1098550 h 1262684"/>
              <a:gd name="csX5" fmla="*/ 213489 w 1096147"/>
              <a:gd name="csY5" fmla="*/ 1260475 h 1262684"/>
              <a:gd name="csX6" fmla="*/ 10289 w 1096147"/>
              <a:gd name="csY6" fmla="*/ 1193800 h 1262684"/>
              <a:gd name="csX7" fmla="*/ 48389 w 1096147"/>
              <a:gd name="csY7" fmla="*/ 1212850 h 1262684"/>
              <a:gd name="csX0" fmla="*/ 388114 w 1096147"/>
              <a:gd name="csY0" fmla="*/ 0 h 1262684"/>
              <a:gd name="csX1" fmla="*/ 848489 w 1096147"/>
              <a:gd name="csY1" fmla="*/ 254000 h 1262684"/>
              <a:gd name="csX2" fmla="*/ 842139 w 1096147"/>
              <a:gd name="csY2" fmla="*/ 254000 h 1262684"/>
              <a:gd name="csX3" fmla="*/ 1096139 w 1096147"/>
              <a:gd name="csY3" fmla="*/ 787400 h 1262684"/>
              <a:gd name="csX4" fmla="*/ 848489 w 1096147"/>
              <a:gd name="csY4" fmla="*/ 1098550 h 1262684"/>
              <a:gd name="csX5" fmla="*/ 213489 w 1096147"/>
              <a:gd name="csY5" fmla="*/ 1260475 h 1262684"/>
              <a:gd name="csX6" fmla="*/ 10289 w 1096147"/>
              <a:gd name="csY6" fmla="*/ 1193800 h 1262684"/>
              <a:gd name="csX7" fmla="*/ 48389 w 1096147"/>
              <a:gd name="csY7" fmla="*/ 1212850 h 1262684"/>
              <a:gd name="csX0" fmla="*/ 388114 w 1096147"/>
              <a:gd name="csY0" fmla="*/ 0 h 1262684"/>
              <a:gd name="csX1" fmla="*/ 848489 w 1096147"/>
              <a:gd name="csY1" fmla="*/ 254000 h 1262684"/>
              <a:gd name="csX2" fmla="*/ 842139 w 1096147"/>
              <a:gd name="csY2" fmla="*/ 254000 h 1262684"/>
              <a:gd name="csX3" fmla="*/ 1096139 w 1096147"/>
              <a:gd name="csY3" fmla="*/ 787400 h 1262684"/>
              <a:gd name="csX4" fmla="*/ 848489 w 1096147"/>
              <a:gd name="csY4" fmla="*/ 1098550 h 1262684"/>
              <a:gd name="csX5" fmla="*/ 213489 w 1096147"/>
              <a:gd name="csY5" fmla="*/ 1260475 h 1262684"/>
              <a:gd name="csX6" fmla="*/ 10289 w 1096147"/>
              <a:gd name="csY6" fmla="*/ 1193800 h 1262684"/>
              <a:gd name="csX7" fmla="*/ 48389 w 1096147"/>
              <a:gd name="csY7" fmla="*/ 1212850 h 1262684"/>
              <a:gd name="csX0" fmla="*/ 388114 w 1096139"/>
              <a:gd name="csY0" fmla="*/ 0 h 1262684"/>
              <a:gd name="csX1" fmla="*/ 848489 w 1096139"/>
              <a:gd name="csY1" fmla="*/ 254000 h 1262684"/>
              <a:gd name="csX2" fmla="*/ 1096139 w 1096139"/>
              <a:gd name="csY2" fmla="*/ 787400 h 1262684"/>
              <a:gd name="csX3" fmla="*/ 848489 w 1096139"/>
              <a:gd name="csY3" fmla="*/ 1098550 h 1262684"/>
              <a:gd name="csX4" fmla="*/ 213489 w 1096139"/>
              <a:gd name="csY4" fmla="*/ 1260475 h 1262684"/>
              <a:gd name="csX5" fmla="*/ 10289 w 1096139"/>
              <a:gd name="csY5" fmla="*/ 1193800 h 1262684"/>
              <a:gd name="csX6" fmla="*/ 48389 w 1096139"/>
              <a:gd name="csY6" fmla="*/ 1212850 h 1262684"/>
              <a:gd name="csX0" fmla="*/ 388114 w 1096139"/>
              <a:gd name="csY0" fmla="*/ 0 h 1262684"/>
              <a:gd name="csX1" fmla="*/ 848489 w 1096139"/>
              <a:gd name="csY1" fmla="*/ 254000 h 1262684"/>
              <a:gd name="csX2" fmla="*/ 1096139 w 1096139"/>
              <a:gd name="csY2" fmla="*/ 787400 h 1262684"/>
              <a:gd name="csX3" fmla="*/ 848489 w 1096139"/>
              <a:gd name="csY3" fmla="*/ 1098550 h 1262684"/>
              <a:gd name="csX4" fmla="*/ 213489 w 1096139"/>
              <a:gd name="csY4" fmla="*/ 1260475 h 1262684"/>
              <a:gd name="csX5" fmla="*/ 10289 w 1096139"/>
              <a:gd name="csY5" fmla="*/ 1193800 h 1262684"/>
              <a:gd name="csX6" fmla="*/ 48389 w 1096139"/>
              <a:gd name="csY6" fmla="*/ 1212850 h 12626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096139" h="1262684">
                <a:moveTo>
                  <a:pt x="388114" y="0"/>
                </a:moveTo>
                <a:lnTo>
                  <a:pt x="848489" y="254000"/>
                </a:lnTo>
                <a:cubicBezTo>
                  <a:pt x="1052218" y="387615"/>
                  <a:pt x="1096139" y="646642"/>
                  <a:pt x="1096139" y="787400"/>
                </a:cubicBezTo>
                <a:cubicBezTo>
                  <a:pt x="1096139" y="928158"/>
                  <a:pt x="995597" y="1019704"/>
                  <a:pt x="848489" y="1098550"/>
                </a:cubicBezTo>
                <a:cubicBezTo>
                  <a:pt x="701381" y="1177396"/>
                  <a:pt x="353189" y="1244600"/>
                  <a:pt x="213489" y="1260475"/>
                </a:cubicBezTo>
                <a:cubicBezTo>
                  <a:pt x="73789" y="1276350"/>
                  <a:pt x="37805" y="1201737"/>
                  <a:pt x="10289" y="1193800"/>
                </a:cubicBezTo>
                <a:cubicBezTo>
                  <a:pt x="-17227" y="1185863"/>
                  <a:pt x="15581" y="1199356"/>
                  <a:pt x="48389" y="1212850"/>
                </a:cubicBezTo>
              </a:path>
            </a:pathLst>
          </a:custGeom>
          <a:ln w="44450" cap="rnd">
            <a:solidFill>
              <a:srgbClr val="55E06E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sz="1458"/>
          </a:p>
        </p:txBody>
      </p:sp>
      <p:sp>
        <p:nvSpPr>
          <p:cNvPr id="47" name="Ovale 99">
            <a:extLst>
              <a:ext uri="{FF2B5EF4-FFF2-40B4-BE49-F238E27FC236}">
                <a16:creationId xmlns:a16="http://schemas.microsoft.com/office/drawing/2014/main" id="{D636E521-D02F-1F3D-68BB-E0BF2531EA06}"/>
              </a:ext>
            </a:extLst>
          </p:cNvPr>
          <p:cNvSpPr/>
          <p:nvPr/>
        </p:nvSpPr>
        <p:spPr>
          <a:xfrm rot="20802731">
            <a:off x="7135817" y="2009194"/>
            <a:ext cx="97199" cy="97199"/>
          </a:xfrm>
          <a:prstGeom prst="ellipse">
            <a:avLst/>
          </a:prstGeom>
          <a:solidFill>
            <a:srgbClr val="FCE5EF"/>
          </a:solidFill>
          <a:ln w="6350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8" name="Ovale 100">
            <a:extLst>
              <a:ext uri="{FF2B5EF4-FFF2-40B4-BE49-F238E27FC236}">
                <a16:creationId xmlns:a16="http://schemas.microsoft.com/office/drawing/2014/main" id="{912BAD0C-F345-61E2-9BCB-AE86B97820C3}"/>
              </a:ext>
            </a:extLst>
          </p:cNvPr>
          <p:cNvSpPr/>
          <p:nvPr/>
        </p:nvSpPr>
        <p:spPr>
          <a:xfrm>
            <a:off x="8194218" y="1978373"/>
            <a:ext cx="97199" cy="97199"/>
          </a:xfrm>
          <a:prstGeom prst="ellipse">
            <a:avLst/>
          </a:prstGeom>
          <a:solidFill>
            <a:srgbClr val="FCE5EF"/>
          </a:solidFill>
          <a:ln w="6350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9" name="Ovale 111">
            <a:extLst>
              <a:ext uri="{FF2B5EF4-FFF2-40B4-BE49-F238E27FC236}">
                <a16:creationId xmlns:a16="http://schemas.microsoft.com/office/drawing/2014/main" id="{6EF18E66-E64A-860C-C424-1A5AC4BD8931}"/>
              </a:ext>
            </a:extLst>
          </p:cNvPr>
          <p:cNvSpPr/>
          <p:nvPr/>
        </p:nvSpPr>
        <p:spPr>
          <a:xfrm rot="19492684">
            <a:off x="8849371" y="3944278"/>
            <a:ext cx="97199" cy="97199"/>
          </a:xfrm>
          <a:prstGeom prst="ellipse">
            <a:avLst/>
          </a:prstGeom>
          <a:solidFill>
            <a:srgbClr val="FCE5EF"/>
          </a:solidFill>
          <a:ln w="6350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cxnSp>
        <p:nvCxnSpPr>
          <p:cNvPr id="50" name="Connettore diritto 49">
            <a:extLst>
              <a:ext uri="{FF2B5EF4-FFF2-40B4-BE49-F238E27FC236}">
                <a16:creationId xmlns:a16="http://schemas.microsoft.com/office/drawing/2014/main" id="{B7BF9739-8E96-DF6C-81BC-0BFFD1D7829F}"/>
              </a:ext>
            </a:extLst>
          </p:cNvPr>
          <p:cNvCxnSpPr>
            <a:cxnSpLocks/>
            <a:stCxn id="57" idx="7"/>
            <a:endCxn id="64" idx="3"/>
          </p:cNvCxnSpPr>
          <p:nvPr/>
        </p:nvCxnSpPr>
        <p:spPr>
          <a:xfrm flipV="1">
            <a:off x="7365706" y="3575869"/>
            <a:ext cx="876317" cy="334081"/>
          </a:xfrm>
          <a:prstGeom prst="line">
            <a:avLst/>
          </a:prstGeom>
          <a:ln w="19050" cap="rnd">
            <a:solidFill>
              <a:srgbClr val="92D050"/>
            </a:solidFill>
            <a:prstDash val="sysDash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diritto 50">
            <a:extLst>
              <a:ext uri="{FF2B5EF4-FFF2-40B4-BE49-F238E27FC236}">
                <a16:creationId xmlns:a16="http://schemas.microsoft.com/office/drawing/2014/main" id="{EC40C0EB-9D5E-6206-9FD4-FF1F41533F7D}"/>
              </a:ext>
            </a:extLst>
          </p:cNvPr>
          <p:cNvCxnSpPr>
            <a:stCxn id="63" idx="4"/>
            <a:endCxn id="56" idx="1"/>
          </p:cNvCxnSpPr>
          <p:nvPr/>
        </p:nvCxnSpPr>
        <p:spPr>
          <a:xfrm>
            <a:off x="7081157" y="2480086"/>
            <a:ext cx="1325080" cy="2760070"/>
          </a:xfrm>
          <a:prstGeom prst="line">
            <a:avLst/>
          </a:prstGeom>
          <a:ln w="19050" cap="rnd">
            <a:solidFill>
              <a:srgbClr val="00A0D7"/>
            </a:solidFill>
            <a:prstDash val="sysDash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diritto 51">
            <a:extLst>
              <a:ext uri="{FF2B5EF4-FFF2-40B4-BE49-F238E27FC236}">
                <a16:creationId xmlns:a16="http://schemas.microsoft.com/office/drawing/2014/main" id="{C40933AD-E1CF-171F-A197-4270CC403F3F}"/>
              </a:ext>
            </a:extLst>
          </p:cNvPr>
          <p:cNvCxnSpPr>
            <a:cxnSpLocks/>
            <a:stCxn id="56" idx="7"/>
            <a:endCxn id="59" idx="3"/>
          </p:cNvCxnSpPr>
          <p:nvPr/>
        </p:nvCxnSpPr>
        <p:spPr>
          <a:xfrm flipV="1">
            <a:off x="8474969" y="5106536"/>
            <a:ext cx="69219" cy="133621"/>
          </a:xfrm>
          <a:prstGeom prst="line">
            <a:avLst/>
          </a:prstGeom>
          <a:ln w="44450" cap="rnd">
            <a:solidFill>
              <a:srgbClr val="00A0D7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diritto 52">
            <a:extLst>
              <a:ext uri="{FF2B5EF4-FFF2-40B4-BE49-F238E27FC236}">
                <a16:creationId xmlns:a16="http://schemas.microsoft.com/office/drawing/2014/main" id="{6D1AA158-ECA3-2B59-A27A-F89C405A1B6C}"/>
              </a:ext>
            </a:extLst>
          </p:cNvPr>
          <p:cNvCxnSpPr>
            <a:stCxn id="63" idx="1"/>
            <a:endCxn id="58" idx="5"/>
          </p:cNvCxnSpPr>
          <p:nvPr/>
        </p:nvCxnSpPr>
        <p:spPr>
          <a:xfrm flipH="1" flipV="1">
            <a:off x="6869173" y="2153560"/>
            <a:ext cx="162250" cy="251756"/>
          </a:xfrm>
          <a:prstGeom prst="line">
            <a:avLst/>
          </a:prstGeom>
          <a:ln w="44450" cap="rnd">
            <a:solidFill>
              <a:srgbClr val="00A0D7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Ovale 84">
            <a:extLst>
              <a:ext uri="{FF2B5EF4-FFF2-40B4-BE49-F238E27FC236}">
                <a16:creationId xmlns:a16="http://schemas.microsoft.com/office/drawing/2014/main" id="{052FDFD7-4A68-529B-890E-C2D31B5ECEFC}"/>
              </a:ext>
            </a:extLst>
          </p:cNvPr>
          <p:cNvSpPr/>
          <p:nvPr/>
        </p:nvSpPr>
        <p:spPr>
          <a:xfrm>
            <a:off x="7665017" y="3737975"/>
            <a:ext cx="97199" cy="97199"/>
          </a:xfrm>
          <a:prstGeom prst="ellipse">
            <a:avLst/>
          </a:prstGeom>
          <a:solidFill>
            <a:srgbClr val="00A0D7"/>
          </a:solidFill>
          <a:ln w="6350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596064">
              <a:defRPr/>
            </a:pPr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cxnSp>
        <p:nvCxnSpPr>
          <p:cNvPr id="55" name="Connettore diritto 54">
            <a:extLst>
              <a:ext uri="{FF2B5EF4-FFF2-40B4-BE49-F238E27FC236}">
                <a16:creationId xmlns:a16="http://schemas.microsoft.com/office/drawing/2014/main" id="{EC865896-D92E-67C0-B98A-7D4987603BB6}"/>
              </a:ext>
            </a:extLst>
          </p:cNvPr>
          <p:cNvCxnSpPr>
            <a:stCxn id="61" idx="5"/>
            <a:endCxn id="60" idx="1"/>
          </p:cNvCxnSpPr>
          <p:nvPr/>
        </p:nvCxnSpPr>
        <p:spPr>
          <a:xfrm>
            <a:off x="7937616" y="2498807"/>
            <a:ext cx="1539121" cy="1302002"/>
          </a:xfrm>
          <a:prstGeom prst="line">
            <a:avLst/>
          </a:prstGeom>
          <a:ln w="44450" cap="rnd">
            <a:solidFill>
              <a:srgbClr val="3B7D23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Ovale 80">
            <a:extLst>
              <a:ext uri="{FF2B5EF4-FFF2-40B4-BE49-F238E27FC236}">
                <a16:creationId xmlns:a16="http://schemas.microsoft.com/office/drawing/2014/main" id="{AB187DEC-3D01-4CBC-8F4B-0015E5EBD738}"/>
              </a:ext>
            </a:extLst>
          </p:cNvPr>
          <p:cNvSpPr/>
          <p:nvPr/>
        </p:nvSpPr>
        <p:spPr>
          <a:xfrm>
            <a:off x="8392004" y="5225922"/>
            <a:ext cx="97199" cy="97199"/>
          </a:xfrm>
          <a:prstGeom prst="ellipse">
            <a:avLst/>
          </a:prstGeom>
          <a:solidFill>
            <a:srgbClr val="FCE5EF"/>
          </a:solidFill>
          <a:ln w="6350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7" name="Ovale 197">
            <a:extLst>
              <a:ext uri="{FF2B5EF4-FFF2-40B4-BE49-F238E27FC236}">
                <a16:creationId xmlns:a16="http://schemas.microsoft.com/office/drawing/2014/main" id="{B0874504-635D-F909-2C19-C0EE27A22F7B}"/>
              </a:ext>
            </a:extLst>
          </p:cNvPr>
          <p:cNvSpPr/>
          <p:nvPr/>
        </p:nvSpPr>
        <p:spPr>
          <a:xfrm rot="1116825">
            <a:off x="7273570" y="3882948"/>
            <a:ext cx="97199" cy="97199"/>
          </a:xfrm>
          <a:prstGeom prst="ellipse">
            <a:avLst/>
          </a:prstGeom>
          <a:solidFill>
            <a:srgbClr val="FCE5EF"/>
          </a:solidFill>
          <a:ln w="6350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8" name="Ovale 115">
            <a:extLst>
              <a:ext uri="{FF2B5EF4-FFF2-40B4-BE49-F238E27FC236}">
                <a16:creationId xmlns:a16="http://schemas.microsoft.com/office/drawing/2014/main" id="{B05F073B-0623-6A16-8B1D-F4F2141A7EFE}"/>
              </a:ext>
            </a:extLst>
          </p:cNvPr>
          <p:cNvSpPr/>
          <p:nvPr/>
        </p:nvSpPr>
        <p:spPr>
          <a:xfrm>
            <a:off x="6786208" y="2070596"/>
            <a:ext cx="97199" cy="97199"/>
          </a:xfrm>
          <a:prstGeom prst="ellipse">
            <a:avLst/>
          </a:prstGeom>
          <a:solidFill>
            <a:srgbClr val="FCE5EF"/>
          </a:solidFill>
          <a:ln w="6350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9" name="Ovale 113">
            <a:extLst>
              <a:ext uri="{FF2B5EF4-FFF2-40B4-BE49-F238E27FC236}">
                <a16:creationId xmlns:a16="http://schemas.microsoft.com/office/drawing/2014/main" id="{8F05AB44-79B9-33B6-0A78-88E1FA825E53}"/>
              </a:ext>
            </a:extLst>
          </p:cNvPr>
          <p:cNvSpPr/>
          <p:nvPr/>
        </p:nvSpPr>
        <p:spPr>
          <a:xfrm rot="20687759">
            <a:off x="8519738" y="5015760"/>
            <a:ext cx="97199" cy="97199"/>
          </a:xfrm>
          <a:prstGeom prst="ellipse">
            <a:avLst/>
          </a:prstGeom>
          <a:solidFill>
            <a:srgbClr val="FCE5EF"/>
          </a:solidFill>
          <a:ln w="6350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>
              <a:defRPr/>
            </a:pPr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0" name="Ovale 110">
            <a:extLst>
              <a:ext uri="{FF2B5EF4-FFF2-40B4-BE49-F238E27FC236}">
                <a16:creationId xmlns:a16="http://schemas.microsoft.com/office/drawing/2014/main" id="{E862896B-7B31-607D-B7DE-ABC1DCDCF0A1}"/>
              </a:ext>
            </a:extLst>
          </p:cNvPr>
          <p:cNvSpPr/>
          <p:nvPr/>
        </p:nvSpPr>
        <p:spPr>
          <a:xfrm>
            <a:off x="9462501" y="3786576"/>
            <a:ext cx="97199" cy="97199"/>
          </a:xfrm>
          <a:prstGeom prst="ellipse">
            <a:avLst/>
          </a:prstGeom>
          <a:solidFill>
            <a:srgbClr val="FCE5EF"/>
          </a:solidFill>
          <a:ln w="6350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1" name="Ovale 104">
            <a:extLst>
              <a:ext uri="{FF2B5EF4-FFF2-40B4-BE49-F238E27FC236}">
                <a16:creationId xmlns:a16="http://schemas.microsoft.com/office/drawing/2014/main" id="{F1057C6D-8581-FF4B-B66C-9638A73811BC}"/>
              </a:ext>
            </a:extLst>
          </p:cNvPr>
          <p:cNvSpPr/>
          <p:nvPr/>
        </p:nvSpPr>
        <p:spPr>
          <a:xfrm>
            <a:off x="7854651" y="2415842"/>
            <a:ext cx="97199" cy="97199"/>
          </a:xfrm>
          <a:prstGeom prst="ellipse">
            <a:avLst/>
          </a:prstGeom>
          <a:solidFill>
            <a:srgbClr val="FCE5EF"/>
          </a:solidFill>
          <a:ln w="6350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2" name="Arco 6">
            <a:extLst>
              <a:ext uri="{FF2B5EF4-FFF2-40B4-BE49-F238E27FC236}">
                <a16:creationId xmlns:a16="http://schemas.microsoft.com/office/drawing/2014/main" id="{EABCCBEA-69D8-0B23-67B6-F40E952B3204}"/>
              </a:ext>
            </a:extLst>
          </p:cNvPr>
          <p:cNvSpPr/>
          <p:nvPr/>
        </p:nvSpPr>
        <p:spPr>
          <a:xfrm>
            <a:off x="7074581" y="2431777"/>
            <a:ext cx="1205542" cy="1138566"/>
          </a:xfrm>
          <a:custGeom>
            <a:avLst/>
            <a:gdLst>
              <a:gd name="csX0" fmla="*/ 358176 w 716353"/>
              <a:gd name="csY0" fmla="*/ 0 h 815630"/>
              <a:gd name="csX1" fmla="*/ 716353 w 716353"/>
              <a:gd name="csY1" fmla="*/ 407815 h 815630"/>
              <a:gd name="csX2" fmla="*/ 358177 w 716353"/>
              <a:gd name="csY2" fmla="*/ 407815 h 815630"/>
              <a:gd name="csX3" fmla="*/ 358176 w 716353"/>
              <a:gd name="csY3" fmla="*/ 0 h 815630"/>
              <a:gd name="csX0" fmla="*/ 358176 w 716353"/>
              <a:gd name="csY0" fmla="*/ 0 h 815630"/>
              <a:gd name="csX1" fmla="*/ 716353 w 716353"/>
              <a:gd name="csY1" fmla="*/ 407815 h 815630"/>
              <a:gd name="csX0" fmla="*/ 0 w 984446"/>
              <a:gd name="csY0" fmla="*/ 0 h 1010271"/>
              <a:gd name="csX1" fmla="*/ 358177 w 984446"/>
              <a:gd name="csY1" fmla="*/ 407815 h 1010271"/>
              <a:gd name="csX2" fmla="*/ 1 w 984446"/>
              <a:gd name="csY2" fmla="*/ 407815 h 1010271"/>
              <a:gd name="csX3" fmla="*/ 0 w 984446"/>
              <a:gd name="csY3" fmla="*/ 0 h 1010271"/>
              <a:gd name="csX0" fmla="*/ 0 w 984446"/>
              <a:gd name="csY0" fmla="*/ 0 h 1010271"/>
              <a:gd name="csX1" fmla="*/ 984446 w 984446"/>
              <a:gd name="csY1" fmla="*/ 1010271 h 1010271"/>
              <a:gd name="csX0" fmla="*/ 0 w 984446"/>
              <a:gd name="csY0" fmla="*/ 0 h 1010295"/>
              <a:gd name="csX1" fmla="*/ 358177 w 984446"/>
              <a:gd name="csY1" fmla="*/ 407815 h 1010295"/>
              <a:gd name="csX2" fmla="*/ 1 w 984446"/>
              <a:gd name="csY2" fmla="*/ 407815 h 1010295"/>
              <a:gd name="csX3" fmla="*/ 0 w 984446"/>
              <a:gd name="csY3" fmla="*/ 0 h 1010295"/>
              <a:gd name="csX0" fmla="*/ 0 w 984446"/>
              <a:gd name="csY0" fmla="*/ 0 h 1010295"/>
              <a:gd name="csX1" fmla="*/ 984446 w 984446"/>
              <a:gd name="csY1" fmla="*/ 1010271 h 1010295"/>
              <a:gd name="csX0" fmla="*/ 354806 w 1339252"/>
              <a:gd name="csY0" fmla="*/ 254793 h 1265083"/>
              <a:gd name="csX1" fmla="*/ 712983 w 1339252"/>
              <a:gd name="csY1" fmla="*/ 662608 h 1265083"/>
              <a:gd name="csX2" fmla="*/ 354807 w 1339252"/>
              <a:gd name="csY2" fmla="*/ 662608 h 1265083"/>
              <a:gd name="csX3" fmla="*/ 354806 w 1339252"/>
              <a:gd name="csY3" fmla="*/ 254793 h 1265083"/>
              <a:gd name="csX0" fmla="*/ 0 w 1339252"/>
              <a:gd name="csY0" fmla="*/ 0 h 1265083"/>
              <a:gd name="csX1" fmla="*/ 1339252 w 1339252"/>
              <a:gd name="csY1" fmla="*/ 1265064 h 1265083"/>
              <a:gd name="csX0" fmla="*/ 355058 w 1339504"/>
              <a:gd name="csY0" fmla="*/ 254793 h 1265086"/>
              <a:gd name="csX1" fmla="*/ 713235 w 1339504"/>
              <a:gd name="csY1" fmla="*/ 662608 h 1265086"/>
              <a:gd name="csX2" fmla="*/ 355059 w 1339504"/>
              <a:gd name="csY2" fmla="*/ 662608 h 1265086"/>
              <a:gd name="csX3" fmla="*/ 355058 w 1339504"/>
              <a:gd name="csY3" fmla="*/ 254793 h 1265086"/>
              <a:gd name="csX0" fmla="*/ 252 w 1339504"/>
              <a:gd name="csY0" fmla="*/ 0 h 1265086"/>
              <a:gd name="csX1" fmla="*/ 1339504 w 1339504"/>
              <a:gd name="csY1" fmla="*/ 1265064 h 126508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339504" h="1265086" stroke="0" extrusionOk="0">
                <a:moveTo>
                  <a:pt x="355058" y="254793"/>
                </a:moveTo>
                <a:cubicBezTo>
                  <a:pt x="552874" y="254793"/>
                  <a:pt x="713235" y="437378"/>
                  <a:pt x="713235" y="662608"/>
                </a:cubicBezTo>
                <a:lnTo>
                  <a:pt x="355059" y="662608"/>
                </a:lnTo>
                <a:cubicBezTo>
                  <a:pt x="355059" y="526670"/>
                  <a:pt x="355058" y="390731"/>
                  <a:pt x="355058" y="254793"/>
                </a:cubicBezTo>
                <a:close/>
              </a:path>
              <a:path w="1339504" h="1265086" fill="none">
                <a:moveTo>
                  <a:pt x="252" y="0"/>
                </a:moveTo>
                <a:cubicBezTo>
                  <a:pt x="-18626" y="190500"/>
                  <a:pt x="1025179" y="1270815"/>
                  <a:pt x="1339504" y="1265064"/>
                </a:cubicBezTo>
              </a:path>
            </a:pathLst>
          </a:custGeom>
          <a:ln w="19050" cap="rnd">
            <a:solidFill>
              <a:schemeClr val="accent4"/>
            </a:solidFill>
            <a:prstDash val="sysDash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sz="1458"/>
          </a:p>
        </p:txBody>
      </p:sp>
      <p:sp>
        <p:nvSpPr>
          <p:cNvPr id="63" name="Ovale 102">
            <a:extLst>
              <a:ext uri="{FF2B5EF4-FFF2-40B4-BE49-F238E27FC236}">
                <a16:creationId xmlns:a16="http://schemas.microsoft.com/office/drawing/2014/main" id="{DD14EEA9-F829-4D0B-BA29-15417C354496}"/>
              </a:ext>
            </a:extLst>
          </p:cNvPr>
          <p:cNvSpPr/>
          <p:nvPr/>
        </p:nvSpPr>
        <p:spPr>
          <a:xfrm rot="20932193">
            <a:off x="7023177" y="2383803"/>
            <a:ext cx="97199" cy="97199"/>
          </a:xfrm>
          <a:prstGeom prst="ellipse">
            <a:avLst/>
          </a:prstGeom>
          <a:solidFill>
            <a:srgbClr val="FCE5EF"/>
          </a:solidFill>
          <a:ln w="6350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4" name="Ovale 106">
            <a:extLst>
              <a:ext uri="{FF2B5EF4-FFF2-40B4-BE49-F238E27FC236}">
                <a16:creationId xmlns:a16="http://schemas.microsoft.com/office/drawing/2014/main" id="{F36D08A3-642B-23BA-9428-8108E77F100E}"/>
              </a:ext>
            </a:extLst>
          </p:cNvPr>
          <p:cNvSpPr/>
          <p:nvPr/>
        </p:nvSpPr>
        <p:spPr>
          <a:xfrm rot="1296911">
            <a:off x="8238031" y="3507980"/>
            <a:ext cx="97199" cy="97199"/>
          </a:xfrm>
          <a:prstGeom prst="ellipse">
            <a:avLst/>
          </a:prstGeom>
          <a:solidFill>
            <a:srgbClr val="FCE5EF"/>
          </a:solidFill>
          <a:ln w="6350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6" name="CasellaDiTesto 65">
            <a:extLst>
              <a:ext uri="{FF2B5EF4-FFF2-40B4-BE49-F238E27FC236}">
                <a16:creationId xmlns:a16="http://schemas.microsoft.com/office/drawing/2014/main" id="{A1B771C5-97D0-8EAE-D76E-4A192BDE1BC4}"/>
              </a:ext>
            </a:extLst>
          </p:cNvPr>
          <p:cNvSpPr txBox="1"/>
          <p:nvPr/>
        </p:nvSpPr>
        <p:spPr>
          <a:xfrm>
            <a:off x="4944989" y="961460"/>
            <a:ext cx="46925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i="1" dirty="0">
                <a:solidFill>
                  <a:schemeClr val="bg1"/>
                </a:solidFill>
              </a:rPr>
              <a:t>(Fibra Spenta BB 2.0)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9DC3802C-14F8-21CE-E4CB-27C846510B47}"/>
              </a:ext>
            </a:extLst>
          </p:cNvPr>
          <p:cNvSpPr txBox="1"/>
          <p:nvPr/>
        </p:nvSpPr>
        <p:spPr>
          <a:xfrm>
            <a:off x="-596528" y="901879"/>
            <a:ext cx="49808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i="1" dirty="0">
                <a:solidFill>
                  <a:schemeClr val="bg1"/>
                </a:solidFill>
              </a:rPr>
              <a:t>(Fibra Accesa - OTN)</a:t>
            </a:r>
            <a:endParaRPr lang="it-IT" dirty="0">
              <a:solidFill>
                <a:schemeClr val="bg1"/>
              </a:solidFill>
            </a:endParaRPr>
          </a:p>
        </p:txBody>
      </p:sp>
      <p:grpSp>
        <p:nvGrpSpPr>
          <p:cNvPr id="72" name="Elemento grafico 128">
            <a:extLst>
              <a:ext uri="{FF2B5EF4-FFF2-40B4-BE49-F238E27FC236}">
                <a16:creationId xmlns:a16="http://schemas.microsoft.com/office/drawing/2014/main" id="{8875FD93-C31B-F088-0B34-865489B311CE}"/>
              </a:ext>
            </a:extLst>
          </p:cNvPr>
          <p:cNvGrpSpPr/>
          <p:nvPr/>
        </p:nvGrpSpPr>
        <p:grpSpPr>
          <a:xfrm>
            <a:off x="508371" y="1245478"/>
            <a:ext cx="3921129" cy="4368503"/>
            <a:chOff x="7480092" y="704736"/>
            <a:chExt cx="3040484" cy="3601989"/>
          </a:xfrm>
        </p:grpSpPr>
        <p:grpSp>
          <p:nvGrpSpPr>
            <p:cNvPr id="74" name="Elemento grafico 128">
              <a:extLst>
                <a:ext uri="{FF2B5EF4-FFF2-40B4-BE49-F238E27FC236}">
                  <a16:creationId xmlns:a16="http://schemas.microsoft.com/office/drawing/2014/main" id="{5FB0ACFD-F7C8-50FC-EEF9-A4449E5F5E51}"/>
                </a:ext>
              </a:extLst>
            </p:cNvPr>
            <p:cNvGrpSpPr/>
            <p:nvPr/>
          </p:nvGrpSpPr>
          <p:grpSpPr>
            <a:xfrm>
              <a:off x="7480092" y="704736"/>
              <a:ext cx="3040484" cy="3601989"/>
              <a:chOff x="7480092" y="704736"/>
              <a:chExt cx="3040484" cy="3601989"/>
            </a:xfrm>
            <a:solidFill>
              <a:srgbClr val="4C4C4C"/>
            </a:solidFill>
          </p:grpSpPr>
          <p:sp>
            <p:nvSpPr>
              <p:cNvPr id="92" name="Figura a mano libera: forma 91">
                <a:extLst>
                  <a:ext uri="{FF2B5EF4-FFF2-40B4-BE49-F238E27FC236}">
                    <a16:creationId xmlns:a16="http://schemas.microsoft.com/office/drawing/2014/main" id="{88205E53-A277-99D5-ED23-881E4E58135A}"/>
                  </a:ext>
                </a:extLst>
              </p:cNvPr>
              <p:cNvSpPr/>
              <p:nvPr/>
            </p:nvSpPr>
            <p:spPr>
              <a:xfrm>
                <a:off x="8963982" y="3779245"/>
                <a:ext cx="803731" cy="527480"/>
              </a:xfrm>
              <a:custGeom>
                <a:avLst/>
                <a:gdLst>
                  <a:gd name="csX0" fmla="*/ 406559 w 803731"/>
                  <a:gd name="csY0" fmla="*/ 83763 h 527480"/>
                  <a:gd name="csX1" fmla="*/ 427742 w 803731"/>
                  <a:gd name="csY1" fmla="*/ 87133 h 527480"/>
                  <a:gd name="csX2" fmla="*/ 447722 w 803731"/>
                  <a:gd name="csY2" fmla="*/ 87133 h 527480"/>
                  <a:gd name="csX3" fmla="*/ 473478 w 803731"/>
                  <a:gd name="csY3" fmla="*/ 87454 h 527480"/>
                  <a:gd name="csX4" fmla="*/ 503807 w 803731"/>
                  <a:gd name="csY4" fmla="*/ 87454 h 527480"/>
                  <a:gd name="csX5" fmla="*/ 532451 w 803731"/>
                  <a:gd name="csY5" fmla="*/ 77987 h 527480"/>
                  <a:gd name="csX6" fmla="*/ 554597 w 803731"/>
                  <a:gd name="csY6" fmla="*/ 70284 h 527480"/>
                  <a:gd name="csX7" fmla="*/ 567355 w 803731"/>
                  <a:gd name="csY7" fmla="*/ 64748 h 527480"/>
                  <a:gd name="csX8" fmla="*/ 573373 w 803731"/>
                  <a:gd name="csY8" fmla="*/ 58730 h 527480"/>
                  <a:gd name="csX9" fmla="*/ 580113 w 803731"/>
                  <a:gd name="csY9" fmla="*/ 52231 h 527480"/>
                  <a:gd name="csX10" fmla="*/ 586131 w 803731"/>
                  <a:gd name="csY10" fmla="*/ 44047 h 527480"/>
                  <a:gd name="csX11" fmla="*/ 589020 w 803731"/>
                  <a:gd name="csY11" fmla="*/ 39233 h 527480"/>
                  <a:gd name="csX12" fmla="*/ 596241 w 803731"/>
                  <a:gd name="csY12" fmla="*/ 39233 h 527480"/>
                  <a:gd name="csX13" fmla="*/ 608517 w 803731"/>
                  <a:gd name="csY13" fmla="*/ 39233 h 527480"/>
                  <a:gd name="csX14" fmla="*/ 617663 w 803731"/>
                  <a:gd name="csY14" fmla="*/ 40677 h 527480"/>
                  <a:gd name="csX15" fmla="*/ 627774 w 803731"/>
                  <a:gd name="csY15" fmla="*/ 35863 h 527480"/>
                  <a:gd name="csX16" fmla="*/ 632828 w 803731"/>
                  <a:gd name="csY16" fmla="*/ 34659 h 527480"/>
                  <a:gd name="csX17" fmla="*/ 640771 w 803731"/>
                  <a:gd name="csY17" fmla="*/ 38270 h 527480"/>
                  <a:gd name="csX18" fmla="*/ 647511 w 803731"/>
                  <a:gd name="csY18" fmla="*/ 42121 h 527480"/>
                  <a:gd name="csX19" fmla="*/ 658103 w 803731"/>
                  <a:gd name="csY19" fmla="*/ 42603 h 527480"/>
                  <a:gd name="csX20" fmla="*/ 661713 w 803731"/>
                  <a:gd name="csY20" fmla="*/ 43084 h 527480"/>
                  <a:gd name="csX21" fmla="*/ 669175 w 803731"/>
                  <a:gd name="csY21" fmla="*/ 48139 h 527480"/>
                  <a:gd name="csX22" fmla="*/ 674953 w 803731"/>
                  <a:gd name="csY22" fmla="*/ 50305 h 527480"/>
                  <a:gd name="csX23" fmla="*/ 680007 w 803731"/>
                  <a:gd name="csY23" fmla="*/ 49102 h 527480"/>
                  <a:gd name="csX24" fmla="*/ 687469 w 803731"/>
                  <a:gd name="csY24" fmla="*/ 47899 h 527480"/>
                  <a:gd name="csX25" fmla="*/ 697580 w 803731"/>
                  <a:gd name="csY25" fmla="*/ 41400 h 527480"/>
                  <a:gd name="csX26" fmla="*/ 705523 w 803731"/>
                  <a:gd name="csY26" fmla="*/ 36586 h 527480"/>
                  <a:gd name="csX27" fmla="*/ 709254 w 803731"/>
                  <a:gd name="csY27" fmla="*/ 29364 h 527480"/>
                  <a:gd name="csX28" fmla="*/ 709254 w 803731"/>
                  <a:gd name="csY28" fmla="*/ 22143 h 527480"/>
                  <a:gd name="csX29" fmla="*/ 712503 w 803731"/>
                  <a:gd name="csY29" fmla="*/ 18412 h 527480"/>
                  <a:gd name="csX30" fmla="*/ 717438 w 803731"/>
                  <a:gd name="csY30" fmla="*/ 17209 h 527480"/>
                  <a:gd name="csX31" fmla="*/ 724900 w 803731"/>
                  <a:gd name="csY31" fmla="*/ 24430 h 527480"/>
                  <a:gd name="csX32" fmla="*/ 733685 w 803731"/>
                  <a:gd name="csY32" fmla="*/ 24310 h 527480"/>
                  <a:gd name="csX33" fmla="*/ 738138 w 803731"/>
                  <a:gd name="csY33" fmla="*/ 23347 h 527480"/>
                  <a:gd name="csX34" fmla="*/ 757996 w 803731"/>
                  <a:gd name="csY34" fmla="*/ 15164 h 527480"/>
                  <a:gd name="csX35" fmla="*/ 766180 w 803731"/>
                  <a:gd name="csY35" fmla="*/ 10831 h 527480"/>
                  <a:gd name="csX36" fmla="*/ 777734 w 803731"/>
                  <a:gd name="csY36" fmla="*/ 6258 h 527480"/>
                  <a:gd name="csX37" fmla="*/ 784474 w 803731"/>
                  <a:gd name="csY37" fmla="*/ 4333 h 527480"/>
                  <a:gd name="csX38" fmla="*/ 794584 w 803731"/>
                  <a:gd name="csY38" fmla="*/ 0 h 527480"/>
                  <a:gd name="csX39" fmla="*/ 800602 w 803731"/>
                  <a:gd name="csY39" fmla="*/ 2648 h 527480"/>
                  <a:gd name="csX40" fmla="*/ 803732 w 803731"/>
                  <a:gd name="csY40" fmla="*/ 8426 h 527480"/>
                  <a:gd name="csX41" fmla="*/ 803732 w 803731"/>
                  <a:gd name="csY41" fmla="*/ 16610 h 527480"/>
                  <a:gd name="csX42" fmla="*/ 802046 w 803731"/>
                  <a:gd name="csY42" fmla="*/ 24553 h 527480"/>
                  <a:gd name="csX43" fmla="*/ 798435 w 803731"/>
                  <a:gd name="csY43" fmla="*/ 33700 h 527480"/>
                  <a:gd name="csX44" fmla="*/ 792658 w 803731"/>
                  <a:gd name="csY44" fmla="*/ 43730 h 527480"/>
                  <a:gd name="csX45" fmla="*/ 784715 w 803731"/>
                  <a:gd name="csY45" fmla="*/ 58734 h 527480"/>
                  <a:gd name="csX46" fmla="*/ 769791 w 803731"/>
                  <a:gd name="csY46" fmla="*/ 81602 h 527480"/>
                  <a:gd name="csX47" fmla="*/ 736813 w 803731"/>
                  <a:gd name="csY47" fmla="*/ 127337 h 527480"/>
                  <a:gd name="csX48" fmla="*/ 730314 w 803731"/>
                  <a:gd name="csY48" fmla="*/ 137928 h 527480"/>
                  <a:gd name="csX49" fmla="*/ 726222 w 803731"/>
                  <a:gd name="csY49" fmla="*/ 145390 h 527480"/>
                  <a:gd name="csX50" fmla="*/ 717797 w 803731"/>
                  <a:gd name="csY50" fmla="*/ 163684 h 527480"/>
                  <a:gd name="csX51" fmla="*/ 710576 w 803731"/>
                  <a:gd name="csY51" fmla="*/ 167776 h 527480"/>
                  <a:gd name="csX52" fmla="*/ 707849 w 803731"/>
                  <a:gd name="csY52" fmla="*/ 175640 h 527480"/>
                  <a:gd name="csX53" fmla="*/ 709132 w 803731"/>
                  <a:gd name="csY53" fmla="*/ 186874 h 527480"/>
                  <a:gd name="csX54" fmla="*/ 705762 w 803731"/>
                  <a:gd name="csY54" fmla="*/ 195700 h 527480"/>
                  <a:gd name="csX55" fmla="*/ 703035 w 803731"/>
                  <a:gd name="csY55" fmla="*/ 205810 h 527480"/>
                  <a:gd name="csX56" fmla="*/ 702072 w 803731"/>
                  <a:gd name="csY56" fmla="*/ 218328 h 527480"/>
                  <a:gd name="csX57" fmla="*/ 699986 w 803731"/>
                  <a:gd name="csY57" fmla="*/ 231165 h 527480"/>
                  <a:gd name="csX58" fmla="*/ 687148 w 803731"/>
                  <a:gd name="csY58" fmla="*/ 244003 h 527480"/>
                  <a:gd name="csX59" fmla="*/ 682334 w 803731"/>
                  <a:gd name="csY59" fmla="*/ 250101 h 527480"/>
                  <a:gd name="csX60" fmla="*/ 680409 w 803731"/>
                  <a:gd name="csY60" fmla="*/ 252187 h 527480"/>
                  <a:gd name="csX61" fmla="*/ 678644 w 803731"/>
                  <a:gd name="csY61" fmla="*/ 256681 h 527480"/>
                  <a:gd name="csX62" fmla="*/ 677520 w 803731"/>
                  <a:gd name="csY62" fmla="*/ 264223 h 527480"/>
                  <a:gd name="csX63" fmla="*/ 676718 w 803731"/>
                  <a:gd name="csY63" fmla="*/ 274975 h 527480"/>
                  <a:gd name="csX64" fmla="*/ 676718 w 803731"/>
                  <a:gd name="csY64" fmla="*/ 302576 h 527480"/>
                  <a:gd name="csX65" fmla="*/ 679286 w 803731"/>
                  <a:gd name="csY65" fmla="*/ 312365 h 527480"/>
                  <a:gd name="csX66" fmla="*/ 682495 w 803731"/>
                  <a:gd name="csY66" fmla="*/ 316056 h 527480"/>
                  <a:gd name="csX67" fmla="*/ 687952 w 803731"/>
                  <a:gd name="csY67" fmla="*/ 317982 h 527480"/>
                  <a:gd name="csX68" fmla="*/ 694371 w 803731"/>
                  <a:gd name="csY68" fmla="*/ 320709 h 527480"/>
                  <a:gd name="csX69" fmla="*/ 700148 w 803731"/>
                  <a:gd name="csY69" fmla="*/ 322153 h 527480"/>
                  <a:gd name="csX70" fmla="*/ 712986 w 803731"/>
                  <a:gd name="csY70" fmla="*/ 327609 h 527480"/>
                  <a:gd name="csX71" fmla="*/ 720568 w 803731"/>
                  <a:gd name="csY71" fmla="*/ 334590 h 527480"/>
                  <a:gd name="csX72" fmla="*/ 720087 w 803731"/>
                  <a:gd name="csY72" fmla="*/ 337358 h 527480"/>
                  <a:gd name="csX73" fmla="*/ 714912 w 803731"/>
                  <a:gd name="csY73" fmla="*/ 339284 h 527480"/>
                  <a:gd name="csX74" fmla="*/ 705283 w 803731"/>
                  <a:gd name="csY74" fmla="*/ 340006 h 527480"/>
                  <a:gd name="csX75" fmla="*/ 702755 w 803731"/>
                  <a:gd name="csY75" fmla="*/ 341691 h 527480"/>
                  <a:gd name="csX76" fmla="*/ 702515 w 803731"/>
                  <a:gd name="csY76" fmla="*/ 344459 h 527480"/>
                  <a:gd name="csX77" fmla="*/ 701592 w 803731"/>
                  <a:gd name="csY77" fmla="*/ 358260 h 527480"/>
                  <a:gd name="csX78" fmla="*/ 707690 w 803731"/>
                  <a:gd name="csY78" fmla="*/ 370456 h 527480"/>
                  <a:gd name="csX79" fmla="*/ 712183 w 803731"/>
                  <a:gd name="csY79" fmla="*/ 376232 h 527480"/>
                  <a:gd name="csX80" fmla="*/ 719243 w 803731"/>
                  <a:gd name="csY80" fmla="*/ 381047 h 527480"/>
                  <a:gd name="csX81" fmla="*/ 729192 w 803731"/>
                  <a:gd name="csY81" fmla="*/ 381047 h 527480"/>
                  <a:gd name="csX82" fmla="*/ 731118 w 803731"/>
                  <a:gd name="csY82" fmla="*/ 387788 h 527480"/>
                  <a:gd name="csX83" fmla="*/ 729192 w 803731"/>
                  <a:gd name="csY83" fmla="*/ 395170 h 527480"/>
                  <a:gd name="csX84" fmla="*/ 728871 w 803731"/>
                  <a:gd name="csY84" fmla="*/ 400305 h 527480"/>
                  <a:gd name="csX85" fmla="*/ 730796 w 803731"/>
                  <a:gd name="csY85" fmla="*/ 404477 h 527480"/>
                  <a:gd name="csX86" fmla="*/ 734326 w 803731"/>
                  <a:gd name="csY86" fmla="*/ 410255 h 527480"/>
                  <a:gd name="csX87" fmla="*/ 736573 w 803731"/>
                  <a:gd name="csY87" fmla="*/ 412823 h 527480"/>
                  <a:gd name="csX88" fmla="*/ 734646 w 803731"/>
                  <a:gd name="csY88" fmla="*/ 413424 h 527480"/>
                  <a:gd name="csX89" fmla="*/ 722010 w 803731"/>
                  <a:gd name="csY89" fmla="*/ 415832 h 527480"/>
                  <a:gd name="csX90" fmla="*/ 720085 w 803731"/>
                  <a:gd name="csY90" fmla="*/ 417155 h 527480"/>
                  <a:gd name="csX91" fmla="*/ 702552 w 803731"/>
                  <a:gd name="csY91" fmla="*/ 430233 h 527480"/>
                  <a:gd name="csX92" fmla="*/ 697658 w 803731"/>
                  <a:gd name="csY92" fmla="*/ 438097 h 527480"/>
                  <a:gd name="csX93" fmla="*/ 683296 w 803731"/>
                  <a:gd name="csY93" fmla="*/ 461446 h 527480"/>
                  <a:gd name="csX94" fmla="*/ 681049 w 803731"/>
                  <a:gd name="csY94" fmla="*/ 471395 h 527480"/>
                  <a:gd name="csX95" fmla="*/ 678482 w 803731"/>
                  <a:gd name="csY95" fmla="*/ 483751 h 527480"/>
                  <a:gd name="csX96" fmla="*/ 683457 w 803731"/>
                  <a:gd name="csY96" fmla="*/ 498354 h 527480"/>
                  <a:gd name="csX97" fmla="*/ 686827 w 803731"/>
                  <a:gd name="csY97" fmla="*/ 508464 h 527480"/>
                  <a:gd name="csX98" fmla="*/ 687308 w 803731"/>
                  <a:gd name="csY98" fmla="*/ 515685 h 527480"/>
                  <a:gd name="csX99" fmla="*/ 687389 w 803731"/>
                  <a:gd name="csY99" fmla="*/ 518815 h 527480"/>
                  <a:gd name="csX100" fmla="*/ 682976 w 803731"/>
                  <a:gd name="csY100" fmla="*/ 521703 h 527480"/>
                  <a:gd name="csX101" fmla="*/ 680809 w 803731"/>
                  <a:gd name="csY101" fmla="*/ 523468 h 527480"/>
                  <a:gd name="csX102" fmla="*/ 678884 w 803731"/>
                  <a:gd name="csY102" fmla="*/ 526357 h 527480"/>
                  <a:gd name="csX103" fmla="*/ 675433 w 803731"/>
                  <a:gd name="csY103" fmla="*/ 527481 h 527480"/>
                  <a:gd name="csX104" fmla="*/ 668934 w 803731"/>
                  <a:gd name="csY104" fmla="*/ 523469 h 527480"/>
                  <a:gd name="csX105" fmla="*/ 665644 w 803731"/>
                  <a:gd name="csY105" fmla="*/ 520421 h 527480"/>
                  <a:gd name="csX106" fmla="*/ 663398 w 803731"/>
                  <a:gd name="csY106" fmla="*/ 516649 h 527480"/>
                  <a:gd name="csX107" fmla="*/ 659385 w 803731"/>
                  <a:gd name="csY107" fmla="*/ 513119 h 527480"/>
                  <a:gd name="csX108" fmla="*/ 655694 w 803731"/>
                  <a:gd name="csY108" fmla="*/ 511594 h 527480"/>
                  <a:gd name="csX109" fmla="*/ 650238 w 803731"/>
                  <a:gd name="csY109" fmla="*/ 511354 h 527480"/>
                  <a:gd name="csX110" fmla="*/ 643418 w 803731"/>
                  <a:gd name="csY110" fmla="*/ 510310 h 527480"/>
                  <a:gd name="csX111" fmla="*/ 639086 w 803731"/>
                  <a:gd name="csY111" fmla="*/ 509267 h 527480"/>
                  <a:gd name="csX112" fmla="*/ 632767 w 803731"/>
                  <a:gd name="csY112" fmla="*/ 504473 h 527480"/>
                  <a:gd name="csX113" fmla="*/ 628735 w 803731"/>
                  <a:gd name="csY113" fmla="*/ 502969 h 527480"/>
                  <a:gd name="csX114" fmla="*/ 622657 w 803731"/>
                  <a:gd name="csY114" fmla="*/ 502608 h 527480"/>
                  <a:gd name="csX115" fmla="*/ 614714 w 803731"/>
                  <a:gd name="csY115" fmla="*/ 502548 h 527480"/>
                  <a:gd name="csX116" fmla="*/ 610441 w 803731"/>
                  <a:gd name="csY116" fmla="*/ 503692 h 527480"/>
                  <a:gd name="csX117" fmla="*/ 606090 w 803731"/>
                  <a:gd name="csY117" fmla="*/ 506159 h 527480"/>
                  <a:gd name="csX118" fmla="*/ 597082 w 803731"/>
                  <a:gd name="csY118" fmla="*/ 509107 h 527480"/>
                  <a:gd name="csX119" fmla="*/ 590944 w 803731"/>
                  <a:gd name="csY119" fmla="*/ 508385 h 527480"/>
                  <a:gd name="csX120" fmla="*/ 581857 w 803731"/>
                  <a:gd name="csY120" fmla="*/ 504956 h 527480"/>
                  <a:gd name="csX121" fmla="*/ 576562 w 803731"/>
                  <a:gd name="csY121" fmla="*/ 503392 h 527480"/>
                  <a:gd name="csX122" fmla="*/ 566513 w 803731"/>
                  <a:gd name="csY122" fmla="*/ 495870 h 527480"/>
                  <a:gd name="csX123" fmla="*/ 560796 w 803731"/>
                  <a:gd name="csY123" fmla="*/ 493162 h 527480"/>
                  <a:gd name="csX124" fmla="*/ 558088 w 803731"/>
                  <a:gd name="csY124" fmla="*/ 490695 h 527480"/>
                  <a:gd name="csX125" fmla="*/ 555741 w 803731"/>
                  <a:gd name="csY125" fmla="*/ 489191 h 527480"/>
                  <a:gd name="csX126" fmla="*/ 547918 w 803731"/>
                  <a:gd name="csY126" fmla="*/ 486904 h 527480"/>
                  <a:gd name="csX127" fmla="*/ 538309 w 803731"/>
                  <a:gd name="csY127" fmla="*/ 484155 h 527480"/>
                  <a:gd name="csX128" fmla="*/ 526594 w 803731"/>
                  <a:gd name="csY128" fmla="*/ 482710 h 527480"/>
                  <a:gd name="csX129" fmla="*/ 522824 w 803731"/>
                  <a:gd name="csY129" fmla="*/ 480544 h 527480"/>
                  <a:gd name="csX130" fmla="*/ 520096 w 803731"/>
                  <a:gd name="csY130" fmla="*/ 475169 h 527480"/>
                  <a:gd name="csX131" fmla="*/ 507539 w 803731"/>
                  <a:gd name="csY131" fmla="*/ 448570 h 527480"/>
                  <a:gd name="csX132" fmla="*/ 493577 w 803731"/>
                  <a:gd name="csY132" fmla="*/ 427267 h 527480"/>
                  <a:gd name="csX133" fmla="*/ 489485 w 803731"/>
                  <a:gd name="csY133" fmla="*/ 421731 h 527480"/>
                  <a:gd name="csX134" fmla="*/ 482384 w 803731"/>
                  <a:gd name="csY134" fmla="*/ 413908 h 527480"/>
                  <a:gd name="csX135" fmla="*/ 477811 w 803731"/>
                  <a:gd name="csY135" fmla="*/ 408250 h 527480"/>
                  <a:gd name="csX136" fmla="*/ 465615 w 803731"/>
                  <a:gd name="csY136" fmla="*/ 398462 h 527480"/>
                  <a:gd name="csX137" fmla="*/ 460320 w 803731"/>
                  <a:gd name="csY137" fmla="*/ 394770 h 527480"/>
                  <a:gd name="csX138" fmla="*/ 448123 w 803731"/>
                  <a:gd name="csY138" fmla="*/ 390277 h 527480"/>
                  <a:gd name="csX139" fmla="*/ 430391 w 803731"/>
                  <a:gd name="csY139" fmla="*/ 384179 h 527480"/>
                  <a:gd name="csX140" fmla="*/ 423290 w 803731"/>
                  <a:gd name="csY140" fmla="*/ 381771 h 527480"/>
                  <a:gd name="csX141" fmla="*/ 418236 w 803731"/>
                  <a:gd name="csY141" fmla="*/ 378762 h 527480"/>
                  <a:gd name="csX142" fmla="*/ 410172 w 803731"/>
                  <a:gd name="csY142" fmla="*/ 379244 h 527480"/>
                  <a:gd name="csX143" fmla="*/ 400904 w 803731"/>
                  <a:gd name="csY143" fmla="*/ 379123 h 527480"/>
                  <a:gd name="csX144" fmla="*/ 393442 w 803731"/>
                  <a:gd name="csY144" fmla="*/ 380206 h 527480"/>
                  <a:gd name="csX145" fmla="*/ 384897 w 803731"/>
                  <a:gd name="csY145" fmla="*/ 382373 h 527480"/>
                  <a:gd name="csX146" fmla="*/ 378278 w 803731"/>
                  <a:gd name="csY146" fmla="*/ 383817 h 527480"/>
                  <a:gd name="csX147" fmla="*/ 374426 w 803731"/>
                  <a:gd name="csY147" fmla="*/ 383937 h 527480"/>
                  <a:gd name="csX148" fmla="*/ 369011 w 803731"/>
                  <a:gd name="csY148" fmla="*/ 383817 h 527480"/>
                  <a:gd name="csX149" fmla="*/ 360346 w 803731"/>
                  <a:gd name="csY149" fmla="*/ 376235 h 527480"/>
                  <a:gd name="csX150" fmla="*/ 355171 w 803731"/>
                  <a:gd name="csY150" fmla="*/ 371902 h 527480"/>
                  <a:gd name="csX151" fmla="*/ 353005 w 803731"/>
                  <a:gd name="csY151" fmla="*/ 369013 h 527480"/>
                  <a:gd name="csX152" fmla="*/ 345543 w 803731"/>
                  <a:gd name="csY152" fmla="*/ 368652 h 527480"/>
                  <a:gd name="csX153" fmla="*/ 333749 w 803731"/>
                  <a:gd name="csY153" fmla="*/ 366847 h 527480"/>
                  <a:gd name="csX154" fmla="*/ 329176 w 803731"/>
                  <a:gd name="csY154" fmla="*/ 362756 h 527480"/>
                  <a:gd name="csX155" fmla="*/ 320871 w 803731"/>
                  <a:gd name="csY155" fmla="*/ 358423 h 527480"/>
                  <a:gd name="csX156" fmla="*/ 314011 w 803731"/>
                  <a:gd name="csY156" fmla="*/ 354812 h 527480"/>
                  <a:gd name="csX157" fmla="*/ 309718 w 803731"/>
                  <a:gd name="csY157" fmla="*/ 345104 h 527480"/>
                  <a:gd name="csX158" fmla="*/ 307632 w 803731"/>
                  <a:gd name="csY158" fmla="*/ 343339 h 527480"/>
                  <a:gd name="csX159" fmla="*/ 299287 w 803731"/>
                  <a:gd name="csY159" fmla="*/ 338766 h 527480"/>
                  <a:gd name="csX160" fmla="*/ 287331 w 803731"/>
                  <a:gd name="csY160" fmla="*/ 329940 h 527480"/>
                  <a:gd name="csX161" fmla="*/ 276980 w 803731"/>
                  <a:gd name="csY161" fmla="*/ 323119 h 527480"/>
                  <a:gd name="csX162" fmla="*/ 266870 w 803731"/>
                  <a:gd name="csY162" fmla="*/ 320711 h 527480"/>
                  <a:gd name="csX163" fmla="*/ 254835 w 803731"/>
                  <a:gd name="csY163" fmla="*/ 318144 h 527480"/>
                  <a:gd name="csX164" fmla="*/ 237665 w 803731"/>
                  <a:gd name="csY164" fmla="*/ 303541 h 527480"/>
                  <a:gd name="csX165" fmla="*/ 229801 w 803731"/>
                  <a:gd name="csY165" fmla="*/ 298085 h 527480"/>
                  <a:gd name="csX166" fmla="*/ 219371 w 803731"/>
                  <a:gd name="csY166" fmla="*/ 292950 h 527480"/>
                  <a:gd name="csX167" fmla="*/ 211347 w 803731"/>
                  <a:gd name="csY167" fmla="*/ 285086 h 527480"/>
                  <a:gd name="csX168" fmla="*/ 189683 w 803731"/>
                  <a:gd name="csY168" fmla="*/ 261014 h 527480"/>
                  <a:gd name="csX169" fmla="*/ 182462 w 803731"/>
                  <a:gd name="csY169" fmla="*/ 254436 h 527480"/>
                  <a:gd name="csX170" fmla="*/ 173635 w 803731"/>
                  <a:gd name="csY170" fmla="*/ 254436 h 527480"/>
                  <a:gd name="csX171" fmla="*/ 150848 w 803731"/>
                  <a:gd name="csY171" fmla="*/ 253793 h 527480"/>
                  <a:gd name="csX172" fmla="*/ 144589 w 803731"/>
                  <a:gd name="csY172" fmla="*/ 248979 h 527480"/>
                  <a:gd name="csX173" fmla="*/ 136886 w 803731"/>
                  <a:gd name="csY173" fmla="*/ 239993 h 527480"/>
                  <a:gd name="csX174" fmla="*/ 132071 w 803731"/>
                  <a:gd name="csY174" fmla="*/ 234537 h 527480"/>
                  <a:gd name="csX175" fmla="*/ 126455 w 803731"/>
                  <a:gd name="csY175" fmla="*/ 231969 h 527480"/>
                  <a:gd name="csX176" fmla="*/ 119555 w 803731"/>
                  <a:gd name="csY176" fmla="*/ 231007 h 527480"/>
                  <a:gd name="csX177" fmla="*/ 95966 w 803731"/>
                  <a:gd name="csY177" fmla="*/ 227796 h 527480"/>
                  <a:gd name="csX178" fmla="*/ 85535 w 803731"/>
                  <a:gd name="csY178" fmla="*/ 227796 h 527480"/>
                  <a:gd name="csX179" fmla="*/ 80078 w 803731"/>
                  <a:gd name="csY179" fmla="*/ 229240 h 527480"/>
                  <a:gd name="csX180" fmla="*/ 72375 w 803731"/>
                  <a:gd name="csY180" fmla="*/ 232129 h 527480"/>
                  <a:gd name="csX181" fmla="*/ 62587 w 803731"/>
                  <a:gd name="csY181" fmla="*/ 229883 h 527480"/>
                  <a:gd name="csX182" fmla="*/ 54563 w 803731"/>
                  <a:gd name="csY182" fmla="*/ 226032 h 527480"/>
                  <a:gd name="csX183" fmla="*/ 48785 w 803731"/>
                  <a:gd name="csY183" fmla="*/ 218650 h 527480"/>
                  <a:gd name="csX184" fmla="*/ 42688 w 803731"/>
                  <a:gd name="csY184" fmla="*/ 210948 h 527480"/>
                  <a:gd name="csX185" fmla="*/ 37231 w 803731"/>
                  <a:gd name="csY185" fmla="*/ 204850 h 527480"/>
                  <a:gd name="csX186" fmla="*/ 27121 w 803731"/>
                  <a:gd name="csY186" fmla="*/ 202442 h 527480"/>
                  <a:gd name="csX187" fmla="*/ 18295 w 803731"/>
                  <a:gd name="csY187" fmla="*/ 200516 h 527480"/>
                  <a:gd name="csX188" fmla="*/ 15888 w 803731"/>
                  <a:gd name="csY188" fmla="*/ 198590 h 527480"/>
                  <a:gd name="csX189" fmla="*/ 9629 w 803731"/>
                  <a:gd name="csY189" fmla="*/ 191128 h 527480"/>
                  <a:gd name="csX190" fmla="*/ 8184 w 803731"/>
                  <a:gd name="csY190" fmla="*/ 181741 h 527480"/>
                  <a:gd name="csX191" fmla="*/ 3851 w 803731"/>
                  <a:gd name="csY191" fmla="*/ 174279 h 527480"/>
                  <a:gd name="csX192" fmla="*/ 0 w 803731"/>
                  <a:gd name="csY192" fmla="*/ 166817 h 527480"/>
                  <a:gd name="csX193" fmla="*/ 0 w 803731"/>
                  <a:gd name="csY193" fmla="*/ 153017 h 527480"/>
                  <a:gd name="csX194" fmla="*/ 6900 w 803731"/>
                  <a:gd name="csY194" fmla="*/ 148523 h 527480"/>
                  <a:gd name="csX195" fmla="*/ 7863 w 803731"/>
                  <a:gd name="csY195" fmla="*/ 142586 h 527480"/>
                  <a:gd name="csX196" fmla="*/ 5776 w 803731"/>
                  <a:gd name="csY196" fmla="*/ 134080 h 527480"/>
                  <a:gd name="csX197" fmla="*/ 4493 w 803731"/>
                  <a:gd name="csY197" fmla="*/ 128785 h 527480"/>
                  <a:gd name="csX198" fmla="*/ 8505 w 803731"/>
                  <a:gd name="csY198" fmla="*/ 119277 h 527480"/>
                  <a:gd name="csX199" fmla="*/ 11875 w 803731"/>
                  <a:gd name="csY199" fmla="*/ 112578 h 527480"/>
                  <a:gd name="csX200" fmla="*/ 14121 w 803731"/>
                  <a:gd name="csY200" fmla="*/ 107764 h 527480"/>
                  <a:gd name="csX201" fmla="*/ 16689 w 803731"/>
                  <a:gd name="csY201" fmla="*/ 93161 h 527480"/>
                  <a:gd name="csX202" fmla="*/ 20380 w 803731"/>
                  <a:gd name="csY202" fmla="*/ 84816 h 527480"/>
                  <a:gd name="csX203" fmla="*/ 26158 w 803731"/>
                  <a:gd name="csY203" fmla="*/ 77433 h 527480"/>
                  <a:gd name="csX204" fmla="*/ 32416 w 803731"/>
                  <a:gd name="csY204" fmla="*/ 73903 h 527480"/>
                  <a:gd name="csX205" fmla="*/ 36348 w 803731"/>
                  <a:gd name="csY205" fmla="*/ 70774 h 527480"/>
                  <a:gd name="csX206" fmla="*/ 48985 w 803731"/>
                  <a:gd name="csY206" fmla="*/ 63793 h 527480"/>
                  <a:gd name="csX207" fmla="*/ 54761 w 803731"/>
                  <a:gd name="csY207" fmla="*/ 61025 h 527480"/>
                  <a:gd name="csX208" fmla="*/ 63789 w 803731"/>
                  <a:gd name="csY208" fmla="*/ 57294 h 527480"/>
                  <a:gd name="csX209" fmla="*/ 70168 w 803731"/>
                  <a:gd name="csY209" fmla="*/ 53322 h 527480"/>
                  <a:gd name="csX210" fmla="*/ 71732 w 803731"/>
                  <a:gd name="csY210" fmla="*/ 50554 h 527480"/>
                  <a:gd name="csX211" fmla="*/ 70529 w 803731"/>
                  <a:gd name="csY211" fmla="*/ 43693 h 527480"/>
                  <a:gd name="csX212" fmla="*/ 73297 w 803731"/>
                  <a:gd name="csY212" fmla="*/ 38278 h 527480"/>
                  <a:gd name="csX213" fmla="*/ 81000 w 803731"/>
                  <a:gd name="csY213" fmla="*/ 36473 h 527480"/>
                  <a:gd name="csX214" fmla="*/ 85573 w 803731"/>
                  <a:gd name="csY214" fmla="*/ 39602 h 527480"/>
                  <a:gd name="csX215" fmla="*/ 87137 w 803731"/>
                  <a:gd name="csY215" fmla="*/ 46222 h 527480"/>
                  <a:gd name="csX216" fmla="*/ 90507 w 803731"/>
                  <a:gd name="csY216" fmla="*/ 58499 h 527480"/>
                  <a:gd name="csX217" fmla="*/ 96405 w 803731"/>
                  <a:gd name="csY217" fmla="*/ 68850 h 527480"/>
                  <a:gd name="csX218" fmla="*/ 104469 w 803731"/>
                  <a:gd name="csY218" fmla="*/ 78879 h 527480"/>
                  <a:gd name="csX219" fmla="*/ 112011 w 803731"/>
                  <a:gd name="csY219" fmla="*/ 84496 h 527480"/>
                  <a:gd name="csX220" fmla="*/ 120998 w 803731"/>
                  <a:gd name="csY220" fmla="*/ 84977 h 527480"/>
                  <a:gd name="csX221" fmla="*/ 129824 w 803731"/>
                  <a:gd name="csY221" fmla="*/ 82891 h 527480"/>
                  <a:gd name="csX222" fmla="*/ 142502 w 803731"/>
                  <a:gd name="csY222" fmla="*/ 79200 h 527480"/>
                  <a:gd name="csX223" fmla="*/ 153413 w 803731"/>
                  <a:gd name="csY223" fmla="*/ 74064 h 527480"/>
                  <a:gd name="csX224" fmla="*/ 159992 w 803731"/>
                  <a:gd name="csY224" fmla="*/ 69090 h 527480"/>
                  <a:gd name="csX225" fmla="*/ 163202 w 803731"/>
                  <a:gd name="csY225" fmla="*/ 63312 h 527480"/>
                  <a:gd name="csX226" fmla="*/ 160956 w 803731"/>
                  <a:gd name="csY226" fmla="*/ 51437 h 527480"/>
                  <a:gd name="csX227" fmla="*/ 160153 w 803731"/>
                  <a:gd name="csY227" fmla="*/ 44858 h 527480"/>
                  <a:gd name="csX228" fmla="*/ 164004 w 803731"/>
                  <a:gd name="csY228" fmla="*/ 35710 h 527480"/>
                  <a:gd name="csX229" fmla="*/ 176682 w 803731"/>
                  <a:gd name="csY229" fmla="*/ 31698 h 527480"/>
                  <a:gd name="csX230" fmla="*/ 184063 w 803731"/>
                  <a:gd name="csY230" fmla="*/ 34105 h 527480"/>
                  <a:gd name="csX231" fmla="*/ 186952 w 803731"/>
                  <a:gd name="csY231" fmla="*/ 32822 h 527480"/>
                  <a:gd name="csX232" fmla="*/ 193852 w 803731"/>
                  <a:gd name="csY232" fmla="*/ 29612 h 527480"/>
                  <a:gd name="csX233" fmla="*/ 201234 w 803731"/>
                  <a:gd name="csY233" fmla="*/ 27687 h 527480"/>
                  <a:gd name="csX234" fmla="*/ 216639 w 803731"/>
                  <a:gd name="csY234" fmla="*/ 32662 h 527480"/>
                  <a:gd name="csX235" fmla="*/ 225625 w 803731"/>
                  <a:gd name="csY235" fmla="*/ 38759 h 527480"/>
                  <a:gd name="csX236" fmla="*/ 232044 w 803731"/>
                  <a:gd name="csY236" fmla="*/ 44054 h 527480"/>
                  <a:gd name="csX237" fmla="*/ 240068 w 803731"/>
                  <a:gd name="csY237" fmla="*/ 52559 h 527480"/>
                  <a:gd name="csX238" fmla="*/ 245845 w 803731"/>
                  <a:gd name="csY238" fmla="*/ 58497 h 527480"/>
                  <a:gd name="csX239" fmla="*/ 254832 w 803731"/>
                  <a:gd name="csY239" fmla="*/ 60743 h 527480"/>
                  <a:gd name="csX240" fmla="*/ 263578 w 803731"/>
                  <a:gd name="csY240" fmla="*/ 61867 h 527480"/>
                  <a:gd name="csX241" fmla="*/ 272966 w 803731"/>
                  <a:gd name="csY241" fmla="*/ 61867 h 527480"/>
                  <a:gd name="csX242" fmla="*/ 285242 w 803731"/>
                  <a:gd name="csY242" fmla="*/ 75107 h 527480"/>
                  <a:gd name="csX243" fmla="*/ 294870 w 803731"/>
                  <a:gd name="csY243" fmla="*/ 84976 h 527480"/>
                  <a:gd name="csX244" fmla="*/ 305702 w 803731"/>
                  <a:gd name="csY244" fmla="*/ 93400 h 527480"/>
                  <a:gd name="csX245" fmla="*/ 316294 w 803731"/>
                  <a:gd name="csY245" fmla="*/ 99659 h 527480"/>
                  <a:gd name="csX246" fmla="*/ 327847 w 803731"/>
                  <a:gd name="csY246" fmla="*/ 101344 h 527480"/>
                  <a:gd name="csX247" fmla="*/ 342290 w 803731"/>
                  <a:gd name="csY247" fmla="*/ 101103 h 527480"/>
                  <a:gd name="csX248" fmla="*/ 352641 w 803731"/>
                  <a:gd name="csY248" fmla="*/ 97492 h 527480"/>
                  <a:gd name="csX249" fmla="*/ 370935 w 803731"/>
                  <a:gd name="csY249" fmla="*/ 92919 h 527480"/>
                  <a:gd name="csX250" fmla="*/ 390673 w 803731"/>
                  <a:gd name="csY250" fmla="*/ 84014 h 527480"/>
                  <a:gd name="csX251" fmla="*/ 396691 w 803731"/>
                  <a:gd name="csY251" fmla="*/ 82087 h 527480"/>
                  <a:gd name="csX252" fmla="*/ 401866 w 803731"/>
                  <a:gd name="csY252" fmla="*/ 81606 h 527480"/>
                  <a:gd name="csX253" fmla="*/ 406559 w 803731"/>
                  <a:gd name="csY253" fmla="*/ 83763 h 5274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</a:cxnLst>
                <a:rect l="l" t="t" r="r" b="b"/>
                <a:pathLst>
                  <a:path w="803731" h="527480">
                    <a:moveTo>
                      <a:pt x="406559" y="83763"/>
                    </a:moveTo>
                    <a:lnTo>
                      <a:pt x="427742" y="87133"/>
                    </a:lnTo>
                    <a:cubicBezTo>
                      <a:pt x="427742" y="87133"/>
                      <a:pt x="443629" y="87855"/>
                      <a:pt x="447722" y="87133"/>
                    </a:cubicBezTo>
                    <a:cubicBezTo>
                      <a:pt x="451814" y="86411"/>
                      <a:pt x="473478" y="87454"/>
                      <a:pt x="473478" y="87454"/>
                    </a:cubicBezTo>
                    <a:lnTo>
                      <a:pt x="503807" y="87454"/>
                    </a:lnTo>
                    <a:lnTo>
                      <a:pt x="532451" y="77987"/>
                    </a:lnTo>
                    <a:lnTo>
                      <a:pt x="554597" y="70284"/>
                    </a:lnTo>
                    <a:lnTo>
                      <a:pt x="567355" y="64748"/>
                    </a:lnTo>
                    <a:lnTo>
                      <a:pt x="573373" y="58730"/>
                    </a:lnTo>
                    <a:lnTo>
                      <a:pt x="580113" y="52231"/>
                    </a:lnTo>
                    <a:lnTo>
                      <a:pt x="586131" y="44047"/>
                    </a:lnTo>
                    <a:lnTo>
                      <a:pt x="589020" y="39233"/>
                    </a:lnTo>
                    <a:cubicBezTo>
                      <a:pt x="589020" y="39233"/>
                      <a:pt x="592630" y="39714"/>
                      <a:pt x="596241" y="39233"/>
                    </a:cubicBezTo>
                    <a:cubicBezTo>
                      <a:pt x="599852" y="38751"/>
                      <a:pt x="605147" y="37788"/>
                      <a:pt x="608517" y="39233"/>
                    </a:cubicBezTo>
                    <a:cubicBezTo>
                      <a:pt x="611887" y="40677"/>
                      <a:pt x="616701" y="40436"/>
                      <a:pt x="617663" y="40677"/>
                    </a:cubicBezTo>
                    <a:cubicBezTo>
                      <a:pt x="618626" y="40917"/>
                      <a:pt x="627774" y="35863"/>
                      <a:pt x="627774" y="35863"/>
                    </a:cubicBezTo>
                    <a:cubicBezTo>
                      <a:pt x="627774" y="35863"/>
                      <a:pt x="631384" y="34418"/>
                      <a:pt x="632828" y="34659"/>
                    </a:cubicBezTo>
                    <a:cubicBezTo>
                      <a:pt x="634272" y="34900"/>
                      <a:pt x="639568" y="37308"/>
                      <a:pt x="640771" y="38270"/>
                    </a:cubicBezTo>
                    <a:cubicBezTo>
                      <a:pt x="641976" y="39233"/>
                      <a:pt x="644141" y="41640"/>
                      <a:pt x="647511" y="42121"/>
                    </a:cubicBezTo>
                    <a:cubicBezTo>
                      <a:pt x="650881" y="42603"/>
                      <a:pt x="658103" y="42603"/>
                      <a:pt x="658103" y="42603"/>
                    </a:cubicBezTo>
                    <a:lnTo>
                      <a:pt x="661713" y="43084"/>
                    </a:lnTo>
                    <a:lnTo>
                      <a:pt x="669175" y="48139"/>
                    </a:lnTo>
                    <a:lnTo>
                      <a:pt x="674953" y="50305"/>
                    </a:lnTo>
                    <a:cubicBezTo>
                      <a:pt x="674953" y="50305"/>
                      <a:pt x="678323" y="49102"/>
                      <a:pt x="680007" y="49102"/>
                    </a:cubicBezTo>
                    <a:cubicBezTo>
                      <a:pt x="681692" y="49102"/>
                      <a:pt x="686748" y="48380"/>
                      <a:pt x="687469" y="47899"/>
                    </a:cubicBezTo>
                    <a:cubicBezTo>
                      <a:pt x="688191" y="47418"/>
                      <a:pt x="697580" y="41400"/>
                      <a:pt x="697580" y="41400"/>
                    </a:cubicBezTo>
                    <a:lnTo>
                      <a:pt x="705523" y="36586"/>
                    </a:lnTo>
                    <a:cubicBezTo>
                      <a:pt x="705523" y="36586"/>
                      <a:pt x="709254" y="29725"/>
                      <a:pt x="709254" y="29364"/>
                    </a:cubicBezTo>
                    <a:cubicBezTo>
                      <a:pt x="709254" y="29004"/>
                      <a:pt x="708652" y="22624"/>
                      <a:pt x="709254" y="22143"/>
                    </a:cubicBezTo>
                    <a:cubicBezTo>
                      <a:pt x="709855" y="21662"/>
                      <a:pt x="711179" y="18773"/>
                      <a:pt x="712503" y="18412"/>
                    </a:cubicBezTo>
                    <a:cubicBezTo>
                      <a:pt x="713827" y="18051"/>
                      <a:pt x="716836" y="16727"/>
                      <a:pt x="717438" y="17209"/>
                    </a:cubicBezTo>
                    <a:cubicBezTo>
                      <a:pt x="718039" y="17690"/>
                      <a:pt x="722493" y="23588"/>
                      <a:pt x="724900" y="24430"/>
                    </a:cubicBezTo>
                    <a:cubicBezTo>
                      <a:pt x="727306" y="25272"/>
                      <a:pt x="732121" y="24551"/>
                      <a:pt x="733685" y="24310"/>
                    </a:cubicBezTo>
                    <a:cubicBezTo>
                      <a:pt x="735249" y="24069"/>
                      <a:pt x="738138" y="23347"/>
                      <a:pt x="738138" y="23347"/>
                    </a:cubicBezTo>
                    <a:lnTo>
                      <a:pt x="757996" y="15164"/>
                    </a:lnTo>
                    <a:cubicBezTo>
                      <a:pt x="757996" y="15164"/>
                      <a:pt x="764736" y="11312"/>
                      <a:pt x="766180" y="10831"/>
                    </a:cubicBezTo>
                    <a:cubicBezTo>
                      <a:pt x="767624" y="10350"/>
                      <a:pt x="777734" y="6258"/>
                      <a:pt x="777734" y="6258"/>
                    </a:cubicBezTo>
                    <a:lnTo>
                      <a:pt x="784474" y="4333"/>
                    </a:lnTo>
                    <a:lnTo>
                      <a:pt x="794584" y="0"/>
                    </a:lnTo>
                    <a:lnTo>
                      <a:pt x="800602" y="2648"/>
                    </a:lnTo>
                    <a:lnTo>
                      <a:pt x="803732" y="8426"/>
                    </a:lnTo>
                    <a:lnTo>
                      <a:pt x="803732" y="16610"/>
                    </a:lnTo>
                    <a:lnTo>
                      <a:pt x="802046" y="24553"/>
                    </a:lnTo>
                    <a:cubicBezTo>
                      <a:pt x="802046" y="24553"/>
                      <a:pt x="798435" y="32977"/>
                      <a:pt x="798435" y="33700"/>
                    </a:cubicBezTo>
                    <a:cubicBezTo>
                      <a:pt x="798435" y="34422"/>
                      <a:pt x="792658" y="43730"/>
                      <a:pt x="792658" y="43730"/>
                    </a:cubicBezTo>
                    <a:lnTo>
                      <a:pt x="784715" y="58734"/>
                    </a:lnTo>
                    <a:lnTo>
                      <a:pt x="769791" y="81602"/>
                    </a:lnTo>
                    <a:lnTo>
                      <a:pt x="736813" y="127337"/>
                    </a:lnTo>
                    <a:lnTo>
                      <a:pt x="730314" y="137928"/>
                    </a:lnTo>
                    <a:cubicBezTo>
                      <a:pt x="730314" y="137928"/>
                      <a:pt x="726222" y="144668"/>
                      <a:pt x="726222" y="145390"/>
                    </a:cubicBezTo>
                    <a:cubicBezTo>
                      <a:pt x="726222" y="146112"/>
                      <a:pt x="717797" y="163684"/>
                      <a:pt x="717797" y="163684"/>
                    </a:cubicBezTo>
                    <a:lnTo>
                      <a:pt x="710576" y="167776"/>
                    </a:lnTo>
                    <a:cubicBezTo>
                      <a:pt x="710576" y="167776"/>
                      <a:pt x="707849" y="175158"/>
                      <a:pt x="707849" y="175640"/>
                    </a:cubicBezTo>
                    <a:cubicBezTo>
                      <a:pt x="707849" y="176121"/>
                      <a:pt x="709132" y="186874"/>
                      <a:pt x="709132" y="186874"/>
                    </a:cubicBezTo>
                    <a:lnTo>
                      <a:pt x="705762" y="195700"/>
                    </a:lnTo>
                    <a:lnTo>
                      <a:pt x="703035" y="205810"/>
                    </a:lnTo>
                    <a:lnTo>
                      <a:pt x="702072" y="218328"/>
                    </a:lnTo>
                    <a:lnTo>
                      <a:pt x="699986" y="231165"/>
                    </a:lnTo>
                    <a:lnTo>
                      <a:pt x="687148" y="244003"/>
                    </a:lnTo>
                    <a:lnTo>
                      <a:pt x="682334" y="250101"/>
                    </a:lnTo>
                    <a:lnTo>
                      <a:pt x="680409" y="252187"/>
                    </a:lnTo>
                    <a:cubicBezTo>
                      <a:pt x="680409" y="252187"/>
                      <a:pt x="678644" y="256038"/>
                      <a:pt x="678644" y="256681"/>
                    </a:cubicBezTo>
                    <a:cubicBezTo>
                      <a:pt x="678644" y="257323"/>
                      <a:pt x="677682" y="263581"/>
                      <a:pt x="677520" y="264223"/>
                    </a:cubicBezTo>
                    <a:cubicBezTo>
                      <a:pt x="677360" y="264866"/>
                      <a:pt x="676718" y="274975"/>
                      <a:pt x="676718" y="274975"/>
                    </a:cubicBezTo>
                    <a:lnTo>
                      <a:pt x="676718" y="302576"/>
                    </a:lnTo>
                    <a:cubicBezTo>
                      <a:pt x="676718" y="302576"/>
                      <a:pt x="678964" y="310921"/>
                      <a:pt x="679286" y="312365"/>
                    </a:cubicBezTo>
                    <a:cubicBezTo>
                      <a:pt x="679607" y="313809"/>
                      <a:pt x="681532" y="315574"/>
                      <a:pt x="682495" y="316056"/>
                    </a:cubicBezTo>
                    <a:cubicBezTo>
                      <a:pt x="683458" y="316538"/>
                      <a:pt x="686187" y="317180"/>
                      <a:pt x="687952" y="317982"/>
                    </a:cubicBezTo>
                    <a:cubicBezTo>
                      <a:pt x="689717" y="318784"/>
                      <a:pt x="694371" y="320709"/>
                      <a:pt x="694371" y="320709"/>
                    </a:cubicBezTo>
                    <a:lnTo>
                      <a:pt x="700148" y="322153"/>
                    </a:lnTo>
                    <a:lnTo>
                      <a:pt x="712986" y="327609"/>
                    </a:lnTo>
                    <a:lnTo>
                      <a:pt x="720568" y="334590"/>
                    </a:lnTo>
                    <a:lnTo>
                      <a:pt x="720087" y="337358"/>
                    </a:lnTo>
                    <a:lnTo>
                      <a:pt x="714912" y="339284"/>
                    </a:lnTo>
                    <a:lnTo>
                      <a:pt x="705283" y="340006"/>
                    </a:lnTo>
                    <a:lnTo>
                      <a:pt x="702755" y="341691"/>
                    </a:lnTo>
                    <a:lnTo>
                      <a:pt x="702515" y="344459"/>
                    </a:lnTo>
                    <a:lnTo>
                      <a:pt x="701592" y="358260"/>
                    </a:lnTo>
                    <a:lnTo>
                      <a:pt x="707690" y="370456"/>
                    </a:lnTo>
                    <a:cubicBezTo>
                      <a:pt x="707690" y="370456"/>
                      <a:pt x="710578" y="373986"/>
                      <a:pt x="712183" y="376232"/>
                    </a:cubicBezTo>
                    <a:cubicBezTo>
                      <a:pt x="713788" y="378479"/>
                      <a:pt x="719243" y="381047"/>
                      <a:pt x="719243" y="381047"/>
                    </a:cubicBezTo>
                    <a:lnTo>
                      <a:pt x="729192" y="381047"/>
                    </a:lnTo>
                    <a:lnTo>
                      <a:pt x="731118" y="387788"/>
                    </a:lnTo>
                    <a:cubicBezTo>
                      <a:pt x="731118" y="387788"/>
                      <a:pt x="729192" y="394206"/>
                      <a:pt x="729192" y="395170"/>
                    </a:cubicBezTo>
                    <a:cubicBezTo>
                      <a:pt x="729192" y="396132"/>
                      <a:pt x="728871" y="398379"/>
                      <a:pt x="728871" y="400305"/>
                    </a:cubicBezTo>
                    <a:cubicBezTo>
                      <a:pt x="728871" y="402230"/>
                      <a:pt x="730155" y="403514"/>
                      <a:pt x="730796" y="404477"/>
                    </a:cubicBezTo>
                    <a:cubicBezTo>
                      <a:pt x="731439" y="405440"/>
                      <a:pt x="734326" y="410255"/>
                      <a:pt x="734326" y="410255"/>
                    </a:cubicBezTo>
                    <a:lnTo>
                      <a:pt x="736573" y="412823"/>
                    </a:lnTo>
                    <a:lnTo>
                      <a:pt x="734646" y="413424"/>
                    </a:lnTo>
                    <a:lnTo>
                      <a:pt x="722010" y="415832"/>
                    </a:lnTo>
                    <a:cubicBezTo>
                      <a:pt x="722010" y="415832"/>
                      <a:pt x="720807" y="416433"/>
                      <a:pt x="720085" y="417155"/>
                    </a:cubicBezTo>
                    <a:cubicBezTo>
                      <a:pt x="719363" y="417877"/>
                      <a:pt x="702552" y="430233"/>
                      <a:pt x="702552" y="430233"/>
                    </a:cubicBezTo>
                    <a:lnTo>
                      <a:pt x="697658" y="438097"/>
                    </a:lnTo>
                    <a:cubicBezTo>
                      <a:pt x="697658" y="438097"/>
                      <a:pt x="683296" y="460964"/>
                      <a:pt x="683296" y="461446"/>
                    </a:cubicBezTo>
                    <a:cubicBezTo>
                      <a:pt x="683296" y="461927"/>
                      <a:pt x="681049" y="471395"/>
                      <a:pt x="681049" y="471395"/>
                    </a:cubicBezTo>
                    <a:lnTo>
                      <a:pt x="678482" y="483751"/>
                    </a:lnTo>
                    <a:lnTo>
                      <a:pt x="683457" y="498354"/>
                    </a:lnTo>
                    <a:lnTo>
                      <a:pt x="686827" y="508464"/>
                    </a:lnTo>
                    <a:lnTo>
                      <a:pt x="687308" y="515685"/>
                    </a:lnTo>
                    <a:lnTo>
                      <a:pt x="687389" y="518815"/>
                    </a:lnTo>
                    <a:lnTo>
                      <a:pt x="682976" y="521703"/>
                    </a:lnTo>
                    <a:cubicBezTo>
                      <a:pt x="682976" y="521703"/>
                      <a:pt x="681050" y="522666"/>
                      <a:pt x="680809" y="523468"/>
                    </a:cubicBezTo>
                    <a:cubicBezTo>
                      <a:pt x="680568" y="524271"/>
                      <a:pt x="679605" y="525955"/>
                      <a:pt x="678884" y="526357"/>
                    </a:cubicBezTo>
                    <a:cubicBezTo>
                      <a:pt x="678162" y="526759"/>
                      <a:pt x="676397" y="527481"/>
                      <a:pt x="675433" y="527481"/>
                    </a:cubicBezTo>
                    <a:cubicBezTo>
                      <a:pt x="674469" y="527481"/>
                      <a:pt x="668934" y="523469"/>
                      <a:pt x="668934" y="523469"/>
                    </a:cubicBezTo>
                    <a:cubicBezTo>
                      <a:pt x="668934" y="523469"/>
                      <a:pt x="665644" y="520742"/>
                      <a:pt x="665644" y="520421"/>
                    </a:cubicBezTo>
                    <a:cubicBezTo>
                      <a:pt x="665644" y="520099"/>
                      <a:pt x="663398" y="516891"/>
                      <a:pt x="663398" y="516649"/>
                    </a:cubicBezTo>
                    <a:cubicBezTo>
                      <a:pt x="663398" y="516408"/>
                      <a:pt x="659948" y="513440"/>
                      <a:pt x="659385" y="513119"/>
                    </a:cubicBezTo>
                    <a:cubicBezTo>
                      <a:pt x="658824" y="512798"/>
                      <a:pt x="656096" y="511594"/>
                      <a:pt x="655694" y="511594"/>
                    </a:cubicBezTo>
                    <a:cubicBezTo>
                      <a:pt x="655292" y="511594"/>
                      <a:pt x="650800" y="511354"/>
                      <a:pt x="650238" y="511354"/>
                    </a:cubicBezTo>
                    <a:cubicBezTo>
                      <a:pt x="649676" y="511354"/>
                      <a:pt x="643900" y="510310"/>
                      <a:pt x="643418" y="510310"/>
                    </a:cubicBezTo>
                    <a:cubicBezTo>
                      <a:pt x="642937" y="510310"/>
                      <a:pt x="639086" y="509267"/>
                      <a:pt x="639086" y="509267"/>
                    </a:cubicBezTo>
                    <a:lnTo>
                      <a:pt x="632767" y="504473"/>
                    </a:lnTo>
                    <a:cubicBezTo>
                      <a:pt x="632767" y="504473"/>
                      <a:pt x="629157" y="502969"/>
                      <a:pt x="628735" y="502969"/>
                    </a:cubicBezTo>
                    <a:cubicBezTo>
                      <a:pt x="628313" y="502969"/>
                      <a:pt x="623259" y="502668"/>
                      <a:pt x="622657" y="502608"/>
                    </a:cubicBezTo>
                    <a:cubicBezTo>
                      <a:pt x="622056" y="502548"/>
                      <a:pt x="615075" y="502548"/>
                      <a:pt x="614714" y="502548"/>
                    </a:cubicBezTo>
                    <a:cubicBezTo>
                      <a:pt x="614353" y="502548"/>
                      <a:pt x="610622" y="503631"/>
                      <a:pt x="610441" y="503692"/>
                    </a:cubicBezTo>
                    <a:cubicBezTo>
                      <a:pt x="610260" y="503752"/>
                      <a:pt x="606371" y="506039"/>
                      <a:pt x="606090" y="506159"/>
                    </a:cubicBezTo>
                    <a:cubicBezTo>
                      <a:pt x="605808" y="506279"/>
                      <a:pt x="597082" y="509107"/>
                      <a:pt x="597082" y="509107"/>
                    </a:cubicBezTo>
                    <a:cubicBezTo>
                      <a:pt x="597082" y="509107"/>
                      <a:pt x="591606" y="508626"/>
                      <a:pt x="590944" y="508385"/>
                    </a:cubicBezTo>
                    <a:cubicBezTo>
                      <a:pt x="590282" y="508145"/>
                      <a:pt x="582459" y="505197"/>
                      <a:pt x="581857" y="504956"/>
                    </a:cubicBezTo>
                    <a:cubicBezTo>
                      <a:pt x="581255" y="504715"/>
                      <a:pt x="576562" y="503392"/>
                      <a:pt x="576562" y="503392"/>
                    </a:cubicBezTo>
                    <a:lnTo>
                      <a:pt x="566513" y="495870"/>
                    </a:lnTo>
                    <a:cubicBezTo>
                      <a:pt x="566513" y="495870"/>
                      <a:pt x="561096" y="493403"/>
                      <a:pt x="560796" y="493162"/>
                    </a:cubicBezTo>
                    <a:cubicBezTo>
                      <a:pt x="560494" y="492922"/>
                      <a:pt x="558088" y="490695"/>
                      <a:pt x="558088" y="490695"/>
                    </a:cubicBezTo>
                    <a:cubicBezTo>
                      <a:pt x="558088" y="490695"/>
                      <a:pt x="556343" y="489191"/>
                      <a:pt x="555741" y="489191"/>
                    </a:cubicBezTo>
                    <a:cubicBezTo>
                      <a:pt x="555140" y="489191"/>
                      <a:pt x="547918" y="486904"/>
                      <a:pt x="547918" y="486904"/>
                    </a:cubicBezTo>
                    <a:lnTo>
                      <a:pt x="538309" y="484155"/>
                    </a:lnTo>
                    <a:cubicBezTo>
                      <a:pt x="538309" y="484155"/>
                      <a:pt x="527077" y="482710"/>
                      <a:pt x="526594" y="482710"/>
                    </a:cubicBezTo>
                    <a:cubicBezTo>
                      <a:pt x="526113" y="482710"/>
                      <a:pt x="522984" y="481025"/>
                      <a:pt x="522824" y="480544"/>
                    </a:cubicBezTo>
                    <a:cubicBezTo>
                      <a:pt x="522662" y="480063"/>
                      <a:pt x="520096" y="475169"/>
                      <a:pt x="520096" y="475169"/>
                    </a:cubicBezTo>
                    <a:lnTo>
                      <a:pt x="507539" y="448570"/>
                    </a:lnTo>
                    <a:lnTo>
                      <a:pt x="493577" y="427267"/>
                    </a:lnTo>
                    <a:lnTo>
                      <a:pt x="489485" y="421731"/>
                    </a:lnTo>
                    <a:lnTo>
                      <a:pt x="482384" y="413908"/>
                    </a:lnTo>
                    <a:lnTo>
                      <a:pt x="477811" y="408250"/>
                    </a:lnTo>
                    <a:lnTo>
                      <a:pt x="465615" y="398462"/>
                    </a:lnTo>
                    <a:lnTo>
                      <a:pt x="460320" y="394770"/>
                    </a:lnTo>
                    <a:lnTo>
                      <a:pt x="448123" y="390277"/>
                    </a:lnTo>
                    <a:lnTo>
                      <a:pt x="430391" y="384179"/>
                    </a:lnTo>
                    <a:lnTo>
                      <a:pt x="423290" y="381771"/>
                    </a:lnTo>
                    <a:lnTo>
                      <a:pt x="418236" y="378762"/>
                    </a:lnTo>
                    <a:lnTo>
                      <a:pt x="410172" y="379244"/>
                    </a:lnTo>
                    <a:lnTo>
                      <a:pt x="400904" y="379123"/>
                    </a:lnTo>
                    <a:lnTo>
                      <a:pt x="393442" y="380206"/>
                    </a:lnTo>
                    <a:lnTo>
                      <a:pt x="384897" y="382373"/>
                    </a:lnTo>
                    <a:lnTo>
                      <a:pt x="378278" y="383817"/>
                    </a:lnTo>
                    <a:cubicBezTo>
                      <a:pt x="378278" y="383817"/>
                      <a:pt x="374787" y="383937"/>
                      <a:pt x="374426" y="383937"/>
                    </a:cubicBezTo>
                    <a:cubicBezTo>
                      <a:pt x="374065" y="383937"/>
                      <a:pt x="369011" y="383817"/>
                      <a:pt x="369011" y="383817"/>
                    </a:cubicBezTo>
                    <a:lnTo>
                      <a:pt x="360346" y="376235"/>
                    </a:lnTo>
                    <a:lnTo>
                      <a:pt x="355171" y="371902"/>
                    </a:lnTo>
                    <a:lnTo>
                      <a:pt x="353005" y="369013"/>
                    </a:lnTo>
                    <a:cubicBezTo>
                      <a:pt x="353005" y="369013"/>
                      <a:pt x="346506" y="368893"/>
                      <a:pt x="345543" y="368652"/>
                    </a:cubicBezTo>
                    <a:cubicBezTo>
                      <a:pt x="344581" y="368412"/>
                      <a:pt x="333749" y="366847"/>
                      <a:pt x="333749" y="366847"/>
                    </a:cubicBezTo>
                    <a:cubicBezTo>
                      <a:pt x="333749" y="366847"/>
                      <a:pt x="330138" y="363237"/>
                      <a:pt x="329176" y="362756"/>
                    </a:cubicBezTo>
                    <a:cubicBezTo>
                      <a:pt x="328213" y="362274"/>
                      <a:pt x="321353" y="358784"/>
                      <a:pt x="320871" y="358423"/>
                    </a:cubicBezTo>
                    <a:cubicBezTo>
                      <a:pt x="320390" y="358062"/>
                      <a:pt x="314011" y="354812"/>
                      <a:pt x="314011" y="354812"/>
                    </a:cubicBezTo>
                    <a:lnTo>
                      <a:pt x="309718" y="345104"/>
                    </a:lnTo>
                    <a:cubicBezTo>
                      <a:pt x="309718" y="345104"/>
                      <a:pt x="308194" y="343580"/>
                      <a:pt x="307632" y="343339"/>
                    </a:cubicBezTo>
                    <a:cubicBezTo>
                      <a:pt x="307070" y="343098"/>
                      <a:pt x="299769" y="338926"/>
                      <a:pt x="299287" y="338766"/>
                    </a:cubicBezTo>
                    <a:cubicBezTo>
                      <a:pt x="298806" y="338606"/>
                      <a:pt x="287331" y="329940"/>
                      <a:pt x="287331" y="329940"/>
                    </a:cubicBezTo>
                    <a:lnTo>
                      <a:pt x="276980" y="323119"/>
                    </a:lnTo>
                    <a:cubicBezTo>
                      <a:pt x="276980" y="323119"/>
                      <a:pt x="267513" y="320711"/>
                      <a:pt x="266870" y="320711"/>
                    </a:cubicBezTo>
                    <a:cubicBezTo>
                      <a:pt x="266228" y="320711"/>
                      <a:pt x="254835" y="318144"/>
                      <a:pt x="254835" y="318144"/>
                    </a:cubicBezTo>
                    <a:cubicBezTo>
                      <a:pt x="254835" y="318144"/>
                      <a:pt x="238627" y="304344"/>
                      <a:pt x="237665" y="303541"/>
                    </a:cubicBezTo>
                    <a:cubicBezTo>
                      <a:pt x="236702" y="302739"/>
                      <a:pt x="230765" y="298727"/>
                      <a:pt x="229801" y="298085"/>
                    </a:cubicBezTo>
                    <a:cubicBezTo>
                      <a:pt x="228839" y="297442"/>
                      <a:pt x="220172" y="293431"/>
                      <a:pt x="219371" y="292950"/>
                    </a:cubicBezTo>
                    <a:cubicBezTo>
                      <a:pt x="218568" y="292469"/>
                      <a:pt x="211347" y="285086"/>
                      <a:pt x="211347" y="285086"/>
                    </a:cubicBezTo>
                    <a:lnTo>
                      <a:pt x="189683" y="261014"/>
                    </a:lnTo>
                    <a:lnTo>
                      <a:pt x="182462" y="254436"/>
                    </a:lnTo>
                    <a:cubicBezTo>
                      <a:pt x="182462" y="254436"/>
                      <a:pt x="175562" y="254436"/>
                      <a:pt x="173635" y="254436"/>
                    </a:cubicBezTo>
                    <a:cubicBezTo>
                      <a:pt x="171710" y="254436"/>
                      <a:pt x="150848" y="253793"/>
                      <a:pt x="150848" y="253793"/>
                    </a:cubicBezTo>
                    <a:cubicBezTo>
                      <a:pt x="150848" y="253793"/>
                      <a:pt x="145713" y="250744"/>
                      <a:pt x="144589" y="248979"/>
                    </a:cubicBezTo>
                    <a:cubicBezTo>
                      <a:pt x="143465" y="247214"/>
                      <a:pt x="137368" y="240634"/>
                      <a:pt x="136886" y="239993"/>
                    </a:cubicBezTo>
                    <a:cubicBezTo>
                      <a:pt x="136405" y="239350"/>
                      <a:pt x="132071" y="234537"/>
                      <a:pt x="132071" y="234537"/>
                    </a:cubicBezTo>
                    <a:lnTo>
                      <a:pt x="126455" y="231969"/>
                    </a:lnTo>
                    <a:lnTo>
                      <a:pt x="119555" y="231007"/>
                    </a:lnTo>
                    <a:lnTo>
                      <a:pt x="95966" y="227796"/>
                    </a:lnTo>
                    <a:lnTo>
                      <a:pt x="85535" y="227796"/>
                    </a:lnTo>
                    <a:cubicBezTo>
                      <a:pt x="85535" y="227796"/>
                      <a:pt x="80399" y="228759"/>
                      <a:pt x="80078" y="229240"/>
                    </a:cubicBezTo>
                    <a:cubicBezTo>
                      <a:pt x="79757" y="229722"/>
                      <a:pt x="73338" y="231808"/>
                      <a:pt x="72375" y="232129"/>
                    </a:cubicBezTo>
                    <a:cubicBezTo>
                      <a:pt x="71413" y="232450"/>
                      <a:pt x="64673" y="230203"/>
                      <a:pt x="62587" y="229883"/>
                    </a:cubicBezTo>
                    <a:cubicBezTo>
                      <a:pt x="60500" y="229563"/>
                      <a:pt x="55204" y="226513"/>
                      <a:pt x="54563" y="226032"/>
                    </a:cubicBezTo>
                    <a:cubicBezTo>
                      <a:pt x="53920" y="225550"/>
                      <a:pt x="49588" y="219773"/>
                      <a:pt x="48785" y="218650"/>
                    </a:cubicBezTo>
                    <a:cubicBezTo>
                      <a:pt x="47983" y="217526"/>
                      <a:pt x="43169" y="211429"/>
                      <a:pt x="42688" y="210948"/>
                    </a:cubicBezTo>
                    <a:cubicBezTo>
                      <a:pt x="42206" y="210466"/>
                      <a:pt x="39318" y="205652"/>
                      <a:pt x="37231" y="204850"/>
                    </a:cubicBezTo>
                    <a:cubicBezTo>
                      <a:pt x="35145" y="204047"/>
                      <a:pt x="27121" y="202442"/>
                      <a:pt x="27121" y="202442"/>
                    </a:cubicBezTo>
                    <a:lnTo>
                      <a:pt x="18295" y="200516"/>
                    </a:lnTo>
                    <a:cubicBezTo>
                      <a:pt x="18295" y="200516"/>
                      <a:pt x="16369" y="199794"/>
                      <a:pt x="15888" y="198590"/>
                    </a:cubicBezTo>
                    <a:cubicBezTo>
                      <a:pt x="15406" y="197387"/>
                      <a:pt x="9629" y="191850"/>
                      <a:pt x="9629" y="191128"/>
                    </a:cubicBezTo>
                    <a:cubicBezTo>
                      <a:pt x="9629" y="190406"/>
                      <a:pt x="8184" y="181741"/>
                      <a:pt x="8184" y="181741"/>
                    </a:cubicBezTo>
                    <a:cubicBezTo>
                      <a:pt x="8184" y="181741"/>
                      <a:pt x="4573" y="175723"/>
                      <a:pt x="3851" y="174279"/>
                    </a:cubicBezTo>
                    <a:cubicBezTo>
                      <a:pt x="3129" y="172835"/>
                      <a:pt x="0" y="166817"/>
                      <a:pt x="0" y="166817"/>
                    </a:cubicBezTo>
                    <a:lnTo>
                      <a:pt x="0" y="153017"/>
                    </a:lnTo>
                    <a:lnTo>
                      <a:pt x="6900" y="148523"/>
                    </a:lnTo>
                    <a:cubicBezTo>
                      <a:pt x="6900" y="148523"/>
                      <a:pt x="7863" y="143388"/>
                      <a:pt x="7863" y="142586"/>
                    </a:cubicBezTo>
                    <a:cubicBezTo>
                      <a:pt x="7863" y="141783"/>
                      <a:pt x="5776" y="135043"/>
                      <a:pt x="5776" y="134080"/>
                    </a:cubicBezTo>
                    <a:cubicBezTo>
                      <a:pt x="5776" y="133118"/>
                      <a:pt x="4171" y="130229"/>
                      <a:pt x="4493" y="128785"/>
                    </a:cubicBezTo>
                    <a:cubicBezTo>
                      <a:pt x="4814" y="127340"/>
                      <a:pt x="7381" y="121162"/>
                      <a:pt x="8505" y="119277"/>
                    </a:cubicBezTo>
                    <a:cubicBezTo>
                      <a:pt x="9629" y="117392"/>
                      <a:pt x="11554" y="113059"/>
                      <a:pt x="11875" y="112578"/>
                    </a:cubicBezTo>
                    <a:cubicBezTo>
                      <a:pt x="12196" y="112096"/>
                      <a:pt x="14121" y="107764"/>
                      <a:pt x="14121" y="107764"/>
                    </a:cubicBezTo>
                    <a:lnTo>
                      <a:pt x="16689" y="93161"/>
                    </a:lnTo>
                    <a:cubicBezTo>
                      <a:pt x="16689" y="93161"/>
                      <a:pt x="19416" y="86421"/>
                      <a:pt x="20380" y="84816"/>
                    </a:cubicBezTo>
                    <a:cubicBezTo>
                      <a:pt x="21344" y="83211"/>
                      <a:pt x="24553" y="78557"/>
                      <a:pt x="26158" y="77433"/>
                    </a:cubicBezTo>
                    <a:cubicBezTo>
                      <a:pt x="27763" y="76310"/>
                      <a:pt x="32416" y="73903"/>
                      <a:pt x="32416" y="73903"/>
                    </a:cubicBezTo>
                    <a:lnTo>
                      <a:pt x="36348" y="70774"/>
                    </a:lnTo>
                    <a:lnTo>
                      <a:pt x="48985" y="63793"/>
                    </a:lnTo>
                    <a:cubicBezTo>
                      <a:pt x="48985" y="63793"/>
                      <a:pt x="53919" y="61265"/>
                      <a:pt x="54761" y="61025"/>
                    </a:cubicBezTo>
                    <a:cubicBezTo>
                      <a:pt x="55604" y="60784"/>
                      <a:pt x="63789" y="57294"/>
                      <a:pt x="63789" y="57294"/>
                    </a:cubicBezTo>
                    <a:cubicBezTo>
                      <a:pt x="63789" y="57294"/>
                      <a:pt x="69565" y="53683"/>
                      <a:pt x="70168" y="53322"/>
                    </a:cubicBezTo>
                    <a:cubicBezTo>
                      <a:pt x="70770" y="52961"/>
                      <a:pt x="71491" y="51758"/>
                      <a:pt x="71732" y="50554"/>
                    </a:cubicBezTo>
                    <a:cubicBezTo>
                      <a:pt x="71973" y="49349"/>
                      <a:pt x="70408" y="44536"/>
                      <a:pt x="70529" y="43693"/>
                    </a:cubicBezTo>
                    <a:cubicBezTo>
                      <a:pt x="70649" y="42851"/>
                      <a:pt x="71973" y="39000"/>
                      <a:pt x="73297" y="38278"/>
                    </a:cubicBezTo>
                    <a:cubicBezTo>
                      <a:pt x="74621" y="37556"/>
                      <a:pt x="80518" y="36473"/>
                      <a:pt x="81000" y="36473"/>
                    </a:cubicBezTo>
                    <a:cubicBezTo>
                      <a:pt x="81481" y="36473"/>
                      <a:pt x="85212" y="38881"/>
                      <a:pt x="85573" y="39602"/>
                    </a:cubicBezTo>
                    <a:cubicBezTo>
                      <a:pt x="85934" y="40324"/>
                      <a:pt x="86897" y="45380"/>
                      <a:pt x="87137" y="46222"/>
                    </a:cubicBezTo>
                    <a:cubicBezTo>
                      <a:pt x="87378" y="47064"/>
                      <a:pt x="90146" y="57175"/>
                      <a:pt x="90507" y="58499"/>
                    </a:cubicBezTo>
                    <a:cubicBezTo>
                      <a:pt x="90868" y="59823"/>
                      <a:pt x="96405" y="68850"/>
                      <a:pt x="96405" y="68850"/>
                    </a:cubicBezTo>
                    <a:cubicBezTo>
                      <a:pt x="96405" y="68850"/>
                      <a:pt x="103987" y="78398"/>
                      <a:pt x="104469" y="78879"/>
                    </a:cubicBezTo>
                    <a:cubicBezTo>
                      <a:pt x="104950" y="79361"/>
                      <a:pt x="111530" y="84336"/>
                      <a:pt x="112011" y="84496"/>
                    </a:cubicBezTo>
                    <a:cubicBezTo>
                      <a:pt x="112492" y="84656"/>
                      <a:pt x="119072" y="85298"/>
                      <a:pt x="120998" y="84977"/>
                    </a:cubicBezTo>
                    <a:cubicBezTo>
                      <a:pt x="122924" y="84656"/>
                      <a:pt x="126935" y="82891"/>
                      <a:pt x="129824" y="82891"/>
                    </a:cubicBezTo>
                    <a:cubicBezTo>
                      <a:pt x="132713" y="82891"/>
                      <a:pt x="141058" y="79521"/>
                      <a:pt x="142502" y="79200"/>
                    </a:cubicBezTo>
                    <a:cubicBezTo>
                      <a:pt x="143945" y="78878"/>
                      <a:pt x="151809" y="74867"/>
                      <a:pt x="153413" y="74064"/>
                    </a:cubicBezTo>
                    <a:cubicBezTo>
                      <a:pt x="155018" y="73262"/>
                      <a:pt x="159992" y="69090"/>
                      <a:pt x="159992" y="69090"/>
                    </a:cubicBezTo>
                    <a:cubicBezTo>
                      <a:pt x="159992" y="69090"/>
                      <a:pt x="163202" y="64596"/>
                      <a:pt x="163202" y="63312"/>
                    </a:cubicBezTo>
                    <a:cubicBezTo>
                      <a:pt x="163202" y="62028"/>
                      <a:pt x="161116" y="52400"/>
                      <a:pt x="160956" y="51437"/>
                    </a:cubicBezTo>
                    <a:cubicBezTo>
                      <a:pt x="160795" y="50474"/>
                      <a:pt x="159350" y="47264"/>
                      <a:pt x="160153" y="44858"/>
                    </a:cubicBezTo>
                    <a:cubicBezTo>
                      <a:pt x="160956" y="42452"/>
                      <a:pt x="164004" y="35710"/>
                      <a:pt x="164004" y="35710"/>
                    </a:cubicBezTo>
                    <a:lnTo>
                      <a:pt x="176682" y="31698"/>
                    </a:lnTo>
                    <a:cubicBezTo>
                      <a:pt x="176682" y="31698"/>
                      <a:pt x="183582" y="34105"/>
                      <a:pt x="184063" y="34105"/>
                    </a:cubicBezTo>
                    <a:cubicBezTo>
                      <a:pt x="184545" y="34105"/>
                      <a:pt x="186150" y="33143"/>
                      <a:pt x="186952" y="32822"/>
                    </a:cubicBezTo>
                    <a:cubicBezTo>
                      <a:pt x="187755" y="32501"/>
                      <a:pt x="192408" y="29933"/>
                      <a:pt x="193852" y="29612"/>
                    </a:cubicBezTo>
                    <a:cubicBezTo>
                      <a:pt x="195296" y="29290"/>
                      <a:pt x="197704" y="26884"/>
                      <a:pt x="201234" y="27687"/>
                    </a:cubicBezTo>
                    <a:cubicBezTo>
                      <a:pt x="204764" y="28489"/>
                      <a:pt x="215516" y="31698"/>
                      <a:pt x="216639" y="32662"/>
                    </a:cubicBezTo>
                    <a:cubicBezTo>
                      <a:pt x="217761" y="33625"/>
                      <a:pt x="225625" y="38759"/>
                      <a:pt x="225625" y="38759"/>
                    </a:cubicBezTo>
                    <a:lnTo>
                      <a:pt x="232044" y="44054"/>
                    </a:lnTo>
                    <a:cubicBezTo>
                      <a:pt x="232044" y="44054"/>
                      <a:pt x="238944" y="51597"/>
                      <a:pt x="240068" y="52559"/>
                    </a:cubicBezTo>
                    <a:cubicBezTo>
                      <a:pt x="241192" y="53522"/>
                      <a:pt x="244882" y="57535"/>
                      <a:pt x="245845" y="58497"/>
                    </a:cubicBezTo>
                    <a:cubicBezTo>
                      <a:pt x="246808" y="59460"/>
                      <a:pt x="253709" y="60422"/>
                      <a:pt x="254832" y="60743"/>
                    </a:cubicBezTo>
                    <a:cubicBezTo>
                      <a:pt x="255955" y="61065"/>
                      <a:pt x="263578" y="61867"/>
                      <a:pt x="263578" y="61867"/>
                    </a:cubicBezTo>
                    <a:cubicBezTo>
                      <a:pt x="263578" y="61867"/>
                      <a:pt x="271761" y="61145"/>
                      <a:pt x="272966" y="61867"/>
                    </a:cubicBezTo>
                    <a:cubicBezTo>
                      <a:pt x="274169" y="62589"/>
                      <a:pt x="284038" y="73902"/>
                      <a:pt x="285242" y="75107"/>
                    </a:cubicBezTo>
                    <a:cubicBezTo>
                      <a:pt x="286445" y="76311"/>
                      <a:pt x="293907" y="83772"/>
                      <a:pt x="294870" y="84976"/>
                    </a:cubicBezTo>
                    <a:cubicBezTo>
                      <a:pt x="295833" y="86179"/>
                      <a:pt x="304017" y="92197"/>
                      <a:pt x="305702" y="93400"/>
                    </a:cubicBezTo>
                    <a:cubicBezTo>
                      <a:pt x="307387" y="94604"/>
                      <a:pt x="312202" y="98214"/>
                      <a:pt x="316294" y="99659"/>
                    </a:cubicBezTo>
                    <a:cubicBezTo>
                      <a:pt x="320386" y="101103"/>
                      <a:pt x="324718" y="100381"/>
                      <a:pt x="327847" y="101344"/>
                    </a:cubicBezTo>
                    <a:cubicBezTo>
                      <a:pt x="330977" y="102306"/>
                      <a:pt x="339401" y="101103"/>
                      <a:pt x="342290" y="101103"/>
                    </a:cubicBezTo>
                    <a:cubicBezTo>
                      <a:pt x="345179" y="101103"/>
                      <a:pt x="347586" y="98455"/>
                      <a:pt x="352641" y="97492"/>
                    </a:cubicBezTo>
                    <a:cubicBezTo>
                      <a:pt x="357695" y="96530"/>
                      <a:pt x="364917" y="94122"/>
                      <a:pt x="370935" y="92919"/>
                    </a:cubicBezTo>
                    <a:cubicBezTo>
                      <a:pt x="376953" y="91716"/>
                      <a:pt x="390673" y="84014"/>
                      <a:pt x="390673" y="84014"/>
                    </a:cubicBezTo>
                    <a:cubicBezTo>
                      <a:pt x="390673" y="84014"/>
                      <a:pt x="395487" y="82087"/>
                      <a:pt x="396691" y="82087"/>
                    </a:cubicBezTo>
                    <a:cubicBezTo>
                      <a:pt x="397895" y="82087"/>
                      <a:pt x="400061" y="81606"/>
                      <a:pt x="401866" y="81606"/>
                    </a:cubicBezTo>
                    <a:cubicBezTo>
                      <a:pt x="403671" y="81606"/>
                      <a:pt x="406559" y="83763"/>
                      <a:pt x="406559" y="83763"/>
                    </a:cubicBezTo>
                    <a:close/>
                  </a:path>
                </a:pathLst>
              </a:custGeom>
              <a:solidFill>
                <a:srgbClr val="FF0666"/>
              </a:solidFill>
              <a:ln w="1103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>
                <a:defPPr>
                  <a:defRPr lang="it-IT"/>
                </a:defPPr>
                <a:lvl1pPr marL="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72425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4485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1727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8969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6212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3454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06973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79398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t-IT" sz="1620"/>
              </a:p>
            </p:txBody>
          </p:sp>
          <p:grpSp>
            <p:nvGrpSpPr>
              <p:cNvPr id="93" name="Elemento grafico 128">
                <a:extLst>
                  <a:ext uri="{FF2B5EF4-FFF2-40B4-BE49-F238E27FC236}">
                    <a16:creationId xmlns:a16="http://schemas.microsoft.com/office/drawing/2014/main" id="{E15385EE-B7D8-A06E-140D-E2DBB659DA2F}"/>
                  </a:ext>
                </a:extLst>
              </p:cNvPr>
              <p:cNvGrpSpPr/>
              <p:nvPr/>
            </p:nvGrpSpPr>
            <p:grpSpPr>
              <a:xfrm>
                <a:off x="7480092" y="704736"/>
                <a:ext cx="3040484" cy="3193780"/>
                <a:chOff x="7480092" y="704736"/>
                <a:chExt cx="3040484" cy="3193780"/>
              </a:xfrm>
              <a:solidFill>
                <a:srgbClr val="4C4C4C"/>
              </a:solidFill>
            </p:grpSpPr>
            <p:sp>
              <p:nvSpPr>
                <p:cNvPr id="94" name="Figura a mano libera: forma 93">
                  <a:extLst>
                    <a:ext uri="{FF2B5EF4-FFF2-40B4-BE49-F238E27FC236}">
                      <a16:creationId xmlns:a16="http://schemas.microsoft.com/office/drawing/2014/main" id="{6A0CFA99-2E78-B9F3-A3BB-408F0F0BB276}"/>
                    </a:ext>
                  </a:extLst>
                </p:cNvPr>
                <p:cNvSpPr/>
                <p:nvPr/>
              </p:nvSpPr>
              <p:spPr>
                <a:xfrm>
                  <a:off x="7480092" y="704736"/>
                  <a:ext cx="3040484" cy="3193780"/>
                </a:xfrm>
                <a:custGeom>
                  <a:avLst/>
                  <a:gdLst>
                    <a:gd name="csX0" fmla="*/ 3040485 w 3040484"/>
                    <a:gd name="csY0" fmla="*/ 2467667 h 3193780"/>
                    <a:gd name="csX1" fmla="*/ 3040485 w 3040484"/>
                    <a:gd name="csY1" fmla="*/ 2471879 h 3193780"/>
                    <a:gd name="csX2" fmla="*/ 3037441 w 3040484"/>
                    <a:gd name="csY2" fmla="*/ 2476574 h 3193780"/>
                    <a:gd name="csX3" fmla="*/ 3034789 w 3040484"/>
                    <a:gd name="csY3" fmla="*/ 2478866 h 3193780"/>
                    <a:gd name="csX4" fmla="*/ 3032745 w 3040484"/>
                    <a:gd name="csY4" fmla="*/ 2483078 h 3193780"/>
                    <a:gd name="csX5" fmla="*/ 3029487 w 3040484"/>
                    <a:gd name="csY5" fmla="*/ 2490053 h 3193780"/>
                    <a:gd name="csX6" fmla="*/ 3021545 w 3040484"/>
                    <a:gd name="csY6" fmla="*/ 2500163 h 3193780"/>
                    <a:gd name="csX7" fmla="*/ 3016849 w 3040484"/>
                    <a:gd name="csY7" fmla="*/ 2505948 h 3193780"/>
                    <a:gd name="csX8" fmla="*/ 3014322 w 3040484"/>
                    <a:gd name="csY8" fmla="*/ 2509914 h 3193780"/>
                    <a:gd name="csX9" fmla="*/ 3012760 w 3040484"/>
                    <a:gd name="csY9" fmla="*/ 2518823 h 3193780"/>
                    <a:gd name="csX10" fmla="*/ 3007828 w 3040484"/>
                    <a:gd name="csY10" fmla="*/ 2552645 h 3193780"/>
                    <a:gd name="csX11" fmla="*/ 3006378 w 3040484"/>
                    <a:gd name="csY11" fmla="*/ 2562272 h 3193780"/>
                    <a:gd name="csX12" fmla="*/ 3004694 w 3040484"/>
                    <a:gd name="csY12" fmla="*/ 2570214 h 3193780"/>
                    <a:gd name="csX13" fmla="*/ 3000369 w 3040484"/>
                    <a:gd name="csY13" fmla="*/ 2575032 h 3193780"/>
                    <a:gd name="csX14" fmla="*/ 2992181 w 3040484"/>
                    <a:gd name="csY14" fmla="*/ 2571416 h 3193780"/>
                    <a:gd name="csX15" fmla="*/ 2981588 w 3040484"/>
                    <a:gd name="csY15" fmla="*/ 2565878 h 3193780"/>
                    <a:gd name="csX16" fmla="*/ 2977982 w 3040484"/>
                    <a:gd name="csY16" fmla="*/ 2562508 h 3193780"/>
                    <a:gd name="csX17" fmla="*/ 2974129 w 3040484"/>
                    <a:gd name="csY17" fmla="*/ 2559868 h 3193780"/>
                    <a:gd name="csX18" fmla="*/ 2962088 w 3040484"/>
                    <a:gd name="csY18" fmla="*/ 2560586 h 3193780"/>
                    <a:gd name="csX19" fmla="*/ 2954876 w 3040484"/>
                    <a:gd name="csY19" fmla="*/ 2557452 h 3193780"/>
                    <a:gd name="csX20" fmla="*/ 2937060 w 3040484"/>
                    <a:gd name="csY20" fmla="*/ 2544220 h 3193780"/>
                    <a:gd name="csX21" fmla="*/ 2915156 w 3040484"/>
                    <a:gd name="csY21" fmla="*/ 2524236 h 3193780"/>
                    <a:gd name="csX22" fmla="*/ 2911303 w 3040484"/>
                    <a:gd name="csY22" fmla="*/ 2516530 h 3193780"/>
                    <a:gd name="csX23" fmla="*/ 2909214 w 3040484"/>
                    <a:gd name="csY23" fmla="*/ 2492221 h 3193780"/>
                    <a:gd name="csX24" fmla="*/ 2906810 w 3040484"/>
                    <a:gd name="csY24" fmla="*/ 2484043 h 3193780"/>
                    <a:gd name="csX25" fmla="*/ 2906326 w 3040484"/>
                    <a:gd name="csY25" fmla="*/ 2478101 h 3193780"/>
                    <a:gd name="csX26" fmla="*/ 2907292 w 3040484"/>
                    <a:gd name="csY26" fmla="*/ 2469114 h 3193780"/>
                    <a:gd name="csX27" fmla="*/ 2901350 w 3040484"/>
                    <a:gd name="csY27" fmla="*/ 2456274 h 3193780"/>
                    <a:gd name="csX28" fmla="*/ 2892846 w 3040484"/>
                    <a:gd name="csY28" fmla="*/ 2447446 h 3193780"/>
                    <a:gd name="csX29" fmla="*/ 2886106 w 3040484"/>
                    <a:gd name="csY29" fmla="*/ 2439751 h 3193780"/>
                    <a:gd name="csX30" fmla="*/ 2884982 w 3040484"/>
                    <a:gd name="csY30" fmla="*/ 2423857 h 3193780"/>
                    <a:gd name="csX31" fmla="*/ 2879366 w 3040484"/>
                    <a:gd name="csY31" fmla="*/ 2419847 h 3193780"/>
                    <a:gd name="csX32" fmla="*/ 2869414 w 3040484"/>
                    <a:gd name="csY32" fmla="*/ 2411500 h 3193780"/>
                    <a:gd name="csX33" fmla="*/ 2859472 w 3040484"/>
                    <a:gd name="csY33" fmla="*/ 2408938 h 3193780"/>
                    <a:gd name="csX34" fmla="*/ 2849195 w 3040484"/>
                    <a:gd name="csY34" fmla="*/ 2407332 h 3193780"/>
                    <a:gd name="csX35" fmla="*/ 2828334 w 3040484"/>
                    <a:gd name="csY35" fmla="*/ 2407007 h 3193780"/>
                    <a:gd name="csX36" fmla="*/ 2781324 w 3040484"/>
                    <a:gd name="csY36" fmla="*/ 2406052 h 3193780"/>
                    <a:gd name="csX37" fmla="*/ 2744007 w 3040484"/>
                    <a:gd name="csY37" fmla="*/ 2390404 h 3193780"/>
                    <a:gd name="csX38" fmla="*/ 2725956 w 3040484"/>
                    <a:gd name="csY38" fmla="*/ 2381259 h 3193780"/>
                    <a:gd name="csX39" fmla="*/ 2705972 w 3040484"/>
                    <a:gd name="csY39" fmla="*/ 2368982 h 3193780"/>
                    <a:gd name="csX40" fmla="*/ 2707185 w 3040484"/>
                    <a:gd name="csY40" fmla="*/ 2366095 h 3193780"/>
                    <a:gd name="csX41" fmla="*/ 2710072 w 3040484"/>
                    <a:gd name="csY41" fmla="*/ 2362725 h 3193780"/>
                    <a:gd name="csX42" fmla="*/ 2714160 w 3040484"/>
                    <a:gd name="csY42" fmla="*/ 2360075 h 3193780"/>
                    <a:gd name="csX43" fmla="*/ 2715363 w 3040484"/>
                    <a:gd name="csY43" fmla="*/ 2353571 h 3193780"/>
                    <a:gd name="csX44" fmla="*/ 2710072 w 3040484"/>
                    <a:gd name="csY44" fmla="*/ 2348764 h 3193780"/>
                    <a:gd name="csX45" fmla="*/ 2702602 w 3040484"/>
                    <a:gd name="csY45" fmla="*/ 2343462 h 3193780"/>
                    <a:gd name="csX46" fmla="*/ 2682944 w 3040484"/>
                    <a:gd name="csY46" fmla="*/ 2336565 h 3193780"/>
                    <a:gd name="csX47" fmla="*/ 2673003 w 3040484"/>
                    <a:gd name="csY47" fmla="*/ 2336407 h 3193780"/>
                    <a:gd name="csX48" fmla="*/ 2664173 w 3040484"/>
                    <a:gd name="csY48" fmla="*/ 2336407 h 3193780"/>
                    <a:gd name="csX49" fmla="*/ 2656951 w 3040484"/>
                    <a:gd name="csY49" fmla="*/ 2337047 h 3193780"/>
                    <a:gd name="csX50" fmla="*/ 2649570 w 3040484"/>
                    <a:gd name="csY50" fmla="*/ 2342024 h 3193780"/>
                    <a:gd name="csX51" fmla="*/ 2624532 w 3040484"/>
                    <a:gd name="csY51" fmla="*/ 2364805 h 3193780"/>
                    <a:gd name="csX52" fmla="*/ 2620701 w 3040484"/>
                    <a:gd name="csY52" fmla="*/ 2371230 h 3193780"/>
                    <a:gd name="csX53" fmla="*/ 2616939 w 3040484"/>
                    <a:gd name="csY53" fmla="*/ 2377554 h 3193780"/>
                    <a:gd name="csX54" fmla="*/ 2610097 w 3040484"/>
                    <a:gd name="csY54" fmla="*/ 2389035 h 3193780"/>
                    <a:gd name="csX55" fmla="*/ 2586586 w 3040484"/>
                    <a:gd name="csY55" fmla="*/ 2431080 h 3193780"/>
                    <a:gd name="csX56" fmla="*/ 2580330 w 3040484"/>
                    <a:gd name="csY56" fmla="*/ 2444077 h 3193780"/>
                    <a:gd name="csX57" fmla="*/ 2569490 w 3040484"/>
                    <a:gd name="csY57" fmla="*/ 2460152 h 3193780"/>
                    <a:gd name="csX58" fmla="*/ 2567726 w 3040484"/>
                    <a:gd name="csY58" fmla="*/ 2462051 h 3193780"/>
                    <a:gd name="csX59" fmla="*/ 2562008 w 3040484"/>
                    <a:gd name="csY59" fmla="*/ 2468207 h 3193780"/>
                    <a:gd name="csX60" fmla="*/ 2559144 w 3040484"/>
                    <a:gd name="csY60" fmla="*/ 2471284 h 3193780"/>
                    <a:gd name="csX61" fmla="*/ 2553122 w 3040484"/>
                    <a:gd name="csY61" fmla="*/ 2479945 h 3193780"/>
                    <a:gd name="csX62" fmla="*/ 2548797 w 3040484"/>
                    <a:gd name="csY62" fmla="*/ 2487651 h 3193780"/>
                    <a:gd name="csX63" fmla="*/ 2550718 w 3040484"/>
                    <a:gd name="csY63" fmla="*/ 2497525 h 3193780"/>
                    <a:gd name="csX64" fmla="*/ 2558660 w 3040484"/>
                    <a:gd name="csY64" fmla="*/ 2518947 h 3193780"/>
                    <a:gd name="csX65" fmla="*/ 2558424 w 3040484"/>
                    <a:gd name="csY65" fmla="*/ 2523755 h 3193780"/>
                    <a:gd name="csX66" fmla="*/ 2544461 w 3040484"/>
                    <a:gd name="csY66" fmla="*/ 2535549 h 3193780"/>
                    <a:gd name="csX67" fmla="*/ 2536037 w 3040484"/>
                    <a:gd name="csY67" fmla="*/ 2549512 h 3193780"/>
                    <a:gd name="csX68" fmla="*/ 2523523 w 3040484"/>
                    <a:gd name="csY68" fmla="*/ 2568293 h 3193780"/>
                    <a:gd name="csX69" fmla="*/ 2523275 w 3040484"/>
                    <a:gd name="csY69" fmla="*/ 2578640 h 3193780"/>
                    <a:gd name="csX70" fmla="*/ 2520625 w 3040484"/>
                    <a:gd name="csY70" fmla="*/ 2586098 h 3193780"/>
                    <a:gd name="csX71" fmla="*/ 2525927 w 3040484"/>
                    <a:gd name="csY71" fmla="*/ 2592838 h 3193780"/>
                    <a:gd name="csX72" fmla="*/ 2531947 w 3040484"/>
                    <a:gd name="csY72" fmla="*/ 2598376 h 3193780"/>
                    <a:gd name="csX73" fmla="*/ 2532183 w 3040484"/>
                    <a:gd name="csY73" fmla="*/ 2617158 h 3193780"/>
                    <a:gd name="csX74" fmla="*/ 2545900 w 3040484"/>
                    <a:gd name="csY74" fmla="*/ 2628223 h 3193780"/>
                    <a:gd name="csX75" fmla="*/ 2552887 w 3040484"/>
                    <a:gd name="csY75" fmla="*/ 2630155 h 3193780"/>
                    <a:gd name="csX76" fmla="*/ 2566120 w 3040484"/>
                    <a:gd name="csY76" fmla="*/ 2633525 h 3193780"/>
                    <a:gd name="csX77" fmla="*/ 2575757 w 3040484"/>
                    <a:gd name="csY77" fmla="*/ 2633525 h 3193780"/>
                    <a:gd name="csX78" fmla="*/ 2591158 w 3040484"/>
                    <a:gd name="csY78" fmla="*/ 2633626 h 3193780"/>
                    <a:gd name="csX79" fmla="*/ 2600549 w 3040484"/>
                    <a:gd name="csY79" fmla="*/ 2637378 h 3193780"/>
                    <a:gd name="csX80" fmla="*/ 2607851 w 3040484"/>
                    <a:gd name="csY80" fmla="*/ 2646117 h 3193780"/>
                    <a:gd name="csX81" fmla="*/ 2625823 w 3040484"/>
                    <a:gd name="csY81" fmla="*/ 2662484 h 3193780"/>
                    <a:gd name="csX82" fmla="*/ 2640910 w 3040484"/>
                    <a:gd name="csY82" fmla="*/ 2670516 h 3193780"/>
                    <a:gd name="csX83" fmla="*/ 2659522 w 3040484"/>
                    <a:gd name="csY83" fmla="*/ 2683030 h 3193780"/>
                    <a:gd name="csX84" fmla="*/ 2677170 w 3040484"/>
                    <a:gd name="csY84" fmla="*/ 2697476 h 3193780"/>
                    <a:gd name="csX85" fmla="*/ 2683910 w 3040484"/>
                    <a:gd name="csY85" fmla="*/ 2703565 h 3193780"/>
                    <a:gd name="csX86" fmla="*/ 2693536 w 3040484"/>
                    <a:gd name="csY86" fmla="*/ 2706137 h 3193780"/>
                    <a:gd name="csX87" fmla="*/ 2685516 w 3040484"/>
                    <a:gd name="csY87" fmla="*/ 2724109 h 3193780"/>
                    <a:gd name="csX88" fmla="*/ 2680698 w 3040484"/>
                    <a:gd name="csY88" fmla="*/ 2734140 h 3193780"/>
                    <a:gd name="csX89" fmla="*/ 2680461 w 3040484"/>
                    <a:gd name="csY89" fmla="*/ 2748822 h 3193780"/>
                    <a:gd name="csX90" fmla="*/ 2682147 w 3040484"/>
                    <a:gd name="csY90" fmla="*/ 2757965 h 3193780"/>
                    <a:gd name="csX91" fmla="*/ 2688403 w 3040484"/>
                    <a:gd name="csY91" fmla="*/ 2764705 h 3193780"/>
                    <a:gd name="csX92" fmla="*/ 2690571 w 3040484"/>
                    <a:gd name="csY92" fmla="*/ 2770007 h 3193780"/>
                    <a:gd name="csX93" fmla="*/ 2688651 w 3040484"/>
                    <a:gd name="csY93" fmla="*/ 2785891 h 3193780"/>
                    <a:gd name="csX94" fmla="*/ 2684551 w 3040484"/>
                    <a:gd name="csY94" fmla="*/ 2795035 h 3193780"/>
                    <a:gd name="csX95" fmla="*/ 2682630 w 3040484"/>
                    <a:gd name="csY95" fmla="*/ 2799134 h 3193780"/>
                    <a:gd name="csX96" fmla="*/ 2686719 w 3040484"/>
                    <a:gd name="csY96" fmla="*/ 2803706 h 3193780"/>
                    <a:gd name="csX97" fmla="*/ 2687685 w 3040484"/>
                    <a:gd name="csY97" fmla="*/ 2815254 h 3193780"/>
                    <a:gd name="csX98" fmla="*/ 2691773 w 3040484"/>
                    <a:gd name="csY98" fmla="*/ 2819826 h 3193780"/>
                    <a:gd name="csX99" fmla="*/ 2696109 w 3040484"/>
                    <a:gd name="csY99" fmla="*/ 2824880 h 3193780"/>
                    <a:gd name="csX100" fmla="*/ 2702130 w 3040484"/>
                    <a:gd name="csY100" fmla="*/ 2826565 h 3193780"/>
                    <a:gd name="csX101" fmla="*/ 2703568 w 3040484"/>
                    <a:gd name="csY101" fmla="*/ 2828497 h 3193780"/>
                    <a:gd name="csX102" fmla="*/ 2700445 w 3040484"/>
                    <a:gd name="csY102" fmla="*/ 2832350 h 3193780"/>
                    <a:gd name="csX103" fmla="*/ 2698030 w 3040484"/>
                    <a:gd name="csY103" fmla="*/ 2835720 h 3193780"/>
                    <a:gd name="csX104" fmla="*/ 2696109 w 3040484"/>
                    <a:gd name="csY104" fmla="*/ 2838124 h 3193780"/>
                    <a:gd name="csX105" fmla="*/ 2694829 w 3040484"/>
                    <a:gd name="csY105" fmla="*/ 2846705 h 3193780"/>
                    <a:gd name="csX106" fmla="*/ 2692414 w 3040484"/>
                    <a:gd name="csY106" fmla="*/ 2852647 h 3193780"/>
                    <a:gd name="csX107" fmla="*/ 2689212 w 3040484"/>
                    <a:gd name="csY107" fmla="*/ 2858747 h 3193780"/>
                    <a:gd name="csX108" fmla="*/ 2682472 w 3040484"/>
                    <a:gd name="csY108" fmla="*/ 2868688 h 3193780"/>
                    <a:gd name="csX109" fmla="*/ 2675563 w 3040484"/>
                    <a:gd name="csY109" fmla="*/ 2869812 h 3193780"/>
                    <a:gd name="csX110" fmla="*/ 2668027 w 3040484"/>
                    <a:gd name="csY110" fmla="*/ 2869812 h 3193780"/>
                    <a:gd name="csX111" fmla="*/ 2664813 w 3040484"/>
                    <a:gd name="csY111" fmla="*/ 2866768 h 3193780"/>
                    <a:gd name="csX112" fmla="*/ 2658073 w 3040484"/>
                    <a:gd name="csY112" fmla="*/ 2866610 h 3193780"/>
                    <a:gd name="csX113" fmla="*/ 2653266 w 3040484"/>
                    <a:gd name="csY113" fmla="*/ 2865160 h 3193780"/>
                    <a:gd name="csX114" fmla="*/ 2651974 w 3040484"/>
                    <a:gd name="csY114" fmla="*/ 2861476 h 3193780"/>
                    <a:gd name="csX115" fmla="*/ 2648930 w 3040484"/>
                    <a:gd name="csY115" fmla="*/ 2858747 h 3193780"/>
                    <a:gd name="csX116" fmla="*/ 2640022 w 3040484"/>
                    <a:gd name="csY116" fmla="*/ 2857860 h 3193780"/>
                    <a:gd name="csX117" fmla="*/ 2634484 w 3040484"/>
                    <a:gd name="csY117" fmla="*/ 2858702 h 3193780"/>
                    <a:gd name="csX118" fmla="*/ 2627620 w 3040484"/>
                    <a:gd name="csY118" fmla="*/ 2860870 h 3193780"/>
                    <a:gd name="csX119" fmla="*/ 2599503 w 3040484"/>
                    <a:gd name="csY119" fmla="*/ 2870935 h 3193780"/>
                    <a:gd name="csX120" fmla="*/ 2567568 w 3040484"/>
                    <a:gd name="csY120" fmla="*/ 2890031 h 3193780"/>
                    <a:gd name="csX121" fmla="*/ 2555852 w 3040484"/>
                    <a:gd name="csY121" fmla="*/ 2897099 h 3193780"/>
                    <a:gd name="csX122" fmla="*/ 2545427 w 3040484"/>
                    <a:gd name="csY122" fmla="*/ 2908815 h 3193780"/>
                    <a:gd name="csX123" fmla="*/ 2540451 w 3040484"/>
                    <a:gd name="csY123" fmla="*/ 2914432 h 3193780"/>
                    <a:gd name="csX124" fmla="*/ 2531621 w 3040484"/>
                    <a:gd name="csY124" fmla="*/ 2931922 h 3193780"/>
                    <a:gd name="csX125" fmla="*/ 2530015 w 3040484"/>
                    <a:gd name="csY125" fmla="*/ 2937864 h 3193780"/>
                    <a:gd name="csX126" fmla="*/ 2533229 w 3040484"/>
                    <a:gd name="csY126" fmla="*/ 2946200 h 3193780"/>
                    <a:gd name="csX127" fmla="*/ 2534666 w 3040484"/>
                    <a:gd name="csY127" fmla="*/ 2955996 h 3193780"/>
                    <a:gd name="csX128" fmla="*/ 2538845 w 3040484"/>
                    <a:gd name="csY128" fmla="*/ 2980866 h 3193780"/>
                    <a:gd name="csX129" fmla="*/ 2540451 w 3040484"/>
                    <a:gd name="csY129" fmla="*/ 3000120 h 3193780"/>
                    <a:gd name="csX130" fmla="*/ 2542057 w 3040484"/>
                    <a:gd name="csY130" fmla="*/ 3018743 h 3193780"/>
                    <a:gd name="csX131" fmla="*/ 2539327 w 3040484"/>
                    <a:gd name="csY131" fmla="*/ 3030292 h 3193780"/>
                    <a:gd name="csX132" fmla="*/ 2512929 w 3040484"/>
                    <a:gd name="csY132" fmla="*/ 3055488 h 3193780"/>
                    <a:gd name="csX133" fmla="*/ 2505707 w 3040484"/>
                    <a:gd name="csY133" fmla="*/ 3060543 h 3193780"/>
                    <a:gd name="csX134" fmla="*/ 2490542 w 3040484"/>
                    <a:gd name="csY134" fmla="*/ 3065834 h 3193780"/>
                    <a:gd name="csX135" fmla="*/ 2481634 w 3040484"/>
                    <a:gd name="csY135" fmla="*/ 3068731 h 3193780"/>
                    <a:gd name="csX136" fmla="*/ 2476578 w 3040484"/>
                    <a:gd name="csY136" fmla="*/ 3074629 h 3193780"/>
                    <a:gd name="csX137" fmla="*/ 2471760 w 3040484"/>
                    <a:gd name="csY137" fmla="*/ 3080279 h 3193780"/>
                    <a:gd name="csX138" fmla="*/ 2448013 w 3040484"/>
                    <a:gd name="csY138" fmla="*/ 3106834 h 3193780"/>
                    <a:gd name="csX139" fmla="*/ 2440633 w 3040484"/>
                    <a:gd name="csY139" fmla="*/ 3115181 h 3193780"/>
                    <a:gd name="csX140" fmla="*/ 2436465 w 3040484"/>
                    <a:gd name="csY140" fmla="*/ 3122730 h 3193780"/>
                    <a:gd name="csX141" fmla="*/ 2433567 w 3040484"/>
                    <a:gd name="csY141" fmla="*/ 3138771 h 3193780"/>
                    <a:gd name="csX142" fmla="*/ 2429164 w 3040484"/>
                    <a:gd name="csY142" fmla="*/ 3161878 h 3193780"/>
                    <a:gd name="csX143" fmla="*/ 2424828 w 3040484"/>
                    <a:gd name="csY143" fmla="*/ 3168865 h 3193780"/>
                    <a:gd name="csX144" fmla="*/ 2419774 w 3040484"/>
                    <a:gd name="csY144" fmla="*/ 3177773 h 3193780"/>
                    <a:gd name="csX145" fmla="*/ 2412551 w 3040484"/>
                    <a:gd name="csY145" fmla="*/ 3188838 h 3193780"/>
                    <a:gd name="csX146" fmla="*/ 2406777 w 3040484"/>
                    <a:gd name="csY146" fmla="*/ 3191006 h 3193780"/>
                    <a:gd name="csX147" fmla="*/ 2394252 w 3040484"/>
                    <a:gd name="csY147" fmla="*/ 3191006 h 3193780"/>
                    <a:gd name="csX148" fmla="*/ 2378851 w 3040484"/>
                    <a:gd name="csY148" fmla="*/ 3191006 h 3193780"/>
                    <a:gd name="csX149" fmla="*/ 2374033 w 3040484"/>
                    <a:gd name="csY149" fmla="*/ 3191848 h 3193780"/>
                    <a:gd name="csX150" fmla="*/ 2361518 w 3040484"/>
                    <a:gd name="csY150" fmla="*/ 3191848 h 3193780"/>
                    <a:gd name="csX151" fmla="*/ 2352128 w 3040484"/>
                    <a:gd name="csY151" fmla="*/ 3191848 h 3193780"/>
                    <a:gd name="csX152" fmla="*/ 2341423 w 3040484"/>
                    <a:gd name="csY152" fmla="*/ 3193781 h 3193780"/>
                    <a:gd name="csX153" fmla="*/ 2332998 w 3040484"/>
                    <a:gd name="csY153" fmla="*/ 3193781 h 3193780"/>
                    <a:gd name="csX154" fmla="*/ 2327697 w 3040484"/>
                    <a:gd name="csY154" fmla="*/ 3193051 h 3193780"/>
                    <a:gd name="csX155" fmla="*/ 2323013 w 3040484"/>
                    <a:gd name="csY155" fmla="*/ 3191006 h 3193780"/>
                    <a:gd name="csX156" fmla="*/ 2319643 w 3040484"/>
                    <a:gd name="csY156" fmla="*/ 3188603 h 3193780"/>
                    <a:gd name="csX157" fmla="*/ 2312656 w 3040484"/>
                    <a:gd name="csY157" fmla="*/ 3184266 h 3193780"/>
                    <a:gd name="csX158" fmla="*/ 2306883 w 3040484"/>
                    <a:gd name="csY158" fmla="*/ 3179941 h 3193780"/>
                    <a:gd name="csX159" fmla="*/ 2298693 w 3040484"/>
                    <a:gd name="csY159" fmla="*/ 3166573 h 3193780"/>
                    <a:gd name="csX160" fmla="*/ 2300501 w 3040484"/>
                    <a:gd name="csY160" fmla="*/ 3155139 h 3193780"/>
                    <a:gd name="csX161" fmla="*/ 2301703 w 3040484"/>
                    <a:gd name="csY161" fmla="*/ 3144916 h 3193780"/>
                    <a:gd name="csX162" fmla="*/ 2301984 w 3040484"/>
                    <a:gd name="csY162" fmla="*/ 3119192 h 3193780"/>
                    <a:gd name="csX163" fmla="*/ 2302309 w 3040484"/>
                    <a:gd name="csY163" fmla="*/ 3113418 h 3193780"/>
                    <a:gd name="csX164" fmla="*/ 2301186 w 3040484"/>
                    <a:gd name="csY164" fmla="*/ 3103308 h 3193780"/>
                    <a:gd name="csX165" fmla="*/ 2300141 w 3040484"/>
                    <a:gd name="csY165" fmla="*/ 3091592 h 3193780"/>
                    <a:gd name="csX166" fmla="*/ 2302062 w 3040484"/>
                    <a:gd name="csY166" fmla="*/ 3083649 h 3193780"/>
                    <a:gd name="csX167" fmla="*/ 2306634 w 3040484"/>
                    <a:gd name="csY167" fmla="*/ 3081482 h 3193780"/>
                    <a:gd name="csX168" fmla="*/ 2323248 w 3040484"/>
                    <a:gd name="csY168" fmla="*/ 3080527 h 3193780"/>
                    <a:gd name="csX169" fmla="*/ 2330954 w 3040484"/>
                    <a:gd name="csY169" fmla="*/ 3080527 h 3193780"/>
                    <a:gd name="csX170" fmla="*/ 2345389 w 3040484"/>
                    <a:gd name="csY170" fmla="*/ 3068485 h 3193780"/>
                    <a:gd name="csX171" fmla="*/ 2348039 w 3040484"/>
                    <a:gd name="csY171" fmla="*/ 3058622 h 3193780"/>
                    <a:gd name="csX172" fmla="*/ 2354296 w 3040484"/>
                    <a:gd name="csY172" fmla="*/ 3045142 h 3193780"/>
                    <a:gd name="csX173" fmla="*/ 2362238 w 3040484"/>
                    <a:gd name="csY173" fmla="*/ 3027080 h 3193780"/>
                    <a:gd name="csX174" fmla="*/ 2367292 w 3040484"/>
                    <a:gd name="csY174" fmla="*/ 3016497 h 3193780"/>
                    <a:gd name="csX175" fmla="*/ 2371392 w 3040484"/>
                    <a:gd name="csY175" fmla="*/ 3006141 h 3193780"/>
                    <a:gd name="csX176" fmla="*/ 2373560 w 3040484"/>
                    <a:gd name="csY176" fmla="*/ 2994829 h 3193780"/>
                    <a:gd name="csX177" fmla="*/ 2374032 w 3040484"/>
                    <a:gd name="csY177" fmla="*/ 2986639 h 3193780"/>
                    <a:gd name="csX178" fmla="*/ 2364483 w 3040484"/>
                    <a:gd name="csY178" fmla="*/ 2978304 h 3193780"/>
                    <a:gd name="csX179" fmla="*/ 2361922 w 3040484"/>
                    <a:gd name="csY179" fmla="*/ 2975889 h 3193780"/>
                    <a:gd name="csX180" fmla="*/ 2358227 w 3040484"/>
                    <a:gd name="csY180" fmla="*/ 2972688 h 3193780"/>
                    <a:gd name="csX181" fmla="*/ 2353902 w 3040484"/>
                    <a:gd name="csY181" fmla="*/ 2969880 h 3193780"/>
                    <a:gd name="csX182" fmla="*/ 2350049 w 3040484"/>
                    <a:gd name="csY182" fmla="*/ 2965623 h 3193780"/>
                    <a:gd name="csX183" fmla="*/ 2350364 w 3040484"/>
                    <a:gd name="csY183" fmla="*/ 2961130 h 3193780"/>
                    <a:gd name="csX184" fmla="*/ 2353903 w 3040484"/>
                    <a:gd name="csY184" fmla="*/ 2956232 h 3193780"/>
                    <a:gd name="csX185" fmla="*/ 2357666 w 3040484"/>
                    <a:gd name="csY185" fmla="*/ 2952380 h 3193780"/>
                    <a:gd name="csX186" fmla="*/ 2362642 w 3040484"/>
                    <a:gd name="csY186" fmla="*/ 2949897 h 3193780"/>
                    <a:gd name="csX187" fmla="*/ 2376088 w 3040484"/>
                    <a:gd name="csY187" fmla="*/ 2940068 h 3193780"/>
                    <a:gd name="csX188" fmla="*/ 2383670 w 3040484"/>
                    <a:gd name="csY188" fmla="*/ 2935620 h 3193780"/>
                    <a:gd name="csX189" fmla="*/ 2385591 w 3040484"/>
                    <a:gd name="csY189" fmla="*/ 2933452 h 3193780"/>
                    <a:gd name="csX190" fmla="*/ 2392690 w 3040484"/>
                    <a:gd name="csY190" fmla="*/ 2930442 h 3193780"/>
                    <a:gd name="csX191" fmla="*/ 2401834 w 3040484"/>
                    <a:gd name="csY191" fmla="*/ 2930566 h 3193780"/>
                    <a:gd name="csX192" fmla="*/ 2408698 w 3040484"/>
                    <a:gd name="csY192" fmla="*/ 2932004 h 3193780"/>
                    <a:gd name="csX193" fmla="*/ 2416527 w 3040484"/>
                    <a:gd name="csY193" fmla="*/ 2933565 h 3193780"/>
                    <a:gd name="csX194" fmla="*/ 2425312 w 3040484"/>
                    <a:gd name="csY194" fmla="*/ 2932723 h 3193780"/>
                    <a:gd name="csX195" fmla="*/ 2431209 w 3040484"/>
                    <a:gd name="csY195" fmla="*/ 2929241 h 3193780"/>
                    <a:gd name="csX196" fmla="*/ 2441319 w 3040484"/>
                    <a:gd name="csY196" fmla="*/ 2917199 h 3193780"/>
                    <a:gd name="csX197" fmla="*/ 2443724 w 3040484"/>
                    <a:gd name="csY197" fmla="*/ 2913829 h 3193780"/>
                    <a:gd name="csX198" fmla="*/ 2446610 w 3040484"/>
                    <a:gd name="csY198" fmla="*/ 2905404 h 3193780"/>
                    <a:gd name="csX199" fmla="*/ 2446970 w 3040484"/>
                    <a:gd name="csY199" fmla="*/ 2899754 h 3193780"/>
                    <a:gd name="csX200" fmla="*/ 2451385 w 3040484"/>
                    <a:gd name="csY200" fmla="*/ 2882443 h 3193780"/>
                    <a:gd name="csX201" fmla="*/ 2454441 w 3040484"/>
                    <a:gd name="csY201" fmla="*/ 2876400 h 3193780"/>
                    <a:gd name="csX202" fmla="*/ 2452666 w 3040484"/>
                    <a:gd name="csY202" fmla="*/ 2867897 h 3193780"/>
                    <a:gd name="csX203" fmla="*/ 2449947 w 3040484"/>
                    <a:gd name="csY203" fmla="*/ 2862281 h 3193780"/>
                    <a:gd name="csX204" fmla="*/ 2441432 w 3040484"/>
                    <a:gd name="csY204" fmla="*/ 2856338 h 3193780"/>
                    <a:gd name="csX205" fmla="*/ 2434861 w 3040484"/>
                    <a:gd name="csY205" fmla="*/ 2851204 h 3193780"/>
                    <a:gd name="csX206" fmla="*/ 2423628 w 3040484"/>
                    <a:gd name="csY206" fmla="*/ 2824648 h 3193780"/>
                    <a:gd name="csX207" fmla="*/ 2417372 w 3040484"/>
                    <a:gd name="csY207" fmla="*/ 2809248 h 3193780"/>
                    <a:gd name="csX208" fmla="*/ 2412552 w 3040484"/>
                    <a:gd name="csY208" fmla="*/ 2789265 h 3193780"/>
                    <a:gd name="csX209" fmla="*/ 2410148 w 3040484"/>
                    <a:gd name="csY209" fmla="*/ 2773617 h 3193780"/>
                    <a:gd name="csX210" fmla="*/ 2409664 w 3040484"/>
                    <a:gd name="csY210" fmla="*/ 2739681 h 3193780"/>
                    <a:gd name="csX211" fmla="*/ 2408215 w 3040484"/>
                    <a:gd name="csY211" fmla="*/ 2730852 h 3193780"/>
                    <a:gd name="csX212" fmla="*/ 2405329 w 3040484"/>
                    <a:gd name="csY212" fmla="*/ 2723471 h 3193780"/>
                    <a:gd name="csX213" fmla="*/ 2399554 w 3040484"/>
                    <a:gd name="csY213" fmla="*/ 2698433 h 3193780"/>
                    <a:gd name="csX214" fmla="*/ 2392814 w 3040484"/>
                    <a:gd name="csY214" fmla="*/ 2688492 h 3193780"/>
                    <a:gd name="csX215" fmla="*/ 2388962 w 3040484"/>
                    <a:gd name="csY215" fmla="*/ 2679820 h 3193780"/>
                    <a:gd name="csX216" fmla="*/ 2383502 w 3040484"/>
                    <a:gd name="csY216" fmla="*/ 2672114 h 3193780"/>
                    <a:gd name="csX217" fmla="*/ 2373561 w 3040484"/>
                    <a:gd name="csY217" fmla="*/ 2663453 h 3193780"/>
                    <a:gd name="csX218" fmla="*/ 2362328 w 3040484"/>
                    <a:gd name="csY218" fmla="*/ 2646760 h 3193780"/>
                    <a:gd name="csX219" fmla="*/ 2351173 w 3040484"/>
                    <a:gd name="csY219" fmla="*/ 2615712 h 3193780"/>
                    <a:gd name="csX220" fmla="*/ 2345871 w 3040484"/>
                    <a:gd name="csY220" fmla="*/ 2589235 h 3193780"/>
                    <a:gd name="csX221" fmla="*/ 2341546 w 3040484"/>
                    <a:gd name="csY221" fmla="*/ 2569016 h 3193780"/>
                    <a:gd name="csX222" fmla="*/ 2340817 w 3040484"/>
                    <a:gd name="csY222" fmla="*/ 2551122 h 3193780"/>
                    <a:gd name="csX223" fmla="*/ 2340660 w 3040484"/>
                    <a:gd name="csY223" fmla="*/ 2546146 h 3193780"/>
                    <a:gd name="csX224" fmla="*/ 2336010 w 3040484"/>
                    <a:gd name="csY224" fmla="*/ 2537485 h 3193780"/>
                    <a:gd name="csX225" fmla="*/ 2332954 w 3040484"/>
                    <a:gd name="csY225" fmla="*/ 2531543 h 3193780"/>
                    <a:gd name="csX226" fmla="*/ 2332797 w 3040484"/>
                    <a:gd name="csY226" fmla="*/ 2531161 h 3193780"/>
                    <a:gd name="csX227" fmla="*/ 2329046 w 3040484"/>
                    <a:gd name="csY227" fmla="*/ 2524309 h 3193780"/>
                    <a:gd name="csX228" fmla="*/ 2327507 w 3040484"/>
                    <a:gd name="csY228" fmla="*/ 2521590 h 3193780"/>
                    <a:gd name="csX229" fmla="*/ 2315307 w 3040484"/>
                    <a:gd name="csY229" fmla="*/ 2499921 h 3193780"/>
                    <a:gd name="csX230" fmla="*/ 2312532 w 3040484"/>
                    <a:gd name="csY230" fmla="*/ 2495473 h 3193780"/>
                    <a:gd name="csX231" fmla="*/ 2309971 w 3040484"/>
                    <a:gd name="csY231" fmla="*/ 2492810 h 3193780"/>
                    <a:gd name="csX232" fmla="*/ 2308320 w 3040484"/>
                    <a:gd name="csY232" fmla="*/ 2491148 h 3193780"/>
                    <a:gd name="csX233" fmla="*/ 2303467 w 3040484"/>
                    <a:gd name="csY233" fmla="*/ 2487643 h 3193780"/>
                    <a:gd name="csX234" fmla="*/ 2301827 w 3040484"/>
                    <a:gd name="csY234" fmla="*/ 2486452 h 3193780"/>
                    <a:gd name="csX235" fmla="*/ 2297491 w 3040484"/>
                    <a:gd name="csY235" fmla="*/ 2484520 h 3193780"/>
                    <a:gd name="csX236" fmla="*/ 2293043 w 3040484"/>
                    <a:gd name="csY236" fmla="*/ 2482723 h 3193780"/>
                    <a:gd name="csX237" fmla="*/ 2285820 w 3040484"/>
                    <a:gd name="csY237" fmla="*/ 2481634 h 3193780"/>
                    <a:gd name="csX238" fmla="*/ 2282450 w 3040484"/>
                    <a:gd name="csY238" fmla="*/ 2481522 h 3193780"/>
                    <a:gd name="csX239" fmla="*/ 2279440 w 3040484"/>
                    <a:gd name="csY239" fmla="*/ 2481881 h 3193780"/>
                    <a:gd name="csX240" fmla="*/ 2274991 w 3040484"/>
                    <a:gd name="csY240" fmla="*/ 2483319 h 3193780"/>
                    <a:gd name="csX241" fmla="*/ 2271139 w 3040484"/>
                    <a:gd name="csY241" fmla="*/ 2487172 h 3193780"/>
                    <a:gd name="csX242" fmla="*/ 2266803 w 3040484"/>
                    <a:gd name="csY242" fmla="*/ 2491868 h 3193780"/>
                    <a:gd name="csX243" fmla="*/ 2255009 w 3040484"/>
                    <a:gd name="csY243" fmla="*/ 2503426 h 3193780"/>
                    <a:gd name="csX244" fmla="*/ 2251762 w 3040484"/>
                    <a:gd name="csY244" fmla="*/ 2506796 h 3193780"/>
                    <a:gd name="csX245" fmla="*/ 2248752 w 3040484"/>
                    <a:gd name="csY245" fmla="*/ 2507876 h 3193780"/>
                    <a:gd name="csX246" fmla="*/ 2243574 w 3040484"/>
                    <a:gd name="csY246" fmla="*/ 2507392 h 3193780"/>
                    <a:gd name="csX247" fmla="*/ 2237317 w 3040484"/>
                    <a:gd name="csY247" fmla="*/ 2507156 h 3193780"/>
                    <a:gd name="csX248" fmla="*/ 2231779 w 3040484"/>
                    <a:gd name="csY248" fmla="*/ 2505707 h 3193780"/>
                    <a:gd name="csX249" fmla="*/ 2227927 w 3040484"/>
                    <a:gd name="csY249" fmla="*/ 2503426 h 3193780"/>
                    <a:gd name="csX250" fmla="*/ 2221187 w 3040484"/>
                    <a:gd name="csY250" fmla="*/ 2499450 h 3193780"/>
                    <a:gd name="csX251" fmla="*/ 2216131 w 3040484"/>
                    <a:gd name="csY251" fmla="*/ 2493552 h 3193780"/>
                    <a:gd name="csX252" fmla="*/ 2209515 w 3040484"/>
                    <a:gd name="csY252" fmla="*/ 2480308 h 3193780"/>
                    <a:gd name="csX253" fmla="*/ 2204101 w 3040484"/>
                    <a:gd name="csY253" fmla="*/ 2474175 h 3193780"/>
                    <a:gd name="csX254" fmla="*/ 2198079 w 3040484"/>
                    <a:gd name="csY254" fmla="*/ 2470322 h 3193780"/>
                    <a:gd name="csX255" fmla="*/ 2194114 w 3040484"/>
                    <a:gd name="csY255" fmla="*/ 2466828 h 3193780"/>
                    <a:gd name="csX256" fmla="*/ 2190015 w 3040484"/>
                    <a:gd name="csY256" fmla="*/ 2463582 h 3193780"/>
                    <a:gd name="csX257" fmla="*/ 2186408 w 3040484"/>
                    <a:gd name="csY257" fmla="*/ 2462863 h 3193780"/>
                    <a:gd name="csX258" fmla="*/ 2183275 w 3040484"/>
                    <a:gd name="csY258" fmla="*/ 2459246 h 3193780"/>
                    <a:gd name="csX259" fmla="*/ 2181354 w 3040484"/>
                    <a:gd name="csY259" fmla="*/ 2453831 h 3193780"/>
                    <a:gd name="csX260" fmla="*/ 2178107 w 3040484"/>
                    <a:gd name="csY260" fmla="*/ 2450461 h 3193780"/>
                    <a:gd name="csX261" fmla="*/ 2174366 w 3040484"/>
                    <a:gd name="csY261" fmla="*/ 2448181 h 3193780"/>
                    <a:gd name="csX262" fmla="*/ 2172446 w 3040484"/>
                    <a:gd name="csY262" fmla="*/ 2447698 h 3193780"/>
                    <a:gd name="csX263" fmla="*/ 2166784 w 3040484"/>
                    <a:gd name="csY263" fmla="*/ 2447372 h 3193780"/>
                    <a:gd name="csX264" fmla="*/ 2163897 w 3040484"/>
                    <a:gd name="csY264" fmla="*/ 2448663 h 3193780"/>
                    <a:gd name="csX265" fmla="*/ 2161011 w 3040484"/>
                    <a:gd name="csY265" fmla="*/ 2449787 h 3193780"/>
                    <a:gd name="csX266" fmla="*/ 2155642 w 3040484"/>
                    <a:gd name="csY266" fmla="*/ 2449698 h 3193780"/>
                    <a:gd name="csX267" fmla="*/ 2150666 w 3040484"/>
                    <a:gd name="csY267" fmla="*/ 2446328 h 3193780"/>
                    <a:gd name="csX268" fmla="*/ 2147610 w 3040484"/>
                    <a:gd name="csY268" fmla="*/ 2443845 h 3193780"/>
                    <a:gd name="csX269" fmla="*/ 2140556 w 3040484"/>
                    <a:gd name="csY269" fmla="*/ 2434813 h 3193780"/>
                    <a:gd name="csX270" fmla="*/ 2139354 w 3040484"/>
                    <a:gd name="csY270" fmla="*/ 2434094 h 3193780"/>
                    <a:gd name="csX271" fmla="*/ 2136220 w 3040484"/>
                    <a:gd name="csY271" fmla="*/ 2432532 h 3193780"/>
                    <a:gd name="csX272" fmla="*/ 2130558 w 3040484"/>
                    <a:gd name="csY272" fmla="*/ 2432532 h 3193780"/>
                    <a:gd name="csX273" fmla="*/ 2125873 w 3040484"/>
                    <a:gd name="csY273" fmla="*/ 2429162 h 3193780"/>
                    <a:gd name="csX274" fmla="*/ 2121538 w 3040484"/>
                    <a:gd name="csY274" fmla="*/ 2425185 h 3193780"/>
                    <a:gd name="csX275" fmla="*/ 2120448 w 3040484"/>
                    <a:gd name="csY275" fmla="*/ 2422174 h 3193780"/>
                    <a:gd name="csX276" fmla="*/ 2124660 w 3040484"/>
                    <a:gd name="csY276" fmla="*/ 2417490 h 3193780"/>
                    <a:gd name="csX277" fmla="*/ 2126952 w 3040484"/>
                    <a:gd name="csY277" fmla="*/ 2414232 h 3193780"/>
                    <a:gd name="csX278" fmla="*/ 2128638 w 3040484"/>
                    <a:gd name="csY278" fmla="*/ 2408818 h 3193780"/>
                    <a:gd name="csX279" fmla="*/ 2129121 w 3040484"/>
                    <a:gd name="csY279" fmla="*/ 2394855 h 3193780"/>
                    <a:gd name="csX280" fmla="*/ 2132851 w 3040484"/>
                    <a:gd name="csY280" fmla="*/ 2390891 h 3193780"/>
                    <a:gd name="csX281" fmla="*/ 2137782 w 3040484"/>
                    <a:gd name="csY281" fmla="*/ 2388363 h 3193780"/>
                    <a:gd name="csX282" fmla="*/ 2140197 w 3040484"/>
                    <a:gd name="csY282" fmla="*/ 2386195 h 3193780"/>
                    <a:gd name="csX283" fmla="*/ 2140668 w 3040484"/>
                    <a:gd name="csY283" fmla="*/ 2378253 h 3193780"/>
                    <a:gd name="csX284" fmla="*/ 2135737 w 3040484"/>
                    <a:gd name="csY284" fmla="*/ 2359033 h 3193780"/>
                    <a:gd name="csX285" fmla="*/ 2131727 w 3040484"/>
                    <a:gd name="csY285" fmla="*/ 2350686 h 3193780"/>
                    <a:gd name="csX286" fmla="*/ 2125953 w 3040484"/>
                    <a:gd name="csY286" fmla="*/ 2342184 h 3193780"/>
                    <a:gd name="csX287" fmla="*/ 2109743 w 3040484"/>
                    <a:gd name="csY287" fmla="*/ 2309764 h 3193780"/>
                    <a:gd name="csX288" fmla="*/ 2104284 w 3040484"/>
                    <a:gd name="csY288" fmla="*/ 2300945 h 3193780"/>
                    <a:gd name="csX289" fmla="*/ 2101071 w 3040484"/>
                    <a:gd name="csY289" fmla="*/ 2297406 h 3193780"/>
                    <a:gd name="csX290" fmla="*/ 2091130 w 3040484"/>
                    <a:gd name="csY290" fmla="*/ 2289229 h 3193780"/>
                    <a:gd name="csX291" fmla="*/ 2085187 w 3040484"/>
                    <a:gd name="csY291" fmla="*/ 2285050 h 3193780"/>
                    <a:gd name="csX292" fmla="*/ 2080537 w 3040484"/>
                    <a:gd name="csY292" fmla="*/ 2281680 h 3193780"/>
                    <a:gd name="csX293" fmla="*/ 2074762 w 3040484"/>
                    <a:gd name="csY293" fmla="*/ 2281523 h 3193780"/>
                    <a:gd name="csX294" fmla="*/ 2070269 w 3040484"/>
                    <a:gd name="csY294" fmla="*/ 2286814 h 3193780"/>
                    <a:gd name="csX295" fmla="*/ 2066089 w 3040484"/>
                    <a:gd name="csY295" fmla="*/ 2292115 h 3193780"/>
                    <a:gd name="csX296" fmla="*/ 2060630 w 3040484"/>
                    <a:gd name="csY296" fmla="*/ 2292430 h 3193780"/>
                    <a:gd name="csX297" fmla="*/ 2053575 w 3040484"/>
                    <a:gd name="csY297" fmla="*/ 2290666 h 3193780"/>
                    <a:gd name="csX298" fmla="*/ 2048599 w 3040484"/>
                    <a:gd name="csY298" fmla="*/ 2290352 h 3193780"/>
                    <a:gd name="csX299" fmla="*/ 2040735 w 3040484"/>
                    <a:gd name="csY299" fmla="*/ 2294844 h 3193780"/>
                    <a:gd name="csX300" fmla="*/ 2037040 w 3040484"/>
                    <a:gd name="csY300" fmla="*/ 2297888 h 3193780"/>
                    <a:gd name="csX301" fmla="*/ 2029985 w 3040484"/>
                    <a:gd name="csY301" fmla="*/ 2300944 h 3193780"/>
                    <a:gd name="csX302" fmla="*/ 2023885 w 3040484"/>
                    <a:gd name="csY302" fmla="*/ 2301102 h 3193780"/>
                    <a:gd name="csX303" fmla="*/ 2017943 w 3040484"/>
                    <a:gd name="csY303" fmla="*/ 2299653 h 3193780"/>
                    <a:gd name="csX304" fmla="*/ 2011854 w 3040484"/>
                    <a:gd name="csY304" fmla="*/ 2296126 h 3193780"/>
                    <a:gd name="csX305" fmla="*/ 2008957 w 3040484"/>
                    <a:gd name="csY305" fmla="*/ 2296283 h 3193780"/>
                    <a:gd name="csX306" fmla="*/ 2002542 w 3040484"/>
                    <a:gd name="csY306" fmla="*/ 2299978 h 3193780"/>
                    <a:gd name="csX307" fmla="*/ 1995477 w 3040484"/>
                    <a:gd name="csY307" fmla="*/ 2303190 h 3193780"/>
                    <a:gd name="csX308" fmla="*/ 1984806 w 3040484"/>
                    <a:gd name="csY308" fmla="*/ 2307122 h 3193780"/>
                    <a:gd name="csX309" fmla="*/ 1977224 w 3040484"/>
                    <a:gd name="csY309" fmla="*/ 2313862 h 3193780"/>
                    <a:gd name="csX310" fmla="*/ 1973977 w 3040484"/>
                    <a:gd name="csY310" fmla="*/ 2316267 h 3193780"/>
                    <a:gd name="csX311" fmla="*/ 1968686 w 3040484"/>
                    <a:gd name="csY311" fmla="*/ 2317232 h 3193780"/>
                    <a:gd name="csX312" fmla="*/ 1967361 w 3040484"/>
                    <a:gd name="csY312" fmla="*/ 2316390 h 3193780"/>
                    <a:gd name="csX313" fmla="*/ 1966395 w 3040484"/>
                    <a:gd name="csY313" fmla="*/ 2313380 h 3193780"/>
                    <a:gd name="csX314" fmla="*/ 1967237 w 3040484"/>
                    <a:gd name="csY314" fmla="*/ 2310122 h 3193780"/>
                    <a:gd name="csX315" fmla="*/ 1970247 w 3040484"/>
                    <a:gd name="csY315" fmla="*/ 2305068 h 3193780"/>
                    <a:gd name="csX316" fmla="*/ 1972775 w 3040484"/>
                    <a:gd name="csY316" fmla="*/ 2301338 h 3193780"/>
                    <a:gd name="csX317" fmla="*/ 1976628 w 3040484"/>
                    <a:gd name="csY317" fmla="*/ 2296171 h 3193780"/>
                    <a:gd name="csX318" fmla="*/ 1986018 w 3040484"/>
                    <a:gd name="csY318" fmla="*/ 2289544 h 3193780"/>
                    <a:gd name="csX319" fmla="*/ 1992274 w 3040484"/>
                    <a:gd name="csY319" fmla="*/ 2285691 h 3193780"/>
                    <a:gd name="csX320" fmla="*/ 2000576 w 3040484"/>
                    <a:gd name="csY320" fmla="*/ 2279558 h 3193780"/>
                    <a:gd name="csX321" fmla="*/ 2006350 w 3040484"/>
                    <a:gd name="csY321" fmla="*/ 2274379 h 3193780"/>
                    <a:gd name="csX322" fmla="*/ 2006473 w 3040484"/>
                    <a:gd name="csY322" fmla="*/ 2271851 h 3193780"/>
                    <a:gd name="csX323" fmla="*/ 2003103 w 3040484"/>
                    <a:gd name="csY323" fmla="*/ 2263427 h 3193780"/>
                    <a:gd name="csX324" fmla="*/ 1998654 w 3040484"/>
                    <a:gd name="csY324" fmla="*/ 2258732 h 3193780"/>
                    <a:gd name="csX325" fmla="*/ 1993117 w 3040484"/>
                    <a:gd name="csY325" fmla="*/ 2255609 h 3193780"/>
                    <a:gd name="csX326" fmla="*/ 1988781 w 3040484"/>
                    <a:gd name="csY326" fmla="*/ 2251632 h 3193780"/>
                    <a:gd name="csX327" fmla="*/ 1975986 w 3040484"/>
                    <a:gd name="csY327" fmla="*/ 2239074 h 3193780"/>
                    <a:gd name="csX328" fmla="*/ 1971572 w 3040484"/>
                    <a:gd name="csY328" fmla="*/ 2236108 h 3193780"/>
                    <a:gd name="csX329" fmla="*/ 1965708 w 3040484"/>
                    <a:gd name="csY329" fmla="*/ 2231299 h 3193780"/>
                    <a:gd name="csX330" fmla="*/ 1961945 w 3040484"/>
                    <a:gd name="csY330" fmla="*/ 2228244 h 3193780"/>
                    <a:gd name="csX331" fmla="*/ 1959856 w 3040484"/>
                    <a:gd name="csY331" fmla="*/ 2226805 h 3193780"/>
                    <a:gd name="csX332" fmla="*/ 1955767 w 3040484"/>
                    <a:gd name="csY332" fmla="*/ 2227120 h 3193780"/>
                    <a:gd name="csX333" fmla="*/ 1951027 w 3040484"/>
                    <a:gd name="csY333" fmla="*/ 2226805 h 3193780"/>
                    <a:gd name="csX334" fmla="*/ 1948297 w 3040484"/>
                    <a:gd name="csY334" fmla="*/ 2226154 h 3193780"/>
                    <a:gd name="csX335" fmla="*/ 1945815 w 3040484"/>
                    <a:gd name="csY335" fmla="*/ 2226075 h 3193780"/>
                    <a:gd name="csX336" fmla="*/ 1944051 w 3040484"/>
                    <a:gd name="csY336" fmla="*/ 2227839 h 3193780"/>
                    <a:gd name="csX337" fmla="*/ 1941647 w 3040484"/>
                    <a:gd name="csY337" fmla="*/ 2232893 h 3193780"/>
                    <a:gd name="csX338" fmla="*/ 1938917 w 3040484"/>
                    <a:gd name="csY338" fmla="*/ 2235701 h 3193780"/>
                    <a:gd name="csX339" fmla="*/ 1937468 w 3040484"/>
                    <a:gd name="csY339" fmla="*/ 2238195 h 3193780"/>
                    <a:gd name="csX340" fmla="*/ 1932570 w 3040484"/>
                    <a:gd name="csY340" fmla="*/ 2238835 h 3193780"/>
                    <a:gd name="csX341" fmla="*/ 1928402 w 3040484"/>
                    <a:gd name="csY341" fmla="*/ 2236746 h 3193780"/>
                    <a:gd name="csX342" fmla="*/ 1923583 w 3040484"/>
                    <a:gd name="csY342" fmla="*/ 2232579 h 3193780"/>
                    <a:gd name="csX343" fmla="*/ 1919180 w 3040484"/>
                    <a:gd name="csY343" fmla="*/ 2231298 h 3193780"/>
                    <a:gd name="csX344" fmla="*/ 1915406 w 3040484"/>
                    <a:gd name="csY344" fmla="*/ 2228726 h 3193780"/>
                    <a:gd name="csX345" fmla="*/ 1913238 w 3040484"/>
                    <a:gd name="csY345" fmla="*/ 2227760 h 3193780"/>
                    <a:gd name="csX346" fmla="*/ 1911632 w 3040484"/>
                    <a:gd name="csY346" fmla="*/ 2227446 h 3193780"/>
                    <a:gd name="csX347" fmla="*/ 1910273 w 3040484"/>
                    <a:gd name="csY347" fmla="*/ 2228726 h 3193780"/>
                    <a:gd name="csX348" fmla="*/ 1908746 w 3040484"/>
                    <a:gd name="csY348" fmla="*/ 2230973 h 3193780"/>
                    <a:gd name="csX349" fmla="*/ 1909150 w 3040484"/>
                    <a:gd name="csY349" fmla="*/ 2235870 h 3193780"/>
                    <a:gd name="csX350" fmla="*/ 1907780 w 3040484"/>
                    <a:gd name="csY350" fmla="*/ 2239723 h 3193780"/>
                    <a:gd name="csX351" fmla="*/ 1904657 w 3040484"/>
                    <a:gd name="csY351" fmla="*/ 2240442 h 3193780"/>
                    <a:gd name="csX352" fmla="*/ 1898232 w 3040484"/>
                    <a:gd name="csY352" fmla="*/ 2240117 h 3193780"/>
                    <a:gd name="csX353" fmla="*/ 1897917 w 3040484"/>
                    <a:gd name="csY353" fmla="*/ 2236354 h 3193780"/>
                    <a:gd name="csX354" fmla="*/ 1898513 w 3040484"/>
                    <a:gd name="csY354" fmla="*/ 2231771 h 3193780"/>
                    <a:gd name="csX355" fmla="*/ 1897558 w 3040484"/>
                    <a:gd name="csY355" fmla="*/ 2227558 h 3193780"/>
                    <a:gd name="csX356" fmla="*/ 1895210 w 3040484"/>
                    <a:gd name="csY356" fmla="*/ 2223234 h 3193780"/>
                    <a:gd name="csX357" fmla="*/ 1894783 w 3040484"/>
                    <a:gd name="csY357" fmla="*/ 2220706 h 3193780"/>
                    <a:gd name="csX358" fmla="*/ 1895267 w 3040484"/>
                    <a:gd name="csY358" fmla="*/ 2210192 h 3193780"/>
                    <a:gd name="csX359" fmla="*/ 1895503 w 3040484"/>
                    <a:gd name="csY359" fmla="*/ 2206585 h 3193780"/>
                    <a:gd name="csX360" fmla="*/ 1891661 w 3040484"/>
                    <a:gd name="csY360" fmla="*/ 2203048 h 3193780"/>
                    <a:gd name="csX361" fmla="*/ 1890448 w 3040484"/>
                    <a:gd name="csY361" fmla="*/ 2200801 h 3193780"/>
                    <a:gd name="csX362" fmla="*/ 1884315 w 3040484"/>
                    <a:gd name="csY362" fmla="*/ 2185804 h 3193780"/>
                    <a:gd name="csX363" fmla="*/ 1881788 w 3040484"/>
                    <a:gd name="csY363" fmla="*/ 2180750 h 3193780"/>
                    <a:gd name="csX364" fmla="*/ 1878181 w 3040484"/>
                    <a:gd name="csY364" fmla="*/ 2175932 h 3193780"/>
                    <a:gd name="csX365" fmla="*/ 1869026 w 3040484"/>
                    <a:gd name="csY365" fmla="*/ 2165978 h 3193780"/>
                    <a:gd name="csX366" fmla="*/ 1867667 w 3040484"/>
                    <a:gd name="csY366" fmla="*/ 2162126 h 3193780"/>
                    <a:gd name="csX367" fmla="*/ 1866780 w 3040484"/>
                    <a:gd name="csY367" fmla="*/ 2158036 h 3193780"/>
                    <a:gd name="csX368" fmla="*/ 1864377 w 3040484"/>
                    <a:gd name="csY368" fmla="*/ 2152824 h 3193780"/>
                    <a:gd name="csX369" fmla="*/ 1861411 w 3040484"/>
                    <a:gd name="csY369" fmla="*/ 2147522 h 3193780"/>
                    <a:gd name="csX370" fmla="*/ 1849414 w 3040484"/>
                    <a:gd name="csY370" fmla="*/ 2125021 h 3193780"/>
                    <a:gd name="csX371" fmla="*/ 1844842 w 3040484"/>
                    <a:gd name="csY371" fmla="*/ 2118035 h 3193780"/>
                    <a:gd name="csX372" fmla="*/ 1837260 w 3040484"/>
                    <a:gd name="csY372" fmla="*/ 2109611 h 3193780"/>
                    <a:gd name="csX373" fmla="*/ 1830396 w 3040484"/>
                    <a:gd name="csY373" fmla="*/ 2101432 h 3193780"/>
                    <a:gd name="csX374" fmla="*/ 1826161 w 3040484"/>
                    <a:gd name="csY374" fmla="*/ 2097580 h 3193780"/>
                    <a:gd name="csX375" fmla="*/ 1820679 w 3040484"/>
                    <a:gd name="csY375" fmla="*/ 2092593 h 3193780"/>
                    <a:gd name="csX376" fmla="*/ 1819679 w 3040484"/>
                    <a:gd name="csY376" fmla="*/ 2091683 h 3193780"/>
                    <a:gd name="csX377" fmla="*/ 1816478 w 3040484"/>
                    <a:gd name="csY377" fmla="*/ 2088155 h 3193780"/>
                    <a:gd name="csX378" fmla="*/ 1811738 w 3040484"/>
                    <a:gd name="csY378" fmla="*/ 2085178 h 3193780"/>
                    <a:gd name="csX379" fmla="*/ 1804358 w 3040484"/>
                    <a:gd name="csY379" fmla="*/ 2082134 h 3193780"/>
                    <a:gd name="csX380" fmla="*/ 1794731 w 3040484"/>
                    <a:gd name="csY380" fmla="*/ 2082134 h 3193780"/>
                    <a:gd name="csX381" fmla="*/ 1791125 w 3040484"/>
                    <a:gd name="csY381" fmla="*/ 2082370 h 3193780"/>
                    <a:gd name="csX382" fmla="*/ 1786541 w 3040484"/>
                    <a:gd name="csY382" fmla="*/ 2085426 h 3193780"/>
                    <a:gd name="csX383" fmla="*/ 1782453 w 3040484"/>
                    <a:gd name="csY383" fmla="*/ 2087189 h 3193780"/>
                    <a:gd name="csX384" fmla="*/ 1779005 w 3040484"/>
                    <a:gd name="csY384" fmla="*/ 2090401 h 3193780"/>
                    <a:gd name="csX385" fmla="*/ 1777240 w 3040484"/>
                    <a:gd name="csY385" fmla="*/ 2093929 h 3193780"/>
                    <a:gd name="csX386" fmla="*/ 1774994 w 3040484"/>
                    <a:gd name="csY386" fmla="*/ 2098502 h 3193780"/>
                    <a:gd name="csX387" fmla="*/ 1771467 w 3040484"/>
                    <a:gd name="csY387" fmla="*/ 2100029 h 3193780"/>
                    <a:gd name="csX388" fmla="*/ 1769052 w 3040484"/>
                    <a:gd name="csY388" fmla="*/ 2098580 h 3193780"/>
                    <a:gd name="csX389" fmla="*/ 1764165 w 3040484"/>
                    <a:gd name="csY389" fmla="*/ 2096177 h 3193780"/>
                    <a:gd name="csX390" fmla="*/ 1761919 w 3040484"/>
                    <a:gd name="csY390" fmla="*/ 2094087 h 3193780"/>
                    <a:gd name="csX391" fmla="*/ 1739049 w 3040484"/>
                    <a:gd name="csY391" fmla="*/ 2081899 h 3193780"/>
                    <a:gd name="csX392" fmla="*/ 1732466 w 3040484"/>
                    <a:gd name="csY392" fmla="*/ 2077877 h 3193780"/>
                    <a:gd name="csX393" fmla="*/ 1722840 w 3040484"/>
                    <a:gd name="csY393" fmla="*/ 2074990 h 3193780"/>
                    <a:gd name="csX394" fmla="*/ 1715302 w 3040484"/>
                    <a:gd name="csY394" fmla="*/ 2071463 h 3193780"/>
                    <a:gd name="csX395" fmla="*/ 1705023 w 3040484"/>
                    <a:gd name="csY395" fmla="*/ 2070014 h 3193780"/>
                    <a:gd name="csX396" fmla="*/ 1697159 w 3040484"/>
                    <a:gd name="csY396" fmla="*/ 2070182 h 3193780"/>
                    <a:gd name="csX397" fmla="*/ 1686734 w 3040484"/>
                    <a:gd name="csY397" fmla="*/ 2073710 h 3193780"/>
                    <a:gd name="csX398" fmla="*/ 1681275 w 3040484"/>
                    <a:gd name="csY398" fmla="*/ 2075473 h 3193780"/>
                    <a:gd name="csX399" fmla="*/ 1674860 w 3040484"/>
                    <a:gd name="csY399" fmla="*/ 2077877 h 3193780"/>
                    <a:gd name="csX400" fmla="*/ 1664548 w 3040484"/>
                    <a:gd name="csY400" fmla="*/ 2083741 h 3193780"/>
                    <a:gd name="csX401" fmla="*/ 1661662 w 3040484"/>
                    <a:gd name="csY401" fmla="*/ 2086391 h 3193780"/>
                    <a:gd name="csX402" fmla="*/ 1658528 w 3040484"/>
                    <a:gd name="csY402" fmla="*/ 2090716 h 3193780"/>
                    <a:gd name="csX403" fmla="*/ 1655394 w 3040484"/>
                    <a:gd name="csY403" fmla="*/ 2094333 h 3193780"/>
                    <a:gd name="csX404" fmla="*/ 1651429 w 3040484"/>
                    <a:gd name="csY404" fmla="*/ 2095176 h 3193780"/>
                    <a:gd name="csX405" fmla="*/ 1647935 w 3040484"/>
                    <a:gd name="csY405" fmla="*/ 2094446 h 3193780"/>
                    <a:gd name="csX406" fmla="*/ 1644329 w 3040484"/>
                    <a:gd name="csY406" fmla="*/ 2089031 h 3193780"/>
                    <a:gd name="csX407" fmla="*/ 1641195 w 3040484"/>
                    <a:gd name="csY407" fmla="*/ 2082920 h 3193780"/>
                    <a:gd name="csX408" fmla="*/ 1636983 w 3040484"/>
                    <a:gd name="csY408" fmla="*/ 2075798 h 3193780"/>
                    <a:gd name="csX409" fmla="*/ 1625547 w 3040484"/>
                    <a:gd name="csY409" fmla="*/ 2055578 h 3193780"/>
                    <a:gd name="csX410" fmla="*/ 1621582 w 3040484"/>
                    <a:gd name="csY410" fmla="*/ 2051960 h 3193780"/>
                    <a:gd name="csX411" fmla="*/ 1618325 w 3040484"/>
                    <a:gd name="csY411" fmla="*/ 2047748 h 3193780"/>
                    <a:gd name="csX412" fmla="*/ 1616640 w 3040484"/>
                    <a:gd name="csY412" fmla="*/ 2045704 h 3193780"/>
                    <a:gd name="csX413" fmla="*/ 1619414 w 3040484"/>
                    <a:gd name="csY413" fmla="*/ 2044019 h 3193780"/>
                    <a:gd name="csX414" fmla="*/ 1620493 w 3040484"/>
                    <a:gd name="csY414" fmla="*/ 2041851 h 3193780"/>
                    <a:gd name="csX415" fmla="*/ 1616168 w 3040484"/>
                    <a:gd name="csY415" fmla="*/ 2038728 h 3193780"/>
                    <a:gd name="csX416" fmla="*/ 1606418 w 3040484"/>
                    <a:gd name="csY416" fmla="*/ 2037886 h 3193780"/>
                    <a:gd name="csX417" fmla="*/ 1599914 w 3040484"/>
                    <a:gd name="csY417" fmla="*/ 2035842 h 3193780"/>
                    <a:gd name="csX418" fmla="*/ 1591006 w 3040484"/>
                    <a:gd name="csY418" fmla="*/ 2030786 h 3193780"/>
                    <a:gd name="csX419" fmla="*/ 1582098 w 3040484"/>
                    <a:gd name="csY419" fmla="*/ 2030540 h 3193780"/>
                    <a:gd name="csX420" fmla="*/ 1569427 w 3040484"/>
                    <a:gd name="csY420" fmla="*/ 2028619 h 3193780"/>
                    <a:gd name="csX421" fmla="*/ 1563810 w 3040484"/>
                    <a:gd name="csY421" fmla="*/ 2026935 h 3193780"/>
                    <a:gd name="csX422" fmla="*/ 1557789 w 3040484"/>
                    <a:gd name="csY422" fmla="*/ 2023318 h 3193780"/>
                    <a:gd name="csX423" fmla="*/ 1553622 w 3040484"/>
                    <a:gd name="csY423" fmla="*/ 2020273 h 3193780"/>
                    <a:gd name="csX424" fmla="*/ 1549690 w 3040484"/>
                    <a:gd name="csY424" fmla="*/ 2017544 h 3193780"/>
                    <a:gd name="csX425" fmla="*/ 1547275 w 3040484"/>
                    <a:gd name="csY425" fmla="*/ 2016263 h 3193780"/>
                    <a:gd name="csX426" fmla="*/ 1542950 w 3040484"/>
                    <a:gd name="csY426" fmla="*/ 2017622 h 3193780"/>
                    <a:gd name="csX427" fmla="*/ 1540860 w 3040484"/>
                    <a:gd name="csY427" fmla="*/ 2018588 h 3193780"/>
                    <a:gd name="csX428" fmla="*/ 1536929 w 3040484"/>
                    <a:gd name="csY428" fmla="*/ 2019150 h 3193780"/>
                    <a:gd name="csX429" fmla="*/ 1535244 w 3040484"/>
                    <a:gd name="csY429" fmla="*/ 2018105 h 3193780"/>
                    <a:gd name="csX430" fmla="*/ 1530110 w 3040484"/>
                    <a:gd name="csY430" fmla="*/ 2013208 h 3193780"/>
                    <a:gd name="csX431" fmla="*/ 1528066 w 3040484"/>
                    <a:gd name="csY431" fmla="*/ 2007670 h 3193780"/>
                    <a:gd name="csX432" fmla="*/ 1522528 w 3040484"/>
                    <a:gd name="csY432" fmla="*/ 1997807 h 3193780"/>
                    <a:gd name="csX433" fmla="*/ 1507644 w 3040484"/>
                    <a:gd name="csY433" fmla="*/ 1974532 h 3193780"/>
                    <a:gd name="csX434" fmla="*/ 1491434 w 3040484"/>
                    <a:gd name="csY434" fmla="*/ 1957851 h 3193780"/>
                    <a:gd name="csX435" fmla="*/ 1475549 w 3040484"/>
                    <a:gd name="csY435" fmla="*/ 1942439 h 3193780"/>
                    <a:gd name="csX436" fmla="*/ 1463833 w 3040484"/>
                    <a:gd name="csY436" fmla="*/ 1933217 h 3193780"/>
                    <a:gd name="csX437" fmla="*/ 1460778 w 3040484"/>
                    <a:gd name="csY437" fmla="*/ 1930330 h 3193780"/>
                    <a:gd name="csX438" fmla="*/ 1456611 w 3040484"/>
                    <a:gd name="csY438" fmla="*/ 1928959 h 3193780"/>
                    <a:gd name="csX439" fmla="*/ 1450669 w 3040484"/>
                    <a:gd name="csY439" fmla="*/ 1925353 h 3193780"/>
                    <a:gd name="csX440" fmla="*/ 1443771 w 3040484"/>
                    <a:gd name="csY440" fmla="*/ 1922702 h 3193780"/>
                    <a:gd name="csX441" fmla="*/ 1438638 w 3040484"/>
                    <a:gd name="csY441" fmla="*/ 1919017 h 3193780"/>
                    <a:gd name="csX442" fmla="*/ 1435874 w 3040484"/>
                    <a:gd name="csY442" fmla="*/ 1914760 h 3193780"/>
                    <a:gd name="csX443" fmla="*/ 1432977 w 3040484"/>
                    <a:gd name="csY443" fmla="*/ 1907538 h 3193780"/>
                    <a:gd name="csX444" fmla="*/ 1429494 w 3040484"/>
                    <a:gd name="csY444" fmla="*/ 1901764 h 3193780"/>
                    <a:gd name="csX445" fmla="*/ 1425876 w 3040484"/>
                    <a:gd name="csY445" fmla="*/ 1891654 h 3193780"/>
                    <a:gd name="csX446" fmla="*/ 1422394 w 3040484"/>
                    <a:gd name="csY446" fmla="*/ 1882982 h 3193780"/>
                    <a:gd name="csX447" fmla="*/ 1416811 w 3040484"/>
                    <a:gd name="csY447" fmla="*/ 1868941 h 3193780"/>
                    <a:gd name="csX448" fmla="*/ 1413284 w 3040484"/>
                    <a:gd name="csY448" fmla="*/ 1862683 h 3193780"/>
                    <a:gd name="csX449" fmla="*/ 1409274 w 3040484"/>
                    <a:gd name="csY449" fmla="*/ 1857551 h 3193780"/>
                    <a:gd name="csX450" fmla="*/ 1403017 w 3040484"/>
                    <a:gd name="csY450" fmla="*/ 1853697 h 3193780"/>
                    <a:gd name="csX451" fmla="*/ 1391616 w 3040484"/>
                    <a:gd name="csY451" fmla="*/ 1846800 h 3193780"/>
                    <a:gd name="csX452" fmla="*/ 1376293 w 3040484"/>
                    <a:gd name="csY452" fmla="*/ 1832522 h 3193780"/>
                    <a:gd name="csX453" fmla="*/ 1370755 w 3040484"/>
                    <a:gd name="csY453" fmla="*/ 1827782 h 3193780"/>
                    <a:gd name="csX454" fmla="*/ 1364015 w 3040484"/>
                    <a:gd name="csY454" fmla="*/ 1822974 h 3193780"/>
                    <a:gd name="csX455" fmla="*/ 1358724 w 3040484"/>
                    <a:gd name="csY455" fmla="*/ 1820806 h 3193780"/>
                    <a:gd name="csX456" fmla="*/ 1354231 w 3040484"/>
                    <a:gd name="csY456" fmla="*/ 1820806 h 3193780"/>
                    <a:gd name="csX457" fmla="*/ 1346121 w 3040484"/>
                    <a:gd name="csY457" fmla="*/ 1820806 h 3193780"/>
                    <a:gd name="csX458" fmla="*/ 1337460 w 3040484"/>
                    <a:gd name="csY458" fmla="*/ 1820244 h 3193780"/>
                    <a:gd name="csX459" fmla="*/ 1334012 w 3040484"/>
                    <a:gd name="csY459" fmla="*/ 1816794 h 3193780"/>
                    <a:gd name="csX460" fmla="*/ 1326306 w 3040484"/>
                    <a:gd name="csY460" fmla="*/ 1806684 h 3193780"/>
                    <a:gd name="csX461" fmla="*/ 1323261 w 3040484"/>
                    <a:gd name="csY461" fmla="*/ 1801708 h 3193780"/>
                    <a:gd name="csX462" fmla="*/ 1317960 w 3040484"/>
                    <a:gd name="csY462" fmla="*/ 1793204 h 3193780"/>
                    <a:gd name="csX463" fmla="*/ 1314747 w 3040484"/>
                    <a:gd name="csY463" fmla="*/ 1786779 h 3193780"/>
                    <a:gd name="csX464" fmla="*/ 1309300 w 3040484"/>
                    <a:gd name="csY464" fmla="*/ 1772502 h 3193780"/>
                    <a:gd name="csX465" fmla="*/ 1308176 w 3040484"/>
                    <a:gd name="csY465" fmla="*/ 1766717 h 3193780"/>
                    <a:gd name="csX466" fmla="*/ 1304324 w 3040484"/>
                    <a:gd name="csY466" fmla="*/ 1759819 h 3193780"/>
                    <a:gd name="csX467" fmla="*/ 1298708 w 3040484"/>
                    <a:gd name="csY467" fmla="*/ 1752764 h 3193780"/>
                    <a:gd name="csX468" fmla="*/ 1281809 w 3040484"/>
                    <a:gd name="csY468" fmla="*/ 1728086 h 3193780"/>
                    <a:gd name="csX469" fmla="*/ 1273631 w 3040484"/>
                    <a:gd name="csY469" fmla="*/ 1721223 h 3193780"/>
                    <a:gd name="csX470" fmla="*/ 1262555 w 3040484"/>
                    <a:gd name="csY470" fmla="*/ 1714965 h 3193780"/>
                    <a:gd name="csX471" fmla="*/ 1251367 w 3040484"/>
                    <a:gd name="csY471" fmla="*/ 1708472 h 3193780"/>
                    <a:gd name="csX472" fmla="*/ 1245099 w 3040484"/>
                    <a:gd name="csY472" fmla="*/ 1703900 h 3193780"/>
                    <a:gd name="csX473" fmla="*/ 1240292 w 3040484"/>
                    <a:gd name="csY473" fmla="*/ 1700643 h 3193780"/>
                    <a:gd name="csX474" fmla="*/ 1236866 w 3040484"/>
                    <a:gd name="csY474" fmla="*/ 1699475 h 3193780"/>
                    <a:gd name="csX475" fmla="*/ 1230418 w 3040484"/>
                    <a:gd name="csY475" fmla="*/ 1697273 h 3193780"/>
                    <a:gd name="csX476" fmla="*/ 1229935 w 3040484"/>
                    <a:gd name="csY476" fmla="*/ 1697216 h 3193780"/>
                    <a:gd name="csX477" fmla="*/ 1214534 w 3040484"/>
                    <a:gd name="csY477" fmla="*/ 1695475 h 3193780"/>
                    <a:gd name="csX478" fmla="*/ 1206952 w 3040484"/>
                    <a:gd name="csY478" fmla="*/ 1692701 h 3193780"/>
                    <a:gd name="csX479" fmla="*/ 1200930 w 3040484"/>
                    <a:gd name="csY479" fmla="*/ 1690297 h 3193780"/>
                    <a:gd name="csX480" fmla="*/ 1194078 w 3040484"/>
                    <a:gd name="csY480" fmla="*/ 1688735 h 3193780"/>
                    <a:gd name="csX481" fmla="*/ 1187697 w 3040484"/>
                    <a:gd name="csY481" fmla="*/ 1688611 h 3193780"/>
                    <a:gd name="csX482" fmla="*/ 1181441 w 3040484"/>
                    <a:gd name="csY482" fmla="*/ 1689207 h 3193780"/>
                    <a:gd name="csX483" fmla="*/ 1176139 w 3040484"/>
                    <a:gd name="csY483" fmla="*/ 1690656 h 3193780"/>
                    <a:gd name="csX484" fmla="*/ 1174701 w 3040484"/>
                    <a:gd name="csY484" fmla="*/ 1692106 h 3193780"/>
                    <a:gd name="csX485" fmla="*/ 1173016 w 3040484"/>
                    <a:gd name="csY485" fmla="*/ 1696914 h 3193780"/>
                    <a:gd name="csX486" fmla="*/ 1171443 w 3040484"/>
                    <a:gd name="csY486" fmla="*/ 1700767 h 3193780"/>
                    <a:gd name="csX487" fmla="*/ 1169646 w 3040484"/>
                    <a:gd name="csY487" fmla="*/ 1702216 h 3193780"/>
                    <a:gd name="csX488" fmla="*/ 1166749 w 3040484"/>
                    <a:gd name="csY488" fmla="*/ 1702688 h 3193780"/>
                    <a:gd name="csX489" fmla="*/ 1162064 w 3040484"/>
                    <a:gd name="csY489" fmla="*/ 1701003 h 3193780"/>
                    <a:gd name="csX490" fmla="*/ 1158570 w 3040484"/>
                    <a:gd name="csY490" fmla="*/ 1699835 h 3193780"/>
                    <a:gd name="csX491" fmla="*/ 1153998 w 3040484"/>
                    <a:gd name="csY491" fmla="*/ 1697273 h 3193780"/>
                    <a:gd name="csX492" fmla="*/ 1147853 w 3040484"/>
                    <a:gd name="csY492" fmla="*/ 1695588 h 3193780"/>
                    <a:gd name="csX493" fmla="*/ 1145932 w 3040484"/>
                    <a:gd name="csY493" fmla="*/ 1694870 h 3193780"/>
                    <a:gd name="csX494" fmla="*/ 1144967 w 3040484"/>
                    <a:gd name="csY494" fmla="*/ 1688848 h 3193780"/>
                    <a:gd name="csX495" fmla="*/ 1144483 w 3040484"/>
                    <a:gd name="csY495" fmla="*/ 1683794 h 3193780"/>
                    <a:gd name="csX496" fmla="*/ 1147977 w 3040484"/>
                    <a:gd name="csY496" fmla="*/ 1678627 h 3193780"/>
                    <a:gd name="csX497" fmla="*/ 1151223 w 3040484"/>
                    <a:gd name="csY497" fmla="*/ 1677054 h 3193780"/>
                    <a:gd name="csX498" fmla="*/ 1154233 w 3040484"/>
                    <a:gd name="csY498" fmla="*/ 1676335 h 3193780"/>
                    <a:gd name="csX499" fmla="*/ 1158693 w 3040484"/>
                    <a:gd name="csY499" fmla="*/ 1676459 h 3193780"/>
                    <a:gd name="csX500" fmla="*/ 1163141 w 3040484"/>
                    <a:gd name="csY500" fmla="*/ 1678986 h 3193780"/>
                    <a:gd name="csX501" fmla="*/ 1169758 w 3040484"/>
                    <a:gd name="csY501" fmla="*/ 1683199 h 3193780"/>
                    <a:gd name="csX502" fmla="*/ 1172286 w 3040484"/>
                    <a:gd name="csY502" fmla="*/ 1683681 h 3193780"/>
                    <a:gd name="csX503" fmla="*/ 1177229 w 3040484"/>
                    <a:gd name="csY503" fmla="*/ 1683558 h 3193780"/>
                    <a:gd name="csX504" fmla="*/ 1180835 w 3040484"/>
                    <a:gd name="csY504" fmla="*/ 1683199 h 3193780"/>
                    <a:gd name="csX505" fmla="*/ 1184687 w 3040484"/>
                    <a:gd name="csY505" fmla="*/ 1681749 h 3193780"/>
                    <a:gd name="csX506" fmla="*/ 1185889 w 3040484"/>
                    <a:gd name="csY506" fmla="*/ 1679829 h 3193780"/>
                    <a:gd name="csX507" fmla="*/ 1184081 w 3040484"/>
                    <a:gd name="csY507" fmla="*/ 1676459 h 3193780"/>
                    <a:gd name="csX508" fmla="*/ 1180835 w 3040484"/>
                    <a:gd name="csY508" fmla="*/ 1673684 h 3193780"/>
                    <a:gd name="csX509" fmla="*/ 1177341 w 3040484"/>
                    <a:gd name="csY509" fmla="*/ 1671887 h 3193780"/>
                    <a:gd name="csX510" fmla="*/ 1174331 w 3040484"/>
                    <a:gd name="csY510" fmla="*/ 1670314 h 3193780"/>
                    <a:gd name="csX511" fmla="*/ 1170725 w 3040484"/>
                    <a:gd name="csY511" fmla="*/ 1669955 h 3193780"/>
                    <a:gd name="csX512" fmla="*/ 1168433 w 3040484"/>
                    <a:gd name="csY512" fmla="*/ 1672123 h 3193780"/>
                    <a:gd name="csX513" fmla="*/ 1165547 w 3040484"/>
                    <a:gd name="csY513" fmla="*/ 1672729 h 3193780"/>
                    <a:gd name="csX514" fmla="*/ 1164345 w 3040484"/>
                    <a:gd name="csY514" fmla="*/ 1672123 h 3193780"/>
                    <a:gd name="csX515" fmla="*/ 1163750 w 3040484"/>
                    <a:gd name="csY515" fmla="*/ 1668147 h 3193780"/>
                    <a:gd name="csX516" fmla="*/ 1166154 w 3040484"/>
                    <a:gd name="csY516" fmla="*/ 1664417 h 3193780"/>
                    <a:gd name="csX517" fmla="*/ 1168074 w 3040484"/>
                    <a:gd name="csY517" fmla="*/ 1654667 h 3193780"/>
                    <a:gd name="csX518" fmla="*/ 1166637 w 3040484"/>
                    <a:gd name="csY518" fmla="*/ 1644276 h 3193780"/>
                    <a:gd name="csX519" fmla="*/ 1164548 w 3040484"/>
                    <a:gd name="csY519" fmla="*/ 1638344 h 3193780"/>
                    <a:gd name="csX520" fmla="*/ 1162143 w 3040484"/>
                    <a:gd name="csY520" fmla="*/ 1636738 h 3193780"/>
                    <a:gd name="csX521" fmla="*/ 1156684 w 3040484"/>
                    <a:gd name="csY521" fmla="*/ 1637220 h 3193780"/>
                    <a:gd name="csX522" fmla="*/ 1152988 w 3040484"/>
                    <a:gd name="csY522" fmla="*/ 1637220 h 3193780"/>
                    <a:gd name="csX523" fmla="*/ 1148663 w 3040484"/>
                    <a:gd name="csY523" fmla="*/ 1632727 h 3193780"/>
                    <a:gd name="csX524" fmla="*/ 1146417 w 3040484"/>
                    <a:gd name="csY524" fmla="*/ 1624706 h 3193780"/>
                    <a:gd name="csX525" fmla="*/ 1140037 w 3040484"/>
                    <a:gd name="csY525" fmla="*/ 1613024 h 3193780"/>
                    <a:gd name="csX526" fmla="*/ 1133173 w 3040484"/>
                    <a:gd name="csY526" fmla="*/ 1607610 h 3193780"/>
                    <a:gd name="csX527" fmla="*/ 1122939 w 3040484"/>
                    <a:gd name="csY527" fmla="*/ 1602555 h 3193780"/>
                    <a:gd name="csX528" fmla="*/ 1119333 w 3040484"/>
                    <a:gd name="csY528" fmla="*/ 1595332 h 3193780"/>
                    <a:gd name="csX529" fmla="*/ 1115244 w 3040484"/>
                    <a:gd name="csY529" fmla="*/ 1585469 h 3193780"/>
                    <a:gd name="csX530" fmla="*/ 1111391 w 3040484"/>
                    <a:gd name="csY530" fmla="*/ 1579571 h 3193780"/>
                    <a:gd name="csX531" fmla="*/ 1103932 w 3040484"/>
                    <a:gd name="csY531" fmla="*/ 1574269 h 3193780"/>
                    <a:gd name="csX532" fmla="*/ 1097788 w 3040484"/>
                    <a:gd name="csY532" fmla="*/ 1570057 h 3193780"/>
                    <a:gd name="csX533" fmla="*/ 1086712 w 3040484"/>
                    <a:gd name="csY533" fmla="*/ 1565003 h 3193780"/>
                    <a:gd name="csX534" fmla="*/ 1074918 w 3040484"/>
                    <a:gd name="csY534" fmla="*/ 1562600 h 3193780"/>
                    <a:gd name="csX535" fmla="*/ 1069391 w 3040484"/>
                    <a:gd name="csY535" fmla="*/ 1561880 h 3193780"/>
                    <a:gd name="csX536" fmla="*/ 1058068 w 3040484"/>
                    <a:gd name="csY536" fmla="*/ 1558622 h 3193780"/>
                    <a:gd name="csX537" fmla="*/ 1053383 w 3040484"/>
                    <a:gd name="csY537" fmla="*/ 1554780 h 3193780"/>
                    <a:gd name="csX538" fmla="*/ 1053383 w 3040484"/>
                    <a:gd name="csY538" fmla="*/ 1552612 h 3193780"/>
                    <a:gd name="csX539" fmla="*/ 1055180 w 3040484"/>
                    <a:gd name="csY539" fmla="*/ 1548153 h 3193780"/>
                    <a:gd name="csX540" fmla="*/ 1058437 w 3040484"/>
                    <a:gd name="csY540" fmla="*/ 1544064 h 3193780"/>
                    <a:gd name="csX541" fmla="*/ 1061560 w 3040484"/>
                    <a:gd name="csY541" fmla="*/ 1540694 h 3193780"/>
                    <a:gd name="csX542" fmla="*/ 1062402 w 3040484"/>
                    <a:gd name="csY542" fmla="*/ 1536840 h 3193780"/>
                    <a:gd name="csX543" fmla="*/ 1061684 w 3040484"/>
                    <a:gd name="csY543" fmla="*/ 1528898 h 3193780"/>
                    <a:gd name="csX544" fmla="*/ 1062886 w 3040484"/>
                    <a:gd name="csY544" fmla="*/ 1518552 h 3193780"/>
                    <a:gd name="csX545" fmla="*/ 1061684 w 3040484"/>
                    <a:gd name="csY545" fmla="*/ 1514216 h 3193780"/>
                    <a:gd name="csX546" fmla="*/ 1055910 w 3040484"/>
                    <a:gd name="csY546" fmla="*/ 1510600 h 3193780"/>
                    <a:gd name="csX547" fmla="*/ 1050372 w 3040484"/>
                    <a:gd name="csY547" fmla="*/ 1508196 h 3193780"/>
                    <a:gd name="csX548" fmla="*/ 1037734 w 3040484"/>
                    <a:gd name="csY548" fmla="*/ 1502905 h 3193780"/>
                    <a:gd name="csX549" fmla="*/ 1035802 w 3040484"/>
                    <a:gd name="csY549" fmla="*/ 1502298 h 3193780"/>
                    <a:gd name="csX550" fmla="*/ 1031230 w 3040484"/>
                    <a:gd name="csY550" fmla="*/ 1500972 h 3193780"/>
                    <a:gd name="csX551" fmla="*/ 1027377 w 3040484"/>
                    <a:gd name="csY551" fmla="*/ 1500490 h 3193780"/>
                    <a:gd name="csX552" fmla="*/ 1013896 w 3040484"/>
                    <a:gd name="csY552" fmla="*/ 1500490 h 3193780"/>
                    <a:gd name="csX553" fmla="*/ 1006920 w 3040484"/>
                    <a:gd name="csY553" fmla="*/ 1501815 h 3193780"/>
                    <a:gd name="csX554" fmla="*/ 1006258 w 3040484"/>
                    <a:gd name="csY554" fmla="*/ 1503747 h 3193780"/>
                    <a:gd name="csX555" fmla="*/ 1004752 w 3040484"/>
                    <a:gd name="csY555" fmla="*/ 1507297 h 3193780"/>
                    <a:gd name="csX556" fmla="*/ 1001146 w 3040484"/>
                    <a:gd name="csY556" fmla="*/ 1510240 h 3193780"/>
                    <a:gd name="csX557" fmla="*/ 998674 w 3040484"/>
                    <a:gd name="csY557" fmla="*/ 1510307 h 3193780"/>
                    <a:gd name="csX558" fmla="*/ 994586 w 3040484"/>
                    <a:gd name="csY558" fmla="*/ 1506814 h 3193780"/>
                    <a:gd name="csX559" fmla="*/ 992833 w 3040484"/>
                    <a:gd name="csY559" fmla="*/ 1505129 h 3193780"/>
                    <a:gd name="csX560" fmla="*/ 992058 w 3040484"/>
                    <a:gd name="csY560" fmla="*/ 1500861 h 3193780"/>
                    <a:gd name="csX561" fmla="*/ 993013 w 3040484"/>
                    <a:gd name="csY561" fmla="*/ 1495323 h 3193780"/>
                    <a:gd name="csX562" fmla="*/ 994944 w 3040484"/>
                    <a:gd name="csY562" fmla="*/ 1487740 h 3193780"/>
                    <a:gd name="csX563" fmla="*/ 997012 w 3040484"/>
                    <a:gd name="csY563" fmla="*/ 1481079 h 3193780"/>
                    <a:gd name="csX564" fmla="*/ 997090 w 3040484"/>
                    <a:gd name="csY564" fmla="*/ 1476103 h 3193780"/>
                    <a:gd name="csX565" fmla="*/ 998618 w 3040484"/>
                    <a:gd name="csY565" fmla="*/ 1471205 h 3193780"/>
                    <a:gd name="csX566" fmla="*/ 1000302 w 3040484"/>
                    <a:gd name="csY566" fmla="*/ 1467678 h 3193780"/>
                    <a:gd name="csX567" fmla="*/ 1000302 w 3040484"/>
                    <a:gd name="csY567" fmla="*/ 1443931 h 3193780"/>
                    <a:gd name="csX568" fmla="*/ 1001381 w 3040484"/>
                    <a:gd name="csY568" fmla="*/ 1434057 h 3193780"/>
                    <a:gd name="csX569" fmla="*/ 1002942 w 3040484"/>
                    <a:gd name="csY569" fmla="*/ 1420937 h 3193780"/>
                    <a:gd name="csX570" fmla="*/ 999932 w 3040484"/>
                    <a:gd name="csY570" fmla="*/ 1416365 h 3193780"/>
                    <a:gd name="csX571" fmla="*/ 999572 w 3040484"/>
                    <a:gd name="csY571" fmla="*/ 1411310 h 3193780"/>
                    <a:gd name="csX572" fmla="*/ 997887 w 3040484"/>
                    <a:gd name="csY572" fmla="*/ 1396505 h 3193780"/>
                    <a:gd name="csX573" fmla="*/ 982565 w 3040484"/>
                    <a:gd name="csY573" fmla="*/ 1358155 h 3193780"/>
                    <a:gd name="csX574" fmla="*/ 974859 w 3040484"/>
                    <a:gd name="csY574" fmla="*/ 1346124 h 3193780"/>
                    <a:gd name="csX575" fmla="*/ 967804 w 3040484"/>
                    <a:gd name="csY575" fmla="*/ 1335048 h 3193780"/>
                    <a:gd name="csX576" fmla="*/ 948304 w 3040484"/>
                    <a:gd name="csY576" fmla="*/ 1311774 h 3193780"/>
                    <a:gd name="csX577" fmla="*/ 944934 w 3040484"/>
                    <a:gd name="csY577" fmla="*/ 1304079 h 3193780"/>
                    <a:gd name="csX578" fmla="*/ 941800 w 3040484"/>
                    <a:gd name="csY578" fmla="*/ 1289150 h 3193780"/>
                    <a:gd name="csX579" fmla="*/ 940598 w 3040484"/>
                    <a:gd name="csY579" fmla="*/ 1278074 h 3193780"/>
                    <a:gd name="csX580" fmla="*/ 937475 w 3040484"/>
                    <a:gd name="csY580" fmla="*/ 1268212 h 3193780"/>
                    <a:gd name="csX581" fmla="*/ 933858 w 3040484"/>
                    <a:gd name="csY581" fmla="*/ 1255697 h 3193780"/>
                    <a:gd name="csX582" fmla="*/ 934824 w 3040484"/>
                    <a:gd name="csY582" fmla="*/ 1233063 h 3193780"/>
                    <a:gd name="csX583" fmla="*/ 931690 w 3040484"/>
                    <a:gd name="csY583" fmla="*/ 1215652 h 3193780"/>
                    <a:gd name="csX584" fmla="*/ 930409 w 3040484"/>
                    <a:gd name="csY584" fmla="*/ 1203463 h 3193780"/>
                    <a:gd name="csX585" fmla="*/ 930409 w 3040484"/>
                    <a:gd name="csY585" fmla="*/ 1193186 h 3193780"/>
                    <a:gd name="csX586" fmla="*/ 925433 w 3040484"/>
                    <a:gd name="csY586" fmla="*/ 1174820 h 3193780"/>
                    <a:gd name="csX587" fmla="*/ 915323 w 3040484"/>
                    <a:gd name="csY587" fmla="*/ 1157487 h 3193780"/>
                    <a:gd name="csX588" fmla="*/ 911471 w 3040484"/>
                    <a:gd name="csY588" fmla="*/ 1147860 h 3193780"/>
                    <a:gd name="csX589" fmla="*/ 905462 w 3040484"/>
                    <a:gd name="csY589" fmla="*/ 1142075 h 3193780"/>
                    <a:gd name="csX590" fmla="*/ 894622 w 3040484"/>
                    <a:gd name="csY590" fmla="*/ 1129078 h 3193780"/>
                    <a:gd name="csX591" fmla="*/ 876817 w 3040484"/>
                    <a:gd name="csY591" fmla="*/ 1117047 h 3193780"/>
                    <a:gd name="csX592" fmla="*/ 874042 w 3040484"/>
                    <a:gd name="csY592" fmla="*/ 1115474 h 3193780"/>
                    <a:gd name="csX593" fmla="*/ 872054 w 3040484"/>
                    <a:gd name="csY593" fmla="*/ 1114935 h 3193780"/>
                    <a:gd name="csX594" fmla="*/ 865617 w 3040484"/>
                    <a:gd name="csY594" fmla="*/ 1113194 h 3193780"/>
                    <a:gd name="csX595" fmla="*/ 864853 w 3040484"/>
                    <a:gd name="csY595" fmla="*/ 1113283 h 3193780"/>
                    <a:gd name="csX596" fmla="*/ 859843 w 3040484"/>
                    <a:gd name="csY596" fmla="*/ 1113912 h 3193780"/>
                    <a:gd name="csX597" fmla="*/ 857192 w 3040484"/>
                    <a:gd name="csY597" fmla="*/ 1115957 h 3193780"/>
                    <a:gd name="csX598" fmla="*/ 854181 w 3040484"/>
                    <a:gd name="csY598" fmla="*/ 1115474 h 3193780"/>
                    <a:gd name="csX599" fmla="*/ 848655 w 3040484"/>
                    <a:gd name="csY599" fmla="*/ 1110902 h 3193780"/>
                    <a:gd name="csX600" fmla="*/ 844555 w 3040484"/>
                    <a:gd name="csY600" fmla="*/ 1106813 h 3193780"/>
                    <a:gd name="csX601" fmla="*/ 834805 w 3040484"/>
                    <a:gd name="csY601" fmla="*/ 1098826 h 3193780"/>
                    <a:gd name="csX602" fmla="*/ 830918 w 3040484"/>
                    <a:gd name="csY602" fmla="*/ 1096018 h 3193780"/>
                    <a:gd name="csX603" fmla="*/ 827626 w 3040484"/>
                    <a:gd name="csY603" fmla="*/ 1094581 h 3193780"/>
                    <a:gd name="csX604" fmla="*/ 824582 w 3040484"/>
                    <a:gd name="csY604" fmla="*/ 1094097 h 3193780"/>
                    <a:gd name="csX605" fmla="*/ 821931 w 3040484"/>
                    <a:gd name="csY605" fmla="*/ 1093939 h 3193780"/>
                    <a:gd name="csX606" fmla="*/ 820885 w 3040484"/>
                    <a:gd name="csY606" fmla="*/ 1094579 h 3193780"/>
                    <a:gd name="csX607" fmla="*/ 820009 w 3040484"/>
                    <a:gd name="csY607" fmla="*/ 1097950 h 3193780"/>
                    <a:gd name="csX608" fmla="*/ 820009 w 3040484"/>
                    <a:gd name="csY608" fmla="*/ 1100432 h 3193780"/>
                    <a:gd name="csX609" fmla="*/ 821211 w 3040484"/>
                    <a:gd name="csY609" fmla="*/ 1106374 h 3193780"/>
                    <a:gd name="csX610" fmla="*/ 820009 w 3040484"/>
                    <a:gd name="csY610" fmla="*/ 1109665 h 3193780"/>
                    <a:gd name="csX611" fmla="*/ 814223 w 3040484"/>
                    <a:gd name="csY611" fmla="*/ 1109496 h 3193780"/>
                    <a:gd name="csX612" fmla="*/ 805720 w 3040484"/>
                    <a:gd name="csY612" fmla="*/ 1101801 h 3193780"/>
                    <a:gd name="csX613" fmla="*/ 791195 w 3040484"/>
                    <a:gd name="csY613" fmla="*/ 1086547 h 3193780"/>
                    <a:gd name="csX614" fmla="*/ 785343 w 3040484"/>
                    <a:gd name="csY614" fmla="*/ 1082458 h 3193780"/>
                    <a:gd name="csX615" fmla="*/ 760068 w 3040484"/>
                    <a:gd name="csY615" fmla="*/ 1066012 h 3193780"/>
                    <a:gd name="csX616" fmla="*/ 744656 w 3040484"/>
                    <a:gd name="csY616" fmla="*/ 1054823 h 3193780"/>
                    <a:gd name="csX617" fmla="*/ 713249 w 3040484"/>
                    <a:gd name="csY617" fmla="*/ 1031706 h 3193780"/>
                    <a:gd name="csX618" fmla="*/ 702532 w 3040484"/>
                    <a:gd name="csY618" fmla="*/ 1025695 h 3193780"/>
                    <a:gd name="csX619" fmla="*/ 682436 w 3040484"/>
                    <a:gd name="csY619" fmla="*/ 1010531 h 3193780"/>
                    <a:gd name="csX620" fmla="*/ 677381 w 3040484"/>
                    <a:gd name="csY620" fmla="*/ 1006791 h 3193780"/>
                    <a:gd name="csX621" fmla="*/ 672327 w 3040484"/>
                    <a:gd name="csY621" fmla="*/ 1006791 h 3193780"/>
                    <a:gd name="csX622" fmla="*/ 670642 w 3040484"/>
                    <a:gd name="csY622" fmla="*/ 1009689 h 3193780"/>
                    <a:gd name="csX623" fmla="*/ 667149 w 3040484"/>
                    <a:gd name="csY623" fmla="*/ 1014980 h 3193780"/>
                    <a:gd name="csX624" fmla="*/ 664386 w 3040484"/>
                    <a:gd name="csY624" fmla="*/ 1017867 h 3193780"/>
                    <a:gd name="csX625" fmla="*/ 656567 w 3040484"/>
                    <a:gd name="csY625" fmla="*/ 1018114 h 3193780"/>
                    <a:gd name="csX626" fmla="*/ 650906 w 3040484"/>
                    <a:gd name="csY626" fmla="*/ 1015217 h 3193780"/>
                    <a:gd name="csX627" fmla="*/ 648143 w 3040484"/>
                    <a:gd name="csY627" fmla="*/ 1011128 h 3193780"/>
                    <a:gd name="csX628" fmla="*/ 646570 w 3040484"/>
                    <a:gd name="csY628" fmla="*/ 1004511 h 3193780"/>
                    <a:gd name="csX629" fmla="*/ 643931 w 3040484"/>
                    <a:gd name="csY629" fmla="*/ 1000659 h 3193780"/>
                    <a:gd name="csX630" fmla="*/ 637550 w 3040484"/>
                    <a:gd name="csY630" fmla="*/ 998615 h 3193780"/>
                    <a:gd name="csX631" fmla="*/ 611231 w 3040484"/>
                    <a:gd name="csY631" fmla="*/ 993234 h 3193780"/>
                    <a:gd name="csX632" fmla="*/ 599841 w 3040484"/>
                    <a:gd name="csY632" fmla="*/ 990032 h 3193780"/>
                    <a:gd name="csX633" fmla="*/ 582508 w 3040484"/>
                    <a:gd name="csY633" fmla="*/ 986662 h 3193780"/>
                    <a:gd name="csX634" fmla="*/ 574802 w 3040484"/>
                    <a:gd name="csY634" fmla="*/ 981686 h 3193780"/>
                    <a:gd name="csX635" fmla="*/ 566142 w 3040484"/>
                    <a:gd name="csY635" fmla="*/ 979271 h 3193780"/>
                    <a:gd name="csX636" fmla="*/ 553134 w 3040484"/>
                    <a:gd name="csY636" fmla="*/ 977271 h 3193780"/>
                    <a:gd name="csX637" fmla="*/ 547203 w 3040484"/>
                    <a:gd name="csY637" fmla="*/ 976305 h 3193780"/>
                    <a:gd name="csX638" fmla="*/ 544395 w 3040484"/>
                    <a:gd name="csY638" fmla="*/ 975339 h 3193780"/>
                    <a:gd name="csX639" fmla="*/ 539575 w 3040484"/>
                    <a:gd name="csY639" fmla="*/ 977912 h 3193780"/>
                    <a:gd name="csX640" fmla="*/ 499978 w 3040484"/>
                    <a:gd name="csY640" fmla="*/ 1001019 h 3193780"/>
                    <a:gd name="csX641" fmla="*/ 486263 w 3040484"/>
                    <a:gd name="csY641" fmla="*/ 1011612 h 3193780"/>
                    <a:gd name="csX642" fmla="*/ 470009 w 3040484"/>
                    <a:gd name="csY642" fmla="*/ 1025655 h 3193780"/>
                    <a:gd name="csX643" fmla="*/ 466482 w 3040484"/>
                    <a:gd name="csY643" fmla="*/ 1033675 h 3193780"/>
                    <a:gd name="csX644" fmla="*/ 466482 w 3040484"/>
                    <a:gd name="csY644" fmla="*/ 1042661 h 3193780"/>
                    <a:gd name="csX645" fmla="*/ 465797 w 3040484"/>
                    <a:gd name="csY645" fmla="*/ 1048447 h 3193780"/>
                    <a:gd name="csX646" fmla="*/ 462067 w 3040484"/>
                    <a:gd name="csY646" fmla="*/ 1055063 h 3193780"/>
                    <a:gd name="csX647" fmla="*/ 457013 w 3040484"/>
                    <a:gd name="csY647" fmla="*/ 1059871 h 3193780"/>
                    <a:gd name="csX648" fmla="*/ 442937 w 3040484"/>
                    <a:gd name="csY648" fmla="*/ 1067577 h 3193780"/>
                    <a:gd name="csX649" fmla="*/ 434872 w 3040484"/>
                    <a:gd name="csY649" fmla="*/ 1069982 h 3193780"/>
                    <a:gd name="csX650" fmla="*/ 429694 w 3040484"/>
                    <a:gd name="csY650" fmla="*/ 1072397 h 3193780"/>
                    <a:gd name="csX651" fmla="*/ 411283 w 3040484"/>
                    <a:gd name="csY651" fmla="*/ 1095863 h 3193780"/>
                    <a:gd name="csX652" fmla="*/ 411283 w 3040484"/>
                    <a:gd name="csY652" fmla="*/ 1104524 h 3193780"/>
                    <a:gd name="csX653" fmla="*/ 406947 w 3040484"/>
                    <a:gd name="csY653" fmla="*/ 1116319 h 3193780"/>
                    <a:gd name="csX654" fmla="*/ 399724 w 3040484"/>
                    <a:gd name="csY654" fmla="*/ 1124990 h 3193780"/>
                    <a:gd name="csX655" fmla="*/ 394434 w 3040484"/>
                    <a:gd name="csY655" fmla="*/ 1128360 h 3193780"/>
                    <a:gd name="csX656" fmla="*/ 393468 w 3040484"/>
                    <a:gd name="csY656" fmla="*/ 1136303 h 3193780"/>
                    <a:gd name="csX657" fmla="*/ 393468 w 3040484"/>
                    <a:gd name="csY657" fmla="*/ 1144491 h 3193780"/>
                    <a:gd name="csX658" fmla="*/ 379505 w 3040484"/>
                    <a:gd name="csY658" fmla="*/ 1161813 h 3193780"/>
                    <a:gd name="csX659" fmla="*/ 368913 w 3040484"/>
                    <a:gd name="csY659" fmla="*/ 1169765 h 3193780"/>
                    <a:gd name="csX660" fmla="*/ 359533 w 3040484"/>
                    <a:gd name="csY660" fmla="*/ 1171687 h 3193780"/>
                    <a:gd name="csX661" fmla="*/ 355681 w 3040484"/>
                    <a:gd name="csY661" fmla="*/ 1175776 h 3193780"/>
                    <a:gd name="csX662" fmla="*/ 351827 w 3040484"/>
                    <a:gd name="csY662" fmla="*/ 1182999 h 3193780"/>
                    <a:gd name="csX663" fmla="*/ 341717 w 3040484"/>
                    <a:gd name="csY663" fmla="*/ 1183718 h 3193780"/>
                    <a:gd name="csX664" fmla="*/ 333528 w 3040484"/>
                    <a:gd name="csY664" fmla="*/ 1185403 h 3193780"/>
                    <a:gd name="csX665" fmla="*/ 324384 w 3040484"/>
                    <a:gd name="csY665" fmla="*/ 1186852 h 3193780"/>
                    <a:gd name="csX666" fmla="*/ 301355 w 3040484"/>
                    <a:gd name="csY666" fmla="*/ 1191266 h 3193780"/>
                    <a:gd name="csX667" fmla="*/ 295896 w 3040484"/>
                    <a:gd name="csY667" fmla="*/ 1196882 h 3193780"/>
                    <a:gd name="csX668" fmla="*/ 287393 w 3040484"/>
                    <a:gd name="csY668" fmla="*/ 1199927 h 3193780"/>
                    <a:gd name="csX669" fmla="*/ 278092 w 3040484"/>
                    <a:gd name="csY669" fmla="*/ 1201376 h 3193780"/>
                    <a:gd name="csX670" fmla="*/ 272790 w 3040484"/>
                    <a:gd name="csY670" fmla="*/ 1204904 h 3193780"/>
                    <a:gd name="csX671" fmla="*/ 263646 w 3040484"/>
                    <a:gd name="csY671" fmla="*/ 1206028 h 3193780"/>
                    <a:gd name="csX672" fmla="*/ 255300 w 3040484"/>
                    <a:gd name="csY672" fmla="*/ 1204107 h 3193780"/>
                    <a:gd name="csX673" fmla="*/ 249526 w 3040484"/>
                    <a:gd name="csY673" fmla="*/ 1203298 h 3193780"/>
                    <a:gd name="csX674" fmla="*/ 244224 w 3040484"/>
                    <a:gd name="csY674" fmla="*/ 1203298 h 3193780"/>
                    <a:gd name="csX675" fmla="*/ 240539 w 3040484"/>
                    <a:gd name="csY675" fmla="*/ 1204904 h 3193780"/>
                    <a:gd name="csX676" fmla="*/ 235238 w 3040484"/>
                    <a:gd name="csY676" fmla="*/ 1206185 h 3193780"/>
                    <a:gd name="csX677" fmla="*/ 233395 w 3040484"/>
                    <a:gd name="csY677" fmla="*/ 1204904 h 3193780"/>
                    <a:gd name="csX678" fmla="*/ 229307 w 3040484"/>
                    <a:gd name="csY678" fmla="*/ 1192873 h 3193780"/>
                    <a:gd name="csX679" fmla="*/ 222319 w 3040484"/>
                    <a:gd name="csY679" fmla="*/ 1179393 h 3193780"/>
                    <a:gd name="csX680" fmla="*/ 223769 w 3040484"/>
                    <a:gd name="csY680" fmla="*/ 1172653 h 3193780"/>
                    <a:gd name="csX681" fmla="*/ 234845 w 3040484"/>
                    <a:gd name="csY681" fmla="*/ 1163263 h 3193780"/>
                    <a:gd name="csX682" fmla="*/ 243505 w 3040484"/>
                    <a:gd name="csY682" fmla="*/ 1158691 h 3193780"/>
                    <a:gd name="csX683" fmla="*/ 241101 w 3040484"/>
                    <a:gd name="csY683" fmla="*/ 1146896 h 3193780"/>
                    <a:gd name="csX684" fmla="*/ 243505 w 3040484"/>
                    <a:gd name="csY684" fmla="*/ 1143044 h 3193780"/>
                    <a:gd name="csX685" fmla="*/ 255783 w 3040484"/>
                    <a:gd name="csY685" fmla="*/ 1139910 h 3193780"/>
                    <a:gd name="csX686" fmla="*/ 263242 w 3040484"/>
                    <a:gd name="csY686" fmla="*/ 1134619 h 3193780"/>
                    <a:gd name="csX687" fmla="*/ 267814 w 3040484"/>
                    <a:gd name="csY687" fmla="*/ 1127396 h 3193780"/>
                    <a:gd name="csX688" fmla="*/ 267814 w 3040484"/>
                    <a:gd name="csY688" fmla="*/ 1117533 h 3193780"/>
                    <a:gd name="csX689" fmla="*/ 267927 w 3040484"/>
                    <a:gd name="csY689" fmla="*/ 1113433 h 3193780"/>
                    <a:gd name="csX690" fmla="*/ 277453 w 3040484"/>
                    <a:gd name="csY690" fmla="*/ 1108626 h 3193780"/>
                    <a:gd name="csX691" fmla="*/ 279137 w 3040484"/>
                    <a:gd name="csY691" fmla="*/ 1103571 h 3193780"/>
                    <a:gd name="csX692" fmla="*/ 278284 w 3040484"/>
                    <a:gd name="csY692" fmla="*/ 1096820 h 3193780"/>
                    <a:gd name="csX693" fmla="*/ 277924 w 3040484"/>
                    <a:gd name="csY693" fmla="*/ 1095147 h 3193780"/>
                    <a:gd name="csX694" fmla="*/ 273690 w 3040484"/>
                    <a:gd name="csY694" fmla="*/ 1090542 h 3193780"/>
                    <a:gd name="csX695" fmla="*/ 268781 w 3040484"/>
                    <a:gd name="csY695" fmla="*/ 1085835 h 3193780"/>
                    <a:gd name="csX696" fmla="*/ 267017 w 3040484"/>
                    <a:gd name="csY696" fmla="*/ 1080859 h 3193780"/>
                    <a:gd name="csX697" fmla="*/ 268466 w 3040484"/>
                    <a:gd name="csY697" fmla="*/ 1072682 h 3193780"/>
                    <a:gd name="csX698" fmla="*/ 270062 w 3040484"/>
                    <a:gd name="csY698" fmla="*/ 1067862 h 3193780"/>
                    <a:gd name="csX699" fmla="*/ 270230 w 3040484"/>
                    <a:gd name="csY699" fmla="*/ 1065458 h 3193780"/>
                    <a:gd name="csX700" fmla="*/ 267344 w 3040484"/>
                    <a:gd name="csY700" fmla="*/ 1063054 h 3193780"/>
                    <a:gd name="csX701" fmla="*/ 262368 w 3040484"/>
                    <a:gd name="csY701" fmla="*/ 1063054 h 3193780"/>
                    <a:gd name="csX702" fmla="*/ 260121 w 3040484"/>
                    <a:gd name="csY702" fmla="*/ 1064818 h 3193780"/>
                    <a:gd name="csX703" fmla="*/ 258357 w 3040484"/>
                    <a:gd name="csY703" fmla="*/ 1068019 h 3193780"/>
                    <a:gd name="csX704" fmla="*/ 256111 w 3040484"/>
                    <a:gd name="csY704" fmla="*/ 1071871 h 3193780"/>
                    <a:gd name="csX705" fmla="*/ 251450 w 3040484"/>
                    <a:gd name="csY705" fmla="*/ 1073804 h 3193780"/>
                    <a:gd name="csX706" fmla="*/ 244553 w 3040484"/>
                    <a:gd name="csY706" fmla="*/ 1073635 h 3193780"/>
                    <a:gd name="csX707" fmla="*/ 241340 w 3040484"/>
                    <a:gd name="csY707" fmla="*/ 1073477 h 3193780"/>
                    <a:gd name="csX708" fmla="*/ 235083 w 3040484"/>
                    <a:gd name="csY708" fmla="*/ 1075882 h 3193780"/>
                    <a:gd name="csX709" fmla="*/ 223850 w 3040484"/>
                    <a:gd name="csY709" fmla="*/ 1078937 h 3193780"/>
                    <a:gd name="csX710" fmla="*/ 222323 w 3040484"/>
                    <a:gd name="csY710" fmla="*/ 1079420 h 3193780"/>
                    <a:gd name="csX711" fmla="*/ 194971 w 3040484"/>
                    <a:gd name="csY711" fmla="*/ 1083431 h 3193780"/>
                    <a:gd name="csX712" fmla="*/ 183411 w 3040484"/>
                    <a:gd name="csY712" fmla="*/ 1080544 h 3193780"/>
                    <a:gd name="csX713" fmla="*/ 181490 w 3040484"/>
                    <a:gd name="csY713" fmla="*/ 1076052 h 3193780"/>
                    <a:gd name="csX714" fmla="*/ 174425 w 3040484"/>
                    <a:gd name="csY714" fmla="*/ 1074928 h 3193780"/>
                    <a:gd name="csX715" fmla="*/ 164955 w 3040484"/>
                    <a:gd name="csY715" fmla="*/ 1075410 h 3193780"/>
                    <a:gd name="csX716" fmla="*/ 156934 w 3040484"/>
                    <a:gd name="csY716" fmla="*/ 1067222 h 3193780"/>
                    <a:gd name="csX717" fmla="*/ 144578 w 3040484"/>
                    <a:gd name="csY717" fmla="*/ 1056146 h 3193780"/>
                    <a:gd name="csX718" fmla="*/ 131738 w 3040484"/>
                    <a:gd name="csY718" fmla="*/ 1054225 h 3193780"/>
                    <a:gd name="csX719" fmla="*/ 116337 w 3040484"/>
                    <a:gd name="csY719" fmla="*/ 1043633 h 3193780"/>
                    <a:gd name="csX720" fmla="*/ 108631 w 3040484"/>
                    <a:gd name="csY720" fmla="*/ 1046205 h 3193780"/>
                    <a:gd name="csX721" fmla="*/ 99319 w 3040484"/>
                    <a:gd name="csY721" fmla="*/ 1043633 h 3193780"/>
                    <a:gd name="csX722" fmla="*/ 97073 w 3040484"/>
                    <a:gd name="csY722" fmla="*/ 1036567 h 3193780"/>
                    <a:gd name="csX723" fmla="*/ 93872 w 3040484"/>
                    <a:gd name="csY723" fmla="*/ 1029187 h 3193780"/>
                    <a:gd name="csX724" fmla="*/ 85526 w 3040484"/>
                    <a:gd name="csY724" fmla="*/ 1017640 h 3193780"/>
                    <a:gd name="csX725" fmla="*/ 82313 w 3040484"/>
                    <a:gd name="csY725" fmla="*/ 1012506 h 3193780"/>
                    <a:gd name="csX726" fmla="*/ 76214 w 3040484"/>
                    <a:gd name="csY726" fmla="*/ 1003519 h 3193780"/>
                    <a:gd name="csX727" fmla="*/ 70114 w 3040484"/>
                    <a:gd name="csY727" fmla="*/ 996454 h 3193780"/>
                    <a:gd name="csX728" fmla="*/ 68912 w 3040484"/>
                    <a:gd name="csY728" fmla="*/ 988826 h 3193780"/>
                    <a:gd name="csX729" fmla="*/ 70843 w 3040484"/>
                    <a:gd name="csY729" fmla="*/ 979929 h 3193780"/>
                    <a:gd name="csX730" fmla="*/ 73404 w 3040484"/>
                    <a:gd name="csY730" fmla="*/ 975908 h 3193780"/>
                    <a:gd name="csX731" fmla="*/ 81436 w 3040484"/>
                    <a:gd name="csY731" fmla="*/ 975189 h 3193780"/>
                    <a:gd name="csX732" fmla="*/ 83120 w 3040484"/>
                    <a:gd name="csY732" fmla="*/ 973505 h 3193780"/>
                    <a:gd name="csX733" fmla="*/ 76617 w 3040484"/>
                    <a:gd name="csY733" fmla="*/ 966843 h 3193780"/>
                    <a:gd name="csX734" fmla="*/ 67305 w 3040484"/>
                    <a:gd name="csY734" fmla="*/ 957700 h 3193780"/>
                    <a:gd name="csX735" fmla="*/ 63463 w 3040484"/>
                    <a:gd name="csY735" fmla="*/ 950117 h 3193780"/>
                    <a:gd name="csX736" fmla="*/ 59487 w 3040484"/>
                    <a:gd name="csY736" fmla="*/ 941928 h 3193780"/>
                    <a:gd name="csX737" fmla="*/ 59487 w 3040484"/>
                    <a:gd name="csY737" fmla="*/ 937716 h 3193780"/>
                    <a:gd name="csX738" fmla="*/ 62250 w 3040484"/>
                    <a:gd name="csY738" fmla="*/ 933267 h 3193780"/>
                    <a:gd name="csX739" fmla="*/ 66833 w 3040484"/>
                    <a:gd name="csY739" fmla="*/ 930503 h 3193780"/>
                    <a:gd name="csX740" fmla="*/ 71888 w 3040484"/>
                    <a:gd name="csY740" fmla="*/ 929380 h 3193780"/>
                    <a:gd name="csX741" fmla="*/ 76055 w 3040484"/>
                    <a:gd name="csY741" fmla="*/ 926246 h 3193780"/>
                    <a:gd name="csX742" fmla="*/ 79661 w 3040484"/>
                    <a:gd name="csY742" fmla="*/ 921033 h 3193780"/>
                    <a:gd name="csX743" fmla="*/ 81907 w 3040484"/>
                    <a:gd name="csY743" fmla="*/ 914776 h 3193780"/>
                    <a:gd name="csX744" fmla="*/ 82593 w 3040484"/>
                    <a:gd name="csY744" fmla="*/ 907868 h 3193780"/>
                    <a:gd name="csX745" fmla="*/ 85603 w 3040484"/>
                    <a:gd name="csY745" fmla="*/ 905105 h 3193780"/>
                    <a:gd name="csX746" fmla="*/ 87411 w 3040484"/>
                    <a:gd name="csY746" fmla="*/ 901859 h 3193780"/>
                    <a:gd name="csX747" fmla="*/ 83435 w 3040484"/>
                    <a:gd name="csY747" fmla="*/ 894276 h 3193780"/>
                    <a:gd name="csX748" fmla="*/ 86929 w 3040484"/>
                    <a:gd name="csY748" fmla="*/ 888491 h 3193780"/>
                    <a:gd name="csX749" fmla="*/ 91501 w 3040484"/>
                    <a:gd name="csY749" fmla="*/ 882358 h 3193780"/>
                    <a:gd name="csX750" fmla="*/ 95354 w 3040484"/>
                    <a:gd name="csY750" fmla="*/ 881269 h 3193780"/>
                    <a:gd name="csX751" fmla="*/ 103532 w 3040484"/>
                    <a:gd name="csY751" fmla="*/ 883200 h 3193780"/>
                    <a:gd name="csX752" fmla="*/ 115213 w 3040484"/>
                    <a:gd name="csY752" fmla="*/ 885245 h 3193780"/>
                    <a:gd name="csX753" fmla="*/ 117134 w 3040484"/>
                    <a:gd name="csY753" fmla="*/ 881269 h 3193780"/>
                    <a:gd name="csX754" fmla="*/ 114573 w 3040484"/>
                    <a:gd name="csY754" fmla="*/ 871766 h 3193780"/>
                    <a:gd name="csX755" fmla="*/ 108473 w 3040484"/>
                    <a:gd name="csY755" fmla="*/ 869194 h 3193780"/>
                    <a:gd name="csX756" fmla="*/ 103014 w 3040484"/>
                    <a:gd name="csY756" fmla="*/ 865184 h 3193780"/>
                    <a:gd name="csX757" fmla="*/ 102530 w 3040484"/>
                    <a:gd name="csY757" fmla="*/ 859253 h 3193780"/>
                    <a:gd name="csX758" fmla="*/ 101564 w 3040484"/>
                    <a:gd name="csY758" fmla="*/ 851703 h 3193780"/>
                    <a:gd name="csX759" fmla="*/ 98240 w 3040484"/>
                    <a:gd name="csY759" fmla="*/ 847817 h 3193780"/>
                    <a:gd name="csX760" fmla="*/ 94993 w 3040484"/>
                    <a:gd name="csY760" fmla="*/ 844807 h 3193780"/>
                    <a:gd name="csX761" fmla="*/ 98958 w 3040484"/>
                    <a:gd name="csY761" fmla="*/ 839392 h 3193780"/>
                    <a:gd name="csX762" fmla="*/ 100408 w 3040484"/>
                    <a:gd name="csY762" fmla="*/ 834573 h 3193780"/>
                    <a:gd name="csX763" fmla="*/ 100408 w 3040484"/>
                    <a:gd name="csY763" fmla="*/ 830248 h 3193780"/>
                    <a:gd name="csX764" fmla="*/ 92107 w 3040484"/>
                    <a:gd name="csY764" fmla="*/ 823980 h 3193780"/>
                    <a:gd name="csX765" fmla="*/ 88973 w 3040484"/>
                    <a:gd name="csY765" fmla="*/ 823138 h 3193780"/>
                    <a:gd name="csX766" fmla="*/ 83559 w 3040484"/>
                    <a:gd name="csY766" fmla="*/ 820138 h 3193780"/>
                    <a:gd name="csX767" fmla="*/ 79583 w 3040484"/>
                    <a:gd name="csY767" fmla="*/ 818925 h 3193780"/>
                    <a:gd name="csX768" fmla="*/ 77055 w 3040484"/>
                    <a:gd name="csY768" fmla="*/ 823025 h 3193780"/>
                    <a:gd name="csX769" fmla="*/ 72966 w 3040484"/>
                    <a:gd name="csY769" fmla="*/ 825305 h 3193780"/>
                    <a:gd name="csX770" fmla="*/ 67428 w 3040484"/>
                    <a:gd name="csY770" fmla="*/ 824586 h 3193780"/>
                    <a:gd name="csX771" fmla="*/ 60206 w 3040484"/>
                    <a:gd name="csY771" fmla="*/ 820610 h 3193780"/>
                    <a:gd name="csX772" fmla="*/ 47333 w 3040484"/>
                    <a:gd name="csY772" fmla="*/ 812668 h 3193780"/>
                    <a:gd name="csX773" fmla="*/ 44323 w 3040484"/>
                    <a:gd name="csY773" fmla="*/ 806770 h 3193780"/>
                    <a:gd name="csX774" fmla="*/ 39750 w 3040484"/>
                    <a:gd name="csY774" fmla="*/ 805816 h 3193780"/>
                    <a:gd name="csX775" fmla="*/ 34212 w 3040484"/>
                    <a:gd name="csY775" fmla="*/ 804850 h 3193780"/>
                    <a:gd name="csX776" fmla="*/ 32168 w 3040484"/>
                    <a:gd name="csY776" fmla="*/ 800997 h 3193780"/>
                    <a:gd name="csX777" fmla="*/ 33247 w 3040484"/>
                    <a:gd name="csY777" fmla="*/ 795818 h 3193780"/>
                    <a:gd name="csX778" fmla="*/ 31450 w 3040484"/>
                    <a:gd name="csY778" fmla="*/ 792448 h 3193780"/>
                    <a:gd name="csX779" fmla="*/ 32652 w 3040484"/>
                    <a:gd name="csY779" fmla="*/ 788483 h 3193780"/>
                    <a:gd name="csX780" fmla="*/ 35056 w 3040484"/>
                    <a:gd name="csY780" fmla="*/ 784866 h 3193780"/>
                    <a:gd name="csX781" fmla="*/ 34090 w 3040484"/>
                    <a:gd name="csY781" fmla="*/ 781137 h 3193780"/>
                    <a:gd name="csX782" fmla="*/ 30125 w 3040484"/>
                    <a:gd name="csY782" fmla="*/ 775599 h 3193780"/>
                    <a:gd name="csX783" fmla="*/ 31922 w 3040484"/>
                    <a:gd name="csY783" fmla="*/ 768500 h 3193780"/>
                    <a:gd name="csX784" fmla="*/ 31080 w 3040484"/>
                    <a:gd name="csY784" fmla="*/ 762962 h 3193780"/>
                    <a:gd name="csX785" fmla="*/ 17488 w 3040484"/>
                    <a:gd name="csY785" fmla="*/ 761638 h 3193780"/>
                    <a:gd name="csX786" fmla="*/ 13029 w 3040484"/>
                    <a:gd name="csY786" fmla="*/ 761638 h 3193780"/>
                    <a:gd name="csX787" fmla="*/ 11232 w 3040484"/>
                    <a:gd name="csY787" fmla="*/ 758031 h 3193780"/>
                    <a:gd name="csX788" fmla="*/ 10502 w 3040484"/>
                    <a:gd name="csY788" fmla="*/ 743473 h 3193780"/>
                    <a:gd name="csX789" fmla="*/ 6773 w 3040484"/>
                    <a:gd name="csY789" fmla="*/ 739497 h 3193780"/>
                    <a:gd name="csX790" fmla="*/ 1595 w 3040484"/>
                    <a:gd name="csY790" fmla="*/ 732633 h 3193780"/>
                    <a:gd name="csX791" fmla="*/ 0 w 3040484"/>
                    <a:gd name="csY791" fmla="*/ 728623 h 3193780"/>
                    <a:gd name="csX792" fmla="*/ 4168 w 3040484"/>
                    <a:gd name="csY792" fmla="*/ 727017 h 3193780"/>
                    <a:gd name="csX793" fmla="*/ 8819 w 3040484"/>
                    <a:gd name="csY793" fmla="*/ 723972 h 3193780"/>
                    <a:gd name="csX794" fmla="*/ 16681 w 3040484"/>
                    <a:gd name="csY794" fmla="*/ 718996 h 3193780"/>
                    <a:gd name="csX795" fmla="*/ 30487 w 3040484"/>
                    <a:gd name="csY795" fmla="*/ 718996 h 3193780"/>
                    <a:gd name="csX796" fmla="*/ 34497 w 3040484"/>
                    <a:gd name="csY796" fmla="*/ 715952 h 3193780"/>
                    <a:gd name="csX797" fmla="*/ 37709 w 3040484"/>
                    <a:gd name="csY797" fmla="*/ 712414 h 3193780"/>
                    <a:gd name="csX798" fmla="*/ 40596 w 3040484"/>
                    <a:gd name="csY798" fmla="*/ 711774 h 3193780"/>
                    <a:gd name="csX799" fmla="*/ 45403 w 3040484"/>
                    <a:gd name="csY799" fmla="*/ 716424 h 3193780"/>
                    <a:gd name="csX800" fmla="*/ 55682 w 3040484"/>
                    <a:gd name="csY800" fmla="*/ 722366 h 3193780"/>
                    <a:gd name="csX801" fmla="*/ 65792 w 3040484"/>
                    <a:gd name="csY801" fmla="*/ 721288 h 3193780"/>
                    <a:gd name="csX802" fmla="*/ 67556 w 3040484"/>
                    <a:gd name="csY802" fmla="*/ 720602 h 3193780"/>
                    <a:gd name="csX803" fmla="*/ 68522 w 3040484"/>
                    <a:gd name="csY803" fmla="*/ 715783 h 3193780"/>
                    <a:gd name="csX804" fmla="*/ 67871 w 3040484"/>
                    <a:gd name="csY804" fmla="*/ 710010 h 3193780"/>
                    <a:gd name="csX805" fmla="*/ 72364 w 3040484"/>
                    <a:gd name="csY805" fmla="*/ 707122 h 3193780"/>
                    <a:gd name="csX806" fmla="*/ 82722 w 3040484"/>
                    <a:gd name="csY806" fmla="*/ 707122 h 3193780"/>
                    <a:gd name="csX807" fmla="*/ 83441 w 3040484"/>
                    <a:gd name="csY807" fmla="*/ 700618 h 3193780"/>
                    <a:gd name="csX808" fmla="*/ 88742 w 3040484"/>
                    <a:gd name="csY808" fmla="*/ 692194 h 3193780"/>
                    <a:gd name="csX809" fmla="*/ 102694 w 3040484"/>
                    <a:gd name="csY809" fmla="*/ 688105 h 3193780"/>
                    <a:gd name="csX810" fmla="*/ 110647 w 3040484"/>
                    <a:gd name="csY810" fmla="*/ 688105 h 3193780"/>
                    <a:gd name="csX811" fmla="*/ 114017 w 3040484"/>
                    <a:gd name="csY811" fmla="*/ 691958 h 3193780"/>
                    <a:gd name="csX812" fmla="*/ 118824 w 3040484"/>
                    <a:gd name="csY812" fmla="*/ 688105 h 3193780"/>
                    <a:gd name="csX813" fmla="*/ 122441 w 3040484"/>
                    <a:gd name="csY813" fmla="*/ 684499 h 3193780"/>
                    <a:gd name="csX814" fmla="*/ 126530 w 3040484"/>
                    <a:gd name="csY814" fmla="*/ 677513 h 3193780"/>
                    <a:gd name="csX815" fmla="*/ 126530 w 3040484"/>
                    <a:gd name="csY815" fmla="*/ 669334 h 3193780"/>
                    <a:gd name="csX816" fmla="*/ 127249 w 3040484"/>
                    <a:gd name="csY816" fmla="*/ 660426 h 3193780"/>
                    <a:gd name="csX817" fmla="*/ 124126 w 3040484"/>
                    <a:gd name="csY817" fmla="*/ 654169 h 3193780"/>
                    <a:gd name="csX818" fmla="*/ 132550 w 3040484"/>
                    <a:gd name="csY818" fmla="*/ 644778 h 3193780"/>
                    <a:gd name="csX819" fmla="*/ 139582 w 3040484"/>
                    <a:gd name="csY819" fmla="*/ 633466 h 3193780"/>
                    <a:gd name="csX820" fmla="*/ 142896 w 3040484"/>
                    <a:gd name="csY820" fmla="*/ 626726 h 3193780"/>
                    <a:gd name="csX821" fmla="*/ 142659 w 3040484"/>
                    <a:gd name="csY821" fmla="*/ 621672 h 3193780"/>
                    <a:gd name="csX822" fmla="*/ 139582 w 3040484"/>
                    <a:gd name="csY822" fmla="*/ 617572 h 3193780"/>
                    <a:gd name="csX823" fmla="*/ 131337 w 3040484"/>
                    <a:gd name="csY823" fmla="*/ 613729 h 3193780"/>
                    <a:gd name="csX824" fmla="*/ 125810 w 3040484"/>
                    <a:gd name="csY824" fmla="*/ 610596 h 3193780"/>
                    <a:gd name="csX825" fmla="*/ 123665 w 3040484"/>
                    <a:gd name="csY825" fmla="*/ 602238 h 3193780"/>
                    <a:gd name="csX826" fmla="*/ 123159 w 3040484"/>
                    <a:gd name="csY826" fmla="*/ 600249 h 3193780"/>
                    <a:gd name="csX827" fmla="*/ 111847 w 3040484"/>
                    <a:gd name="csY827" fmla="*/ 600249 h 3193780"/>
                    <a:gd name="csX828" fmla="*/ 109195 w 3040484"/>
                    <a:gd name="csY828" fmla="*/ 589893 h 3193780"/>
                    <a:gd name="csX829" fmla="*/ 96199 w 3040484"/>
                    <a:gd name="csY829" fmla="*/ 588209 h 3193780"/>
                    <a:gd name="csX830" fmla="*/ 95715 w 3040484"/>
                    <a:gd name="csY830" fmla="*/ 561248 h 3193780"/>
                    <a:gd name="csX831" fmla="*/ 93064 w 3040484"/>
                    <a:gd name="csY831" fmla="*/ 555474 h 3193780"/>
                    <a:gd name="csX832" fmla="*/ 91862 w 3040484"/>
                    <a:gd name="csY832" fmla="*/ 551858 h 3193780"/>
                    <a:gd name="csX833" fmla="*/ 93546 w 3040484"/>
                    <a:gd name="csY833" fmla="*/ 545118 h 3193780"/>
                    <a:gd name="csX834" fmla="*/ 96680 w 3040484"/>
                    <a:gd name="csY834" fmla="*/ 539827 h 3193780"/>
                    <a:gd name="csX835" fmla="*/ 95714 w 3040484"/>
                    <a:gd name="csY835" fmla="*/ 534289 h 3193780"/>
                    <a:gd name="csX836" fmla="*/ 93063 w 3040484"/>
                    <a:gd name="csY836" fmla="*/ 532369 h 3193780"/>
                    <a:gd name="csX837" fmla="*/ 76943 w 3040484"/>
                    <a:gd name="csY837" fmla="*/ 532369 h 3193780"/>
                    <a:gd name="csX838" fmla="*/ 73090 w 3040484"/>
                    <a:gd name="csY838" fmla="*/ 530436 h 3193780"/>
                    <a:gd name="csX839" fmla="*/ 72843 w 3040484"/>
                    <a:gd name="csY839" fmla="*/ 522741 h 3193780"/>
                    <a:gd name="csX840" fmla="*/ 62732 w 3040484"/>
                    <a:gd name="csY840" fmla="*/ 520809 h 3193780"/>
                    <a:gd name="csX841" fmla="*/ 55992 w 3040484"/>
                    <a:gd name="csY841" fmla="*/ 519125 h 3193780"/>
                    <a:gd name="csX842" fmla="*/ 49500 w 3040484"/>
                    <a:gd name="csY842" fmla="*/ 511901 h 3193780"/>
                    <a:gd name="csX843" fmla="*/ 47084 w 3040484"/>
                    <a:gd name="csY843" fmla="*/ 502522 h 3193780"/>
                    <a:gd name="csX844" fmla="*/ 46366 w 3040484"/>
                    <a:gd name="csY844" fmla="*/ 483505 h 3193780"/>
                    <a:gd name="csX845" fmla="*/ 46849 w 3040484"/>
                    <a:gd name="csY845" fmla="*/ 474114 h 3193780"/>
                    <a:gd name="csX846" fmla="*/ 49983 w 3040484"/>
                    <a:gd name="csY846" fmla="*/ 467374 h 3193780"/>
                    <a:gd name="csX847" fmla="*/ 54791 w 3040484"/>
                    <a:gd name="csY847" fmla="*/ 463768 h 3193780"/>
                    <a:gd name="csX848" fmla="*/ 60329 w 3040484"/>
                    <a:gd name="csY848" fmla="*/ 465206 h 3193780"/>
                    <a:gd name="csX849" fmla="*/ 62014 w 3040484"/>
                    <a:gd name="csY849" fmla="*/ 466409 h 3193780"/>
                    <a:gd name="csX850" fmla="*/ 65384 w 3040484"/>
                    <a:gd name="csY850" fmla="*/ 460635 h 3193780"/>
                    <a:gd name="csX851" fmla="*/ 81751 w 3040484"/>
                    <a:gd name="csY851" fmla="*/ 460635 h 3193780"/>
                    <a:gd name="csX852" fmla="*/ 85368 w 3040484"/>
                    <a:gd name="csY852" fmla="*/ 455344 h 3193780"/>
                    <a:gd name="csX853" fmla="*/ 89209 w 3040484"/>
                    <a:gd name="csY853" fmla="*/ 454130 h 3193780"/>
                    <a:gd name="csX854" fmla="*/ 95949 w 3040484"/>
                    <a:gd name="csY854" fmla="*/ 451974 h 3193780"/>
                    <a:gd name="csX855" fmla="*/ 98117 w 3040484"/>
                    <a:gd name="csY855" fmla="*/ 439932 h 3193780"/>
                    <a:gd name="csX856" fmla="*/ 107991 w 3040484"/>
                    <a:gd name="csY856" fmla="*/ 432226 h 3193780"/>
                    <a:gd name="csX857" fmla="*/ 109912 w 3040484"/>
                    <a:gd name="csY857" fmla="*/ 435922 h 3193780"/>
                    <a:gd name="csX858" fmla="*/ 112967 w 3040484"/>
                    <a:gd name="csY858" fmla="*/ 443942 h 3193780"/>
                    <a:gd name="csX859" fmla="*/ 117460 w 3040484"/>
                    <a:gd name="csY859" fmla="*/ 451806 h 3193780"/>
                    <a:gd name="csX860" fmla="*/ 120190 w 3040484"/>
                    <a:gd name="csY860" fmla="*/ 454861 h 3193780"/>
                    <a:gd name="csX861" fmla="*/ 122268 w 3040484"/>
                    <a:gd name="csY861" fmla="*/ 454536 h 3193780"/>
                    <a:gd name="csX862" fmla="*/ 127570 w 3040484"/>
                    <a:gd name="csY862" fmla="*/ 450525 h 3193780"/>
                    <a:gd name="csX863" fmla="*/ 134141 w 3040484"/>
                    <a:gd name="csY863" fmla="*/ 448436 h 3193780"/>
                    <a:gd name="csX864" fmla="*/ 141050 w 3040484"/>
                    <a:gd name="csY864" fmla="*/ 453097 h 3193780"/>
                    <a:gd name="csX865" fmla="*/ 144420 w 3040484"/>
                    <a:gd name="csY865" fmla="*/ 455501 h 3193780"/>
                    <a:gd name="csX866" fmla="*/ 148430 w 3040484"/>
                    <a:gd name="csY866" fmla="*/ 453570 h 3193780"/>
                    <a:gd name="csX867" fmla="*/ 150834 w 3040484"/>
                    <a:gd name="csY867" fmla="*/ 447312 h 3193780"/>
                    <a:gd name="csX868" fmla="*/ 156294 w 3040484"/>
                    <a:gd name="csY868" fmla="*/ 444582 h 3193780"/>
                    <a:gd name="csX869" fmla="*/ 163349 w 3040484"/>
                    <a:gd name="csY869" fmla="*/ 444582 h 3193780"/>
                    <a:gd name="csX870" fmla="*/ 167842 w 3040484"/>
                    <a:gd name="csY870" fmla="*/ 438493 h 3193780"/>
                    <a:gd name="csX871" fmla="*/ 169932 w 3040484"/>
                    <a:gd name="csY871" fmla="*/ 434158 h 3193780"/>
                    <a:gd name="csX872" fmla="*/ 175392 w 3040484"/>
                    <a:gd name="csY872" fmla="*/ 433832 h 3193780"/>
                    <a:gd name="csX873" fmla="*/ 183255 w 3040484"/>
                    <a:gd name="csY873" fmla="*/ 438651 h 3193780"/>
                    <a:gd name="csX874" fmla="*/ 190310 w 3040484"/>
                    <a:gd name="csY874" fmla="*/ 442179 h 3193780"/>
                    <a:gd name="csX875" fmla="*/ 195286 w 3040484"/>
                    <a:gd name="csY875" fmla="*/ 441381 h 3193780"/>
                    <a:gd name="csX876" fmla="*/ 202835 w 3040484"/>
                    <a:gd name="csY876" fmla="*/ 436405 h 3193780"/>
                    <a:gd name="csX877" fmla="*/ 209250 w 3040484"/>
                    <a:gd name="csY877" fmla="*/ 429507 h 3193780"/>
                    <a:gd name="csX878" fmla="*/ 215832 w 3040484"/>
                    <a:gd name="csY878" fmla="*/ 427092 h 3193780"/>
                    <a:gd name="csX879" fmla="*/ 217753 w 3040484"/>
                    <a:gd name="csY879" fmla="*/ 421959 h 3193780"/>
                    <a:gd name="csX880" fmla="*/ 227379 w 3040484"/>
                    <a:gd name="csY880" fmla="*/ 418431 h 3193780"/>
                    <a:gd name="csX881" fmla="*/ 233479 w 3040484"/>
                    <a:gd name="csY881" fmla="*/ 419869 h 3193780"/>
                    <a:gd name="csX882" fmla="*/ 235894 w 3040484"/>
                    <a:gd name="csY882" fmla="*/ 415702 h 3193780"/>
                    <a:gd name="csX883" fmla="*/ 238613 w 3040484"/>
                    <a:gd name="csY883" fmla="*/ 410568 h 3193780"/>
                    <a:gd name="csX884" fmla="*/ 243589 w 3040484"/>
                    <a:gd name="csY884" fmla="*/ 410568 h 3193780"/>
                    <a:gd name="csX885" fmla="*/ 248891 w 3040484"/>
                    <a:gd name="csY885" fmla="*/ 414422 h 3193780"/>
                    <a:gd name="csX886" fmla="*/ 257552 w 3040484"/>
                    <a:gd name="csY886" fmla="*/ 413298 h 3193780"/>
                    <a:gd name="csX887" fmla="*/ 262045 w 3040484"/>
                    <a:gd name="csY887" fmla="*/ 413613 h 3193780"/>
                    <a:gd name="csX888" fmla="*/ 267179 w 3040484"/>
                    <a:gd name="csY888" fmla="*/ 415702 h 3193780"/>
                    <a:gd name="csX889" fmla="*/ 273762 w 3040484"/>
                    <a:gd name="csY889" fmla="*/ 421319 h 3193780"/>
                    <a:gd name="csX890" fmla="*/ 277468 w 3040484"/>
                    <a:gd name="csY890" fmla="*/ 424049 h 3193780"/>
                    <a:gd name="csX891" fmla="*/ 280502 w 3040484"/>
                    <a:gd name="csY891" fmla="*/ 428857 h 3193780"/>
                    <a:gd name="csX892" fmla="*/ 282748 w 3040484"/>
                    <a:gd name="csY892" fmla="*/ 429183 h 3193780"/>
                    <a:gd name="csX893" fmla="*/ 287242 w 3040484"/>
                    <a:gd name="csY893" fmla="*/ 426609 h 3193780"/>
                    <a:gd name="csX894" fmla="*/ 293184 w 3040484"/>
                    <a:gd name="csY894" fmla="*/ 430305 h 3193780"/>
                    <a:gd name="csX895" fmla="*/ 299474 w 3040484"/>
                    <a:gd name="csY895" fmla="*/ 435000 h 3193780"/>
                    <a:gd name="csX896" fmla="*/ 311269 w 3040484"/>
                    <a:gd name="csY896" fmla="*/ 434876 h 3193780"/>
                    <a:gd name="csX897" fmla="*/ 313920 w 3040484"/>
                    <a:gd name="csY897" fmla="*/ 434416 h 3193780"/>
                    <a:gd name="csX898" fmla="*/ 316088 w 3040484"/>
                    <a:gd name="csY898" fmla="*/ 433910 h 3193780"/>
                    <a:gd name="csX899" fmla="*/ 317773 w 3040484"/>
                    <a:gd name="csY899" fmla="*/ 432472 h 3193780"/>
                    <a:gd name="csX900" fmla="*/ 319075 w 3040484"/>
                    <a:gd name="csY900" fmla="*/ 423766 h 3193780"/>
                    <a:gd name="csX901" fmla="*/ 319097 w 3040484"/>
                    <a:gd name="csY901" fmla="*/ 423440 h 3193780"/>
                    <a:gd name="csX902" fmla="*/ 322580 w 3040484"/>
                    <a:gd name="csY902" fmla="*/ 413690 h 3193780"/>
                    <a:gd name="csX903" fmla="*/ 328602 w 3040484"/>
                    <a:gd name="csY903" fmla="*/ 407197 h 3193780"/>
                    <a:gd name="csX904" fmla="*/ 333174 w 3040484"/>
                    <a:gd name="csY904" fmla="*/ 405872 h 3193780"/>
                    <a:gd name="csX905" fmla="*/ 344733 w 3040484"/>
                    <a:gd name="csY905" fmla="*/ 405872 h 3193780"/>
                    <a:gd name="csX906" fmla="*/ 350944 w 3040484"/>
                    <a:gd name="csY906" fmla="*/ 405872 h 3193780"/>
                    <a:gd name="csX907" fmla="*/ 354314 w 3040484"/>
                    <a:gd name="csY907" fmla="*/ 401097 h 3193780"/>
                    <a:gd name="csX908" fmla="*/ 358808 w 3040484"/>
                    <a:gd name="csY908" fmla="*/ 393874 h 3193780"/>
                    <a:gd name="csX909" fmla="*/ 361223 w 3040484"/>
                    <a:gd name="csY909" fmla="*/ 388898 h 3193780"/>
                    <a:gd name="csX910" fmla="*/ 361223 w 3040484"/>
                    <a:gd name="csY910" fmla="*/ 377507 h 3193780"/>
                    <a:gd name="csX911" fmla="*/ 359292 w 3040484"/>
                    <a:gd name="csY911" fmla="*/ 369318 h 3193780"/>
                    <a:gd name="csX912" fmla="*/ 360583 w 3040484"/>
                    <a:gd name="csY912" fmla="*/ 366599 h 3193780"/>
                    <a:gd name="csX913" fmla="*/ 370524 w 3040484"/>
                    <a:gd name="csY913" fmla="*/ 365633 h 3193780"/>
                    <a:gd name="csX914" fmla="*/ 378556 w 3040484"/>
                    <a:gd name="csY914" fmla="*/ 363061 h 3193780"/>
                    <a:gd name="csX915" fmla="*/ 382566 w 3040484"/>
                    <a:gd name="csY915" fmla="*/ 357130 h 3193780"/>
                    <a:gd name="csX916" fmla="*/ 388497 w 3040484"/>
                    <a:gd name="csY916" fmla="*/ 353918 h 3193780"/>
                    <a:gd name="csX917" fmla="*/ 392507 w 3040484"/>
                    <a:gd name="csY917" fmla="*/ 349426 h 3193780"/>
                    <a:gd name="csX918" fmla="*/ 394923 w 3040484"/>
                    <a:gd name="csY918" fmla="*/ 341079 h 3193780"/>
                    <a:gd name="csX919" fmla="*/ 392676 w 3040484"/>
                    <a:gd name="csY919" fmla="*/ 332250 h 3193780"/>
                    <a:gd name="csX920" fmla="*/ 388015 w 3040484"/>
                    <a:gd name="csY920" fmla="*/ 326161 h 3193780"/>
                    <a:gd name="csX921" fmla="*/ 378388 w 3040484"/>
                    <a:gd name="csY921" fmla="*/ 311558 h 3193780"/>
                    <a:gd name="csX922" fmla="*/ 372941 w 3040484"/>
                    <a:gd name="csY922" fmla="*/ 308503 h 3193780"/>
                    <a:gd name="csX923" fmla="*/ 376782 w 3040484"/>
                    <a:gd name="csY923" fmla="*/ 301448 h 3193780"/>
                    <a:gd name="csX924" fmla="*/ 384971 w 3040484"/>
                    <a:gd name="csY924" fmla="*/ 295506 h 3193780"/>
                    <a:gd name="csX925" fmla="*/ 397171 w 3040484"/>
                    <a:gd name="csY925" fmla="*/ 292293 h 3193780"/>
                    <a:gd name="csX926" fmla="*/ 403102 w 3040484"/>
                    <a:gd name="csY926" fmla="*/ 292293 h 3193780"/>
                    <a:gd name="csX927" fmla="*/ 412257 w 3040484"/>
                    <a:gd name="csY927" fmla="*/ 277532 h 3193780"/>
                    <a:gd name="csX928" fmla="*/ 416751 w 3040484"/>
                    <a:gd name="csY928" fmla="*/ 275611 h 3193780"/>
                    <a:gd name="csX929" fmla="*/ 419638 w 3040484"/>
                    <a:gd name="csY929" fmla="*/ 271589 h 3193780"/>
                    <a:gd name="csX930" fmla="*/ 422682 w 3040484"/>
                    <a:gd name="csY930" fmla="*/ 268219 h 3193780"/>
                    <a:gd name="csX931" fmla="*/ 429265 w 3040484"/>
                    <a:gd name="csY931" fmla="*/ 266455 h 3193780"/>
                    <a:gd name="csX932" fmla="*/ 432152 w 3040484"/>
                    <a:gd name="csY932" fmla="*/ 264692 h 3193780"/>
                    <a:gd name="csX933" fmla="*/ 432152 w 3040484"/>
                    <a:gd name="csY933" fmla="*/ 259560 h 3193780"/>
                    <a:gd name="csX934" fmla="*/ 427501 w 3040484"/>
                    <a:gd name="csY934" fmla="*/ 254583 h 3193780"/>
                    <a:gd name="csX935" fmla="*/ 427176 w 3040484"/>
                    <a:gd name="csY935" fmla="*/ 251213 h 3193780"/>
                    <a:gd name="csX936" fmla="*/ 431355 w 3040484"/>
                    <a:gd name="csY936" fmla="*/ 248652 h 3193780"/>
                    <a:gd name="csX937" fmla="*/ 441701 w 3040484"/>
                    <a:gd name="csY937" fmla="*/ 242385 h 3193780"/>
                    <a:gd name="csX938" fmla="*/ 446835 w 3040484"/>
                    <a:gd name="csY938" fmla="*/ 238296 h 3193780"/>
                    <a:gd name="csX939" fmla="*/ 456787 w 3040484"/>
                    <a:gd name="csY939" fmla="*/ 233488 h 3193780"/>
                    <a:gd name="csX940" fmla="*/ 462404 w 3040484"/>
                    <a:gd name="csY940" fmla="*/ 233488 h 3193780"/>
                    <a:gd name="csX941" fmla="*/ 468504 w 3040484"/>
                    <a:gd name="csY941" fmla="*/ 236858 h 3193780"/>
                    <a:gd name="csX942" fmla="*/ 471626 w 3040484"/>
                    <a:gd name="csY942" fmla="*/ 241823 h 3193780"/>
                    <a:gd name="csX943" fmla="*/ 471626 w 3040484"/>
                    <a:gd name="csY943" fmla="*/ 272399 h 3193780"/>
                    <a:gd name="csX944" fmla="*/ 468897 w 3040484"/>
                    <a:gd name="csY944" fmla="*/ 279296 h 3193780"/>
                    <a:gd name="csX945" fmla="*/ 464403 w 3040484"/>
                    <a:gd name="csY945" fmla="*/ 287642 h 3193780"/>
                    <a:gd name="csX946" fmla="*/ 461516 w 3040484"/>
                    <a:gd name="csY946" fmla="*/ 294865 h 3193780"/>
                    <a:gd name="csX947" fmla="*/ 464730 w 3040484"/>
                    <a:gd name="csY947" fmla="*/ 302402 h 3193780"/>
                    <a:gd name="csX948" fmla="*/ 467459 w 3040484"/>
                    <a:gd name="csY948" fmla="*/ 306896 h 3193780"/>
                    <a:gd name="csX949" fmla="*/ 467459 w 3040484"/>
                    <a:gd name="csY949" fmla="*/ 311872 h 3193780"/>
                    <a:gd name="csX950" fmla="*/ 469549 w 3040484"/>
                    <a:gd name="csY950" fmla="*/ 318297 h 3193780"/>
                    <a:gd name="csX951" fmla="*/ 474043 w 3040484"/>
                    <a:gd name="csY951" fmla="*/ 320219 h 3193780"/>
                    <a:gd name="csX952" fmla="*/ 484310 w 3040484"/>
                    <a:gd name="csY952" fmla="*/ 322791 h 3193780"/>
                    <a:gd name="csX953" fmla="*/ 489600 w 3040484"/>
                    <a:gd name="csY953" fmla="*/ 330969 h 3193780"/>
                    <a:gd name="csX954" fmla="*/ 494262 w 3040484"/>
                    <a:gd name="csY954" fmla="*/ 337395 h 3193780"/>
                    <a:gd name="csX955" fmla="*/ 504686 w 3040484"/>
                    <a:gd name="csY955" fmla="*/ 347022 h 3193780"/>
                    <a:gd name="csX956" fmla="*/ 507091 w 3040484"/>
                    <a:gd name="csY956" fmla="*/ 356167 h 3193780"/>
                    <a:gd name="csX957" fmla="*/ 507091 w 3040484"/>
                    <a:gd name="csY957" fmla="*/ 360503 h 3193780"/>
                    <a:gd name="csX958" fmla="*/ 518009 w 3040484"/>
                    <a:gd name="csY958" fmla="*/ 358896 h 3193780"/>
                    <a:gd name="csX959" fmla="*/ 523299 w 3040484"/>
                    <a:gd name="csY959" fmla="*/ 363232 h 3193780"/>
                    <a:gd name="csX960" fmla="*/ 530207 w 3040484"/>
                    <a:gd name="csY960" fmla="*/ 367479 h 3193780"/>
                    <a:gd name="csX961" fmla="*/ 530432 w 3040484"/>
                    <a:gd name="csY961" fmla="*/ 367479 h 3193780"/>
                    <a:gd name="csX962" fmla="*/ 537802 w 3040484"/>
                    <a:gd name="csY962" fmla="*/ 367355 h 3193780"/>
                    <a:gd name="csX963" fmla="*/ 538151 w 3040484"/>
                    <a:gd name="csY963" fmla="*/ 367355 h 3193780"/>
                    <a:gd name="csX964" fmla="*/ 541633 w 3040484"/>
                    <a:gd name="csY964" fmla="*/ 365198 h 3193780"/>
                    <a:gd name="csX965" fmla="*/ 543801 w 3040484"/>
                    <a:gd name="csY965" fmla="*/ 364109 h 3193780"/>
                    <a:gd name="csX966" fmla="*/ 547901 w 3040484"/>
                    <a:gd name="csY966" fmla="*/ 366602 h 3193780"/>
                    <a:gd name="csX967" fmla="*/ 552113 w 3040484"/>
                    <a:gd name="csY967" fmla="*/ 368321 h 3193780"/>
                    <a:gd name="csX968" fmla="*/ 555843 w 3040484"/>
                    <a:gd name="csY968" fmla="*/ 368085 h 3193780"/>
                    <a:gd name="csX969" fmla="*/ 560055 w 3040484"/>
                    <a:gd name="csY969" fmla="*/ 370253 h 3193780"/>
                    <a:gd name="csX970" fmla="*/ 564987 w 3040484"/>
                    <a:gd name="csY970" fmla="*/ 373253 h 3193780"/>
                    <a:gd name="csX971" fmla="*/ 568840 w 3040484"/>
                    <a:gd name="csY971" fmla="*/ 376511 h 3193780"/>
                    <a:gd name="csX972" fmla="*/ 568840 w 3040484"/>
                    <a:gd name="csY972" fmla="*/ 385419 h 3193780"/>
                    <a:gd name="csX973" fmla="*/ 563538 w 3040484"/>
                    <a:gd name="csY973" fmla="*/ 387823 h 3193780"/>
                    <a:gd name="csX974" fmla="*/ 560651 w 3040484"/>
                    <a:gd name="csY974" fmla="*/ 392159 h 3193780"/>
                    <a:gd name="csX975" fmla="*/ 557528 w 3040484"/>
                    <a:gd name="csY975" fmla="*/ 400213 h 3193780"/>
                    <a:gd name="csX976" fmla="*/ 555113 w 3040484"/>
                    <a:gd name="csY976" fmla="*/ 403953 h 3193780"/>
                    <a:gd name="csX977" fmla="*/ 553193 w 3040484"/>
                    <a:gd name="csY977" fmla="*/ 407919 h 3193780"/>
                    <a:gd name="csX978" fmla="*/ 553193 w 3040484"/>
                    <a:gd name="csY978" fmla="*/ 409481 h 3193780"/>
                    <a:gd name="csX979" fmla="*/ 559214 w 3040484"/>
                    <a:gd name="csY979" fmla="*/ 410088 h 3193780"/>
                    <a:gd name="csX980" fmla="*/ 565347 w 3040484"/>
                    <a:gd name="csY980" fmla="*/ 410212 h 3193780"/>
                    <a:gd name="csX981" fmla="*/ 569919 w 3040484"/>
                    <a:gd name="csY981" fmla="*/ 412616 h 3193780"/>
                    <a:gd name="csX982" fmla="*/ 573648 w 3040484"/>
                    <a:gd name="csY982" fmla="*/ 415750 h 3193780"/>
                    <a:gd name="csX983" fmla="*/ 577142 w 3040484"/>
                    <a:gd name="csY983" fmla="*/ 418390 h 3193780"/>
                    <a:gd name="csX984" fmla="*/ 580759 w 3040484"/>
                    <a:gd name="csY984" fmla="*/ 420805 h 3193780"/>
                    <a:gd name="csX985" fmla="*/ 580759 w 3040484"/>
                    <a:gd name="csY985" fmla="*/ 425130 h 3193780"/>
                    <a:gd name="csX986" fmla="*/ 581837 w 3040484"/>
                    <a:gd name="csY986" fmla="*/ 432230 h 3193780"/>
                    <a:gd name="csX987" fmla="*/ 583399 w 3040484"/>
                    <a:gd name="csY987" fmla="*/ 437768 h 3193780"/>
                    <a:gd name="csX988" fmla="*/ 586286 w 3040484"/>
                    <a:gd name="csY988" fmla="*/ 440543 h 3193780"/>
                    <a:gd name="csX989" fmla="*/ 590139 w 3040484"/>
                    <a:gd name="csY989" fmla="*/ 446598 h 3193780"/>
                    <a:gd name="csX990" fmla="*/ 593195 w 3040484"/>
                    <a:gd name="csY990" fmla="*/ 450766 h 3193780"/>
                    <a:gd name="csX991" fmla="*/ 590623 w 3040484"/>
                    <a:gd name="csY991" fmla="*/ 453743 h 3193780"/>
                    <a:gd name="csX992" fmla="*/ 585006 w 3040484"/>
                    <a:gd name="csY992" fmla="*/ 461527 h 3193780"/>
                    <a:gd name="csX993" fmla="*/ 584445 w 3040484"/>
                    <a:gd name="csY993" fmla="*/ 464493 h 3193780"/>
                    <a:gd name="csX994" fmla="*/ 585972 w 3040484"/>
                    <a:gd name="csY994" fmla="*/ 465774 h 3193780"/>
                    <a:gd name="csX995" fmla="*/ 590701 w 3040484"/>
                    <a:gd name="csY995" fmla="*/ 464650 h 3193780"/>
                    <a:gd name="csX996" fmla="*/ 594149 w 3040484"/>
                    <a:gd name="csY996" fmla="*/ 463044 h 3193780"/>
                    <a:gd name="csX997" fmla="*/ 598643 w 3040484"/>
                    <a:gd name="csY997" fmla="*/ 465055 h 3193780"/>
                    <a:gd name="csX998" fmla="*/ 601620 w 3040484"/>
                    <a:gd name="csY998" fmla="*/ 465932 h 3193780"/>
                    <a:gd name="csX999" fmla="*/ 604181 w 3040484"/>
                    <a:gd name="csY999" fmla="*/ 466583 h 3193780"/>
                    <a:gd name="csX1000" fmla="*/ 606113 w 3040484"/>
                    <a:gd name="csY1000" fmla="*/ 469302 h 3193780"/>
                    <a:gd name="csX1001" fmla="*/ 608359 w 3040484"/>
                    <a:gd name="csY1001" fmla="*/ 470593 h 3193780"/>
                    <a:gd name="csX1002" fmla="*/ 611404 w 3040484"/>
                    <a:gd name="csY1002" fmla="*/ 469144 h 3193780"/>
                    <a:gd name="csX1003" fmla="*/ 616223 w 3040484"/>
                    <a:gd name="csY1003" fmla="*/ 464808 h 3193780"/>
                    <a:gd name="csX1004" fmla="*/ 617503 w 3040484"/>
                    <a:gd name="csY1004" fmla="*/ 459192 h 3193780"/>
                    <a:gd name="csX1005" fmla="*/ 622154 w 3040484"/>
                    <a:gd name="csY1005" fmla="*/ 452294 h 3193780"/>
                    <a:gd name="csX1006" fmla="*/ 626006 w 3040484"/>
                    <a:gd name="csY1006" fmla="*/ 447318 h 3193780"/>
                    <a:gd name="csX1007" fmla="*/ 629533 w 3040484"/>
                    <a:gd name="csY1007" fmla="*/ 440903 h 3193780"/>
                    <a:gd name="csX1008" fmla="*/ 625208 w 3040484"/>
                    <a:gd name="csY1008" fmla="*/ 435769 h 3193780"/>
                    <a:gd name="csX1009" fmla="*/ 616862 w 3040484"/>
                    <a:gd name="csY1009" fmla="*/ 430950 h 3193780"/>
                    <a:gd name="csX1010" fmla="*/ 611403 w 3040484"/>
                    <a:gd name="csY1010" fmla="*/ 426299 h 3193780"/>
                    <a:gd name="csX1011" fmla="*/ 610605 w 3040484"/>
                    <a:gd name="csY1011" fmla="*/ 418919 h 3193780"/>
                    <a:gd name="csX1012" fmla="*/ 608034 w 3040484"/>
                    <a:gd name="csY1012" fmla="*/ 415864 h 3193780"/>
                    <a:gd name="csX1013" fmla="*/ 609157 w 3040484"/>
                    <a:gd name="csY1013" fmla="*/ 410933 h 3193780"/>
                    <a:gd name="csX1014" fmla="*/ 612887 w 3040484"/>
                    <a:gd name="csY1014" fmla="*/ 407799 h 3193780"/>
                    <a:gd name="csX1015" fmla="*/ 613617 w 3040484"/>
                    <a:gd name="csY1015" fmla="*/ 403710 h 3193780"/>
                    <a:gd name="csX1016" fmla="*/ 611089 w 3040484"/>
                    <a:gd name="csY1016" fmla="*/ 397330 h 3193780"/>
                    <a:gd name="csX1017" fmla="*/ 608561 w 3040484"/>
                    <a:gd name="csY1017" fmla="*/ 392635 h 3193780"/>
                    <a:gd name="csX1018" fmla="*/ 611324 w 3040484"/>
                    <a:gd name="csY1018" fmla="*/ 385895 h 3193780"/>
                    <a:gd name="csX1019" fmla="*/ 617346 w 3040484"/>
                    <a:gd name="csY1019" fmla="*/ 385053 h 3193780"/>
                    <a:gd name="csX1020" fmla="*/ 622276 w 3040484"/>
                    <a:gd name="csY1020" fmla="*/ 383738 h 3193780"/>
                    <a:gd name="csX1021" fmla="*/ 628298 w 3040484"/>
                    <a:gd name="csY1021" fmla="*/ 379526 h 3193780"/>
                    <a:gd name="csX1022" fmla="*/ 629533 w 3040484"/>
                    <a:gd name="csY1022" fmla="*/ 373866 h 3193780"/>
                    <a:gd name="csX1023" fmla="*/ 628298 w 3040484"/>
                    <a:gd name="csY1023" fmla="*/ 368934 h 3193780"/>
                    <a:gd name="csX1024" fmla="*/ 626490 w 3040484"/>
                    <a:gd name="csY1024" fmla="*/ 364059 h 3193780"/>
                    <a:gd name="csX1025" fmla="*/ 626490 w 3040484"/>
                    <a:gd name="csY1025" fmla="*/ 361408 h 3193780"/>
                    <a:gd name="csX1026" fmla="*/ 630826 w 3040484"/>
                    <a:gd name="csY1026" fmla="*/ 358936 h 3193780"/>
                    <a:gd name="csX1027" fmla="*/ 633533 w 3040484"/>
                    <a:gd name="csY1027" fmla="*/ 357071 h 3193780"/>
                    <a:gd name="csX1028" fmla="*/ 638768 w 3040484"/>
                    <a:gd name="csY1028" fmla="*/ 354363 h 3193780"/>
                    <a:gd name="csX1029" fmla="*/ 646586 w 3040484"/>
                    <a:gd name="csY1029" fmla="*/ 344018 h 3193780"/>
                    <a:gd name="csX1030" fmla="*/ 651888 w 3040484"/>
                    <a:gd name="csY1030" fmla="*/ 340165 h 3193780"/>
                    <a:gd name="csX1031" fmla="*/ 658741 w 3040484"/>
                    <a:gd name="csY1031" fmla="*/ 336189 h 3193780"/>
                    <a:gd name="csX1032" fmla="*/ 660425 w 3040484"/>
                    <a:gd name="csY1032" fmla="*/ 328494 h 3193780"/>
                    <a:gd name="csX1033" fmla="*/ 660425 w 3040484"/>
                    <a:gd name="csY1033" fmla="*/ 320912 h 3193780"/>
                    <a:gd name="csX1034" fmla="*/ 671625 w 3040484"/>
                    <a:gd name="csY1034" fmla="*/ 319104 h 3193780"/>
                    <a:gd name="csX1035" fmla="*/ 671141 w 3040484"/>
                    <a:gd name="csY1035" fmla="*/ 306343 h 3193780"/>
                    <a:gd name="csX1036" fmla="*/ 681251 w 3040484"/>
                    <a:gd name="csY1036" fmla="*/ 289134 h 3193780"/>
                    <a:gd name="csX1037" fmla="*/ 684858 w 3040484"/>
                    <a:gd name="csY1037" fmla="*/ 283719 h 3193780"/>
                    <a:gd name="csX1038" fmla="*/ 684858 w 3040484"/>
                    <a:gd name="csY1038" fmla="*/ 278428 h 3193780"/>
                    <a:gd name="csX1039" fmla="*/ 680533 w 3040484"/>
                    <a:gd name="csY1039" fmla="*/ 272284 h 3193780"/>
                    <a:gd name="csX1040" fmla="*/ 678601 w 3040484"/>
                    <a:gd name="csY1040" fmla="*/ 268914 h 3193780"/>
                    <a:gd name="csX1041" fmla="*/ 679331 w 3040484"/>
                    <a:gd name="csY1041" fmla="*/ 251581 h 3193780"/>
                    <a:gd name="csX1042" fmla="*/ 673905 w 3040484"/>
                    <a:gd name="csY1042" fmla="*/ 247132 h 3193780"/>
                    <a:gd name="csX1043" fmla="*/ 670659 w 3040484"/>
                    <a:gd name="csY1043" fmla="*/ 243999 h 3193780"/>
                    <a:gd name="csX1044" fmla="*/ 674748 w 3040484"/>
                    <a:gd name="csY1044" fmla="*/ 237866 h 3193780"/>
                    <a:gd name="csX1045" fmla="*/ 679691 w 3040484"/>
                    <a:gd name="csY1045" fmla="*/ 232451 h 3193780"/>
                    <a:gd name="csX1046" fmla="*/ 678961 w 3040484"/>
                    <a:gd name="csY1046" fmla="*/ 228239 h 3193780"/>
                    <a:gd name="csX1047" fmla="*/ 677882 w 3040484"/>
                    <a:gd name="csY1047" fmla="*/ 221139 h 3193780"/>
                    <a:gd name="csX1048" fmla="*/ 682331 w 3040484"/>
                    <a:gd name="csY1048" fmla="*/ 218724 h 3193780"/>
                    <a:gd name="csX1049" fmla="*/ 689677 w 3040484"/>
                    <a:gd name="csY1049" fmla="*/ 215838 h 3193780"/>
                    <a:gd name="csX1050" fmla="*/ 695215 w 3040484"/>
                    <a:gd name="csY1050" fmla="*/ 215838 h 3193780"/>
                    <a:gd name="csX1051" fmla="*/ 697978 w 3040484"/>
                    <a:gd name="csY1051" fmla="*/ 217163 h 3193780"/>
                    <a:gd name="csX1052" fmla="*/ 702190 w 3040484"/>
                    <a:gd name="csY1052" fmla="*/ 222701 h 3193780"/>
                    <a:gd name="csX1053" fmla="*/ 706290 w 3040484"/>
                    <a:gd name="csY1053" fmla="*/ 230520 h 3193780"/>
                    <a:gd name="csX1054" fmla="*/ 709896 w 3040484"/>
                    <a:gd name="csY1054" fmla="*/ 231609 h 3193780"/>
                    <a:gd name="csX1055" fmla="*/ 711940 w 3040484"/>
                    <a:gd name="csY1055" fmla="*/ 230880 h 3193780"/>
                    <a:gd name="csX1056" fmla="*/ 716995 w 3040484"/>
                    <a:gd name="csY1056" fmla="*/ 224140 h 3193780"/>
                    <a:gd name="csX1057" fmla="*/ 722173 w 3040484"/>
                    <a:gd name="csY1057" fmla="*/ 217399 h 3193780"/>
                    <a:gd name="csX1058" fmla="*/ 725183 w 3040484"/>
                    <a:gd name="csY1058" fmla="*/ 216445 h 3193780"/>
                    <a:gd name="csX1059" fmla="*/ 727227 w 3040484"/>
                    <a:gd name="csY1059" fmla="*/ 217770 h 3193780"/>
                    <a:gd name="csX1060" fmla="*/ 728553 w 3040484"/>
                    <a:gd name="csY1060" fmla="*/ 220658 h 3193780"/>
                    <a:gd name="csX1061" fmla="*/ 728553 w 3040484"/>
                    <a:gd name="csY1061" fmla="*/ 231250 h 3193780"/>
                    <a:gd name="csX1062" fmla="*/ 727104 w 3040484"/>
                    <a:gd name="csY1062" fmla="*/ 265669 h 3193780"/>
                    <a:gd name="csX1063" fmla="*/ 729508 w 3040484"/>
                    <a:gd name="csY1063" fmla="*/ 268073 h 3193780"/>
                    <a:gd name="csX1064" fmla="*/ 733844 w 3040484"/>
                    <a:gd name="csY1064" fmla="*/ 269759 h 3193780"/>
                    <a:gd name="csX1065" fmla="*/ 736012 w 3040484"/>
                    <a:gd name="csY1065" fmla="*/ 274578 h 3193780"/>
                    <a:gd name="csX1066" fmla="*/ 740584 w 3040484"/>
                    <a:gd name="csY1066" fmla="*/ 286855 h 3193780"/>
                    <a:gd name="csX1067" fmla="*/ 749975 w 3040484"/>
                    <a:gd name="csY1067" fmla="*/ 295280 h 3193780"/>
                    <a:gd name="csX1068" fmla="*/ 756716 w 3040484"/>
                    <a:gd name="csY1068" fmla="*/ 297202 h 3193780"/>
                    <a:gd name="csX1069" fmla="*/ 768028 w 3040484"/>
                    <a:gd name="csY1069" fmla="*/ 299605 h 3193780"/>
                    <a:gd name="csX1070" fmla="*/ 775251 w 3040484"/>
                    <a:gd name="csY1070" fmla="*/ 295999 h 3193780"/>
                    <a:gd name="csX1071" fmla="*/ 779464 w 3040484"/>
                    <a:gd name="csY1071" fmla="*/ 292808 h 3193780"/>
                    <a:gd name="csX1072" fmla="*/ 782171 w 3040484"/>
                    <a:gd name="csY1072" fmla="*/ 293112 h 3193780"/>
                    <a:gd name="csX1073" fmla="*/ 785777 w 3040484"/>
                    <a:gd name="csY1073" fmla="*/ 295336 h 3193780"/>
                    <a:gd name="csX1074" fmla="*/ 788429 w 3040484"/>
                    <a:gd name="csY1074" fmla="*/ 294909 h 3193780"/>
                    <a:gd name="csX1075" fmla="*/ 789935 w 3040484"/>
                    <a:gd name="csY1075" fmla="*/ 290101 h 3193780"/>
                    <a:gd name="csX1076" fmla="*/ 792181 w 3040484"/>
                    <a:gd name="csY1076" fmla="*/ 281878 h 3193780"/>
                    <a:gd name="csX1077" fmla="*/ 793709 w 3040484"/>
                    <a:gd name="csY1077" fmla="*/ 277946 h 3193780"/>
                    <a:gd name="csX1078" fmla="*/ 794911 w 3040484"/>
                    <a:gd name="csY1078" fmla="*/ 276980 h 3193780"/>
                    <a:gd name="csX1079" fmla="*/ 796910 w 3040484"/>
                    <a:gd name="csY1079" fmla="*/ 276419 h 3193780"/>
                    <a:gd name="csX1080" fmla="*/ 800449 w 3040484"/>
                    <a:gd name="csY1080" fmla="*/ 278103 h 3193780"/>
                    <a:gd name="csX1081" fmla="*/ 805661 w 3040484"/>
                    <a:gd name="csY1081" fmla="*/ 280990 h 3193780"/>
                    <a:gd name="csX1082" fmla="*/ 807503 w 3040484"/>
                    <a:gd name="csY1082" fmla="*/ 281315 h 3193780"/>
                    <a:gd name="csX1083" fmla="*/ 817613 w 3040484"/>
                    <a:gd name="csY1083" fmla="*/ 276619 h 3193780"/>
                    <a:gd name="csX1084" fmla="*/ 824837 w 3040484"/>
                    <a:gd name="csY1084" fmla="*/ 273845 h 3193780"/>
                    <a:gd name="csX1085" fmla="*/ 831824 w 3040484"/>
                    <a:gd name="csY1085" fmla="*/ 268555 h 3193780"/>
                    <a:gd name="csX1086" fmla="*/ 835913 w 3040484"/>
                    <a:gd name="csY1086" fmla="*/ 265667 h 3193780"/>
                    <a:gd name="csX1087" fmla="*/ 839643 w 3040484"/>
                    <a:gd name="csY1087" fmla="*/ 266869 h 3193780"/>
                    <a:gd name="csX1088" fmla="*/ 844215 w 3040484"/>
                    <a:gd name="csY1088" fmla="*/ 269632 h 3193780"/>
                    <a:gd name="csX1089" fmla="*/ 849269 w 3040484"/>
                    <a:gd name="csY1089" fmla="*/ 266632 h 3193780"/>
                    <a:gd name="csX1090" fmla="*/ 852887 w 3040484"/>
                    <a:gd name="csY1090" fmla="*/ 267104 h 3193780"/>
                    <a:gd name="csX1091" fmla="*/ 856009 w 3040484"/>
                    <a:gd name="csY1091" fmla="*/ 270598 h 3193780"/>
                    <a:gd name="csX1092" fmla="*/ 859256 w 3040484"/>
                    <a:gd name="csY1092" fmla="*/ 273485 h 3193780"/>
                    <a:gd name="csX1093" fmla="*/ 860940 w 3040484"/>
                    <a:gd name="csY1093" fmla="*/ 274810 h 3193780"/>
                    <a:gd name="csX1094" fmla="*/ 860940 w 3040484"/>
                    <a:gd name="csY1094" fmla="*/ 277697 h 3193780"/>
                    <a:gd name="csX1095" fmla="*/ 857941 w 3040484"/>
                    <a:gd name="csY1095" fmla="*/ 282156 h 3193780"/>
                    <a:gd name="csX1096" fmla="*/ 859020 w 3040484"/>
                    <a:gd name="csY1096" fmla="*/ 285639 h 3193780"/>
                    <a:gd name="csX1097" fmla="*/ 864074 w 3040484"/>
                    <a:gd name="csY1097" fmla="*/ 289851 h 3193780"/>
                    <a:gd name="csX1098" fmla="*/ 861906 w 3040484"/>
                    <a:gd name="csY1098" fmla="*/ 298399 h 3193780"/>
                    <a:gd name="csX1099" fmla="*/ 867208 w 3040484"/>
                    <a:gd name="csY1099" fmla="*/ 301455 h 3193780"/>
                    <a:gd name="csX1100" fmla="*/ 873464 w 3040484"/>
                    <a:gd name="csY1100" fmla="*/ 303859 h 3193780"/>
                    <a:gd name="csX1101" fmla="*/ 876025 w 3040484"/>
                    <a:gd name="csY1101" fmla="*/ 309959 h 3193780"/>
                    <a:gd name="csX1102" fmla="*/ 876835 w 3040484"/>
                    <a:gd name="csY1102" fmla="*/ 322630 h 3193780"/>
                    <a:gd name="csX1103" fmla="*/ 879564 w 3040484"/>
                    <a:gd name="csY1103" fmla="*/ 323921 h 3193780"/>
                    <a:gd name="csX1104" fmla="*/ 884698 w 3040484"/>
                    <a:gd name="csY1104" fmla="*/ 324079 h 3193780"/>
                    <a:gd name="csX1105" fmla="*/ 891753 w 3040484"/>
                    <a:gd name="csY1105" fmla="*/ 322473 h 3193780"/>
                    <a:gd name="csX1106" fmla="*/ 900257 w 3040484"/>
                    <a:gd name="csY1106" fmla="*/ 319901 h 3193780"/>
                    <a:gd name="csX1107" fmla="*/ 904278 w 3040484"/>
                    <a:gd name="csY1107" fmla="*/ 314610 h 3193780"/>
                    <a:gd name="csX1108" fmla="*/ 907648 w 3040484"/>
                    <a:gd name="csY1108" fmla="*/ 309634 h 3193780"/>
                    <a:gd name="csX1109" fmla="*/ 905233 w 3040484"/>
                    <a:gd name="csY1109" fmla="*/ 302254 h 3193780"/>
                    <a:gd name="csX1110" fmla="*/ 897853 w 3040484"/>
                    <a:gd name="csY1110" fmla="*/ 296480 h 3193780"/>
                    <a:gd name="csX1111" fmla="*/ 892393 w 3040484"/>
                    <a:gd name="csY1111" fmla="*/ 287976 h 3193780"/>
                    <a:gd name="csX1112" fmla="*/ 889507 w 3040484"/>
                    <a:gd name="csY1112" fmla="*/ 280270 h 3193780"/>
                    <a:gd name="csX1113" fmla="*/ 892393 w 3040484"/>
                    <a:gd name="csY1113" fmla="*/ 272722 h 3193780"/>
                    <a:gd name="csX1114" fmla="*/ 898010 w 3040484"/>
                    <a:gd name="csY1114" fmla="*/ 263735 h 3193780"/>
                    <a:gd name="csX1115" fmla="*/ 905401 w 3040484"/>
                    <a:gd name="csY1115" fmla="*/ 258601 h 3193780"/>
                    <a:gd name="csX1116" fmla="*/ 903873 w 3040484"/>
                    <a:gd name="csY1116" fmla="*/ 251625 h 3193780"/>
                    <a:gd name="csX1117" fmla="*/ 899301 w 3040484"/>
                    <a:gd name="csY1117" fmla="*/ 246806 h 3193780"/>
                    <a:gd name="csX1118" fmla="*/ 897055 w 3040484"/>
                    <a:gd name="csY1118" fmla="*/ 246491 h 3193780"/>
                    <a:gd name="csX1119" fmla="*/ 891034 w 3040484"/>
                    <a:gd name="csY1119" fmla="*/ 248097 h 3193780"/>
                    <a:gd name="csX1120" fmla="*/ 886866 w 3040484"/>
                    <a:gd name="csY1120" fmla="*/ 248176 h 3193780"/>
                    <a:gd name="csX1121" fmla="*/ 879722 w 3040484"/>
                    <a:gd name="csY1121" fmla="*/ 246086 h 3193780"/>
                    <a:gd name="csX1122" fmla="*/ 875790 w 3040484"/>
                    <a:gd name="csY1122" fmla="*/ 243120 h 3193780"/>
                    <a:gd name="csX1123" fmla="*/ 874263 w 3040484"/>
                    <a:gd name="csY1123" fmla="*/ 241592 h 3193780"/>
                    <a:gd name="csX1124" fmla="*/ 873779 w 3040484"/>
                    <a:gd name="csY1124" fmla="*/ 236380 h 3193780"/>
                    <a:gd name="csX1125" fmla="*/ 875790 w 3040484"/>
                    <a:gd name="csY1125" fmla="*/ 231718 h 3193780"/>
                    <a:gd name="csX1126" fmla="*/ 875947 w 3040484"/>
                    <a:gd name="csY1126" fmla="*/ 226832 h 3193780"/>
                    <a:gd name="csX1127" fmla="*/ 875632 w 3040484"/>
                    <a:gd name="csY1127" fmla="*/ 213184 h 3193780"/>
                    <a:gd name="csX1128" fmla="*/ 874059 w 3040484"/>
                    <a:gd name="csY1128" fmla="*/ 207657 h 3193780"/>
                    <a:gd name="csX1129" fmla="*/ 876351 w 3040484"/>
                    <a:gd name="csY1129" fmla="*/ 201029 h 3193780"/>
                    <a:gd name="csX1130" fmla="*/ 881282 w 3040484"/>
                    <a:gd name="csY1130" fmla="*/ 196335 h 3193780"/>
                    <a:gd name="csX1131" fmla="*/ 887336 w 3040484"/>
                    <a:gd name="csY1131" fmla="*/ 189202 h 3193780"/>
                    <a:gd name="csX1132" fmla="*/ 888460 w 3040484"/>
                    <a:gd name="csY1132" fmla="*/ 186314 h 3193780"/>
                    <a:gd name="csX1133" fmla="*/ 888550 w 3040484"/>
                    <a:gd name="csY1133" fmla="*/ 181900 h 3193780"/>
                    <a:gd name="csX1134" fmla="*/ 891672 w 3040484"/>
                    <a:gd name="csY1134" fmla="*/ 179889 h 3193780"/>
                    <a:gd name="csX1135" fmla="*/ 896885 w 3040484"/>
                    <a:gd name="csY1135" fmla="*/ 179889 h 3193780"/>
                    <a:gd name="csX1136" fmla="*/ 902186 w 3040484"/>
                    <a:gd name="csY1136" fmla="*/ 177328 h 3193780"/>
                    <a:gd name="csX1137" fmla="*/ 905478 w 3040484"/>
                    <a:gd name="csY1137" fmla="*/ 174520 h 3193780"/>
                    <a:gd name="csX1138" fmla="*/ 913095 w 3040484"/>
                    <a:gd name="csY1138" fmla="*/ 174520 h 3193780"/>
                    <a:gd name="csX1139" fmla="*/ 917194 w 3040484"/>
                    <a:gd name="csY1139" fmla="*/ 175318 h 3193780"/>
                    <a:gd name="csX1140" fmla="*/ 922002 w 3040484"/>
                    <a:gd name="csY1140" fmla="*/ 170902 h 3193780"/>
                    <a:gd name="csX1141" fmla="*/ 924327 w 3040484"/>
                    <a:gd name="csY1141" fmla="*/ 169464 h 3193780"/>
                    <a:gd name="csX1142" fmla="*/ 929068 w 3040484"/>
                    <a:gd name="csY1142" fmla="*/ 177327 h 3193780"/>
                    <a:gd name="csX1143" fmla="*/ 924856 w 3040484"/>
                    <a:gd name="csY1143" fmla="*/ 191649 h 3193780"/>
                    <a:gd name="csX1144" fmla="*/ 928462 w 3040484"/>
                    <a:gd name="csY1144" fmla="*/ 194537 h 3193780"/>
                    <a:gd name="csX1145" fmla="*/ 932316 w 3040484"/>
                    <a:gd name="csY1145" fmla="*/ 194649 h 3193780"/>
                    <a:gd name="csX1146" fmla="*/ 936292 w 3040484"/>
                    <a:gd name="csY1146" fmla="*/ 200547 h 3193780"/>
                    <a:gd name="csX1147" fmla="*/ 942425 w 3040484"/>
                    <a:gd name="csY1147" fmla="*/ 203197 h 3193780"/>
                    <a:gd name="csX1148" fmla="*/ 946637 w 3040484"/>
                    <a:gd name="csY1148" fmla="*/ 203556 h 3193780"/>
                    <a:gd name="csX1149" fmla="*/ 953141 w 3040484"/>
                    <a:gd name="csY1149" fmla="*/ 199231 h 3193780"/>
                    <a:gd name="csX1150" fmla="*/ 957466 w 3040484"/>
                    <a:gd name="csY1150" fmla="*/ 200433 h 3193780"/>
                    <a:gd name="csX1151" fmla="*/ 965890 w 3040484"/>
                    <a:gd name="csY1151" fmla="*/ 204679 h 3193780"/>
                    <a:gd name="csX1152" fmla="*/ 969900 w 3040484"/>
                    <a:gd name="csY1152" fmla="*/ 202432 h 3193780"/>
                    <a:gd name="csX1153" fmla="*/ 973416 w 3040484"/>
                    <a:gd name="csY1153" fmla="*/ 204297 h 3193780"/>
                    <a:gd name="csX1154" fmla="*/ 974393 w 3040484"/>
                    <a:gd name="csY1154" fmla="*/ 205162 h 3193780"/>
                    <a:gd name="csX1155" fmla="*/ 977449 w 3040484"/>
                    <a:gd name="csY1155" fmla="*/ 207566 h 3193780"/>
                    <a:gd name="csX1156" fmla="*/ 980808 w 3040484"/>
                    <a:gd name="csY1156" fmla="*/ 205982 h 3193780"/>
                    <a:gd name="csX1157" fmla="*/ 982739 w 3040484"/>
                    <a:gd name="csY1157" fmla="*/ 204365 h 3193780"/>
                    <a:gd name="csX1158" fmla="*/ 984345 w 3040484"/>
                    <a:gd name="csY1158" fmla="*/ 193615 h 3193780"/>
                    <a:gd name="csX1159" fmla="*/ 986918 w 3040484"/>
                    <a:gd name="csY1159" fmla="*/ 184629 h 3193780"/>
                    <a:gd name="csX1160" fmla="*/ 984503 w 3040484"/>
                    <a:gd name="csY1160" fmla="*/ 174833 h 3193780"/>
                    <a:gd name="csX1161" fmla="*/ 979853 w 3040484"/>
                    <a:gd name="csY1161" fmla="*/ 170183 h 3193780"/>
                    <a:gd name="csX1162" fmla="*/ 968305 w 3040484"/>
                    <a:gd name="csY1162" fmla="*/ 170183 h 3193780"/>
                    <a:gd name="csX1163" fmla="*/ 962038 w 3040484"/>
                    <a:gd name="csY1163" fmla="*/ 167611 h 3193780"/>
                    <a:gd name="csX1164" fmla="*/ 959319 w 3040484"/>
                    <a:gd name="csY1164" fmla="*/ 158624 h 3193780"/>
                    <a:gd name="csX1165" fmla="*/ 963251 w 3040484"/>
                    <a:gd name="csY1165" fmla="*/ 146751 h 3193780"/>
                    <a:gd name="csX1166" fmla="*/ 969620 w 3040484"/>
                    <a:gd name="csY1166" fmla="*/ 143145 h 3193780"/>
                    <a:gd name="csX1167" fmla="*/ 966138 w 3040484"/>
                    <a:gd name="csY1167" fmla="*/ 135563 h 3193780"/>
                    <a:gd name="csX1168" fmla="*/ 967575 w 3040484"/>
                    <a:gd name="csY1168" fmla="*/ 131833 h 3193780"/>
                    <a:gd name="csX1169" fmla="*/ 972753 w 3040484"/>
                    <a:gd name="csY1169" fmla="*/ 126655 h 3193780"/>
                    <a:gd name="csX1170" fmla="*/ 971787 w 3040484"/>
                    <a:gd name="csY1170" fmla="*/ 118825 h 3193780"/>
                    <a:gd name="csX1171" fmla="*/ 972394 w 3040484"/>
                    <a:gd name="csY1171" fmla="*/ 115095 h 3193780"/>
                    <a:gd name="csX1172" fmla="*/ 977932 w 3040484"/>
                    <a:gd name="csY1172" fmla="*/ 101257 h 3193780"/>
                    <a:gd name="csX1173" fmla="*/ 982628 w 3040484"/>
                    <a:gd name="csY1173" fmla="*/ 94764 h 3193780"/>
                    <a:gd name="csX1174" fmla="*/ 984190 w 3040484"/>
                    <a:gd name="csY1174" fmla="*/ 89945 h 3193780"/>
                    <a:gd name="csX1175" fmla="*/ 993098 w 3040484"/>
                    <a:gd name="csY1175" fmla="*/ 89945 h 3193780"/>
                    <a:gd name="csX1176" fmla="*/ 1002118 w 3040484"/>
                    <a:gd name="csY1176" fmla="*/ 90428 h 3193780"/>
                    <a:gd name="csX1177" fmla="*/ 1005971 w 3040484"/>
                    <a:gd name="csY1177" fmla="*/ 93315 h 3193780"/>
                    <a:gd name="csX1178" fmla="*/ 1013071 w 3040484"/>
                    <a:gd name="csY1178" fmla="*/ 90664 h 3193780"/>
                    <a:gd name="csX1179" fmla="*/ 1020540 w 3040484"/>
                    <a:gd name="csY1179" fmla="*/ 86216 h 3193780"/>
                    <a:gd name="csX1180" fmla="*/ 1024629 w 3040484"/>
                    <a:gd name="csY1180" fmla="*/ 83205 h 3193780"/>
                    <a:gd name="csX1181" fmla="*/ 1027841 w 3040484"/>
                    <a:gd name="csY1181" fmla="*/ 81756 h 3193780"/>
                    <a:gd name="csX1182" fmla="*/ 1031211 w 3040484"/>
                    <a:gd name="csY1182" fmla="*/ 80958 h 3193780"/>
                    <a:gd name="csX1183" fmla="*/ 1035221 w 3040484"/>
                    <a:gd name="csY1183" fmla="*/ 81598 h 3193780"/>
                    <a:gd name="csX1184" fmla="*/ 1040355 w 3040484"/>
                    <a:gd name="csY1184" fmla="*/ 87215 h 3193780"/>
                    <a:gd name="csX1185" fmla="*/ 1054150 w 3040484"/>
                    <a:gd name="csY1185" fmla="*/ 98290 h 3193780"/>
                    <a:gd name="csX1186" fmla="*/ 1055925 w 3040484"/>
                    <a:gd name="csY1186" fmla="*/ 99897 h 3193780"/>
                    <a:gd name="csX1187" fmla="*/ 1053993 w 3040484"/>
                    <a:gd name="csY1187" fmla="*/ 106153 h 3193780"/>
                    <a:gd name="csX1188" fmla="*/ 1049658 w 3040484"/>
                    <a:gd name="csY1188" fmla="*/ 109838 h 3193780"/>
                    <a:gd name="csX1189" fmla="*/ 1047815 w 3040484"/>
                    <a:gd name="csY1189" fmla="*/ 112411 h 3193780"/>
                    <a:gd name="csX1190" fmla="*/ 1048860 w 3040484"/>
                    <a:gd name="csY1190" fmla="*/ 113297 h 3193780"/>
                    <a:gd name="csX1191" fmla="*/ 1054713 w 3040484"/>
                    <a:gd name="csY1191" fmla="*/ 112893 h 3193780"/>
                    <a:gd name="csX1192" fmla="*/ 1061139 w 3040484"/>
                    <a:gd name="csY1192" fmla="*/ 111209 h 3193780"/>
                    <a:gd name="csX1193" fmla="*/ 1066429 w 3040484"/>
                    <a:gd name="csY1193" fmla="*/ 112736 h 3193780"/>
                    <a:gd name="csX1194" fmla="*/ 1069799 w 3040484"/>
                    <a:gd name="csY1194" fmla="*/ 116343 h 3193780"/>
                    <a:gd name="csX1195" fmla="*/ 1074540 w 3040484"/>
                    <a:gd name="csY1195" fmla="*/ 116825 h 3193780"/>
                    <a:gd name="csX1196" fmla="*/ 1084325 w 3040484"/>
                    <a:gd name="csY1196" fmla="*/ 118465 h 3193780"/>
                    <a:gd name="csX1197" fmla="*/ 1086616 w 3040484"/>
                    <a:gd name="csY1197" fmla="*/ 121353 h 3193780"/>
                    <a:gd name="csX1198" fmla="*/ 1088537 w 3040484"/>
                    <a:gd name="csY1198" fmla="*/ 121959 h 3193780"/>
                    <a:gd name="csX1199" fmla="*/ 1094682 w 3040484"/>
                    <a:gd name="csY1199" fmla="*/ 118106 h 3193780"/>
                    <a:gd name="csX1200" fmla="*/ 1100815 w 3040484"/>
                    <a:gd name="csY1200" fmla="*/ 117747 h 3193780"/>
                    <a:gd name="csX1201" fmla="*/ 1109240 w 3040484"/>
                    <a:gd name="csY1201" fmla="*/ 119195 h 3193780"/>
                    <a:gd name="csX1202" fmla="*/ 1118384 w 3040484"/>
                    <a:gd name="csY1202" fmla="*/ 121239 h 3193780"/>
                    <a:gd name="csX1203" fmla="*/ 1122483 w 3040484"/>
                    <a:gd name="csY1203" fmla="*/ 120150 h 3193780"/>
                    <a:gd name="csX1204" fmla="*/ 1125730 w 3040484"/>
                    <a:gd name="csY1204" fmla="*/ 115455 h 3193780"/>
                    <a:gd name="csX1205" fmla="*/ 1127056 w 3040484"/>
                    <a:gd name="csY1205" fmla="*/ 108839 h 3193780"/>
                    <a:gd name="csX1206" fmla="*/ 1132830 w 3040484"/>
                    <a:gd name="csY1206" fmla="*/ 103661 h 3193780"/>
                    <a:gd name="csX1207" fmla="*/ 1137278 w 3040484"/>
                    <a:gd name="csY1207" fmla="*/ 101257 h 3193780"/>
                    <a:gd name="csX1208" fmla="*/ 1138368 w 3040484"/>
                    <a:gd name="csY1208" fmla="*/ 97168 h 3193780"/>
                    <a:gd name="csX1209" fmla="*/ 1135840 w 3040484"/>
                    <a:gd name="csY1209" fmla="*/ 88024 h 3193780"/>
                    <a:gd name="csX1210" fmla="*/ 1139334 w 3040484"/>
                    <a:gd name="csY1210" fmla="*/ 83441 h 3193780"/>
                    <a:gd name="csX1211" fmla="*/ 1143782 w 3040484"/>
                    <a:gd name="csY1211" fmla="*/ 76869 h 3193780"/>
                    <a:gd name="csX1212" fmla="*/ 1143782 w 3040484"/>
                    <a:gd name="csY1212" fmla="*/ 68445 h 3193780"/>
                    <a:gd name="csX1213" fmla="*/ 1145872 w 3040484"/>
                    <a:gd name="csY1213" fmla="*/ 63221 h 3193780"/>
                    <a:gd name="csX1214" fmla="*/ 1148276 w 3040484"/>
                    <a:gd name="csY1214" fmla="*/ 60255 h 3193780"/>
                    <a:gd name="csX1215" fmla="*/ 1157184 w 3040484"/>
                    <a:gd name="csY1215" fmla="*/ 58335 h 3193780"/>
                    <a:gd name="csX1216" fmla="*/ 1160554 w 3040484"/>
                    <a:gd name="csY1216" fmla="*/ 54797 h 3193780"/>
                    <a:gd name="csX1217" fmla="*/ 1162160 w 3040484"/>
                    <a:gd name="csY1217" fmla="*/ 48787 h 3193780"/>
                    <a:gd name="csX1218" fmla="*/ 1165530 w 3040484"/>
                    <a:gd name="csY1218" fmla="*/ 45416 h 3193780"/>
                    <a:gd name="csX1219" fmla="*/ 1175955 w 3040484"/>
                    <a:gd name="csY1219" fmla="*/ 44214 h 3193780"/>
                    <a:gd name="csX1220" fmla="*/ 1185986 w 3040484"/>
                    <a:gd name="csY1220" fmla="*/ 42441 h 3193780"/>
                    <a:gd name="csX1221" fmla="*/ 1191120 w 3040484"/>
                    <a:gd name="csY1221" fmla="*/ 41317 h 3193780"/>
                    <a:gd name="csX1222" fmla="*/ 1202196 w 3040484"/>
                    <a:gd name="csY1222" fmla="*/ 39879 h 3193780"/>
                    <a:gd name="csX1223" fmla="*/ 1209172 w 3040484"/>
                    <a:gd name="csY1223" fmla="*/ 37385 h 3193780"/>
                    <a:gd name="csX1224" fmla="*/ 1212148 w 3040484"/>
                    <a:gd name="csY1224" fmla="*/ 38913 h 3193780"/>
                    <a:gd name="csX1225" fmla="*/ 1219451 w 3040484"/>
                    <a:gd name="csY1225" fmla="*/ 45899 h 3193780"/>
                    <a:gd name="csX1226" fmla="*/ 1223135 w 3040484"/>
                    <a:gd name="csY1226" fmla="*/ 46539 h 3193780"/>
                    <a:gd name="csX1227" fmla="*/ 1230437 w 3040484"/>
                    <a:gd name="csY1227" fmla="*/ 42203 h 3193780"/>
                    <a:gd name="csX1228" fmla="*/ 1238379 w 3040484"/>
                    <a:gd name="csY1228" fmla="*/ 33497 h 3193780"/>
                    <a:gd name="csX1229" fmla="*/ 1241637 w 3040484"/>
                    <a:gd name="csY1229" fmla="*/ 30486 h 3193780"/>
                    <a:gd name="csX1230" fmla="*/ 1245961 w 3040484"/>
                    <a:gd name="csY1230" fmla="*/ 30486 h 3193780"/>
                    <a:gd name="csX1231" fmla="*/ 1250905 w 3040484"/>
                    <a:gd name="csY1231" fmla="*/ 33980 h 3193780"/>
                    <a:gd name="csX1232" fmla="*/ 1255353 w 3040484"/>
                    <a:gd name="csY1232" fmla="*/ 38552 h 3193780"/>
                    <a:gd name="csX1233" fmla="*/ 1259330 w 3040484"/>
                    <a:gd name="csY1233" fmla="*/ 38315 h 3193780"/>
                    <a:gd name="csX1234" fmla="*/ 1265463 w 3040484"/>
                    <a:gd name="csY1234" fmla="*/ 35182 h 3193780"/>
                    <a:gd name="csX1235" fmla="*/ 1276179 w 3040484"/>
                    <a:gd name="csY1235" fmla="*/ 30115 h 3193780"/>
                    <a:gd name="csX1236" fmla="*/ 1279785 w 3040484"/>
                    <a:gd name="csY1236" fmla="*/ 30969 h 3193780"/>
                    <a:gd name="csX1237" fmla="*/ 1287368 w 3040484"/>
                    <a:gd name="csY1237" fmla="*/ 37833 h 3193780"/>
                    <a:gd name="csX1238" fmla="*/ 1294468 w 3040484"/>
                    <a:gd name="csY1238" fmla="*/ 37350 h 3193780"/>
                    <a:gd name="csX1239" fmla="*/ 1302656 w 3040484"/>
                    <a:gd name="csY1239" fmla="*/ 39034 h 3193780"/>
                    <a:gd name="csX1240" fmla="*/ 1307588 w 3040484"/>
                    <a:gd name="csY1240" fmla="*/ 44089 h 3193780"/>
                    <a:gd name="csX1241" fmla="*/ 1310363 w 3040484"/>
                    <a:gd name="csY1241" fmla="*/ 44572 h 3193780"/>
                    <a:gd name="csX1242" fmla="*/ 1317339 w 3040484"/>
                    <a:gd name="csY1242" fmla="*/ 36866 h 3193780"/>
                    <a:gd name="csX1243" fmla="*/ 1323719 w 3040484"/>
                    <a:gd name="csY1243" fmla="*/ 35788 h 3193780"/>
                    <a:gd name="csX1244" fmla="*/ 1337436 w 3040484"/>
                    <a:gd name="csY1244" fmla="*/ 34103 h 3193780"/>
                    <a:gd name="csX1245" fmla="*/ 1346591 w 3040484"/>
                    <a:gd name="csY1245" fmla="*/ 26521 h 3193780"/>
                    <a:gd name="csX1246" fmla="*/ 1354409 w 3040484"/>
                    <a:gd name="csY1246" fmla="*/ 22781 h 3193780"/>
                    <a:gd name="csX1247" fmla="*/ 1367530 w 3040484"/>
                    <a:gd name="csY1247" fmla="*/ 15928 h 3193780"/>
                    <a:gd name="csX1248" fmla="*/ 1373068 w 3040484"/>
                    <a:gd name="csY1248" fmla="*/ 15322 h 3193780"/>
                    <a:gd name="csX1249" fmla="*/ 1380168 w 3040484"/>
                    <a:gd name="csY1249" fmla="*/ 15322 h 3193780"/>
                    <a:gd name="csX1250" fmla="*/ 1386301 w 3040484"/>
                    <a:gd name="csY1250" fmla="*/ 11594 h 3193780"/>
                    <a:gd name="csX1251" fmla="*/ 1392445 w 3040484"/>
                    <a:gd name="csY1251" fmla="*/ 9908 h 3193780"/>
                    <a:gd name="csX1252" fmla="*/ 1400139 w 3040484"/>
                    <a:gd name="csY1252" fmla="*/ 4134 h 3193780"/>
                    <a:gd name="csX1253" fmla="*/ 1404599 w 3040484"/>
                    <a:gd name="csY1253" fmla="*/ 3404 h 3193780"/>
                    <a:gd name="csX1254" fmla="*/ 1413260 w 3040484"/>
                    <a:gd name="csY1254" fmla="*/ 2090 h 3193780"/>
                    <a:gd name="csX1255" fmla="*/ 1416270 w 3040484"/>
                    <a:gd name="csY1255" fmla="*/ 764 h 3193780"/>
                    <a:gd name="csX1256" fmla="*/ 1423976 w 3040484"/>
                    <a:gd name="csY1256" fmla="*/ 0 h 3193780"/>
                    <a:gd name="csX1257" fmla="*/ 1425582 w 3040484"/>
                    <a:gd name="csY1257" fmla="*/ 1359 h 3193780"/>
                    <a:gd name="csX1258" fmla="*/ 1429435 w 3040484"/>
                    <a:gd name="csY1258" fmla="*/ 4246 h 3193780"/>
                    <a:gd name="csX1259" fmla="*/ 1432962 w 3040484"/>
                    <a:gd name="csY1259" fmla="*/ 5370 h 3193780"/>
                    <a:gd name="csX1260" fmla="*/ 1434805 w 3040484"/>
                    <a:gd name="csY1260" fmla="*/ 7460 h 3193780"/>
                    <a:gd name="csX1261" fmla="*/ 1432805 w 3040484"/>
                    <a:gd name="csY1261" fmla="*/ 10594 h 3193780"/>
                    <a:gd name="csX1262" fmla="*/ 1428548 w 3040484"/>
                    <a:gd name="csY1262" fmla="*/ 12840 h 3193780"/>
                    <a:gd name="csX1263" fmla="*/ 1427750 w 3040484"/>
                    <a:gd name="csY1263" fmla="*/ 18939 h 3193780"/>
                    <a:gd name="csX1264" fmla="*/ 1427266 w 3040484"/>
                    <a:gd name="csY1264" fmla="*/ 24713 h 3193780"/>
                    <a:gd name="csX1265" fmla="*/ 1423087 w 3040484"/>
                    <a:gd name="csY1265" fmla="*/ 24792 h 3193780"/>
                    <a:gd name="csX1266" fmla="*/ 1412820 w 3040484"/>
                    <a:gd name="csY1266" fmla="*/ 26073 h 3193780"/>
                    <a:gd name="csX1267" fmla="*/ 1408810 w 3040484"/>
                    <a:gd name="csY1267" fmla="*/ 26802 h 3193780"/>
                    <a:gd name="csX1268" fmla="*/ 1405844 w 3040484"/>
                    <a:gd name="csY1268" fmla="*/ 29768 h 3193780"/>
                    <a:gd name="csX1269" fmla="*/ 1405361 w 3040484"/>
                    <a:gd name="csY1269" fmla="*/ 33218 h 3193780"/>
                    <a:gd name="csX1270" fmla="*/ 1406719 w 3040484"/>
                    <a:gd name="csY1270" fmla="*/ 42923 h 3193780"/>
                    <a:gd name="csX1271" fmla="*/ 1408091 w 3040484"/>
                    <a:gd name="csY1271" fmla="*/ 46776 h 3193780"/>
                    <a:gd name="csX1272" fmla="*/ 1414831 w 3040484"/>
                    <a:gd name="csY1272" fmla="*/ 54202 h 3193780"/>
                    <a:gd name="csX1273" fmla="*/ 1413741 w 3040484"/>
                    <a:gd name="csY1273" fmla="*/ 57572 h 3193780"/>
                    <a:gd name="csX1274" fmla="*/ 1411089 w 3040484"/>
                    <a:gd name="csY1274" fmla="*/ 64188 h 3193780"/>
                    <a:gd name="csX1275" fmla="*/ 1413505 w 3040484"/>
                    <a:gd name="csY1275" fmla="*/ 67322 h 3193780"/>
                    <a:gd name="csX1276" fmla="*/ 1420963 w 3040484"/>
                    <a:gd name="csY1276" fmla="*/ 68648 h 3193780"/>
                    <a:gd name="csX1277" fmla="*/ 1422771 w 3040484"/>
                    <a:gd name="csY1277" fmla="*/ 72131 h 3193780"/>
                    <a:gd name="csX1278" fmla="*/ 1426501 w 3040484"/>
                    <a:gd name="csY1278" fmla="*/ 78871 h 3193780"/>
                    <a:gd name="csX1279" fmla="*/ 1427344 w 3040484"/>
                    <a:gd name="csY1279" fmla="*/ 79354 h 3193780"/>
                    <a:gd name="csX1280" fmla="*/ 1432758 w 3040484"/>
                    <a:gd name="csY1280" fmla="*/ 78388 h 3193780"/>
                    <a:gd name="csX1281" fmla="*/ 1439857 w 3040484"/>
                    <a:gd name="csY1281" fmla="*/ 75501 h 3193780"/>
                    <a:gd name="csX1282" fmla="*/ 1443103 w 3040484"/>
                    <a:gd name="csY1282" fmla="*/ 78152 h 3193780"/>
                    <a:gd name="csX1283" fmla="*/ 1446720 w 3040484"/>
                    <a:gd name="csY1283" fmla="*/ 82970 h 3193780"/>
                    <a:gd name="csX1284" fmla="*/ 1449248 w 3040484"/>
                    <a:gd name="csY1284" fmla="*/ 89228 h 3193780"/>
                    <a:gd name="csX1285" fmla="*/ 1451416 w 3040484"/>
                    <a:gd name="csY1285" fmla="*/ 97652 h 3193780"/>
                    <a:gd name="csX1286" fmla="*/ 1447564 w 3040484"/>
                    <a:gd name="csY1286" fmla="*/ 104033 h 3193780"/>
                    <a:gd name="csX1287" fmla="*/ 1445520 w 3040484"/>
                    <a:gd name="csY1287" fmla="*/ 108358 h 3193780"/>
                    <a:gd name="csX1288" fmla="*/ 1448282 w 3040484"/>
                    <a:gd name="csY1288" fmla="*/ 112695 h 3193780"/>
                    <a:gd name="csX1289" fmla="*/ 1453102 w 3040484"/>
                    <a:gd name="csY1289" fmla="*/ 113660 h 3193780"/>
                    <a:gd name="csX1290" fmla="*/ 1459000 w 3040484"/>
                    <a:gd name="csY1290" fmla="*/ 115222 h 3193780"/>
                    <a:gd name="csX1291" fmla="*/ 1465942 w 3040484"/>
                    <a:gd name="csY1291" fmla="*/ 117065 h 3193780"/>
                    <a:gd name="csX1292" fmla="*/ 1465942 w 3040484"/>
                    <a:gd name="csY1292" fmla="*/ 125569 h 3193780"/>
                    <a:gd name="csX1293" fmla="*/ 1469952 w 3040484"/>
                    <a:gd name="csY1293" fmla="*/ 134881 h 3193780"/>
                    <a:gd name="csX1294" fmla="*/ 1475883 w 3040484"/>
                    <a:gd name="csY1294" fmla="*/ 141295 h 3193780"/>
                    <a:gd name="csX1295" fmla="*/ 1483431 w 3040484"/>
                    <a:gd name="csY1295" fmla="*/ 146271 h 3193780"/>
                    <a:gd name="csX1296" fmla="*/ 1485408 w 3040484"/>
                    <a:gd name="csY1296" fmla="*/ 147372 h 3193780"/>
                    <a:gd name="csX1297" fmla="*/ 1491979 w 3040484"/>
                    <a:gd name="csY1297" fmla="*/ 150809 h 3193780"/>
                    <a:gd name="csX1298" fmla="*/ 1495304 w 3040484"/>
                    <a:gd name="csY1298" fmla="*/ 152528 h 3193780"/>
                    <a:gd name="csX1299" fmla="*/ 1498034 w 3040484"/>
                    <a:gd name="csY1299" fmla="*/ 153651 h 3193780"/>
                    <a:gd name="csX1300" fmla="*/ 1505256 w 3040484"/>
                    <a:gd name="csY1300" fmla="*/ 153337 h 3193780"/>
                    <a:gd name="csX1301" fmla="*/ 1509266 w 3040484"/>
                    <a:gd name="csY1301" fmla="*/ 157987 h 3193780"/>
                    <a:gd name="csX1302" fmla="*/ 1515523 w 3040484"/>
                    <a:gd name="csY1302" fmla="*/ 162807 h 3193780"/>
                    <a:gd name="csX1303" fmla="*/ 1524353 w 3040484"/>
                    <a:gd name="csY1303" fmla="*/ 163121 h 3193780"/>
                    <a:gd name="csX1304" fmla="*/ 1537349 w 3040484"/>
                    <a:gd name="csY1304" fmla="*/ 163290 h 3193780"/>
                    <a:gd name="csX1305" fmla="*/ 1548099 w 3040484"/>
                    <a:gd name="csY1305" fmla="*/ 162965 h 3193780"/>
                    <a:gd name="csX1306" fmla="*/ 1552268 w 3040484"/>
                    <a:gd name="csY1306" fmla="*/ 163763 h 3193780"/>
                    <a:gd name="csX1307" fmla="*/ 1556851 w 3040484"/>
                    <a:gd name="csY1307" fmla="*/ 167391 h 3193780"/>
                    <a:gd name="csX1308" fmla="*/ 1558367 w 3040484"/>
                    <a:gd name="csY1308" fmla="*/ 168582 h 3193780"/>
                    <a:gd name="csX1309" fmla="*/ 1561254 w 3040484"/>
                    <a:gd name="csY1309" fmla="*/ 169380 h 3193780"/>
                    <a:gd name="csX1310" fmla="*/ 1564928 w 3040484"/>
                    <a:gd name="csY1310" fmla="*/ 167493 h 3193780"/>
                    <a:gd name="csX1311" fmla="*/ 1567994 w 3040484"/>
                    <a:gd name="csY1311" fmla="*/ 165852 h 3193780"/>
                    <a:gd name="csX1312" fmla="*/ 1573779 w 3040484"/>
                    <a:gd name="csY1312" fmla="*/ 166976 h 3193780"/>
                    <a:gd name="csX1313" fmla="*/ 1583238 w 3040484"/>
                    <a:gd name="csY1313" fmla="*/ 170188 h 3193780"/>
                    <a:gd name="csX1314" fmla="*/ 1588698 w 3040484"/>
                    <a:gd name="csY1314" fmla="*/ 177412 h 3193780"/>
                    <a:gd name="csX1315" fmla="*/ 1590304 w 3040484"/>
                    <a:gd name="csY1315" fmla="*/ 180141 h 3193780"/>
                    <a:gd name="csX1316" fmla="*/ 1600896 w 3040484"/>
                    <a:gd name="csY1316" fmla="*/ 181096 h 3193780"/>
                    <a:gd name="csX1317" fmla="*/ 1624800 w 3040484"/>
                    <a:gd name="csY1317" fmla="*/ 182220 h 3193780"/>
                    <a:gd name="csX1318" fmla="*/ 1644065 w 3040484"/>
                    <a:gd name="csY1318" fmla="*/ 184793 h 3193780"/>
                    <a:gd name="csX1319" fmla="*/ 1673429 w 3040484"/>
                    <a:gd name="csY1319" fmla="*/ 185759 h 3193780"/>
                    <a:gd name="csX1320" fmla="*/ 1684021 w 3040484"/>
                    <a:gd name="csY1320" fmla="*/ 194263 h 3193780"/>
                    <a:gd name="csX1321" fmla="*/ 1691243 w 3040484"/>
                    <a:gd name="csY1321" fmla="*/ 201160 h 3193780"/>
                    <a:gd name="csX1322" fmla="*/ 1702960 w 3040484"/>
                    <a:gd name="csY1322" fmla="*/ 200194 h 3193780"/>
                    <a:gd name="csX1323" fmla="*/ 1709049 w 3040484"/>
                    <a:gd name="csY1323" fmla="*/ 200834 h 3193780"/>
                    <a:gd name="csX1324" fmla="*/ 1716754 w 3040484"/>
                    <a:gd name="csY1324" fmla="*/ 195060 h 3193780"/>
                    <a:gd name="csX1325" fmla="*/ 1723820 w 3040484"/>
                    <a:gd name="csY1325" fmla="*/ 192814 h 3193780"/>
                    <a:gd name="csX1326" fmla="*/ 1730875 w 3040484"/>
                    <a:gd name="csY1326" fmla="*/ 194420 h 3193780"/>
                    <a:gd name="csX1327" fmla="*/ 1736974 w 3040484"/>
                    <a:gd name="csY1327" fmla="*/ 200036 h 3193780"/>
                    <a:gd name="csX1328" fmla="*/ 1744198 w 3040484"/>
                    <a:gd name="csY1328" fmla="*/ 198114 h 3193780"/>
                    <a:gd name="csX1329" fmla="*/ 1752386 w 3040484"/>
                    <a:gd name="csY1329" fmla="*/ 196666 h 3193780"/>
                    <a:gd name="csX1330" fmla="*/ 1760081 w 3040484"/>
                    <a:gd name="csY1330" fmla="*/ 200362 h 3193780"/>
                    <a:gd name="csX1331" fmla="*/ 1767630 w 3040484"/>
                    <a:gd name="csY1331" fmla="*/ 201642 h 3193780"/>
                    <a:gd name="csX1332" fmla="*/ 1784637 w 3040484"/>
                    <a:gd name="csY1332" fmla="*/ 203080 h 3193780"/>
                    <a:gd name="csX1333" fmla="*/ 1805497 w 3040484"/>
                    <a:gd name="csY1333" fmla="*/ 210146 h 3193780"/>
                    <a:gd name="csX1334" fmla="*/ 1810551 w 3040484"/>
                    <a:gd name="csY1334" fmla="*/ 212718 h 3193780"/>
                    <a:gd name="csX1335" fmla="*/ 1810551 w 3040484"/>
                    <a:gd name="csY1335" fmla="*/ 217526 h 3193780"/>
                    <a:gd name="csX1336" fmla="*/ 1809585 w 3040484"/>
                    <a:gd name="csY1336" fmla="*/ 226434 h 3193780"/>
                    <a:gd name="csX1337" fmla="*/ 1807428 w 3040484"/>
                    <a:gd name="csY1337" fmla="*/ 234623 h 3193780"/>
                    <a:gd name="csX1338" fmla="*/ 1805260 w 3040484"/>
                    <a:gd name="csY1338" fmla="*/ 240397 h 3193780"/>
                    <a:gd name="csX1339" fmla="*/ 1800206 w 3040484"/>
                    <a:gd name="csY1339" fmla="*/ 241835 h 3193780"/>
                    <a:gd name="csX1340" fmla="*/ 1793702 w 3040484"/>
                    <a:gd name="csY1340" fmla="*/ 240880 h 3193780"/>
                    <a:gd name="csX1341" fmla="*/ 1787209 w 3040484"/>
                    <a:gd name="csY1341" fmla="*/ 241835 h 3193780"/>
                    <a:gd name="csX1342" fmla="*/ 1782390 w 3040484"/>
                    <a:gd name="csY1342" fmla="*/ 243520 h 3193780"/>
                    <a:gd name="csX1343" fmla="*/ 1779020 w 3040484"/>
                    <a:gd name="csY1343" fmla="*/ 246653 h 3193780"/>
                    <a:gd name="csX1344" fmla="*/ 1772998 w 3040484"/>
                    <a:gd name="csY1344" fmla="*/ 258930 h 3193780"/>
                    <a:gd name="csX1345" fmla="*/ 1764338 w 3040484"/>
                    <a:gd name="csY1345" fmla="*/ 264221 h 3193780"/>
                    <a:gd name="csX1346" fmla="*/ 1747005 w 3040484"/>
                    <a:gd name="csY1346" fmla="*/ 270006 h 3193780"/>
                    <a:gd name="csX1347" fmla="*/ 1743399 w 3040484"/>
                    <a:gd name="csY1347" fmla="*/ 271445 h 3193780"/>
                    <a:gd name="csX1348" fmla="*/ 1741231 w 3040484"/>
                    <a:gd name="csY1348" fmla="*/ 275533 h 3193780"/>
                    <a:gd name="csX1349" fmla="*/ 1740142 w 3040484"/>
                    <a:gd name="csY1349" fmla="*/ 283003 h 3193780"/>
                    <a:gd name="csX1350" fmla="*/ 1737255 w 3040484"/>
                    <a:gd name="csY1350" fmla="*/ 288901 h 3193780"/>
                    <a:gd name="csX1351" fmla="*/ 1733043 w 3040484"/>
                    <a:gd name="csY1351" fmla="*/ 293473 h 3193780"/>
                    <a:gd name="csX1352" fmla="*/ 1727752 w 3040484"/>
                    <a:gd name="csY1352" fmla="*/ 294911 h 3193780"/>
                    <a:gd name="csX1353" fmla="*/ 1725944 w 3040484"/>
                    <a:gd name="csY1353" fmla="*/ 298045 h 3193780"/>
                    <a:gd name="csX1354" fmla="*/ 1727988 w 3040484"/>
                    <a:gd name="csY1354" fmla="*/ 302617 h 3193780"/>
                    <a:gd name="csX1355" fmla="*/ 1733290 w 3040484"/>
                    <a:gd name="csY1355" fmla="*/ 311289 h 3193780"/>
                    <a:gd name="csX1356" fmla="*/ 1734492 w 3040484"/>
                    <a:gd name="csY1356" fmla="*/ 317063 h 3193780"/>
                    <a:gd name="csX1357" fmla="*/ 1734245 w 3040484"/>
                    <a:gd name="csY1357" fmla="*/ 322601 h 3193780"/>
                    <a:gd name="csX1358" fmla="*/ 1735818 w 3040484"/>
                    <a:gd name="csY1358" fmla="*/ 325847 h 3193780"/>
                    <a:gd name="csX1359" fmla="*/ 1741468 w 3040484"/>
                    <a:gd name="csY1359" fmla="*/ 327532 h 3193780"/>
                    <a:gd name="csX1360" fmla="*/ 1746040 w 3040484"/>
                    <a:gd name="csY1360" fmla="*/ 323926 h 3193780"/>
                    <a:gd name="csX1361" fmla="*/ 1751455 w 3040484"/>
                    <a:gd name="csY1361" fmla="*/ 323556 h 3193780"/>
                    <a:gd name="csX1362" fmla="*/ 1763497 w 3040484"/>
                    <a:gd name="csY1362" fmla="*/ 325971 h 3193780"/>
                    <a:gd name="csX1363" fmla="*/ 1769629 w 3040484"/>
                    <a:gd name="csY1363" fmla="*/ 326690 h 3193780"/>
                    <a:gd name="csX1364" fmla="*/ 1772763 w 3040484"/>
                    <a:gd name="csY1364" fmla="*/ 331868 h 3193780"/>
                    <a:gd name="csX1365" fmla="*/ 1776448 w 3040484"/>
                    <a:gd name="csY1365" fmla="*/ 337080 h 3193780"/>
                    <a:gd name="csX1366" fmla="*/ 1785434 w 3040484"/>
                    <a:gd name="csY1366" fmla="*/ 334834 h 3193780"/>
                    <a:gd name="csX1367" fmla="*/ 1794264 w 3040484"/>
                    <a:gd name="csY1367" fmla="*/ 334991 h 3193780"/>
                    <a:gd name="csX1368" fmla="*/ 1798117 w 3040484"/>
                    <a:gd name="csY1368" fmla="*/ 340450 h 3193780"/>
                    <a:gd name="csX1369" fmla="*/ 1797634 w 3040484"/>
                    <a:gd name="csY1369" fmla="*/ 346707 h 3193780"/>
                    <a:gd name="csX1370" fmla="*/ 1789131 w 3040484"/>
                    <a:gd name="csY1370" fmla="*/ 356019 h 3193780"/>
                    <a:gd name="csX1371" fmla="*/ 1782233 w 3040484"/>
                    <a:gd name="csY1371" fmla="*/ 362590 h 3193780"/>
                    <a:gd name="csX1372" fmla="*/ 1768911 w 3040484"/>
                    <a:gd name="csY1372" fmla="*/ 376878 h 3193780"/>
                    <a:gd name="csX1373" fmla="*/ 1758475 w 3040484"/>
                    <a:gd name="csY1373" fmla="*/ 379124 h 3193780"/>
                    <a:gd name="csX1374" fmla="*/ 1755431 w 3040484"/>
                    <a:gd name="csY1374" fmla="*/ 383775 h 3193780"/>
                    <a:gd name="csX1375" fmla="*/ 1757194 w 3040484"/>
                    <a:gd name="csY1375" fmla="*/ 388594 h 3193780"/>
                    <a:gd name="csX1376" fmla="*/ 1759283 w 3040484"/>
                    <a:gd name="csY1376" fmla="*/ 392279 h 3193780"/>
                    <a:gd name="csX1377" fmla="*/ 1753824 w 3040484"/>
                    <a:gd name="csY1377" fmla="*/ 398221 h 3193780"/>
                    <a:gd name="csX1378" fmla="*/ 1752700 w 3040484"/>
                    <a:gd name="csY1378" fmla="*/ 402871 h 3193780"/>
                    <a:gd name="csX1379" fmla="*/ 1752858 w 3040484"/>
                    <a:gd name="csY1379" fmla="*/ 409768 h 3193780"/>
                    <a:gd name="csX1380" fmla="*/ 1758160 w 3040484"/>
                    <a:gd name="csY1380" fmla="*/ 413138 h 3193780"/>
                    <a:gd name="csX1381" fmla="*/ 1764259 w 3040484"/>
                    <a:gd name="csY1381" fmla="*/ 415711 h 3193780"/>
                    <a:gd name="csX1382" fmla="*/ 1769708 w 3040484"/>
                    <a:gd name="csY1382" fmla="*/ 417160 h 3193780"/>
                    <a:gd name="csX1383" fmla="*/ 1775975 w 3040484"/>
                    <a:gd name="csY1383" fmla="*/ 414104 h 3193780"/>
                    <a:gd name="csX1384" fmla="*/ 1779503 w 3040484"/>
                    <a:gd name="csY1384" fmla="*/ 408813 h 3193780"/>
                    <a:gd name="csX1385" fmla="*/ 1788333 w 3040484"/>
                    <a:gd name="csY1385" fmla="*/ 407847 h 3193780"/>
                    <a:gd name="csX1386" fmla="*/ 1790412 w 3040484"/>
                    <a:gd name="csY1386" fmla="*/ 408813 h 3193780"/>
                    <a:gd name="csX1387" fmla="*/ 1789771 w 3040484"/>
                    <a:gd name="csY1387" fmla="*/ 422607 h 3193780"/>
                    <a:gd name="csX1388" fmla="*/ 1787367 w 3040484"/>
                    <a:gd name="csY1388" fmla="*/ 433840 h 3193780"/>
                    <a:gd name="csX1389" fmla="*/ 1781751 w 3040484"/>
                    <a:gd name="csY1389" fmla="*/ 447802 h 3193780"/>
                    <a:gd name="csX1390" fmla="*/ 1777741 w 3040484"/>
                    <a:gd name="csY1390" fmla="*/ 453744 h 3193780"/>
                    <a:gd name="csX1391" fmla="*/ 1775977 w 3040484"/>
                    <a:gd name="csY1391" fmla="*/ 461124 h 3193780"/>
                    <a:gd name="csX1392" fmla="*/ 1780301 w 3040484"/>
                    <a:gd name="csY1392" fmla="*/ 470425 h 3193780"/>
                    <a:gd name="csX1393" fmla="*/ 1784154 w 3040484"/>
                    <a:gd name="csY1393" fmla="*/ 477333 h 3193780"/>
                    <a:gd name="csX1394" fmla="*/ 1790894 w 3040484"/>
                    <a:gd name="csY1394" fmla="*/ 480703 h 3193780"/>
                    <a:gd name="csX1395" fmla="*/ 1798758 w 3040484"/>
                    <a:gd name="csY1395" fmla="*/ 480220 h 3193780"/>
                    <a:gd name="csX1396" fmla="*/ 1804858 w 3040484"/>
                    <a:gd name="csY1396" fmla="*/ 481984 h 3193780"/>
                    <a:gd name="csX1397" fmla="*/ 1808384 w 3040484"/>
                    <a:gd name="csY1397" fmla="*/ 488084 h 3193780"/>
                    <a:gd name="csX1398" fmla="*/ 1818662 w 3040484"/>
                    <a:gd name="csY1398" fmla="*/ 492576 h 3193780"/>
                    <a:gd name="csX1399" fmla="*/ 1825717 w 3040484"/>
                    <a:gd name="csY1399" fmla="*/ 494822 h 3193780"/>
                    <a:gd name="csX1400" fmla="*/ 1831491 w 3040484"/>
                    <a:gd name="csY1400" fmla="*/ 496429 h 3193780"/>
                    <a:gd name="csX1401" fmla="*/ 1836310 w 3040484"/>
                    <a:gd name="csY1401" fmla="*/ 507661 h 3193780"/>
                    <a:gd name="csX1402" fmla="*/ 1846903 w 3040484"/>
                    <a:gd name="csY1402" fmla="*/ 522096 h 3193780"/>
                    <a:gd name="csX1403" fmla="*/ 1854767 w 3040484"/>
                    <a:gd name="csY1403" fmla="*/ 533498 h 3193780"/>
                    <a:gd name="csX1404" fmla="*/ 1862147 w 3040484"/>
                    <a:gd name="csY1404" fmla="*/ 537350 h 3193780"/>
                    <a:gd name="csX1405" fmla="*/ 1863427 w 3040484"/>
                    <a:gd name="csY1405" fmla="*/ 541035 h 3193780"/>
                    <a:gd name="csX1406" fmla="*/ 1858137 w 3040484"/>
                    <a:gd name="csY1406" fmla="*/ 542799 h 3193780"/>
                    <a:gd name="csX1407" fmla="*/ 1851711 w 3040484"/>
                    <a:gd name="csY1407" fmla="*/ 549539 h 3193780"/>
                    <a:gd name="csX1408" fmla="*/ 1846904 w 3040484"/>
                    <a:gd name="csY1408" fmla="*/ 555964 h 3193780"/>
                    <a:gd name="csX1409" fmla="*/ 1839355 w 3040484"/>
                    <a:gd name="csY1409" fmla="*/ 558525 h 3193780"/>
                    <a:gd name="csX1410" fmla="*/ 1824032 w 3040484"/>
                    <a:gd name="csY1410" fmla="*/ 555235 h 3193780"/>
                    <a:gd name="csX1411" fmla="*/ 1816326 w 3040484"/>
                    <a:gd name="csY1411" fmla="*/ 553550 h 3193780"/>
                    <a:gd name="csX1412" fmla="*/ 1817056 w 3040484"/>
                    <a:gd name="csY1412" fmla="*/ 551146 h 3193780"/>
                    <a:gd name="csX1413" fmla="*/ 1826437 w 3040484"/>
                    <a:gd name="csY1413" fmla="*/ 548742 h 3193780"/>
                    <a:gd name="csX1414" fmla="*/ 1826437 w 3040484"/>
                    <a:gd name="csY1414" fmla="*/ 546338 h 3193780"/>
                    <a:gd name="csX1415" fmla="*/ 1824280 w 3040484"/>
                    <a:gd name="csY1415" fmla="*/ 538632 h 3193780"/>
                    <a:gd name="csX1416" fmla="*/ 1824751 w 3040484"/>
                    <a:gd name="csY1416" fmla="*/ 530442 h 3193780"/>
                    <a:gd name="csX1417" fmla="*/ 1816809 w 3040484"/>
                    <a:gd name="csY1417" fmla="*/ 520580 h 3193780"/>
                    <a:gd name="csX1418" fmla="*/ 1801486 w 3040484"/>
                    <a:gd name="csY1418" fmla="*/ 503482 h 3193780"/>
                    <a:gd name="csX1419" fmla="*/ 1792174 w 3040484"/>
                    <a:gd name="csY1419" fmla="*/ 493698 h 3193780"/>
                    <a:gd name="csX1420" fmla="*/ 1784311 w 3040484"/>
                    <a:gd name="csY1420" fmla="*/ 487756 h 3193780"/>
                    <a:gd name="csX1421" fmla="*/ 1774201 w 3040484"/>
                    <a:gd name="csY1421" fmla="*/ 483431 h 3193780"/>
                    <a:gd name="csX1422" fmla="*/ 1771796 w 3040484"/>
                    <a:gd name="csY1422" fmla="*/ 482139 h 3193780"/>
                    <a:gd name="csX1423" fmla="*/ 1768910 w 3040484"/>
                    <a:gd name="csY1423" fmla="*/ 483589 h 3193780"/>
                    <a:gd name="csX1424" fmla="*/ 1763934 w 3040484"/>
                    <a:gd name="csY1424" fmla="*/ 488565 h 3193780"/>
                    <a:gd name="csX1425" fmla="*/ 1762171 w 3040484"/>
                    <a:gd name="csY1425" fmla="*/ 494339 h 3193780"/>
                    <a:gd name="csX1426" fmla="*/ 1763934 w 3040484"/>
                    <a:gd name="csY1426" fmla="*/ 500112 h 3193780"/>
                    <a:gd name="csX1427" fmla="*/ 1762496 w 3040484"/>
                    <a:gd name="csY1427" fmla="*/ 509582 h 3193780"/>
                    <a:gd name="csX1428" fmla="*/ 1751421 w 3040484"/>
                    <a:gd name="csY1428" fmla="*/ 516962 h 3193780"/>
                    <a:gd name="csX1429" fmla="*/ 1743074 w 3040484"/>
                    <a:gd name="csY1429" fmla="*/ 520332 h 3193780"/>
                    <a:gd name="csX1430" fmla="*/ 1738581 w 3040484"/>
                    <a:gd name="csY1430" fmla="*/ 523702 h 3193780"/>
                    <a:gd name="csX1431" fmla="*/ 1733930 w 3040484"/>
                    <a:gd name="csY1431" fmla="*/ 522747 h 3193780"/>
                    <a:gd name="csX1432" fmla="*/ 1734570 w 3040484"/>
                    <a:gd name="csY1432" fmla="*/ 516648 h 3193780"/>
                    <a:gd name="csX1433" fmla="*/ 1735367 w 3040484"/>
                    <a:gd name="csY1433" fmla="*/ 511188 h 3193780"/>
                    <a:gd name="csX1434" fmla="*/ 1725101 w 3040484"/>
                    <a:gd name="csY1434" fmla="*/ 506694 h 3193780"/>
                    <a:gd name="csX1435" fmla="*/ 1717877 w 3040484"/>
                    <a:gd name="csY1435" fmla="*/ 502684 h 3193780"/>
                    <a:gd name="csX1436" fmla="*/ 1712339 w 3040484"/>
                    <a:gd name="csY1436" fmla="*/ 500359 h 3193780"/>
                    <a:gd name="csX1437" fmla="*/ 1709935 w 3040484"/>
                    <a:gd name="csY1437" fmla="*/ 499517 h 3193780"/>
                    <a:gd name="csX1438" fmla="*/ 1708250 w 3040484"/>
                    <a:gd name="csY1438" fmla="*/ 498911 h 3193780"/>
                    <a:gd name="csX1439" fmla="*/ 1703914 w 3040484"/>
                    <a:gd name="csY1439" fmla="*/ 498788 h 3193780"/>
                    <a:gd name="csX1440" fmla="*/ 1697534 w 3040484"/>
                    <a:gd name="csY1440" fmla="*/ 497585 h 3193780"/>
                    <a:gd name="csX1441" fmla="*/ 1692602 w 3040484"/>
                    <a:gd name="csY1441" fmla="*/ 497227 h 3193780"/>
                    <a:gd name="csX1442" fmla="*/ 1686582 w 3040484"/>
                    <a:gd name="csY1442" fmla="*/ 493373 h 3193780"/>
                    <a:gd name="csX1443" fmla="*/ 1682370 w 3040484"/>
                    <a:gd name="csY1443" fmla="*/ 490970 h 3193780"/>
                    <a:gd name="csX1444" fmla="*/ 1679123 w 3040484"/>
                    <a:gd name="csY1444" fmla="*/ 490734 h 3193780"/>
                    <a:gd name="csX1445" fmla="*/ 1673833 w 3040484"/>
                    <a:gd name="csY1445" fmla="*/ 493373 h 3193780"/>
                    <a:gd name="csX1446" fmla="*/ 1669373 w 3040484"/>
                    <a:gd name="csY1446" fmla="*/ 495058 h 3193780"/>
                    <a:gd name="csX1447" fmla="*/ 1663475 w 3040484"/>
                    <a:gd name="csY1447" fmla="*/ 497102 h 3193780"/>
                    <a:gd name="csX1448" fmla="*/ 1658105 w 3040484"/>
                    <a:gd name="csY1448" fmla="*/ 499034 h 3193780"/>
                    <a:gd name="csX1449" fmla="*/ 1653253 w 3040484"/>
                    <a:gd name="csY1449" fmla="*/ 503370 h 3193780"/>
                    <a:gd name="csX1450" fmla="*/ 1651287 w 3040484"/>
                    <a:gd name="csY1450" fmla="*/ 509020 h 3193780"/>
                    <a:gd name="csX1451" fmla="*/ 1650163 w 3040484"/>
                    <a:gd name="csY1451" fmla="*/ 514636 h 3193780"/>
                    <a:gd name="csX1452" fmla="*/ 1651287 w 3040484"/>
                    <a:gd name="csY1452" fmla="*/ 519691 h 3193780"/>
                    <a:gd name="csX1453" fmla="*/ 1653769 w 3040484"/>
                    <a:gd name="csY1453" fmla="*/ 520971 h 3193780"/>
                    <a:gd name="csX1454" fmla="*/ 1656252 w 3040484"/>
                    <a:gd name="csY1454" fmla="*/ 520331 h 3193780"/>
                    <a:gd name="csX1455" fmla="*/ 1662756 w 3040484"/>
                    <a:gd name="csY1455" fmla="*/ 517928 h 3193780"/>
                    <a:gd name="csX1456" fmla="*/ 1666126 w 3040484"/>
                    <a:gd name="csY1456" fmla="*/ 517928 h 3193780"/>
                    <a:gd name="csX1457" fmla="*/ 1665642 w 3040484"/>
                    <a:gd name="csY1457" fmla="*/ 521781 h 3193780"/>
                    <a:gd name="csX1458" fmla="*/ 1660588 w 3040484"/>
                    <a:gd name="csY1458" fmla="*/ 527801 h 3193780"/>
                    <a:gd name="csX1459" fmla="*/ 1659835 w 3040484"/>
                    <a:gd name="csY1459" fmla="*/ 531396 h 3193780"/>
                    <a:gd name="csX1460" fmla="*/ 1659149 w 3040484"/>
                    <a:gd name="csY1460" fmla="*/ 534699 h 3193780"/>
                    <a:gd name="csX1461" fmla="*/ 1656521 w 3040484"/>
                    <a:gd name="csY1461" fmla="*/ 538036 h 3193780"/>
                    <a:gd name="csX1462" fmla="*/ 1655297 w 3040484"/>
                    <a:gd name="csY1462" fmla="*/ 539597 h 3193780"/>
                    <a:gd name="csX1463" fmla="*/ 1650242 w 3040484"/>
                    <a:gd name="csY1463" fmla="*/ 541281 h 3193780"/>
                    <a:gd name="csX1464" fmla="*/ 1640616 w 3040484"/>
                    <a:gd name="csY1464" fmla="*/ 542965 h 3193780"/>
                    <a:gd name="csX1465" fmla="*/ 1628091 w 3040484"/>
                    <a:gd name="csY1465" fmla="*/ 543438 h 3193780"/>
                    <a:gd name="csX1466" fmla="*/ 1621834 w 3040484"/>
                    <a:gd name="csY1466" fmla="*/ 545370 h 3193780"/>
                    <a:gd name="csX1467" fmla="*/ 1581642 w 3040484"/>
                    <a:gd name="csY1467" fmla="*/ 565746 h 3193780"/>
                    <a:gd name="csX1468" fmla="*/ 1566556 w 3040484"/>
                    <a:gd name="csY1468" fmla="*/ 573936 h 3193780"/>
                    <a:gd name="csX1469" fmla="*/ 1535103 w 3040484"/>
                    <a:gd name="csY1469" fmla="*/ 592549 h 3193780"/>
                    <a:gd name="csX1470" fmla="*/ 1517614 w 3040484"/>
                    <a:gd name="csY1470" fmla="*/ 600895 h 3193780"/>
                    <a:gd name="csX1471" fmla="*/ 1506694 w 3040484"/>
                    <a:gd name="csY1471" fmla="*/ 607635 h 3193780"/>
                    <a:gd name="csX1472" fmla="*/ 1498988 w 3040484"/>
                    <a:gd name="csY1472" fmla="*/ 610522 h 3193780"/>
                    <a:gd name="csX1473" fmla="*/ 1494181 w 3040484"/>
                    <a:gd name="csY1473" fmla="*/ 606994 h 3193780"/>
                    <a:gd name="csX1474" fmla="*/ 1494181 w 3040484"/>
                    <a:gd name="csY1474" fmla="*/ 602500 h 3193780"/>
                    <a:gd name="csX1475" fmla="*/ 1500921 w 3040484"/>
                    <a:gd name="csY1475" fmla="*/ 600085 h 3193780"/>
                    <a:gd name="csX1476" fmla="*/ 1510706 w 3040484"/>
                    <a:gd name="csY1476" fmla="*/ 595760 h 3193780"/>
                    <a:gd name="csX1477" fmla="*/ 1524668 w 3040484"/>
                    <a:gd name="csY1477" fmla="*/ 590144 h 3193780"/>
                    <a:gd name="csX1478" fmla="*/ 1529004 w 3040484"/>
                    <a:gd name="csY1478" fmla="*/ 586605 h 3193780"/>
                    <a:gd name="csX1479" fmla="*/ 1529801 w 3040484"/>
                    <a:gd name="csY1479" fmla="*/ 581314 h 3193780"/>
                    <a:gd name="csX1480" fmla="*/ 1527555 w 3040484"/>
                    <a:gd name="csY1480" fmla="*/ 577786 h 3193780"/>
                    <a:gd name="csX1481" fmla="*/ 1523230 w 3040484"/>
                    <a:gd name="csY1481" fmla="*/ 579224 h 3193780"/>
                    <a:gd name="csX1482" fmla="*/ 1517614 w 3040484"/>
                    <a:gd name="csY1482" fmla="*/ 584201 h 3193780"/>
                    <a:gd name="csX1483" fmla="*/ 1508784 w 3040484"/>
                    <a:gd name="csY1483" fmla="*/ 585807 h 3193780"/>
                    <a:gd name="csX1484" fmla="*/ 1502202 w 3040484"/>
                    <a:gd name="csY1484" fmla="*/ 585166 h 3193780"/>
                    <a:gd name="csX1485" fmla="*/ 1500921 w 3040484"/>
                    <a:gd name="csY1485" fmla="*/ 580505 h 3193780"/>
                    <a:gd name="csX1486" fmla="*/ 1504291 w 3040484"/>
                    <a:gd name="csY1486" fmla="*/ 568631 h 3193780"/>
                    <a:gd name="csX1487" fmla="*/ 1503651 w 3040484"/>
                    <a:gd name="csY1487" fmla="*/ 564778 h 3193780"/>
                    <a:gd name="csX1488" fmla="*/ 1502202 w 3040484"/>
                    <a:gd name="csY1488" fmla="*/ 564621 h 3193780"/>
                    <a:gd name="csX1489" fmla="*/ 1495305 w 3040484"/>
                    <a:gd name="csY1489" fmla="*/ 572327 h 3193780"/>
                    <a:gd name="csX1490" fmla="*/ 1487925 w 3040484"/>
                    <a:gd name="csY1490" fmla="*/ 577786 h 3193780"/>
                    <a:gd name="csX1491" fmla="*/ 1482465 w 3040484"/>
                    <a:gd name="csY1491" fmla="*/ 583402 h 3193780"/>
                    <a:gd name="csX1492" fmla="*/ 1477331 w 3040484"/>
                    <a:gd name="csY1492" fmla="*/ 590299 h 3193780"/>
                    <a:gd name="csX1493" fmla="*/ 1467659 w 3040484"/>
                    <a:gd name="csY1493" fmla="*/ 592299 h 3193780"/>
                    <a:gd name="csX1494" fmla="*/ 1462009 w 3040484"/>
                    <a:gd name="csY1494" fmla="*/ 592907 h 3193780"/>
                    <a:gd name="csX1495" fmla="*/ 1454663 w 3040484"/>
                    <a:gd name="csY1495" fmla="*/ 594591 h 3193780"/>
                    <a:gd name="csX1496" fmla="*/ 1449731 w 3040484"/>
                    <a:gd name="csY1496" fmla="*/ 598803 h 3193780"/>
                    <a:gd name="csX1497" fmla="*/ 1443710 w 3040484"/>
                    <a:gd name="csY1497" fmla="*/ 604576 h 3193780"/>
                    <a:gd name="csX1498" fmla="*/ 1437689 w 3040484"/>
                    <a:gd name="csY1498" fmla="*/ 604464 h 3193780"/>
                    <a:gd name="csX1499" fmla="*/ 1433600 w 3040484"/>
                    <a:gd name="csY1499" fmla="*/ 605902 h 3193780"/>
                    <a:gd name="csX1500" fmla="*/ 1436363 w 3040484"/>
                    <a:gd name="csY1500" fmla="*/ 609036 h 3193780"/>
                    <a:gd name="csX1501" fmla="*/ 1438655 w 3040484"/>
                    <a:gd name="csY1501" fmla="*/ 612406 h 3193780"/>
                    <a:gd name="csX1502" fmla="*/ 1439857 w 3040484"/>
                    <a:gd name="csY1502" fmla="*/ 619259 h 3193780"/>
                    <a:gd name="csX1503" fmla="*/ 1437205 w 3040484"/>
                    <a:gd name="csY1503" fmla="*/ 629851 h 3193780"/>
                    <a:gd name="csX1504" fmla="*/ 1439621 w 3040484"/>
                    <a:gd name="csY1504" fmla="*/ 637075 h 3193780"/>
                    <a:gd name="csX1505" fmla="*/ 1438531 w 3040484"/>
                    <a:gd name="csY1505" fmla="*/ 641894 h 3193780"/>
                    <a:gd name="csX1506" fmla="*/ 1432758 w 3040484"/>
                    <a:gd name="csY1506" fmla="*/ 644422 h 3193780"/>
                    <a:gd name="csX1507" fmla="*/ 1428422 w 3040484"/>
                    <a:gd name="csY1507" fmla="*/ 642614 h 3193780"/>
                    <a:gd name="csX1508" fmla="*/ 1425412 w 3040484"/>
                    <a:gd name="csY1508" fmla="*/ 637076 h 3193780"/>
                    <a:gd name="csX1509" fmla="*/ 1423131 w 3040484"/>
                    <a:gd name="csY1509" fmla="*/ 632021 h 3193780"/>
                    <a:gd name="csX1510" fmla="*/ 1421087 w 3040484"/>
                    <a:gd name="csY1510" fmla="*/ 631785 h 3193780"/>
                    <a:gd name="csX1511" fmla="*/ 1419043 w 3040484"/>
                    <a:gd name="csY1511" fmla="*/ 633469 h 3193780"/>
                    <a:gd name="csX1512" fmla="*/ 1420121 w 3040484"/>
                    <a:gd name="csY1512" fmla="*/ 637434 h 3193780"/>
                    <a:gd name="csX1513" fmla="*/ 1421447 w 3040484"/>
                    <a:gd name="csY1513" fmla="*/ 642972 h 3193780"/>
                    <a:gd name="csX1514" fmla="*/ 1423009 w 3040484"/>
                    <a:gd name="csY1514" fmla="*/ 645017 h 3193780"/>
                    <a:gd name="csX1515" fmla="*/ 1422772 w 3040484"/>
                    <a:gd name="csY1515" fmla="*/ 650802 h 3193780"/>
                    <a:gd name="csX1516" fmla="*/ 1417953 w 3040484"/>
                    <a:gd name="csY1516" fmla="*/ 658497 h 3193780"/>
                    <a:gd name="csX1517" fmla="*/ 1414741 w 3040484"/>
                    <a:gd name="csY1517" fmla="*/ 665237 h 3193780"/>
                    <a:gd name="csX1518" fmla="*/ 1413786 w 3040484"/>
                    <a:gd name="csY1518" fmla="*/ 672460 h 3193780"/>
                    <a:gd name="csX1519" fmla="*/ 1418593 w 3040484"/>
                    <a:gd name="csY1519" fmla="*/ 675830 h 3193780"/>
                    <a:gd name="csX1520" fmla="*/ 1425816 w 3040484"/>
                    <a:gd name="csY1520" fmla="*/ 677762 h 3193780"/>
                    <a:gd name="csX1521" fmla="*/ 1429344 w 3040484"/>
                    <a:gd name="csY1521" fmla="*/ 685783 h 3193780"/>
                    <a:gd name="csX1522" fmla="*/ 1430793 w 3040484"/>
                    <a:gd name="csY1522" fmla="*/ 691073 h 3193780"/>
                    <a:gd name="csX1523" fmla="*/ 1447082 w 3040484"/>
                    <a:gd name="csY1523" fmla="*/ 701351 h 3193780"/>
                    <a:gd name="csX1524" fmla="*/ 1454540 w 3040484"/>
                    <a:gd name="csY1524" fmla="*/ 706643 h 3193780"/>
                    <a:gd name="csX1525" fmla="*/ 1460078 w 3040484"/>
                    <a:gd name="csY1525" fmla="*/ 717955 h 3193780"/>
                    <a:gd name="csX1526" fmla="*/ 1459112 w 3040484"/>
                    <a:gd name="csY1526" fmla="*/ 726145 h 3193780"/>
                    <a:gd name="csX1527" fmla="*/ 1452137 w 3040484"/>
                    <a:gd name="csY1527" fmla="*/ 728785 h 3193780"/>
                    <a:gd name="csX1528" fmla="*/ 1445397 w 3040484"/>
                    <a:gd name="csY1528" fmla="*/ 729751 h 3193780"/>
                    <a:gd name="csX1529" fmla="*/ 1443229 w 3040484"/>
                    <a:gd name="csY1529" fmla="*/ 734570 h 3193780"/>
                    <a:gd name="csX1530" fmla="*/ 1446116 w 3040484"/>
                    <a:gd name="csY1530" fmla="*/ 742995 h 3193780"/>
                    <a:gd name="csX1531" fmla="*/ 1452463 w 3040484"/>
                    <a:gd name="csY1531" fmla="*/ 749488 h 3193780"/>
                    <a:gd name="csX1532" fmla="*/ 1460483 w 3040484"/>
                    <a:gd name="csY1532" fmla="*/ 752543 h 3193780"/>
                    <a:gd name="csX1533" fmla="*/ 1460798 w 3040484"/>
                    <a:gd name="csY1533" fmla="*/ 757834 h 3193780"/>
                    <a:gd name="csX1534" fmla="*/ 1457428 w 3040484"/>
                    <a:gd name="csY1534" fmla="*/ 761687 h 3193780"/>
                    <a:gd name="csX1535" fmla="*/ 1453418 w 3040484"/>
                    <a:gd name="csY1535" fmla="*/ 766820 h 3193780"/>
                    <a:gd name="csX1536" fmla="*/ 1450373 w 3040484"/>
                    <a:gd name="csY1536" fmla="*/ 772762 h 3193780"/>
                    <a:gd name="csX1537" fmla="*/ 1452777 w 3040484"/>
                    <a:gd name="csY1537" fmla="*/ 779817 h 3193780"/>
                    <a:gd name="csX1538" fmla="*/ 1457428 w 3040484"/>
                    <a:gd name="csY1538" fmla="*/ 781581 h 3193780"/>
                    <a:gd name="csX1539" fmla="*/ 1461449 w 3040484"/>
                    <a:gd name="csY1539" fmla="*/ 776772 h 3193780"/>
                    <a:gd name="csX1540" fmla="*/ 1465290 w 3040484"/>
                    <a:gd name="csY1540" fmla="*/ 772122 h 3193780"/>
                    <a:gd name="csX1541" fmla="*/ 1471873 w 3040484"/>
                    <a:gd name="csY1541" fmla="*/ 769876 h 3193780"/>
                    <a:gd name="csX1542" fmla="*/ 1478456 w 3040484"/>
                    <a:gd name="csY1542" fmla="*/ 769224 h 3193780"/>
                    <a:gd name="csX1543" fmla="*/ 1488082 w 3040484"/>
                    <a:gd name="csY1543" fmla="*/ 781266 h 3193780"/>
                    <a:gd name="csX1544" fmla="*/ 1495463 w 3040484"/>
                    <a:gd name="csY1544" fmla="*/ 785602 h 3193780"/>
                    <a:gd name="csX1545" fmla="*/ 1498518 w 3040484"/>
                    <a:gd name="csY1545" fmla="*/ 791860 h 3193780"/>
                    <a:gd name="csX1546" fmla="*/ 1500597 w 3040484"/>
                    <a:gd name="csY1546" fmla="*/ 801801 h 3193780"/>
                    <a:gd name="csX1547" fmla="*/ 1500113 w 3040484"/>
                    <a:gd name="csY1547" fmla="*/ 809990 h 3193780"/>
                    <a:gd name="csX1548" fmla="*/ 1495620 w 3040484"/>
                    <a:gd name="csY1548" fmla="*/ 819943 h 3193780"/>
                    <a:gd name="csX1549" fmla="*/ 1491295 w 3040484"/>
                    <a:gd name="csY1549" fmla="*/ 826514 h 3193780"/>
                    <a:gd name="csX1550" fmla="*/ 1488082 w 3040484"/>
                    <a:gd name="csY1550" fmla="*/ 825716 h 3193780"/>
                    <a:gd name="csX1551" fmla="*/ 1484870 w 3040484"/>
                    <a:gd name="csY1551" fmla="*/ 819941 h 3193780"/>
                    <a:gd name="csX1552" fmla="*/ 1485039 w 3040484"/>
                    <a:gd name="csY1552" fmla="*/ 809831 h 3193780"/>
                    <a:gd name="csX1553" fmla="*/ 1482309 w 3040484"/>
                    <a:gd name="csY1553" fmla="*/ 806619 h 3193780"/>
                    <a:gd name="csX1554" fmla="*/ 1479254 w 3040484"/>
                    <a:gd name="csY1554" fmla="*/ 805979 h 3193780"/>
                    <a:gd name="csX1555" fmla="*/ 1476850 w 3040484"/>
                    <a:gd name="csY1555" fmla="*/ 810315 h 3193780"/>
                    <a:gd name="csX1556" fmla="*/ 1475086 w 3040484"/>
                    <a:gd name="csY1556" fmla="*/ 815123 h 3193780"/>
                    <a:gd name="csX1557" fmla="*/ 1475400 w 3040484"/>
                    <a:gd name="csY1557" fmla="*/ 826199 h 3193780"/>
                    <a:gd name="csX1558" fmla="*/ 1477332 w 3040484"/>
                    <a:gd name="csY1558" fmla="*/ 830693 h 3193780"/>
                    <a:gd name="csX1559" fmla="*/ 1479422 w 3040484"/>
                    <a:gd name="csY1559" fmla="*/ 838871 h 3193780"/>
                    <a:gd name="csX1560" fmla="*/ 1475726 w 3040484"/>
                    <a:gd name="csY1560" fmla="*/ 844488 h 3193780"/>
                    <a:gd name="csX1561" fmla="*/ 1472065 w 3040484"/>
                    <a:gd name="csY1561" fmla="*/ 845150 h 3193780"/>
                    <a:gd name="csX1562" fmla="*/ 1471233 w 3040484"/>
                    <a:gd name="csY1562" fmla="*/ 845296 h 3193780"/>
                    <a:gd name="csX1563" fmla="*/ 1463697 w 3040484"/>
                    <a:gd name="csY1563" fmla="*/ 841443 h 3193780"/>
                    <a:gd name="csX1564" fmla="*/ 1462573 w 3040484"/>
                    <a:gd name="csY1564" fmla="*/ 840241 h 3193780"/>
                    <a:gd name="csX1565" fmla="*/ 1455023 w 3040484"/>
                    <a:gd name="csY1565" fmla="*/ 832131 h 3193780"/>
                    <a:gd name="csX1566" fmla="*/ 1452777 w 3040484"/>
                    <a:gd name="csY1566" fmla="*/ 829243 h 3193780"/>
                    <a:gd name="csX1567" fmla="*/ 1449891 w 3040484"/>
                    <a:gd name="csY1567" fmla="*/ 827963 h 3193780"/>
                    <a:gd name="csX1568" fmla="*/ 1448285 w 3040484"/>
                    <a:gd name="csY1568" fmla="*/ 829569 h 3193780"/>
                    <a:gd name="csX1569" fmla="*/ 1442185 w 3040484"/>
                    <a:gd name="csY1569" fmla="*/ 845296 h 3193780"/>
                    <a:gd name="csX1570" fmla="*/ 1436411 w 3040484"/>
                    <a:gd name="csY1570" fmla="*/ 875783 h 3193780"/>
                    <a:gd name="csX1571" fmla="*/ 1436736 w 3040484"/>
                    <a:gd name="csY1571" fmla="*/ 891509 h 3193780"/>
                    <a:gd name="csX1572" fmla="*/ 1443151 w 3040484"/>
                    <a:gd name="csY1572" fmla="*/ 905315 h 3193780"/>
                    <a:gd name="csX1573" fmla="*/ 1443476 w 3040484"/>
                    <a:gd name="csY1573" fmla="*/ 924569 h 3193780"/>
                    <a:gd name="csX1574" fmla="*/ 1443791 w 3040484"/>
                    <a:gd name="csY1574" fmla="*/ 936769 h 3193780"/>
                    <a:gd name="csX1575" fmla="*/ 1437377 w 3040484"/>
                    <a:gd name="csY1575" fmla="*/ 945430 h 3193780"/>
                    <a:gd name="csX1576" fmla="*/ 1440578 w 3040484"/>
                    <a:gd name="csY1576" fmla="*/ 952810 h 3193780"/>
                    <a:gd name="csX1577" fmla="*/ 1447318 w 3040484"/>
                    <a:gd name="csY1577" fmla="*/ 962436 h 3193780"/>
                    <a:gd name="csX1578" fmla="*/ 1449890 w 3040484"/>
                    <a:gd name="csY1578" fmla="*/ 972074 h 3193780"/>
                    <a:gd name="csX1579" fmla="*/ 1460156 w 3040484"/>
                    <a:gd name="csY1579" fmla="*/ 1008661 h 3193780"/>
                    <a:gd name="csX1580" fmla="*/ 1469143 w 3040484"/>
                    <a:gd name="csY1580" fmla="*/ 1038822 h 3193780"/>
                    <a:gd name="csX1581" fmla="*/ 1482308 w 3040484"/>
                    <a:gd name="csY1581" fmla="*/ 1062255 h 3193780"/>
                    <a:gd name="csX1582" fmla="*/ 1489363 w 3040484"/>
                    <a:gd name="csY1582" fmla="*/ 1072521 h 3193780"/>
                    <a:gd name="csX1583" fmla="*/ 1493542 w 3040484"/>
                    <a:gd name="csY1583" fmla="*/ 1077015 h 3193780"/>
                    <a:gd name="csX1584" fmla="*/ 1500282 w 3040484"/>
                    <a:gd name="csY1584" fmla="*/ 1077015 h 3193780"/>
                    <a:gd name="csX1585" fmla="*/ 1506697 w 3040484"/>
                    <a:gd name="csY1585" fmla="*/ 1082475 h 3193780"/>
                    <a:gd name="csX1586" fmla="*/ 1513762 w 3040484"/>
                    <a:gd name="csY1586" fmla="*/ 1092427 h 3193780"/>
                    <a:gd name="csX1587" fmla="*/ 1520817 w 3040484"/>
                    <a:gd name="csY1587" fmla="*/ 1100448 h 3193780"/>
                    <a:gd name="csX1588" fmla="*/ 1533982 w 3040484"/>
                    <a:gd name="csY1588" fmla="*/ 1119061 h 3193780"/>
                    <a:gd name="csX1589" fmla="*/ 1542969 w 3040484"/>
                    <a:gd name="csY1589" fmla="*/ 1128687 h 3193780"/>
                    <a:gd name="csX1590" fmla="*/ 1553561 w 3040484"/>
                    <a:gd name="csY1590" fmla="*/ 1135113 h 3193780"/>
                    <a:gd name="csX1591" fmla="*/ 1560616 w 3040484"/>
                    <a:gd name="csY1591" fmla="*/ 1138966 h 3193780"/>
                    <a:gd name="csX1592" fmla="*/ 1563829 w 3040484"/>
                    <a:gd name="csY1592" fmla="*/ 1138966 h 3193780"/>
                    <a:gd name="csX1593" fmla="*/ 1578915 w 3040484"/>
                    <a:gd name="csY1593" fmla="*/ 1141853 h 3193780"/>
                    <a:gd name="csX1594" fmla="*/ 1584690 w 3040484"/>
                    <a:gd name="csY1594" fmla="*/ 1141853 h 3193780"/>
                    <a:gd name="csX1595" fmla="*/ 1592710 w 3040484"/>
                    <a:gd name="csY1595" fmla="*/ 1141853 h 3193780"/>
                    <a:gd name="csX1596" fmla="*/ 1602022 w 3040484"/>
                    <a:gd name="csY1596" fmla="*/ 1149559 h 3193780"/>
                    <a:gd name="csX1597" fmla="*/ 1610683 w 3040484"/>
                    <a:gd name="csY1597" fmla="*/ 1159500 h 3193780"/>
                    <a:gd name="csX1598" fmla="*/ 1638935 w 3040484"/>
                    <a:gd name="csY1598" fmla="*/ 1186145 h 3193780"/>
                    <a:gd name="csX1599" fmla="*/ 1661558 w 3040484"/>
                    <a:gd name="csY1599" fmla="*/ 1207803 h 3193780"/>
                    <a:gd name="csX1600" fmla="*/ 1696695 w 3040484"/>
                    <a:gd name="csY1600" fmla="*/ 1237650 h 3193780"/>
                    <a:gd name="csX1601" fmla="*/ 1710658 w 3040484"/>
                    <a:gd name="csY1601" fmla="*/ 1246805 h 3193780"/>
                    <a:gd name="csX1602" fmla="*/ 1729922 w 3040484"/>
                    <a:gd name="csY1602" fmla="*/ 1256915 h 3193780"/>
                    <a:gd name="csX1603" fmla="*/ 1741953 w 3040484"/>
                    <a:gd name="csY1603" fmla="*/ 1262689 h 3193780"/>
                    <a:gd name="csX1604" fmla="*/ 1750613 w 3040484"/>
                    <a:gd name="csY1604" fmla="*/ 1265092 h 3193780"/>
                    <a:gd name="csX1605" fmla="*/ 1756713 w 3040484"/>
                    <a:gd name="csY1605" fmla="*/ 1263486 h 3193780"/>
                    <a:gd name="csX1606" fmla="*/ 1764419 w 3040484"/>
                    <a:gd name="csY1606" fmla="*/ 1266698 h 3193780"/>
                    <a:gd name="csX1607" fmla="*/ 1774046 w 3040484"/>
                    <a:gd name="csY1607" fmla="*/ 1276325 h 3193780"/>
                    <a:gd name="csX1608" fmla="*/ 1784313 w 3040484"/>
                    <a:gd name="csY1608" fmla="*/ 1283391 h 3193780"/>
                    <a:gd name="csX1609" fmla="*/ 1790098 w 3040484"/>
                    <a:gd name="csY1609" fmla="*/ 1289805 h 3193780"/>
                    <a:gd name="csX1610" fmla="*/ 1790098 w 3040484"/>
                    <a:gd name="csY1610" fmla="*/ 1300399 h 3193780"/>
                    <a:gd name="csX1611" fmla="*/ 1795872 w 3040484"/>
                    <a:gd name="csY1611" fmla="*/ 1316125 h 3193780"/>
                    <a:gd name="csX1612" fmla="*/ 1811273 w 3040484"/>
                    <a:gd name="csY1612" fmla="*/ 1363304 h 3193780"/>
                    <a:gd name="csX1613" fmla="*/ 1842726 w 3040484"/>
                    <a:gd name="csY1613" fmla="*/ 1438083 h 3193780"/>
                    <a:gd name="csX1614" fmla="*/ 1861664 w 3040484"/>
                    <a:gd name="csY1614" fmla="*/ 1512863 h 3193780"/>
                    <a:gd name="csX1615" fmla="*/ 1862350 w 3040484"/>
                    <a:gd name="csY1615" fmla="*/ 1515311 h 3193780"/>
                    <a:gd name="csX1616" fmla="*/ 1864394 w 3040484"/>
                    <a:gd name="csY1616" fmla="*/ 1522613 h 3193780"/>
                    <a:gd name="csX1617" fmla="*/ 1872897 w 3040484"/>
                    <a:gd name="csY1617" fmla="*/ 1552987 h 3193780"/>
                    <a:gd name="csX1618" fmla="*/ 1892803 w 3040484"/>
                    <a:gd name="csY1618" fmla="*/ 1600481 h 3193780"/>
                    <a:gd name="csX1619" fmla="*/ 1914303 w 3040484"/>
                    <a:gd name="csY1619" fmla="*/ 1636427 h 3193780"/>
                    <a:gd name="csX1620" fmla="*/ 1922324 w 3040484"/>
                    <a:gd name="csY1620" fmla="*/ 1647345 h 3193780"/>
                    <a:gd name="csX1621" fmla="*/ 1930670 w 3040484"/>
                    <a:gd name="csY1621" fmla="*/ 1655365 h 3193780"/>
                    <a:gd name="csX1622" fmla="*/ 1947037 w 3040484"/>
                    <a:gd name="csY1622" fmla="*/ 1669486 h 3193780"/>
                    <a:gd name="csX1623" fmla="*/ 1973030 w 3040484"/>
                    <a:gd name="csY1623" fmla="*/ 1693884 h 3193780"/>
                    <a:gd name="csX1624" fmla="*/ 1990362 w 3040484"/>
                    <a:gd name="csY1624" fmla="*/ 1708970 h 3193780"/>
                    <a:gd name="csX1625" fmla="*/ 2003359 w 3040484"/>
                    <a:gd name="csY1625" fmla="*/ 1725820 h 3193780"/>
                    <a:gd name="csX1626" fmla="*/ 2017805 w 3040484"/>
                    <a:gd name="csY1626" fmla="*/ 1744108 h 3193780"/>
                    <a:gd name="csX1627" fmla="*/ 2035621 w 3040484"/>
                    <a:gd name="csY1627" fmla="*/ 1753734 h 3193780"/>
                    <a:gd name="csX1628" fmla="*/ 2052954 w 3040484"/>
                    <a:gd name="csY1628" fmla="*/ 1766732 h 3193780"/>
                    <a:gd name="csX1629" fmla="*/ 2065468 w 3040484"/>
                    <a:gd name="csY1629" fmla="*/ 1784548 h 3193780"/>
                    <a:gd name="csX1630" fmla="*/ 2072690 w 3040484"/>
                    <a:gd name="csY1630" fmla="*/ 1798028 h 3193780"/>
                    <a:gd name="csX1631" fmla="*/ 2081509 w 3040484"/>
                    <a:gd name="csY1631" fmla="*/ 1802544 h 3193780"/>
                    <a:gd name="csX1632" fmla="*/ 2088114 w 3040484"/>
                    <a:gd name="csY1632" fmla="*/ 1805936 h 3193780"/>
                    <a:gd name="csX1633" fmla="*/ 2091461 w 3040484"/>
                    <a:gd name="csY1633" fmla="*/ 1807655 h 3193780"/>
                    <a:gd name="csX1634" fmla="*/ 2127363 w 3040484"/>
                    <a:gd name="csY1634" fmla="*/ 1821864 h 3193780"/>
                    <a:gd name="csX1635" fmla="*/ 2137438 w 3040484"/>
                    <a:gd name="csY1635" fmla="*/ 1828357 h 3193780"/>
                    <a:gd name="csX1636" fmla="*/ 2148751 w 3040484"/>
                    <a:gd name="csY1636" fmla="*/ 1836782 h 3193780"/>
                    <a:gd name="csX1637" fmla="*/ 2161029 w 3040484"/>
                    <a:gd name="csY1637" fmla="*/ 1847858 h 3193780"/>
                    <a:gd name="csX1638" fmla="*/ 2172105 w 3040484"/>
                    <a:gd name="csY1638" fmla="*/ 1853148 h 3193780"/>
                    <a:gd name="csX1639" fmla="*/ 2174071 w 3040484"/>
                    <a:gd name="csY1639" fmla="*/ 1853554 h 3193780"/>
                    <a:gd name="csX1640" fmla="*/ 2181349 w 3040484"/>
                    <a:gd name="csY1640" fmla="*/ 1854519 h 3193780"/>
                    <a:gd name="csX1641" fmla="*/ 2190392 w 3040484"/>
                    <a:gd name="csY1641" fmla="*/ 1855564 h 3193780"/>
                    <a:gd name="csX1642" fmla="*/ 2203872 w 3040484"/>
                    <a:gd name="csY1642" fmla="*/ 1858934 h 3193780"/>
                    <a:gd name="csX1643" fmla="*/ 2213982 w 3040484"/>
                    <a:gd name="csY1643" fmla="*/ 1858934 h 3193780"/>
                    <a:gd name="csX1644" fmla="*/ 2223373 w 3040484"/>
                    <a:gd name="csY1644" fmla="*/ 1859068 h 3193780"/>
                    <a:gd name="csX1645" fmla="*/ 2231562 w 3040484"/>
                    <a:gd name="csY1645" fmla="*/ 1859192 h 3193780"/>
                    <a:gd name="csX1646" fmla="*/ 2233966 w 3040484"/>
                    <a:gd name="csY1646" fmla="*/ 1863022 h 3193780"/>
                    <a:gd name="csX1647" fmla="*/ 2226990 w 3040484"/>
                    <a:gd name="csY1647" fmla="*/ 1866629 h 3193780"/>
                    <a:gd name="csX1648" fmla="*/ 2227945 w 3040484"/>
                    <a:gd name="csY1648" fmla="*/ 1873132 h 3193780"/>
                    <a:gd name="csX1649" fmla="*/ 2232517 w 3040484"/>
                    <a:gd name="csY1649" fmla="*/ 1875537 h 3193780"/>
                    <a:gd name="csX1650" fmla="*/ 2239504 w 3040484"/>
                    <a:gd name="csY1650" fmla="*/ 1875537 h 3193780"/>
                    <a:gd name="csX1651" fmla="*/ 2254186 w 3040484"/>
                    <a:gd name="csY1651" fmla="*/ 1872885 h 3193780"/>
                    <a:gd name="csX1652" fmla="*/ 2262375 w 3040484"/>
                    <a:gd name="csY1652" fmla="*/ 1872413 h 3193780"/>
                    <a:gd name="csX1653" fmla="*/ 2271035 w 3040484"/>
                    <a:gd name="csY1653" fmla="*/ 1868560 h 3193780"/>
                    <a:gd name="csX1654" fmla="*/ 2274405 w 3040484"/>
                    <a:gd name="csY1654" fmla="*/ 1864707 h 3193780"/>
                    <a:gd name="csX1655" fmla="*/ 2278741 w 3040484"/>
                    <a:gd name="csY1655" fmla="*/ 1858203 h 3193780"/>
                    <a:gd name="csX1656" fmla="*/ 2283796 w 3040484"/>
                    <a:gd name="csY1656" fmla="*/ 1855800 h 3193780"/>
                    <a:gd name="csX1657" fmla="*/ 2293175 w 3040484"/>
                    <a:gd name="csY1657" fmla="*/ 1855800 h 3193780"/>
                    <a:gd name="csX1658" fmla="*/ 2304970 w 3040484"/>
                    <a:gd name="csY1658" fmla="*/ 1856283 h 3193780"/>
                    <a:gd name="csX1659" fmla="*/ 2312675 w 3040484"/>
                    <a:gd name="csY1659" fmla="*/ 1858204 h 3193780"/>
                    <a:gd name="csX1660" fmla="*/ 2347262 w 3040484"/>
                    <a:gd name="csY1660" fmla="*/ 1854037 h 3193780"/>
                    <a:gd name="csX1661" fmla="*/ 2363303 w 3040484"/>
                    <a:gd name="csY1661" fmla="*/ 1850263 h 3193780"/>
                    <a:gd name="csX1662" fmla="*/ 2396688 w 3040484"/>
                    <a:gd name="csY1662" fmla="*/ 1850263 h 3193780"/>
                    <a:gd name="csX1663" fmla="*/ 2410808 w 3040484"/>
                    <a:gd name="csY1663" fmla="*/ 1846971 h 3193780"/>
                    <a:gd name="csX1664" fmla="*/ 2440329 w 3040484"/>
                    <a:gd name="csY1664" fmla="*/ 1865585 h 3193780"/>
                    <a:gd name="csX1665" fmla="*/ 2448675 w 3040484"/>
                    <a:gd name="csY1665" fmla="*/ 1876077 h 3193780"/>
                    <a:gd name="csX1666" fmla="*/ 2448675 w 3040484"/>
                    <a:gd name="csY1666" fmla="*/ 1896398 h 3193780"/>
                    <a:gd name="csX1667" fmla="*/ 2442261 w 3040484"/>
                    <a:gd name="csY1667" fmla="*/ 1911170 h 3193780"/>
                    <a:gd name="csX1668" fmla="*/ 2428781 w 3040484"/>
                    <a:gd name="csY1668" fmla="*/ 1923358 h 3193780"/>
                    <a:gd name="csX1669" fmla="*/ 2410808 w 3040484"/>
                    <a:gd name="csY1669" fmla="*/ 1934547 h 3193780"/>
                    <a:gd name="csX1670" fmla="*/ 2391555 w 3040484"/>
                    <a:gd name="csY1670" fmla="*/ 1948398 h 3193780"/>
                    <a:gd name="csX1671" fmla="*/ 2370683 w 3040484"/>
                    <a:gd name="csY1671" fmla="*/ 1962192 h 3193780"/>
                    <a:gd name="csX1672" fmla="*/ 2366515 w 3040484"/>
                    <a:gd name="csY1672" fmla="*/ 1967977 h 3193780"/>
                    <a:gd name="csX1673" fmla="*/ 2369402 w 3040484"/>
                    <a:gd name="csY1673" fmla="*/ 1978884 h 3193780"/>
                    <a:gd name="csX1674" fmla="*/ 2378074 w 3040484"/>
                    <a:gd name="csY1674" fmla="*/ 1997183 h 3193780"/>
                    <a:gd name="csX1675" fmla="*/ 2382881 w 3040484"/>
                    <a:gd name="csY1675" fmla="*/ 2006652 h 3193780"/>
                    <a:gd name="csX1676" fmla="*/ 2388655 w 3040484"/>
                    <a:gd name="csY1676" fmla="*/ 2013707 h 3193780"/>
                    <a:gd name="csX1677" fmla="*/ 2391711 w 3040484"/>
                    <a:gd name="csY1677" fmla="*/ 2016762 h 3193780"/>
                    <a:gd name="csX1678" fmla="*/ 2391070 w 3040484"/>
                    <a:gd name="csY1678" fmla="*/ 2021087 h 3193780"/>
                    <a:gd name="csX1679" fmla="*/ 2388499 w 3040484"/>
                    <a:gd name="csY1679" fmla="*/ 2025749 h 3193780"/>
                    <a:gd name="csX1680" fmla="*/ 2391711 w 3040484"/>
                    <a:gd name="csY1680" fmla="*/ 2029917 h 3193780"/>
                    <a:gd name="csX1681" fmla="*/ 2397811 w 3040484"/>
                    <a:gd name="csY1681" fmla="*/ 2033927 h 3193780"/>
                    <a:gd name="csX1682" fmla="*/ 2403427 w 3040484"/>
                    <a:gd name="csY1682" fmla="*/ 2036657 h 3193780"/>
                    <a:gd name="csX1683" fmla="*/ 2414974 w 3040484"/>
                    <a:gd name="csY1683" fmla="*/ 2037780 h 3193780"/>
                    <a:gd name="csX1684" fmla="*/ 2434475 w 3040484"/>
                    <a:gd name="csY1684" fmla="*/ 2036578 h 3193780"/>
                    <a:gd name="csX1685" fmla="*/ 2443383 w 3040484"/>
                    <a:gd name="csY1685" fmla="*/ 2041869 h 3193780"/>
                    <a:gd name="csX1686" fmla="*/ 2453493 w 3040484"/>
                    <a:gd name="csY1686" fmla="*/ 2050058 h 3193780"/>
                    <a:gd name="csX1687" fmla="*/ 2460951 w 3040484"/>
                    <a:gd name="csY1687" fmla="*/ 2055596 h 3193780"/>
                    <a:gd name="csX1688" fmla="*/ 2473229 w 3040484"/>
                    <a:gd name="csY1688" fmla="*/ 2061607 h 3193780"/>
                    <a:gd name="csX1689" fmla="*/ 2485990 w 3040484"/>
                    <a:gd name="csY1689" fmla="*/ 2065943 h 3193780"/>
                    <a:gd name="csX1690" fmla="*/ 2542717 w 3040484"/>
                    <a:gd name="csY1690" fmla="*/ 2096677 h 3193780"/>
                    <a:gd name="csX1691" fmla="*/ 2552344 w 3040484"/>
                    <a:gd name="csY1691" fmla="*/ 2101485 h 3193780"/>
                    <a:gd name="csX1692" fmla="*/ 2592458 w 3040484"/>
                    <a:gd name="csY1692" fmla="*/ 2114965 h 3193780"/>
                    <a:gd name="csX1693" fmla="*/ 2630650 w 3040484"/>
                    <a:gd name="csY1693" fmla="*/ 2129411 h 3193780"/>
                    <a:gd name="csX1694" fmla="*/ 2656969 w 3040484"/>
                    <a:gd name="csY1694" fmla="*/ 2139678 h 3193780"/>
                    <a:gd name="csX1695" fmla="*/ 2683928 w 3040484"/>
                    <a:gd name="csY1695" fmla="*/ 2153158 h 3193780"/>
                    <a:gd name="csX1696" fmla="*/ 2717953 w 3040484"/>
                    <a:gd name="csY1696" fmla="*/ 2174983 h 3193780"/>
                    <a:gd name="csX1697" fmla="*/ 2742666 w 3040484"/>
                    <a:gd name="csY1697" fmla="*/ 2200022 h 3193780"/>
                    <a:gd name="csX1698" fmla="*/ 2757752 w 3040484"/>
                    <a:gd name="csY1698" fmla="*/ 2210929 h 3193780"/>
                    <a:gd name="csX1699" fmla="*/ 2775399 w 3040484"/>
                    <a:gd name="csY1699" fmla="*/ 2227296 h 3193780"/>
                    <a:gd name="csX1700" fmla="*/ 2835732 w 3040484"/>
                    <a:gd name="csY1700" fmla="*/ 2254906 h 3193780"/>
                    <a:gd name="csX1701" fmla="*/ 2867185 w 3040484"/>
                    <a:gd name="csY1701" fmla="*/ 2273195 h 3193780"/>
                    <a:gd name="csX1702" fmla="*/ 2879070 w 3040484"/>
                    <a:gd name="csY1702" fmla="*/ 2276081 h 3193780"/>
                    <a:gd name="csX1703" fmla="*/ 2889011 w 3040484"/>
                    <a:gd name="csY1703" fmla="*/ 2280260 h 3193780"/>
                    <a:gd name="csX1704" fmla="*/ 2895437 w 3040484"/>
                    <a:gd name="csY1704" fmla="*/ 2286360 h 3193780"/>
                    <a:gd name="csX1705" fmla="*/ 2897998 w 3040484"/>
                    <a:gd name="csY1705" fmla="*/ 2287955 h 3193780"/>
                    <a:gd name="csX1706" fmla="*/ 2903132 w 3040484"/>
                    <a:gd name="csY1706" fmla="*/ 2287955 h 3193780"/>
                    <a:gd name="csX1707" fmla="*/ 2911163 w 3040484"/>
                    <a:gd name="csY1707" fmla="*/ 2291167 h 3193780"/>
                    <a:gd name="csX1708" fmla="*/ 2919824 w 3040484"/>
                    <a:gd name="csY1708" fmla="*/ 2305928 h 3193780"/>
                    <a:gd name="csX1709" fmla="*/ 2922070 w 3040484"/>
                    <a:gd name="csY1709" fmla="*/ 2321980 h 3193780"/>
                    <a:gd name="csX1710" fmla="*/ 2941010 w 3040484"/>
                    <a:gd name="csY1710" fmla="*/ 2339627 h 3193780"/>
                    <a:gd name="csX1711" fmla="*/ 2954490 w 3040484"/>
                    <a:gd name="csY1711" fmla="*/ 2347333 h 3193780"/>
                    <a:gd name="csX1712" fmla="*/ 2968285 w 3040484"/>
                    <a:gd name="csY1712" fmla="*/ 2355679 h 3193780"/>
                    <a:gd name="csX1713" fmla="*/ 2986257 w 3040484"/>
                    <a:gd name="csY1713" fmla="*/ 2375258 h 3193780"/>
                    <a:gd name="csX1714" fmla="*/ 3003275 w 3040484"/>
                    <a:gd name="csY1714" fmla="*/ 2396444 h 3193780"/>
                    <a:gd name="csX1715" fmla="*/ 3015149 w 3040484"/>
                    <a:gd name="csY1715" fmla="*/ 2409273 h 3193780"/>
                    <a:gd name="csX1716" fmla="*/ 3026056 w 3040484"/>
                    <a:gd name="csY1716" fmla="*/ 2430459 h 3193780"/>
                    <a:gd name="csX1717" fmla="*/ 3028303 w 3040484"/>
                    <a:gd name="csY1717" fmla="*/ 2441693 h 3193780"/>
                    <a:gd name="csX1718" fmla="*/ 3031189 w 3040484"/>
                    <a:gd name="csY1718" fmla="*/ 2450039 h 3193780"/>
                    <a:gd name="csX1719" fmla="*/ 3040485 w 3040484"/>
                    <a:gd name="csY1719" fmla="*/ 2467667 h 319378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  <a:cxn ang="0">
                      <a:pos x="csX86" y="csY86"/>
                    </a:cxn>
                    <a:cxn ang="0">
                      <a:pos x="csX87" y="csY87"/>
                    </a:cxn>
                    <a:cxn ang="0">
                      <a:pos x="csX88" y="csY88"/>
                    </a:cxn>
                    <a:cxn ang="0">
                      <a:pos x="csX89" y="csY89"/>
                    </a:cxn>
                    <a:cxn ang="0">
                      <a:pos x="csX90" y="csY90"/>
                    </a:cxn>
                    <a:cxn ang="0">
                      <a:pos x="csX91" y="csY91"/>
                    </a:cxn>
                    <a:cxn ang="0">
                      <a:pos x="csX92" y="csY92"/>
                    </a:cxn>
                    <a:cxn ang="0">
                      <a:pos x="csX93" y="csY93"/>
                    </a:cxn>
                    <a:cxn ang="0">
                      <a:pos x="csX94" y="csY94"/>
                    </a:cxn>
                    <a:cxn ang="0">
                      <a:pos x="csX95" y="csY95"/>
                    </a:cxn>
                    <a:cxn ang="0">
                      <a:pos x="csX96" y="csY96"/>
                    </a:cxn>
                    <a:cxn ang="0">
                      <a:pos x="csX97" y="csY97"/>
                    </a:cxn>
                    <a:cxn ang="0">
                      <a:pos x="csX98" y="csY98"/>
                    </a:cxn>
                    <a:cxn ang="0">
                      <a:pos x="csX99" y="csY99"/>
                    </a:cxn>
                    <a:cxn ang="0">
                      <a:pos x="csX100" y="csY100"/>
                    </a:cxn>
                    <a:cxn ang="0">
                      <a:pos x="csX101" y="csY101"/>
                    </a:cxn>
                    <a:cxn ang="0">
                      <a:pos x="csX102" y="csY102"/>
                    </a:cxn>
                    <a:cxn ang="0">
                      <a:pos x="csX103" y="csY103"/>
                    </a:cxn>
                    <a:cxn ang="0">
                      <a:pos x="csX104" y="csY104"/>
                    </a:cxn>
                    <a:cxn ang="0">
                      <a:pos x="csX105" y="csY105"/>
                    </a:cxn>
                    <a:cxn ang="0">
                      <a:pos x="csX106" y="csY106"/>
                    </a:cxn>
                    <a:cxn ang="0">
                      <a:pos x="csX107" y="csY107"/>
                    </a:cxn>
                    <a:cxn ang="0">
                      <a:pos x="csX108" y="csY108"/>
                    </a:cxn>
                    <a:cxn ang="0">
                      <a:pos x="csX109" y="csY109"/>
                    </a:cxn>
                    <a:cxn ang="0">
                      <a:pos x="csX110" y="csY110"/>
                    </a:cxn>
                    <a:cxn ang="0">
                      <a:pos x="csX111" y="csY111"/>
                    </a:cxn>
                    <a:cxn ang="0">
                      <a:pos x="csX112" y="csY112"/>
                    </a:cxn>
                    <a:cxn ang="0">
                      <a:pos x="csX113" y="csY113"/>
                    </a:cxn>
                    <a:cxn ang="0">
                      <a:pos x="csX114" y="csY114"/>
                    </a:cxn>
                    <a:cxn ang="0">
                      <a:pos x="csX115" y="csY115"/>
                    </a:cxn>
                    <a:cxn ang="0">
                      <a:pos x="csX116" y="csY116"/>
                    </a:cxn>
                    <a:cxn ang="0">
                      <a:pos x="csX117" y="csY117"/>
                    </a:cxn>
                    <a:cxn ang="0">
                      <a:pos x="csX118" y="csY118"/>
                    </a:cxn>
                    <a:cxn ang="0">
                      <a:pos x="csX119" y="csY119"/>
                    </a:cxn>
                    <a:cxn ang="0">
                      <a:pos x="csX120" y="csY120"/>
                    </a:cxn>
                    <a:cxn ang="0">
                      <a:pos x="csX121" y="csY121"/>
                    </a:cxn>
                    <a:cxn ang="0">
                      <a:pos x="csX122" y="csY122"/>
                    </a:cxn>
                    <a:cxn ang="0">
                      <a:pos x="csX123" y="csY123"/>
                    </a:cxn>
                    <a:cxn ang="0">
                      <a:pos x="csX124" y="csY124"/>
                    </a:cxn>
                    <a:cxn ang="0">
                      <a:pos x="csX125" y="csY125"/>
                    </a:cxn>
                    <a:cxn ang="0">
                      <a:pos x="csX126" y="csY126"/>
                    </a:cxn>
                    <a:cxn ang="0">
                      <a:pos x="csX127" y="csY127"/>
                    </a:cxn>
                    <a:cxn ang="0">
                      <a:pos x="csX128" y="csY128"/>
                    </a:cxn>
                    <a:cxn ang="0">
                      <a:pos x="csX129" y="csY129"/>
                    </a:cxn>
                    <a:cxn ang="0">
                      <a:pos x="csX130" y="csY130"/>
                    </a:cxn>
                    <a:cxn ang="0">
                      <a:pos x="csX131" y="csY131"/>
                    </a:cxn>
                    <a:cxn ang="0">
                      <a:pos x="csX132" y="csY132"/>
                    </a:cxn>
                    <a:cxn ang="0">
                      <a:pos x="csX133" y="csY133"/>
                    </a:cxn>
                    <a:cxn ang="0">
                      <a:pos x="csX134" y="csY134"/>
                    </a:cxn>
                    <a:cxn ang="0">
                      <a:pos x="csX135" y="csY135"/>
                    </a:cxn>
                    <a:cxn ang="0">
                      <a:pos x="csX136" y="csY136"/>
                    </a:cxn>
                    <a:cxn ang="0">
                      <a:pos x="csX137" y="csY137"/>
                    </a:cxn>
                    <a:cxn ang="0">
                      <a:pos x="csX138" y="csY138"/>
                    </a:cxn>
                    <a:cxn ang="0">
                      <a:pos x="csX139" y="csY139"/>
                    </a:cxn>
                    <a:cxn ang="0">
                      <a:pos x="csX140" y="csY140"/>
                    </a:cxn>
                    <a:cxn ang="0">
                      <a:pos x="csX141" y="csY141"/>
                    </a:cxn>
                    <a:cxn ang="0">
                      <a:pos x="csX142" y="csY142"/>
                    </a:cxn>
                    <a:cxn ang="0">
                      <a:pos x="csX143" y="csY143"/>
                    </a:cxn>
                    <a:cxn ang="0">
                      <a:pos x="csX144" y="csY144"/>
                    </a:cxn>
                    <a:cxn ang="0">
                      <a:pos x="csX145" y="csY145"/>
                    </a:cxn>
                    <a:cxn ang="0">
                      <a:pos x="csX146" y="csY146"/>
                    </a:cxn>
                    <a:cxn ang="0">
                      <a:pos x="csX147" y="csY147"/>
                    </a:cxn>
                    <a:cxn ang="0">
                      <a:pos x="csX148" y="csY148"/>
                    </a:cxn>
                    <a:cxn ang="0">
                      <a:pos x="csX149" y="csY149"/>
                    </a:cxn>
                    <a:cxn ang="0">
                      <a:pos x="csX150" y="csY150"/>
                    </a:cxn>
                    <a:cxn ang="0">
                      <a:pos x="csX151" y="csY151"/>
                    </a:cxn>
                    <a:cxn ang="0">
                      <a:pos x="csX152" y="csY152"/>
                    </a:cxn>
                    <a:cxn ang="0">
                      <a:pos x="csX153" y="csY153"/>
                    </a:cxn>
                    <a:cxn ang="0">
                      <a:pos x="csX154" y="csY154"/>
                    </a:cxn>
                    <a:cxn ang="0">
                      <a:pos x="csX155" y="csY155"/>
                    </a:cxn>
                    <a:cxn ang="0">
                      <a:pos x="csX156" y="csY156"/>
                    </a:cxn>
                    <a:cxn ang="0">
                      <a:pos x="csX157" y="csY157"/>
                    </a:cxn>
                    <a:cxn ang="0">
                      <a:pos x="csX158" y="csY158"/>
                    </a:cxn>
                    <a:cxn ang="0">
                      <a:pos x="csX159" y="csY159"/>
                    </a:cxn>
                    <a:cxn ang="0">
                      <a:pos x="csX160" y="csY160"/>
                    </a:cxn>
                    <a:cxn ang="0">
                      <a:pos x="csX161" y="csY161"/>
                    </a:cxn>
                    <a:cxn ang="0">
                      <a:pos x="csX162" y="csY162"/>
                    </a:cxn>
                    <a:cxn ang="0">
                      <a:pos x="csX163" y="csY163"/>
                    </a:cxn>
                    <a:cxn ang="0">
                      <a:pos x="csX164" y="csY164"/>
                    </a:cxn>
                    <a:cxn ang="0">
                      <a:pos x="csX165" y="csY165"/>
                    </a:cxn>
                    <a:cxn ang="0">
                      <a:pos x="csX166" y="csY166"/>
                    </a:cxn>
                    <a:cxn ang="0">
                      <a:pos x="csX167" y="csY167"/>
                    </a:cxn>
                    <a:cxn ang="0">
                      <a:pos x="csX168" y="csY168"/>
                    </a:cxn>
                    <a:cxn ang="0">
                      <a:pos x="csX169" y="csY169"/>
                    </a:cxn>
                    <a:cxn ang="0">
                      <a:pos x="csX170" y="csY170"/>
                    </a:cxn>
                    <a:cxn ang="0">
                      <a:pos x="csX171" y="csY171"/>
                    </a:cxn>
                    <a:cxn ang="0">
                      <a:pos x="csX172" y="csY172"/>
                    </a:cxn>
                    <a:cxn ang="0">
                      <a:pos x="csX173" y="csY173"/>
                    </a:cxn>
                    <a:cxn ang="0">
                      <a:pos x="csX174" y="csY174"/>
                    </a:cxn>
                    <a:cxn ang="0">
                      <a:pos x="csX175" y="csY175"/>
                    </a:cxn>
                    <a:cxn ang="0">
                      <a:pos x="csX176" y="csY176"/>
                    </a:cxn>
                    <a:cxn ang="0">
                      <a:pos x="csX177" y="csY177"/>
                    </a:cxn>
                    <a:cxn ang="0">
                      <a:pos x="csX178" y="csY178"/>
                    </a:cxn>
                    <a:cxn ang="0">
                      <a:pos x="csX179" y="csY179"/>
                    </a:cxn>
                    <a:cxn ang="0">
                      <a:pos x="csX180" y="csY180"/>
                    </a:cxn>
                    <a:cxn ang="0">
                      <a:pos x="csX181" y="csY181"/>
                    </a:cxn>
                    <a:cxn ang="0">
                      <a:pos x="csX182" y="csY182"/>
                    </a:cxn>
                    <a:cxn ang="0">
                      <a:pos x="csX183" y="csY183"/>
                    </a:cxn>
                    <a:cxn ang="0">
                      <a:pos x="csX184" y="csY184"/>
                    </a:cxn>
                    <a:cxn ang="0">
                      <a:pos x="csX185" y="csY185"/>
                    </a:cxn>
                    <a:cxn ang="0">
                      <a:pos x="csX186" y="csY186"/>
                    </a:cxn>
                    <a:cxn ang="0">
                      <a:pos x="csX187" y="csY187"/>
                    </a:cxn>
                    <a:cxn ang="0">
                      <a:pos x="csX188" y="csY188"/>
                    </a:cxn>
                    <a:cxn ang="0">
                      <a:pos x="csX189" y="csY189"/>
                    </a:cxn>
                    <a:cxn ang="0">
                      <a:pos x="csX190" y="csY190"/>
                    </a:cxn>
                    <a:cxn ang="0">
                      <a:pos x="csX191" y="csY191"/>
                    </a:cxn>
                    <a:cxn ang="0">
                      <a:pos x="csX192" y="csY192"/>
                    </a:cxn>
                    <a:cxn ang="0">
                      <a:pos x="csX193" y="csY193"/>
                    </a:cxn>
                    <a:cxn ang="0">
                      <a:pos x="csX194" y="csY194"/>
                    </a:cxn>
                    <a:cxn ang="0">
                      <a:pos x="csX195" y="csY195"/>
                    </a:cxn>
                    <a:cxn ang="0">
                      <a:pos x="csX196" y="csY196"/>
                    </a:cxn>
                    <a:cxn ang="0">
                      <a:pos x="csX197" y="csY197"/>
                    </a:cxn>
                    <a:cxn ang="0">
                      <a:pos x="csX198" y="csY198"/>
                    </a:cxn>
                    <a:cxn ang="0">
                      <a:pos x="csX199" y="csY199"/>
                    </a:cxn>
                    <a:cxn ang="0">
                      <a:pos x="csX200" y="csY200"/>
                    </a:cxn>
                    <a:cxn ang="0">
                      <a:pos x="csX201" y="csY201"/>
                    </a:cxn>
                    <a:cxn ang="0">
                      <a:pos x="csX202" y="csY202"/>
                    </a:cxn>
                    <a:cxn ang="0">
                      <a:pos x="csX203" y="csY203"/>
                    </a:cxn>
                    <a:cxn ang="0">
                      <a:pos x="csX204" y="csY204"/>
                    </a:cxn>
                    <a:cxn ang="0">
                      <a:pos x="csX205" y="csY205"/>
                    </a:cxn>
                    <a:cxn ang="0">
                      <a:pos x="csX206" y="csY206"/>
                    </a:cxn>
                    <a:cxn ang="0">
                      <a:pos x="csX207" y="csY207"/>
                    </a:cxn>
                    <a:cxn ang="0">
                      <a:pos x="csX208" y="csY208"/>
                    </a:cxn>
                    <a:cxn ang="0">
                      <a:pos x="csX209" y="csY209"/>
                    </a:cxn>
                    <a:cxn ang="0">
                      <a:pos x="csX210" y="csY210"/>
                    </a:cxn>
                    <a:cxn ang="0">
                      <a:pos x="csX211" y="csY211"/>
                    </a:cxn>
                    <a:cxn ang="0">
                      <a:pos x="csX212" y="csY212"/>
                    </a:cxn>
                    <a:cxn ang="0">
                      <a:pos x="csX213" y="csY213"/>
                    </a:cxn>
                    <a:cxn ang="0">
                      <a:pos x="csX214" y="csY214"/>
                    </a:cxn>
                    <a:cxn ang="0">
                      <a:pos x="csX215" y="csY215"/>
                    </a:cxn>
                    <a:cxn ang="0">
                      <a:pos x="csX216" y="csY216"/>
                    </a:cxn>
                    <a:cxn ang="0">
                      <a:pos x="csX217" y="csY217"/>
                    </a:cxn>
                    <a:cxn ang="0">
                      <a:pos x="csX218" y="csY218"/>
                    </a:cxn>
                    <a:cxn ang="0">
                      <a:pos x="csX219" y="csY219"/>
                    </a:cxn>
                    <a:cxn ang="0">
                      <a:pos x="csX220" y="csY220"/>
                    </a:cxn>
                    <a:cxn ang="0">
                      <a:pos x="csX221" y="csY221"/>
                    </a:cxn>
                    <a:cxn ang="0">
                      <a:pos x="csX222" y="csY222"/>
                    </a:cxn>
                    <a:cxn ang="0">
                      <a:pos x="csX223" y="csY223"/>
                    </a:cxn>
                    <a:cxn ang="0">
                      <a:pos x="csX224" y="csY224"/>
                    </a:cxn>
                    <a:cxn ang="0">
                      <a:pos x="csX225" y="csY225"/>
                    </a:cxn>
                    <a:cxn ang="0">
                      <a:pos x="csX226" y="csY226"/>
                    </a:cxn>
                    <a:cxn ang="0">
                      <a:pos x="csX227" y="csY227"/>
                    </a:cxn>
                    <a:cxn ang="0">
                      <a:pos x="csX228" y="csY228"/>
                    </a:cxn>
                    <a:cxn ang="0">
                      <a:pos x="csX229" y="csY229"/>
                    </a:cxn>
                    <a:cxn ang="0">
                      <a:pos x="csX230" y="csY230"/>
                    </a:cxn>
                    <a:cxn ang="0">
                      <a:pos x="csX231" y="csY231"/>
                    </a:cxn>
                    <a:cxn ang="0">
                      <a:pos x="csX232" y="csY232"/>
                    </a:cxn>
                    <a:cxn ang="0">
                      <a:pos x="csX233" y="csY233"/>
                    </a:cxn>
                    <a:cxn ang="0">
                      <a:pos x="csX234" y="csY234"/>
                    </a:cxn>
                    <a:cxn ang="0">
                      <a:pos x="csX235" y="csY235"/>
                    </a:cxn>
                    <a:cxn ang="0">
                      <a:pos x="csX236" y="csY236"/>
                    </a:cxn>
                    <a:cxn ang="0">
                      <a:pos x="csX237" y="csY237"/>
                    </a:cxn>
                    <a:cxn ang="0">
                      <a:pos x="csX238" y="csY238"/>
                    </a:cxn>
                    <a:cxn ang="0">
                      <a:pos x="csX239" y="csY239"/>
                    </a:cxn>
                    <a:cxn ang="0">
                      <a:pos x="csX240" y="csY240"/>
                    </a:cxn>
                    <a:cxn ang="0">
                      <a:pos x="csX241" y="csY241"/>
                    </a:cxn>
                    <a:cxn ang="0">
                      <a:pos x="csX242" y="csY242"/>
                    </a:cxn>
                    <a:cxn ang="0">
                      <a:pos x="csX243" y="csY243"/>
                    </a:cxn>
                    <a:cxn ang="0">
                      <a:pos x="csX244" y="csY244"/>
                    </a:cxn>
                    <a:cxn ang="0">
                      <a:pos x="csX245" y="csY245"/>
                    </a:cxn>
                    <a:cxn ang="0">
                      <a:pos x="csX246" y="csY246"/>
                    </a:cxn>
                    <a:cxn ang="0">
                      <a:pos x="csX247" y="csY247"/>
                    </a:cxn>
                    <a:cxn ang="0">
                      <a:pos x="csX248" y="csY248"/>
                    </a:cxn>
                    <a:cxn ang="0">
                      <a:pos x="csX249" y="csY249"/>
                    </a:cxn>
                    <a:cxn ang="0">
                      <a:pos x="csX250" y="csY250"/>
                    </a:cxn>
                    <a:cxn ang="0">
                      <a:pos x="csX251" y="csY251"/>
                    </a:cxn>
                    <a:cxn ang="0">
                      <a:pos x="csX252" y="csY252"/>
                    </a:cxn>
                    <a:cxn ang="0">
                      <a:pos x="csX253" y="csY253"/>
                    </a:cxn>
                    <a:cxn ang="0">
                      <a:pos x="csX254" y="csY254"/>
                    </a:cxn>
                    <a:cxn ang="0">
                      <a:pos x="csX255" y="csY255"/>
                    </a:cxn>
                    <a:cxn ang="0">
                      <a:pos x="csX256" y="csY256"/>
                    </a:cxn>
                    <a:cxn ang="0">
                      <a:pos x="csX257" y="csY257"/>
                    </a:cxn>
                    <a:cxn ang="0">
                      <a:pos x="csX258" y="csY258"/>
                    </a:cxn>
                    <a:cxn ang="0">
                      <a:pos x="csX259" y="csY259"/>
                    </a:cxn>
                    <a:cxn ang="0">
                      <a:pos x="csX260" y="csY260"/>
                    </a:cxn>
                    <a:cxn ang="0">
                      <a:pos x="csX261" y="csY261"/>
                    </a:cxn>
                    <a:cxn ang="0">
                      <a:pos x="csX262" y="csY262"/>
                    </a:cxn>
                    <a:cxn ang="0">
                      <a:pos x="csX263" y="csY263"/>
                    </a:cxn>
                    <a:cxn ang="0">
                      <a:pos x="csX264" y="csY264"/>
                    </a:cxn>
                    <a:cxn ang="0">
                      <a:pos x="csX265" y="csY265"/>
                    </a:cxn>
                    <a:cxn ang="0">
                      <a:pos x="csX266" y="csY266"/>
                    </a:cxn>
                    <a:cxn ang="0">
                      <a:pos x="csX267" y="csY267"/>
                    </a:cxn>
                    <a:cxn ang="0">
                      <a:pos x="csX268" y="csY268"/>
                    </a:cxn>
                    <a:cxn ang="0">
                      <a:pos x="csX269" y="csY269"/>
                    </a:cxn>
                    <a:cxn ang="0">
                      <a:pos x="csX270" y="csY270"/>
                    </a:cxn>
                    <a:cxn ang="0">
                      <a:pos x="csX271" y="csY271"/>
                    </a:cxn>
                    <a:cxn ang="0">
                      <a:pos x="csX272" y="csY272"/>
                    </a:cxn>
                    <a:cxn ang="0">
                      <a:pos x="csX273" y="csY273"/>
                    </a:cxn>
                    <a:cxn ang="0">
                      <a:pos x="csX274" y="csY274"/>
                    </a:cxn>
                    <a:cxn ang="0">
                      <a:pos x="csX275" y="csY275"/>
                    </a:cxn>
                    <a:cxn ang="0">
                      <a:pos x="csX276" y="csY276"/>
                    </a:cxn>
                    <a:cxn ang="0">
                      <a:pos x="csX277" y="csY277"/>
                    </a:cxn>
                    <a:cxn ang="0">
                      <a:pos x="csX278" y="csY278"/>
                    </a:cxn>
                    <a:cxn ang="0">
                      <a:pos x="csX279" y="csY279"/>
                    </a:cxn>
                    <a:cxn ang="0">
                      <a:pos x="csX280" y="csY280"/>
                    </a:cxn>
                    <a:cxn ang="0">
                      <a:pos x="csX281" y="csY281"/>
                    </a:cxn>
                    <a:cxn ang="0">
                      <a:pos x="csX282" y="csY282"/>
                    </a:cxn>
                    <a:cxn ang="0">
                      <a:pos x="csX283" y="csY283"/>
                    </a:cxn>
                    <a:cxn ang="0">
                      <a:pos x="csX284" y="csY284"/>
                    </a:cxn>
                    <a:cxn ang="0">
                      <a:pos x="csX285" y="csY285"/>
                    </a:cxn>
                    <a:cxn ang="0">
                      <a:pos x="csX286" y="csY286"/>
                    </a:cxn>
                    <a:cxn ang="0">
                      <a:pos x="csX287" y="csY287"/>
                    </a:cxn>
                    <a:cxn ang="0">
                      <a:pos x="csX288" y="csY288"/>
                    </a:cxn>
                    <a:cxn ang="0">
                      <a:pos x="csX289" y="csY289"/>
                    </a:cxn>
                    <a:cxn ang="0">
                      <a:pos x="csX290" y="csY290"/>
                    </a:cxn>
                    <a:cxn ang="0">
                      <a:pos x="csX291" y="csY291"/>
                    </a:cxn>
                    <a:cxn ang="0">
                      <a:pos x="csX292" y="csY292"/>
                    </a:cxn>
                    <a:cxn ang="0">
                      <a:pos x="csX293" y="csY293"/>
                    </a:cxn>
                    <a:cxn ang="0">
                      <a:pos x="csX294" y="csY294"/>
                    </a:cxn>
                    <a:cxn ang="0">
                      <a:pos x="csX295" y="csY295"/>
                    </a:cxn>
                    <a:cxn ang="0">
                      <a:pos x="csX296" y="csY296"/>
                    </a:cxn>
                    <a:cxn ang="0">
                      <a:pos x="csX297" y="csY297"/>
                    </a:cxn>
                    <a:cxn ang="0">
                      <a:pos x="csX298" y="csY298"/>
                    </a:cxn>
                    <a:cxn ang="0">
                      <a:pos x="csX299" y="csY299"/>
                    </a:cxn>
                    <a:cxn ang="0">
                      <a:pos x="csX300" y="csY300"/>
                    </a:cxn>
                    <a:cxn ang="0">
                      <a:pos x="csX301" y="csY301"/>
                    </a:cxn>
                    <a:cxn ang="0">
                      <a:pos x="csX302" y="csY302"/>
                    </a:cxn>
                    <a:cxn ang="0">
                      <a:pos x="csX303" y="csY303"/>
                    </a:cxn>
                    <a:cxn ang="0">
                      <a:pos x="csX304" y="csY304"/>
                    </a:cxn>
                    <a:cxn ang="0">
                      <a:pos x="csX305" y="csY305"/>
                    </a:cxn>
                    <a:cxn ang="0">
                      <a:pos x="csX306" y="csY306"/>
                    </a:cxn>
                    <a:cxn ang="0">
                      <a:pos x="csX307" y="csY307"/>
                    </a:cxn>
                    <a:cxn ang="0">
                      <a:pos x="csX308" y="csY308"/>
                    </a:cxn>
                    <a:cxn ang="0">
                      <a:pos x="csX309" y="csY309"/>
                    </a:cxn>
                    <a:cxn ang="0">
                      <a:pos x="csX310" y="csY310"/>
                    </a:cxn>
                    <a:cxn ang="0">
                      <a:pos x="csX311" y="csY311"/>
                    </a:cxn>
                    <a:cxn ang="0">
                      <a:pos x="csX312" y="csY312"/>
                    </a:cxn>
                    <a:cxn ang="0">
                      <a:pos x="csX313" y="csY313"/>
                    </a:cxn>
                    <a:cxn ang="0">
                      <a:pos x="csX314" y="csY314"/>
                    </a:cxn>
                    <a:cxn ang="0">
                      <a:pos x="csX315" y="csY315"/>
                    </a:cxn>
                    <a:cxn ang="0">
                      <a:pos x="csX316" y="csY316"/>
                    </a:cxn>
                    <a:cxn ang="0">
                      <a:pos x="csX317" y="csY317"/>
                    </a:cxn>
                    <a:cxn ang="0">
                      <a:pos x="csX318" y="csY318"/>
                    </a:cxn>
                    <a:cxn ang="0">
                      <a:pos x="csX319" y="csY319"/>
                    </a:cxn>
                    <a:cxn ang="0">
                      <a:pos x="csX320" y="csY320"/>
                    </a:cxn>
                    <a:cxn ang="0">
                      <a:pos x="csX321" y="csY321"/>
                    </a:cxn>
                    <a:cxn ang="0">
                      <a:pos x="csX322" y="csY322"/>
                    </a:cxn>
                    <a:cxn ang="0">
                      <a:pos x="csX323" y="csY323"/>
                    </a:cxn>
                    <a:cxn ang="0">
                      <a:pos x="csX324" y="csY324"/>
                    </a:cxn>
                    <a:cxn ang="0">
                      <a:pos x="csX325" y="csY325"/>
                    </a:cxn>
                    <a:cxn ang="0">
                      <a:pos x="csX326" y="csY326"/>
                    </a:cxn>
                    <a:cxn ang="0">
                      <a:pos x="csX327" y="csY327"/>
                    </a:cxn>
                    <a:cxn ang="0">
                      <a:pos x="csX328" y="csY328"/>
                    </a:cxn>
                    <a:cxn ang="0">
                      <a:pos x="csX329" y="csY329"/>
                    </a:cxn>
                    <a:cxn ang="0">
                      <a:pos x="csX330" y="csY330"/>
                    </a:cxn>
                    <a:cxn ang="0">
                      <a:pos x="csX331" y="csY331"/>
                    </a:cxn>
                    <a:cxn ang="0">
                      <a:pos x="csX332" y="csY332"/>
                    </a:cxn>
                    <a:cxn ang="0">
                      <a:pos x="csX333" y="csY333"/>
                    </a:cxn>
                    <a:cxn ang="0">
                      <a:pos x="csX334" y="csY334"/>
                    </a:cxn>
                    <a:cxn ang="0">
                      <a:pos x="csX335" y="csY335"/>
                    </a:cxn>
                    <a:cxn ang="0">
                      <a:pos x="csX336" y="csY336"/>
                    </a:cxn>
                    <a:cxn ang="0">
                      <a:pos x="csX337" y="csY337"/>
                    </a:cxn>
                    <a:cxn ang="0">
                      <a:pos x="csX338" y="csY338"/>
                    </a:cxn>
                    <a:cxn ang="0">
                      <a:pos x="csX339" y="csY339"/>
                    </a:cxn>
                    <a:cxn ang="0">
                      <a:pos x="csX340" y="csY340"/>
                    </a:cxn>
                    <a:cxn ang="0">
                      <a:pos x="csX341" y="csY341"/>
                    </a:cxn>
                    <a:cxn ang="0">
                      <a:pos x="csX342" y="csY342"/>
                    </a:cxn>
                    <a:cxn ang="0">
                      <a:pos x="csX343" y="csY343"/>
                    </a:cxn>
                    <a:cxn ang="0">
                      <a:pos x="csX344" y="csY344"/>
                    </a:cxn>
                    <a:cxn ang="0">
                      <a:pos x="csX345" y="csY345"/>
                    </a:cxn>
                    <a:cxn ang="0">
                      <a:pos x="csX346" y="csY346"/>
                    </a:cxn>
                    <a:cxn ang="0">
                      <a:pos x="csX347" y="csY347"/>
                    </a:cxn>
                    <a:cxn ang="0">
                      <a:pos x="csX348" y="csY348"/>
                    </a:cxn>
                    <a:cxn ang="0">
                      <a:pos x="csX349" y="csY349"/>
                    </a:cxn>
                    <a:cxn ang="0">
                      <a:pos x="csX350" y="csY350"/>
                    </a:cxn>
                    <a:cxn ang="0">
                      <a:pos x="csX351" y="csY351"/>
                    </a:cxn>
                    <a:cxn ang="0">
                      <a:pos x="csX352" y="csY352"/>
                    </a:cxn>
                    <a:cxn ang="0">
                      <a:pos x="csX353" y="csY353"/>
                    </a:cxn>
                    <a:cxn ang="0">
                      <a:pos x="csX354" y="csY354"/>
                    </a:cxn>
                    <a:cxn ang="0">
                      <a:pos x="csX355" y="csY355"/>
                    </a:cxn>
                    <a:cxn ang="0">
                      <a:pos x="csX356" y="csY356"/>
                    </a:cxn>
                    <a:cxn ang="0">
                      <a:pos x="csX357" y="csY357"/>
                    </a:cxn>
                    <a:cxn ang="0">
                      <a:pos x="csX358" y="csY358"/>
                    </a:cxn>
                    <a:cxn ang="0">
                      <a:pos x="csX359" y="csY359"/>
                    </a:cxn>
                    <a:cxn ang="0">
                      <a:pos x="csX360" y="csY360"/>
                    </a:cxn>
                    <a:cxn ang="0">
                      <a:pos x="csX361" y="csY361"/>
                    </a:cxn>
                    <a:cxn ang="0">
                      <a:pos x="csX362" y="csY362"/>
                    </a:cxn>
                    <a:cxn ang="0">
                      <a:pos x="csX363" y="csY363"/>
                    </a:cxn>
                    <a:cxn ang="0">
                      <a:pos x="csX364" y="csY364"/>
                    </a:cxn>
                    <a:cxn ang="0">
                      <a:pos x="csX365" y="csY365"/>
                    </a:cxn>
                    <a:cxn ang="0">
                      <a:pos x="csX366" y="csY366"/>
                    </a:cxn>
                    <a:cxn ang="0">
                      <a:pos x="csX367" y="csY367"/>
                    </a:cxn>
                    <a:cxn ang="0">
                      <a:pos x="csX368" y="csY368"/>
                    </a:cxn>
                    <a:cxn ang="0">
                      <a:pos x="csX369" y="csY369"/>
                    </a:cxn>
                    <a:cxn ang="0">
                      <a:pos x="csX370" y="csY370"/>
                    </a:cxn>
                    <a:cxn ang="0">
                      <a:pos x="csX371" y="csY371"/>
                    </a:cxn>
                    <a:cxn ang="0">
                      <a:pos x="csX372" y="csY372"/>
                    </a:cxn>
                    <a:cxn ang="0">
                      <a:pos x="csX373" y="csY373"/>
                    </a:cxn>
                    <a:cxn ang="0">
                      <a:pos x="csX374" y="csY374"/>
                    </a:cxn>
                    <a:cxn ang="0">
                      <a:pos x="csX375" y="csY375"/>
                    </a:cxn>
                    <a:cxn ang="0">
                      <a:pos x="csX376" y="csY376"/>
                    </a:cxn>
                    <a:cxn ang="0">
                      <a:pos x="csX377" y="csY377"/>
                    </a:cxn>
                    <a:cxn ang="0">
                      <a:pos x="csX378" y="csY378"/>
                    </a:cxn>
                    <a:cxn ang="0">
                      <a:pos x="csX379" y="csY379"/>
                    </a:cxn>
                    <a:cxn ang="0">
                      <a:pos x="csX380" y="csY380"/>
                    </a:cxn>
                    <a:cxn ang="0">
                      <a:pos x="csX381" y="csY381"/>
                    </a:cxn>
                    <a:cxn ang="0">
                      <a:pos x="csX382" y="csY382"/>
                    </a:cxn>
                    <a:cxn ang="0">
                      <a:pos x="csX383" y="csY383"/>
                    </a:cxn>
                    <a:cxn ang="0">
                      <a:pos x="csX384" y="csY384"/>
                    </a:cxn>
                    <a:cxn ang="0">
                      <a:pos x="csX385" y="csY385"/>
                    </a:cxn>
                    <a:cxn ang="0">
                      <a:pos x="csX386" y="csY386"/>
                    </a:cxn>
                    <a:cxn ang="0">
                      <a:pos x="csX387" y="csY387"/>
                    </a:cxn>
                    <a:cxn ang="0">
                      <a:pos x="csX388" y="csY388"/>
                    </a:cxn>
                    <a:cxn ang="0">
                      <a:pos x="csX389" y="csY389"/>
                    </a:cxn>
                    <a:cxn ang="0">
                      <a:pos x="csX390" y="csY390"/>
                    </a:cxn>
                    <a:cxn ang="0">
                      <a:pos x="csX391" y="csY391"/>
                    </a:cxn>
                    <a:cxn ang="0">
                      <a:pos x="csX392" y="csY392"/>
                    </a:cxn>
                    <a:cxn ang="0">
                      <a:pos x="csX393" y="csY393"/>
                    </a:cxn>
                    <a:cxn ang="0">
                      <a:pos x="csX394" y="csY394"/>
                    </a:cxn>
                    <a:cxn ang="0">
                      <a:pos x="csX395" y="csY395"/>
                    </a:cxn>
                    <a:cxn ang="0">
                      <a:pos x="csX396" y="csY396"/>
                    </a:cxn>
                    <a:cxn ang="0">
                      <a:pos x="csX397" y="csY397"/>
                    </a:cxn>
                    <a:cxn ang="0">
                      <a:pos x="csX398" y="csY398"/>
                    </a:cxn>
                    <a:cxn ang="0">
                      <a:pos x="csX399" y="csY399"/>
                    </a:cxn>
                    <a:cxn ang="0">
                      <a:pos x="csX400" y="csY400"/>
                    </a:cxn>
                    <a:cxn ang="0">
                      <a:pos x="csX401" y="csY401"/>
                    </a:cxn>
                    <a:cxn ang="0">
                      <a:pos x="csX402" y="csY402"/>
                    </a:cxn>
                    <a:cxn ang="0">
                      <a:pos x="csX403" y="csY403"/>
                    </a:cxn>
                    <a:cxn ang="0">
                      <a:pos x="csX404" y="csY404"/>
                    </a:cxn>
                    <a:cxn ang="0">
                      <a:pos x="csX405" y="csY405"/>
                    </a:cxn>
                    <a:cxn ang="0">
                      <a:pos x="csX406" y="csY406"/>
                    </a:cxn>
                    <a:cxn ang="0">
                      <a:pos x="csX407" y="csY407"/>
                    </a:cxn>
                    <a:cxn ang="0">
                      <a:pos x="csX408" y="csY408"/>
                    </a:cxn>
                    <a:cxn ang="0">
                      <a:pos x="csX409" y="csY409"/>
                    </a:cxn>
                    <a:cxn ang="0">
                      <a:pos x="csX410" y="csY410"/>
                    </a:cxn>
                    <a:cxn ang="0">
                      <a:pos x="csX411" y="csY411"/>
                    </a:cxn>
                    <a:cxn ang="0">
                      <a:pos x="csX412" y="csY412"/>
                    </a:cxn>
                    <a:cxn ang="0">
                      <a:pos x="csX413" y="csY413"/>
                    </a:cxn>
                    <a:cxn ang="0">
                      <a:pos x="csX414" y="csY414"/>
                    </a:cxn>
                    <a:cxn ang="0">
                      <a:pos x="csX415" y="csY415"/>
                    </a:cxn>
                    <a:cxn ang="0">
                      <a:pos x="csX416" y="csY416"/>
                    </a:cxn>
                    <a:cxn ang="0">
                      <a:pos x="csX417" y="csY417"/>
                    </a:cxn>
                    <a:cxn ang="0">
                      <a:pos x="csX418" y="csY418"/>
                    </a:cxn>
                    <a:cxn ang="0">
                      <a:pos x="csX419" y="csY419"/>
                    </a:cxn>
                    <a:cxn ang="0">
                      <a:pos x="csX420" y="csY420"/>
                    </a:cxn>
                    <a:cxn ang="0">
                      <a:pos x="csX421" y="csY421"/>
                    </a:cxn>
                    <a:cxn ang="0">
                      <a:pos x="csX422" y="csY422"/>
                    </a:cxn>
                    <a:cxn ang="0">
                      <a:pos x="csX423" y="csY423"/>
                    </a:cxn>
                    <a:cxn ang="0">
                      <a:pos x="csX424" y="csY424"/>
                    </a:cxn>
                    <a:cxn ang="0">
                      <a:pos x="csX425" y="csY425"/>
                    </a:cxn>
                    <a:cxn ang="0">
                      <a:pos x="csX426" y="csY426"/>
                    </a:cxn>
                    <a:cxn ang="0">
                      <a:pos x="csX427" y="csY427"/>
                    </a:cxn>
                    <a:cxn ang="0">
                      <a:pos x="csX428" y="csY428"/>
                    </a:cxn>
                    <a:cxn ang="0">
                      <a:pos x="csX429" y="csY429"/>
                    </a:cxn>
                    <a:cxn ang="0">
                      <a:pos x="csX430" y="csY430"/>
                    </a:cxn>
                    <a:cxn ang="0">
                      <a:pos x="csX431" y="csY431"/>
                    </a:cxn>
                    <a:cxn ang="0">
                      <a:pos x="csX432" y="csY432"/>
                    </a:cxn>
                    <a:cxn ang="0">
                      <a:pos x="csX433" y="csY433"/>
                    </a:cxn>
                    <a:cxn ang="0">
                      <a:pos x="csX434" y="csY434"/>
                    </a:cxn>
                    <a:cxn ang="0">
                      <a:pos x="csX435" y="csY435"/>
                    </a:cxn>
                    <a:cxn ang="0">
                      <a:pos x="csX436" y="csY436"/>
                    </a:cxn>
                    <a:cxn ang="0">
                      <a:pos x="csX437" y="csY437"/>
                    </a:cxn>
                    <a:cxn ang="0">
                      <a:pos x="csX438" y="csY438"/>
                    </a:cxn>
                    <a:cxn ang="0">
                      <a:pos x="csX439" y="csY439"/>
                    </a:cxn>
                    <a:cxn ang="0">
                      <a:pos x="csX440" y="csY440"/>
                    </a:cxn>
                    <a:cxn ang="0">
                      <a:pos x="csX441" y="csY441"/>
                    </a:cxn>
                    <a:cxn ang="0">
                      <a:pos x="csX442" y="csY442"/>
                    </a:cxn>
                    <a:cxn ang="0">
                      <a:pos x="csX443" y="csY443"/>
                    </a:cxn>
                    <a:cxn ang="0">
                      <a:pos x="csX444" y="csY444"/>
                    </a:cxn>
                    <a:cxn ang="0">
                      <a:pos x="csX445" y="csY445"/>
                    </a:cxn>
                    <a:cxn ang="0">
                      <a:pos x="csX446" y="csY446"/>
                    </a:cxn>
                    <a:cxn ang="0">
                      <a:pos x="csX447" y="csY447"/>
                    </a:cxn>
                    <a:cxn ang="0">
                      <a:pos x="csX448" y="csY448"/>
                    </a:cxn>
                    <a:cxn ang="0">
                      <a:pos x="csX449" y="csY449"/>
                    </a:cxn>
                    <a:cxn ang="0">
                      <a:pos x="csX450" y="csY450"/>
                    </a:cxn>
                    <a:cxn ang="0">
                      <a:pos x="csX451" y="csY451"/>
                    </a:cxn>
                    <a:cxn ang="0">
                      <a:pos x="csX452" y="csY452"/>
                    </a:cxn>
                    <a:cxn ang="0">
                      <a:pos x="csX453" y="csY453"/>
                    </a:cxn>
                    <a:cxn ang="0">
                      <a:pos x="csX454" y="csY454"/>
                    </a:cxn>
                    <a:cxn ang="0">
                      <a:pos x="csX455" y="csY455"/>
                    </a:cxn>
                    <a:cxn ang="0">
                      <a:pos x="csX456" y="csY456"/>
                    </a:cxn>
                    <a:cxn ang="0">
                      <a:pos x="csX457" y="csY457"/>
                    </a:cxn>
                    <a:cxn ang="0">
                      <a:pos x="csX458" y="csY458"/>
                    </a:cxn>
                    <a:cxn ang="0">
                      <a:pos x="csX459" y="csY459"/>
                    </a:cxn>
                    <a:cxn ang="0">
                      <a:pos x="csX460" y="csY460"/>
                    </a:cxn>
                    <a:cxn ang="0">
                      <a:pos x="csX461" y="csY461"/>
                    </a:cxn>
                    <a:cxn ang="0">
                      <a:pos x="csX462" y="csY462"/>
                    </a:cxn>
                    <a:cxn ang="0">
                      <a:pos x="csX463" y="csY463"/>
                    </a:cxn>
                    <a:cxn ang="0">
                      <a:pos x="csX464" y="csY464"/>
                    </a:cxn>
                    <a:cxn ang="0">
                      <a:pos x="csX465" y="csY465"/>
                    </a:cxn>
                    <a:cxn ang="0">
                      <a:pos x="csX466" y="csY466"/>
                    </a:cxn>
                    <a:cxn ang="0">
                      <a:pos x="csX467" y="csY467"/>
                    </a:cxn>
                    <a:cxn ang="0">
                      <a:pos x="csX468" y="csY468"/>
                    </a:cxn>
                    <a:cxn ang="0">
                      <a:pos x="csX469" y="csY469"/>
                    </a:cxn>
                    <a:cxn ang="0">
                      <a:pos x="csX470" y="csY470"/>
                    </a:cxn>
                    <a:cxn ang="0">
                      <a:pos x="csX471" y="csY471"/>
                    </a:cxn>
                    <a:cxn ang="0">
                      <a:pos x="csX472" y="csY472"/>
                    </a:cxn>
                    <a:cxn ang="0">
                      <a:pos x="csX473" y="csY473"/>
                    </a:cxn>
                    <a:cxn ang="0">
                      <a:pos x="csX474" y="csY474"/>
                    </a:cxn>
                    <a:cxn ang="0">
                      <a:pos x="csX475" y="csY475"/>
                    </a:cxn>
                    <a:cxn ang="0">
                      <a:pos x="csX476" y="csY476"/>
                    </a:cxn>
                    <a:cxn ang="0">
                      <a:pos x="csX477" y="csY477"/>
                    </a:cxn>
                    <a:cxn ang="0">
                      <a:pos x="csX478" y="csY478"/>
                    </a:cxn>
                    <a:cxn ang="0">
                      <a:pos x="csX479" y="csY479"/>
                    </a:cxn>
                    <a:cxn ang="0">
                      <a:pos x="csX480" y="csY480"/>
                    </a:cxn>
                    <a:cxn ang="0">
                      <a:pos x="csX481" y="csY481"/>
                    </a:cxn>
                    <a:cxn ang="0">
                      <a:pos x="csX482" y="csY482"/>
                    </a:cxn>
                    <a:cxn ang="0">
                      <a:pos x="csX483" y="csY483"/>
                    </a:cxn>
                    <a:cxn ang="0">
                      <a:pos x="csX484" y="csY484"/>
                    </a:cxn>
                    <a:cxn ang="0">
                      <a:pos x="csX485" y="csY485"/>
                    </a:cxn>
                    <a:cxn ang="0">
                      <a:pos x="csX486" y="csY486"/>
                    </a:cxn>
                    <a:cxn ang="0">
                      <a:pos x="csX487" y="csY487"/>
                    </a:cxn>
                    <a:cxn ang="0">
                      <a:pos x="csX488" y="csY488"/>
                    </a:cxn>
                    <a:cxn ang="0">
                      <a:pos x="csX489" y="csY489"/>
                    </a:cxn>
                    <a:cxn ang="0">
                      <a:pos x="csX490" y="csY490"/>
                    </a:cxn>
                    <a:cxn ang="0">
                      <a:pos x="csX491" y="csY491"/>
                    </a:cxn>
                    <a:cxn ang="0">
                      <a:pos x="csX492" y="csY492"/>
                    </a:cxn>
                    <a:cxn ang="0">
                      <a:pos x="csX493" y="csY493"/>
                    </a:cxn>
                    <a:cxn ang="0">
                      <a:pos x="csX494" y="csY494"/>
                    </a:cxn>
                    <a:cxn ang="0">
                      <a:pos x="csX495" y="csY495"/>
                    </a:cxn>
                    <a:cxn ang="0">
                      <a:pos x="csX496" y="csY496"/>
                    </a:cxn>
                    <a:cxn ang="0">
                      <a:pos x="csX497" y="csY497"/>
                    </a:cxn>
                    <a:cxn ang="0">
                      <a:pos x="csX498" y="csY498"/>
                    </a:cxn>
                    <a:cxn ang="0">
                      <a:pos x="csX499" y="csY499"/>
                    </a:cxn>
                    <a:cxn ang="0">
                      <a:pos x="csX500" y="csY500"/>
                    </a:cxn>
                    <a:cxn ang="0">
                      <a:pos x="csX501" y="csY501"/>
                    </a:cxn>
                    <a:cxn ang="0">
                      <a:pos x="csX502" y="csY502"/>
                    </a:cxn>
                    <a:cxn ang="0">
                      <a:pos x="csX503" y="csY503"/>
                    </a:cxn>
                    <a:cxn ang="0">
                      <a:pos x="csX504" y="csY504"/>
                    </a:cxn>
                    <a:cxn ang="0">
                      <a:pos x="csX505" y="csY505"/>
                    </a:cxn>
                    <a:cxn ang="0">
                      <a:pos x="csX506" y="csY506"/>
                    </a:cxn>
                    <a:cxn ang="0">
                      <a:pos x="csX507" y="csY507"/>
                    </a:cxn>
                    <a:cxn ang="0">
                      <a:pos x="csX508" y="csY508"/>
                    </a:cxn>
                    <a:cxn ang="0">
                      <a:pos x="csX509" y="csY509"/>
                    </a:cxn>
                    <a:cxn ang="0">
                      <a:pos x="csX510" y="csY510"/>
                    </a:cxn>
                    <a:cxn ang="0">
                      <a:pos x="csX511" y="csY511"/>
                    </a:cxn>
                    <a:cxn ang="0">
                      <a:pos x="csX512" y="csY512"/>
                    </a:cxn>
                    <a:cxn ang="0">
                      <a:pos x="csX513" y="csY513"/>
                    </a:cxn>
                    <a:cxn ang="0">
                      <a:pos x="csX514" y="csY514"/>
                    </a:cxn>
                    <a:cxn ang="0">
                      <a:pos x="csX515" y="csY515"/>
                    </a:cxn>
                    <a:cxn ang="0">
                      <a:pos x="csX516" y="csY516"/>
                    </a:cxn>
                    <a:cxn ang="0">
                      <a:pos x="csX517" y="csY517"/>
                    </a:cxn>
                    <a:cxn ang="0">
                      <a:pos x="csX518" y="csY518"/>
                    </a:cxn>
                    <a:cxn ang="0">
                      <a:pos x="csX519" y="csY519"/>
                    </a:cxn>
                    <a:cxn ang="0">
                      <a:pos x="csX520" y="csY520"/>
                    </a:cxn>
                    <a:cxn ang="0">
                      <a:pos x="csX521" y="csY521"/>
                    </a:cxn>
                    <a:cxn ang="0">
                      <a:pos x="csX522" y="csY522"/>
                    </a:cxn>
                    <a:cxn ang="0">
                      <a:pos x="csX523" y="csY523"/>
                    </a:cxn>
                    <a:cxn ang="0">
                      <a:pos x="csX524" y="csY524"/>
                    </a:cxn>
                    <a:cxn ang="0">
                      <a:pos x="csX525" y="csY525"/>
                    </a:cxn>
                    <a:cxn ang="0">
                      <a:pos x="csX526" y="csY526"/>
                    </a:cxn>
                    <a:cxn ang="0">
                      <a:pos x="csX527" y="csY527"/>
                    </a:cxn>
                    <a:cxn ang="0">
                      <a:pos x="csX528" y="csY528"/>
                    </a:cxn>
                    <a:cxn ang="0">
                      <a:pos x="csX529" y="csY529"/>
                    </a:cxn>
                    <a:cxn ang="0">
                      <a:pos x="csX530" y="csY530"/>
                    </a:cxn>
                    <a:cxn ang="0">
                      <a:pos x="csX531" y="csY531"/>
                    </a:cxn>
                    <a:cxn ang="0">
                      <a:pos x="csX532" y="csY532"/>
                    </a:cxn>
                    <a:cxn ang="0">
                      <a:pos x="csX533" y="csY533"/>
                    </a:cxn>
                    <a:cxn ang="0">
                      <a:pos x="csX534" y="csY534"/>
                    </a:cxn>
                    <a:cxn ang="0">
                      <a:pos x="csX535" y="csY535"/>
                    </a:cxn>
                    <a:cxn ang="0">
                      <a:pos x="csX536" y="csY536"/>
                    </a:cxn>
                    <a:cxn ang="0">
                      <a:pos x="csX537" y="csY537"/>
                    </a:cxn>
                    <a:cxn ang="0">
                      <a:pos x="csX538" y="csY538"/>
                    </a:cxn>
                    <a:cxn ang="0">
                      <a:pos x="csX539" y="csY539"/>
                    </a:cxn>
                    <a:cxn ang="0">
                      <a:pos x="csX540" y="csY540"/>
                    </a:cxn>
                    <a:cxn ang="0">
                      <a:pos x="csX541" y="csY541"/>
                    </a:cxn>
                    <a:cxn ang="0">
                      <a:pos x="csX542" y="csY542"/>
                    </a:cxn>
                    <a:cxn ang="0">
                      <a:pos x="csX543" y="csY543"/>
                    </a:cxn>
                    <a:cxn ang="0">
                      <a:pos x="csX544" y="csY544"/>
                    </a:cxn>
                    <a:cxn ang="0">
                      <a:pos x="csX545" y="csY545"/>
                    </a:cxn>
                    <a:cxn ang="0">
                      <a:pos x="csX546" y="csY546"/>
                    </a:cxn>
                    <a:cxn ang="0">
                      <a:pos x="csX547" y="csY547"/>
                    </a:cxn>
                    <a:cxn ang="0">
                      <a:pos x="csX548" y="csY548"/>
                    </a:cxn>
                    <a:cxn ang="0">
                      <a:pos x="csX549" y="csY549"/>
                    </a:cxn>
                    <a:cxn ang="0">
                      <a:pos x="csX550" y="csY550"/>
                    </a:cxn>
                    <a:cxn ang="0">
                      <a:pos x="csX551" y="csY551"/>
                    </a:cxn>
                    <a:cxn ang="0">
                      <a:pos x="csX552" y="csY552"/>
                    </a:cxn>
                    <a:cxn ang="0">
                      <a:pos x="csX553" y="csY553"/>
                    </a:cxn>
                    <a:cxn ang="0">
                      <a:pos x="csX554" y="csY554"/>
                    </a:cxn>
                    <a:cxn ang="0">
                      <a:pos x="csX555" y="csY555"/>
                    </a:cxn>
                    <a:cxn ang="0">
                      <a:pos x="csX556" y="csY556"/>
                    </a:cxn>
                    <a:cxn ang="0">
                      <a:pos x="csX557" y="csY557"/>
                    </a:cxn>
                    <a:cxn ang="0">
                      <a:pos x="csX558" y="csY558"/>
                    </a:cxn>
                    <a:cxn ang="0">
                      <a:pos x="csX559" y="csY559"/>
                    </a:cxn>
                    <a:cxn ang="0">
                      <a:pos x="csX560" y="csY560"/>
                    </a:cxn>
                    <a:cxn ang="0">
                      <a:pos x="csX561" y="csY561"/>
                    </a:cxn>
                    <a:cxn ang="0">
                      <a:pos x="csX562" y="csY562"/>
                    </a:cxn>
                    <a:cxn ang="0">
                      <a:pos x="csX563" y="csY563"/>
                    </a:cxn>
                    <a:cxn ang="0">
                      <a:pos x="csX564" y="csY564"/>
                    </a:cxn>
                    <a:cxn ang="0">
                      <a:pos x="csX565" y="csY565"/>
                    </a:cxn>
                    <a:cxn ang="0">
                      <a:pos x="csX566" y="csY566"/>
                    </a:cxn>
                    <a:cxn ang="0">
                      <a:pos x="csX567" y="csY567"/>
                    </a:cxn>
                    <a:cxn ang="0">
                      <a:pos x="csX568" y="csY568"/>
                    </a:cxn>
                    <a:cxn ang="0">
                      <a:pos x="csX569" y="csY569"/>
                    </a:cxn>
                    <a:cxn ang="0">
                      <a:pos x="csX570" y="csY570"/>
                    </a:cxn>
                    <a:cxn ang="0">
                      <a:pos x="csX571" y="csY571"/>
                    </a:cxn>
                    <a:cxn ang="0">
                      <a:pos x="csX572" y="csY572"/>
                    </a:cxn>
                    <a:cxn ang="0">
                      <a:pos x="csX573" y="csY573"/>
                    </a:cxn>
                    <a:cxn ang="0">
                      <a:pos x="csX574" y="csY574"/>
                    </a:cxn>
                    <a:cxn ang="0">
                      <a:pos x="csX575" y="csY575"/>
                    </a:cxn>
                    <a:cxn ang="0">
                      <a:pos x="csX576" y="csY576"/>
                    </a:cxn>
                    <a:cxn ang="0">
                      <a:pos x="csX577" y="csY577"/>
                    </a:cxn>
                    <a:cxn ang="0">
                      <a:pos x="csX578" y="csY578"/>
                    </a:cxn>
                    <a:cxn ang="0">
                      <a:pos x="csX579" y="csY579"/>
                    </a:cxn>
                    <a:cxn ang="0">
                      <a:pos x="csX580" y="csY580"/>
                    </a:cxn>
                    <a:cxn ang="0">
                      <a:pos x="csX581" y="csY581"/>
                    </a:cxn>
                    <a:cxn ang="0">
                      <a:pos x="csX582" y="csY582"/>
                    </a:cxn>
                    <a:cxn ang="0">
                      <a:pos x="csX583" y="csY583"/>
                    </a:cxn>
                    <a:cxn ang="0">
                      <a:pos x="csX584" y="csY584"/>
                    </a:cxn>
                    <a:cxn ang="0">
                      <a:pos x="csX585" y="csY585"/>
                    </a:cxn>
                    <a:cxn ang="0">
                      <a:pos x="csX586" y="csY586"/>
                    </a:cxn>
                    <a:cxn ang="0">
                      <a:pos x="csX587" y="csY587"/>
                    </a:cxn>
                    <a:cxn ang="0">
                      <a:pos x="csX588" y="csY588"/>
                    </a:cxn>
                    <a:cxn ang="0">
                      <a:pos x="csX589" y="csY589"/>
                    </a:cxn>
                    <a:cxn ang="0">
                      <a:pos x="csX590" y="csY590"/>
                    </a:cxn>
                    <a:cxn ang="0">
                      <a:pos x="csX591" y="csY591"/>
                    </a:cxn>
                    <a:cxn ang="0">
                      <a:pos x="csX592" y="csY592"/>
                    </a:cxn>
                    <a:cxn ang="0">
                      <a:pos x="csX593" y="csY593"/>
                    </a:cxn>
                    <a:cxn ang="0">
                      <a:pos x="csX594" y="csY594"/>
                    </a:cxn>
                    <a:cxn ang="0">
                      <a:pos x="csX595" y="csY595"/>
                    </a:cxn>
                    <a:cxn ang="0">
                      <a:pos x="csX596" y="csY596"/>
                    </a:cxn>
                    <a:cxn ang="0">
                      <a:pos x="csX597" y="csY597"/>
                    </a:cxn>
                    <a:cxn ang="0">
                      <a:pos x="csX598" y="csY598"/>
                    </a:cxn>
                    <a:cxn ang="0">
                      <a:pos x="csX599" y="csY599"/>
                    </a:cxn>
                    <a:cxn ang="0">
                      <a:pos x="csX600" y="csY600"/>
                    </a:cxn>
                    <a:cxn ang="0">
                      <a:pos x="csX601" y="csY601"/>
                    </a:cxn>
                    <a:cxn ang="0">
                      <a:pos x="csX602" y="csY602"/>
                    </a:cxn>
                    <a:cxn ang="0">
                      <a:pos x="csX603" y="csY603"/>
                    </a:cxn>
                    <a:cxn ang="0">
                      <a:pos x="csX604" y="csY604"/>
                    </a:cxn>
                    <a:cxn ang="0">
                      <a:pos x="csX605" y="csY605"/>
                    </a:cxn>
                    <a:cxn ang="0">
                      <a:pos x="csX606" y="csY606"/>
                    </a:cxn>
                    <a:cxn ang="0">
                      <a:pos x="csX607" y="csY607"/>
                    </a:cxn>
                    <a:cxn ang="0">
                      <a:pos x="csX608" y="csY608"/>
                    </a:cxn>
                    <a:cxn ang="0">
                      <a:pos x="csX609" y="csY609"/>
                    </a:cxn>
                    <a:cxn ang="0">
                      <a:pos x="csX610" y="csY610"/>
                    </a:cxn>
                    <a:cxn ang="0">
                      <a:pos x="csX611" y="csY611"/>
                    </a:cxn>
                    <a:cxn ang="0">
                      <a:pos x="csX612" y="csY612"/>
                    </a:cxn>
                    <a:cxn ang="0">
                      <a:pos x="csX613" y="csY613"/>
                    </a:cxn>
                    <a:cxn ang="0">
                      <a:pos x="csX614" y="csY614"/>
                    </a:cxn>
                    <a:cxn ang="0">
                      <a:pos x="csX615" y="csY615"/>
                    </a:cxn>
                    <a:cxn ang="0">
                      <a:pos x="csX616" y="csY616"/>
                    </a:cxn>
                    <a:cxn ang="0">
                      <a:pos x="csX617" y="csY617"/>
                    </a:cxn>
                    <a:cxn ang="0">
                      <a:pos x="csX618" y="csY618"/>
                    </a:cxn>
                    <a:cxn ang="0">
                      <a:pos x="csX619" y="csY619"/>
                    </a:cxn>
                    <a:cxn ang="0">
                      <a:pos x="csX620" y="csY620"/>
                    </a:cxn>
                    <a:cxn ang="0">
                      <a:pos x="csX621" y="csY621"/>
                    </a:cxn>
                    <a:cxn ang="0">
                      <a:pos x="csX622" y="csY622"/>
                    </a:cxn>
                    <a:cxn ang="0">
                      <a:pos x="csX623" y="csY623"/>
                    </a:cxn>
                    <a:cxn ang="0">
                      <a:pos x="csX624" y="csY624"/>
                    </a:cxn>
                    <a:cxn ang="0">
                      <a:pos x="csX625" y="csY625"/>
                    </a:cxn>
                    <a:cxn ang="0">
                      <a:pos x="csX626" y="csY626"/>
                    </a:cxn>
                    <a:cxn ang="0">
                      <a:pos x="csX627" y="csY627"/>
                    </a:cxn>
                    <a:cxn ang="0">
                      <a:pos x="csX628" y="csY628"/>
                    </a:cxn>
                    <a:cxn ang="0">
                      <a:pos x="csX629" y="csY629"/>
                    </a:cxn>
                    <a:cxn ang="0">
                      <a:pos x="csX630" y="csY630"/>
                    </a:cxn>
                    <a:cxn ang="0">
                      <a:pos x="csX631" y="csY631"/>
                    </a:cxn>
                    <a:cxn ang="0">
                      <a:pos x="csX632" y="csY632"/>
                    </a:cxn>
                    <a:cxn ang="0">
                      <a:pos x="csX633" y="csY633"/>
                    </a:cxn>
                    <a:cxn ang="0">
                      <a:pos x="csX634" y="csY634"/>
                    </a:cxn>
                    <a:cxn ang="0">
                      <a:pos x="csX635" y="csY635"/>
                    </a:cxn>
                    <a:cxn ang="0">
                      <a:pos x="csX636" y="csY636"/>
                    </a:cxn>
                    <a:cxn ang="0">
                      <a:pos x="csX637" y="csY637"/>
                    </a:cxn>
                    <a:cxn ang="0">
                      <a:pos x="csX638" y="csY638"/>
                    </a:cxn>
                    <a:cxn ang="0">
                      <a:pos x="csX639" y="csY639"/>
                    </a:cxn>
                    <a:cxn ang="0">
                      <a:pos x="csX640" y="csY640"/>
                    </a:cxn>
                    <a:cxn ang="0">
                      <a:pos x="csX641" y="csY641"/>
                    </a:cxn>
                    <a:cxn ang="0">
                      <a:pos x="csX642" y="csY642"/>
                    </a:cxn>
                    <a:cxn ang="0">
                      <a:pos x="csX643" y="csY643"/>
                    </a:cxn>
                    <a:cxn ang="0">
                      <a:pos x="csX644" y="csY644"/>
                    </a:cxn>
                    <a:cxn ang="0">
                      <a:pos x="csX645" y="csY645"/>
                    </a:cxn>
                    <a:cxn ang="0">
                      <a:pos x="csX646" y="csY646"/>
                    </a:cxn>
                    <a:cxn ang="0">
                      <a:pos x="csX647" y="csY647"/>
                    </a:cxn>
                    <a:cxn ang="0">
                      <a:pos x="csX648" y="csY648"/>
                    </a:cxn>
                    <a:cxn ang="0">
                      <a:pos x="csX649" y="csY649"/>
                    </a:cxn>
                    <a:cxn ang="0">
                      <a:pos x="csX650" y="csY650"/>
                    </a:cxn>
                    <a:cxn ang="0">
                      <a:pos x="csX651" y="csY651"/>
                    </a:cxn>
                    <a:cxn ang="0">
                      <a:pos x="csX652" y="csY652"/>
                    </a:cxn>
                    <a:cxn ang="0">
                      <a:pos x="csX653" y="csY653"/>
                    </a:cxn>
                    <a:cxn ang="0">
                      <a:pos x="csX654" y="csY654"/>
                    </a:cxn>
                    <a:cxn ang="0">
                      <a:pos x="csX655" y="csY655"/>
                    </a:cxn>
                    <a:cxn ang="0">
                      <a:pos x="csX656" y="csY656"/>
                    </a:cxn>
                    <a:cxn ang="0">
                      <a:pos x="csX657" y="csY657"/>
                    </a:cxn>
                    <a:cxn ang="0">
                      <a:pos x="csX658" y="csY658"/>
                    </a:cxn>
                    <a:cxn ang="0">
                      <a:pos x="csX659" y="csY659"/>
                    </a:cxn>
                    <a:cxn ang="0">
                      <a:pos x="csX660" y="csY660"/>
                    </a:cxn>
                    <a:cxn ang="0">
                      <a:pos x="csX661" y="csY661"/>
                    </a:cxn>
                    <a:cxn ang="0">
                      <a:pos x="csX662" y="csY662"/>
                    </a:cxn>
                    <a:cxn ang="0">
                      <a:pos x="csX663" y="csY663"/>
                    </a:cxn>
                    <a:cxn ang="0">
                      <a:pos x="csX664" y="csY664"/>
                    </a:cxn>
                    <a:cxn ang="0">
                      <a:pos x="csX665" y="csY665"/>
                    </a:cxn>
                    <a:cxn ang="0">
                      <a:pos x="csX666" y="csY666"/>
                    </a:cxn>
                    <a:cxn ang="0">
                      <a:pos x="csX667" y="csY667"/>
                    </a:cxn>
                    <a:cxn ang="0">
                      <a:pos x="csX668" y="csY668"/>
                    </a:cxn>
                    <a:cxn ang="0">
                      <a:pos x="csX669" y="csY669"/>
                    </a:cxn>
                    <a:cxn ang="0">
                      <a:pos x="csX670" y="csY670"/>
                    </a:cxn>
                    <a:cxn ang="0">
                      <a:pos x="csX671" y="csY671"/>
                    </a:cxn>
                    <a:cxn ang="0">
                      <a:pos x="csX672" y="csY672"/>
                    </a:cxn>
                    <a:cxn ang="0">
                      <a:pos x="csX673" y="csY673"/>
                    </a:cxn>
                    <a:cxn ang="0">
                      <a:pos x="csX674" y="csY674"/>
                    </a:cxn>
                    <a:cxn ang="0">
                      <a:pos x="csX675" y="csY675"/>
                    </a:cxn>
                    <a:cxn ang="0">
                      <a:pos x="csX676" y="csY676"/>
                    </a:cxn>
                    <a:cxn ang="0">
                      <a:pos x="csX677" y="csY677"/>
                    </a:cxn>
                    <a:cxn ang="0">
                      <a:pos x="csX678" y="csY678"/>
                    </a:cxn>
                    <a:cxn ang="0">
                      <a:pos x="csX679" y="csY679"/>
                    </a:cxn>
                    <a:cxn ang="0">
                      <a:pos x="csX680" y="csY680"/>
                    </a:cxn>
                    <a:cxn ang="0">
                      <a:pos x="csX681" y="csY681"/>
                    </a:cxn>
                    <a:cxn ang="0">
                      <a:pos x="csX682" y="csY682"/>
                    </a:cxn>
                    <a:cxn ang="0">
                      <a:pos x="csX683" y="csY683"/>
                    </a:cxn>
                    <a:cxn ang="0">
                      <a:pos x="csX684" y="csY684"/>
                    </a:cxn>
                    <a:cxn ang="0">
                      <a:pos x="csX685" y="csY685"/>
                    </a:cxn>
                    <a:cxn ang="0">
                      <a:pos x="csX686" y="csY686"/>
                    </a:cxn>
                    <a:cxn ang="0">
                      <a:pos x="csX687" y="csY687"/>
                    </a:cxn>
                    <a:cxn ang="0">
                      <a:pos x="csX688" y="csY688"/>
                    </a:cxn>
                    <a:cxn ang="0">
                      <a:pos x="csX689" y="csY689"/>
                    </a:cxn>
                    <a:cxn ang="0">
                      <a:pos x="csX690" y="csY690"/>
                    </a:cxn>
                    <a:cxn ang="0">
                      <a:pos x="csX691" y="csY691"/>
                    </a:cxn>
                    <a:cxn ang="0">
                      <a:pos x="csX692" y="csY692"/>
                    </a:cxn>
                    <a:cxn ang="0">
                      <a:pos x="csX693" y="csY693"/>
                    </a:cxn>
                    <a:cxn ang="0">
                      <a:pos x="csX694" y="csY694"/>
                    </a:cxn>
                    <a:cxn ang="0">
                      <a:pos x="csX695" y="csY695"/>
                    </a:cxn>
                    <a:cxn ang="0">
                      <a:pos x="csX696" y="csY696"/>
                    </a:cxn>
                    <a:cxn ang="0">
                      <a:pos x="csX697" y="csY697"/>
                    </a:cxn>
                    <a:cxn ang="0">
                      <a:pos x="csX698" y="csY698"/>
                    </a:cxn>
                    <a:cxn ang="0">
                      <a:pos x="csX699" y="csY699"/>
                    </a:cxn>
                    <a:cxn ang="0">
                      <a:pos x="csX700" y="csY700"/>
                    </a:cxn>
                    <a:cxn ang="0">
                      <a:pos x="csX701" y="csY701"/>
                    </a:cxn>
                    <a:cxn ang="0">
                      <a:pos x="csX702" y="csY702"/>
                    </a:cxn>
                    <a:cxn ang="0">
                      <a:pos x="csX703" y="csY703"/>
                    </a:cxn>
                    <a:cxn ang="0">
                      <a:pos x="csX704" y="csY704"/>
                    </a:cxn>
                    <a:cxn ang="0">
                      <a:pos x="csX705" y="csY705"/>
                    </a:cxn>
                    <a:cxn ang="0">
                      <a:pos x="csX706" y="csY706"/>
                    </a:cxn>
                    <a:cxn ang="0">
                      <a:pos x="csX707" y="csY707"/>
                    </a:cxn>
                    <a:cxn ang="0">
                      <a:pos x="csX708" y="csY708"/>
                    </a:cxn>
                    <a:cxn ang="0">
                      <a:pos x="csX709" y="csY709"/>
                    </a:cxn>
                    <a:cxn ang="0">
                      <a:pos x="csX710" y="csY710"/>
                    </a:cxn>
                    <a:cxn ang="0">
                      <a:pos x="csX711" y="csY711"/>
                    </a:cxn>
                    <a:cxn ang="0">
                      <a:pos x="csX712" y="csY712"/>
                    </a:cxn>
                    <a:cxn ang="0">
                      <a:pos x="csX713" y="csY713"/>
                    </a:cxn>
                    <a:cxn ang="0">
                      <a:pos x="csX714" y="csY714"/>
                    </a:cxn>
                    <a:cxn ang="0">
                      <a:pos x="csX715" y="csY715"/>
                    </a:cxn>
                    <a:cxn ang="0">
                      <a:pos x="csX716" y="csY716"/>
                    </a:cxn>
                    <a:cxn ang="0">
                      <a:pos x="csX717" y="csY717"/>
                    </a:cxn>
                    <a:cxn ang="0">
                      <a:pos x="csX718" y="csY718"/>
                    </a:cxn>
                    <a:cxn ang="0">
                      <a:pos x="csX719" y="csY719"/>
                    </a:cxn>
                    <a:cxn ang="0">
                      <a:pos x="csX720" y="csY720"/>
                    </a:cxn>
                    <a:cxn ang="0">
                      <a:pos x="csX721" y="csY721"/>
                    </a:cxn>
                    <a:cxn ang="0">
                      <a:pos x="csX722" y="csY722"/>
                    </a:cxn>
                    <a:cxn ang="0">
                      <a:pos x="csX723" y="csY723"/>
                    </a:cxn>
                    <a:cxn ang="0">
                      <a:pos x="csX724" y="csY724"/>
                    </a:cxn>
                    <a:cxn ang="0">
                      <a:pos x="csX725" y="csY725"/>
                    </a:cxn>
                    <a:cxn ang="0">
                      <a:pos x="csX726" y="csY726"/>
                    </a:cxn>
                    <a:cxn ang="0">
                      <a:pos x="csX727" y="csY727"/>
                    </a:cxn>
                    <a:cxn ang="0">
                      <a:pos x="csX728" y="csY728"/>
                    </a:cxn>
                    <a:cxn ang="0">
                      <a:pos x="csX729" y="csY729"/>
                    </a:cxn>
                    <a:cxn ang="0">
                      <a:pos x="csX730" y="csY730"/>
                    </a:cxn>
                    <a:cxn ang="0">
                      <a:pos x="csX731" y="csY731"/>
                    </a:cxn>
                    <a:cxn ang="0">
                      <a:pos x="csX732" y="csY732"/>
                    </a:cxn>
                    <a:cxn ang="0">
                      <a:pos x="csX733" y="csY733"/>
                    </a:cxn>
                    <a:cxn ang="0">
                      <a:pos x="csX734" y="csY734"/>
                    </a:cxn>
                    <a:cxn ang="0">
                      <a:pos x="csX735" y="csY735"/>
                    </a:cxn>
                    <a:cxn ang="0">
                      <a:pos x="csX736" y="csY736"/>
                    </a:cxn>
                    <a:cxn ang="0">
                      <a:pos x="csX737" y="csY737"/>
                    </a:cxn>
                    <a:cxn ang="0">
                      <a:pos x="csX738" y="csY738"/>
                    </a:cxn>
                    <a:cxn ang="0">
                      <a:pos x="csX739" y="csY739"/>
                    </a:cxn>
                    <a:cxn ang="0">
                      <a:pos x="csX740" y="csY740"/>
                    </a:cxn>
                    <a:cxn ang="0">
                      <a:pos x="csX741" y="csY741"/>
                    </a:cxn>
                    <a:cxn ang="0">
                      <a:pos x="csX742" y="csY742"/>
                    </a:cxn>
                    <a:cxn ang="0">
                      <a:pos x="csX743" y="csY743"/>
                    </a:cxn>
                    <a:cxn ang="0">
                      <a:pos x="csX744" y="csY744"/>
                    </a:cxn>
                    <a:cxn ang="0">
                      <a:pos x="csX745" y="csY745"/>
                    </a:cxn>
                    <a:cxn ang="0">
                      <a:pos x="csX746" y="csY746"/>
                    </a:cxn>
                    <a:cxn ang="0">
                      <a:pos x="csX747" y="csY747"/>
                    </a:cxn>
                    <a:cxn ang="0">
                      <a:pos x="csX748" y="csY748"/>
                    </a:cxn>
                    <a:cxn ang="0">
                      <a:pos x="csX749" y="csY749"/>
                    </a:cxn>
                    <a:cxn ang="0">
                      <a:pos x="csX750" y="csY750"/>
                    </a:cxn>
                    <a:cxn ang="0">
                      <a:pos x="csX751" y="csY751"/>
                    </a:cxn>
                    <a:cxn ang="0">
                      <a:pos x="csX752" y="csY752"/>
                    </a:cxn>
                    <a:cxn ang="0">
                      <a:pos x="csX753" y="csY753"/>
                    </a:cxn>
                    <a:cxn ang="0">
                      <a:pos x="csX754" y="csY754"/>
                    </a:cxn>
                    <a:cxn ang="0">
                      <a:pos x="csX755" y="csY755"/>
                    </a:cxn>
                    <a:cxn ang="0">
                      <a:pos x="csX756" y="csY756"/>
                    </a:cxn>
                    <a:cxn ang="0">
                      <a:pos x="csX757" y="csY757"/>
                    </a:cxn>
                    <a:cxn ang="0">
                      <a:pos x="csX758" y="csY758"/>
                    </a:cxn>
                    <a:cxn ang="0">
                      <a:pos x="csX759" y="csY759"/>
                    </a:cxn>
                    <a:cxn ang="0">
                      <a:pos x="csX760" y="csY760"/>
                    </a:cxn>
                    <a:cxn ang="0">
                      <a:pos x="csX761" y="csY761"/>
                    </a:cxn>
                    <a:cxn ang="0">
                      <a:pos x="csX762" y="csY762"/>
                    </a:cxn>
                    <a:cxn ang="0">
                      <a:pos x="csX763" y="csY763"/>
                    </a:cxn>
                    <a:cxn ang="0">
                      <a:pos x="csX764" y="csY764"/>
                    </a:cxn>
                    <a:cxn ang="0">
                      <a:pos x="csX765" y="csY765"/>
                    </a:cxn>
                    <a:cxn ang="0">
                      <a:pos x="csX766" y="csY766"/>
                    </a:cxn>
                    <a:cxn ang="0">
                      <a:pos x="csX767" y="csY767"/>
                    </a:cxn>
                    <a:cxn ang="0">
                      <a:pos x="csX768" y="csY768"/>
                    </a:cxn>
                    <a:cxn ang="0">
                      <a:pos x="csX769" y="csY769"/>
                    </a:cxn>
                    <a:cxn ang="0">
                      <a:pos x="csX770" y="csY770"/>
                    </a:cxn>
                    <a:cxn ang="0">
                      <a:pos x="csX771" y="csY771"/>
                    </a:cxn>
                    <a:cxn ang="0">
                      <a:pos x="csX772" y="csY772"/>
                    </a:cxn>
                    <a:cxn ang="0">
                      <a:pos x="csX773" y="csY773"/>
                    </a:cxn>
                    <a:cxn ang="0">
                      <a:pos x="csX774" y="csY774"/>
                    </a:cxn>
                    <a:cxn ang="0">
                      <a:pos x="csX775" y="csY775"/>
                    </a:cxn>
                    <a:cxn ang="0">
                      <a:pos x="csX776" y="csY776"/>
                    </a:cxn>
                    <a:cxn ang="0">
                      <a:pos x="csX777" y="csY777"/>
                    </a:cxn>
                    <a:cxn ang="0">
                      <a:pos x="csX778" y="csY778"/>
                    </a:cxn>
                    <a:cxn ang="0">
                      <a:pos x="csX779" y="csY779"/>
                    </a:cxn>
                    <a:cxn ang="0">
                      <a:pos x="csX780" y="csY780"/>
                    </a:cxn>
                    <a:cxn ang="0">
                      <a:pos x="csX781" y="csY781"/>
                    </a:cxn>
                    <a:cxn ang="0">
                      <a:pos x="csX782" y="csY782"/>
                    </a:cxn>
                    <a:cxn ang="0">
                      <a:pos x="csX783" y="csY783"/>
                    </a:cxn>
                    <a:cxn ang="0">
                      <a:pos x="csX784" y="csY784"/>
                    </a:cxn>
                    <a:cxn ang="0">
                      <a:pos x="csX785" y="csY785"/>
                    </a:cxn>
                    <a:cxn ang="0">
                      <a:pos x="csX786" y="csY786"/>
                    </a:cxn>
                    <a:cxn ang="0">
                      <a:pos x="csX787" y="csY787"/>
                    </a:cxn>
                    <a:cxn ang="0">
                      <a:pos x="csX788" y="csY788"/>
                    </a:cxn>
                    <a:cxn ang="0">
                      <a:pos x="csX789" y="csY789"/>
                    </a:cxn>
                    <a:cxn ang="0">
                      <a:pos x="csX790" y="csY790"/>
                    </a:cxn>
                    <a:cxn ang="0">
                      <a:pos x="csX791" y="csY791"/>
                    </a:cxn>
                    <a:cxn ang="0">
                      <a:pos x="csX792" y="csY792"/>
                    </a:cxn>
                    <a:cxn ang="0">
                      <a:pos x="csX793" y="csY793"/>
                    </a:cxn>
                    <a:cxn ang="0">
                      <a:pos x="csX794" y="csY794"/>
                    </a:cxn>
                    <a:cxn ang="0">
                      <a:pos x="csX795" y="csY795"/>
                    </a:cxn>
                    <a:cxn ang="0">
                      <a:pos x="csX796" y="csY796"/>
                    </a:cxn>
                    <a:cxn ang="0">
                      <a:pos x="csX797" y="csY797"/>
                    </a:cxn>
                    <a:cxn ang="0">
                      <a:pos x="csX798" y="csY798"/>
                    </a:cxn>
                    <a:cxn ang="0">
                      <a:pos x="csX799" y="csY799"/>
                    </a:cxn>
                    <a:cxn ang="0">
                      <a:pos x="csX800" y="csY800"/>
                    </a:cxn>
                    <a:cxn ang="0">
                      <a:pos x="csX801" y="csY801"/>
                    </a:cxn>
                    <a:cxn ang="0">
                      <a:pos x="csX802" y="csY802"/>
                    </a:cxn>
                    <a:cxn ang="0">
                      <a:pos x="csX803" y="csY803"/>
                    </a:cxn>
                    <a:cxn ang="0">
                      <a:pos x="csX804" y="csY804"/>
                    </a:cxn>
                    <a:cxn ang="0">
                      <a:pos x="csX805" y="csY805"/>
                    </a:cxn>
                    <a:cxn ang="0">
                      <a:pos x="csX806" y="csY806"/>
                    </a:cxn>
                    <a:cxn ang="0">
                      <a:pos x="csX807" y="csY807"/>
                    </a:cxn>
                    <a:cxn ang="0">
                      <a:pos x="csX808" y="csY808"/>
                    </a:cxn>
                    <a:cxn ang="0">
                      <a:pos x="csX809" y="csY809"/>
                    </a:cxn>
                    <a:cxn ang="0">
                      <a:pos x="csX810" y="csY810"/>
                    </a:cxn>
                    <a:cxn ang="0">
                      <a:pos x="csX811" y="csY811"/>
                    </a:cxn>
                    <a:cxn ang="0">
                      <a:pos x="csX812" y="csY812"/>
                    </a:cxn>
                    <a:cxn ang="0">
                      <a:pos x="csX813" y="csY813"/>
                    </a:cxn>
                    <a:cxn ang="0">
                      <a:pos x="csX814" y="csY814"/>
                    </a:cxn>
                    <a:cxn ang="0">
                      <a:pos x="csX815" y="csY815"/>
                    </a:cxn>
                    <a:cxn ang="0">
                      <a:pos x="csX816" y="csY816"/>
                    </a:cxn>
                    <a:cxn ang="0">
                      <a:pos x="csX817" y="csY817"/>
                    </a:cxn>
                    <a:cxn ang="0">
                      <a:pos x="csX818" y="csY818"/>
                    </a:cxn>
                    <a:cxn ang="0">
                      <a:pos x="csX819" y="csY819"/>
                    </a:cxn>
                    <a:cxn ang="0">
                      <a:pos x="csX820" y="csY820"/>
                    </a:cxn>
                    <a:cxn ang="0">
                      <a:pos x="csX821" y="csY821"/>
                    </a:cxn>
                    <a:cxn ang="0">
                      <a:pos x="csX822" y="csY822"/>
                    </a:cxn>
                    <a:cxn ang="0">
                      <a:pos x="csX823" y="csY823"/>
                    </a:cxn>
                    <a:cxn ang="0">
                      <a:pos x="csX824" y="csY824"/>
                    </a:cxn>
                    <a:cxn ang="0">
                      <a:pos x="csX825" y="csY825"/>
                    </a:cxn>
                    <a:cxn ang="0">
                      <a:pos x="csX826" y="csY826"/>
                    </a:cxn>
                    <a:cxn ang="0">
                      <a:pos x="csX827" y="csY827"/>
                    </a:cxn>
                    <a:cxn ang="0">
                      <a:pos x="csX828" y="csY828"/>
                    </a:cxn>
                    <a:cxn ang="0">
                      <a:pos x="csX829" y="csY829"/>
                    </a:cxn>
                    <a:cxn ang="0">
                      <a:pos x="csX830" y="csY830"/>
                    </a:cxn>
                    <a:cxn ang="0">
                      <a:pos x="csX831" y="csY831"/>
                    </a:cxn>
                    <a:cxn ang="0">
                      <a:pos x="csX832" y="csY832"/>
                    </a:cxn>
                    <a:cxn ang="0">
                      <a:pos x="csX833" y="csY833"/>
                    </a:cxn>
                    <a:cxn ang="0">
                      <a:pos x="csX834" y="csY834"/>
                    </a:cxn>
                    <a:cxn ang="0">
                      <a:pos x="csX835" y="csY835"/>
                    </a:cxn>
                    <a:cxn ang="0">
                      <a:pos x="csX836" y="csY836"/>
                    </a:cxn>
                    <a:cxn ang="0">
                      <a:pos x="csX837" y="csY837"/>
                    </a:cxn>
                    <a:cxn ang="0">
                      <a:pos x="csX838" y="csY838"/>
                    </a:cxn>
                    <a:cxn ang="0">
                      <a:pos x="csX839" y="csY839"/>
                    </a:cxn>
                    <a:cxn ang="0">
                      <a:pos x="csX840" y="csY840"/>
                    </a:cxn>
                    <a:cxn ang="0">
                      <a:pos x="csX841" y="csY841"/>
                    </a:cxn>
                    <a:cxn ang="0">
                      <a:pos x="csX842" y="csY842"/>
                    </a:cxn>
                    <a:cxn ang="0">
                      <a:pos x="csX843" y="csY843"/>
                    </a:cxn>
                    <a:cxn ang="0">
                      <a:pos x="csX844" y="csY844"/>
                    </a:cxn>
                    <a:cxn ang="0">
                      <a:pos x="csX845" y="csY845"/>
                    </a:cxn>
                    <a:cxn ang="0">
                      <a:pos x="csX846" y="csY846"/>
                    </a:cxn>
                    <a:cxn ang="0">
                      <a:pos x="csX847" y="csY847"/>
                    </a:cxn>
                    <a:cxn ang="0">
                      <a:pos x="csX848" y="csY848"/>
                    </a:cxn>
                    <a:cxn ang="0">
                      <a:pos x="csX849" y="csY849"/>
                    </a:cxn>
                    <a:cxn ang="0">
                      <a:pos x="csX850" y="csY850"/>
                    </a:cxn>
                    <a:cxn ang="0">
                      <a:pos x="csX851" y="csY851"/>
                    </a:cxn>
                    <a:cxn ang="0">
                      <a:pos x="csX852" y="csY852"/>
                    </a:cxn>
                    <a:cxn ang="0">
                      <a:pos x="csX853" y="csY853"/>
                    </a:cxn>
                    <a:cxn ang="0">
                      <a:pos x="csX854" y="csY854"/>
                    </a:cxn>
                    <a:cxn ang="0">
                      <a:pos x="csX855" y="csY855"/>
                    </a:cxn>
                    <a:cxn ang="0">
                      <a:pos x="csX856" y="csY856"/>
                    </a:cxn>
                    <a:cxn ang="0">
                      <a:pos x="csX857" y="csY857"/>
                    </a:cxn>
                    <a:cxn ang="0">
                      <a:pos x="csX858" y="csY858"/>
                    </a:cxn>
                    <a:cxn ang="0">
                      <a:pos x="csX859" y="csY859"/>
                    </a:cxn>
                    <a:cxn ang="0">
                      <a:pos x="csX860" y="csY860"/>
                    </a:cxn>
                    <a:cxn ang="0">
                      <a:pos x="csX861" y="csY861"/>
                    </a:cxn>
                    <a:cxn ang="0">
                      <a:pos x="csX862" y="csY862"/>
                    </a:cxn>
                    <a:cxn ang="0">
                      <a:pos x="csX863" y="csY863"/>
                    </a:cxn>
                    <a:cxn ang="0">
                      <a:pos x="csX864" y="csY864"/>
                    </a:cxn>
                    <a:cxn ang="0">
                      <a:pos x="csX865" y="csY865"/>
                    </a:cxn>
                    <a:cxn ang="0">
                      <a:pos x="csX866" y="csY866"/>
                    </a:cxn>
                    <a:cxn ang="0">
                      <a:pos x="csX867" y="csY867"/>
                    </a:cxn>
                    <a:cxn ang="0">
                      <a:pos x="csX868" y="csY868"/>
                    </a:cxn>
                    <a:cxn ang="0">
                      <a:pos x="csX869" y="csY869"/>
                    </a:cxn>
                    <a:cxn ang="0">
                      <a:pos x="csX870" y="csY870"/>
                    </a:cxn>
                    <a:cxn ang="0">
                      <a:pos x="csX871" y="csY871"/>
                    </a:cxn>
                    <a:cxn ang="0">
                      <a:pos x="csX872" y="csY872"/>
                    </a:cxn>
                    <a:cxn ang="0">
                      <a:pos x="csX873" y="csY873"/>
                    </a:cxn>
                    <a:cxn ang="0">
                      <a:pos x="csX874" y="csY874"/>
                    </a:cxn>
                    <a:cxn ang="0">
                      <a:pos x="csX875" y="csY875"/>
                    </a:cxn>
                    <a:cxn ang="0">
                      <a:pos x="csX876" y="csY876"/>
                    </a:cxn>
                    <a:cxn ang="0">
                      <a:pos x="csX877" y="csY877"/>
                    </a:cxn>
                    <a:cxn ang="0">
                      <a:pos x="csX878" y="csY878"/>
                    </a:cxn>
                    <a:cxn ang="0">
                      <a:pos x="csX879" y="csY879"/>
                    </a:cxn>
                    <a:cxn ang="0">
                      <a:pos x="csX880" y="csY880"/>
                    </a:cxn>
                    <a:cxn ang="0">
                      <a:pos x="csX881" y="csY881"/>
                    </a:cxn>
                    <a:cxn ang="0">
                      <a:pos x="csX882" y="csY882"/>
                    </a:cxn>
                    <a:cxn ang="0">
                      <a:pos x="csX883" y="csY883"/>
                    </a:cxn>
                    <a:cxn ang="0">
                      <a:pos x="csX884" y="csY884"/>
                    </a:cxn>
                    <a:cxn ang="0">
                      <a:pos x="csX885" y="csY885"/>
                    </a:cxn>
                    <a:cxn ang="0">
                      <a:pos x="csX886" y="csY886"/>
                    </a:cxn>
                    <a:cxn ang="0">
                      <a:pos x="csX887" y="csY887"/>
                    </a:cxn>
                    <a:cxn ang="0">
                      <a:pos x="csX888" y="csY888"/>
                    </a:cxn>
                    <a:cxn ang="0">
                      <a:pos x="csX889" y="csY889"/>
                    </a:cxn>
                    <a:cxn ang="0">
                      <a:pos x="csX890" y="csY890"/>
                    </a:cxn>
                    <a:cxn ang="0">
                      <a:pos x="csX891" y="csY891"/>
                    </a:cxn>
                    <a:cxn ang="0">
                      <a:pos x="csX892" y="csY892"/>
                    </a:cxn>
                    <a:cxn ang="0">
                      <a:pos x="csX893" y="csY893"/>
                    </a:cxn>
                    <a:cxn ang="0">
                      <a:pos x="csX894" y="csY894"/>
                    </a:cxn>
                    <a:cxn ang="0">
                      <a:pos x="csX895" y="csY895"/>
                    </a:cxn>
                    <a:cxn ang="0">
                      <a:pos x="csX896" y="csY896"/>
                    </a:cxn>
                    <a:cxn ang="0">
                      <a:pos x="csX897" y="csY897"/>
                    </a:cxn>
                    <a:cxn ang="0">
                      <a:pos x="csX898" y="csY898"/>
                    </a:cxn>
                    <a:cxn ang="0">
                      <a:pos x="csX899" y="csY899"/>
                    </a:cxn>
                    <a:cxn ang="0">
                      <a:pos x="csX900" y="csY900"/>
                    </a:cxn>
                    <a:cxn ang="0">
                      <a:pos x="csX901" y="csY901"/>
                    </a:cxn>
                    <a:cxn ang="0">
                      <a:pos x="csX902" y="csY902"/>
                    </a:cxn>
                    <a:cxn ang="0">
                      <a:pos x="csX903" y="csY903"/>
                    </a:cxn>
                    <a:cxn ang="0">
                      <a:pos x="csX904" y="csY904"/>
                    </a:cxn>
                    <a:cxn ang="0">
                      <a:pos x="csX905" y="csY905"/>
                    </a:cxn>
                    <a:cxn ang="0">
                      <a:pos x="csX906" y="csY906"/>
                    </a:cxn>
                    <a:cxn ang="0">
                      <a:pos x="csX907" y="csY907"/>
                    </a:cxn>
                    <a:cxn ang="0">
                      <a:pos x="csX908" y="csY908"/>
                    </a:cxn>
                    <a:cxn ang="0">
                      <a:pos x="csX909" y="csY909"/>
                    </a:cxn>
                    <a:cxn ang="0">
                      <a:pos x="csX910" y="csY910"/>
                    </a:cxn>
                    <a:cxn ang="0">
                      <a:pos x="csX911" y="csY911"/>
                    </a:cxn>
                    <a:cxn ang="0">
                      <a:pos x="csX912" y="csY912"/>
                    </a:cxn>
                    <a:cxn ang="0">
                      <a:pos x="csX913" y="csY913"/>
                    </a:cxn>
                    <a:cxn ang="0">
                      <a:pos x="csX914" y="csY914"/>
                    </a:cxn>
                    <a:cxn ang="0">
                      <a:pos x="csX915" y="csY915"/>
                    </a:cxn>
                    <a:cxn ang="0">
                      <a:pos x="csX916" y="csY916"/>
                    </a:cxn>
                    <a:cxn ang="0">
                      <a:pos x="csX917" y="csY917"/>
                    </a:cxn>
                    <a:cxn ang="0">
                      <a:pos x="csX918" y="csY918"/>
                    </a:cxn>
                    <a:cxn ang="0">
                      <a:pos x="csX919" y="csY919"/>
                    </a:cxn>
                    <a:cxn ang="0">
                      <a:pos x="csX920" y="csY920"/>
                    </a:cxn>
                    <a:cxn ang="0">
                      <a:pos x="csX921" y="csY921"/>
                    </a:cxn>
                    <a:cxn ang="0">
                      <a:pos x="csX922" y="csY922"/>
                    </a:cxn>
                    <a:cxn ang="0">
                      <a:pos x="csX923" y="csY923"/>
                    </a:cxn>
                    <a:cxn ang="0">
                      <a:pos x="csX924" y="csY924"/>
                    </a:cxn>
                    <a:cxn ang="0">
                      <a:pos x="csX925" y="csY925"/>
                    </a:cxn>
                    <a:cxn ang="0">
                      <a:pos x="csX926" y="csY926"/>
                    </a:cxn>
                    <a:cxn ang="0">
                      <a:pos x="csX927" y="csY927"/>
                    </a:cxn>
                    <a:cxn ang="0">
                      <a:pos x="csX928" y="csY928"/>
                    </a:cxn>
                    <a:cxn ang="0">
                      <a:pos x="csX929" y="csY929"/>
                    </a:cxn>
                    <a:cxn ang="0">
                      <a:pos x="csX930" y="csY930"/>
                    </a:cxn>
                    <a:cxn ang="0">
                      <a:pos x="csX931" y="csY931"/>
                    </a:cxn>
                    <a:cxn ang="0">
                      <a:pos x="csX932" y="csY932"/>
                    </a:cxn>
                    <a:cxn ang="0">
                      <a:pos x="csX933" y="csY933"/>
                    </a:cxn>
                    <a:cxn ang="0">
                      <a:pos x="csX934" y="csY934"/>
                    </a:cxn>
                    <a:cxn ang="0">
                      <a:pos x="csX935" y="csY935"/>
                    </a:cxn>
                    <a:cxn ang="0">
                      <a:pos x="csX936" y="csY936"/>
                    </a:cxn>
                    <a:cxn ang="0">
                      <a:pos x="csX937" y="csY937"/>
                    </a:cxn>
                    <a:cxn ang="0">
                      <a:pos x="csX938" y="csY938"/>
                    </a:cxn>
                    <a:cxn ang="0">
                      <a:pos x="csX939" y="csY939"/>
                    </a:cxn>
                    <a:cxn ang="0">
                      <a:pos x="csX940" y="csY940"/>
                    </a:cxn>
                    <a:cxn ang="0">
                      <a:pos x="csX941" y="csY941"/>
                    </a:cxn>
                    <a:cxn ang="0">
                      <a:pos x="csX942" y="csY942"/>
                    </a:cxn>
                    <a:cxn ang="0">
                      <a:pos x="csX943" y="csY943"/>
                    </a:cxn>
                    <a:cxn ang="0">
                      <a:pos x="csX944" y="csY944"/>
                    </a:cxn>
                    <a:cxn ang="0">
                      <a:pos x="csX945" y="csY945"/>
                    </a:cxn>
                    <a:cxn ang="0">
                      <a:pos x="csX946" y="csY946"/>
                    </a:cxn>
                    <a:cxn ang="0">
                      <a:pos x="csX947" y="csY947"/>
                    </a:cxn>
                    <a:cxn ang="0">
                      <a:pos x="csX948" y="csY948"/>
                    </a:cxn>
                    <a:cxn ang="0">
                      <a:pos x="csX949" y="csY949"/>
                    </a:cxn>
                    <a:cxn ang="0">
                      <a:pos x="csX950" y="csY950"/>
                    </a:cxn>
                    <a:cxn ang="0">
                      <a:pos x="csX951" y="csY951"/>
                    </a:cxn>
                    <a:cxn ang="0">
                      <a:pos x="csX952" y="csY952"/>
                    </a:cxn>
                    <a:cxn ang="0">
                      <a:pos x="csX953" y="csY953"/>
                    </a:cxn>
                    <a:cxn ang="0">
                      <a:pos x="csX954" y="csY954"/>
                    </a:cxn>
                    <a:cxn ang="0">
                      <a:pos x="csX955" y="csY955"/>
                    </a:cxn>
                    <a:cxn ang="0">
                      <a:pos x="csX956" y="csY956"/>
                    </a:cxn>
                    <a:cxn ang="0">
                      <a:pos x="csX957" y="csY957"/>
                    </a:cxn>
                    <a:cxn ang="0">
                      <a:pos x="csX958" y="csY958"/>
                    </a:cxn>
                    <a:cxn ang="0">
                      <a:pos x="csX959" y="csY959"/>
                    </a:cxn>
                    <a:cxn ang="0">
                      <a:pos x="csX960" y="csY960"/>
                    </a:cxn>
                    <a:cxn ang="0">
                      <a:pos x="csX961" y="csY961"/>
                    </a:cxn>
                    <a:cxn ang="0">
                      <a:pos x="csX962" y="csY962"/>
                    </a:cxn>
                    <a:cxn ang="0">
                      <a:pos x="csX963" y="csY963"/>
                    </a:cxn>
                    <a:cxn ang="0">
                      <a:pos x="csX964" y="csY964"/>
                    </a:cxn>
                    <a:cxn ang="0">
                      <a:pos x="csX965" y="csY965"/>
                    </a:cxn>
                    <a:cxn ang="0">
                      <a:pos x="csX966" y="csY966"/>
                    </a:cxn>
                    <a:cxn ang="0">
                      <a:pos x="csX967" y="csY967"/>
                    </a:cxn>
                    <a:cxn ang="0">
                      <a:pos x="csX968" y="csY968"/>
                    </a:cxn>
                    <a:cxn ang="0">
                      <a:pos x="csX969" y="csY969"/>
                    </a:cxn>
                    <a:cxn ang="0">
                      <a:pos x="csX970" y="csY970"/>
                    </a:cxn>
                    <a:cxn ang="0">
                      <a:pos x="csX971" y="csY971"/>
                    </a:cxn>
                    <a:cxn ang="0">
                      <a:pos x="csX972" y="csY972"/>
                    </a:cxn>
                    <a:cxn ang="0">
                      <a:pos x="csX973" y="csY973"/>
                    </a:cxn>
                    <a:cxn ang="0">
                      <a:pos x="csX974" y="csY974"/>
                    </a:cxn>
                    <a:cxn ang="0">
                      <a:pos x="csX975" y="csY975"/>
                    </a:cxn>
                    <a:cxn ang="0">
                      <a:pos x="csX976" y="csY976"/>
                    </a:cxn>
                    <a:cxn ang="0">
                      <a:pos x="csX977" y="csY977"/>
                    </a:cxn>
                    <a:cxn ang="0">
                      <a:pos x="csX978" y="csY978"/>
                    </a:cxn>
                    <a:cxn ang="0">
                      <a:pos x="csX979" y="csY979"/>
                    </a:cxn>
                    <a:cxn ang="0">
                      <a:pos x="csX980" y="csY980"/>
                    </a:cxn>
                    <a:cxn ang="0">
                      <a:pos x="csX981" y="csY981"/>
                    </a:cxn>
                    <a:cxn ang="0">
                      <a:pos x="csX982" y="csY982"/>
                    </a:cxn>
                    <a:cxn ang="0">
                      <a:pos x="csX983" y="csY983"/>
                    </a:cxn>
                    <a:cxn ang="0">
                      <a:pos x="csX984" y="csY984"/>
                    </a:cxn>
                    <a:cxn ang="0">
                      <a:pos x="csX985" y="csY985"/>
                    </a:cxn>
                    <a:cxn ang="0">
                      <a:pos x="csX986" y="csY986"/>
                    </a:cxn>
                    <a:cxn ang="0">
                      <a:pos x="csX987" y="csY987"/>
                    </a:cxn>
                    <a:cxn ang="0">
                      <a:pos x="csX988" y="csY988"/>
                    </a:cxn>
                    <a:cxn ang="0">
                      <a:pos x="csX989" y="csY989"/>
                    </a:cxn>
                    <a:cxn ang="0">
                      <a:pos x="csX990" y="csY990"/>
                    </a:cxn>
                    <a:cxn ang="0">
                      <a:pos x="csX991" y="csY991"/>
                    </a:cxn>
                    <a:cxn ang="0">
                      <a:pos x="csX992" y="csY992"/>
                    </a:cxn>
                    <a:cxn ang="0">
                      <a:pos x="csX993" y="csY993"/>
                    </a:cxn>
                    <a:cxn ang="0">
                      <a:pos x="csX994" y="csY994"/>
                    </a:cxn>
                    <a:cxn ang="0">
                      <a:pos x="csX995" y="csY995"/>
                    </a:cxn>
                    <a:cxn ang="0">
                      <a:pos x="csX996" y="csY996"/>
                    </a:cxn>
                    <a:cxn ang="0">
                      <a:pos x="csX997" y="csY997"/>
                    </a:cxn>
                    <a:cxn ang="0">
                      <a:pos x="csX998" y="csY998"/>
                    </a:cxn>
                    <a:cxn ang="0">
                      <a:pos x="csX999" y="csY999"/>
                    </a:cxn>
                    <a:cxn ang="0">
                      <a:pos x="csX1000" y="csY1000"/>
                    </a:cxn>
                    <a:cxn ang="0">
                      <a:pos x="csX1001" y="csY1001"/>
                    </a:cxn>
                    <a:cxn ang="0">
                      <a:pos x="csX1002" y="csY1002"/>
                    </a:cxn>
                    <a:cxn ang="0">
                      <a:pos x="csX1003" y="csY1003"/>
                    </a:cxn>
                    <a:cxn ang="0">
                      <a:pos x="csX1004" y="csY1004"/>
                    </a:cxn>
                    <a:cxn ang="0">
                      <a:pos x="csX1005" y="csY1005"/>
                    </a:cxn>
                    <a:cxn ang="0">
                      <a:pos x="csX1006" y="csY1006"/>
                    </a:cxn>
                    <a:cxn ang="0">
                      <a:pos x="csX1007" y="csY1007"/>
                    </a:cxn>
                    <a:cxn ang="0">
                      <a:pos x="csX1008" y="csY1008"/>
                    </a:cxn>
                    <a:cxn ang="0">
                      <a:pos x="csX1009" y="csY1009"/>
                    </a:cxn>
                    <a:cxn ang="0">
                      <a:pos x="csX1010" y="csY1010"/>
                    </a:cxn>
                    <a:cxn ang="0">
                      <a:pos x="csX1011" y="csY1011"/>
                    </a:cxn>
                    <a:cxn ang="0">
                      <a:pos x="csX1012" y="csY1012"/>
                    </a:cxn>
                    <a:cxn ang="0">
                      <a:pos x="csX1013" y="csY1013"/>
                    </a:cxn>
                    <a:cxn ang="0">
                      <a:pos x="csX1014" y="csY1014"/>
                    </a:cxn>
                    <a:cxn ang="0">
                      <a:pos x="csX1015" y="csY1015"/>
                    </a:cxn>
                    <a:cxn ang="0">
                      <a:pos x="csX1016" y="csY1016"/>
                    </a:cxn>
                    <a:cxn ang="0">
                      <a:pos x="csX1017" y="csY1017"/>
                    </a:cxn>
                    <a:cxn ang="0">
                      <a:pos x="csX1018" y="csY1018"/>
                    </a:cxn>
                    <a:cxn ang="0">
                      <a:pos x="csX1019" y="csY1019"/>
                    </a:cxn>
                    <a:cxn ang="0">
                      <a:pos x="csX1020" y="csY1020"/>
                    </a:cxn>
                    <a:cxn ang="0">
                      <a:pos x="csX1021" y="csY1021"/>
                    </a:cxn>
                    <a:cxn ang="0">
                      <a:pos x="csX1022" y="csY1022"/>
                    </a:cxn>
                    <a:cxn ang="0">
                      <a:pos x="csX1023" y="csY1023"/>
                    </a:cxn>
                    <a:cxn ang="0">
                      <a:pos x="csX1024" y="csY1024"/>
                    </a:cxn>
                    <a:cxn ang="0">
                      <a:pos x="csX1025" y="csY1025"/>
                    </a:cxn>
                    <a:cxn ang="0">
                      <a:pos x="csX1026" y="csY1026"/>
                    </a:cxn>
                    <a:cxn ang="0">
                      <a:pos x="csX1027" y="csY1027"/>
                    </a:cxn>
                    <a:cxn ang="0">
                      <a:pos x="csX1028" y="csY1028"/>
                    </a:cxn>
                    <a:cxn ang="0">
                      <a:pos x="csX1029" y="csY1029"/>
                    </a:cxn>
                    <a:cxn ang="0">
                      <a:pos x="csX1030" y="csY1030"/>
                    </a:cxn>
                    <a:cxn ang="0">
                      <a:pos x="csX1031" y="csY1031"/>
                    </a:cxn>
                    <a:cxn ang="0">
                      <a:pos x="csX1032" y="csY1032"/>
                    </a:cxn>
                    <a:cxn ang="0">
                      <a:pos x="csX1033" y="csY1033"/>
                    </a:cxn>
                    <a:cxn ang="0">
                      <a:pos x="csX1034" y="csY1034"/>
                    </a:cxn>
                    <a:cxn ang="0">
                      <a:pos x="csX1035" y="csY1035"/>
                    </a:cxn>
                    <a:cxn ang="0">
                      <a:pos x="csX1036" y="csY1036"/>
                    </a:cxn>
                    <a:cxn ang="0">
                      <a:pos x="csX1037" y="csY1037"/>
                    </a:cxn>
                    <a:cxn ang="0">
                      <a:pos x="csX1038" y="csY1038"/>
                    </a:cxn>
                    <a:cxn ang="0">
                      <a:pos x="csX1039" y="csY1039"/>
                    </a:cxn>
                    <a:cxn ang="0">
                      <a:pos x="csX1040" y="csY1040"/>
                    </a:cxn>
                    <a:cxn ang="0">
                      <a:pos x="csX1041" y="csY1041"/>
                    </a:cxn>
                    <a:cxn ang="0">
                      <a:pos x="csX1042" y="csY1042"/>
                    </a:cxn>
                    <a:cxn ang="0">
                      <a:pos x="csX1043" y="csY1043"/>
                    </a:cxn>
                    <a:cxn ang="0">
                      <a:pos x="csX1044" y="csY1044"/>
                    </a:cxn>
                    <a:cxn ang="0">
                      <a:pos x="csX1045" y="csY1045"/>
                    </a:cxn>
                    <a:cxn ang="0">
                      <a:pos x="csX1046" y="csY1046"/>
                    </a:cxn>
                    <a:cxn ang="0">
                      <a:pos x="csX1047" y="csY1047"/>
                    </a:cxn>
                    <a:cxn ang="0">
                      <a:pos x="csX1048" y="csY1048"/>
                    </a:cxn>
                    <a:cxn ang="0">
                      <a:pos x="csX1049" y="csY1049"/>
                    </a:cxn>
                    <a:cxn ang="0">
                      <a:pos x="csX1050" y="csY1050"/>
                    </a:cxn>
                    <a:cxn ang="0">
                      <a:pos x="csX1051" y="csY1051"/>
                    </a:cxn>
                    <a:cxn ang="0">
                      <a:pos x="csX1052" y="csY1052"/>
                    </a:cxn>
                    <a:cxn ang="0">
                      <a:pos x="csX1053" y="csY1053"/>
                    </a:cxn>
                    <a:cxn ang="0">
                      <a:pos x="csX1054" y="csY1054"/>
                    </a:cxn>
                    <a:cxn ang="0">
                      <a:pos x="csX1055" y="csY1055"/>
                    </a:cxn>
                    <a:cxn ang="0">
                      <a:pos x="csX1056" y="csY1056"/>
                    </a:cxn>
                    <a:cxn ang="0">
                      <a:pos x="csX1057" y="csY1057"/>
                    </a:cxn>
                    <a:cxn ang="0">
                      <a:pos x="csX1058" y="csY1058"/>
                    </a:cxn>
                    <a:cxn ang="0">
                      <a:pos x="csX1059" y="csY1059"/>
                    </a:cxn>
                    <a:cxn ang="0">
                      <a:pos x="csX1060" y="csY1060"/>
                    </a:cxn>
                    <a:cxn ang="0">
                      <a:pos x="csX1061" y="csY1061"/>
                    </a:cxn>
                    <a:cxn ang="0">
                      <a:pos x="csX1062" y="csY1062"/>
                    </a:cxn>
                    <a:cxn ang="0">
                      <a:pos x="csX1063" y="csY1063"/>
                    </a:cxn>
                    <a:cxn ang="0">
                      <a:pos x="csX1064" y="csY1064"/>
                    </a:cxn>
                    <a:cxn ang="0">
                      <a:pos x="csX1065" y="csY1065"/>
                    </a:cxn>
                    <a:cxn ang="0">
                      <a:pos x="csX1066" y="csY1066"/>
                    </a:cxn>
                    <a:cxn ang="0">
                      <a:pos x="csX1067" y="csY1067"/>
                    </a:cxn>
                    <a:cxn ang="0">
                      <a:pos x="csX1068" y="csY1068"/>
                    </a:cxn>
                    <a:cxn ang="0">
                      <a:pos x="csX1069" y="csY1069"/>
                    </a:cxn>
                    <a:cxn ang="0">
                      <a:pos x="csX1070" y="csY1070"/>
                    </a:cxn>
                    <a:cxn ang="0">
                      <a:pos x="csX1071" y="csY1071"/>
                    </a:cxn>
                    <a:cxn ang="0">
                      <a:pos x="csX1072" y="csY1072"/>
                    </a:cxn>
                    <a:cxn ang="0">
                      <a:pos x="csX1073" y="csY1073"/>
                    </a:cxn>
                    <a:cxn ang="0">
                      <a:pos x="csX1074" y="csY1074"/>
                    </a:cxn>
                    <a:cxn ang="0">
                      <a:pos x="csX1075" y="csY1075"/>
                    </a:cxn>
                    <a:cxn ang="0">
                      <a:pos x="csX1076" y="csY1076"/>
                    </a:cxn>
                    <a:cxn ang="0">
                      <a:pos x="csX1077" y="csY1077"/>
                    </a:cxn>
                    <a:cxn ang="0">
                      <a:pos x="csX1078" y="csY1078"/>
                    </a:cxn>
                    <a:cxn ang="0">
                      <a:pos x="csX1079" y="csY1079"/>
                    </a:cxn>
                    <a:cxn ang="0">
                      <a:pos x="csX1080" y="csY1080"/>
                    </a:cxn>
                    <a:cxn ang="0">
                      <a:pos x="csX1081" y="csY1081"/>
                    </a:cxn>
                    <a:cxn ang="0">
                      <a:pos x="csX1082" y="csY1082"/>
                    </a:cxn>
                    <a:cxn ang="0">
                      <a:pos x="csX1083" y="csY1083"/>
                    </a:cxn>
                    <a:cxn ang="0">
                      <a:pos x="csX1084" y="csY1084"/>
                    </a:cxn>
                    <a:cxn ang="0">
                      <a:pos x="csX1085" y="csY1085"/>
                    </a:cxn>
                    <a:cxn ang="0">
                      <a:pos x="csX1086" y="csY1086"/>
                    </a:cxn>
                    <a:cxn ang="0">
                      <a:pos x="csX1087" y="csY1087"/>
                    </a:cxn>
                    <a:cxn ang="0">
                      <a:pos x="csX1088" y="csY1088"/>
                    </a:cxn>
                    <a:cxn ang="0">
                      <a:pos x="csX1089" y="csY1089"/>
                    </a:cxn>
                    <a:cxn ang="0">
                      <a:pos x="csX1090" y="csY1090"/>
                    </a:cxn>
                    <a:cxn ang="0">
                      <a:pos x="csX1091" y="csY1091"/>
                    </a:cxn>
                    <a:cxn ang="0">
                      <a:pos x="csX1092" y="csY1092"/>
                    </a:cxn>
                    <a:cxn ang="0">
                      <a:pos x="csX1093" y="csY1093"/>
                    </a:cxn>
                    <a:cxn ang="0">
                      <a:pos x="csX1094" y="csY1094"/>
                    </a:cxn>
                    <a:cxn ang="0">
                      <a:pos x="csX1095" y="csY1095"/>
                    </a:cxn>
                    <a:cxn ang="0">
                      <a:pos x="csX1096" y="csY1096"/>
                    </a:cxn>
                    <a:cxn ang="0">
                      <a:pos x="csX1097" y="csY1097"/>
                    </a:cxn>
                    <a:cxn ang="0">
                      <a:pos x="csX1098" y="csY1098"/>
                    </a:cxn>
                    <a:cxn ang="0">
                      <a:pos x="csX1099" y="csY1099"/>
                    </a:cxn>
                    <a:cxn ang="0">
                      <a:pos x="csX1100" y="csY1100"/>
                    </a:cxn>
                    <a:cxn ang="0">
                      <a:pos x="csX1101" y="csY1101"/>
                    </a:cxn>
                    <a:cxn ang="0">
                      <a:pos x="csX1102" y="csY1102"/>
                    </a:cxn>
                    <a:cxn ang="0">
                      <a:pos x="csX1103" y="csY1103"/>
                    </a:cxn>
                    <a:cxn ang="0">
                      <a:pos x="csX1104" y="csY1104"/>
                    </a:cxn>
                    <a:cxn ang="0">
                      <a:pos x="csX1105" y="csY1105"/>
                    </a:cxn>
                    <a:cxn ang="0">
                      <a:pos x="csX1106" y="csY1106"/>
                    </a:cxn>
                    <a:cxn ang="0">
                      <a:pos x="csX1107" y="csY1107"/>
                    </a:cxn>
                    <a:cxn ang="0">
                      <a:pos x="csX1108" y="csY1108"/>
                    </a:cxn>
                    <a:cxn ang="0">
                      <a:pos x="csX1109" y="csY1109"/>
                    </a:cxn>
                    <a:cxn ang="0">
                      <a:pos x="csX1110" y="csY1110"/>
                    </a:cxn>
                    <a:cxn ang="0">
                      <a:pos x="csX1111" y="csY1111"/>
                    </a:cxn>
                    <a:cxn ang="0">
                      <a:pos x="csX1112" y="csY1112"/>
                    </a:cxn>
                    <a:cxn ang="0">
                      <a:pos x="csX1113" y="csY1113"/>
                    </a:cxn>
                    <a:cxn ang="0">
                      <a:pos x="csX1114" y="csY1114"/>
                    </a:cxn>
                    <a:cxn ang="0">
                      <a:pos x="csX1115" y="csY1115"/>
                    </a:cxn>
                    <a:cxn ang="0">
                      <a:pos x="csX1116" y="csY1116"/>
                    </a:cxn>
                    <a:cxn ang="0">
                      <a:pos x="csX1117" y="csY1117"/>
                    </a:cxn>
                    <a:cxn ang="0">
                      <a:pos x="csX1118" y="csY1118"/>
                    </a:cxn>
                    <a:cxn ang="0">
                      <a:pos x="csX1119" y="csY1119"/>
                    </a:cxn>
                    <a:cxn ang="0">
                      <a:pos x="csX1120" y="csY1120"/>
                    </a:cxn>
                    <a:cxn ang="0">
                      <a:pos x="csX1121" y="csY1121"/>
                    </a:cxn>
                    <a:cxn ang="0">
                      <a:pos x="csX1122" y="csY1122"/>
                    </a:cxn>
                    <a:cxn ang="0">
                      <a:pos x="csX1123" y="csY1123"/>
                    </a:cxn>
                    <a:cxn ang="0">
                      <a:pos x="csX1124" y="csY1124"/>
                    </a:cxn>
                    <a:cxn ang="0">
                      <a:pos x="csX1125" y="csY1125"/>
                    </a:cxn>
                    <a:cxn ang="0">
                      <a:pos x="csX1126" y="csY1126"/>
                    </a:cxn>
                    <a:cxn ang="0">
                      <a:pos x="csX1127" y="csY1127"/>
                    </a:cxn>
                    <a:cxn ang="0">
                      <a:pos x="csX1128" y="csY1128"/>
                    </a:cxn>
                    <a:cxn ang="0">
                      <a:pos x="csX1129" y="csY1129"/>
                    </a:cxn>
                    <a:cxn ang="0">
                      <a:pos x="csX1130" y="csY1130"/>
                    </a:cxn>
                    <a:cxn ang="0">
                      <a:pos x="csX1131" y="csY1131"/>
                    </a:cxn>
                    <a:cxn ang="0">
                      <a:pos x="csX1132" y="csY1132"/>
                    </a:cxn>
                    <a:cxn ang="0">
                      <a:pos x="csX1133" y="csY1133"/>
                    </a:cxn>
                    <a:cxn ang="0">
                      <a:pos x="csX1134" y="csY1134"/>
                    </a:cxn>
                    <a:cxn ang="0">
                      <a:pos x="csX1135" y="csY1135"/>
                    </a:cxn>
                    <a:cxn ang="0">
                      <a:pos x="csX1136" y="csY1136"/>
                    </a:cxn>
                    <a:cxn ang="0">
                      <a:pos x="csX1137" y="csY1137"/>
                    </a:cxn>
                    <a:cxn ang="0">
                      <a:pos x="csX1138" y="csY1138"/>
                    </a:cxn>
                    <a:cxn ang="0">
                      <a:pos x="csX1139" y="csY1139"/>
                    </a:cxn>
                    <a:cxn ang="0">
                      <a:pos x="csX1140" y="csY1140"/>
                    </a:cxn>
                    <a:cxn ang="0">
                      <a:pos x="csX1141" y="csY1141"/>
                    </a:cxn>
                    <a:cxn ang="0">
                      <a:pos x="csX1142" y="csY1142"/>
                    </a:cxn>
                    <a:cxn ang="0">
                      <a:pos x="csX1143" y="csY1143"/>
                    </a:cxn>
                    <a:cxn ang="0">
                      <a:pos x="csX1144" y="csY1144"/>
                    </a:cxn>
                    <a:cxn ang="0">
                      <a:pos x="csX1145" y="csY1145"/>
                    </a:cxn>
                    <a:cxn ang="0">
                      <a:pos x="csX1146" y="csY1146"/>
                    </a:cxn>
                    <a:cxn ang="0">
                      <a:pos x="csX1147" y="csY1147"/>
                    </a:cxn>
                    <a:cxn ang="0">
                      <a:pos x="csX1148" y="csY1148"/>
                    </a:cxn>
                    <a:cxn ang="0">
                      <a:pos x="csX1149" y="csY1149"/>
                    </a:cxn>
                    <a:cxn ang="0">
                      <a:pos x="csX1150" y="csY1150"/>
                    </a:cxn>
                    <a:cxn ang="0">
                      <a:pos x="csX1151" y="csY1151"/>
                    </a:cxn>
                    <a:cxn ang="0">
                      <a:pos x="csX1152" y="csY1152"/>
                    </a:cxn>
                    <a:cxn ang="0">
                      <a:pos x="csX1153" y="csY1153"/>
                    </a:cxn>
                    <a:cxn ang="0">
                      <a:pos x="csX1154" y="csY1154"/>
                    </a:cxn>
                    <a:cxn ang="0">
                      <a:pos x="csX1155" y="csY1155"/>
                    </a:cxn>
                    <a:cxn ang="0">
                      <a:pos x="csX1156" y="csY1156"/>
                    </a:cxn>
                    <a:cxn ang="0">
                      <a:pos x="csX1157" y="csY1157"/>
                    </a:cxn>
                    <a:cxn ang="0">
                      <a:pos x="csX1158" y="csY1158"/>
                    </a:cxn>
                    <a:cxn ang="0">
                      <a:pos x="csX1159" y="csY1159"/>
                    </a:cxn>
                    <a:cxn ang="0">
                      <a:pos x="csX1160" y="csY1160"/>
                    </a:cxn>
                    <a:cxn ang="0">
                      <a:pos x="csX1161" y="csY1161"/>
                    </a:cxn>
                    <a:cxn ang="0">
                      <a:pos x="csX1162" y="csY1162"/>
                    </a:cxn>
                    <a:cxn ang="0">
                      <a:pos x="csX1163" y="csY1163"/>
                    </a:cxn>
                    <a:cxn ang="0">
                      <a:pos x="csX1164" y="csY1164"/>
                    </a:cxn>
                    <a:cxn ang="0">
                      <a:pos x="csX1165" y="csY1165"/>
                    </a:cxn>
                    <a:cxn ang="0">
                      <a:pos x="csX1166" y="csY1166"/>
                    </a:cxn>
                    <a:cxn ang="0">
                      <a:pos x="csX1167" y="csY1167"/>
                    </a:cxn>
                    <a:cxn ang="0">
                      <a:pos x="csX1168" y="csY1168"/>
                    </a:cxn>
                    <a:cxn ang="0">
                      <a:pos x="csX1169" y="csY1169"/>
                    </a:cxn>
                    <a:cxn ang="0">
                      <a:pos x="csX1170" y="csY1170"/>
                    </a:cxn>
                    <a:cxn ang="0">
                      <a:pos x="csX1171" y="csY1171"/>
                    </a:cxn>
                    <a:cxn ang="0">
                      <a:pos x="csX1172" y="csY1172"/>
                    </a:cxn>
                    <a:cxn ang="0">
                      <a:pos x="csX1173" y="csY1173"/>
                    </a:cxn>
                    <a:cxn ang="0">
                      <a:pos x="csX1174" y="csY1174"/>
                    </a:cxn>
                    <a:cxn ang="0">
                      <a:pos x="csX1175" y="csY1175"/>
                    </a:cxn>
                    <a:cxn ang="0">
                      <a:pos x="csX1176" y="csY1176"/>
                    </a:cxn>
                    <a:cxn ang="0">
                      <a:pos x="csX1177" y="csY1177"/>
                    </a:cxn>
                    <a:cxn ang="0">
                      <a:pos x="csX1178" y="csY1178"/>
                    </a:cxn>
                    <a:cxn ang="0">
                      <a:pos x="csX1179" y="csY1179"/>
                    </a:cxn>
                    <a:cxn ang="0">
                      <a:pos x="csX1180" y="csY1180"/>
                    </a:cxn>
                    <a:cxn ang="0">
                      <a:pos x="csX1181" y="csY1181"/>
                    </a:cxn>
                    <a:cxn ang="0">
                      <a:pos x="csX1182" y="csY1182"/>
                    </a:cxn>
                    <a:cxn ang="0">
                      <a:pos x="csX1183" y="csY1183"/>
                    </a:cxn>
                    <a:cxn ang="0">
                      <a:pos x="csX1184" y="csY1184"/>
                    </a:cxn>
                    <a:cxn ang="0">
                      <a:pos x="csX1185" y="csY1185"/>
                    </a:cxn>
                    <a:cxn ang="0">
                      <a:pos x="csX1186" y="csY1186"/>
                    </a:cxn>
                    <a:cxn ang="0">
                      <a:pos x="csX1187" y="csY1187"/>
                    </a:cxn>
                    <a:cxn ang="0">
                      <a:pos x="csX1188" y="csY1188"/>
                    </a:cxn>
                    <a:cxn ang="0">
                      <a:pos x="csX1189" y="csY1189"/>
                    </a:cxn>
                    <a:cxn ang="0">
                      <a:pos x="csX1190" y="csY1190"/>
                    </a:cxn>
                    <a:cxn ang="0">
                      <a:pos x="csX1191" y="csY1191"/>
                    </a:cxn>
                    <a:cxn ang="0">
                      <a:pos x="csX1192" y="csY1192"/>
                    </a:cxn>
                    <a:cxn ang="0">
                      <a:pos x="csX1193" y="csY1193"/>
                    </a:cxn>
                    <a:cxn ang="0">
                      <a:pos x="csX1194" y="csY1194"/>
                    </a:cxn>
                    <a:cxn ang="0">
                      <a:pos x="csX1195" y="csY1195"/>
                    </a:cxn>
                    <a:cxn ang="0">
                      <a:pos x="csX1196" y="csY1196"/>
                    </a:cxn>
                    <a:cxn ang="0">
                      <a:pos x="csX1197" y="csY1197"/>
                    </a:cxn>
                    <a:cxn ang="0">
                      <a:pos x="csX1198" y="csY1198"/>
                    </a:cxn>
                    <a:cxn ang="0">
                      <a:pos x="csX1199" y="csY1199"/>
                    </a:cxn>
                    <a:cxn ang="0">
                      <a:pos x="csX1200" y="csY1200"/>
                    </a:cxn>
                    <a:cxn ang="0">
                      <a:pos x="csX1201" y="csY1201"/>
                    </a:cxn>
                    <a:cxn ang="0">
                      <a:pos x="csX1202" y="csY1202"/>
                    </a:cxn>
                    <a:cxn ang="0">
                      <a:pos x="csX1203" y="csY1203"/>
                    </a:cxn>
                    <a:cxn ang="0">
                      <a:pos x="csX1204" y="csY1204"/>
                    </a:cxn>
                    <a:cxn ang="0">
                      <a:pos x="csX1205" y="csY1205"/>
                    </a:cxn>
                    <a:cxn ang="0">
                      <a:pos x="csX1206" y="csY1206"/>
                    </a:cxn>
                    <a:cxn ang="0">
                      <a:pos x="csX1207" y="csY1207"/>
                    </a:cxn>
                    <a:cxn ang="0">
                      <a:pos x="csX1208" y="csY1208"/>
                    </a:cxn>
                    <a:cxn ang="0">
                      <a:pos x="csX1209" y="csY1209"/>
                    </a:cxn>
                    <a:cxn ang="0">
                      <a:pos x="csX1210" y="csY1210"/>
                    </a:cxn>
                    <a:cxn ang="0">
                      <a:pos x="csX1211" y="csY1211"/>
                    </a:cxn>
                    <a:cxn ang="0">
                      <a:pos x="csX1212" y="csY1212"/>
                    </a:cxn>
                    <a:cxn ang="0">
                      <a:pos x="csX1213" y="csY1213"/>
                    </a:cxn>
                    <a:cxn ang="0">
                      <a:pos x="csX1214" y="csY1214"/>
                    </a:cxn>
                    <a:cxn ang="0">
                      <a:pos x="csX1215" y="csY1215"/>
                    </a:cxn>
                    <a:cxn ang="0">
                      <a:pos x="csX1216" y="csY1216"/>
                    </a:cxn>
                    <a:cxn ang="0">
                      <a:pos x="csX1217" y="csY1217"/>
                    </a:cxn>
                    <a:cxn ang="0">
                      <a:pos x="csX1218" y="csY1218"/>
                    </a:cxn>
                    <a:cxn ang="0">
                      <a:pos x="csX1219" y="csY1219"/>
                    </a:cxn>
                    <a:cxn ang="0">
                      <a:pos x="csX1220" y="csY1220"/>
                    </a:cxn>
                    <a:cxn ang="0">
                      <a:pos x="csX1221" y="csY1221"/>
                    </a:cxn>
                    <a:cxn ang="0">
                      <a:pos x="csX1222" y="csY1222"/>
                    </a:cxn>
                    <a:cxn ang="0">
                      <a:pos x="csX1223" y="csY1223"/>
                    </a:cxn>
                    <a:cxn ang="0">
                      <a:pos x="csX1224" y="csY1224"/>
                    </a:cxn>
                    <a:cxn ang="0">
                      <a:pos x="csX1225" y="csY1225"/>
                    </a:cxn>
                    <a:cxn ang="0">
                      <a:pos x="csX1226" y="csY1226"/>
                    </a:cxn>
                    <a:cxn ang="0">
                      <a:pos x="csX1227" y="csY1227"/>
                    </a:cxn>
                    <a:cxn ang="0">
                      <a:pos x="csX1228" y="csY1228"/>
                    </a:cxn>
                    <a:cxn ang="0">
                      <a:pos x="csX1229" y="csY1229"/>
                    </a:cxn>
                    <a:cxn ang="0">
                      <a:pos x="csX1230" y="csY1230"/>
                    </a:cxn>
                    <a:cxn ang="0">
                      <a:pos x="csX1231" y="csY1231"/>
                    </a:cxn>
                    <a:cxn ang="0">
                      <a:pos x="csX1232" y="csY1232"/>
                    </a:cxn>
                    <a:cxn ang="0">
                      <a:pos x="csX1233" y="csY1233"/>
                    </a:cxn>
                    <a:cxn ang="0">
                      <a:pos x="csX1234" y="csY1234"/>
                    </a:cxn>
                    <a:cxn ang="0">
                      <a:pos x="csX1235" y="csY1235"/>
                    </a:cxn>
                    <a:cxn ang="0">
                      <a:pos x="csX1236" y="csY1236"/>
                    </a:cxn>
                    <a:cxn ang="0">
                      <a:pos x="csX1237" y="csY1237"/>
                    </a:cxn>
                    <a:cxn ang="0">
                      <a:pos x="csX1238" y="csY1238"/>
                    </a:cxn>
                    <a:cxn ang="0">
                      <a:pos x="csX1239" y="csY1239"/>
                    </a:cxn>
                    <a:cxn ang="0">
                      <a:pos x="csX1240" y="csY1240"/>
                    </a:cxn>
                    <a:cxn ang="0">
                      <a:pos x="csX1241" y="csY1241"/>
                    </a:cxn>
                    <a:cxn ang="0">
                      <a:pos x="csX1242" y="csY1242"/>
                    </a:cxn>
                    <a:cxn ang="0">
                      <a:pos x="csX1243" y="csY1243"/>
                    </a:cxn>
                    <a:cxn ang="0">
                      <a:pos x="csX1244" y="csY1244"/>
                    </a:cxn>
                    <a:cxn ang="0">
                      <a:pos x="csX1245" y="csY1245"/>
                    </a:cxn>
                    <a:cxn ang="0">
                      <a:pos x="csX1246" y="csY1246"/>
                    </a:cxn>
                    <a:cxn ang="0">
                      <a:pos x="csX1247" y="csY1247"/>
                    </a:cxn>
                    <a:cxn ang="0">
                      <a:pos x="csX1248" y="csY1248"/>
                    </a:cxn>
                    <a:cxn ang="0">
                      <a:pos x="csX1249" y="csY1249"/>
                    </a:cxn>
                    <a:cxn ang="0">
                      <a:pos x="csX1250" y="csY1250"/>
                    </a:cxn>
                    <a:cxn ang="0">
                      <a:pos x="csX1251" y="csY1251"/>
                    </a:cxn>
                    <a:cxn ang="0">
                      <a:pos x="csX1252" y="csY1252"/>
                    </a:cxn>
                    <a:cxn ang="0">
                      <a:pos x="csX1253" y="csY1253"/>
                    </a:cxn>
                    <a:cxn ang="0">
                      <a:pos x="csX1254" y="csY1254"/>
                    </a:cxn>
                    <a:cxn ang="0">
                      <a:pos x="csX1255" y="csY1255"/>
                    </a:cxn>
                    <a:cxn ang="0">
                      <a:pos x="csX1256" y="csY1256"/>
                    </a:cxn>
                    <a:cxn ang="0">
                      <a:pos x="csX1257" y="csY1257"/>
                    </a:cxn>
                    <a:cxn ang="0">
                      <a:pos x="csX1258" y="csY1258"/>
                    </a:cxn>
                    <a:cxn ang="0">
                      <a:pos x="csX1259" y="csY1259"/>
                    </a:cxn>
                    <a:cxn ang="0">
                      <a:pos x="csX1260" y="csY1260"/>
                    </a:cxn>
                    <a:cxn ang="0">
                      <a:pos x="csX1261" y="csY1261"/>
                    </a:cxn>
                    <a:cxn ang="0">
                      <a:pos x="csX1262" y="csY1262"/>
                    </a:cxn>
                    <a:cxn ang="0">
                      <a:pos x="csX1263" y="csY1263"/>
                    </a:cxn>
                    <a:cxn ang="0">
                      <a:pos x="csX1264" y="csY1264"/>
                    </a:cxn>
                    <a:cxn ang="0">
                      <a:pos x="csX1265" y="csY1265"/>
                    </a:cxn>
                    <a:cxn ang="0">
                      <a:pos x="csX1266" y="csY1266"/>
                    </a:cxn>
                    <a:cxn ang="0">
                      <a:pos x="csX1267" y="csY1267"/>
                    </a:cxn>
                    <a:cxn ang="0">
                      <a:pos x="csX1268" y="csY1268"/>
                    </a:cxn>
                    <a:cxn ang="0">
                      <a:pos x="csX1269" y="csY1269"/>
                    </a:cxn>
                    <a:cxn ang="0">
                      <a:pos x="csX1270" y="csY1270"/>
                    </a:cxn>
                    <a:cxn ang="0">
                      <a:pos x="csX1271" y="csY1271"/>
                    </a:cxn>
                    <a:cxn ang="0">
                      <a:pos x="csX1272" y="csY1272"/>
                    </a:cxn>
                    <a:cxn ang="0">
                      <a:pos x="csX1273" y="csY1273"/>
                    </a:cxn>
                    <a:cxn ang="0">
                      <a:pos x="csX1274" y="csY1274"/>
                    </a:cxn>
                    <a:cxn ang="0">
                      <a:pos x="csX1275" y="csY1275"/>
                    </a:cxn>
                    <a:cxn ang="0">
                      <a:pos x="csX1276" y="csY1276"/>
                    </a:cxn>
                    <a:cxn ang="0">
                      <a:pos x="csX1277" y="csY1277"/>
                    </a:cxn>
                    <a:cxn ang="0">
                      <a:pos x="csX1278" y="csY1278"/>
                    </a:cxn>
                    <a:cxn ang="0">
                      <a:pos x="csX1279" y="csY1279"/>
                    </a:cxn>
                    <a:cxn ang="0">
                      <a:pos x="csX1280" y="csY1280"/>
                    </a:cxn>
                    <a:cxn ang="0">
                      <a:pos x="csX1281" y="csY1281"/>
                    </a:cxn>
                    <a:cxn ang="0">
                      <a:pos x="csX1282" y="csY1282"/>
                    </a:cxn>
                    <a:cxn ang="0">
                      <a:pos x="csX1283" y="csY1283"/>
                    </a:cxn>
                    <a:cxn ang="0">
                      <a:pos x="csX1284" y="csY1284"/>
                    </a:cxn>
                    <a:cxn ang="0">
                      <a:pos x="csX1285" y="csY1285"/>
                    </a:cxn>
                    <a:cxn ang="0">
                      <a:pos x="csX1286" y="csY1286"/>
                    </a:cxn>
                    <a:cxn ang="0">
                      <a:pos x="csX1287" y="csY1287"/>
                    </a:cxn>
                    <a:cxn ang="0">
                      <a:pos x="csX1288" y="csY1288"/>
                    </a:cxn>
                    <a:cxn ang="0">
                      <a:pos x="csX1289" y="csY1289"/>
                    </a:cxn>
                    <a:cxn ang="0">
                      <a:pos x="csX1290" y="csY1290"/>
                    </a:cxn>
                    <a:cxn ang="0">
                      <a:pos x="csX1291" y="csY1291"/>
                    </a:cxn>
                    <a:cxn ang="0">
                      <a:pos x="csX1292" y="csY1292"/>
                    </a:cxn>
                    <a:cxn ang="0">
                      <a:pos x="csX1293" y="csY1293"/>
                    </a:cxn>
                    <a:cxn ang="0">
                      <a:pos x="csX1294" y="csY1294"/>
                    </a:cxn>
                    <a:cxn ang="0">
                      <a:pos x="csX1295" y="csY1295"/>
                    </a:cxn>
                    <a:cxn ang="0">
                      <a:pos x="csX1296" y="csY1296"/>
                    </a:cxn>
                    <a:cxn ang="0">
                      <a:pos x="csX1297" y="csY1297"/>
                    </a:cxn>
                    <a:cxn ang="0">
                      <a:pos x="csX1298" y="csY1298"/>
                    </a:cxn>
                    <a:cxn ang="0">
                      <a:pos x="csX1299" y="csY1299"/>
                    </a:cxn>
                    <a:cxn ang="0">
                      <a:pos x="csX1300" y="csY1300"/>
                    </a:cxn>
                    <a:cxn ang="0">
                      <a:pos x="csX1301" y="csY1301"/>
                    </a:cxn>
                    <a:cxn ang="0">
                      <a:pos x="csX1302" y="csY1302"/>
                    </a:cxn>
                    <a:cxn ang="0">
                      <a:pos x="csX1303" y="csY1303"/>
                    </a:cxn>
                    <a:cxn ang="0">
                      <a:pos x="csX1304" y="csY1304"/>
                    </a:cxn>
                    <a:cxn ang="0">
                      <a:pos x="csX1305" y="csY1305"/>
                    </a:cxn>
                    <a:cxn ang="0">
                      <a:pos x="csX1306" y="csY1306"/>
                    </a:cxn>
                    <a:cxn ang="0">
                      <a:pos x="csX1307" y="csY1307"/>
                    </a:cxn>
                    <a:cxn ang="0">
                      <a:pos x="csX1308" y="csY1308"/>
                    </a:cxn>
                    <a:cxn ang="0">
                      <a:pos x="csX1309" y="csY1309"/>
                    </a:cxn>
                    <a:cxn ang="0">
                      <a:pos x="csX1310" y="csY1310"/>
                    </a:cxn>
                    <a:cxn ang="0">
                      <a:pos x="csX1311" y="csY1311"/>
                    </a:cxn>
                    <a:cxn ang="0">
                      <a:pos x="csX1312" y="csY1312"/>
                    </a:cxn>
                    <a:cxn ang="0">
                      <a:pos x="csX1313" y="csY1313"/>
                    </a:cxn>
                    <a:cxn ang="0">
                      <a:pos x="csX1314" y="csY1314"/>
                    </a:cxn>
                    <a:cxn ang="0">
                      <a:pos x="csX1315" y="csY1315"/>
                    </a:cxn>
                    <a:cxn ang="0">
                      <a:pos x="csX1316" y="csY1316"/>
                    </a:cxn>
                    <a:cxn ang="0">
                      <a:pos x="csX1317" y="csY1317"/>
                    </a:cxn>
                    <a:cxn ang="0">
                      <a:pos x="csX1318" y="csY1318"/>
                    </a:cxn>
                    <a:cxn ang="0">
                      <a:pos x="csX1319" y="csY1319"/>
                    </a:cxn>
                    <a:cxn ang="0">
                      <a:pos x="csX1320" y="csY1320"/>
                    </a:cxn>
                    <a:cxn ang="0">
                      <a:pos x="csX1321" y="csY1321"/>
                    </a:cxn>
                    <a:cxn ang="0">
                      <a:pos x="csX1322" y="csY1322"/>
                    </a:cxn>
                    <a:cxn ang="0">
                      <a:pos x="csX1323" y="csY1323"/>
                    </a:cxn>
                    <a:cxn ang="0">
                      <a:pos x="csX1324" y="csY1324"/>
                    </a:cxn>
                    <a:cxn ang="0">
                      <a:pos x="csX1325" y="csY1325"/>
                    </a:cxn>
                    <a:cxn ang="0">
                      <a:pos x="csX1326" y="csY1326"/>
                    </a:cxn>
                    <a:cxn ang="0">
                      <a:pos x="csX1327" y="csY1327"/>
                    </a:cxn>
                    <a:cxn ang="0">
                      <a:pos x="csX1328" y="csY1328"/>
                    </a:cxn>
                    <a:cxn ang="0">
                      <a:pos x="csX1329" y="csY1329"/>
                    </a:cxn>
                    <a:cxn ang="0">
                      <a:pos x="csX1330" y="csY1330"/>
                    </a:cxn>
                    <a:cxn ang="0">
                      <a:pos x="csX1331" y="csY1331"/>
                    </a:cxn>
                    <a:cxn ang="0">
                      <a:pos x="csX1332" y="csY1332"/>
                    </a:cxn>
                    <a:cxn ang="0">
                      <a:pos x="csX1333" y="csY1333"/>
                    </a:cxn>
                    <a:cxn ang="0">
                      <a:pos x="csX1334" y="csY1334"/>
                    </a:cxn>
                    <a:cxn ang="0">
                      <a:pos x="csX1335" y="csY1335"/>
                    </a:cxn>
                    <a:cxn ang="0">
                      <a:pos x="csX1336" y="csY1336"/>
                    </a:cxn>
                    <a:cxn ang="0">
                      <a:pos x="csX1337" y="csY1337"/>
                    </a:cxn>
                    <a:cxn ang="0">
                      <a:pos x="csX1338" y="csY1338"/>
                    </a:cxn>
                    <a:cxn ang="0">
                      <a:pos x="csX1339" y="csY1339"/>
                    </a:cxn>
                    <a:cxn ang="0">
                      <a:pos x="csX1340" y="csY1340"/>
                    </a:cxn>
                    <a:cxn ang="0">
                      <a:pos x="csX1341" y="csY1341"/>
                    </a:cxn>
                    <a:cxn ang="0">
                      <a:pos x="csX1342" y="csY1342"/>
                    </a:cxn>
                    <a:cxn ang="0">
                      <a:pos x="csX1343" y="csY1343"/>
                    </a:cxn>
                    <a:cxn ang="0">
                      <a:pos x="csX1344" y="csY1344"/>
                    </a:cxn>
                    <a:cxn ang="0">
                      <a:pos x="csX1345" y="csY1345"/>
                    </a:cxn>
                    <a:cxn ang="0">
                      <a:pos x="csX1346" y="csY1346"/>
                    </a:cxn>
                    <a:cxn ang="0">
                      <a:pos x="csX1347" y="csY1347"/>
                    </a:cxn>
                    <a:cxn ang="0">
                      <a:pos x="csX1348" y="csY1348"/>
                    </a:cxn>
                    <a:cxn ang="0">
                      <a:pos x="csX1349" y="csY1349"/>
                    </a:cxn>
                    <a:cxn ang="0">
                      <a:pos x="csX1350" y="csY1350"/>
                    </a:cxn>
                    <a:cxn ang="0">
                      <a:pos x="csX1351" y="csY1351"/>
                    </a:cxn>
                    <a:cxn ang="0">
                      <a:pos x="csX1352" y="csY1352"/>
                    </a:cxn>
                    <a:cxn ang="0">
                      <a:pos x="csX1353" y="csY1353"/>
                    </a:cxn>
                    <a:cxn ang="0">
                      <a:pos x="csX1354" y="csY1354"/>
                    </a:cxn>
                    <a:cxn ang="0">
                      <a:pos x="csX1355" y="csY1355"/>
                    </a:cxn>
                    <a:cxn ang="0">
                      <a:pos x="csX1356" y="csY1356"/>
                    </a:cxn>
                    <a:cxn ang="0">
                      <a:pos x="csX1357" y="csY1357"/>
                    </a:cxn>
                    <a:cxn ang="0">
                      <a:pos x="csX1358" y="csY1358"/>
                    </a:cxn>
                    <a:cxn ang="0">
                      <a:pos x="csX1359" y="csY1359"/>
                    </a:cxn>
                    <a:cxn ang="0">
                      <a:pos x="csX1360" y="csY1360"/>
                    </a:cxn>
                    <a:cxn ang="0">
                      <a:pos x="csX1361" y="csY1361"/>
                    </a:cxn>
                    <a:cxn ang="0">
                      <a:pos x="csX1362" y="csY1362"/>
                    </a:cxn>
                    <a:cxn ang="0">
                      <a:pos x="csX1363" y="csY1363"/>
                    </a:cxn>
                    <a:cxn ang="0">
                      <a:pos x="csX1364" y="csY1364"/>
                    </a:cxn>
                    <a:cxn ang="0">
                      <a:pos x="csX1365" y="csY1365"/>
                    </a:cxn>
                    <a:cxn ang="0">
                      <a:pos x="csX1366" y="csY1366"/>
                    </a:cxn>
                    <a:cxn ang="0">
                      <a:pos x="csX1367" y="csY1367"/>
                    </a:cxn>
                    <a:cxn ang="0">
                      <a:pos x="csX1368" y="csY1368"/>
                    </a:cxn>
                    <a:cxn ang="0">
                      <a:pos x="csX1369" y="csY1369"/>
                    </a:cxn>
                    <a:cxn ang="0">
                      <a:pos x="csX1370" y="csY1370"/>
                    </a:cxn>
                    <a:cxn ang="0">
                      <a:pos x="csX1371" y="csY1371"/>
                    </a:cxn>
                    <a:cxn ang="0">
                      <a:pos x="csX1372" y="csY1372"/>
                    </a:cxn>
                    <a:cxn ang="0">
                      <a:pos x="csX1373" y="csY1373"/>
                    </a:cxn>
                    <a:cxn ang="0">
                      <a:pos x="csX1374" y="csY1374"/>
                    </a:cxn>
                    <a:cxn ang="0">
                      <a:pos x="csX1375" y="csY1375"/>
                    </a:cxn>
                    <a:cxn ang="0">
                      <a:pos x="csX1376" y="csY1376"/>
                    </a:cxn>
                    <a:cxn ang="0">
                      <a:pos x="csX1377" y="csY1377"/>
                    </a:cxn>
                    <a:cxn ang="0">
                      <a:pos x="csX1378" y="csY1378"/>
                    </a:cxn>
                    <a:cxn ang="0">
                      <a:pos x="csX1379" y="csY1379"/>
                    </a:cxn>
                    <a:cxn ang="0">
                      <a:pos x="csX1380" y="csY1380"/>
                    </a:cxn>
                    <a:cxn ang="0">
                      <a:pos x="csX1381" y="csY1381"/>
                    </a:cxn>
                    <a:cxn ang="0">
                      <a:pos x="csX1382" y="csY1382"/>
                    </a:cxn>
                    <a:cxn ang="0">
                      <a:pos x="csX1383" y="csY1383"/>
                    </a:cxn>
                    <a:cxn ang="0">
                      <a:pos x="csX1384" y="csY1384"/>
                    </a:cxn>
                    <a:cxn ang="0">
                      <a:pos x="csX1385" y="csY1385"/>
                    </a:cxn>
                    <a:cxn ang="0">
                      <a:pos x="csX1386" y="csY1386"/>
                    </a:cxn>
                    <a:cxn ang="0">
                      <a:pos x="csX1387" y="csY1387"/>
                    </a:cxn>
                    <a:cxn ang="0">
                      <a:pos x="csX1388" y="csY1388"/>
                    </a:cxn>
                    <a:cxn ang="0">
                      <a:pos x="csX1389" y="csY1389"/>
                    </a:cxn>
                    <a:cxn ang="0">
                      <a:pos x="csX1390" y="csY1390"/>
                    </a:cxn>
                    <a:cxn ang="0">
                      <a:pos x="csX1391" y="csY1391"/>
                    </a:cxn>
                    <a:cxn ang="0">
                      <a:pos x="csX1392" y="csY1392"/>
                    </a:cxn>
                    <a:cxn ang="0">
                      <a:pos x="csX1393" y="csY1393"/>
                    </a:cxn>
                    <a:cxn ang="0">
                      <a:pos x="csX1394" y="csY1394"/>
                    </a:cxn>
                    <a:cxn ang="0">
                      <a:pos x="csX1395" y="csY1395"/>
                    </a:cxn>
                    <a:cxn ang="0">
                      <a:pos x="csX1396" y="csY1396"/>
                    </a:cxn>
                    <a:cxn ang="0">
                      <a:pos x="csX1397" y="csY1397"/>
                    </a:cxn>
                    <a:cxn ang="0">
                      <a:pos x="csX1398" y="csY1398"/>
                    </a:cxn>
                    <a:cxn ang="0">
                      <a:pos x="csX1399" y="csY1399"/>
                    </a:cxn>
                    <a:cxn ang="0">
                      <a:pos x="csX1400" y="csY1400"/>
                    </a:cxn>
                    <a:cxn ang="0">
                      <a:pos x="csX1401" y="csY1401"/>
                    </a:cxn>
                    <a:cxn ang="0">
                      <a:pos x="csX1402" y="csY1402"/>
                    </a:cxn>
                    <a:cxn ang="0">
                      <a:pos x="csX1403" y="csY1403"/>
                    </a:cxn>
                    <a:cxn ang="0">
                      <a:pos x="csX1404" y="csY1404"/>
                    </a:cxn>
                    <a:cxn ang="0">
                      <a:pos x="csX1405" y="csY1405"/>
                    </a:cxn>
                    <a:cxn ang="0">
                      <a:pos x="csX1406" y="csY1406"/>
                    </a:cxn>
                    <a:cxn ang="0">
                      <a:pos x="csX1407" y="csY1407"/>
                    </a:cxn>
                    <a:cxn ang="0">
                      <a:pos x="csX1408" y="csY1408"/>
                    </a:cxn>
                    <a:cxn ang="0">
                      <a:pos x="csX1409" y="csY1409"/>
                    </a:cxn>
                    <a:cxn ang="0">
                      <a:pos x="csX1410" y="csY1410"/>
                    </a:cxn>
                    <a:cxn ang="0">
                      <a:pos x="csX1411" y="csY1411"/>
                    </a:cxn>
                    <a:cxn ang="0">
                      <a:pos x="csX1412" y="csY1412"/>
                    </a:cxn>
                    <a:cxn ang="0">
                      <a:pos x="csX1413" y="csY1413"/>
                    </a:cxn>
                    <a:cxn ang="0">
                      <a:pos x="csX1414" y="csY1414"/>
                    </a:cxn>
                    <a:cxn ang="0">
                      <a:pos x="csX1415" y="csY1415"/>
                    </a:cxn>
                    <a:cxn ang="0">
                      <a:pos x="csX1416" y="csY1416"/>
                    </a:cxn>
                    <a:cxn ang="0">
                      <a:pos x="csX1417" y="csY1417"/>
                    </a:cxn>
                    <a:cxn ang="0">
                      <a:pos x="csX1418" y="csY1418"/>
                    </a:cxn>
                    <a:cxn ang="0">
                      <a:pos x="csX1419" y="csY1419"/>
                    </a:cxn>
                    <a:cxn ang="0">
                      <a:pos x="csX1420" y="csY1420"/>
                    </a:cxn>
                    <a:cxn ang="0">
                      <a:pos x="csX1421" y="csY1421"/>
                    </a:cxn>
                    <a:cxn ang="0">
                      <a:pos x="csX1422" y="csY1422"/>
                    </a:cxn>
                    <a:cxn ang="0">
                      <a:pos x="csX1423" y="csY1423"/>
                    </a:cxn>
                    <a:cxn ang="0">
                      <a:pos x="csX1424" y="csY1424"/>
                    </a:cxn>
                    <a:cxn ang="0">
                      <a:pos x="csX1425" y="csY1425"/>
                    </a:cxn>
                    <a:cxn ang="0">
                      <a:pos x="csX1426" y="csY1426"/>
                    </a:cxn>
                    <a:cxn ang="0">
                      <a:pos x="csX1427" y="csY1427"/>
                    </a:cxn>
                    <a:cxn ang="0">
                      <a:pos x="csX1428" y="csY1428"/>
                    </a:cxn>
                    <a:cxn ang="0">
                      <a:pos x="csX1429" y="csY1429"/>
                    </a:cxn>
                    <a:cxn ang="0">
                      <a:pos x="csX1430" y="csY1430"/>
                    </a:cxn>
                    <a:cxn ang="0">
                      <a:pos x="csX1431" y="csY1431"/>
                    </a:cxn>
                    <a:cxn ang="0">
                      <a:pos x="csX1432" y="csY1432"/>
                    </a:cxn>
                    <a:cxn ang="0">
                      <a:pos x="csX1433" y="csY1433"/>
                    </a:cxn>
                    <a:cxn ang="0">
                      <a:pos x="csX1434" y="csY1434"/>
                    </a:cxn>
                    <a:cxn ang="0">
                      <a:pos x="csX1435" y="csY1435"/>
                    </a:cxn>
                    <a:cxn ang="0">
                      <a:pos x="csX1436" y="csY1436"/>
                    </a:cxn>
                    <a:cxn ang="0">
                      <a:pos x="csX1437" y="csY1437"/>
                    </a:cxn>
                    <a:cxn ang="0">
                      <a:pos x="csX1438" y="csY1438"/>
                    </a:cxn>
                    <a:cxn ang="0">
                      <a:pos x="csX1439" y="csY1439"/>
                    </a:cxn>
                    <a:cxn ang="0">
                      <a:pos x="csX1440" y="csY1440"/>
                    </a:cxn>
                    <a:cxn ang="0">
                      <a:pos x="csX1441" y="csY1441"/>
                    </a:cxn>
                    <a:cxn ang="0">
                      <a:pos x="csX1442" y="csY1442"/>
                    </a:cxn>
                    <a:cxn ang="0">
                      <a:pos x="csX1443" y="csY1443"/>
                    </a:cxn>
                    <a:cxn ang="0">
                      <a:pos x="csX1444" y="csY1444"/>
                    </a:cxn>
                    <a:cxn ang="0">
                      <a:pos x="csX1445" y="csY1445"/>
                    </a:cxn>
                    <a:cxn ang="0">
                      <a:pos x="csX1446" y="csY1446"/>
                    </a:cxn>
                    <a:cxn ang="0">
                      <a:pos x="csX1447" y="csY1447"/>
                    </a:cxn>
                    <a:cxn ang="0">
                      <a:pos x="csX1448" y="csY1448"/>
                    </a:cxn>
                    <a:cxn ang="0">
                      <a:pos x="csX1449" y="csY1449"/>
                    </a:cxn>
                    <a:cxn ang="0">
                      <a:pos x="csX1450" y="csY1450"/>
                    </a:cxn>
                    <a:cxn ang="0">
                      <a:pos x="csX1451" y="csY1451"/>
                    </a:cxn>
                    <a:cxn ang="0">
                      <a:pos x="csX1452" y="csY1452"/>
                    </a:cxn>
                    <a:cxn ang="0">
                      <a:pos x="csX1453" y="csY1453"/>
                    </a:cxn>
                    <a:cxn ang="0">
                      <a:pos x="csX1454" y="csY1454"/>
                    </a:cxn>
                    <a:cxn ang="0">
                      <a:pos x="csX1455" y="csY1455"/>
                    </a:cxn>
                    <a:cxn ang="0">
                      <a:pos x="csX1456" y="csY1456"/>
                    </a:cxn>
                    <a:cxn ang="0">
                      <a:pos x="csX1457" y="csY1457"/>
                    </a:cxn>
                    <a:cxn ang="0">
                      <a:pos x="csX1458" y="csY1458"/>
                    </a:cxn>
                    <a:cxn ang="0">
                      <a:pos x="csX1459" y="csY1459"/>
                    </a:cxn>
                    <a:cxn ang="0">
                      <a:pos x="csX1460" y="csY1460"/>
                    </a:cxn>
                    <a:cxn ang="0">
                      <a:pos x="csX1461" y="csY1461"/>
                    </a:cxn>
                    <a:cxn ang="0">
                      <a:pos x="csX1462" y="csY1462"/>
                    </a:cxn>
                    <a:cxn ang="0">
                      <a:pos x="csX1463" y="csY1463"/>
                    </a:cxn>
                    <a:cxn ang="0">
                      <a:pos x="csX1464" y="csY1464"/>
                    </a:cxn>
                    <a:cxn ang="0">
                      <a:pos x="csX1465" y="csY1465"/>
                    </a:cxn>
                    <a:cxn ang="0">
                      <a:pos x="csX1466" y="csY1466"/>
                    </a:cxn>
                    <a:cxn ang="0">
                      <a:pos x="csX1467" y="csY1467"/>
                    </a:cxn>
                    <a:cxn ang="0">
                      <a:pos x="csX1468" y="csY1468"/>
                    </a:cxn>
                    <a:cxn ang="0">
                      <a:pos x="csX1469" y="csY1469"/>
                    </a:cxn>
                    <a:cxn ang="0">
                      <a:pos x="csX1470" y="csY1470"/>
                    </a:cxn>
                    <a:cxn ang="0">
                      <a:pos x="csX1471" y="csY1471"/>
                    </a:cxn>
                    <a:cxn ang="0">
                      <a:pos x="csX1472" y="csY1472"/>
                    </a:cxn>
                    <a:cxn ang="0">
                      <a:pos x="csX1473" y="csY1473"/>
                    </a:cxn>
                    <a:cxn ang="0">
                      <a:pos x="csX1474" y="csY1474"/>
                    </a:cxn>
                    <a:cxn ang="0">
                      <a:pos x="csX1475" y="csY1475"/>
                    </a:cxn>
                    <a:cxn ang="0">
                      <a:pos x="csX1476" y="csY1476"/>
                    </a:cxn>
                    <a:cxn ang="0">
                      <a:pos x="csX1477" y="csY1477"/>
                    </a:cxn>
                    <a:cxn ang="0">
                      <a:pos x="csX1478" y="csY1478"/>
                    </a:cxn>
                    <a:cxn ang="0">
                      <a:pos x="csX1479" y="csY1479"/>
                    </a:cxn>
                    <a:cxn ang="0">
                      <a:pos x="csX1480" y="csY1480"/>
                    </a:cxn>
                    <a:cxn ang="0">
                      <a:pos x="csX1481" y="csY1481"/>
                    </a:cxn>
                    <a:cxn ang="0">
                      <a:pos x="csX1482" y="csY1482"/>
                    </a:cxn>
                    <a:cxn ang="0">
                      <a:pos x="csX1483" y="csY1483"/>
                    </a:cxn>
                    <a:cxn ang="0">
                      <a:pos x="csX1484" y="csY1484"/>
                    </a:cxn>
                    <a:cxn ang="0">
                      <a:pos x="csX1485" y="csY1485"/>
                    </a:cxn>
                    <a:cxn ang="0">
                      <a:pos x="csX1486" y="csY1486"/>
                    </a:cxn>
                    <a:cxn ang="0">
                      <a:pos x="csX1487" y="csY1487"/>
                    </a:cxn>
                    <a:cxn ang="0">
                      <a:pos x="csX1488" y="csY1488"/>
                    </a:cxn>
                    <a:cxn ang="0">
                      <a:pos x="csX1489" y="csY1489"/>
                    </a:cxn>
                    <a:cxn ang="0">
                      <a:pos x="csX1490" y="csY1490"/>
                    </a:cxn>
                    <a:cxn ang="0">
                      <a:pos x="csX1491" y="csY1491"/>
                    </a:cxn>
                    <a:cxn ang="0">
                      <a:pos x="csX1492" y="csY1492"/>
                    </a:cxn>
                    <a:cxn ang="0">
                      <a:pos x="csX1493" y="csY1493"/>
                    </a:cxn>
                    <a:cxn ang="0">
                      <a:pos x="csX1494" y="csY1494"/>
                    </a:cxn>
                    <a:cxn ang="0">
                      <a:pos x="csX1495" y="csY1495"/>
                    </a:cxn>
                    <a:cxn ang="0">
                      <a:pos x="csX1496" y="csY1496"/>
                    </a:cxn>
                    <a:cxn ang="0">
                      <a:pos x="csX1497" y="csY1497"/>
                    </a:cxn>
                    <a:cxn ang="0">
                      <a:pos x="csX1498" y="csY1498"/>
                    </a:cxn>
                    <a:cxn ang="0">
                      <a:pos x="csX1499" y="csY1499"/>
                    </a:cxn>
                    <a:cxn ang="0">
                      <a:pos x="csX1500" y="csY1500"/>
                    </a:cxn>
                    <a:cxn ang="0">
                      <a:pos x="csX1501" y="csY1501"/>
                    </a:cxn>
                    <a:cxn ang="0">
                      <a:pos x="csX1502" y="csY1502"/>
                    </a:cxn>
                    <a:cxn ang="0">
                      <a:pos x="csX1503" y="csY1503"/>
                    </a:cxn>
                    <a:cxn ang="0">
                      <a:pos x="csX1504" y="csY1504"/>
                    </a:cxn>
                    <a:cxn ang="0">
                      <a:pos x="csX1505" y="csY1505"/>
                    </a:cxn>
                    <a:cxn ang="0">
                      <a:pos x="csX1506" y="csY1506"/>
                    </a:cxn>
                    <a:cxn ang="0">
                      <a:pos x="csX1507" y="csY1507"/>
                    </a:cxn>
                    <a:cxn ang="0">
                      <a:pos x="csX1508" y="csY1508"/>
                    </a:cxn>
                    <a:cxn ang="0">
                      <a:pos x="csX1509" y="csY1509"/>
                    </a:cxn>
                    <a:cxn ang="0">
                      <a:pos x="csX1510" y="csY1510"/>
                    </a:cxn>
                    <a:cxn ang="0">
                      <a:pos x="csX1511" y="csY1511"/>
                    </a:cxn>
                    <a:cxn ang="0">
                      <a:pos x="csX1512" y="csY1512"/>
                    </a:cxn>
                    <a:cxn ang="0">
                      <a:pos x="csX1513" y="csY1513"/>
                    </a:cxn>
                    <a:cxn ang="0">
                      <a:pos x="csX1514" y="csY1514"/>
                    </a:cxn>
                    <a:cxn ang="0">
                      <a:pos x="csX1515" y="csY1515"/>
                    </a:cxn>
                    <a:cxn ang="0">
                      <a:pos x="csX1516" y="csY1516"/>
                    </a:cxn>
                    <a:cxn ang="0">
                      <a:pos x="csX1517" y="csY1517"/>
                    </a:cxn>
                    <a:cxn ang="0">
                      <a:pos x="csX1518" y="csY1518"/>
                    </a:cxn>
                    <a:cxn ang="0">
                      <a:pos x="csX1519" y="csY1519"/>
                    </a:cxn>
                    <a:cxn ang="0">
                      <a:pos x="csX1520" y="csY1520"/>
                    </a:cxn>
                    <a:cxn ang="0">
                      <a:pos x="csX1521" y="csY1521"/>
                    </a:cxn>
                    <a:cxn ang="0">
                      <a:pos x="csX1522" y="csY1522"/>
                    </a:cxn>
                    <a:cxn ang="0">
                      <a:pos x="csX1523" y="csY1523"/>
                    </a:cxn>
                    <a:cxn ang="0">
                      <a:pos x="csX1524" y="csY1524"/>
                    </a:cxn>
                    <a:cxn ang="0">
                      <a:pos x="csX1525" y="csY1525"/>
                    </a:cxn>
                    <a:cxn ang="0">
                      <a:pos x="csX1526" y="csY1526"/>
                    </a:cxn>
                    <a:cxn ang="0">
                      <a:pos x="csX1527" y="csY1527"/>
                    </a:cxn>
                    <a:cxn ang="0">
                      <a:pos x="csX1528" y="csY1528"/>
                    </a:cxn>
                    <a:cxn ang="0">
                      <a:pos x="csX1529" y="csY1529"/>
                    </a:cxn>
                    <a:cxn ang="0">
                      <a:pos x="csX1530" y="csY1530"/>
                    </a:cxn>
                    <a:cxn ang="0">
                      <a:pos x="csX1531" y="csY1531"/>
                    </a:cxn>
                    <a:cxn ang="0">
                      <a:pos x="csX1532" y="csY1532"/>
                    </a:cxn>
                    <a:cxn ang="0">
                      <a:pos x="csX1533" y="csY1533"/>
                    </a:cxn>
                    <a:cxn ang="0">
                      <a:pos x="csX1534" y="csY1534"/>
                    </a:cxn>
                    <a:cxn ang="0">
                      <a:pos x="csX1535" y="csY1535"/>
                    </a:cxn>
                    <a:cxn ang="0">
                      <a:pos x="csX1536" y="csY1536"/>
                    </a:cxn>
                    <a:cxn ang="0">
                      <a:pos x="csX1537" y="csY1537"/>
                    </a:cxn>
                    <a:cxn ang="0">
                      <a:pos x="csX1538" y="csY1538"/>
                    </a:cxn>
                    <a:cxn ang="0">
                      <a:pos x="csX1539" y="csY1539"/>
                    </a:cxn>
                    <a:cxn ang="0">
                      <a:pos x="csX1540" y="csY1540"/>
                    </a:cxn>
                    <a:cxn ang="0">
                      <a:pos x="csX1541" y="csY1541"/>
                    </a:cxn>
                    <a:cxn ang="0">
                      <a:pos x="csX1542" y="csY1542"/>
                    </a:cxn>
                    <a:cxn ang="0">
                      <a:pos x="csX1543" y="csY1543"/>
                    </a:cxn>
                    <a:cxn ang="0">
                      <a:pos x="csX1544" y="csY1544"/>
                    </a:cxn>
                    <a:cxn ang="0">
                      <a:pos x="csX1545" y="csY1545"/>
                    </a:cxn>
                    <a:cxn ang="0">
                      <a:pos x="csX1546" y="csY1546"/>
                    </a:cxn>
                    <a:cxn ang="0">
                      <a:pos x="csX1547" y="csY1547"/>
                    </a:cxn>
                    <a:cxn ang="0">
                      <a:pos x="csX1548" y="csY1548"/>
                    </a:cxn>
                    <a:cxn ang="0">
                      <a:pos x="csX1549" y="csY1549"/>
                    </a:cxn>
                    <a:cxn ang="0">
                      <a:pos x="csX1550" y="csY1550"/>
                    </a:cxn>
                    <a:cxn ang="0">
                      <a:pos x="csX1551" y="csY1551"/>
                    </a:cxn>
                    <a:cxn ang="0">
                      <a:pos x="csX1552" y="csY1552"/>
                    </a:cxn>
                    <a:cxn ang="0">
                      <a:pos x="csX1553" y="csY1553"/>
                    </a:cxn>
                    <a:cxn ang="0">
                      <a:pos x="csX1554" y="csY1554"/>
                    </a:cxn>
                    <a:cxn ang="0">
                      <a:pos x="csX1555" y="csY1555"/>
                    </a:cxn>
                    <a:cxn ang="0">
                      <a:pos x="csX1556" y="csY1556"/>
                    </a:cxn>
                    <a:cxn ang="0">
                      <a:pos x="csX1557" y="csY1557"/>
                    </a:cxn>
                    <a:cxn ang="0">
                      <a:pos x="csX1558" y="csY1558"/>
                    </a:cxn>
                    <a:cxn ang="0">
                      <a:pos x="csX1559" y="csY1559"/>
                    </a:cxn>
                    <a:cxn ang="0">
                      <a:pos x="csX1560" y="csY1560"/>
                    </a:cxn>
                    <a:cxn ang="0">
                      <a:pos x="csX1561" y="csY1561"/>
                    </a:cxn>
                    <a:cxn ang="0">
                      <a:pos x="csX1562" y="csY1562"/>
                    </a:cxn>
                    <a:cxn ang="0">
                      <a:pos x="csX1563" y="csY1563"/>
                    </a:cxn>
                    <a:cxn ang="0">
                      <a:pos x="csX1564" y="csY1564"/>
                    </a:cxn>
                    <a:cxn ang="0">
                      <a:pos x="csX1565" y="csY1565"/>
                    </a:cxn>
                    <a:cxn ang="0">
                      <a:pos x="csX1566" y="csY1566"/>
                    </a:cxn>
                    <a:cxn ang="0">
                      <a:pos x="csX1567" y="csY1567"/>
                    </a:cxn>
                    <a:cxn ang="0">
                      <a:pos x="csX1568" y="csY1568"/>
                    </a:cxn>
                    <a:cxn ang="0">
                      <a:pos x="csX1569" y="csY1569"/>
                    </a:cxn>
                    <a:cxn ang="0">
                      <a:pos x="csX1570" y="csY1570"/>
                    </a:cxn>
                    <a:cxn ang="0">
                      <a:pos x="csX1571" y="csY1571"/>
                    </a:cxn>
                    <a:cxn ang="0">
                      <a:pos x="csX1572" y="csY1572"/>
                    </a:cxn>
                    <a:cxn ang="0">
                      <a:pos x="csX1573" y="csY1573"/>
                    </a:cxn>
                    <a:cxn ang="0">
                      <a:pos x="csX1574" y="csY1574"/>
                    </a:cxn>
                    <a:cxn ang="0">
                      <a:pos x="csX1575" y="csY1575"/>
                    </a:cxn>
                    <a:cxn ang="0">
                      <a:pos x="csX1576" y="csY1576"/>
                    </a:cxn>
                    <a:cxn ang="0">
                      <a:pos x="csX1577" y="csY1577"/>
                    </a:cxn>
                    <a:cxn ang="0">
                      <a:pos x="csX1578" y="csY1578"/>
                    </a:cxn>
                    <a:cxn ang="0">
                      <a:pos x="csX1579" y="csY1579"/>
                    </a:cxn>
                    <a:cxn ang="0">
                      <a:pos x="csX1580" y="csY1580"/>
                    </a:cxn>
                    <a:cxn ang="0">
                      <a:pos x="csX1581" y="csY1581"/>
                    </a:cxn>
                    <a:cxn ang="0">
                      <a:pos x="csX1582" y="csY1582"/>
                    </a:cxn>
                    <a:cxn ang="0">
                      <a:pos x="csX1583" y="csY1583"/>
                    </a:cxn>
                    <a:cxn ang="0">
                      <a:pos x="csX1584" y="csY1584"/>
                    </a:cxn>
                    <a:cxn ang="0">
                      <a:pos x="csX1585" y="csY1585"/>
                    </a:cxn>
                    <a:cxn ang="0">
                      <a:pos x="csX1586" y="csY1586"/>
                    </a:cxn>
                    <a:cxn ang="0">
                      <a:pos x="csX1587" y="csY1587"/>
                    </a:cxn>
                    <a:cxn ang="0">
                      <a:pos x="csX1588" y="csY1588"/>
                    </a:cxn>
                    <a:cxn ang="0">
                      <a:pos x="csX1589" y="csY1589"/>
                    </a:cxn>
                    <a:cxn ang="0">
                      <a:pos x="csX1590" y="csY1590"/>
                    </a:cxn>
                    <a:cxn ang="0">
                      <a:pos x="csX1591" y="csY1591"/>
                    </a:cxn>
                    <a:cxn ang="0">
                      <a:pos x="csX1592" y="csY1592"/>
                    </a:cxn>
                    <a:cxn ang="0">
                      <a:pos x="csX1593" y="csY1593"/>
                    </a:cxn>
                    <a:cxn ang="0">
                      <a:pos x="csX1594" y="csY1594"/>
                    </a:cxn>
                    <a:cxn ang="0">
                      <a:pos x="csX1595" y="csY1595"/>
                    </a:cxn>
                    <a:cxn ang="0">
                      <a:pos x="csX1596" y="csY1596"/>
                    </a:cxn>
                    <a:cxn ang="0">
                      <a:pos x="csX1597" y="csY1597"/>
                    </a:cxn>
                    <a:cxn ang="0">
                      <a:pos x="csX1598" y="csY1598"/>
                    </a:cxn>
                    <a:cxn ang="0">
                      <a:pos x="csX1599" y="csY1599"/>
                    </a:cxn>
                    <a:cxn ang="0">
                      <a:pos x="csX1600" y="csY1600"/>
                    </a:cxn>
                    <a:cxn ang="0">
                      <a:pos x="csX1601" y="csY1601"/>
                    </a:cxn>
                    <a:cxn ang="0">
                      <a:pos x="csX1602" y="csY1602"/>
                    </a:cxn>
                    <a:cxn ang="0">
                      <a:pos x="csX1603" y="csY1603"/>
                    </a:cxn>
                    <a:cxn ang="0">
                      <a:pos x="csX1604" y="csY1604"/>
                    </a:cxn>
                    <a:cxn ang="0">
                      <a:pos x="csX1605" y="csY1605"/>
                    </a:cxn>
                    <a:cxn ang="0">
                      <a:pos x="csX1606" y="csY1606"/>
                    </a:cxn>
                    <a:cxn ang="0">
                      <a:pos x="csX1607" y="csY1607"/>
                    </a:cxn>
                    <a:cxn ang="0">
                      <a:pos x="csX1608" y="csY1608"/>
                    </a:cxn>
                    <a:cxn ang="0">
                      <a:pos x="csX1609" y="csY1609"/>
                    </a:cxn>
                    <a:cxn ang="0">
                      <a:pos x="csX1610" y="csY1610"/>
                    </a:cxn>
                    <a:cxn ang="0">
                      <a:pos x="csX1611" y="csY1611"/>
                    </a:cxn>
                    <a:cxn ang="0">
                      <a:pos x="csX1612" y="csY1612"/>
                    </a:cxn>
                    <a:cxn ang="0">
                      <a:pos x="csX1613" y="csY1613"/>
                    </a:cxn>
                    <a:cxn ang="0">
                      <a:pos x="csX1614" y="csY1614"/>
                    </a:cxn>
                    <a:cxn ang="0">
                      <a:pos x="csX1615" y="csY1615"/>
                    </a:cxn>
                    <a:cxn ang="0">
                      <a:pos x="csX1616" y="csY1616"/>
                    </a:cxn>
                    <a:cxn ang="0">
                      <a:pos x="csX1617" y="csY1617"/>
                    </a:cxn>
                    <a:cxn ang="0">
                      <a:pos x="csX1618" y="csY1618"/>
                    </a:cxn>
                    <a:cxn ang="0">
                      <a:pos x="csX1619" y="csY1619"/>
                    </a:cxn>
                    <a:cxn ang="0">
                      <a:pos x="csX1620" y="csY1620"/>
                    </a:cxn>
                    <a:cxn ang="0">
                      <a:pos x="csX1621" y="csY1621"/>
                    </a:cxn>
                    <a:cxn ang="0">
                      <a:pos x="csX1622" y="csY1622"/>
                    </a:cxn>
                    <a:cxn ang="0">
                      <a:pos x="csX1623" y="csY1623"/>
                    </a:cxn>
                    <a:cxn ang="0">
                      <a:pos x="csX1624" y="csY1624"/>
                    </a:cxn>
                    <a:cxn ang="0">
                      <a:pos x="csX1625" y="csY1625"/>
                    </a:cxn>
                    <a:cxn ang="0">
                      <a:pos x="csX1626" y="csY1626"/>
                    </a:cxn>
                    <a:cxn ang="0">
                      <a:pos x="csX1627" y="csY1627"/>
                    </a:cxn>
                    <a:cxn ang="0">
                      <a:pos x="csX1628" y="csY1628"/>
                    </a:cxn>
                    <a:cxn ang="0">
                      <a:pos x="csX1629" y="csY1629"/>
                    </a:cxn>
                    <a:cxn ang="0">
                      <a:pos x="csX1630" y="csY1630"/>
                    </a:cxn>
                    <a:cxn ang="0">
                      <a:pos x="csX1631" y="csY1631"/>
                    </a:cxn>
                    <a:cxn ang="0">
                      <a:pos x="csX1632" y="csY1632"/>
                    </a:cxn>
                    <a:cxn ang="0">
                      <a:pos x="csX1633" y="csY1633"/>
                    </a:cxn>
                    <a:cxn ang="0">
                      <a:pos x="csX1634" y="csY1634"/>
                    </a:cxn>
                    <a:cxn ang="0">
                      <a:pos x="csX1635" y="csY1635"/>
                    </a:cxn>
                    <a:cxn ang="0">
                      <a:pos x="csX1636" y="csY1636"/>
                    </a:cxn>
                    <a:cxn ang="0">
                      <a:pos x="csX1637" y="csY1637"/>
                    </a:cxn>
                    <a:cxn ang="0">
                      <a:pos x="csX1638" y="csY1638"/>
                    </a:cxn>
                    <a:cxn ang="0">
                      <a:pos x="csX1639" y="csY1639"/>
                    </a:cxn>
                    <a:cxn ang="0">
                      <a:pos x="csX1640" y="csY1640"/>
                    </a:cxn>
                    <a:cxn ang="0">
                      <a:pos x="csX1641" y="csY1641"/>
                    </a:cxn>
                    <a:cxn ang="0">
                      <a:pos x="csX1642" y="csY1642"/>
                    </a:cxn>
                    <a:cxn ang="0">
                      <a:pos x="csX1643" y="csY1643"/>
                    </a:cxn>
                    <a:cxn ang="0">
                      <a:pos x="csX1644" y="csY1644"/>
                    </a:cxn>
                    <a:cxn ang="0">
                      <a:pos x="csX1645" y="csY1645"/>
                    </a:cxn>
                    <a:cxn ang="0">
                      <a:pos x="csX1646" y="csY1646"/>
                    </a:cxn>
                    <a:cxn ang="0">
                      <a:pos x="csX1647" y="csY1647"/>
                    </a:cxn>
                    <a:cxn ang="0">
                      <a:pos x="csX1648" y="csY1648"/>
                    </a:cxn>
                    <a:cxn ang="0">
                      <a:pos x="csX1649" y="csY1649"/>
                    </a:cxn>
                    <a:cxn ang="0">
                      <a:pos x="csX1650" y="csY1650"/>
                    </a:cxn>
                    <a:cxn ang="0">
                      <a:pos x="csX1651" y="csY1651"/>
                    </a:cxn>
                    <a:cxn ang="0">
                      <a:pos x="csX1652" y="csY1652"/>
                    </a:cxn>
                    <a:cxn ang="0">
                      <a:pos x="csX1653" y="csY1653"/>
                    </a:cxn>
                    <a:cxn ang="0">
                      <a:pos x="csX1654" y="csY1654"/>
                    </a:cxn>
                    <a:cxn ang="0">
                      <a:pos x="csX1655" y="csY1655"/>
                    </a:cxn>
                    <a:cxn ang="0">
                      <a:pos x="csX1656" y="csY1656"/>
                    </a:cxn>
                    <a:cxn ang="0">
                      <a:pos x="csX1657" y="csY1657"/>
                    </a:cxn>
                    <a:cxn ang="0">
                      <a:pos x="csX1658" y="csY1658"/>
                    </a:cxn>
                    <a:cxn ang="0">
                      <a:pos x="csX1659" y="csY1659"/>
                    </a:cxn>
                    <a:cxn ang="0">
                      <a:pos x="csX1660" y="csY1660"/>
                    </a:cxn>
                    <a:cxn ang="0">
                      <a:pos x="csX1661" y="csY1661"/>
                    </a:cxn>
                    <a:cxn ang="0">
                      <a:pos x="csX1662" y="csY1662"/>
                    </a:cxn>
                    <a:cxn ang="0">
                      <a:pos x="csX1663" y="csY1663"/>
                    </a:cxn>
                    <a:cxn ang="0">
                      <a:pos x="csX1664" y="csY1664"/>
                    </a:cxn>
                    <a:cxn ang="0">
                      <a:pos x="csX1665" y="csY1665"/>
                    </a:cxn>
                    <a:cxn ang="0">
                      <a:pos x="csX1666" y="csY1666"/>
                    </a:cxn>
                    <a:cxn ang="0">
                      <a:pos x="csX1667" y="csY1667"/>
                    </a:cxn>
                    <a:cxn ang="0">
                      <a:pos x="csX1668" y="csY1668"/>
                    </a:cxn>
                    <a:cxn ang="0">
                      <a:pos x="csX1669" y="csY1669"/>
                    </a:cxn>
                    <a:cxn ang="0">
                      <a:pos x="csX1670" y="csY1670"/>
                    </a:cxn>
                    <a:cxn ang="0">
                      <a:pos x="csX1671" y="csY1671"/>
                    </a:cxn>
                    <a:cxn ang="0">
                      <a:pos x="csX1672" y="csY1672"/>
                    </a:cxn>
                    <a:cxn ang="0">
                      <a:pos x="csX1673" y="csY1673"/>
                    </a:cxn>
                    <a:cxn ang="0">
                      <a:pos x="csX1674" y="csY1674"/>
                    </a:cxn>
                    <a:cxn ang="0">
                      <a:pos x="csX1675" y="csY1675"/>
                    </a:cxn>
                    <a:cxn ang="0">
                      <a:pos x="csX1676" y="csY1676"/>
                    </a:cxn>
                    <a:cxn ang="0">
                      <a:pos x="csX1677" y="csY1677"/>
                    </a:cxn>
                    <a:cxn ang="0">
                      <a:pos x="csX1678" y="csY1678"/>
                    </a:cxn>
                    <a:cxn ang="0">
                      <a:pos x="csX1679" y="csY1679"/>
                    </a:cxn>
                    <a:cxn ang="0">
                      <a:pos x="csX1680" y="csY1680"/>
                    </a:cxn>
                    <a:cxn ang="0">
                      <a:pos x="csX1681" y="csY1681"/>
                    </a:cxn>
                    <a:cxn ang="0">
                      <a:pos x="csX1682" y="csY1682"/>
                    </a:cxn>
                    <a:cxn ang="0">
                      <a:pos x="csX1683" y="csY1683"/>
                    </a:cxn>
                    <a:cxn ang="0">
                      <a:pos x="csX1684" y="csY1684"/>
                    </a:cxn>
                    <a:cxn ang="0">
                      <a:pos x="csX1685" y="csY1685"/>
                    </a:cxn>
                    <a:cxn ang="0">
                      <a:pos x="csX1686" y="csY1686"/>
                    </a:cxn>
                    <a:cxn ang="0">
                      <a:pos x="csX1687" y="csY1687"/>
                    </a:cxn>
                    <a:cxn ang="0">
                      <a:pos x="csX1688" y="csY1688"/>
                    </a:cxn>
                    <a:cxn ang="0">
                      <a:pos x="csX1689" y="csY1689"/>
                    </a:cxn>
                    <a:cxn ang="0">
                      <a:pos x="csX1690" y="csY1690"/>
                    </a:cxn>
                    <a:cxn ang="0">
                      <a:pos x="csX1691" y="csY1691"/>
                    </a:cxn>
                    <a:cxn ang="0">
                      <a:pos x="csX1692" y="csY1692"/>
                    </a:cxn>
                    <a:cxn ang="0">
                      <a:pos x="csX1693" y="csY1693"/>
                    </a:cxn>
                    <a:cxn ang="0">
                      <a:pos x="csX1694" y="csY1694"/>
                    </a:cxn>
                    <a:cxn ang="0">
                      <a:pos x="csX1695" y="csY1695"/>
                    </a:cxn>
                    <a:cxn ang="0">
                      <a:pos x="csX1696" y="csY1696"/>
                    </a:cxn>
                    <a:cxn ang="0">
                      <a:pos x="csX1697" y="csY1697"/>
                    </a:cxn>
                    <a:cxn ang="0">
                      <a:pos x="csX1698" y="csY1698"/>
                    </a:cxn>
                    <a:cxn ang="0">
                      <a:pos x="csX1699" y="csY1699"/>
                    </a:cxn>
                    <a:cxn ang="0">
                      <a:pos x="csX1700" y="csY1700"/>
                    </a:cxn>
                    <a:cxn ang="0">
                      <a:pos x="csX1701" y="csY1701"/>
                    </a:cxn>
                    <a:cxn ang="0">
                      <a:pos x="csX1702" y="csY1702"/>
                    </a:cxn>
                    <a:cxn ang="0">
                      <a:pos x="csX1703" y="csY1703"/>
                    </a:cxn>
                    <a:cxn ang="0">
                      <a:pos x="csX1704" y="csY1704"/>
                    </a:cxn>
                    <a:cxn ang="0">
                      <a:pos x="csX1705" y="csY1705"/>
                    </a:cxn>
                    <a:cxn ang="0">
                      <a:pos x="csX1706" y="csY1706"/>
                    </a:cxn>
                    <a:cxn ang="0">
                      <a:pos x="csX1707" y="csY1707"/>
                    </a:cxn>
                    <a:cxn ang="0">
                      <a:pos x="csX1708" y="csY1708"/>
                    </a:cxn>
                    <a:cxn ang="0">
                      <a:pos x="csX1709" y="csY1709"/>
                    </a:cxn>
                    <a:cxn ang="0">
                      <a:pos x="csX1710" y="csY1710"/>
                    </a:cxn>
                    <a:cxn ang="0">
                      <a:pos x="csX1711" y="csY1711"/>
                    </a:cxn>
                    <a:cxn ang="0">
                      <a:pos x="csX1712" y="csY1712"/>
                    </a:cxn>
                    <a:cxn ang="0">
                      <a:pos x="csX1713" y="csY1713"/>
                    </a:cxn>
                    <a:cxn ang="0">
                      <a:pos x="csX1714" y="csY1714"/>
                    </a:cxn>
                    <a:cxn ang="0">
                      <a:pos x="csX1715" y="csY1715"/>
                    </a:cxn>
                    <a:cxn ang="0">
                      <a:pos x="csX1716" y="csY1716"/>
                    </a:cxn>
                    <a:cxn ang="0">
                      <a:pos x="csX1717" y="csY1717"/>
                    </a:cxn>
                    <a:cxn ang="0">
                      <a:pos x="csX1718" y="csY1718"/>
                    </a:cxn>
                    <a:cxn ang="0">
                      <a:pos x="csX1719" y="csY1719"/>
                    </a:cxn>
                  </a:cxnLst>
                  <a:rect l="l" t="t" r="r" b="b"/>
                  <a:pathLst>
                    <a:path w="3040484" h="3193780">
                      <a:moveTo>
                        <a:pt x="3040485" y="2467667"/>
                      </a:moveTo>
                      <a:lnTo>
                        <a:pt x="3040485" y="2471879"/>
                      </a:lnTo>
                      <a:lnTo>
                        <a:pt x="3037441" y="2476574"/>
                      </a:lnTo>
                      <a:lnTo>
                        <a:pt x="3034789" y="2478866"/>
                      </a:lnTo>
                      <a:lnTo>
                        <a:pt x="3032745" y="2483078"/>
                      </a:lnTo>
                      <a:cubicBezTo>
                        <a:pt x="3032745" y="2483078"/>
                        <a:pt x="3029858" y="2489694"/>
                        <a:pt x="3029487" y="2490053"/>
                      </a:cubicBezTo>
                      <a:cubicBezTo>
                        <a:pt x="3029128" y="2490413"/>
                        <a:pt x="3021545" y="2500163"/>
                        <a:pt x="3021545" y="2500163"/>
                      </a:cubicBezTo>
                      <a:lnTo>
                        <a:pt x="3016849" y="2505948"/>
                      </a:lnTo>
                      <a:lnTo>
                        <a:pt x="3014322" y="2509914"/>
                      </a:lnTo>
                      <a:lnTo>
                        <a:pt x="3012760" y="2518823"/>
                      </a:lnTo>
                      <a:lnTo>
                        <a:pt x="3007828" y="2552645"/>
                      </a:lnTo>
                      <a:lnTo>
                        <a:pt x="3006378" y="2562272"/>
                      </a:lnTo>
                      <a:lnTo>
                        <a:pt x="3004694" y="2570214"/>
                      </a:lnTo>
                      <a:lnTo>
                        <a:pt x="3000369" y="2575032"/>
                      </a:lnTo>
                      <a:lnTo>
                        <a:pt x="2992181" y="2571416"/>
                      </a:lnTo>
                      <a:lnTo>
                        <a:pt x="2981588" y="2565878"/>
                      </a:lnTo>
                      <a:lnTo>
                        <a:pt x="2977982" y="2562508"/>
                      </a:lnTo>
                      <a:lnTo>
                        <a:pt x="2974129" y="2559868"/>
                      </a:lnTo>
                      <a:lnTo>
                        <a:pt x="2962088" y="2560586"/>
                      </a:lnTo>
                      <a:lnTo>
                        <a:pt x="2954876" y="2557452"/>
                      </a:lnTo>
                      <a:lnTo>
                        <a:pt x="2937060" y="2544220"/>
                      </a:lnTo>
                      <a:lnTo>
                        <a:pt x="2915156" y="2524236"/>
                      </a:lnTo>
                      <a:lnTo>
                        <a:pt x="2911303" y="2516530"/>
                      </a:lnTo>
                      <a:lnTo>
                        <a:pt x="2909214" y="2492221"/>
                      </a:lnTo>
                      <a:lnTo>
                        <a:pt x="2906810" y="2484043"/>
                      </a:lnTo>
                      <a:cubicBezTo>
                        <a:pt x="2906810" y="2484043"/>
                        <a:pt x="2906326" y="2479224"/>
                        <a:pt x="2906326" y="2478101"/>
                      </a:cubicBezTo>
                      <a:cubicBezTo>
                        <a:pt x="2906326" y="2476977"/>
                        <a:pt x="2907292" y="2469114"/>
                        <a:pt x="2907292" y="2469114"/>
                      </a:cubicBezTo>
                      <a:cubicBezTo>
                        <a:pt x="2907292" y="2469114"/>
                        <a:pt x="2902158" y="2457240"/>
                        <a:pt x="2901350" y="2456274"/>
                      </a:cubicBezTo>
                      <a:cubicBezTo>
                        <a:pt x="2900553" y="2455309"/>
                        <a:pt x="2893970" y="2449052"/>
                        <a:pt x="2892846" y="2447446"/>
                      </a:cubicBezTo>
                      <a:cubicBezTo>
                        <a:pt x="2891722" y="2445850"/>
                        <a:pt x="2886106" y="2439751"/>
                        <a:pt x="2886106" y="2439751"/>
                      </a:cubicBezTo>
                      <a:lnTo>
                        <a:pt x="2884982" y="2423857"/>
                      </a:lnTo>
                      <a:cubicBezTo>
                        <a:pt x="2884982" y="2423857"/>
                        <a:pt x="2880646" y="2421138"/>
                        <a:pt x="2879366" y="2419847"/>
                      </a:cubicBezTo>
                      <a:cubicBezTo>
                        <a:pt x="2878086" y="2418566"/>
                        <a:pt x="2871189" y="2412152"/>
                        <a:pt x="2869414" y="2411500"/>
                      </a:cubicBezTo>
                      <a:cubicBezTo>
                        <a:pt x="2867650" y="2410860"/>
                        <a:pt x="2860595" y="2409096"/>
                        <a:pt x="2859472" y="2408938"/>
                      </a:cubicBezTo>
                      <a:cubicBezTo>
                        <a:pt x="2858350" y="2408780"/>
                        <a:pt x="2849195" y="2407332"/>
                        <a:pt x="2849195" y="2407332"/>
                      </a:cubicBezTo>
                      <a:lnTo>
                        <a:pt x="2828334" y="2407007"/>
                      </a:lnTo>
                      <a:lnTo>
                        <a:pt x="2781324" y="2406052"/>
                      </a:lnTo>
                      <a:lnTo>
                        <a:pt x="2744007" y="2390404"/>
                      </a:lnTo>
                      <a:lnTo>
                        <a:pt x="2725956" y="2381259"/>
                      </a:lnTo>
                      <a:lnTo>
                        <a:pt x="2705972" y="2368982"/>
                      </a:lnTo>
                      <a:lnTo>
                        <a:pt x="2707185" y="2366095"/>
                      </a:lnTo>
                      <a:lnTo>
                        <a:pt x="2710072" y="2362725"/>
                      </a:lnTo>
                      <a:lnTo>
                        <a:pt x="2714160" y="2360075"/>
                      </a:lnTo>
                      <a:lnTo>
                        <a:pt x="2715363" y="2353571"/>
                      </a:lnTo>
                      <a:lnTo>
                        <a:pt x="2710072" y="2348764"/>
                      </a:lnTo>
                      <a:lnTo>
                        <a:pt x="2702602" y="2343462"/>
                      </a:lnTo>
                      <a:lnTo>
                        <a:pt x="2682944" y="2336565"/>
                      </a:lnTo>
                      <a:lnTo>
                        <a:pt x="2673003" y="2336407"/>
                      </a:lnTo>
                      <a:lnTo>
                        <a:pt x="2664173" y="2336407"/>
                      </a:lnTo>
                      <a:lnTo>
                        <a:pt x="2656951" y="2337047"/>
                      </a:lnTo>
                      <a:lnTo>
                        <a:pt x="2649570" y="2342024"/>
                      </a:lnTo>
                      <a:lnTo>
                        <a:pt x="2624532" y="2364805"/>
                      </a:lnTo>
                      <a:lnTo>
                        <a:pt x="2620701" y="2371230"/>
                      </a:lnTo>
                      <a:lnTo>
                        <a:pt x="2616939" y="2377554"/>
                      </a:lnTo>
                      <a:lnTo>
                        <a:pt x="2610097" y="2389035"/>
                      </a:lnTo>
                      <a:lnTo>
                        <a:pt x="2586586" y="2431080"/>
                      </a:lnTo>
                      <a:lnTo>
                        <a:pt x="2580330" y="2444077"/>
                      </a:lnTo>
                      <a:lnTo>
                        <a:pt x="2569490" y="2460152"/>
                      </a:lnTo>
                      <a:lnTo>
                        <a:pt x="2567726" y="2462051"/>
                      </a:lnTo>
                      <a:lnTo>
                        <a:pt x="2562008" y="2468207"/>
                      </a:lnTo>
                      <a:lnTo>
                        <a:pt x="2559144" y="2471284"/>
                      </a:lnTo>
                      <a:lnTo>
                        <a:pt x="2553122" y="2479945"/>
                      </a:lnTo>
                      <a:lnTo>
                        <a:pt x="2548797" y="2487651"/>
                      </a:lnTo>
                      <a:cubicBezTo>
                        <a:pt x="2548797" y="2487651"/>
                        <a:pt x="2550483" y="2496559"/>
                        <a:pt x="2550718" y="2497525"/>
                      </a:cubicBezTo>
                      <a:cubicBezTo>
                        <a:pt x="2550954" y="2498480"/>
                        <a:pt x="2558660" y="2518947"/>
                        <a:pt x="2558660" y="2518947"/>
                      </a:cubicBezTo>
                      <a:lnTo>
                        <a:pt x="2558424" y="2523755"/>
                      </a:lnTo>
                      <a:lnTo>
                        <a:pt x="2544461" y="2535549"/>
                      </a:lnTo>
                      <a:lnTo>
                        <a:pt x="2536037" y="2549512"/>
                      </a:lnTo>
                      <a:lnTo>
                        <a:pt x="2523523" y="2568293"/>
                      </a:lnTo>
                      <a:cubicBezTo>
                        <a:pt x="2523523" y="2568293"/>
                        <a:pt x="2523275" y="2577921"/>
                        <a:pt x="2523275" y="2578640"/>
                      </a:cubicBezTo>
                      <a:cubicBezTo>
                        <a:pt x="2523275" y="2579358"/>
                        <a:pt x="2520153" y="2585380"/>
                        <a:pt x="2520625" y="2586098"/>
                      </a:cubicBezTo>
                      <a:cubicBezTo>
                        <a:pt x="2521109" y="2586828"/>
                        <a:pt x="2525927" y="2592838"/>
                        <a:pt x="2525927" y="2592838"/>
                      </a:cubicBezTo>
                      <a:lnTo>
                        <a:pt x="2531947" y="2598376"/>
                      </a:lnTo>
                      <a:lnTo>
                        <a:pt x="2532183" y="2617158"/>
                      </a:lnTo>
                      <a:lnTo>
                        <a:pt x="2545900" y="2628223"/>
                      </a:lnTo>
                      <a:cubicBezTo>
                        <a:pt x="2545900" y="2628223"/>
                        <a:pt x="2551685" y="2629425"/>
                        <a:pt x="2552887" y="2630155"/>
                      </a:cubicBezTo>
                      <a:cubicBezTo>
                        <a:pt x="2554089" y="2630875"/>
                        <a:pt x="2566120" y="2633525"/>
                        <a:pt x="2566120" y="2633525"/>
                      </a:cubicBezTo>
                      <a:cubicBezTo>
                        <a:pt x="2566120" y="2633525"/>
                        <a:pt x="2574073" y="2633761"/>
                        <a:pt x="2575757" y="2633525"/>
                      </a:cubicBezTo>
                      <a:cubicBezTo>
                        <a:pt x="2577442" y="2633278"/>
                        <a:pt x="2591158" y="2633626"/>
                        <a:pt x="2591158" y="2633626"/>
                      </a:cubicBezTo>
                      <a:lnTo>
                        <a:pt x="2600549" y="2637378"/>
                      </a:lnTo>
                      <a:lnTo>
                        <a:pt x="2607851" y="2646117"/>
                      </a:lnTo>
                      <a:lnTo>
                        <a:pt x="2625823" y="2662484"/>
                      </a:lnTo>
                      <a:cubicBezTo>
                        <a:pt x="2625823" y="2662484"/>
                        <a:pt x="2639303" y="2668910"/>
                        <a:pt x="2640910" y="2670516"/>
                      </a:cubicBezTo>
                      <a:cubicBezTo>
                        <a:pt x="2642505" y="2672111"/>
                        <a:pt x="2659522" y="2683030"/>
                        <a:pt x="2659522" y="2683030"/>
                      </a:cubicBezTo>
                      <a:lnTo>
                        <a:pt x="2677170" y="2697476"/>
                      </a:lnTo>
                      <a:lnTo>
                        <a:pt x="2683910" y="2703565"/>
                      </a:lnTo>
                      <a:lnTo>
                        <a:pt x="2693536" y="2706137"/>
                      </a:lnTo>
                      <a:lnTo>
                        <a:pt x="2685516" y="2724109"/>
                      </a:lnTo>
                      <a:lnTo>
                        <a:pt x="2680698" y="2734140"/>
                      </a:lnTo>
                      <a:lnTo>
                        <a:pt x="2680461" y="2748822"/>
                      </a:lnTo>
                      <a:cubicBezTo>
                        <a:pt x="2680461" y="2748822"/>
                        <a:pt x="2681663" y="2757247"/>
                        <a:pt x="2682147" y="2757965"/>
                      </a:cubicBezTo>
                      <a:cubicBezTo>
                        <a:pt x="2682630" y="2758695"/>
                        <a:pt x="2687685" y="2764223"/>
                        <a:pt x="2688403" y="2764705"/>
                      </a:cubicBezTo>
                      <a:cubicBezTo>
                        <a:pt x="2689122" y="2765189"/>
                        <a:pt x="2690335" y="2769041"/>
                        <a:pt x="2690571" y="2770007"/>
                      </a:cubicBezTo>
                      <a:cubicBezTo>
                        <a:pt x="2690808" y="2770962"/>
                        <a:pt x="2688651" y="2785891"/>
                        <a:pt x="2688651" y="2785891"/>
                      </a:cubicBezTo>
                      <a:lnTo>
                        <a:pt x="2684551" y="2795035"/>
                      </a:lnTo>
                      <a:lnTo>
                        <a:pt x="2682630" y="2799134"/>
                      </a:lnTo>
                      <a:lnTo>
                        <a:pt x="2686719" y="2803706"/>
                      </a:lnTo>
                      <a:lnTo>
                        <a:pt x="2687685" y="2815254"/>
                      </a:lnTo>
                      <a:lnTo>
                        <a:pt x="2691773" y="2819826"/>
                      </a:lnTo>
                      <a:cubicBezTo>
                        <a:pt x="2691773" y="2819826"/>
                        <a:pt x="2695391" y="2824162"/>
                        <a:pt x="2696109" y="2824880"/>
                      </a:cubicBezTo>
                      <a:cubicBezTo>
                        <a:pt x="2696828" y="2825610"/>
                        <a:pt x="2702130" y="2826565"/>
                        <a:pt x="2702130" y="2826565"/>
                      </a:cubicBezTo>
                      <a:lnTo>
                        <a:pt x="2703568" y="2828497"/>
                      </a:lnTo>
                      <a:lnTo>
                        <a:pt x="2700445" y="2832350"/>
                      </a:lnTo>
                      <a:lnTo>
                        <a:pt x="2698030" y="2835720"/>
                      </a:lnTo>
                      <a:lnTo>
                        <a:pt x="2696109" y="2838124"/>
                      </a:lnTo>
                      <a:lnTo>
                        <a:pt x="2694829" y="2846705"/>
                      </a:lnTo>
                      <a:lnTo>
                        <a:pt x="2692414" y="2852647"/>
                      </a:lnTo>
                      <a:lnTo>
                        <a:pt x="2689212" y="2858747"/>
                      </a:lnTo>
                      <a:lnTo>
                        <a:pt x="2682472" y="2868688"/>
                      </a:lnTo>
                      <a:lnTo>
                        <a:pt x="2675563" y="2869812"/>
                      </a:lnTo>
                      <a:lnTo>
                        <a:pt x="2668027" y="2869812"/>
                      </a:lnTo>
                      <a:lnTo>
                        <a:pt x="2664813" y="2866768"/>
                      </a:lnTo>
                      <a:cubicBezTo>
                        <a:pt x="2664813" y="2866768"/>
                        <a:pt x="2659197" y="2866610"/>
                        <a:pt x="2658073" y="2866610"/>
                      </a:cubicBezTo>
                      <a:cubicBezTo>
                        <a:pt x="2656950" y="2866610"/>
                        <a:pt x="2653266" y="2865160"/>
                        <a:pt x="2653266" y="2865160"/>
                      </a:cubicBezTo>
                      <a:lnTo>
                        <a:pt x="2651974" y="2861476"/>
                      </a:lnTo>
                      <a:lnTo>
                        <a:pt x="2648930" y="2858747"/>
                      </a:lnTo>
                      <a:lnTo>
                        <a:pt x="2640022" y="2857860"/>
                      </a:lnTo>
                      <a:lnTo>
                        <a:pt x="2634484" y="2858702"/>
                      </a:lnTo>
                      <a:lnTo>
                        <a:pt x="2627620" y="2860870"/>
                      </a:lnTo>
                      <a:lnTo>
                        <a:pt x="2599503" y="2870935"/>
                      </a:lnTo>
                      <a:lnTo>
                        <a:pt x="2567568" y="2890031"/>
                      </a:lnTo>
                      <a:lnTo>
                        <a:pt x="2555852" y="2897099"/>
                      </a:lnTo>
                      <a:lnTo>
                        <a:pt x="2545427" y="2908815"/>
                      </a:lnTo>
                      <a:lnTo>
                        <a:pt x="2540451" y="2914432"/>
                      </a:lnTo>
                      <a:lnTo>
                        <a:pt x="2531621" y="2931922"/>
                      </a:lnTo>
                      <a:lnTo>
                        <a:pt x="2530015" y="2937864"/>
                      </a:lnTo>
                      <a:cubicBezTo>
                        <a:pt x="2530015" y="2937864"/>
                        <a:pt x="2533229" y="2945402"/>
                        <a:pt x="2533229" y="2946200"/>
                      </a:cubicBezTo>
                      <a:cubicBezTo>
                        <a:pt x="2533229" y="2947008"/>
                        <a:pt x="2534666" y="2955996"/>
                        <a:pt x="2534666" y="2955996"/>
                      </a:cubicBezTo>
                      <a:lnTo>
                        <a:pt x="2538845" y="2980866"/>
                      </a:lnTo>
                      <a:lnTo>
                        <a:pt x="2540451" y="3000120"/>
                      </a:lnTo>
                      <a:lnTo>
                        <a:pt x="2542057" y="3018743"/>
                      </a:lnTo>
                      <a:lnTo>
                        <a:pt x="2539327" y="3030292"/>
                      </a:lnTo>
                      <a:lnTo>
                        <a:pt x="2512929" y="3055488"/>
                      </a:lnTo>
                      <a:lnTo>
                        <a:pt x="2505707" y="3060543"/>
                      </a:lnTo>
                      <a:lnTo>
                        <a:pt x="2490542" y="3065834"/>
                      </a:lnTo>
                      <a:lnTo>
                        <a:pt x="2481634" y="3068731"/>
                      </a:lnTo>
                      <a:lnTo>
                        <a:pt x="2476578" y="3074629"/>
                      </a:lnTo>
                      <a:lnTo>
                        <a:pt x="2471760" y="3080279"/>
                      </a:lnTo>
                      <a:lnTo>
                        <a:pt x="2448013" y="3106834"/>
                      </a:lnTo>
                      <a:lnTo>
                        <a:pt x="2440633" y="3115181"/>
                      </a:lnTo>
                      <a:lnTo>
                        <a:pt x="2436465" y="3122730"/>
                      </a:lnTo>
                      <a:lnTo>
                        <a:pt x="2433567" y="3138771"/>
                      </a:lnTo>
                      <a:lnTo>
                        <a:pt x="2429164" y="3161878"/>
                      </a:lnTo>
                      <a:cubicBezTo>
                        <a:pt x="2429164" y="3161878"/>
                        <a:pt x="2425310" y="3167663"/>
                        <a:pt x="2424828" y="3168865"/>
                      </a:cubicBezTo>
                      <a:cubicBezTo>
                        <a:pt x="2424345" y="3170067"/>
                        <a:pt x="2420492" y="3177043"/>
                        <a:pt x="2419774" y="3177773"/>
                      </a:cubicBezTo>
                      <a:cubicBezTo>
                        <a:pt x="2419055" y="3178491"/>
                        <a:pt x="2412551" y="3188838"/>
                        <a:pt x="2412551" y="3188838"/>
                      </a:cubicBezTo>
                      <a:lnTo>
                        <a:pt x="2406777" y="3191006"/>
                      </a:lnTo>
                      <a:cubicBezTo>
                        <a:pt x="2406777" y="3191006"/>
                        <a:pt x="2394983" y="3191006"/>
                        <a:pt x="2394252" y="3191006"/>
                      </a:cubicBezTo>
                      <a:cubicBezTo>
                        <a:pt x="2393533" y="3191006"/>
                        <a:pt x="2378851" y="3191006"/>
                        <a:pt x="2378851" y="3191006"/>
                      </a:cubicBezTo>
                      <a:lnTo>
                        <a:pt x="2374033" y="3191848"/>
                      </a:lnTo>
                      <a:lnTo>
                        <a:pt x="2361518" y="3191848"/>
                      </a:lnTo>
                      <a:cubicBezTo>
                        <a:pt x="2361518" y="3191848"/>
                        <a:pt x="2352610" y="3191489"/>
                        <a:pt x="2352128" y="3191848"/>
                      </a:cubicBezTo>
                      <a:cubicBezTo>
                        <a:pt x="2351655" y="3192208"/>
                        <a:pt x="2341423" y="3193781"/>
                        <a:pt x="2341423" y="3193781"/>
                      </a:cubicBezTo>
                      <a:lnTo>
                        <a:pt x="2332998" y="3193781"/>
                      </a:lnTo>
                      <a:lnTo>
                        <a:pt x="2327697" y="3193051"/>
                      </a:lnTo>
                      <a:lnTo>
                        <a:pt x="2323013" y="3191006"/>
                      </a:lnTo>
                      <a:cubicBezTo>
                        <a:pt x="2323013" y="3191006"/>
                        <a:pt x="2320003" y="3188725"/>
                        <a:pt x="2319643" y="3188603"/>
                      </a:cubicBezTo>
                      <a:cubicBezTo>
                        <a:pt x="2319272" y="3188479"/>
                        <a:pt x="2312656" y="3184266"/>
                        <a:pt x="2312656" y="3184266"/>
                      </a:cubicBezTo>
                      <a:lnTo>
                        <a:pt x="2306883" y="3179941"/>
                      </a:lnTo>
                      <a:lnTo>
                        <a:pt x="2298693" y="3166573"/>
                      </a:lnTo>
                      <a:cubicBezTo>
                        <a:pt x="2298693" y="3166573"/>
                        <a:pt x="2300378" y="3155981"/>
                        <a:pt x="2300501" y="3155139"/>
                      </a:cubicBezTo>
                      <a:cubicBezTo>
                        <a:pt x="2300625" y="3154296"/>
                        <a:pt x="2301703" y="3144916"/>
                        <a:pt x="2301703" y="3144916"/>
                      </a:cubicBezTo>
                      <a:lnTo>
                        <a:pt x="2301984" y="3119192"/>
                      </a:lnTo>
                      <a:cubicBezTo>
                        <a:pt x="2301984" y="3119192"/>
                        <a:pt x="2302142" y="3114058"/>
                        <a:pt x="2302309" y="3113418"/>
                      </a:cubicBezTo>
                      <a:cubicBezTo>
                        <a:pt x="2302467" y="3112778"/>
                        <a:pt x="2301186" y="3103308"/>
                        <a:pt x="2301186" y="3103308"/>
                      </a:cubicBezTo>
                      <a:lnTo>
                        <a:pt x="2300141" y="3091592"/>
                      </a:lnTo>
                      <a:lnTo>
                        <a:pt x="2302062" y="3083649"/>
                      </a:lnTo>
                      <a:cubicBezTo>
                        <a:pt x="2302062" y="3083649"/>
                        <a:pt x="2303747" y="3081729"/>
                        <a:pt x="2306634" y="3081482"/>
                      </a:cubicBezTo>
                      <a:cubicBezTo>
                        <a:pt x="2309532" y="3081245"/>
                        <a:pt x="2322046" y="3080527"/>
                        <a:pt x="2323248" y="3080527"/>
                      </a:cubicBezTo>
                      <a:cubicBezTo>
                        <a:pt x="2324450" y="3080527"/>
                        <a:pt x="2328786" y="3081245"/>
                        <a:pt x="2330954" y="3080527"/>
                      </a:cubicBezTo>
                      <a:cubicBezTo>
                        <a:pt x="2333122" y="3079797"/>
                        <a:pt x="2345389" y="3068485"/>
                        <a:pt x="2345389" y="3068485"/>
                      </a:cubicBezTo>
                      <a:cubicBezTo>
                        <a:pt x="2345389" y="3068485"/>
                        <a:pt x="2347557" y="3059341"/>
                        <a:pt x="2348039" y="3058622"/>
                      </a:cubicBezTo>
                      <a:cubicBezTo>
                        <a:pt x="2348523" y="3057892"/>
                        <a:pt x="2354296" y="3045142"/>
                        <a:pt x="2354296" y="3045142"/>
                      </a:cubicBezTo>
                      <a:lnTo>
                        <a:pt x="2362238" y="3027080"/>
                      </a:lnTo>
                      <a:lnTo>
                        <a:pt x="2367292" y="3016497"/>
                      </a:lnTo>
                      <a:cubicBezTo>
                        <a:pt x="2367292" y="3016497"/>
                        <a:pt x="2371145" y="3007107"/>
                        <a:pt x="2371392" y="3006141"/>
                      </a:cubicBezTo>
                      <a:cubicBezTo>
                        <a:pt x="2371629" y="3005175"/>
                        <a:pt x="2373077" y="2996751"/>
                        <a:pt x="2373560" y="2994829"/>
                      </a:cubicBezTo>
                      <a:cubicBezTo>
                        <a:pt x="2374032" y="2992907"/>
                        <a:pt x="2374032" y="2986639"/>
                        <a:pt x="2374032" y="2986639"/>
                      </a:cubicBezTo>
                      <a:lnTo>
                        <a:pt x="2364483" y="2978304"/>
                      </a:lnTo>
                      <a:lnTo>
                        <a:pt x="2361922" y="2975889"/>
                      </a:lnTo>
                      <a:lnTo>
                        <a:pt x="2358227" y="2972688"/>
                      </a:lnTo>
                      <a:cubicBezTo>
                        <a:pt x="2358227" y="2972688"/>
                        <a:pt x="2354216" y="2970116"/>
                        <a:pt x="2353902" y="2969880"/>
                      </a:cubicBezTo>
                      <a:cubicBezTo>
                        <a:pt x="2353576" y="2969632"/>
                        <a:pt x="2350049" y="2965623"/>
                        <a:pt x="2350049" y="2965623"/>
                      </a:cubicBezTo>
                      <a:lnTo>
                        <a:pt x="2350364" y="2961130"/>
                      </a:lnTo>
                      <a:lnTo>
                        <a:pt x="2353903" y="2956232"/>
                      </a:lnTo>
                      <a:cubicBezTo>
                        <a:pt x="2353903" y="2956232"/>
                        <a:pt x="2357182" y="2952547"/>
                        <a:pt x="2357666" y="2952380"/>
                      </a:cubicBezTo>
                      <a:cubicBezTo>
                        <a:pt x="2358149" y="2952222"/>
                        <a:pt x="2362642" y="2949897"/>
                        <a:pt x="2362642" y="2949897"/>
                      </a:cubicBezTo>
                      <a:lnTo>
                        <a:pt x="2376088" y="2940068"/>
                      </a:lnTo>
                      <a:lnTo>
                        <a:pt x="2383670" y="2935620"/>
                      </a:lnTo>
                      <a:cubicBezTo>
                        <a:pt x="2383670" y="2935620"/>
                        <a:pt x="2384389" y="2933936"/>
                        <a:pt x="2385591" y="2933452"/>
                      </a:cubicBezTo>
                      <a:cubicBezTo>
                        <a:pt x="2386793" y="2932969"/>
                        <a:pt x="2392690" y="2930442"/>
                        <a:pt x="2392690" y="2930442"/>
                      </a:cubicBezTo>
                      <a:cubicBezTo>
                        <a:pt x="2392690" y="2930442"/>
                        <a:pt x="2401238" y="2930318"/>
                        <a:pt x="2401834" y="2930566"/>
                      </a:cubicBezTo>
                      <a:cubicBezTo>
                        <a:pt x="2402441" y="2930802"/>
                        <a:pt x="2408338" y="2931644"/>
                        <a:pt x="2408698" y="2932004"/>
                      </a:cubicBezTo>
                      <a:cubicBezTo>
                        <a:pt x="2409058" y="2932364"/>
                        <a:pt x="2415920" y="2933453"/>
                        <a:pt x="2416527" y="2933565"/>
                      </a:cubicBezTo>
                      <a:cubicBezTo>
                        <a:pt x="2417122" y="2933689"/>
                        <a:pt x="2424952" y="2932723"/>
                        <a:pt x="2425312" y="2932723"/>
                      </a:cubicBezTo>
                      <a:cubicBezTo>
                        <a:pt x="2425672" y="2932723"/>
                        <a:pt x="2431209" y="2929241"/>
                        <a:pt x="2431209" y="2929241"/>
                      </a:cubicBezTo>
                      <a:lnTo>
                        <a:pt x="2441319" y="2917199"/>
                      </a:lnTo>
                      <a:cubicBezTo>
                        <a:pt x="2441319" y="2917199"/>
                        <a:pt x="2443364" y="2914671"/>
                        <a:pt x="2443724" y="2913829"/>
                      </a:cubicBezTo>
                      <a:cubicBezTo>
                        <a:pt x="2444082" y="2912987"/>
                        <a:pt x="2446487" y="2905887"/>
                        <a:pt x="2446610" y="2905404"/>
                      </a:cubicBezTo>
                      <a:cubicBezTo>
                        <a:pt x="2446734" y="2904922"/>
                        <a:pt x="2446970" y="2899754"/>
                        <a:pt x="2446970" y="2899754"/>
                      </a:cubicBezTo>
                      <a:lnTo>
                        <a:pt x="2451385" y="2882443"/>
                      </a:lnTo>
                      <a:lnTo>
                        <a:pt x="2454441" y="2876400"/>
                      </a:lnTo>
                      <a:cubicBezTo>
                        <a:pt x="2454441" y="2876400"/>
                        <a:pt x="2452835" y="2868536"/>
                        <a:pt x="2452666" y="2867897"/>
                      </a:cubicBezTo>
                      <a:cubicBezTo>
                        <a:pt x="2452508" y="2867257"/>
                        <a:pt x="2450902" y="2863078"/>
                        <a:pt x="2449947" y="2862281"/>
                      </a:cubicBezTo>
                      <a:cubicBezTo>
                        <a:pt x="2448981" y="2861482"/>
                        <a:pt x="2441432" y="2856338"/>
                        <a:pt x="2441432" y="2856338"/>
                      </a:cubicBezTo>
                      <a:lnTo>
                        <a:pt x="2434861" y="2851204"/>
                      </a:lnTo>
                      <a:lnTo>
                        <a:pt x="2423628" y="2824648"/>
                      </a:lnTo>
                      <a:cubicBezTo>
                        <a:pt x="2423628" y="2824648"/>
                        <a:pt x="2417843" y="2809966"/>
                        <a:pt x="2417372" y="2809248"/>
                      </a:cubicBezTo>
                      <a:cubicBezTo>
                        <a:pt x="2416888" y="2808518"/>
                        <a:pt x="2412552" y="2789265"/>
                        <a:pt x="2412552" y="2789265"/>
                      </a:cubicBezTo>
                      <a:lnTo>
                        <a:pt x="2410148" y="2773617"/>
                      </a:lnTo>
                      <a:cubicBezTo>
                        <a:pt x="2410148" y="2773617"/>
                        <a:pt x="2409664" y="2740321"/>
                        <a:pt x="2409664" y="2739681"/>
                      </a:cubicBezTo>
                      <a:cubicBezTo>
                        <a:pt x="2409664" y="2739041"/>
                        <a:pt x="2408215" y="2731492"/>
                        <a:pt x="2408215" y="2730852"/>
                      </a:cubicBezTo>
                      <a:cubicBezTo>
                        <a:pt x="2408215" y="2730211"/>
                        <a:pt x="2405329" y="2723471"/>
                        <a:pt x="2405329" y="2723471"/>
                      </a:cubicBezTo>
                      <a:lnTo>
                        <a:pt x="2399554" y="2698433"/>
                      </a:lnTo>
                      <a:lnTo>
                        <a:pt x="2392814" y="2688492"/>
                      </a:lnTo>
                      <a:cubicBezTo>
                        <a:pt x="2392814" y="2688492"/>
                        <a:pt x="2389601" y="2680786"/>
                        <a:pt x="2388962" y="2679820"/>
                      </a:cubicBezTo>
                      <a:cubicBezTo>
                        <a:pt x="2388322" y="2678854"/>
                        <a:pt x="2383502" y="2672114"/>
                        <a:pt x="2383502" y="2672114"/>
                      </a:cubicBezTo>
                      <a:cubicBezTo>
                        <a:pt x="2383502" y="2672114"/>
                        <a:pt x="2373876" y="2664419"/>
                        <a:pt x="2373561" y="2663453"/>
                      </a:cubicBezTo>
                      <a:cubicBezTo>
                        <a:pt x="2373236" y="2662487"/>
                        <a:pt x="2362328" y="2646760"/>
                        <a:pt x="2362328" y="2646760"/>
                      </a:cubicBezTo>
                      <a:lnTo>
                        <a:pt x="2351173" y="2615712"/>
                      </a:lnTo>
                      <a:lnTo>
                        <a:pt x="2345871" y="2589235"/>
                      </a:lnTo>
                      <a:lnTo>
                        <a:pt x="2341546" y="2569016"/>
                      </a:lnTo>
                      <a:lnTo>
                        <a:pt x="2340817" y="2551122"/>
                      </a:lnTo>
                      <a:cubicBezTo>
                        <a:pt x="2340817" y="2551122"/>
                        <a:pt x="2341142" y="2547909"/>
                        <a:pt x="2340660" y="2546146"/>
                      </a:cubicBezTo>
                      <a:cubicBezTo>
                        <a:pt x="2340177" y="2544382"/>
                        <a:pt x="2336324" y="2538440"/>
                        <a:pt x="2336010" y="2537485"/>
                      </a:cubicBezTo>
                      <a:cubicBezTo>
                        <a:pt x="2335684" y="2536519"/>
                        <a:pt x="2333123" y="2532183"/>
                        <a:pt x="2332954" y="2531543"/>
                      </a:cubicBezTo>
                      <a:cubicBezTo>
                        <a:pt x="2332943" y="2531487"/>
                        <a:pt x="2332887" y="2531352"/>
                        <a:pt x="2332797" y="2531161"/>
                      </a:cubicBezTo>
                      <a:cubicBezTo>
                        <a:pt x="2332225" y="2530015"/>
                        <a:pt x="2330393" y="2526713"/>
                        <a:pt x="2329046" y="2524309"/>
                      </a:cubicBezTo>
                      <a:cubicBezTo>
                        <a:pt x="2328169" y="2522759"/>
                        <a:pt x="2327507" y="2521590"/>
                        <a:pt x="2327507" y="2521590"/>
                      </a:cubicBezTo>
                      <a:lnTo>
                        <a:pt x="2315307" y="2499921"/>
                      </a:lnTo>
                      <a:cubicBezTo>
                        <a:pt x="2315307" y="2499921"/>
                        <a:pt x="2312903" y="2495955"/>
                        <a:pt x="2312532" y="2495473"/>
                      </a:cubicBezTo>
                      <a:cubicBezTo>
                        <a:pt x="2312330" y="2495215"/>
                        <a:pt x="2311061" y="2493911"/>
                        <a:pt x="2309971" y="2492810"/>
                      </a:cubicBezTo>
                      <a:cubicBezTo>
                        <a:pt x="2309095" y="2491923"/>
                        <a:pt x="2308320" y="2491148"/>
                        <a:pt x="2308320" y="2491148"/>
                      </a:cubicBezTo>
                      <a:lnTo>
                        <a:pt x="2303467" y="2487643"/>
                      </a:lnTo>
                      <a:lnTo>
                        <a:pt x="2301827" y="2486452"/>
                      </a:lnTo>
                      <a:lnTo>
                        <a:pt x="2297491" y="2484520"/>
                      </a:lnTo>
                      <a:cubicBezTo>
                        <a:pt x="2297491" y="2484520"/>
                        <a:pt x="2296054" y="2483566"/>
                        <a:pt x="2293043" y="2482723"/>
                      </a:cubicBezTo>
                      <a:cubicBezTo>
                        <a:pt x="2290032" y="2481881"/>
                        <a:pt x="2285820" y="2481634"/>
                        <a:pt x="2285820" y="2481634"/>
                      </a:cubicBezTo>
                      <a:lnTo>
                        <a:pt x="2282450" y="2481522"/>
                      </a:lnTo>
                      <a:cubicBezTo>
                        <a:pt x="2282450" y="2481522"/>
                        <a:pt x="2279799" y="2481758"/>
                        <a:pt x="2279440" y="2481881"/>
                      </a:cubicBezTo>
                      <a:cubicBezTo>
                        <a:pt x="2279080" y="2481994"/>
                        <a:pt x="2275587" y="2482960"/>
                        <a:pt x="2274991" y="2483319"/>
                      </a:cubicBezTo>
                      <a:cubicBezTo>
                        <a:pt x="2274385" y="2483678"/>
                        <a:pt x="2271139" y="2487172"/>
                        <a:pt x="2271139" y="2487172"/>
                      </a:cubicBezTo>
                      <a:lnTo>
                        <a:pt x="2266803" y="2491868"/>
                      </a:lnTo>
                      <a:lnTo>
                        <a:pt x="2255009" y="2503426"/>
                      </a:lnTo>
                      <a:lnTo>
                        <a:pt x="2251762" y="2506796"/>
                      </a:lnTo>
                      <a:lnTo>
                        <a:pt x="2248752" y="2507876"/>
                      </a:lnTo>
                      <a:lnTo>
                        <a:pt x="2243574" y="2507392"/>
                      </a:lnTo>
                      <a:cubicBezTo>
                        <a:pt x="2243574" y="2507392"/>
                        <a:pt x="2238036" y="2507156"/>
                        <a:pt x="2237317" y="2507156"/>
                      </a:cubicBezTo>
                      <a:cubicBezTo>
                        <a:pt x="2236599" y="2507156"/>
                        <a:pt x="2232139" y="2505830"/>
                        <a:pt x="2231779" y="2505707"/>
                      </a:cubicBezTo>
                      <a:cubicBezTo>
                        <a:pt x="2231421" y="2505583"/>
                        <a:pt x="2227927" y="2503426"/>
                        <a:pt x="2227927" y="2503426"/>
                      </a:cubicBezTo>
                      <a:lnTo>
                        <a:pt x="2221187" y="2499450"/>
                      </a:lnTo>
                      <a:lnTo>
                        <a:pt x="2216131" y="2493552"/>
                      </a:lnTo>
                      <a:lnTo>
                        <a:pt x="2209515" y="2480308"/>
                      </a:lnTo>
                      <a:lnTo>
                        <a:pt x="2204101" y="2474175"/>
                      </a:lnTo>
                      <a:lnTo>
                        <a:pt x="2198079" y="2470322"/>
                      </a:lnTo>
                      <a:cubicBezTo>
                        <a:pt x="2198079" y="2470322"/>
                        <a:pt x="2194585" y="2467199"/>
                        <a:pt x="2194114" y="2466828"/>
                      </a:cubicBezTo>
                      <a:cubicBezTo>
                        <a:pt x="2193631" y="2466468"/>
                        <a:pt x="2190015" y="2463582"/>
                        <a:pt x="2190015" y="2463582"/>
                      </a:cubicBezTo>
                      <a:lnTo>
                        <a:pt x="2186408" y="2462863"/>
                      </a:lnTo>
                      <a:cubicBezTo>
                        <a:pt x="2186408" y="2462863"/>
                        <a:pt x="2183275" y="2459729"/>
                        <a:pt x="2183275" y="2459246"/>
                      </a:cubicBezTo>
                      <a:cubicBezTo>
                        <a:pt x="2183275" y="2458773"/>
                        <a:pt x="2181354" y="2453831"/>
                        <a:pt x="2181354" y="2453831"/>
                      </a:cubicBezTo>
                      <a:cubicBezTo>
                        <a:pt x="2181354" y="2453831"/>
                        <a:pt x="2178580" y="2451069"/>
                        <a:pt x="2178107" y="2450461"/>
                      </a:cubicBezTo>
                      <a:cubicBezTo>
                        <a:pt x="2177624" y="2449867"/>
                        <a:pt x="2174366" y="2448181"/>
                        <a:pt x="2174366" y="2448181"/>
                      </a:cubicBezTo>
                      <a:lnTo>
                        <a:pt x="2172446" y="2447698"/>
                      </a:lnTo>
                      <a:lnTo>
                        <a:pt x="2166784" y="2447372"/>
                      </a:lnTo>
                      <a:lnTo>
                        <a:pt x="2163897" y="2448663"/>
                      </a:lnTo>
                      <a:cubicBezTo>
                        <a:pt x="2163897" y="2448663"/>
                        <a:pt x="2161494" y="2449698"/>
                        <a:pt x="2161011" y="2449787"/>
                      </a:cubicBezTo>
                      <a:cubicBezTo>
                        <a:pt x="2160527" y="2449867"/>
                        <a:pt x="2156844" y="2450023"/>
                        <a:pt x="2155642" y="2449698"/>
                      </a:cubicBezTo>
                      <a:cubicBezTo>
                        <a:pt x="2154429" y="2449383"/>
                        <a:pt x="2150901" y="2446575"/>
                        <a:pt x="2150666" y="2446328"/>
                      </a:cubicBezTo>
                      <a:cubicBezTo>
                        <a:pt x="2150419" y="2446091"/>
                        <a:pt x="2147610" y="2443845"/>
                        <a:pt x="2147610" y="2443845"/>
                      </a:cubicBezTo>
                      <a:lnTo>
                        <a:pt x="2140556" y="2434813"/>
                      </a:lnTo>
                      <a:cubicBezTo>
                        <a:pt x="2140556" y="2434813"/>
                        <a:pt x="2139713" y="2434094"/>
                        <a:pt x="2139354" y="2434094"/>
                      </a:cubicBezTo>
                      <a:cubicBezTo>
                        <a:pt x="2138983" y="2434094"/>
                        <a:pt x="2136220" y="2432532"/>
                        <a:pt x="2136220" y="2432532"/>
                      </a:cubicBezTo>
                      <a:cubicBezTo>
                        <a:pt x="2136220" y="2432532"/>
                        <a:pt x="2130929" y="2432532"/>
                        <a:pt x="2130558" y="2432532"/>
                      </a:cubicBezTo>
                      <a:cubicBezTo>
                        <a:pt x="2130198" y="2432532"/>
                        <a:pt x="2125873" y="2429162"/>
                        <a:pt x="2125873" y="2429162"/>
                      </a:cubicBezTo>
                      <a:lnTo>
                        <a:pt x="2121538" y="2425185"/>
                      </a:lnTo>
                      <a:cubicBezTo>
                        <a:pt x="2121538" y="2425185"/>
                        <a:pt x="2120336" y="2422782"/>
                        <a:pt x="2120448" y="2422174"/>
                      </a:cubicBezTo>
                      <a:cubicBezTo>
                        <a:pt x="2120572" y="2421578"/>
                        <a:pt x="2123818" y="2418085"/>
                        <a:pt x="2124660" y="2417490"/>
                      </a:cubicBezTo>
                      <a:cubicBezTo>
                        <a:pt x="2125503" y="2416884"/>
                        <a:pt x="2126828" y="2414839"/>
                        <a:pt x="2126952" y="2414232"/>
                      </a:cubicBezTo>
                      <a:cubicBezTo>
                        <a:pt x="2127076" y="2413637"/>
                        <a:pt x="2128638" y="2408818"/>
                        <a:pt x="2128638" y="2408818"/>
                      </a:cubicBezTo>
                      <a:lnTo>
                        <a:pt x="2129121" y="2394855"/>
                      </a:lnTo>
                      <a:lnTo>
                        <a:pt x="2132851" y="2390891"/>
                      </a:lnTo>
                      <a:cubicBezTo>
                        <a:pt x="2132851" y="2390891"/>
                        <a:pt x="2136345" y="2389082"/>
                        <a:pt x="2137782" y="2388363"/>
                      </a:cubicBezTo>
                      <a:cubicBezTo>
                        <a:pt x="2139231" y="2387632"/>
                        <a:pt x="2140197" y="2387161"/>
                        <a:pt x="2140197" y="2386195"/>
                      </a:cubicBezTo>
                      <a:cubicBezTo>
                        <a:pt x="2140197" y="2385229"/>
                        <a:pt x="2140668" y="2378253"/>
                        <a:pt x="2140668" y="2378253"/>
                      </a:cubicBezTo>
                      <a:lnTo>
                        <a:pt x="2135737" y="2359033"/>
                      </a:lnTo>
                      <a:cubicBezTo>
                        <a:pt x="2135737" y="2359033"/>
                        <a:pt x="2132211" y="2351494"/>
                        <a:pt x="2131727" y="2350686"/>
                      </a:cubicBezTo>
                      <a:cubicBezTo>
                        <a:pt x="2131244" y="2349888"/>
                        <a:pt x="2125953" y="2342184"/>
                        <a:pt x="2125953" y="2342184"/>
                      </a:cubicBezTo>
                      <a:lnTo>
                        <a:pt x="2109743" y="2309764"/>
                      </a:lnTo>
                      <a:lnTo>
                        <a:pt x="2104284" y="2300945"/>
                      </a:lnTo>
                      <a:cubicBezTo>
                        <a:pt x="2104284" y="2300945"/>
                        <a:pt x="2101554" y="2297733"/>
                        <a:pt x="2101071" y="2297406"/>
                      </a:cubicBezTo>
                      <a:cubicBezTo>
                        <a:pt x="2100600" y="2297092"/>
                        <a:pt x="2091130" y="2289229"/>
                        <a:pt x="2091130" y="2289229"/>
                      </a:cubicBezTo>
                      <a:lnTo>
                        <a:pt x="2085187" y="2285050"/>
                      </a:lnTo>
                      <a:lnTo>
                        <a:pt x="2080537" y="2281680"/>
                      </a:lnTo>
                      <a:lnTo>
                        <a:pt x="2074762" y="2281523"/>
                      </a:lnTo>
                      <a:lnTo>
                        <a:pt x="2070269" y="2286814"/>
                      </a:lnTo>
                      <a:lnTo>
                        <a:pt x="2066089" y="2292115"/>
                      </a:lnTo>
                      <a:lnTo>
                        <a:pt x="2060630" y="2292430"/>
                      </a:lnTo>
                      <a:lnTo>
                        <a:pt x="2053575" y="2290666"/>
                      </a:lnTo>
                      <a:lnTo>
                        <a:pt x="2048599" y="2290352"/>
                      </a:lnTo>
                      <a:lnTo>
                        <a:pt x="2040735" y="2294844"/>
                      </a:lnTo>
                      <a:cubicBezTo>
                        <a:pt x="2040735" y="2294844"/>
                        <a:pt x="2037691" y="2297731"/>
                        <a:pt x="2037040" y="2297888"/>
                      </a:cubicBezTo>
                      <a:cubicBezTo>
                        <a:pt x="2036399" y="2298046"/>
                        <a:pt x="2029985" y="2300944"/>
                        <a:pt x="2029985" y="2300944"/>
                      </a:cubicBezTo>
                      <a:cubicBezTo>
                        <a:pt x="2029985" y="2300944"/>
                        <a:pt x="2024369" y="2301102"/>
                        <a:pt x="2023885" y="2301102"/>
                      </a:cubicBezTo>
                      <a:cubicBezTo>
                        <a:pt x="2023402" y="2301102"/>
                        <a:pt x="2017943" y="2299653"/>
                        <a:pt x="2017943" y="2299653"/>
                      </a:cubicBezTo>
                      <a:lnTo>
                        <a:pt x="2011854" y="2296126"/>
                      </a:lnTo>
                      <a:lnTo>
                        <a:pt x="2008957" y="2296283"/>
                      </a:lnTo>
                      <a:lnTo>
                        <a:pt x="2002542" y="2299978"/>
                      </a:lnTo>
                      <a:lnTo>
                        <a:pt x="1995477" y="2303190"/>
                      </a:lnTo>
                      <a:lnTo>
                        <a:pt x="1984806" y="2307122"/>
                      </a:lnTo>
                      <a:lnTo>
                        <a:pt x="1977224" y="2313862"/>
                      </a:lnTo>
                      <a:lnTo>
                        <a:pt x="1973977" y="2316267"/>
                      </a:lnTo>
                      <a:lnTo>
                        <a:pt x="1968686" y="2317232"/>
                      </a:lnTo>
                      <a:cubicBezTo>
                        <a:pt x="1968686" y="2317232"/>
                        <a:pt x="1967484" y="2316750"/>
                        <a:pt x="1967361" y="2316390"/>
                      </a:cubicBezTo>
                      <a:cubicBezTo>
                        <a:pt x="1967237" y="2316020"/>
                        <a:pt x="1966395" y="2313862"/>
                        <a:pt x="1966395" y="2313380"/>
                      </a:cubicBezTo>
                      <a:cubicBezTo>
                        <a:pt x="1966395" y="2312896"/>
                        <a:pt x="1966755" y="2310728"/>
                        <a:pt x="1967237" y="2310122"/>
                      </a:cubicBezTo>
                      <a:cubicBezTo>
                        <a:pt x="1967721" y="2309526"/>
                        <a:pt x="1969529" y="2305798"/>
                        <a:pt x="1970247" y="2305068"/>
                      </a:cubicBezTo>
                      <a:cubicBezTo>
                        <a:pt x="1970966" y="2304349"/>
                        <a:pt x="1972292" y="2301945"/>
                        <a:pt x="1972775" y="2301338"/>
                      </a:cubicBezTo>
                      <a:cubicBezTo>
                        <a:pt x="1973259" y="2300743"/>
                        <a:pt x="1974583" y="2297486"/>
                        <a:pt x="1976628" y="2296171"/>
                      </a:cubicBezTo>
                      <a:cubicBezTo>
                        <a:pt x="1978672" y="2294845"/>
                        <a:pt x="1985535" y="2289903"/>
                        <a:pt x="1986018" y="2289544"/>
                      </a:cubicBezTo>
                      <a:cubicBezTo>
                        <a:pt x="1986489" y="2289185"/>
                        <a:pt x="1991545" y="2286297"/>
                        <a:pt x="1992274" y="2285691"/>
                      </a:cubicBezTo>
                      <a:cubicBezTo>
                        <a:pt x="1992993" y="2285095"/>
                        <a:pt x="2000576" y="2279558"/>
                        <a:pt x="2000576" y="2279558"/>
                      </a:cubicBezTo>
                      <a:lnTo>
                        <a:pt x="2006350" y="2274379"/>
                      </a:lnTo>
                      <a:cubicBezTo>
                        <a:pt x="2006350" y="2274379"/>
                        <a:pt x="2006709" y="2272818"/>
                        <a:pt x="2006473" y="2271851"/>
                      </a:cubicBezTo>
                      <a:cubicBezTo>
                        <a:pt x="2006237" y="2270896"/>
                        <a:pt x="2004069" y="2264629"/>
                        <a:pt x="2003103" y="2263427"/>
                      </a:cubicBezTo>
                      <a:cubicBezTo>
                        <a:pt x="2002137" y="2262225"/>
                        <a:pt x="1999250" y="2259338"/>
                        <a:pt x="1998654" y="2258732"/>
                      </a:cubicBezTo>
                      <a:cubicBezTo>
                        <a:pt x="1998049" y="2258136"/>
                        <a:pt x="1993117" y="2255609"/>
                        <a:pt x="1993117" y="2255609"/>
                      </a:cubicBezTo>
                      <a:lnTo>
                        <a:pt x="1988781" y="2251632"/>
                      </a:lnTo>
                      <a:lnTo>
                        <a:pt x="1975986" y="2239074"/>
                      </a:lnTo>
                      <a:cubicBezTo>
                        <a:pt x="1975986" y="2239074"/>
                        <a:pt x="1971886" y="2236433"/>
                        <a:pt x="1971572" y="2236108"/>
                      </a:cubicBezTo>
                      <a:cubicBezTo>
                        <a:pt x="1971246" y="2235793"/>
                        <a:pt x="1965708" y="2231299"/>
                        <a:pt x="1965708" y="2231299"/>
                      </a:cubicBezTo>
                      <a:lnTo>
                        <a:pt x="1961945" y="2228244"/>
                      </a:lnTo>
                      <a:lnTo>
                        <a:pt x="1959856" y="2226805"/>
                      </a:lnTo>
                      <a:lnTo>
                        <a:pt x="1955767" y="2227120"/>
                      </a:lnTo>
                      <a:cubicBezTo>
                        <a:pt x="1955767" y="2227120"/>
                        <a:pt x="1951431" y="2226805"/>
                        <a:pt x="1951027" y="2226805"/>
                      </a:cubicBezTo>
                      <a:cubicBezTo>
                        <a:pt x="1950634" y="2226805"/>
                        <a:pt x="1948297" y="2226154"/>
                        <a:pt x="1948297" y="2226154"/>
                      </a:cubicBezTo>
                      <a:lnTo>
                        <a:pt x="1945815" y="2226075"/>
                      </a:lnTo>
                      <a:cubicBezTo>
                        <a:pt x="1945815" y="2226075"/>
                        <a:pt x="1944129" y="2227604"/>
                        <a:pt x="1944051" y="2227839"/>
                      </a:cubicBezTo>
                      <a:cubicBezTo>
                        <a:pt x="1943973" y="2228086"/>
                        <a:pt x="1941804" y="2232500"/>
                        <a:pt x="1941647" y="2232893"/>
                      </a:cubicBezTo>
                      <a:cubicBezTo>
                        <a:pt x="1941478" y="2233297"/>
                        <a:pt x="1938917" y="2235701"/>
                        <a:pt x="1938917" y="2235701"/>
                      </a:cubicBezTo>
                      <a:lnTo>
                        <a:pt x="1937468" y="2238195"/>
                      </a:lnTo>
                      <a:lnTo>
                        <a:pt x="1932570" y="2238835"/>
                      </a:lnTo>
                      <a:cubicBezTo>
                        <a:pt x="1932570" y="2238835"/>
                        <a:pt x="1929042" y="2237151"/>
                        <a:pt x="1928402" y="2236746"/>
                      </a:cubicBezTo>
                      <a:cubicBezTo>
                        <a:pt x="1927761" y="2236353"/>
                        <a:pt x="1923583" y="2232579"/>
                        <a:pt x="1923583" y="2232579"/>
                      </a:cubicBezTo>
                      <a:lnTo>
                        <a:pt x="1919180" y="2231298"/>
                      </a:lnTo>
                      <a:lnTo>
                        <a:pt x="1915406" y="2228726"/>
                      </a:lnTo>
                      <a:cubicBezTo>
                        <a:pt x="1915406" y="2228726"/>
                        <a:pt x="1913878" y="2228008"/>
                        <a:pt x="1913238" y="2227760"/>
                      </a:cubicBezTo>
                      <a:cubicBezTo>
                        <a:pt x="1912598" y="2227524"/>
                        <a:pt x="1911632" y="2227446"/>
                        <a:pt x="1911632" y="2227446"/>
                      </a:cubicBezTo>
                      <a:lnTo>
                        <a:pt x="1910273" y="2228726"/>
                      </a:lnTo>
                      <a:cubicBezTo>
                        <a:pt x="1910273" y="2228726"/>
                        <a:pt x="1908746" y="2230411"/>
                        <a:pt x="1908746" y="2230973"/>
                      </a:cubicBezTo>
                      <a:cubicBezTo>
                        <a:pt x="1908746" y="2231535"/>
                        <a:pt x="1909150" y="2235141"/>
                        <a:pt x="1909150" y="2235870"/>
                      </a:cubicBezTo>
                      <a:cubicBezTo>
                        <a:pt x="1909150" y="2236589"/>
                        <a:pt x="1907780" y="2239723"/>
                        <a:pt x="1907780" y="2239723"/>
                      </a:cubicBezTo>
                      <a:cubicBezTo>
                        <a:pt x="1907780" y="2239723"/>
                        <a:pt x="1905297" y="2240364"/>
                        <a:pt x="1904657" y="2240442"/>
                      </a:cubicBezTo>
                      <a:cubicBezTo>
                        <a:pt x="1904017" y="2240522"/>
                        <a:pt x="1898232" y="2240117"/>
                        <a:pt x="1898232" y="2240117"/>
                      </a:cubicBezTo>
                      <a:lnTo>
                        <a:pt x="1897917" y="2236354"/>
                      </a:lnTo>
                      <a:cubicBezTo>
                        <a:pt x="1897917" y="2236354"/>
                        <a:pt x="1898513" y="2231962"/>
                        <a:pt x="1898513" y="2231771"/>
                      </a:cubicBezTo>
                      <a:cubicBezTo>
                        <a:pt x="1898513" y="2231591"/>
                        <a:pt x="1897738" y="2228221"/>
                        <a:pt x="1897558" y="2227558"/>
                      </a:cubicBezTo>
                      <a:cubicBezTo>
                        <a:pt x="1897367" y="2226907"/>
                        <a:pt x="1895210" y="2223234"/>
                        <a:pt x="1895210" y="2223234"/>
                      </a:cubicBezTo>
                      <a:lnTo>
                        <a:pt x="1894783" y="2220706"/>
                      </a:lnTo>
                      <a:lnTo>
                        <a:pt x="1895267" y="2210192"/>
                      </a:lnTo>
                      <a:cubicBezTo>
                        <a:pt x="1895267" y="2210192"/>
                        <a:pt x="1895829" y="2207058"/>
                        <a:pt x="1895503" y="2206585"/>
                      </a:cubicBezTo>
                      <a:cubicBezTo>
                        <a:pt x="1895188" y="2206103"/>
                        <a:pt x="1891740" y="2203295"/>
                        <a:pt x="1891661" y="2203048"/>
                      </a:cubicBezTo>
                      <a:cubicBezTo>
                        <a:pt x="1891571" y="2202811"/>
                        <a:pt x="1890448" y="2200801"/>
                        <a:pt x="1890448" y="2200801"/>
                      </a:cubicBezTo>
                      <a:lnTo>
                        <a:pt x="1884315" y="2185804"/>
                      </a:lnTo>
                      <a:cubicBezTo>
                        <a:pt x="1884315" y="2185804"/>
                        <a:pt x="1881788" y="2181221"/>
                        <a:pt x="1881788" y="2180750"/>
                      </a:cubicBezTo>
                      <a:cubicBezTo>
                        <a:pt x="1881788" y="2180268"/>
                        <a:pt x="1878181" y="2175932"/>
                        <a:pt x="1878181" y="2175932"/>
                      </a:cubicBezTo>
                      <a:lnTo>
                        <a:pt x="1869026" y="2165978"/>
                      </a:lnTo>
                      <a:cubicBezTo>
                        <a:pt x="1869026" y="2165978"/>
                        <a:pt x="1867667" y="2162451"/>
                        <a:pt x="1867667" y="2162126"/>
                      </a:cubicBezTo>
                      <a:cubicBezTo>
                        <a:pt x="1867667" y="2161811"/>
                        <a:pt x="1866780" y="2158036"/>
                        <a:pt x="1866780" y="2158036"/>
                      </a:cubicBezTo>
                      <a:cubicBezTo>
                        <a:pt x="1866780" y="2158036"/>
                        <a:pt x="1864455" y="2153138"/>
                        <a:pt x="1864377" y="2152824"/>
                      </a:cubicBezTo>
                      <a:cubicBezTo>
                        <a:pt x="1864298" y="2152498"/>
                        <a:pt x="1861411" y="2147522"/>
                        <a:pt x="1861411" y="2147522"/>
                      </a:cubicBezTo>
                      <a:lnTo>
                        <a:pt x="1849414" y="2125021"/>
                      </a:lnTo>
                      <a:lnTo>
                        <a:pt x="1844842" y="2118035"/>
                      </a:lnTo>
                      <a:lnTo>
                        <a:pt x="1837260" y="2109611"/>
                      </a:lnTo>
                      <a:lnTo>
                        <a:pt x="1830396" y="2101432"/>
                      </a:lnTo>
                      <a:lnTo>
                        <a:pt x="1826161" y="2097580"/>
                      </a:lnTo>
                      <a:lnTo>
                        <a:pt x="1820679" y="2092593"/>
                      </a:lnTo>
                      <a:lnTo>
                        <a:pt x="1819679" y="2091683"/>
                      </a:lnTo>
                      <a:lnTo>
                        <a:pt x="1816478" y="2088155"/>
                      </a:lnTo>
                      <a:lnTo>
                        <a:pt x="1811738" y="2085178"/>
                      </a:lnTo>
                      <a:lnTo>
                        <a:pt x="1804358" y="2082134"/>
                      </a:lnTo>
                      <a:lnTo>
                        <a:pt x="1794731" y="2082134"/>
                      </a:lnTo>
                      <a:cubicBezTo>
                        <a:pt x="1794731" y="2082134"/>
                        <a:pt x="1791361" y="2082291"/>
                        <a:pt x="1791125" y="2082370"/>
                      </a:cubicBezTo>
                      <a:cubicBezTo>
                        <a:pt x="1790877" y="2082459"/>
                        <a:pt x="1786541" y="2085426"/>
                        <a:pt x="1786541" y="2085426"/>
                      </a:cubicBezTo>
                      <a:lnTo>
                        <a:pt x="1782453" y="2087189"/>
                      </a:lnTo>
                      <a:lnTo>
                        <a:pt x="1779005" y="2090401"/>
                      </a:lnTo>
                      <a:lnTo>
                        <a:pt x="1777240" y="2093929"/>
                      </a:lnTo>
                      <a:lnTo>
                        <a:pt x="1774994" y="2098502"/>
                      </a:lnTo>
                      <a:lnTo>
                        <a:pt x="1771467" y="2100029"/>
                      </a:lnTo>
                      <a:cubicBezTo>
                        <a:pt x="1771467" y="2100029"/>
                        <a:pt x="1769783" y="2098985"/>
                        <a:pt x="1769052" y="2098580"/>
                      </a:cubicBezTo>
                      <a:cubicBezTo>
                        <a:pt x="1768334" y="2098187"/>
                        <a:pt x="1764402" y="2096412"/>
                        <a:pt x="1764165" y="2096177"/>
                      </a:cubicBezTo>
                      <a:cubicBezTo>
                        <a:pt x="1763918" y="2095941"/>
                        <a:pt x="1761919" y="2094087"/>
                        <a:pt x="1761919" y="2094087"/>
                      </a:cubicBezTo>
                      <a:lnTo>
                        <a:pt x="1739049" y="2081899"/>
                      </a:lnTo>
                      <a:lnTo>
                        <a:pt x="1732466" y="2077877"/>
                      </a:lnTo>
                      <a:lnTo>
                        <a:pt x="1722840" y="2074990"/>
                      </a:lnTo>
                      <a:cubicBezTo>
                        <a:pt x="1722840" y="2074990"/>
                        <a:pt x="1715774" y="2071463"/>
                        <a:pt x="1715302" y="2071463"/>
                      </a:cubicBezTo>
                      <a:cubicBezTo>
                        <a:pt x="1714818" y="2071463"/>
                        <a:pt x="1705023" y="2070014"/>
                        <a:pt x="1705023" y="2070014"/>
                      </a:cubicBezTo>
                      <a:lnTo>
                        <a:pt x="1697159" y="2070182"/>
                      </a:lnTo>
                      <a:lnTo>
                        <a:pt x="1686734" y="2073710"/>
                      </a:lnTo>
                      <a:lnTo>
                        <a:pt x="1681275" y="2075473"/>
                      </a:lnTo>
                      <a:lnTo>
                        <a:pt x="1674860" y="2077877"/>
                      </a:lnTo>
                      <a:lnTo>
                        <a:pt x="1664548" y="2083741"/>
                      </a:lnTo>
                      <a:cubicBezTo>
                        <a:pt x="1664548" y="2083741"/>
                        <a:pt x="1662020" y="2086145"/>
                        <a:pt x="1661662" y="2086391"/>
                      </a:cubicBezTo>
                      <a:cubicBezTo>
                        <a:pt x="1661291" y="2086627"/>
                        <a:pt x="1658650" y="2090234"/>
                        <a:pt x="1658528" y="2090716"/>
                      </a:cubicBezTo>
                      <a:cubicBezTo>
                        <a:pt x="1658404" y="2091200"/>
                        <a:pt x="1656236" y="2093850"/>
                        <a:pt x="1655394" y="2094333"/>
                      </a:cubicBezTo>
                      <a:cubicBezTo>
                        <a:pt x="1654552" y="2094816"/>
                        <a:pt x="1652148" y="2094928"/>
                        <a:pt x="1651429" y="2095176"/>
                      </a:cubicBezTo>
                      <a:cubicBezTo>
                        <a:pt x="1650710" y="2095412"/>
                        <a:pt x="1648295" y="2094816"/>
                        <a:pt x="1647935" y="2094446"/>
                      </a:cubicBezTo>
                      <a:cubicBezTo>
                        <a:pt x="1647576" y="2094086"/>
                        <a:pt x="1644813" y="2089638"/>
                        <a:pt x="1644329" y="2089031"/>
                      </a:cubicBezTo>
                      <a:cubicBezTo>
                        <a:pt x="1643846" y="2088435"/>
                        <a:pt x="1641319" y="2083414"/>
                        <a:pt x="1641195" y="2082920"/>
                      </a:cubicBezTo>
                      <a:cubicBezTo>
                        <a:pt x="1641072" y="2082414"/>
                        <a:pt x="1636983" y="2075798"/>
                        <a:pt x="1636983" y="2075798"/>
                      </a:cubicBezTo>
                      <a:lnTo>
                        <a:pt x="1625547" y="2055578"/>
                      </a:lnTo>
                      <a:lnTo>
                        <a:pt x="1621582" y="2051960"/>
                      </a:lnTo>
                      <a:cubicBezTo>
                        <a:pt x="1621582" y="2051960"/>
                        <a:pt x="1618808" y="2048478"/>
                        <a:pt x="1618325" y="2047748"/>
                      </a:cubicBezTo>
                      <a:cubicBezTo>
                        <a:pt x="1617853" y="2047029"/>
                        <a:pt x="1616281" y="2046187"/>
                        <a:pt x="1616640" y="2045704"/>
                      </a:cubicBezTo>
                      <a:cubicBezTo>
                        <a:pt x="1617011" y="2045220"/>
                        <a:pt x="1618932" y="2044019"/>
                        <a:pt x="1619414" y="2044019"/>
                      </a:cubicBezTo>
                      <a:cubicBezTo>
                        <a:pt x="1619897" y="2044019"/>
                        <a:pt x="1621099" y="2042457"/>
                        <a:pt x="1620493" y="2041851"/>
                      </a:cubicBezTo>
                      <a:cubicBezTo>
                        <a:pt x="1619898" y="2041256"/>
                        <a:pt x="1617010" y="2038728"/>
                        <a:pt x="1616168" y="2038728"/>
                      </a:cubicBezTo>
                      <a:cubicBezTo>
                        <a:pt x="1615326" y="2038728"/>
                        <a:pt x="1608215" y="2037999"/>
                        <a:pt x="1606418" y="2037886"/>
                      </a:cubicBezTo>
                      <a:cubicBezTo>
                        <a:pt x="1604610" y="2037763"/>
                        <a:pt x="1601598" y="2036561"/>
                        <a:pt x="1599914" y="2035842"/>
                      </a:cubicBezTo>
                      <a:cubicBezTo>
                        <a:pt x="1598228" y="2035112"/>
                        <a:pt x="1591848" y="2031383"/>
                        <a:pt x="1591006" y="2030786"/>
                      </a:cubicBezTo>
                      <a:cubicBezTo>
                        <a:pt x="1590164" y="2030180"/>
                        <a:pt x="1582469" y="2030540"/>
                        <a:pt x="1582098" y="2030540"/>
                      </a:cubicBezTo>
                      <a:cubicBezTo>
                        <a:pt x="1581738" y="2030540"/>
                        <a:pt x="1569427" y="2028619"/>
                        <a:pt x="1569427" y="2028619"/>
                      </a:cubicBezTo>
                      <a:cubicBezTo>
                        <a:pt x="1569427" y="2028619"/>
                        <a:pt x="1564371" y="2027170"/>
                        <a:pt x="1563810" y="2026935"/>
                      </a:cubicBezTo>
                      <a:cubicBezTo>
                        <a:pt x="1563249" y="2026688"/>
                        <a:pt x="1558116" y="2023565"/>
                        <a:pt x="1557789" y="2023318"/>
                      </a:cubicBezTo>
                      <a:cubicBezTo>
                        <a:pt x="1557474" y="2023082"/>
                        <a:pt x="1554262" y="2020835"/>
                        <a:pt x="1553622" y="2020273"/>
                      </a:cubicBezTo>
                      <a:cubicBezTo>
                        <a:pt x="1552982" y="2019711"/>
                        <a:pt x="1550083" y="2017780"/>
                        <a:pt x="1549690" y="2017544"/>
                      </a:cubicBezTo>
                      <a:cubicBezTo>
                        <a:pt x="1549286" y="2017307"/>
                        <a:pt x="1547758" y="2016341"/>
                        <a:pt x="1547275" y="2016263"/>
                      </a:cubicBezTo>
                      <a:cubicBezTo>
                        <a:pt x="1546803" y="2016184"/>
                        <a:pt x="1542950" y="2017622"/>
                        <a:pt x="1542950" y="2017622"/>
                      </a:cubicBezTo>
                      <a:cubicBezTo>
                        <a:pt x="1542950" y="2017622"/>
                        <a:pt x="1541344" y="2018342"/>
                        <a:pt x="1540860" y="2018588"/>
                      </a:cubicBezTo>
                      <a:cubicBezTo>
                        <a:pt x="1540377" y="2018824"/>
                        <a:pt x="1536929" y="2019150"/>
                        <a:pt x="1536929" y="2019150"/>
                      </a:cubicBezTo>
                      <a:lnTo>
                        <a:pt x="1535244" y="2018105"/>
                      </a:lnTo>
                      <a:lnTo>
                        <a:pt x="1530110" y="2013208"/>
                      </a:lnTo>
                      <a:cubicBezTo>
                        <a:pt x="1530110" y="2013208"/>
                        <a:pt x="1528302" y="2008400"/>
                        <a:pt x="1528066" y="2007670"/>
                      </a:cubicBezTo>
                      <a:cubicBezTo>
                        <a:pt x="1527819" y="2006951"/>
                        <a:pt x="1522528" y="1997807"/>
                        <a:pt x="1522528" y="1997807"/>
                      </a:cubicBezTo>
                      <a:lnTo>
                        <a:pt x="1507644" y="1974532"/>
                      </a:lnTo>
                      <a:lnTo>
                        <a:pt x="1491434" y="1957851"/>
                      </a:lnTo>
                      <a:lnTo>
                        <a:pt x="1475549" y="1942439"/>
                      </a:lnTo>
                      <a:lnTo>
                        <a:pt x="1463833" y="1933217"/>
                      </a:lnTo>
                      <a:cubicBezTo>
                        <a:pt x="1463833" y="1933217"/>
                        <a:pt x="1461025" y="1930409"/>
                        <a:pt x="1460778" y="1930330"/>
                      </a:cubicBezTo>
                      <a:cubicBezTo>
                        <a:pt x="1460542" y="1930251"/>
                        <a:pt x="1456768" y="1929206"/>
                        <a:pt x="1456611" y="1928959"/>
                      </a:cubicBezTo>
                      <a:cubicBezTo>
                        <a:pt x="1456453" y="1928723"/>
                        <a:pt x="1450916" y="1925511"/>
                        <a:pt x="1450669" y="1925353"/>
                      </a:cubicBezTo>
                      <a:cubicBezTo>
                        <a:pt x="1450433" y="1925195"/>
                        <a:pt x="1443771" y="1922702"/>
                        <a:pt x="1443771" y="1922702"/>
                      </a:cubicBezTo>
                      <a:lnTo>
                        <a:pt x="1438638" y="1919017"/>
                      </a:lnTo>
                      <a:lnTo>
                        <a:pt x="1435874" y="1914760"/>
                      </a:lnTo>
                      <a:lnTo>
                        <a:pt x="1432977" y="1907538"/>
                      </a:lnTo>
                      <a:cubicBezTo>
                        <a:pt x="1432977" y="1907538"/>
                        <a:pt x="1430214" y="1902842"/>
                        <a:pt x="1429494" y="1901764"/>
                      </a:cubicBezTo>
                      <a:cubicBezTo>
                        <a:pt x="1428764" y="1900674"/>
                        <a:pt x="1426124" y="1892732"/>
                        <a:pt x="1425876" y="1891654"/>
                      </a:cubicBezTo>
                      <a:cubicBezTo>
                        <a:pt x="1425640" y="1890564"/>
                        <a:pt x="1422394" y="1882982"/>
                        <a:pt x="1422394" y="1882982"/>
                      </a:cubicBezTo>
                      <a:lnTo>
                        <a:pt x="1416811" y="1868941"/>
                      </a:lnTo>
                      <a:lnTo>
                        <a:pt x="1413284" y="1862683"/>
                      </a:lnTo>
                      <a:cubicBezTo>
                        <a:pt x="1413284" y="1862683"/>
                        <a:pt x="1410072" y="1858190"/>
                        <a:pt x="1409274" y="1857551"/>
                      </a:cubicBezTo>
                      <a:cubicBezTo>
                        <a:pt x="1408465" y="1856910"/>
                        <a:pt x="1403017" y="1853697"/>
                        <a:pt x="1403017" y="1853697"/>
                      </a:cubicBezTo>
                      <a:lnTo>
                        <a:pt x="1391616" y="1846800"/>
                      </a:lnTo>
                      <a:lnTo>
                        <a:pt x="1376293" y="1832522"/>
                      </a:lnTo>
                      <a:lnTo>
                        <a:pt x="1370755" y="1827782"/>
                      </a:lnTo>
                      <a:cubicBezTo>
                        <a:pt x="1370755" y="1827782"/>
                        <a:pt x="1364173" y="1823210"/>
                        <a:pt x="1364015" y="1822974"/>
                      </a:cubicBezTo>
                      <a:cubicBezTo>
                        <a:pt x="1363858" y="1822727"/>
                        <a:pt x="1358724" y="1820806"/>
                        <a:pt x="1358724" y="1820806"/>
                      </a:cubicBezTo>
                      <a:cubicBezTo>
                        <a:pt x="1358724" y="1820806"/>
                        <a:pt x="1354467" y="1820806"/>
                        <a:pt x="1354231" y="1820806"/>
                      </a:cubicBezTo>
                      <a:cubicBezTo>
                        <a:pt x="1353983" y="1820806"/>
                        <a:pt x="1346121" y="1820806"/>
                        <a:pt x="1346121" y="1820806"/>
                      </a:cubicBezTo>
                      <a:lnTo>
                        <a:pt x="1337460" y="1820244"/>
                      </a:lnTo>
                      <a:lnTo>
                        <a:pt x="1334012" y="1816794"/>
                      </a:lnTo>
                      <a:lnTo>
                        <a:pt x="1326306" y="1806684"/>
                      </a:lnTo>
                      <a:cubicBezTo>
                        <a:pt x="1326306" y="1806684"/>
                        <a:pt x="1323419" y="1802191"/>
                        <a:pt x="1323261" y="1801708"/>
                      </a:cubicBezTo>
                      <a:cubicBezTo>
                        <a:pt x="1323092" y="1801225"/>
                        <a:pt x="1317960" y="1793204"/>
                        <a:pt x="1317960" y="1793204"/>
                      </a:cubicBezTo>
                      <a:lnTo>
                        <a:pt x="1314747" y="1786779"/>
                      </a:lnTo>
                      <a:lnTo>
                        <a:pt x="1309300" y="1772502"/>
                      </a:lnTo>
                      <a:cubicBezTo>
                        <a:pt x="1309300" y="1772502"/>
                        <a:pt x="1308176" y="1767526"/>
                        <a:pt x="1308176" y="1766717"/>
                      </a:cubicBezTo>
                      <a:cubicBezTo>
                        <a:pt x="1308176" y="1765918"/>
                        <a:pt x="1304481" y="1760459"/>
                        <a:pt x="1304324" y="1759819"/>
                      </a:cubicBezTo>
                      <a:cubicBezTo>
                        <a:pt x="1304166" y="1759178"/>
                        <a:pt x="1298708" y="1752764"/>
                        <a:pt x="1298708" y="1752764"/>
                      </a:cubicBezTo>
                      <a:lnTo>
                        <a:pt x="1281809" y="1728086"/>
                      </a:lnTo>
                      <a:lnTo>
                        <a:pt x="1273631" y="1721223"/>
                      </a:lnTo>
                      <a:lnTo>
                        <a:pt x="1262555" y="1714965"/>
                      </a:lnTo>
                      <a:lnTo>
                        <a:pt x="1251367" y="1708472"/>
                      </a:lnTo>
                      <a:lnTo>
                        <a:pt x="1245099" y="1703900"/>
                      </a:lnTo>
                      <a:lnTo>
                        <a:pt x="1240292" y="1700643"/>
                      </a:lnTo>
                      <a:lnTo>
                        <a:pt x="1236866" y="1699475"/>
                      </a:lnTo>
                      <a:lnTo>
                        <a:pt x="1230418" y="1697273"/>
                      </a:lnTo>
                      <a:lnTo>
                        <a:pt x="1229935" y="1697216"/>
                      </a:lnTo>
                      <a:lnTo>
                        <a:pt x="1214534" y="1695475"/>
                      </a:lnTo>
                      <a:lnTo>
                        <a:pt x="1206952" y="1692701"/>
                      </a:lnTo>
                      <a:lnTo>
                        <a:pt x="1200930" y="1690297"/>
                      </a:lnTo>
                      <a:lnTo>
                        <a:pt x="1194078" y="1688735"/>
                      </a:lnTo>
                      <a:lnTo>
                        <a:pt x="1187697" y="1688611"/>
                      </a:lnTo>
                      <a:lnTo>
                        <a:pt x="1181441" y="1689207"/>
                      </a:lnTo>
                      <a:lnTo>
                        <a:pt x="1176139" y="1690656"/>
                      </a:lnTo>
                      <a:lnTo>
                        <a:pt x="1174701" y="1692106"/>
                      </a:lnTo>
                      <a:lnTo>
                        <a:pt x="1173016" y="1696914"/>
                      </a:lnTo>
                      <a:lnTo>
                        <a:pt x="1171443" y="1700767"/>
                      </a:lnTo>
                      <a:lnTo>
                        <a:pt x="1169646" y="1702216"/>
                      </a:lnTo>
                      <a:cubicBezTo>
                        <a:pt x="1169646" y="1702216"/>
                        <a:pt x="1167118" y="1702576"/>
                        <a:pt x="1166749" y="1702688"/>
                      </a:cubicBezTo>
                      <a:cubicBezTo>
                        <a:pt x="1166389" y="1702812"/>
                        <a:pt x="1162064" y="1701003"/>
                        <a:pt x="1162064" y="1701003"/>
                      </a:cubicBezTo>
                      <a:cubicBezTo>
                        <a:pt x="1162064" y="1701003"/>
                        <a:pt x="1159649" y="1700474"/>
                        <a:pt x="1158570" y="1699835"/>
                      </a:cubicBezTo>
                      <a:cubicBezTo>
                        <a:pt x="1157481" y="1699205"/>
                        <a:pt x="1154593" y="1697521"/>
                        <a:pt x="1153998" y="1697273"/>
                      </a:cubicBezTo>
                      <a:cubicBezTo>
                        <a:pt x="1153391" y="1697037"/>
                        <a:pt x="1147853" y="1695588"/>
                        <a:pt x="1147853" y="1695588"/>
                      </a:cubicBezTo>
                      <a:lnTo>
                        <a:pt x="1145932" y="1694870"/>
                      </a:lnTo>
                      <a:lnTo>
                        <a:pt x="1144967" y="1688848"/>
                      </a:lnTo>
                      <a:lnTo>
                        <a:pt x="1144483" y="1683794"/>
                      </a:lnTo>
                      <a:lnTo>
                        <a:pt x="1147977" y="1678627"/>
                      </a:lnTo>
                      <a:lnTo>
                        <a:pt x="1151223" y="1677054"/>
                      </a:lnTo>
                      <a:lnTo>
                        <a:pt x="1154233" y="1676335"/>
                      </a:lnTo>
                      <a:lnTo>
                        <a:pt x="1158693" y="1676459"/>
                      </a:lnTo>
                      <a:lnTo>
                        <a:pt x="1163141" y="1678986"/>
                      </a:lnTo>
                      <a:lnTo>
                        <a:pt x="1169758" y="1683199"/>
                      </a:lnTo>
                      <a:cubicBezTo>
                        <a:pt x="1169758" y="1683199"/>
                        <a:pt x="1171331" y="1683435"/>
                        <a:pt x="1172286" y="1683681"/>
                      </a:cubicBezTo>
                      <a:cubicBezTo>
                        <a:pt x="1173251" y="1683917"/>
                        <a:pt x="1176621" y="1683558"/>
                        <a:pt x="1177229" y="1683558"/>
                      </a:cubicBezTo>
                      <a:cubicBezTo>
                        <a:pt x="1177823" y="1683558"/>
                        <a:pt x="1180475" y="1683310"/>
                        <a:pt x="1180835" y="1683199"/>
                      </a:cubicBezTo>
                      <a:cubicBezTo>
                        <a:pt x="1181195" y="1683075"/>
                        <a:pt x="1184205" y="1681873"/>
                        <a:pt x="1184687" y="1681749"/>
                      </a:cubicBezTo>
                      <a:cubicBezTo>
                        <a:pt x="1185170" y="1681626"/>
                        <a:pt x="1185766" y="1680424"/>
                        <a:pt x="1185889" y="1679829"/>
                      </a:cubicBezTo>
                      <a:cubicBezTo>
                        <a:pt x="1186013" y="1679221"/>
                        <a:pt x="1185047" y="1677301"/>
                        <a:pt x="1184081" y="1676459"/>
                      </a:cubicBezTo>
                      <a:cubicBezTo>
                        <a:pt x="1183126" y="1675616"/>
                        <a:pt x="1181677" y="1674167"/>
                        <a:pt x="1180835" y="1673684"/>
                      </a:cubicBezTo>
                      <a:cubicBezTo>
                        <a:pt x="1179993" y="1673200"/>
                        <a:pt x="1178307" y="1672358"/>
                        <a:pt x="1177341" y="1671887"/>
                      </a:cubicBezTo>
                      <a:cubicBezTo>
                        <a:pt x="1176386" y="1671404"/>
                        <a:pt x="1174331" y="1670314"/>
                        <a:pt x="1174331" y="1670314"/>
                      </a:cubicBezTo>
                      <a:lnTo>
                        <a:pt x="1170725" y="1669955"/>
                      </a:lnTo>
                      <a:cubicBezTo>
                        <a:pt x="1170725" y="1669955"/>
                        <a:pt x="1169040" y="1671639"/>
                        <a:pt x="1168433" y="1672123"/>
                      </a:cubicBezTo>
                      <a:cubicBezTo>
                        <a:pt x="1167838" y="1672605"/>
                        <a:pt x="1165547" y="1672729"/>
                        <a:pt x="1165547" y="1672729"/>
                      </a:cubicBezTo>
                      <a:lnTo>
                        <a:pt x="1164345" y="1672123"/>
                      </a:lnTo>
                      <a:lnTo>
                        <a:pt x="1163750" y="1668147"/>
                      </a:lnTo>
                      <a:cubicBezTo>
                        <a:pt x="1163750" y="1668147"/>
                        <a:pt x="1165547" y="1665743"/>
                        <a:pt x="1166154" y="1664417"/>
                      </a:cubicBezTo>
                      <a:cubicBezTo>
                        <a:pt x="1166749" y="1663091"/>
                        <a:pt x="1168198" y="1655274"/>
                        <a:pt x="1168074" y="1654667"/>
                      </a:cubicBezTo>
                      <a:cubicBezTo>
                        <a:pt x="1167962" y="1654071"/>
                        <a:pt x="1166637" y="1644276"/>
                        <a:pt x="1166637" y="1644276"/>
                      </a:cubicBezTo>
                      <a:lnTo>
                        <a:pt x="1164548" y="1638344"/>
                      </a:lnTo>
                      <a:cubicBezTo>
                        <a:pt x="1164548" y="1638344"/>
                        <a:pt x="1162784" y="1636738"/>
                        <a:pt x="1162143" y="1636738"/>
                      </a:cubicBezTo>
                      <a:cubicBezTo>
                        <a:pt x="1161503" y="1636738"/>
                        <a:pt x="1156684" y="1637220"/>
                        <a:pt x="1156684" y="1637220"/>
                      </a:cubicBezTo>
                      <a:cubicBezTo>
                        <a:pt x="1156684" y="1637220"/>
                        <a:pt x="1153797" y="1637378"/>
                        <a:pt x="1152988" y="1637220"/>
                      </a:cubicBezTo>
                      <a:cubicBezTo>
                        <a:pt x="1152190" y="1637063"/>
                        <a:pt x="1148978" y="1633210"/>
                        <a:pt x="1148663" y="1632727"/>
                      </a:cubicBezTo>
                      <a:cubicBezTo>
                        <a:pt x="1148338" y="1632244"/>
                        <a:pt x="1146417" y="1624706"/>
                        <a:pt x="1146417" y="1624706"/>
                      </a:cubicBezTo>
                      <a:lnTo>
                        <a:pt x="1140037" y="1613024"/>
                      </a:lnTo>
                      <a:cubicBezTo>
                        <a:pt x="1140037" y="1613024"/>
                        <a:pt x="1133533" y="1607857"/>
                        <a:pt x="1133173" y="1607610"/>
                      </a:cubicBezTo>
                      <a:cubicBezTo>
                        <a:pt x="1132813" y="1607374"/>
                        <a:pt x="1123423" y="1603398"/>
                        <a:pt x="1122939" y="1602555"/>
                      </a:cubicBezTo>
                      <a:cubicBezTo>
                        <a:pt x="1122468" y="1601713"/>
                        <a:pt x="1119333" y="1596299"/>
                        <a:pt x="1119333" y="1595332"/>
                      </a:cubicBezTo>
                      <a:cubicBezTo>
                        <a:pt x="1119333" y="1594377"/>
                        <a:pt x="1115244" y="1585469"/>
                        <a:pt x="1115244" y="1585469"/>
                      </a:cubicBezTo>
                      <a:lnTo>
                        <a:pt x="1111391" y="1579571"/>
                      </a:lnTo>
                      <a:lnTo>
                        <a:pt x="1103932" y="1574269"/>
                      </a:lnTo>
                      <a:lnTo>
                        <a:pt x="1097788" y="1570057"/>
                      </a:lnTo>
                      <a:lnTo>
                        <a:pt x="1086712" y="1565003"/>
                      </a:lnTo>
                      <a:lnTo>
                        <a:pt x="1074918" y="1562600"/>
                      </a:lnTo>
                      <a:cubicBezTo>
                        <a:pt x="1074918" y="1562600"/>
                        <a:pt x="1070233" y="1561992"/>
                        <a:pt x="1069391" y="1561880"/>
                      </a:cubicBezTo>
                      <a:cubicBezTo>
                        <a:pt x="1068549" y="1561756"/>
                        <a:pt x="1058068" y="1558622"/>
                        <a:pt x="1058068" y="1558622"/>
                      </a:cubicBezTo>
                      <a:lnTo>
                        <a:pt x="1053383" y="1554780"/>
                      </a:lnTo>
                      <a:lnTo>
                        <a:pt x="1053383" y="1552612"/>
                      </a:lnTo>
                      <a:cubicBezTo>
                        <a:pt x="1053383" y="1552612"/>
                        <a:pt x="1054821" y="1548758"/>
                        <a:pt x="1055180" y="1548153"/>
                      </a:cubicBezTo>
                      <a:cubicBezTo>
                        <a:pt x="1055540" y="1547557"/>
                        <a:pt x="1058067" y="1544546"/>
                        <a:pt x="1058437" y="1544064"/>
                      </a:cubicBezTo>
                      <a:cubicBezTo>
                        <a:pt x="1058797" y="1543580"/>
                        <a:pt x="1061560" y="1540694"/>
                        <a:pt x="1061560" y="1540694"/>
                      </a:cubicBezTo>
                      <a:cubicBezTo>
                        <a:pt x="1061560" y="1540694"/>
                        <a:pt x="1062167" y="1538042"/>
                        <a:pt x="1062402" y="1536840"/>
                      </a:cubicBezTo>
                      <a:cubicBezTo>
                        <a:pt x="1062650" y="1535638"/>
                        <a:pt x="1061684" y="1528898"/>
                        <a:pt x="1061684" y="1528898"/>
                      </a:cubicBezTo>
                      <a:lnTo>
                        <a:pt x="1062886" y="1518552"/>
                      </a:lnTo>
                      <a:lnTo>
                        <a:pt x="1061684" y="1514216"/>
                      </a:lnTo>
                      <a:lnTo>
                        <a:pt x="1055910" y="1510600"/>
                      </a:lnTo>
                      <a:lnTo>
                        <a:pt x="1050372" y="1508196"/>
                      </a:lnTo>
                      <a:lnTo>
                        <a:pt x="1037734" y="1502905"/>
                      </a:lnTo>
                      <a:lnTo>
                        <a:pt x="1035802" y="1502298"/>
                      </a:lnTo>
                      <a:lnTo>
                        <a:pt x="1031230" y="1500972"/>
                      </a:lnTo>
                      <a:lnTo>
                        <a:pt x="1027377" y="1500490"/>
                      </a:lnTo>
                      <a:lnTo>
                        <a:pt x="1013896" y="1500490"/>
                      </a:lnTo>
                      <a:lnTo>
                        <a:pt x="1006920" y="1501815"/>
                      </a:lnTo>
                      <a:lnTo>
                        <a:pt x="1006258" y="1503747"/>
                      </a:lnTo>
                      <a:cubicBezTo>
                        <a:pt x="1006258" y="1503747"/>
                        <a:pt x="1004876" y="1507117"/>
                        <a:pt x="1004752" y="1507297"/>
                      </a:cubicBezTo>
                      <a:cubicBezTo>
                        <a:pt x="1004629" y="1507476"/>
                        <a:pt x="1001326" y="1510127"/>
                        <a:pt x="1001146" y="1510240"/>
                      </a:cubicBezTo>
                      <a:cubicBezTo>
                        <a:pt x="1000955" y="1510364"/>
                        <a:pt x="999158" y="1510420"/>
                        <a:pt x="998674" y="1510307"/>
                      </a:cubicBezTo>
                      <a:cubicBezTo>
                        <a:pt x="998191" y="1510184"/>
                        <a:pt x="994586" y="1506814"/>
                        <a:pt x="994586" y="1506814"/>
                      </a:cubicBezTo>
                      <a:cubicBezTo>
                        <a:pt x="994586" y="1506814"/>
                        <a:pt x="992958" y="1505308"/>
                        <a:pt x="992833" y="1505129"/>
                      </a:cubicBezTo>
                      <a:cubicBezTo>
                        <a:pt x="992720" y="1504949"/>
                        <a:pt x="992058" y="1500861"/>
                        <a:pt x="992058" y="1500861"/>
                      </a:cubicBezTo>
                      <a:cubicBezTo>
                        <a:pt x="992058" y="1500861"/>
                        <a:pt x="992833" y="1495626"/>
                        <a:pt x="993013" y="1495323"/>
                      </a:cubicBezTo>
                      <a:cubicBezTo>
                        <a:pt x="993193" y="1495019"/>
                        <a:pt x="994944" y="1487740"/>
                        <a:pt x="994944" y="1487740"/>
                      </a:cubicBezTo>
                      <a:lnTo>
                        <a:pt x="997012" y="1481079"/>
                      </a:lnTo>
                      <a:cubicBezTo>
                        <a:pt x="997012" y="1481079"/>
                        <a:pt x="997090" y="1476507"/>
                        <a:pt x="997090" y="1476103"/>
                      </a:cubicBezTo>
                      <a:cubicBezTo>
                        <a:pt x="997090" y="1475697"/>
                        <a:pt x="998449" y="1471610"/>
                        <a:pt x="998618" y="1471205"/>
                      </a:cubicBezTo>
                      <a:cubicBezTo>
                        <a:pt x="998775" y="1470812"/>
                        <a:pt x="1000213" y="1468082"/>
                        <a:pt x="1000302" y="1467678"/>
                      </a:cubicBezTo>
                      <a:cubicBezTo>
                        <a:pt x="1000381" y="1467273"/>
                        <a:pt x="1000302" y="1443931"/>
                        <a:pt x="1000302" y="1443931"/>
                      </a:cubicBezTo>
                      <a:lnTo>
                        <a:pt x="1001381" y="1434057"/>
                      </a:lnTo>
                      <a:lnTo>
                        <a:pt x="1002942" y="1420937"/>
                      </a:lnTo>
                      <a:cubicBezTo>
                        <a:pt x="1002942" y="1420937"/>
                        <a:pt x="999932" y="1416725"/>
                        <a:pt x="999932" y="1416365"/>
                      </a:cubicBezTo>
                      <a:cubicBezTo>
                        <a:pt x="999932" y="1416006"/>
                        <a:pt x="999572" y="1411669"/>
                        <a:pt x="999572" y="1411310"/>
                      </a:cubicBezTo>
                      <a:cubicBezTo>
                        <a:pt x="999572" y="1410952"/>
                        <a:pt x="997887" y="1396505"/>
                        <a:pt x="997887" y="1396505"/>
                      </a:cubicBezTo>
                      <a:lnTo>
                        <a:pt x="982565" y="1358155"/>
                      </a:lnTo>
                      <a:lnTo>
                        <a:pt x="974859" y="1346124"/>
                      </a:lnTo>
                      <a:lnTo>
                        <a:pt x="967804" y="1335048"/>
                      </a:lnTo>
                      <a:lnTo>
                        <a:pt x="948304" y="1311774"/>
                      </a:lnTo>
                      <a:lnTo>
                        <a:pt x="944934" y="1304079"/>
                      </a:lnTo>
                      <a:lnTo>
                        <a:pt x="941800" y="1289150"/>
                      </a:lnTo>
                      <a:lnTo>
                        <a:pt x="940598" y="1278074"/>
                      </a:lnTo>
                      <a:lnTo>
                        <a:pt x="937475" y="1268212"/>
                      </a:lnTo>
                      <a:cubicBezTo>
                        <a:pt x="937475" y="1268212"/>
                        <a:pt x="933858" y="1256652"/>
                        <a:pt x="933858" y="1255697"/>
                      </a:cubicBezTo>
                      <a:cubicBezTo>
                        <a:pt x="933858" y="1254732"/>
                        <a:pt x="934824" y="1233063"/>
                        <a:pt x="934824" y="1233063"/>
                      </a:cubicBezTo>
                      <a:lnTo>
                        <a:pt x="931690" y="1215652"/>
                      </a:lnTo>
                      <a:cubicBezTo>
                        <a:pt x="931690" y="1215652"/>
                        <a:pt x="930409" y="1204420"/>
                        <a:pt x="930409" y="1203463"/>
                      </a:cubicBezTo>
                      <a:cubicBezTo>
                        <a:pt x="930409" y="1202498"/>
                        <a:pt x="930409" y="1193186"/>
                        <a:pt x="930409" y="1193186"/>
                      </a:cubicBezTo>
                      <a:lnTo>
                        <a:pt x="925433" y="1174820"/>
                      </a:lnTo>
                      <a:lnTo>
                        <a:pt x="915323" y="1157487"/>
                      </a:lnTo>
                      <a:lnTo>
                        <a:pt x="911471" y="1147860"/>
                      </a:lnTo>
                      <a:cubicBezTo>
                        <a:pt x="911471" y="1147860"/>
                        <a:pt x="906180" y="1143277"/>
                        <a:pt x="905462" y="1142075"/>
                      </a:cubicBezTo>
                      <a:cubicBezTo>
                        <a:pt x="904732" y="1140872"/>
                        <a:pt x="894622" y="1129078"/>
                        <a:pt x="894622" y="1129078"/>
                      </a:cubicBezTo>
                      <a:lnTo>
                        <a:pt x="876817" y="1117047"/>
                      </a:lnTo>
                      <a:lnTo>
                        <a:pt x="874042" y="1115474"/>
                      </a:lnTo>
                      <a:lnTo>
                        <a:pt x="872054" y="1114935"/>
                      </a:lnTo>
                      <a:lnTo>
                        <a:pt x="865617" y="1113194"/>
                      </a:lnTo>
                      <a:lnTo>
                        <a:pt x="864853" y="1113283"/>
                      </a:lnTo>
                      <a:lnTo>
                        <a:pt x="859843" y="1113912"/>
                      </a:lnTo>
                      <a:cubicBezTo>
                        <a:pt x="859843" y="1113912"/>
                        <a:pt x="857552" y="1115957"/>
                        <a:pt x="857192" y="1115957"/>
                      </a:cubicBezTo>
                      <a:cubicBezTo>
                        <a:pt x="856832" y="1115957"/>
                        <a:pt x="854181" y="1115474"/>
                        <a:pt x="854181" y="1115474"/>
                      </a:cubicBezTo>
                      <a:cubicBezTo>
                        <a:pt x="854181" y="1115474"/>
                        <a:pt x="849127" y="1111508"/>
                        <a:pt x="848655" y="1110902"/>
                      </a:cubicBezTo>
                      <a:cubicBezTo>
                        <a:pt x="848171" y="1110307"/>
                        <a:pt x="844555" y="1106813"/>
                        <a:pt x="844555" y="1106813"/>
                      </a:cubicBezTo>
                      <a:lnTo>
                        <a:pt x="834805" y="1098826"/>
                      </a:lnTo>
                      <a:lnTo>
                        <a:pt x="830918" y="1096018"/>
                      </a:lnTo>
                      <a:lnTo>
                        <a:pt x="827626" y="1094581"/>
                      </a:lnTo>
                      <a:lnTo>
                        <a:pt x="824582" y="1094097"/>
                      </a:lnTo>
                      <a:lnTo>
                        <a:pt x="821931" y="1093939"/>
                      </a:lnTo>
                      <a:lnTo>
                        <a:pt x="820885" y="1094579"/>
                      </a:lnTo>
                      <a:lnTo>
                        <a:pt x="820009" y="1097950"/>
                      </a:lnTo>
                      <a:lnTo>
                        <a:pt x="820009" y="1100432"/>
                      </a:lnTo>
                      <a:lnTo>
                        <a:pt x="821211" y="1106374"/>
                      </a:lnTo>
                      <a:cubicBezTo>
                        <a:pt x="821211" y="1106374"/>
                        <a:pt x="820323" y="1109418"/>
                        <a:pt x="820009" y="1109665"/>
                      </a:cubicBezTo>
                      <a:cubicBezTo>
                        <a:pt x="819683" y="1109901"/>
                        <a:pt x="814223" y="1109496"/>
                        <a:pt x="814223" y="1109496"/>
                      </a:cubicBezTo>
                      <a:lnTo>
                        <a:pt x="805720" y="1101801"/>
                      </a:lnTo>
                      <a:lnTo>
                        <a:pt x="791195" y="1086547"/>
                      </a:lnTo>
                      <a:lnTo>
                        <a:pt x="785343" y="1082458"/>
                      </a:lnTo>
                      <a:lnTo>
                        <a:pt x="760068" y="1066012"/>
                      </a:lnTo>
                      <a:lnTo>
                        <a:pt x="744656" y="1054823"/>
                      </a:lnTo>
                      <a:lnTo>
                        <a:pt x="713249" y="1031706"/>
                      </a:lnTo>
                      <a:lnTo>
                        <a:pt x="702532" y="1025695"/>
                      </a:lnTo>
                      <a:lnTo>
                        <a:pt x="682436" y="1010531"/>
                      </a:lnTo>
                      <a:lnTo>
                        <a:pt x="677381" y="1006791"/>
                      </a:lnTo>
                      <a:lnTo>
                        <a:pt x="672327" y="1006791"/>
                      </a:lnTo>
                      <a:cubicBezTo>
                        <a:pt x="672327" y="1006791"/>
                        <a:pt x="670889" y="1009206"/>
                        <a:pt x="670642" y="1009689"/>
                      </a:cubicBezTo>
                      <a:cubicBezTo>
                        <a:pt x="670406" y="1010161"/>
                        <a:pt x="667149" y="1014980"/>
                        <a:pt x="667149" y="1014980"/>
                      </a:cubicBezTo>
                      <a:lnTo>
                        <a:pt x="664386" y="1017867"/>
                      </a:lnTo>
                      <a:lnTo>
                        <a:pt x="656567" y="1018114"/>
                      </a:lnTo>
                      <a:lnTo>
                        <a:pt x="650906" y="1015217"/>
                      </a:lnTo>
                      <a:cubicBezTo>
                        <a:pt x="650906" y="1015217"/>
                        <a:pt x="648143" y="1011847"/>
                        <a:pt x="648143" y="1011128"/>
                      </a:cubicBezTo>
                      <a:cubicBezTo>
                        <a:pt x="648143" y="1010409"/>
                        <a:pt x="646817" y="1004995"/>
                        <a:pt x="646570" y="1004511"/>
                      </a:cubicBezTo>
                      <a:cubicBezTo>
                        <a:pt x="646334" y="1004029"/>
                        <a:pt x="643931" y="1000659"/>
                        <a:pt x="643931" y="1000659"/>
                      </a:cubicBezTo>
                      <a:lnTo>
                        <a:pt x="637550" y="998615"/>
                      </a:lnTo>
                      <a:lnTo>
                        <a:pt x="611231" y="993234"/>
                      </a:lnTo>
                      <a:lnTo>
                        <a:pt x="599841" y="990032"/>
                      </a:lnTo>
                      <a:lnTo>
                        <a:pt x="582508" y="986662"/>
                      </a:lnTo>
                      <a:cubicBezTo>
                        <a:pt x="582508" y="986662"/>
                        <a:pt x="576252" y="982001"/>
                        <a:pt x="574802" y="981686"/>
                      </a:cubicBezTo>
                      <a:cubicBezTo>
                        <a:pt x="573353" y="981361"/>
                        <a:pt x="566142" y="979271"/>
                        <a:pt x="566142" y="979271"/>
                      </a:cubicBezTo>
                      <a:lnTo>
                        <a:pt x="553134" y="977271"/>
                      </a:lnTo>
                      <a:cubicBezTo>
                        <a:pt x="553134" y="977271"/>
                        <a:pt x="547439" y="976305"/>
                        <a:pt x="547203" y="976305"/>
                      </a:cubicBezTo>
                      <a:cubicBezTo>
                        <a:pt x="546956" y="976305"/>
                        <a:pt x="544395" y="975339"/>
                        <a:pt x="544395" y="975339"/>
                      </a:cubicBezTo>
                      <a:lnTo>
                        <a:pt x="539575" y="977912"/>
                      </a:lnTo>
                      <a:lnTo>
                        <a:pt x="499978" y="1001019"/>
                      </a:lnTo>
                      <a:lnTo>
                        <a:pt x="486263" y="1011612"/>
                      </a:lnTo>
                      <a:lnTo>
                        <a:pt x="470009" y="1025655"/>
                      </a:lnTo>
                      <a:lnTo>
                        <a:pt x="466482" y="1033675"/>
                      </a:lnTo>
                      <a:lnTo>
                        <a:pt x="466482" y="1042661"/>
                      </a:lnTo>
                      <a:cubicBezTo>
                        <a:pt x="466482" y="1042661"/>
                        <a:pt x="466168" y="1048199"/>
                        <a:pt x="465797" y="1048447"/>
                      </a:cubicBezTo>
                      <a:cubicBezTo>
                        <a:pt x="465437" y="1048683"/>
                        <a:pt x="462191" y="1054704"/>
                        <a:pt x="462067" y="1055063"/>
                      </a:cubicBezTo>
                      <a:cubicBezTo>
                        <a:pt x="461954" y="1055423"/>
                        <a:pt x="457013" y="1059871"/>
                        <a:pt x="457013" y="1059871"/>
                      </a:cubicBezTo>
                      <a:lnTo>
                        <a:pt x="442937" y="1067577"/>
                      </a:lnTo>
                      <a:cubicBezTo>
                        <a:pt x="442937" y="1067577"/>
                        <a:pt x="435232" y="1069745"/>
                        <a:pt x="434872" y="1069982"/>
                      </a:cubicBezTo>
                      <a:cubicBezTo>
                        <a:pt x="434512" y="1070229"/>
                        <a:pt x="429694" y="1072397"/>
                        <a:pt x="429694" y="1072397"/>
                      </a:cubicBezTo>
                      <a:lnTo>
                        <a:pt x="411283" y="1095863"/>
                      </a:lnTo>
                      <a:lnTo>
                        <a:pt x="411283" y="1104524"/>
                      </a:lnTo>
                      <a:cubicBezTo>
                        <a:pt x="411283" y="1104524"/>
                        <a:pt x="407429" y="1115600"/>
                        <a:pt x="406947" y="1116319"/>
                      </a:cubicBezTo>
                      <a:cubicBezTo>
                        <a:pt x="406463" y="1117048"/>
                        <a:pt x="399724" y="1124990"/>
                        <a:pt x="399724" y="1124990"/>
                      </a:cubicBezTo>
                      <a:lnTo>
                        <a:pt x="394434" y="1128360"/>
                      </a:lnTo>
                      <a:cubicBezTo>
                        <a:pt x="394434" y="1128360"/>
                        <a:pt x="393468" y="1135584"/>
                        <a:pt x="393468" y="1136303"/>
                      </a:cubicBezTo>
                      <a:cubicBezTo>
                        <a:pt x="393468" y="1137021"/>
                        <a:pt x="393951" y="1143278"/>
                        <a:pt x="393468" y="1144491"/>
                      </a:cubicBezTo>
                      <a:cubicBezTo>
                        <a:pt x="392984" y="1145693"/>
                        <a:pt x="379505" y="1161813"/>
                        <a:pt x="379505" y="1161813"/>
                      </a:cubicBezTo>
                      <a:lnTo>
                        <a:pt x="368913" y="1169765"/>
                      </a:lnTo>
                      <a:cubicBezTo>
                        <a:pt x="368913" y="1169765"/>
                        <a:pt x="360252" y="1171450"/>
                        <a:pt x="359533" y="1171687"/>
                      </a:cubicBezTo>
                      <a:cubicBezTo>
                        <a:pt x="358804" y="1171923"/>
                        <a:pt x="355681" y="1175776"/>
                        <a:pt x="355681" y="1175776"/>
                      </a:cubicBezTo>
                      <a:lnTo>
                        <a:pt x="351827" y="1182999"/>
                      </a:lnTo>
                      <a:cubicBezTo>
                        <a:pt x="351827" y="1182999"/>
                        <a:pt x="342683" y="1183483"/>
                        <a:pt x="341717" y="1183718"/>
                      </a:cubicBezTo>
                      <a:cubicBezTo>
                        <a:pt x="340751" y="1183965"/>
                        <a:pt x="334259" y="1185403"/>
                        <a:pt x="333528" y="1185403"/>
                      </a:cubicBezTo>
                      <a:cubicBezTo>
                        <a:pt x="332809" y="1185403"/>
                        <a:pt x="324384" y="1186852"/>
                        <a:pt x="324384" y="1186852"/>
                      </a:cubicBezTo>
                      <a:lnTo>
                        <a:pt x="301355" y="1191266"/>
                      </a:lnTo>
                      <a:cubicBezTo>
                        <a:pt x="301355" y="1191266"/>
                        <a:pt x="296548" y="1196074"/>
                        <a:pt x="295896" y="1196882"/>
                      </a:cubicBezTo>
                      <a:cubicBezTo>
                        <a:pt x="295256" y="1197681"/>
                        <a:pt x="289639" y="1199444"/>
                        <a:pt x="287393" y="1199927"/>
                      </a:cubicBezTo>
                      <a:cubicBezTo>
                        <a:pt x="285147" y="1200410"/>
                        <a:pt x="278574" y="1200893"/>
                        <a:pt x="278092" y="1201376"/>
                      </a:cubicBezTo>
                      <a:cubicBezTo>
                        <a:pt x="277608" y="1201860"/>
                        <a:pt x="273598" y="1203938"/>
                        <a:pt x="272790" y="1204904"/>
                      </a:cubicBezTo>
                      <a:cubicBezTo>
                        <a:pt x="271992" y="1205870"/>
                        <a:pt x="265253" y="1206028"/>
                        <a:pt x="263646" y="1206028"/>
                      </a:cubicBezTo>
                      <a:cubicBezTo>
                        <a:pt x="262040" y="1206028"/>
                        <a:pt x="257389" y="1204264"/>
                        <a:pt x="255300" y="1204107"/>
                      </a:cubicBezTo>
                      <a:cubicBezTo>
                        <a:pt x="253210" y="1203939"/>
                        <a:pt x="249526" y="1203298"/>
                        <a:pt x="249526" y="1203298"/>
                      </a:cubicBezTo>
                      <a:cubicBezTo>
                        <a:pt x="249526" y="1203298"/>
                        <a:pt x="244706" y="1202816"/>
                        <a:pt x="244224" y="1203298"/>
                      </a:cubicBezTo>
                      <a:cubicBezTo>
                        <a:pt x="243753" y="1203781"/>
                        <a:pt x="242145" y="1204107"/>
                        <a:pt x="240539" y="1204904"/>
                      </a:cubicBezTo>
                      <a:cubicBezTo>
                        <a:pt x="238933" y="1205712"/>
                        <a:pt x="235238" y="1206185"/>
                        <a:pt x="235238" y="1206185"/>
                      </a:cubicBezTo>
                      <a:lnTo>
                        <a:pt x="233395" y="1204904"/>
                      </a:lnTo>
                      <a:lnTo>
                        <a:pt x="229307" y="1192873"/>
                      </a:lnTo>
                      <a:lnTo>
                        <a:pt x="222319" y="1179393"/>
                      </a:lnTo>
                      <a:lnTo>
                        <a:pt x="223769" y="1172653"/>
                      </a:lnTo>
                      <a:lnTo>
                        <a:pt x="234845" y="1163263"/>
                      </a:lnTo>
                      <a:cubicBezTo>
                        <a:pt x="234845" y="1163263"/>
                        <a:pt x="243505" y="1159657"/>
                        <a:pt x="243505" y="1158691"/>
                      </a:cubicBezTo>
                      <a:cubicBezTo>
                        <a:pt x="243505" y="1157725"/>
                        <a:pt x="241101" y="1146896"/>
                        <a:pt x="241101" y="1146896"/>
                      </a:cubicBezTo>
                      <a:cubicBezTo>
                        <a:pt x="241101" y="1146896"/>
                        <a:pt x="242303" y="1143279"/>
                        <a:pt x="243505" y="1143044"/>
                      </a:cubicBezTo>
                      <a:cubicBezTo>
                        <a:pt x="244707" y="1142807"/>
                        <a:pt x="255064" y="1140392"/>
                        <a:pt x="255783" y="1139910"/>
                      </a:cubicBezTo>
                      <a:cubicBezTo>
                        <a:pt x="256502" y="1139437"/>
                        <a:pt x="262523" y="1135338"/>
                        <a:pt x="263242" y="1134619"/>
                      </a:cubicBezTo>
                      <a:cubicBezTo>
                        <a:pt x="263972" y="1133901"/>
                        <a:pt x="267578" y="1128845"/>
                        <a:pt x="267814" y="1127396"/>
                      </a:cubicBezTo>
                      <a:cubicBezTo>
                        <a:pt x="268061" y="1125957"/>
                        <a:pt x="267814" y="1119217"/>
                        <a:pt x="267814" y="1117533"/>
                      </a:cubicBezTo>
                      <a:cubicBezTo>
                        <a:pt x="267814" y="1115848"/>
                        <a:pt x="267309" y="1113917"/>
                        <a:pt x="267927" y="1113433"/>
                      </a:cubicBezTo>
                      <a:cubicBezTo>
                        <a:pt x="268545" y="1112951"/>
                        <a:pt x="276722" y="1108861"/>
                        <a:pt x="277453" y="1108626"/>
                      </a:cubicBezTo>
                      <a:cubicBezTo>
                        <a:pt x="278171" y="1108379"/>
                        <a:pt x="278891" y="1105009"/>
                        <a:pt x="279137" y="1103571"/>
                      </a:cubicBezTo>
                      <a:cubicBezTo>
                        <a:pt x="279306" y="1102515"/>
                        <a:pt x="278710" y="1098999"/>
                        <a:pt x="278284" y="1096820"/>
                      </a:cubicBezTo>
                      <a:cubicBezTo>
                        <a:pt x="278126" y="1096023"/>
                        <a:pt x="277991" y="1095405"/>
                        <a:pt x="277924" y="1095147"/>
                      </a:cubicBezTo>
                      <a:cubicBezTo>
                        <a:pt x="277812" y="1094698"/>
                        <a:pt x="275801" y="1092619"/>
                        <a:pt x="273690" y="1090542"/>
                      </a:cubicBezTo>
                      <a:cubicBezTo>
                        <a:pt x="271297" y="1088194"/>
                        <a:pt x="268781" y="1085835"/>
                        <a:pt x="268781" y="1085835"/>
                      </a:cubicBezTo>
                      <a:cubicBezTo>
                        <a:pt x="268781" y="1085835"/>
                        <a:pt x="267175" y="1081668"/>
                        <a:pt x="267017" y="1080859"/>
                      </a:cubicBezTo>
                      <a:cubicBezTo>
                        <a:pt x="266859" y="1080061"/>
                        <a:pt x="268298" y="1073636"/>
                        <a:pt x="268466" y="1072682"/>
                      </a:cubicBezTo>
                      <a:cubicBezTo>
                        <a:pt x="268624" y="1071716"/>
                        <a:pt x="270062" y="1067862"/>
                        <a:pt x="270062" y="1067862"/>
                      </a:cubicBezTo>
                      <a:lnTo>
                        <a:pt x="270230" y="1065458"/>
                      </a:lnTo>
                      <a:lnTo>
                        <a:pt x="267344" y="1063054"/>
                      </a:lnTo>
                      <a:lnTo>
                        <a:pt x="262368" y="1063054"/>
                      </a:lnTo>
                      <a:lnTo>
                        <a:pt x="260121" y="1064818"/>
                      </a:lnTo>
                      <a:lnTo>
                        <a:pt x="258357" y="1068019"/>
                      </a:lnTo>
                      <a:lnTo>
                        <a:pt x="256111" y="1071871"/>
                      </a:lnTo>
                      <a:lnTo>
                        <a:pt x="251450" y="1073804"/>
                      </a:lnTo>
                      <a:lnTo>
                        <a:pt x="244553" y="1073635"/>
                      </a:lnTo>
                      <a:lnTo>
                        <a:pt x="241340" y="1073477"/>
                      </a:lnTo>
                      <a:lnTo>
                        <a:pt x="235083" y="1075882"/>
                      </a:lnTo>
                      <a:lnTo>
                        <a:pt x="223850" y="1078937"/>
                      </a:lnTo>
                      <a:lnTo>
                        <a:pt x="222323" y="1079420"/>
                      </a:lnTo>
                      <a:lnTo>
                        <a:pt x="194971" y="1083431"/>
                      </a:lnTo>
                      <a:lnTo>
                        <a:pt x="183411" y="1080544"/>
                      </a:lnTo>
                      <a:lnTo>
                        <a:pt x="181490" y="1076052"/>
                      </a:lnTo>
                      <a:lnTo>
                        <a:pt x="174425" y="1074928"/>
                      </a:lnTo>
                      <a:cubicBezTo>
                        <a:pt x="174425" y="1074928"/>
                        <a:pt x="165595" y="1075883"/>
                        <a:pt x="164955" y="1075410"/>
                      </a:cubicBezTo>
                      <a:cubicBezTo>
                        <a:pt x="164315" y="1074928"/>
                        <a:pt x="156934" y="1067222"/>
                        <a:pt x="156934" y="1067222"/>
                      </a:cubicBezTo>
                      <a:lnTo>
                        <a:pt x="144578" y="1056146"/>
                      </a:lnTo>
                      <a:lnTo>
                        <a:pt x="131738" y="1054225"/>
                      </a:lnTo>
                      <a:lnTo>
                        <a:pt x="116337" y="1043633"/>
                      </a:lnTo>
                      <a:lnTo>
                        <a:pt x="108631" y="1046205"/>
                      </a:lnTo>
                      <a:lnTo>
                        <a:pt x="99319" y="1043633"/>
                      </a:lnTo>
                      <a:cubicBezTo>
                        <a:pt x="99319" y="1043633"/>
                        <a:pt x="97724" y="1037858"/>
                        <a:pt x="97073" y="1036567"/>
                      </a:cubicBezTo>
                      <a:cubicBezTo>
                        <a:pt x="96433" y="1035287"/>
                        <a:pt x="93872" y="1029187"/>
                        <a:pt x="93872" y="1029187"/>
                      </a:cubicBezTo>
                      <a:lnTo>
                        <a:pt x="85526" y="1017640"/>
                      </a:lnTo>
                      <a:lnTo>
                        <a:pt x="82313" y="1012506"/>
                      </a:lnTo>
                      <a:lnTo>
                        <a:pt x="76214" y="1003519"/>
                      </a:lnTo>
                      <a:lnTo>
                        <a:pt x="70114" y="996454"/>
                      </a:lnTo>
                      <a:lnTo>
                        <a:pt x="68912" y="988826"/>
                      </a:lnTo>
                      <a:lnTo>
                        <a:pt x="70843" y="979929"/>
                      </a:lnTo>
                      <a:lnTo>
                        <a:pt x="73404" y="975908"/>
                      </a:lnTo>
                      <a:cubicBezTo>
                        <a:pt x="73404" y="975908"/>
                        <a:pt x="81110" y="975189"/>
                        <a:pt x="81436" y="975189"/>
                      </a:cubicBezTo>
                      <a:cubicBezTo>
                        <a:pt x="81751" y="975189"/>
                        <a:pt x="83593" y="973909"/>
                        <a:pt x="83120" y="973505"/>
                      </a:cubicBezTo>
                      <a:cubicBezTo>
                        <a:pt x="82637" y="973101"/>
                        <a:pt x="76617" y="966843"/>
                        <a:pt x="76617" y="966843"/>
                      </a:cubicBezTo>
                      <a:lnTo>
                        <a:pt x="67305" y="957700"/>
                      </a:lnTo>
                      <a:cubicBezTo>
                        <a:pt x="67305" y="957700"/>
                        <a:pt x="63463" y="950476"/>
                        <a:pt x="63463" y="950117"/>
                      </a:cubicBezTo>
                      <a:cubicBezTo>
                        <a:pt x="63463" y="949758"/>
                        <a:pt x="59487" y="942299"/>
                        <a:pt x="59487" y="941928"/>
                      </a:cubicBezTo>
                      <a:cubicBezTo>
                        <a:pt x="59487" y="941568"/>
                        <a:pt x="59363" y="938198"/>
                        <a:pt x="59487" y="937716"/>
                      </a:cubicBezTo>
                      <a:cubicBezTo>
                        <a:pt x="59611" y="937243"/>
                        <a:pt x="62250" y="933267"/>
                        <a:pt x="62250" y="933267"/>
                      </a:cubicBezTo>
                      <a:lnTo>
                        <a:pt x="66833" y="930503"/>
                      </a:lnTo>
                      <a:lnTo>
                        <a:pt x="71888" y="929380"/>
                      </a:lnTo>
                      <a:lnTo>
                        <a:pt x="76055" y="926246"/>
                      </a:lnTo>
                      <a:cubicBezTo>
                        <a:pt x="76055" y="926246"/>
                        <a:pt x="79661" y="921348"/>
                        <a:pt x="79661" y="921033"/>
                      </a:cubicBezTo>
                      <a:cubicBezTo>
                        <a:pt x="79661" y="920708"/>
                        <a:pt x="81907" y="914776"/>
                        <a:pt x="81907" y="914776"/>
                      </a:cubicBezTo>
                      <a:lnTo>
                        <a:pt x="82593" y="907868"/>
                      </a:lnTo>
                      <a:lnTo>
                        <a:pt x="85603" y="905105"/>
                      </a:lnTo>
                      <a:lnTo>
                        <a:pt x="87411" y="901859"/>
                      </a:lnTo>
                      <a:lnTo>
                        <a:pt x="83435" y="894276"/>
                      </a:lnTo>
                      <a:cubicBezTo>
                        <a:pt x="83435" y="894276"/>
                        <a:pt x="86322" y="889098"/>
                        <a:pt x="86929" y="888491"/>
                      </a:cubicBezTo>
                      <a:cubicBezTo>
                        <a:pt x="87524" y="887896"/>
                        <a:pt x="91501" y="882358"/>
                        <a:pt x="91501" y="882358"/>
                      </a:cubicBezTo>
                      <a:lnTo>
                        <a:pt x="95354" y="881269"/>
                      </a:lnTo>
                      <a:lnTo>
                        <a:pt x="103532" y="883200"/>
                      </a:lnTo>
                      <a:lnTo>
                        <a:pt x="115213" y="885245"/>
                      </a:lnTo>
                      <a:cubicBezTo>
                        <a:pt x="115213" y="885245"/>
                        <a:pt x="117134" y="882762"/>
                        <a:pt x="117134" y="881269"/>
                      </a:cubicBezTo>
                      <a:cubicBezTo>
                        <a:pt x="117134" y="879785"/>
                        <a:pt x="115370" y="872248"/>
                        <a:pt x="114573" y="871766"/>
                      </a:cubicBezTo>
                      <a:cubicBezTo>
                        <a:pt x="113764" y="871282"/>
                        <a:pt x="109272" y="869844"/>
                        <a:pt x="108473" y="869194"/>
                      </a:cubicBezTo>
                      <a:cubicBezTo>
                        <a:pt x="107664" y="868554"/>
                        <a:pt x="103172" y="866475"/>
                        <a:pt x="103014" y="865184"/>
                      </a:cubicBezTo>
                      <a:cubicBezTo>
                        <a:pt x="102856" y="863903"/>
                        <a:pt x="102530" y="859735"/>
                        <a:pt x="102530" y="859253"/>
                      </a:cubicBezTo>
                      <a:cubicBezTo>
                        <a:pt x="102530" y="858769"/>
                        <a:pt x="101564" y="851703"/>
                        <a:pt x="101564" y="851703"/>
                      </a:cubicBezTo>
                      <a:cubicBezTo>
                        <a:pt x="101564" y="851703"/>
                        <a:pt x="98598" y="848413"/>
                        <a:pt x="98240" y="847817"/>
                      </a:cubicBezTo>
                      <a:cubicBezTo>
                        <a:pt x="97880" y="847210"/>
                        <a:pt x="94993" y="844807"/>
                        <a:pt x="94993" y="844807"/>
                      </a:cubicBezTo>
                      <a:cubicBezTo>
                        <a:pt x="94993" y="844807"/>
                        <a:pt x="98958" y="839752"/>
                        <a:pt x="98958" y="839392"/>
                      </a:cubicBezTo>
                      <a:cubicBezTo>
                        <a:pt x="98958" y="839032"/>
                        <a:pt x="99801" y="835180"/>
                        <a:pt x="100408" y="834573"/>
                      </a:cubicBezTo>
                      <a:cubicBezTo>
                        <a:pt x="101003" y="833978"/>
                        <a:pt x="100408" y="830248"/>
                        <a:pt x="100408" y="830248"/>
                      </a:cubicBezTo>
                      <a:lnTo>
                        <a:pt x="92107" y="823980"/>
                      </a:lnTo>
                      <a:cubicBezTo>
                        <a:pt x="92107" y="823980"/>
                        <a:pt x="89692" y="823508"/>
                        <a:pt x="88973" y="823138"/>
                      </a:cubicBezTo>
                      <a:cubicBezTo>
                        <a:pt x="88254" y="822778"/>
                        <a:pt x="83559" y="820138"/>
                        <a:pt x="83559" y="820138"/>
                      </a:cubicBezTo>
                      <a:lnTo>
                        <a:pt x="79583" y="818925"/>
                      </a:lnTo>
                      <a:lnTo>
                        <a:pt x="77055" y="823025"/>
                      </a:lnTo>
                      <a:lnTo>
                        <a:pt x="72966" y="825305"/>
                      </a:lnTo>
                      <a:cubicBezTo>
                        <a:pt x="72966" y="825305"/>
                        <a:pt x="68035" y="824823"/>
                        <a:pt x="67428" y="824586"/>
                      </a:cubicBezTo>
                      <a:cubicBezTo>
                        <a:pt x="66833" y="824350"/>
                        <a:pt x="60206" y="820610"/>
                        <a:pt x="60206" y="820610"/>
                      </a:cubicBezTo>
                      <a:lnTo>
                        <a:pt x="47333" y="812668"/>
                      </a:lnTo>
                      <a:lnTo>
                        <a:pt x="44323" y="806770"/>
                      </a:lnTo>
                      <a:cubicBezTo>
                        <a:pt x="44323" y="806770"/>
                        <a:pt x="40234" y="805928"/>
                        <a:pt x="39750" y="805816"/>
                      </a:cubicBezTo>
                      <a:cubicBezTo>
                        <a:pt x="39267" y="805692"/>
                        <a:pt x="34212" y="804850"/>
                        <a:pt x="34212" y="804850"/>
                      </a:cubicBezTo>
                      <a:cubicBezTo>
                        <a:pt x="34212" y="804850"/>
                        <a:pt x="31685" y="801963"/>
                        <a:pt x="32168" y="800997"/>
                      </a:cubicBezTo>
                      <a:cubicBezTo>
                        <a:pt x="32652" y="800030"/>
                        <a:pt x="33370" y="796549"/>
                        <a:pt x="33247" y="795818"/>
                      </a:cubicBezTo>
                      <a:cubicBezTo>
                        <a:pt x="33134" y="795099"/>
                        <a:pt x="31450" y="792448"/>
                        <a:pt x="31450" y="792448"/>
                      </a:cubicBezTo>
                      <a:cubicBezTo>
                        <a:pt x="31450" y="792448"/>
                        <a:pt x="31921" y="788842"/>
                        <a:pt x="32652" y="788483"/>
                      </a:cubicBezTo>
                      <a:cubicBezTo>
                        <a:pt x="33370" y="788123"/>
                        <a:pt x="34696" y="785226"/>
                        <a:pt x="35056" y="784866"/>
                      </a:cubicBezTo>
                      <a:cubicBezTo>
                        <a:pt x="35416" y="784507"/>
                        <a:pt x="35179" y="782821"/>
                        <a:pt x="34090" y="781137"/>
                      </a:cubicBezTo>
                      <a:cubicBezTo>
                        <a:pt x="33012" y="779453"/>
                        <a:pt x="30125" y="775599"/>
                        <a:pt x="30125" y="775599"/>
                      </a:cubicBezTo>
                      <a:lnTo>
                        <a:pt x="31922" y="768500"/>
                      </a:lnTo>
                      <a:lnTo>
                        <a:pt x="31080" y="762962"/>
                      </a:lnTo>
                      <a:lnTo>
                        <a:pt x="17488" y="761638"/>
                      </a:lnTo>
                      <a:lnTo>
                        <a:pt x="13029" y="761638"/>
                      </a:lnTo>
                      <a:cubicBezTo>
                        <a:pt x="13029" y="761638"/>
                        <a:pt x="11232" y="759357"/>
                        <a:pt x="11232" y="758031"/>
                      </a:cubicBezTo>
                      <a:cubicBezTo>
                        <a:pt x="11232" y="756706"/>
                        <a:pt x="10502" y="743833"/>
                        <a:pt x="10502" y="743473"/>
                      </a:cubicBezTo>
                      <a:cubicBezTo>
                        <a:pt x="10502" y="743103"/>
                        <a:pt x="6773" y="739497"/>
                        <a:pt x="6773" y="739497"/>
                      </a:cubicBezTo>
                      <a:lnTo>
                        <a:pt x="1595" y="732633"/>
                      </a:lnTo>
                      <a:lnTo>
                        <a:pt x="0" y="728623"/>
                      </a:lnTo>
                      <a:lnTo>
                        <a:pt x="4168" y="727017"/>
                      </a:lnTo>
                      <a:lnTo>
                        <a:pt x="8819" y="723972"/>
                      </a:lnTo>
                      <a:lnTo>
                        <a:pt x="16681" y="718996"/>
                      </a:lnTo>
                      <a:lnTo>
                        <a:pt x="30487" y="718996"/>
                      </a:lnTo>
                      <a:lnTo>
                        <a:pt x="34497" y="715952"/>
                      </a:lnTo>
                      <a:lnTo>
                        <a:pt x="37709" y="712414"/>
                      </a:lnTo>
                      <a:lnTo>
                        <a:pt x="40596" y="711774"/>
                      </a:lnTo>
                      <a:cubicBezTo>
                        <a:pt x="40596" y="711774"/>
                        <a:pt x="44448" y="715952"/>
                        <a:pt x="45403" y="716424"/>
                      </a:cubicBezTo>
                      <a:cubicBezTo>
                        <a:pt x="46369" y="716907"/>
                        <a:pt x="55682" y="722366"/>
                        <a:pt x="55682" y="722366"/>
                      </a:cubicBezTo>
                      <a:lnTo>
                        <a:pt x="65792" y="721288"/>
                      </a:lnTo>
                      <a:lnTo>
                        <a:pt x="67556" y="720602"/>
                      </a:lnTo>
                      <a:lnTo>
                        <a:pt x="68522" y="715783"/>
                      </a:lnTo>
                      <a:lnTo>
                        <a:pt x="67871" y="710010"/>
                      </a:lnTo>
                      <a:lnTo>
                        <a:pt x="72364" y="707122"/>
                      </a:lnTo>
                      <a:lnTo>
                        <a:pt x="82722" y="707122"/>
                      </a:lnTo>
                      <a:cubicBezTo>
                        <a:pt x="82722" y="707122"/>
                        <a:pt x="83205" y="701348"/>
                        <a:pt x="83441" y="700618"/>
                      </a:cubicBezTo>
                      <a:cubicBezTo>
                        <a:pt x="83688" y="699900"/>
                        <a:pt x="88742" y="692194"/>
                        <a:pt x="88742" y="692194"/>
                      </a:cubicBezTo>
                      <a:lnTo>
                        <a:pt x="102694" y="688105"/>
                      </a:lnTo>
                      <a:lnTo>
                        <a:pt x="110647" y="688105"/>
                      </a:lnTo>
                      <a:lnTo>
                        <a:pt x="114017" y="691958"/>
                      </a:lnTo>
                      <a:lnTo>
                        <a:pt x="118824" y="688105"/>
                      </a:lnTo>
                      <a:lnTo>
                        <a:pt x="122441" y="684499"/>
                      </a:lnTo>
                      <a:lnTo>
                        <a:pt x="126530" y="677513"/>
                      </a:lnTo>
                      <a:lnTo>
                        <a:pt x="126530" y="669334"/>
                      </a:lnTo>
                      <a:lnTo>
                        <a:pt x="127249" y="660426"/>
                      </a:lnTo>
                      <a:lnTo>
                        <a:pt x="124126" y="654169"/>
                      </a:lnTo>
                      <a:lnTo>
                        <a:pt x="132550" y="644778"/>
                      </a:lnTo>
                      <a:lnTo>
                        <a:pt x="139582" y="633466"/>
                      </a:lnTo>
                      <a:lnTo>
                        <a:pt x="142896" y="626726"/>
                      </a:lnTo>
                      <a:lnTo>
                        <a:pt x="142659" y="621672"/>
                      </a:lnTo>
                      <a:lnTo>
                        <a:pt x="139582" y="617572"/>
                      </a:lnTo>
                      <a:lnTo>
                        <a:pt x="131337" y="613729"/>
                      </a:lnTo>
                      <a:lnTo>
                        <a:pt x="125810" y="610596"/>
                      </a:lnTo>
                      <a:lnTo>
                        <a:pt x="123665" y="602238"/>
                      </a:lnTo>
                      <a:lnTo>
                        <a:pt x="123159" y="600249"/>
                      </a:lnTo>
                      <a:lnTo>
                        <a:pt x="111847" y="600249"/>
                      </a:lnTo>
                      <a:lnTo>
                        <a:pt x="109195" y="589893"/>
                      </a:lnTo>
                      <a:lnTo>
                        <a:pt x="96199" y="588209"/>
                      </a:lnTo>
                      <a:lnTo>
                        <a:pt x="95715" y="561248"/>
                      </a:lnTo>
                      <a:lnTo>
                        <a:pt x="93064" y="555474"/>
                      </a:lnTo>
                      <a:cubicBezTo>
                        <a:pt x="93064" y="555474"/>
                        <a:pt x="91862" y="552588"/>
                        <a:pt x="91862" y="551858"/>
                      </a:cubicBezTo>
                      <a:cubicBezTo>
                        <a:pt x="91862" y="551139"/>
                        <a:pt x="91862" y="547286"/>
                        <a:pt x="93546" y="545118"/>
                      </a:cubicBezTo>
                      <a:cubicBezTo>
                        <a:pt x="95231" y="542961"/>
                        <a:pt x="96680" y="540793"/>
                        <a:pt x="96680" y="539827"/>
                      </a:cubicBezTo>
                      <a:cubicBezTo>
                        <a:pt x="96680" y="538860"/>
                        <a:pt x="95714" y="534289"/>
                        <a:pt x="95714" y="534289"/>
                      </a:cubicBezTo>
                      <a:lnTo>
                        <a:pt x="93063" y="532369"/>
                      </a:lnTo>
                      <a:lnTo>
                        <a:pt x="76943" y="532369"/>
                      </a:lnTo>
                      <a:lnTo>
                        <a:pt x="73090" y="530436"/>
                      </a:lnTo>
                      <a:lnTo>
                        <a:pt x="72843" y="522741"/>
                      </a:lnTo>
                      <a:lnTo>
                        <a:pt x="62732" y="520809"/>
                      </a:lnTo>
                      <a:lnTo>
                        <a:pt x="55992" y="519125"/>
                      </a:lnTo>
                      <a:cubicBezTo>
                        <a:pt x="55992" y="519125"/>
                        <a:pt x="49500" y="512868"/>
                        <a:pt x="49500" y="511901"/>
                      </a:cubicBezTo>
                      <a:cubicBezTo>
                        <a:pt x="49500" y="510946"/>
                        <a:pt x="47084" y="502522"/>
                        <a:pt x="47084" y="502522"/>
                      </a:cubicBezTo>
                      <a:lnTo>
                        <a:pt x="46366" y="483505"/>
                      </a:lnTo>
                      <a:lnTo>
                        <a:pt x="46849" y="474114"/>
                      </a:lnTo>
                      <a:lnTo>
                        <a:pt x="49983" y="467374"/>
                      </a:lnTo>
                      <a:lnTo>
                        <a:pt x="54791" y="463768"/>
                      </a:lnTo>
                      <a:lnTo>
                        <a:pt x="60329" y="465206"/>
                      </a:lnTo>
                      <a:lnTo>
                        <a:pt x="62014" y="466409"/>
                      </a:lnTo>
                      <a:lnTo>
                        <a:pt x="65384" y="460635"/>
                      </a:lnTo>
                      <a:lnTo>
                        <a:pt x="81751" y="460635"/>
                      </a:lnTo>
                      <a:lnTo>
                        <a:pt x="85368" y="455344"/>
                      </a:lnTo>
                      <a:cubicBezTo>
                        <a:pt x="85368" y="455344"/>
                        <a:pt x="88491" y="454130"/>
                        <a:pt x="89209" y="454130"/>
                      </a:cubicBezTo>
                      <a:cubicBezTo>
                        <a:pt x="89939" y="454130"/>
                        <a:pt x="95949" y="451974"/>
                        <a:pt x="95949" y="451974"/>
                      </a:cubicBezTo>
                      <a:lnTo>
                        <a:pt x="98117" y="439932"/>
                      </a:lnTo>
                      <a:lnTo>
                        <a:pt x="107991" y="432226"/>
                      </a:lnTo>
                      <a:lnTo>
                        <a:pt x="109912" y="435922"/>
                      </a:lnTo>
                      <a:lnTo>
                        <a:pt x="112967" y="443942"/>
                      </a:lnTo>
                      <a:lnTo>
                        <a:pt x="117460" y="451806"/>
                      </a:lnTo>
                      <a:lnTo>
                        <a:pt x="120190" y="454861"/>
                      </a:lnTo>
                      <a:lnTo>
                        <a:pt x="122268" y="454536"/>
                      </a:lnTo>
                      <a:cubicBezTo>
                        <a:pt x="122268" y="454536"/>
                        <a:pt x="126930" y="450682"/>
                        <a:pt x="127570" y="450525"/>
                      </a:cubicBezTo>
                      <a:cubicBezTo>
                        <a:pt x="128210" y="450367"/>
                        <a:pt x="133670" y="448279"/>
                        <a:pt x="134141" y="448436"/>
                      </a:cubicBezTo>
                      <a:cubicBezTo>
                        <a:pt x="134625" y="448605"/>
                        <a:pt x="140241" y="452446"/>
                        <a:pt x="141050" y="453097"/>
                      </a:cubicBezTo>
                      <a:cubicBezTo>
                        <a:pt x="141848" y="453738"/>
                        <a:pt x="143611" y="455176"/>
                        <a:pt x="144420" y="455501"/>
                      </a:cubicBezTo>
                      <a:cubicBezTo>
                        <a:pt x="145218" y="455816"/>
                        <a:pt x="147790" y="454378"/>
                        <a:pt x="148430" y="453570"/>
                      </a:cubicBezTo>
                      <a:cubicBezTo>
                        <a:pt x="149071" y="452772"/>
                        <a:pt x="150351" y="447953"/>
                        <a:pt x="150834" y="447312"/>
                      </a:cubicBezTo>
                      <a:cubicBezTo>
                        <a:pt x="151318" y="446672"/>
                        <a:pt x="155485" y="444582"/>
                        <a:pt x="156294" y="444582"/>
                      </a:cubicBezTo>
                      <a:cubicBezTo>
                        <a:pt x="157092" y="444582"/>
                        <a:pt x="162225" y="444908"/>
                        <a:pt x="163349" y="444582"/>
                      </a:cubicBezTo>
                      <a:cubicBezTo>
                        <a:pt x="164472" y="444268"/>
                        <a:pt x="167370" y="438966"/>
                        <a:pt x="167842" y="438493"/>
                      </a:cubicBezTo>
                      <a:cubicBezTo>
                        <a:pt x="168326" y="438011"/>
                        <a:pt x="169932" y="434158"/>
                        <a:pt x="169932" y="434158"/>
                      </a:cubicBezTo>
                      <a:cubicBezTo>
                        <a:pt x="169932" y="434158"/>
                        <a:pt x="174908" y="433675"/>
                        <a:pt x="175392" y="433832"/>
                      </a:cubicBezTo>
                      <a:cubicBezTo>
                        <a:pt x="175875" y="434001"/>
                        <a:pt x="182132" y="437685"/>
                        <a:pt x="183255" y="438651"/>
                      </a:cubicBezTo>
                      <a:cubicBezTo>
                        <a:pt x="184379" y="439617"/>
                        <a:pt x="188063" y="441696"/>
                        <a:pt x="190310" y="442179"/>
                      </a:cubicBezTo>
                      <a:cubicBezTo>
                        <a:pt x="192556" y="442663"/>
                        <a:pt x="192725" y="442987"/>
                        <a:pt x="195286" y="441381"/>
                      </a:cubicBezTo>
                      <a:cubicBezTo>
                        <a:pt x="197858" y="439775"/>
                        <a:pt x="202352" y="436720"/>
                        <a:pt x="202835" y="436405"/>
                      </a:cubicBezTo>
                      <a:cubicBezTo>
                        <a:pt x="203319" y="436079"/>
                        <a:pt x="205722" y="430463"/>
                        <a:pt x="209250" y="429507"/>
                      </a:cubicBezTo>
                      <a:cubicBezTo>
                        <a:pt x="212777" y="428541"/>
                        <a:pt x="215350" y="427092"/>
                        <a:pt x="215832" y="427092"/>
                      </a:cubicBezTo>
                      <a:cubicBezTo>
                        <a:pt x="216314" y="427092"/>
                        <a:pt x="217753" y="421959"/>
                        <a:pt x="217753" y="421959"/>
                      </a:cubicBezTo>
                      <a:lnTo>
                        <a:pt x="227379" y="418431"/>
                      </a:lnTo>
                      <a:lnTo>
                        <a:pt x="233479" y="419869"/>
                      </a:lnTo>
                      <a:lnTo>
                        <a:pt x="235894" y="415702"/>
                      </a:lnTo>
                      <a:cubicBezTo>
                        <a:pt x="235894" y="415702"/>
                        <a:pt x="238141" y="410568"/>
                        <a:pt x="238613" y="410568"/>
                      </a:cubicBezTo>
                      <a:cubicBezTo>
                        <a:pt x="239097" y="410568"/>
                        <a:pt x="243107" y="410411"/>
                        <a:pt x="243589" y="410568"/>
                      </a:cubicBezTo>
                      <a:cubicBezTo>
                        <a:pt x="244072" y="410726"/>
                        <a:pt x="244398" y="414253"/>
                        <a:pt x="248891" y="414422"/>
                      </a:cubicBezTo>
                      <a:cubicBezTo>
                        <a:pt x="253385" y="414580"/>
                        <a:pt x="256428" y="413298"/>
                        <a:pt x="257552" y="413298"/>
                      </a:cubicBezTo>
                      <a:cubicBezTo>
                        <a:pt x="258675" y="413298"/>
                        <a:pt x="261078" y="413298"/>
                        <a:pt x="262045" y="413613"/>
                      </a:cubicBezTo>
                      <a:cubicBezTo>
                        <a:pt x="263011" y="413938"/>
                        <a:pt x="266865" y="415219"/>
                        <a:pt x="267179" y="415702"/>
                      </a:cubicBezTo>
                      <a:cubicBezTo>
                        <a:pt x="267505" y="416185"/>
                        <a:pt x="273762" y="421319"/>
                        <a:pt x="273762" y="421319"/>
                      </a:cubicBezTo>
                      <a:cubicBezTo>
                        <a:pt x="273762" y="421319"/>
                        <a:pt x="277008" y="423083"/>
                        <a:pt x="277468" y="424049"/>
                      </a:cubicBezTo>
                      <a:cubicBezTo>
                        <a:pt x="277929" y="425014"/>
                        <a:pt x="279704" y="428384"/>
                        <a:pt x="280502" y="428857"/>
                      </a:cubicBezTo>
                      <a:cubicBezTo>
                        <a:pt x="281300" y="429339"/>
                        <a:pt x="282748" y="429183"/>
                        <a:pt x="282748" y="429183"/>
                      </a:cubicBezTo>
                      <a:cubicBezTo>
                        <a:pt x="282748" y="429183"/>
                        <a:pt x="285478" y="425969"/>
                        <a:pt x="287242" y="426609"/>
                      </a:cubicBezTo>
                      <a:cubicBezTo>
                        <a:pt x="289006" y="427261"/>
                        <a:pt x="293184" y="430305"/>
                        <a:pt x="293184" y="430305"/>
                      </a:cubicBezTo>
                      <a:cubicBezTo>
                        <a:pt x="293184" y="430305"/>
                        <a:pt x="299115" y="435000"/>
                        <a:pt x="299474" y="435000"/>
                      </a:cubicBezTo>
                      <a:cubicBezTo>
                        <a:pt x="299834" y="435000"/>
                        <a:pt x="310427" y="434876"/>
                        <a:pt x="311269" y="434876"/>
                      </a:cubicBezTo>
                      <a:cubicBezTo>
                        <a:pt x="311673" y="434876"/>
                        <a:pt x="312842" y="434640"/>
                        <a:pt x="313920" y="434416"/>
                      </a:cubicBezTo>
                      <a:cubicBezTo>
                        <a:pt x="315044" y="434169"/>
                        <a:pt x="316088" y="433910"/>
                        <a:pt x="316088" y="433910"/>
                      </a:cubicBezTo>
                      <a:cubicBezTo>
                        <a:pt x="316088" y="433910"/>
                        <a:pt x="317167" y="433192"/>
                        <a:pt x="317773" y="432472"/>
                      </a:cubicBezTo>
                      <a:cubicBezTo>
                        <a:pt x="318324" y="431810"/>
                        <a:pt x="318975" y="425406"/>
                        <a:pt x="319075" y="423766"/>
                      </a:cubicBezTo>
                      <a:cubicBezTo>
                        <a:pt x="319097" y="423608"/>
                        <a:pt x="319097" y="423497"/>
                        <a:pt x="319097" y="423440"/>
                      </a:cubicBezTo>
                      <a:cubicBezTo>
                        <a:pt x="319097" y="422722"/>
                        <a:pt x="322580" y="413690"/>
                        <a:pt x="322580" y="413690"/>
                      </a:cubicBezTo>
                      <a:cubicBezTo>
                        <a:pt x="322580" y="413690"/>
                        <a:pt x="328242" y="407434"/>
                        <a:pt x="328602" y="407197"/>
                      </a:cubicBezTo>
                      <a:cubicBezTo>
                        <a:pt x="328961" y="406950"/>
                        <a:pt x="330051" y="405872"/>
                        <a:pt x="333174" y="405872"/>
                      </a:cubicBezTo>
                      <a:cubicBezTo>
                        <a:pt x="336307" y="405872"/>
                        <a:pt x="344733" y="405872"/>
                        <a:pt x="344733" y="405872"/>
                      </a:cubicBezTo>
                      <a:lnTo>
                        <a:pt x="350944" y="405872"/>
                      </a:lnTo>
                      <a:cubicBezTo>
                        <a:pt x="350944" y="405872"/>
                        <a:pt x="354000" y="401580"/>
                        <a:pt x="354314" y="401097"/>
                      </a:cubicBezTo>
                      <a:cubicBezTo>
                        <a:pt x="354640" y="400614"/>
                        <a:pt x="358010" y="394998"/>
                        <a:pt x="358808" y="393874"/>
                      </a:cubicBezTo>
                      <a:cubicBezTo>
                        <a:pt x="359617" y="392750"/>
                        <a:pt x="361223" y="389864"/>
                        <a:pt x="361223" y="388898"/>
                      </a:cubicBezTo>
                      <a:cubicBezTo>
                        <a:pt x="361223" y="387943"/>
                        <a:pt x="361223" y="377507"/>
                        <a:pt x="361223" y="377507"/>
                      </a:cubicBezTo>
                      <a:cubicBezTo>
                        <a:pt x="361223" y="377507"/>
                        <a:pt x="358977" y="370442"/>
                        <a:pt x="359292" y="369318"/>
                      </a:cubicBezTo>
                      <a:cubicBezTo>
                        <a:pt x="359617" y="368194"/>
                        <a:pt x="359617" y="366117"/>
                        <a:pt x="360583" y="366599"/>
                      </a:cubicBezTo>
                      <a:cubicBezTo>
                        <a:pt x="361538" y="367072"/>
                        <a:pt x="368278" y="365633"/>
                        <a:pt x="370524" y="365633"/>
                      </a:cubicBezTo>
                      <a:cubicBezTo>
                        <a:pt x="372771" y="365633"/>
                        <a:pt x="378556" y="363061"/>
                        <a:pt x="378556" y="363061"/>
                      </a:cubicBezTo>
                      <a:lnTo>
                        <a:pt x="382566" y="357130"/>
                      </a:lnTo>
                      <a:cubicBezTo>
                        <a:pt x="382566" y="357130"/>
                        <a:pt x="387542" y="354243"/>
                        <a:pt x="388497" y="353918"/>
                      </a:cubicBezTo>
                      <a:cubicBezTo>
                        <a:pt x="389463" y="353593"/>
                        <a:pt x="392507" y="349426"/>
                        <a:pt x="392507" y="349426"/>
                      </a:cubicBezTo>
                      <a:cubicBezTo>
                        <a:pt x="392507" y="349426"/>
                        <a:pt x="394597" y="341887"/>
                        <a:pt x="394923" y="341079"/>
                      </a:cubicBezTo>
                      <a:cubicBezTo>
                        <a:pt x="395237" y="340281"/>
                        <a:pt x="392676" y="332250"/>
                        <a:pt x="392676" y="332250"/>
                      </a:cubicBezTo>
                      <a:lnTo>
                        <a:pt x="388015" y="326161"/>
                      </a:lnTo>
                      <a:lnTo>
                        <a:pt x="378388" y="311558"/>
                      </a:lnTo>
                      <a:lnTo>
                        <a:pt x="372941" y="308503"/>
                      </a:lnTo>
                      <a:cubicBezTo>
                        <a:pt x="372941" y="308503"/>
                        <a:pt x="375502" y="302403"/>
                        <a:pt x="376782" y="301448"/>
                      </a:cubicBezTo>
                      <a:cubicBezTo>
                        <a:pt x="378074" y="300482"/>
                        <a:pt x="383848" y="295989"/>
                        <a:pt x="384971" y="295506"/>
                      </a:cubicBezTo>
                      <a:cubicBezTo>
                        <a:pt x="386095" y="295023"/>
                        <a:pt x="397171" y="292293"/>
                        <a:pt x="397171" y="292293"/>
                      </a:cubicBezTo>
                      <a:lnTo>
                        <a:pt x="403102" y="292293"/>
                      </a:lnTo>
                      <a:lnTo>
                        <a:pt x="412257" y="277532"/>
                      </a:lnTo>
                      <a:lnTo>
                        <a:pt x="416751" y="275611"/>
                      </a:lnTo>
                      <a:cubicBezTo>
                        <a:pt x="416751" y="275611"/>
                        <a:pt x="419312" y="272072"/>
                        <a:pt x="419638" y="271589"/>
                      </a:cubicBezTo>
                      <a:cubicBezTo>
                        <a:pt x="419952" y="271117"/>
                        <a:pt x="421558" y="268219"/>
                        <a:pt x="422682" y="268219"/>
                      </a:cubicBezTo>
                      <a:cubicBezTo>
                        <a:pt x="423806" y="268219"/>
                        <a:pt x="428782" y="266455"/>
                        <a:pt x="429265" y="266455"/>
                      </a:cubicBezTo>
                      <a:cubicBezTo>
                        <a:pt x="429749" y="266455"/>
                        <a:pt x="432152" y="265175"/>
                        <a:pt x="432152" y="264692"/>
                      </a:cubicBezTo>
                      <a:cubicBezTo>
                        <a:pt x="432152" y="264210"/>
                        <a:pt x="432152" y="259560"/>
                        <a:pt x="432152" y="259560"/>
                      </a:cubicBezTo>
                      <a:cubicBezTo>
                        <a:pt x="432152" y="259560"/>
                        <a:pt x="427816" y="255066"/>
                        <a:pt x="427501" y="254583"/>
                      </a:cubicBezTo>
                      <a:cubicBezTo>
                        <a:pt x="427176" y="254100"/>
                        <a:pt x="426536" y="251539"/>
                        <a:pt x="427176" y="251213"/>
                      </a:cubicBezTo>
                      <a:cubicBezTo>
                        <a:pt x="427816" y="250899"/>
                        <a:pt x="427332" y="249775"/>
                        <a:pt x="431355" y="248652"/>
                      </a:cubicBezTo>
                      <a:cubicBezTo>
                        <a:pt x="435365" y="247529"/>
                        <a:pt x="441701" y="242385"/>
                        <a:pt x="441701" y="242385"/>
                      </a:cubicBezTo>
                      <a:cubicBezTo>
                        <a:pt x="441701" y="242385"/>
                        <a:pt x="446521" y="238375"/>
                        <a:pt x="446835" y="238296"/>
                      </a:cubicBezTo>
                      <a:cubicBezTo>
                        <a:pt x="447161" y="238218"/>
                        <a:pt x="456787" y="233488"/>
                        <a:pt x="456787" y="233488"/>
                      </a:cubicBezTo>
                      <a:cubicBezTo>
                        <a:pt x="456787" y="233488"/>
                        <a:pt x="461034" y="232926"/>
                        <a:pt x="462404" y="233488"/>
                      </a:cubicBezTo>
                      <a:cubicBezTo>
                        <a:pt x="463763" y="234050"/>
                        <a:pt x="467942" y="236207"/>
                        <a:pt x="468504" y="236858"/>
                      </a:cubicBezTo>
                      <a:cubicBezTo>
                        <a:pt x="469065" y="237498"/>
                        <a:pt x="471626" y="241823"/>
                        <a:pt x="471626" y="241823"/>
                      </a:cubicBezTo>
                      <a:lnTo>
                        <a:pt x="471626" y="272399"/>
                      </a:lnTo>
                      <a:lnTo>
                        <a:pt x="468897" y="279296"/>
                      </a:lnTo>
                      <a:cubicBezTo>
                        <a:pt x="468897" y="279296"/>
                        <a:pt x="464403" y="287159"/>
                        <a:pt x="464403" y="287642"/>
                      </a:cubicBezTo>
                      <a:cubicBezTo>
                        <a:pt x="464403" y="288125"/>
                        <a:pt x="461358" y="293102"/>
                        <a:pt x="461516" y="294865"/>
                      </a:cubicBezTo>
                      <a:cubicBezTo>
                        <a:pt x="461685" y="296629"/>
                        <a:pt x="464730" y="302402"/>
                        <a:pt x="464730" y="302402"/>
                      </a:cubicBezTo>
                      <a:lnTo>
                        <a:pt x="467459" y="306896"/>
                      </a:lnTo>
                      <a:cubicBezTo>
                        <a:pt x="467459" y="306896"/>
                        <a:pt x="467301" y="310749"/>
                        <a:pt x="467459" y="311872"/>
                      </a:cubicBezTo>
                      <a:cubicBezTo>
                        <a:pt x="467616" y="312995"/>
                        <a:pt x="467943" y="317814"/>
                        <a:pt x="469549" y="318297"/>
                      </a:cubicBezTo>
                      <a:cubicBezTo>
                        <a:pt x="471144" y="318770"/>
                        <a:pt x="472110" y="319578"/>
                        <a:pt x="474043" y="320219"/>
                      </a:cubicBezTo>
                      <a:cubicBezTo>
                        <a:pt x="475963" y="320859"/>
                        <a:pt x="483187" y="321983"/>
                        <a:pt x="484310" y="322791"/>
                      </a:cubicBezTo>
                      <a:cubicBezTo>
                        <a:pt x="485433" y="323589"/>
                        <a:pt x="489117" y="330654"/>
                        <a:pt x="489600" y="330969"/>
                      </a:cubicBezTo>
                      <a:cubicBezTo>
                        <a:pt x="490084" y="331295"/>
                        <a:pt x="494262" y="337395"/>
                        <a:pt x="494262" y="337395"/>
                      </a:cubicBezTo>
                      <a:lnTo>
                        <a:pt x="504686" y="347022"/>
                      </a:lnTo>
                      <a:lnTo>
                        <a:pt x="507091" y="356167"/>
                      </a:lnTo>
                      <a:lnTo>
                        <a:pt x="507091" y="360503"/>
                      </a:lnTo>
                      <a:lnTo>
                        <a:pt x="518009" y="358896"/>
                      </a:lnTo>
                      <a:lnTo>
                        <a:pt x="523299" y="363232"/>
                      </a:lnTo>
                      <a:lnTo>
                        <a:pt x="530207" y="367479"/>
                      </a:lnTo>
                      <a:lnTo>
                        <a:pt x="530432" y="367479"/>
                      </a:lnTo>
                      <a:lnTo>
                        <a:pt x="537802" y="367355"/>
                      </a:lnTo>
                      <a:lnTo>
                        <a:pt x="538151" y="367355"/>
                      </a:lnTo>
                      <a:cubicBezTo>
                        <a:pt x="538151" y="367355"/>
                        <a:pt x="541161" y="365435"/>
                        <a:pt x="541633" y="365198"/>
                      </a:cubicBezTo>
                      <a:cubicBezTo>
                        <a:pt x="542117" y="364951"/>
                        <a:pt x="543801" y="364109"/>
                        <a:pt x="543801" y="364109"/>
                      </a:cubicBezTo>
                      <a:cubicBezTo>
                        <a:pt x="543801" y="364109"/>
                        <a:pt x="546935" y="365839"/>
                        <a:pt x="547901" y="366602"/>
                      </a:cubicBezTo>
                      <a:cubicBezTo>
                        <a:pt x="548856" y="367355"/>
                        <a:pt x="551147" y="368086"/>
                        <a:pt x="552113" y="368321"/>
                      </a:cubicBezTo>
                      <a:cubicBezTo>
                        <a:pt x="553068" y="368568"/>
                        <a:pt x="555112" y="368085"/>
                        <a:pt x="555843" y="368085"/>
                      </a:cubicBezTo>
                      <a:cubicBezTo>
                        <a:pt x="556561" y="368085"/>
                        <a:pt x="559449" y="369411"/>
                        <a:pt x="560055" y="370253"/>
                      </a:cubicBezTo>
                      <a:cubicBezTo>
                        <a:pt x="560650" y="371095"/>
                        <a:pt x="564627" y="373017"/>
                        <a:pt x="564987" y="373253"/>
                      </a:cubicBezTo>
                      <a:cubicBezTo>
                        <a:pt x="565346" y="373500"/>
                        <a:pt x="568840" y="376511"/>
                        <a:pt x="568840" y="376511"/>
                      </a:cubicBezTo>
                      <a:lnTo>
                        <a:pt x="568840" y="385419"/>
                      </a:lnTo>
                      <a:lnTo>
                        <a:pt x="563538" y="387823"/>
                      </a:lnTo>
                      <a:lnTo>
                        <a:pt x="560651" y="392159"/>
                      </a:lnTo>
                      <a:lnTo>
                        <a:pt x="557528" y="400213"/>
                      </a:lnTo>
                      <a:cubicBezTo>
                        <a:pt x="557528" y="400213"/>
                        <a:pt x="555237" y="403583"/>
                        <a:pt x="555113" y="403953"/>
                      </a:cubicBezTo>
                      <a:cubicBezTo>
                        <a:pt x="555001" y="404313"/>
                        <a:pt x="553193" y="407919"/>
                        <a:pt x="553193" y="407919"/>
                      </a:cubicBezTo>
                      <a:lnTo>
                        <a:pt x="553193" y="409481"/>
                      </a:lnTo>
                      <a:cubicBezTo>
                        <a:pt x="553193" y="409481"/>
                        <a:pt x="558607" y="410088"/>
                        <a:pt x="559214" y="410088"/>
                      </a:cubicBezTo>
                      <a:cubicBezTo>
                        <a:pt x="559809" y="410088"/>
                        <a:pt x="564988" y="409965"/>
                        <a:pt x="565347" y="410212"/>
                      </a:cubicBezTo>
                      <a:cubicBezTo>
                        <a:pt x="565707" y="410448"/>
                        <a:pt x="569436" y="412133"/>
                        <a:pt x="569919" y="412616"/>
                      </a:cubicBezTo>
                      <a:cubicBezTo>
                        <a:pt x="570402" y="413098"/>
                        <a:pt x="573289" y="415266"/>
                        <a:pt x="573648" y="415750"/>
                      </a:cubicBezTo>
                      <a:cubicBezTo>
                        <a:pt x="574019" y="416222"/>
                        <a:pt x="577142" y="418390"/>
                        <a:pt x="577142" y="418390"/>
                      </a:cubicBezTo>
                      <a:lnTo>
                        <a:pt x="580759" y="420805"/>
                      </a:lnTo>
                      <a:lnTo>
                        <a:pt x="580759" y="425130"/>
                      </a:lnTo>
                      <a:cubicBezTo>
                        <a:pt x="580759" y="425130"/>
                        <a:pt x="581477" y="431634"/>
                        <a:pt x="581837" y="432230"/>
                      </a:cubicBezTo>
                      <a:cubicBezTo>
                        <a:pt x="582197" y="432837"/>
                        <a:pt x="583399" y="437768"/>
                        <a:pt x="583399" y="437768"/>
                      </a:cubicBezTo>
                      <a:cubicBezTo>
                        <a:pt x="583399" y="437768"/>
                        <a:pt x="585927" y="440183"/>
                        <a:pt x="586286" y="440543"/>
                      </a:cubicBezTo>
                      <a:cubicBezTo>
                        <a:pt x="586657" y="440902"/>
                        <a:pt x="590139" y="446598"/>
                        <a:pt x="590139" y="446598"/>
                      </a:cubicBezTo>
                      <a:lnTo>
                        <a:pt x="593195" y="450766"/>
                      </a:lnTo>
                      <a:lnTo>
                        <a:pt x="590623" y="453743"/>
                      </a:lnTo>
                      <a:lnTo>
                        <a:pt x="585006" y="461527"/>
                      </a:lnTo>
                      <a:cubicBezTo>
                        <a:pt x="585006" y="461527"/>
                        <a:pt x="584208" y="464168"/>
                        <a:pt x="584445" y="464493"/>
                      </a:cubicBezTo>
                      <a:cubicBezTo>
                        <a:pt x="584692" y="464808"/>
                        <a:pt x="585410" y="465695"/>
                        <a:pt x="585972" y="465774"/>
                      </a:cubicBezTo>
                      <a:cubicBezTo>
                        <a:pt x="586534" y="465852"/>
                        <a:pt x="589657" y="465134"/>
                        <a:pt x="590701" y="464650"/>
                      </a:cubicBezTo>
                      <a:cubicBezTo>
                        <a:pt x="591745" y="464167"/>
                        <a:pt x="593352" y="462808"/>
                        <a:pt x="594149" y="463044"/>
                      </a:cubicBezTo>
                      <a:cubicBezTo>
                        <a:pt x="594959" y="463291"/>
                        <a:pt x="598081" y="464808"/>
                        <a:pt x="598643" y="465055"/>
                      </a:cubicBezTo>
                      <a:cubicBezTo>
                        <a:pt x="599205" y="465291"/>
                        <a:pt x="601620" y="465932"/>
                        <a:pt x="601620" y="465932"/>
                      </a:cubicBezTo>
                      <a:lnTo>
                        <a:pt x="604181" y="466583"/>
                      </a:lnTo>
                      <a:cubicBezTo>
                        <a:pt x="604181" y="466583"/>
                        <a:pt x="605631" y="469144"/>
                        <a:pt x="606113" y="469302"/>
                      </a:cubicBezTo>
                      <a:cubicBezTo>
                        <a:pt x="606596" y="469469"/>
                        <a:pt x="607877" y="470593"/>
                        <a:pt x="608359" y="470593"/>
                      </a:cubicBezTo>
                      <a:cubicBezTo>
                        <a:pt x="608843" y="470593"/>
                        <a:pt x="610763" y="469302"/>
                        <a:pt x="611404" y="469144"/>
                      </a:cubicBezTo>
                      <a:cubicBezTo>
                        <a:pt x="612044" y="468986"/>
                        <a:pt x="616223" y="464808"/>
                        <a:pt x="616223" y="464808"/>
                      </a:cubicBezTo>
                      <a:cubicBezTo>
                        <a:pt x="616223" y="464808"/>
                        <a:pt x="617347" y="459843"/>
                        <a:pt x="617503" y="459192"/>
                      </a:cubicBezTo>
                      <a:cubicBezTo>
                        <a:pt x="617660" y="458551"/>
                        <a:pt x="622154" y="452294"/>
                        <a:pt x="622154" y="452294"/>
                      </a:cubicBezTo>
                      <a:cubicBezTo>
                        <a:pt x="622154" y="452294"/>
                        <a:pt x="625693" y="447800"/>
                        <a:pt x="626006" y="447318"/>
                      </a:cubicBezTo>
                      <a:cubicBezTo>
                        <a:pt x="626332" y="446835"/>
                        <a:pt x="629533" y="440903"/>
                        <a:pt x="629533" y="440903"/>
                      </a:cubicBezTo>
                      <a:cubicBezTo>
                        <a:pt x="629533" y="440903"/>
                        <a:pt x="625849" y="436084"/>
                        <a:pt x="625208" y="435769"/>
                      </a:cubicBezTo>
                      <a:cubicBezTo>
                        <a:pt x="624568" y="435444"/>
                        <a:pt x="617986" y="431590"/>
                        <a:pt x="616862" y="430950"/>
                      </a:cubicBezTo>
                      <a:cubicBezTo>
                        <a:pt x="615738" y="430310"/>
                        <a:pt x="611403" y="426299"/>
                        <a:pt x="611403" y="426299"/>
                      </a:cubicBezTo>
                      <a:lnTo>
                        <a:pt x="610605" y="418919"/>
                      </a:lnTo>
                      <a:lnTo>
                        <a:pt x="608034" y="415864"/>
                      </a:lnTo>
                      <a:lnTo>
                        <a:pt x="609157" y="410933"/>
                      </a:lnTo>
                      <a:lnTo>
                        <a:pt x="612887" y="407799"/>
                      </a:lnTo>
                      <a:cubicBezTo>
                        <a:pt x="612887" y="407799"/>
                        <a:pt x="613729" y="404800"/>
                        <a:pt x="613617" y="403710"/>
                      </a:cubicBezTo>
                      <a:cubicBezTo>
                        <a:pt x="613493" y="402632"/>
                        <a:pt x="611685" y="398172"/>
                        <a:pt x="611089" y="397330"/>
                      </a:cubicBezTo>
                      <a:cubicBezTo>
                        <a:pt x="610483" y="396488"/>
                        <a:pt x="608439" y="393005"/>
                        <a:pt x="608561" y="392635"/>
                      </a:cubicBezTo>
                      <a:cubicBezTo>
                        <a:pt x="608674" y="392276"/>
                        <a:pt x="611324" y="385895"/>
                        <a:pt x="611324" y="385895"/>
                      </a:cubicBezTo>
                      <a:cubicBezTo>
                        <a:pt x="611324" y="385895"/>
                        <a:pt x="614694" y="385535"/>
                        <a:pt x="617346" y="385053"/>
                      </a:cubicBezTo>
                      <a:cubicBezTo>
                        <a:pt x="619985" y="384581"/>
                        <a:pt x="620828" y="383975"/>
                        <a:pt x="622276" y="383738"/>
                      </a:cubicBezTo>
                      <a:cubicBezTo>
                        <a:pt x="623726" y="383491"/>
                        <a:pt x="627814" y="380245"/>
                        <a:pt x="628298" y="379526"/>
                      </a:cubicBezTo>
                      <a:cubicBezTo>
                        <a:pt x="628781" y="378797"/>
                        <a:pt x="629815" y="375314"/>
                        <a:pt x="629533" y="373866"/>
                      </a:cubicBezTo>
                      <a:cubicBezTo>
                        <a:pt x="629252" y="372416"/>
                        <a:pt x="628893" y="373989"/>
                        <a:pt x="628298" y="368934"/>
                      </a:cubicBezTo>
                      <a:cubicBezTo>
                        <a:pt x="627691" y="363879"/>
                        <a:pt x="626490" y="364059"/>
                        <a:pt x="626490" y="364059"/>
                      </a:cubicBezTo>
                      <a:cubicBezTo>
                        <a:pt x="626490" y="364059"/>
                        <a:pt x="626063" y="361588"/>
                        <a:pt x="626490" y="361408"/>
                      </a:cubicBezTo>
                      <a:cubicBezTo>
                        <a:pt x="626906" y="361228"/>
                        <a:pt x="630826" y="358936"/>
                        <a:pt x="630826" y="358936"/>
                      </a:cubicBezTo>
                      <a:cubicBezTo>
                        <a:pt x="630826" y="358936"/>
                        <a:pt x="633286" y="357194"/>
                        <a:pt x="633533" y="357071"/>
                      </a:cubicBezTo>
                      <a:cubicBezTo>
                        <a:pt x="633770" y="356958"/>
                        <a:pt x="638588" y="354363"/>
                        <a:pt x="638768" y="354363"/>
                      </a:cubicBezTo>
                      <a:cubicBezTo>
                        <a:pt x="638948" y="354363"/>
                        <a:pt x="646586" y="344018"/>
                        <a:pt x="646586" y="344018"/>
                      </a:cubicBezTo>
                      <a:lnTo>
                        <a:pt x="651888" y="340165"/>
                      </a:lnTo>
                      <a:cubicBezTo>
                        <a:pt x="651888" y="340165"/>
                        <a:pt x="659111" y="336559"/>
                        <a:pt x="658741" y="336189"/>
                      </a:cubicBezTo>
                      <a:cubicBezTo>
                        <a:pt x="658381" y="335830"/>
                        <a:pt x="660425" y="328494"/>
                        <a:pt x="660425" y="328494"/>
                      </a:cubicBezTo>
                      <a:lnTo>
                        <a:pt x="660425" y="320912"/>
                      </a:lnTo>
                      <a:lnTo>
                        <a:pt x="671625" y="319104"/>
                      </a:lnTo>
                      <a:lnTo>
                        <a:pt x="671141" y="306343"/>
                      </a:lnTo>
                      <a:lnTo>
                        <a:pt x="681251" y="289134"/>
                      </a:lnTo>
                      <a:lnTo>
                        <a:pt x="684858" y="283719"/>
                      </a:lnTo>
                      <a:cubicBezTo>
                        <a:pt x="684858" y="283719"/>
                        <a:pt x="684981" y="278900"/>
                        <a:pt x="684858" y="278428"/>
                      </a:cubicBezTo>
                      <a:cubicBezTo>
                        <a:pt x="684745" y="277945"/>
                        <a:pt x="680533" y="272284"/>
                        <a:pt x="680533" y="272284"/>
                      </a:cubicBezTo>
                      <a:lnTo>
                        <a:pt x="678601" y="268914"/>
                      </a:lnTo>
                      <a:lnTo>
                        <a:pt x="679331" y="251581"/>
                      </a:lnTo>
                      <a:cubicBezTo>
                        <a:pt x="679331" y="251581"/>
                        <a:pt x="674511" y="247852"/>
                        <a:pt x="673905" y="247132"/>
                      </a:cubicBezTo>
                      <a:cubicBezTo>
                        <a:pt x="673310" y="246414"/>
                        <a:pt x="670659" y="244482"/>
                        <a:pt x="670659" y="243999"/>
                      </a:cubicBezTo>
                      <a:cubicBezTo>
                        <a:pt x="670659" y="243516"/>
                        <a:pt x="672221" y="239674"/>
                        <a:pt x="674748" y="237866"/>
                      </a:cubicBezTo>
                      <a:cubicBezTo>
                        <a:pt x="677275" y="236058"/>
                        <a:pt x="679691" y="232934"/>
                        <a:pt x="679691" y="232451"/>
                      </a:cubicBezTo>
                      <a:cubicBezTo>
                        <a:pt x="679691" y="231968"/>
                        <a:pt x="678961" y="228239"/>
                        <a:pt x="678961" y="228239"/>
                      </a:cubicBezTo>
                      <a:lnTo>
                        <a:pt x="677882" y="221139"/>
                      </a:lnTo>
                      <a:cubicBezTo>
                        <a:pt x="677882" y="221139"/>
                        <a:pt x="681612" y="218971"/>
                        <a:pt x="682331" y="218724"/>
                      </a:cubicBezTo>
                      <a:cubicBezTo>
                        <a:pt x="683061" y="218488"/>
                        <a:pt x="688711" y="215838"/>
                        <a:pt x="689677" y="215838"/>
                      </a:cubicBezTo>
                      <a:cubicBezTo>
                        <a:pt x="690643" y="215838"/>
                        <a:pt x="694732" y="215961"/>
                        <a:pt x="695215" y="215838"/>
                      </a:cubicBezTo>
                      <a:cubicBezTo>
                        <a:pt x="695698" y="215714"/>
                        <a:pt x="697619" y="217040"/>
                        <a:pt x="697978" y="217163"/>
                      </a:cubicBezTo>
                      <a:cubicBezTo>
                        <a:pt x="698338" y="217287"/>
                        <a:pt x="700506" y="219208"/>
                        <a:pt x="702190" y="222701"/>
                      </a:cubicBezTo>
                      <a:cubicBezTo>
                        <a:pt x="703875" y="226195"/>
                        <a:pt x="706290" y="230520"/>
                        <a:pt x="706290" y="230520"/>
                      </a:cubicBezTo>
                      <a:cubicBezTo>
                        <a:pt x="706290" y="230520"/>
                        <a:pt x="709289" y="231487"/>
                        <a:pt x="709896" y="231609"/>
                      </a:cubicBezTo>
                      <a:cubicBezTo>
                        <a:pt x="710503" y="231722"/>
                        <a:pt x="710738" y="231845"/>
                        <a:pt x="711940" y="230880"/>
                      </a:cubicBezTo>
                      <a:cubicBezTo>
                        <a:pt x="713142" y="229925"/>
                        <a:pt x="716513" y="224747"/>
                        <a:pt x="716995" y="224140"/>
                      </a:cubicBezTo>
                      <a:cubicBezTo>
                        <a:pt x="717478" y="223543"/>
                        <a:pt x="722173" y="217399"/>
                        <a:pt x="722173" y="217399"/>
                      </a:cubicBezTo>
                      <a:lnTo>
                        <a:pt x="725183" y="216445"/>
                      </a:lnTo>
                      <a:lnTo>
                        <a:pt x="727227" y="217770"/>
                      </a:lnTo>
                      <a:cubicBezTo>
                        <a:pt x="727227" y="217770"/>
                        <a:pt x="728553" y="220298"/>
                        <a:pt x="728553" y="220658"/>
                      </a:cubicBezTo>
                      <a:cubicBezTo>
                        <a:pt x="728553" y="221017"/>
                        <a:pt x="728553" y="231250"/>
                        <a:pt x="728553" y="231250"/>
                      </a:cubicBezTo>
                      <a:lnTo>
                        <a:pt x="727104" y="265669"/>
                      </a:lnTo>
                      <a:cubicBezTo>
                        <a:pt x="727104" y="265669"/>
                        <a:pt x="728788" y="267837"/>
                        <a:pt x="729508" y="268073"/>
                      </a:cubicBezTo>
                      <a:cubicBezTo>
                        <a:pt x="730238" y="268321"/>
                        <a:pt x="733844" y="269759"/>
                        <a:pt x="733844" y="269759"/>
                      </a:cubicBezTo>
                      <a:cubicBezTo>
                        <a:pt x="733844" y="269759"/>
                        <a:pt x="735046" y="272646"/>
                        <a:pt x="736012" y="274578"/>
                      </a:cubicBezTo>
                      <a:cubicBezTo>
                        <a:pt x="736978" y="276499"/>
                        <a:pt x="740584" y="286855"/>
                        <a:pt x="740584" y="286855"/>
                      </a:cubicBezTo>
                      <a:cubicBezTo>
                        <a:pt x="740584" y="286855"/>
                        <a:pt x="748526" y="295034"/>
                        <a:pt x="749975" y="295280"/>
                      </a:cubicBezTo>
                      <a:cubicBezTo>
                        <a:pt x="751413" y="295516"/>
                        <a:pt x="755997" y="296718"/>
                        <a:pt x="756716" y="297202"/>
                      </a:cubicBezTo>
                      <a:cubicBezTo>
                        <a:pt x="757434" y="297684"/>
                        <a:pt x="765624" y="299852"/>
                        <a:pt x="768028" y="299605"/>
                      </a:cubicBezTo>
                      <a:cubicBezTo>
                        <a:pt x="770432" y="299369"/>
                        <a:pt x="774532" y="297437"/>
                        <a:pt x="775251" y="295999"/>
                      </a:cubicBezTo>
                      <a:cubicBezTo>
                        <a:pt x="775970" y="294549"/>
                        <a:pt x="779464" y="292808"/>
                        <a:pt x="779464" y="292808"/>
                      </a:cubicBezTo>
                      <a:cubicBezTo>
                        <a:pt x="779464" y="292808"/>
                        <a:pt x="781868" y="292865"/>
                        <a:pt x="782171" y="293112"/>
                      </a:cubicBezTo>
                      <a:cubicBezTo>
                        <a:pt x="782475" y="293348"/>
                        <a:pt x="784643" y="294853"/>
                        <a:pt x="785777" y="295336"/>
                      </a:cubicBezTo>
                      <a:cubicBezTo>
                        <a:pt x="786923" y="295820"/>
                        <a:pt x="788305" y="295156"/>
                        <a:pt x="788429" y="294909"/>
                      </a:cubicBezTo>
                      <a:cubicBezTo>
                        <a:pt x="788553" y="294673"/>
                        <a:pt x="789935" y="290101"/>
                        <a:pt x="789935" y="290101"/>
                      </a:cubicBezTo>
                      <a:lnTo>
                        <a:pt x="792181" y="281878"/>
                      </a:lnTo>
                      <a:cubicBezTo>
                        <a:pt x="792181" y="281878"/>
                        <a:pt x="793461" y="278261"/>
                        <a:pt x="793709" y="277946"/>
                      </a:cubicBezTo>
                      <a:cubicBezTo>
                        <a:pt x="793945" y="277621"/>
                        <a:pt x="794507" y="277137"/>
                        <a:pt x="794911" y="276980"/>
                      </a:cubicBezTo>
                      <a:cubicBezTo>
                        <a:pt x="795315" y="276823"/>
                        <a:pt x="796349" y="276419"/>
                        <a:pt x="796910" y="276419"/>
                      </a:cubicBezTo>
                      <a:cubicBezTo>
                        <a:pt x="797470" y="276419"/>
                        <a:pt x="799718" y="277463"/>
                        <a:pt x="800449" y="278103"/>
                      </a:cubicBezTo>
                      <a:cubicBezTo>
                        <a:pt x="801167" y="278743"/>
                        <a:pt x="804863" y="280675"/>
                        <a:pt x="805661" y="280990"/>
                      </a:cubicBezTo>
                      <a:cubicBezTo>
                        <a:pt x="806458" y="281315"/>
                        <a:pt x="807267" y="281315"/>
                        <a:pt x="807503" y="281315"/>
                      </a:cubicBezTo>
                      <a:cubicBezTo>
                        <a:pt x="807751" y="281315"/>
                        <a:pt x="817613" y="276619"/>
                        <a:pt x="817613" y="276619"/>
                      </a:cubicBezTo>
                      <a:cubicBezTo>
                        <a:pt x="817613" y="276619"/>
                        <a:pt x="824477" y="273845"/>
                        <a:pt x="824837" y="273845"/>
                      </a:cubicBezTo>
                      <a:cubicBezTo>
                        <a:pt x="825197" y="273845"/>
                        <a:pt x="831217" y="269037"/>
                        <a:pt x="831824" y="268555"/>
                      </a:cubicBezTo>
                      <a:cubicBezTo>
                        <a:pt x="832419" y="268071"/>
                        <a:pt x="835431" y="265667"/>
                        <a:pt x="835913" y="265667"/>
                      </a:cubicBezTo>
                      <a:cubicBezTo>
                        <a:pt x="836395" y="265667"/>
                        <a:pt x="838799" y="266151"/>
                        <a:pt x="839643" y="266869"/>
                      </a:cubicBezTo>
                      <a:cubicBezTo>
                        <a:pt x="840485" y="267588"/>
                        <a:pt x="843731" y="269520"/>
                        <a:pt x="844215" y="269632"/>
                      </a:cubicBezTo>
                      <a:cubicBezTo>
                        <a:pt x="844698" y="269756"/>
                        <a:pt x="849269" y="266632"/>
                        <a:pt x="849269" y="266632"/>
                      </a:cubicBezTo>
                      <a:cubicBezTo>
                        <a:pt x="849269" y="266632"/>
                        <a:pt x="852280" y="266508"/>
                        <a:pt x="852887" y="267104"/>
                      </a:cubicBezTo>
                      <a:cubicBezTo>
                        <a:pt x="853482" y="267711"/>
                        <a:pt x="854807" y="269036"/>
                        <a:pt x="856009" y="270598"/>
                      </a:cubicBezTo>
                      <a:cubicBezTo>
                        <a:pt x="857211" y="272160"/>
                        <a:pt x="858661" y="272890"/>
                        <a:pt x="859256" y="273485"/>
                      </a:cubicBezTo>
                      <a:cubicBezTo>
                        <a:pt x="859863" y="274092"/>
                        <a:pt x="860705" y="274452"/>
                        <a:pt x="860940" y="274810"/>
                      </a:cubicBezTo>
                      <a:cubicBezTo>
                        <a:pt x="861188" y="275169"/>
                        <a:pt x="860469" y="277214"/>
                        <a:pt x="860940" y="277697"/>
                      </a:cubicBezTo>
                      <a:cubicBezTo>
                        <a:pt x="861424" y="278180"/>
                        <a:pt x="858177" y="280954"/>
                        <a:pt x="857941" y="282156"/>
                      </a:cubicBezTo>
                      <a:cubicBezTo>
                        <a:pt x="857694" y="283358"/>
                        <a:pt x="857211" y="284201"/>
                        <a:pt x="859020" y="285639"/>
                      </a:cubicBezTo>
                      <a:cubicBezTo>
                        <a:pt x="860828" y="287088"/>
                        <a:pt x="864074" y="289491"/>
                        <a:pt x="864074" y="289851"/>
                      </a:cubicBezTo>
                      <a:cubicBezTo>
                        <a:pt x="864074" y="290221"/>
                        <a:pt x="861266" y="297602"/>
                        <a:pt x="861906" y="298399"/>
                      </a:cubicBezTo>
                      <a:cubicBezTo>
                        <a:pt x="862546" y="299207"/>
                        <a:pt x="866557" y="301129"/>
                        <a:pt x="867208" y="301455"/>
                      </a:cubicBezTo>
                      <a:cubicBezTo>
                        <a:pt x="867848" y="301769"/>
                        <a:pt x="872824" y="303219"/>
                        <a:pt x="873464" y="303859"/>
                      </a:cubicBezTo>
                      <a:cubicBezTo>
                        <a:pt x="874105" y="304499"/>
                        <a:pt x="875543" y="309319"/>
                        <a:pt x="876025" y="309959"/>
                      </a:cubicBezTo>
                      <a:cubicBezTo>
                        <a:pt x="876509" y="310599"/>
                        <a:pt x="876835" y="322630"/>
                        <a:pt x="876835" y="322630"/>
                      </a:cubicBezTo>
                      <a:cubicBezTo>
                        <a:pt x="876835" y="322630"/>
                        <a:pt x="879081" y="323753"/>
                        <a:pt x="879564" y="323921"/>
                      </a:cubicBezTo>
                      <a:cubicBezTo>
                        <a:pt x="880036" y="324079"/>
                        <a:pt x="883092" y="324236"/>
                        <a:pt x="884698" y="324079"/>
                      </a:cubicBezTo>
                      <a:cubicBezTo>
                        <a:pt x="886304" y="323921"/>
                        <a:pt x="890798" y="322955"/>
                        <a:pt x="891753" y="322473"/>
                      </a:cubicBezTo>
                      <a:cubicBezTo>
                        <a:pt x="892719" y="321990"/>
                        <a:pt x="898336" y="322147"/>
                        <a:pt x="900257" y="319901"/>
                      </a:cubicBezTo>
                      <a:cubicBezTo>
                        <a:pt x="902189" y="317655"/>
                        <a:pt x="904278" y="314610"/>
                        <a:pt x="904278" y="314610"/>
                      </a:cubicBezTo>
                      <a:cubicBezTo>
                        <a:pt x="904278" y="314610"/>
                        <a:pt x="907648" y="311240"/>
                        <a:pt x="907648" y="309634"/>
                      </a:cubicBezTo>
                      <a:cubicBezTo>
                        <a:pt x="907648" y="308028"/>
                        <a:pt x="906042" y="303052"/>
                        <a:pt x="905233" y="302254"/>
                      </a:cubicBezTo>
                      <a:cubicBezTo>
                        <a:pt x="904436" y="301456"/>
                        <a:pt x="898493" y="298400"/>
                        <a:pt x="897853" y="296480"/>
                      </a:cubicBezTo>
                      <a:cubicBezTo>
                        <a:pt x="897213" y="294548"/>
                        <a:pt x="892562" y="288448"/>
                        <a:pt x="892393" y="287976"/>
                      </a:cubicBezTo>
                      <a:cubicBezTo>
                        <a:pt x="892236" y="287493"/>
                        <a:pt x="889507" y="280270"/>
                        <a:pt x="889507" y="280270"/>
                      </a:cubicBezTo>
                      <a:cubicBezTo>
                        <a:pt x="889507" y="280270"/>
                        <a:pt x="891438" y="273688"/>
                        <a:pt x="892393" y="272722"/>
                      </a:cubicBezTo>
                      <a:cubicBezTo>
                        <a:pt x="893359" y="271767"/>
                        <a:pt x="898010" y="263735"/>
                        <a:pt x="898010" y="263735"/>
                      </a:cubicBezTo>
                      <a:lnTo>
                        <a:pt x="905401" y="258601"/>
                      </a:lnTo>
                      <a:lnTo>
                        <a:pt x="903873" y="251625"/>
                      </a:lnTo>
                      <a:lnTo>
                        <a:pt x="899301" y="246806"/>
                      </a:lnTo>
                      <a:lnTo>
                        <a:pt x="897055" y="246491"/>
                      </a:lnTo>
                      <a:cubicBezTo>
                        <a:pt x="897055" y="246491"/>
                        <a:pt x="891831" y="247850"/>
                        <a:pt x="891034" y="248097"/>
                      </a:cubicBezTo>
                      <a:cubicBezTo>
                        <a:pt x="890236" y="248333"/>
                        <a:pt x="887428" y="248176"/>
                        <a:pt x="886866" y="248176"/>
                      </a:cubicBezTo>
                      <a:cubicBezTo>
                        <a:pt x="886304" y="248176"/>
                        <a:pt x="880284" y="246412"/>
                        <a:pt x="879722" y="246086"/>
                      </a:cubicBezTo>
                      <a:cubicBezTo>
                        <a:pt x="879160" y="245760"/>
                        <a:pt x="875790" y="243120"/>
                        <a:pt x="875790" y="243120"/>
                      </a:cubicBezTo>
                      <a:lnTo>
                        <a:pt x="874263" y="241592"/>
                      </a:lnTo>
                      <a:cubicBezTo>
                        <a:pt x="874263" y="241592"/>
                        <a:pt x="873544" y="237099"/>
                        <a:pt x="873779" y="236380"/>
                      </a:cubicBezTo>
                      <a:cubicBezTo>
                        <a:pt x="874026" y="235650"/>
                        <a:pt x="875632" y="232448"/>
                        <a:pt x="875790" y="231718"/>
                      </a:cubicBezTo>
                      <a:cubicBezTo>
                        <a:pt x="875947" y="231000"/>
                        <a:pt x="875947" y="226832"/>
                        <a:pt x="875947" y="226832"/>
                      </a:cubicBezTo>
                      <a:lnTo>
                        <a:pt x="875632" y="213184"/>
                      </a:lnTo>
                      <a:cubicBezTo>
                        <a:pt x="875632" y="213184"/>
                        <a:pt x="873577" y="209341"/>
                        <a:pt x="874059" y="207657"/>
                      </a:cubicBezTo>
                      <a:cubicBezTo>
                        <a:pt x="874543" y="205972"/>
                        <a:pt x="874789" y="201996"/>
                        <a:pt x="876351" y="201029"/>
                      </a:cubicBezTo>
                      <a:cubicBezTo>
                        <a:pt x="877913" y="200075"/>
                        <a:pt x="881282" y="196335"/>
                        <a:pt x="881282" y="196335"/>
                      </a:cubicBezTo>
                      <a:lnTo>
                        <a:pt x="887336" y="189202"/>
                      </a:lnTo>
                      <a:cubicBezTo>
                        <a:pt x="887336" y="189202"/>
                        <a:pt x="888381" y="187438"/>
                        <a:pt x="888460" y="186314"/>
                      </a:cubicBezTo>
                      <a:cubicBezTo>
                        <a:pt x="888550" y="185190"/>
                        <a:pt x="888550" y="182214"/>
                        <a:pt x="888550" y="181900"/>
                      </a:cubicBezTo>
                      <a:cubicBezTo>
                        <a:pt x="888550" y="181574"/>
                        <a:pt x="890234" y="179889"/>
                        <a:pt x="891672" y="179889"/>
                      </a:cubicBezTo>
                      <a:lnTo>
                        <a:pt x="896885" y="179889"/>
                      </a:lnTo>
                      <a:cubicBezTo>
                        <a:pt x="898569" y="179889"/>
                        <a:pt x="900580" y="178608"/>
                        <a:pt x="902186" y="177328"/>
                      </a:cubicBezTo>
                      <a:cubicBezTo>
                        <a:pt x="903793" y="176036"/>
                        <a:pt x="904916" y="174520"/>
                        <a:pt x="905478" y="174520"/>
                      </a:cubicBezTo>
                      <a:cubicBezTo>
                        <a:pt x="906040" y="174520"/>
                        <a:pt x="911016" y="173868"/>
                        <a:pt x="913095" y="174520"/>
                      </a:cubicBezTo>
                      <a:cubicBezTo>
                        <a:pt x="915184" y="175160"/>
                        <a:pt x="915184" y="175958"/>
                        <a:pt x="917194" y="175318"/>
                      </a:cubicBezTo>
                      <a:cubicBezTo>
                        <a:pt x="919193" y="174677"/>
                        <a:pt x="920801" y="171711"/>
                        <a:pt x="922002" y="170902"/>
                      </a:cubicBezTo>
                      <a:cubicBezTo>
                        <a:pt x="923204" y="170105"/>
                        <a:pt x="923046" y="168016"/>
                        <a:pt x="924327" y="169464"/>
                      </a:cubicBezTo>
                      <a:cubicBezTo>
                        <a:pt x="925619" y="170902"/>
                        <a:pt x="928989" y="177081"/>
                        <a:pt x="929068" y="177327"/>
                      </a:cubicBezTo>
                      <a:cubicBezTo>
                        <a:pt x="929147" y="177563"/>
                        <a:pt x="924856" y="191649"/>
                        <a:pt x="924856" y="191649"/>
                      </a:cubicBezTo>
                      <a:cubicBezTo>
                        <a:pt x="924856" y="191649"/>
                        <a:pt x="927384" y="194289"/>
                        <a:pt x="928462" y="194537"/>
                      </a:cubicBezTo>
                      <a:cubicBezTo>
                        <a:pt x="929552" y="194773"/>
                        <a:pt x="930507" y="192851"/>
                        <a:pt x="932316" y="194649"/>
                      </a:cubicBezTo>
                      <a:cubicBezTo>
                        <a:pt x="934124" y="196457"/>
                        <a:pt x="934607" y="199344"/>
                        <a:pt x="936292" y="200547"/>
                      </a:cubicBezTo>
                      <a:cubicBezTo>
                        <a:pt x="937976" y="201760"/>
                        <a:pt x="941099" y="202715"/>
                        <a:pt x="942425" y="203197"/>
                      </a:cubicBezTo>
                      <a:cubicBezTo>
                        <a:pt x="943751" y="203681"/>
                        <a:pt x="944829" y="204400"/>
                        <a:pt x="946637" y="203556"/>
                      </a:cubicBezTo>
                      <a:cubicBezTo>
                        <a:pt x="948445" y="202714"/>
                        <a:pt x="952411" y="199231"/>
                        <a:pt x="953141" y="199231"/>
                      </a:cubicBezTo>
                      <a:cubicBezTo>
                        <a:pt x="953859" y="199231"/>
                        <a:pt x="957466" y="200433"/>
                        <a:pt x="957466" y="200433"/>
                      </a:cubicBezTo>
                      <a:lnTo>
                        <a:pt x="965890" y="204679"/>
                      </a:lnTo>
                      <a:cubicBezTo>
                        <a:pt x="965890" y="204679"/>
                        <a:pt x="968620" y="202432"/>
                        <a:pt x="969900" y="202432"/>
                      </a:cubicBezTo>
                      <a:cubicBezTo>
                        <a:pt x="970833" y="202432"/>
                        <a:pt x="972350" y="203444"/>
                        <a:pt x="973416" y="204297"/>
                      </a:cubicBezTo>
                      <a:cubicBezTo>
                        <a:pt x="973832" y="204634"/>
                        <a:pt x="974180" y="204937"/>
                        <a:pt x="974393" y="205162"/>
                      </a:cubicBezTo>
                      <a:cubicBezTo>
                        <a:pt x="975202" y="205970"/>
                        <a:pt x="976168" y="207566"/>
                        <a:pt x="977449" y="207566"/>
                      </a:cubicBezTo>
                      <a:cubicBezTo>
                        <a:pt x="978156" y="207566"/>
                        <a:pt x="979605" y="206779"/>
                        <a:pt x="980808" y="205982"/>
                      </a:cubicBezTo>
                      <a:cubicBezTo>
                        <a:pt x="981784" y="205331"/>
                        <a:pt x="982594" y="204657"/>
                        <a:pt x="982739" y="204365"/>
                      </a:cubicBezTo>
                      <a:cubicBezTo>
                        <a:pt x="983065" y="203725"/>
                        <a:pt x="984031" y="194413"/>
                        <a:pt x="984345" y="193615"/>
                      </a:cubicBezTo>
                      <a:cubicBezTo>
                        <a:pt x="984671" y="192807"/>
                        <a:pt x="986918" y="184629"/>
                        <a:pt x="986918" y="184629"/>
                      </a:cubicBezTo>
                      <a:cubicBezTo>
                        <a:pt x="986918" y="184629"/>
                        <a:pt x="984829" y="175473"/>
                        <a:pt x="984503" y="174833"/>
                      </a:cubicBezTo>
                      <a:cubicBezTo>
                        <a:pt x="984189" y="174193"/>
                        <a:pt x="979853" y="170183"/>
                        <a:pt x="979853" y="170183"/>
                      </a:cubicBezTo>
                      <a:cubicBezTo>
                        <a:pt x="979853" y="170183"/>
                        <a:pt x="969103" y="170183"/>
                        <a:pt x="968305" y="170183"/>
                      </a:cubicBezTo>
                      <a:cubicBezTo>
                        <a:pt x="967496" y="170183"/>
                        <a:pt x="962206" y="168251"/>
                        <a:pt x="962038" y="167611"/>
                      </a:cubicBezTo>
                      <a:cubicBezTo>
                        <a:pt x="961881" y="166970"/>
                        <a:pt x="959319" y="158624"/>
                        <a:pt x="959319" y="158624"/>
                      </a:cubicBezTo>
                      <a:lnTo>
                        <a:pt x="963251" y="146751"/>
                      </a:lnTo>
                      <a:cubicBezTo>
                        <a:pt x="963251" y="146751"/>
                        <a:pt x="969620" y="143865"/>
                        <a:pt x="969620" y="143145"/>
                      </a:cubicBezTo>
                      <a:cubicBezTo>
                        <a:pt x="969620" y="142415"/>
                        <a:pt x="966138" y="136518"/>
                        <a:pt x="966138" y="135563"/>
                      </a:cubicBezTo>
                      <a:cubicBezTo>
                        <a:pt x="966138" y="134597"/>
                        <a:pt x="965295" y="133395"/>
                        <a:pt x="967575" y="131833"/>
                      </a:cubicBezTo>
                      <a:cubicBezTo>
                        <a:pt x="969866" y="130260"/>
                        <a:pt x="972753" y="127621"/>
                        <a:pt x="972753" y="126655"/>
                      </a:cubicBezTo>
                      <a:cubicBezTo>
                        <a:pt x="972753" y="125689"/>
                        <a:pt x="971674" y="119556"/>
                        <a:pt x="971787" y="118825"/>
                      </a:cubicBezTo>
                      <a:cubicBezTo>
                        <a:pt x="971911" y="118107"/>
                        <a:pt x="972394" y="115095"/>
                        <a:pt x="972394" y="115095"/>
                      </a:cubicBezTo>
                      <a:cubicBezTo>
                        <a:pt x="972394" y="115095"/>
                        <a:pt x="977449" y="101380"/>
                        <a:pt x="977932" y="101257"/>
                      </a:cubicBezTo>
                      <a:cubicBezTo>
                        <a:pt x="978415" y="101133"/>
                        <a:pt x="982144" y="96561"/>
                        <a:pt x="982628" y="94764"/>
                      </a:cubicBezTo>
                      <a:cubicBezTo>
                        <a:pt x="983099" y="92956"/>
                        <a:pt x="984190" y="89945"/>
                        <a:pt x="984190" y="89945"/>
                      </a:cubicBezTo>
                      <a:cubicBezTo>
                        <a:pt x="984190" y="89945"/>
                        <a:pt x="992367" y="89586"/>
                        <a:pt x="993098" y="89945"/>
                      </a:cubicBezTo>
                      <a:cubicBezTo>
                        <a:pt x="993816" y="90305"/>
                        <a:pt x="1001164" y="89709"/>
                        <a:pt x="1002118" y="90428"/>
                      </a:cubicBezTo>
                      <a:cubicBezTo>
                        <a:pt x="1003084" y="91146"/>
                        <a:pt x="1003320" y="93438"/>
                        <a:pt x="1005971" y="93315"/>
                      </a:cubicBezTo>
                      <a:cubicBezTo>
                        <a:pt x="1008622" y="93192"/>
                        <a:pt x="1011272" y="91148"/>
                        <a:pt x="1013071" y="90664"/>
                      </a:cubicBezTo>
                      <a:cubicBezTo>
                        <a:pt x="1014880" y="90182"/>
                        <a:pt x="1020540" y="86216"/>
                        <a:pt x="1020540" y="86216"/>
                      </a:cubicBezTo>
                      <a:lnTo>
                        <a:pt x="1024629" y="83205"/>
                      </a:lnTo>
                      <a:lnTo>
                        <a:pt x="1027841" y="81756"/>
                      </a:lnTo>
                      <a:lnTo>
                        <a:pt x="1031211" y="80958"/>
                      </a:lnTo>
                      <a:lnTo>
                        <a:pt x="1035221" y="81598"/>
                      </a:lnTo>
                      <a:cubicBezTo>
                        <a:pt x="1035221" y="81598"/>
                        <a:pt x="1039715" y="86574"/>
                        <a:pt x="1040355" y="87215"/>
                      </a:cubicBezTo>
                      <a:cubicBezTo>
                        <a:pt x="1040996" y="87855"/>
                        <a:pt x="1054150" y="98290"/>
                        <a:pt x="1054150" y="98290"/>
                      </a:cubicBezTo>
                      <a:lnTo>
                        <a:pt x="1055925" y="99897"/>
                      </a:lnTo>
                      <a:lnTo>
                        <a:pt x="1053993" y="106153"/>
                      </a:lnTo>
                      <a:lnTo>
                        <a:pt x="1049658" y="109838"/>
                      </a:lnTo>
                      <a:lnTo>
                        <a:pt x="1047815" y="112411"/>
                      </a:lnTo>
                      <a:cubicBezTo>
                        <a:pt x="1047815" y="112411"/>
                        <a:pt x="1048624" y="113208"/>
                        <a:pt x="1048860" y="113297"/>
                      </a:cubicBezTo>
                      <a:cubicBezTo>
                        <a:pt x="1049097" y="113377"/>
                        <a:pt x="1054073" y="112893"/>
                        <a:pt x="1054713" y="112893"/>
                      </a:cubicBezTo>
                      <a:cubicBezTo>
                        <a:pt x="1055364" y="112893"/>
                        <a:pt x="1060734" y="111209"/>
                        <a:pt x="1061139" y="111209"/>
                      </a:cubicBezTo>
                      <a:cubicBezTo>
                        <a:pt x="1061543" y="111209"/>
                        <a:pt x="1065868" y="112175"/>
                        <a:pt x="1066429" y="112736"/>
                      </a:cubicBezTo>
                      <a:cubicBezTo>
                        <a:pt x="1066991" y="113298"/>
                        <a:pt x="1069406" y="115859"/>
                        <a:pt x="1069799" y="116343"/>
                      </a:cubicBezTo>
                      <a:cubicBezTo>
                        <a:pt x="1070203" y="116825"/>
                        <a:pt x="1074540" y="116825"/>
                        <a:pt x="1074540" y="116825"/>
                      </a:cubicBezTo>
                      <a:lnTo>
                        <a:pt x="1084325" y="118465"/>
                      </a:lnTo>
                      <a:cubicBezTo>
                        <a:pt x="1084325" y="118465"/>
                        <a:pt x="1086010" y="120757"/>
                        <a:pt x="1086616" y="121353"/>
                      </a:cubicBezTo>
                      <a:cubicBezTo>
                        <a:pt x="1087211" y="121959"/>
                        <a:pt x="1087571" y="121959"/>
                        <a:pt x="1088537" y="121959"/>
                      </a:cubicBezTo>
                      <a:cubicBezTo>
                        <a:pt x="1089503" y="121959"/>
                        <a:pt x="1094682" y="118106"/>
                        <a:pt x="1094682" y="118106"/>
                      </a:cubicBezTo>
                      <a:cubicBezTo>
                        <a:pt x="1094682" y="118106"/>
                        <a:pt x="1100096" y="117387"/>
                        <a:pt x="1100815" y="117747"/>
                      </a:cubicBezTo>
                      <a:cubicBezTo>
                        <a:pt x="1101534" y="118106"/>
                        <a:pt x="1106589" y="118353"/>
                        <a:pt x="1109240" y="119195"/>
                      </a:cubicBezTo>
                      <a:cubicBezTo>
                        <a:pt x="1111891" y="120037"/>
                        <a:pt x="1117429" y="121239"/>
                        <a:pt x="1118384" y="121239"/>
                      </a:cubicBezTo>
                      <a:cubicBezTo>
                        <a:pt x="1119350" y="121239"/>
                        <a:pt x="1122114" y="120273"/>
                        <a:pt x="1122483" y="120150"/>
                      </a:cubicBezTo>
                      <a:cubicBezTo>
                        <a:pt x="1122843" y="120037"/>
                        <a:pt x="1125606" y="116061"/>
                        <a:pt x="1125730" y="115455"/>
                      </a:cubicBezTo>
                      <a:cubicBezTo>
                        <a:pt x="1125853" y="114859"/>
                        <a:pt x="1126572" y="109322"/>
                        <a:pt x="1127056" y="108839"/>
                      </a:cubicBezTo>
                      <a:cubicBezTo>
                        <a:pt x="1127539" y="108355"/>
                        <a:pt x="1131628" y="104267"/>
                        <a:pt x="1132830" y="103661"/>
                      </a:cubicBezTo>
                      <a:cubicBezTo>
                        <a:pt x="1134032" y="103065"/>
                        <a:pt x="1137278" y="101257"/>
                        <a:pt x="1137278" y="101257"/>
                      </a:cubicBezTo>
                      <a:cubicBezTo>
                        <a:pt x="1137278" y="101257"/>
                        <a:pt x="1138491" y="98010"/>
                        <a:pt x="1138368" y="97168"/>
                      </a:cubicBezTo>
                      <a:cubicBezTo>
                        <a:pt x="1138244" y="96326"/>
                        <a:pt x="1135593" y="88383"/>
                        <a:pt x="1135840" y="88024"/>
                      </a:cubicBezTo>
                      <a:cubicBezTo>
                        <a:pt x="1136076" y="87654"/>
                        <a:pt x="1139334" y="83441"/>
                        <a:pt x="1139334" y="83441"/>
                      </a:cubicBezTo>
                      <a:cubicBezTo>
                        <a:pt x="1139334" y="83441"/>
                        <a:pt x="1143782" y="77262"/>
                        <a:pt x="1143782" y="76869"/>
                      </a:cubicBezTo>
                      <a:cubicBezTo>
                        <a:pt x="1143782" y="76465"/>
                        <a:pt x="1143782" y="68445"/>
                        <a:pt x="1143782" y="68445"/>
                      </a:cubicBezTo>
                      <a:lnTo>
                        <a:pt x="1145872" y="63221"/>
                      </a:lnTo>
                      <a:cubicBezTo>
                        <a:pt x="1145872" y="63221"/>
                        <a:pt x="1147388" y="60255"/>
                        <a:pt x="1148276" y="60255"/>
                      </a:cubicBezTo>
                      <a:cubicBezTo>
                        <a:pt x="1149163" y="60255"/>
                        <a:pt x="1156700" y="58571"/>
                        <a:pt x="1157184" y="58335"/>
                      </a:cubicBezTo>
                      <a:cubicBezTo>
                        <a:pt x="1157667" y="58087"/>
                        <a:pt x="1159992" y="55605"/>
                        <a:pt x="1160554" y="54797"/>
                      </a:cubicBezTo>
                      <a:cubicBezTo>
                        <a:pt x="1161116" y="53999"/>
                        <a:pt x="1162160" y="48787"/>
                        <a:pt x="1162160" y="48787"/>
                      </a:cubicBezTo>
                      <a:cubicBezTo>
                        <a:pt x="1162160" y="48787"/>
                        <a:pt x="1165283" y="45653"/>
                        <a:pt x="1165530" y="45416"/>
                      </a:cubicBezTo>
                      <a:cubicBezTo>
                        <a:pt x="1165766" y="45169"/>
                        <a:pt x="1175955" y="44214"/>
                        <a:pt x="1175955" y="44214"/>
                      </a:cubicBezTo>
                      <a:cubicBezTo>
                        <a:pt x="1175955" y="44214"/>
                        <a:pt x="1185750" y="42441"/>
                        <a:pt x="1185986" y="42441"/>
                      </a:cubicBezTo>
                      <a:cubicBezTo>
                        <a:pt x="1186234" y="42441"/>
                        <a:pt x="1191120" y="41317"/>
                        <a:pt x="1191120" y="41317"/>
                      </a:cubicBezTo>
                      <a:lnTo>
                        <a:pt x="1202196" y="39879"/>
                      </a:lnTo>
                      <a:cubicBezTo>
                        <a:pt x="1202196" y="39879"/>
                        <a:pt x="1208858" y="37385"/>
                        <a:pt x="1209172" y="37385"/>
                      </a:cubicBezTo>
                      <a:cubicBezTo>
                        <a:pt x="1209497" y="37385"/>
                        <a:pt x="1210946" y="37867"/>
                        <a:pt x="1212148" y="38913"/>
                      </a:cubicBezTo>
                      <a:cubicBezTo>
                        <a:pt x="1213351" y="39958"/>
                        <a:pt x="1218810" y="45416"/>
                        <a:pt x="1219451" y="45899"/>
                      </a:cubicBezTo>
                      <a:cubicBezTo>
                        <a:pt x="1220091" y="46371"/>
                        <a:pt x="1221775" y="47101"/>
                        <a:pt x="1223135" y="46539"/>
                      </a:cubicBezTo>
                      <a:cubicBezTo>
                        <a:pt x="1224506" y="45977"/>
                        <a:pt x="1230437" y="42203"/>
                        <a:pt x="1230437" y="42203"/>
                      </a:cubicBezTo>
                      <a:lnTo>
                        <a:pt x="1238379" y="33497"/>
                      </a:lnTo>
                      <a:cubicBezTo>
                        <a:pt x="1238379" y="33497"/>
                        <a:pt x="1240187" y="30486"/>
                        <a:pt x="1241637" y="30486"/>
                      </a:cubicBezTo>
                      <a:cubicBezTo>
                        <a:pt x="1243074" y="30486"/>
                        <a:pt x="1244647" y="29644"/>
                        <a:pt x="1245961" y="30486"/>
                      </a:cubicBezTo>
                      <a:cubicBezTo>
                        <a:pt x="1247287" y="31328"/>
                        <a:pt x="1249219" y="32654"/>
                        <a:pt x="1250905" y="33980"/>
                      </a:cubicBezTo>
                      <a:cubicBezTo>
                        <a:pt x="1252589" y="35305"/>
                        <a:pt x="1254027" y="38315"/>
                        <a:pt x="1255353" y="38552"/>
                      </a:cubicBezTo>
                      <a:cubicBezTo>
                        <a:pt x="1256679" y="38788"/>
                        <a:pt x="1257645" y="38675"/>
                        <a:pt x="1259330" y="38315"/>
                      </a:cubicBezTo>
                      <a:cubicBezTo>
                        <a:pt x="1261015" y="37946"/>
                        <a:pt x="1262576" y="36260"/>
                        <a:pt x="1265463" y="35182"/>
                      </a:cubicBezTo>
                      <a:cubicBezTo>
                        <a:pt x="1268350" y="34103"/>
                        <a:pt x="1275674" y="30115"/>
                        <a:pt x="1276179" y="30115"/>
                      </a:cubicBezTo>
                      <a:cubicBezTo>
                        <a:pt x="1276663" y="30126"/>
                        <a:pt x="1279189" y="30486"/>
                        <a:pt x="1279785" y="30969"/>
                      </a:cubicBezTo>
                      <a:cubicBezTo>
                        <a:pt x="1280393" y="31452"/>
                        <a:pt x="1287368" y="37833"/>
                        <a:pt x="1287368" y="37833"/>
                      </a:cubicBezTo>
                      <a:cubicBezTo>
                        <a:pt x="1287368" y="37833"/>
                        <a:pt x="1294108" y="37350"/>
                        <a:pt x="1294468" y="37350"/>
                      </a:cubicBezTo>
                      <a:cubicBezTo>
                        <a:pt x="1294827" y="37350"/>
                        <a:pt x="1302297" y="38788"/>
                        <a:pt x="1302656" y="39034"/>
                      </a:cubicBezTo>
                      <a:cubicBezTo>
                        <a:pt x="1303016" y="39270"/>
                        <a:pt x="1306868" y="43483"/>
                        <a:pt x="1307588" y="44089"/>
                      </a:cubicBezTo>
                      <a:cubicBezTo>
                        <a:pt x="1308306" y="44685"/>
                        <a:pt x="1306993" y="47818"/>
                        <a:pt x="1310363" y="44572"/>
                      </a:cubicBezTo>
                      <a:cubicBezTo>
                        <a:pt x="1313733" y="41315"/>
                        <a:pt x="1315417" y="37102"/>
                        <a:pt x="1317339" y="36866"/>
                      </a:cubicBezTo>
                      <a:cubicBezTo>
                        <a:pt x="1319260" y="36630"/>
                        <a:pt x="1317215" y="35788"/>
                        <a:pt x="1323719" y="35788"/>
                      </a:cubicBezTo>
                      <a:cubicBezTo>
                        <a:pt x="1330212" y="35788"/>
                        <a:pt x="1335637" y="34575"/>
                        <a:pt x="1337436" y="34103"/>
                      </a:cubicBezTo>
                      <a:cubicBezTo>
                        <a:pt x="1339244" y="33621"/>
                        <a:pt x="1346591" y="26521"/>
                        <a:pt x="1346591" y="26521"/>
                      </a:cubicBezTo>
                      <a:lnTo>
                        <a:pt x="1354409" y="22781"/>
                      </a:lnTo>
                      <a:lnTo>
                        <a:pt x="1367530" y="15928"/>
                      </a:lnTo>
                      <a:cubicBezTo>
                        <a:pt x="1367530" y="15928"/>
                        <a:pt x="1368496" y="15322"/>
                        <a:pt x="1373068" y="15322"/>
                      </a:cubicBezTo>
                      <a:cubicBezTo>
                        <a:pt x="1377640" y="15322"/>
                        <a:pt x="1378842" y="15806"/>
                        <a:pt x="1380168" y="15322"/>
                      </a:cubicBezTo>
                      <a:cubicBezTo>
                        <a:pt x="1381493" y="14839"/>
                        <a:pt x="1384616" y="11952"/>
                        <a:pt x="1386301" y="11594"/>
                      </a:cubicBezTo>
                      <a:cubicBezTo>
                        <a:pt x="1387985" y="11234"/>
                        <a:pt x="1391962" y="10032"/>
                        <a:pt x="1392445" y="9908"/>
                      </a:cubicBezTo>
                      <a:cubicBezTo>
                        <a:pt x="1392928" y="9784"/>
                        <a:pt x="1400139" y="4134"/>
                        <a:pt x="1400139" y="4134"/>
                      </a:cubicBezTo>
                      <a:cubicBezTo>
                        <a:pt x="1400139" y="4134"/>
                        <a:pt x="1401589" y="3292"/>
                        <a:pt x="1404599" y="3404"/>
                      </a:cubicBezTo>
                      <a:cubicBezTo>
                        <a:pt x="1407609" y="3528"/>
                        <a:pt x="1413260" y="2090"/>
                        <a:pt x="1413260" y="2090"/>
                      </a:cubicBezTo>
                      <a:cubicBezTo>
                        <a:pt x="1413260" y="2090"/>
                        <a:pt x="1415304" y="764"/>
                        <a:pt x="1416270" y="764"/>
                      </a:cubicBezTo>
                      <a:cubicBezTo>
                        <a:pt x="1417236" y="764"/>
                        <a:pt x="1423976" y="0"/>
                        <a:pt x="1423976" y="0"/>
                      </a:cubicBezTo>
                      <a:lnTo>
                        <a:pt x="1425582" y="1359"/>
                      </a:lnTo>
                      <a:lnTo>
                        <a:pt x="1429435" y="4246"/>
                      </a:lnTo>
                      <a:lnTo>
                        <a:pt x="1432962" y="5370"/>
                      </a:lnTo>
                      <a:lnTo>
                        <a:pt x="1434805" y="7460"/>
                      </a:lnTo>
                      <a:lnTo>
                        <a:pt x="1432805" y="10594"/>
                      </a:lnTo>
                      <a:lnTo>
                        <a:pt x="1428548" y="12840"/>
                      </a:lnTo>
                      <a:lnTo>
                        <a:pt x="1427750" y="18939"/>
                      </a:lnTo>
                      <a:lnTo>
                        <a:pt x="1427266" y="24713"/>
                      </a:lnTo>
                      <a:cubicBezTo>
                        <a:pt x="1427266" y="24713"/>
                        <a:pt x="1423492" y="24634"/>
                        <a:pt x="1423087" y="24792"/>
                      </a:cubicBezTo>
                      <a:cubicBezTo>
                        <a:pt x="1422694" y="24949"/>
                        <a:pt x="1412820" y="26073"/>
                        <a:pt x="1412820" y="26073"/>
                      </a:cubicBezTo>
                      <a:cubicBezTo>
                        <a:pt x="1412820" y="26073"/>
                        <a:pt x="1409214" y="26398"/>
                        <a:pt x="1408810" y="26802"/>
                      </a:cubicBezTo>
                      <a:cubicBezTo>
                        <a:pt x="1408406" y="27195"/>
                        <a:pt x="1405844" y="29768"/>
                        <a:pt x="1405844" y="29768"/>
                      </a:cubicBezTo>
                      <a:cubicBezTo>
                        <a:pt x="1405844" y="29768"/>
                        <a:pt x="1405518" y="32813"/>
                        <a:pt x="1405361" y="33218"/>
                      </a:cubicBezTo>
                      <a:cubicBezTo>
                        <a:pt x="1405192" y="33622"/>
                        <a:pt x="1406719" y="42923"/>
                        <a:pt x="1406719" y="42923"/>
                      </a:cubicBezTo>
                      <a:lnTo>
                        <a:pt x="1408091" y="46776"/>
                      </a:lnTo>
                      <a:lnTo>
                        <a:pt x="1414831" y="54202"/>
                      </a:lnTo>
                      <a:cubicBezTo>
                        <a:pt x="1414831" y="54202"/>
                        <a:pt x="1413988" y="57213"/>
                        <a:pt x="1413741" y="57572"/>
                      </a:cubicBezTo>
                      <a:cubicBezTo>
                        <a:pt x="1413505" y="57932"/>
                        <a:pt x="1411089" y="62986"/>
                        <a:pt x="1411089" y="64188"/>
                      </a:cubicBezTo>
                      <a:cubicBezTo>
                        <a:pt x="1411089" y="65391"/>
                        <a:pt x="1412303" y="66716"/>
                        <a:pt x="1413505" y="67322"/>
                      </a:cubicBezTo>
                      <a:cubicBezTo>
                        <a:pt x="1414707" y="67917"/>
                        <a:pt x="1420963" y="68648"/>
                        <a:pt x="1420963" y="68648"/>
                      </a:cubicBezTo>
                      <a:cubicBezTo>
                        <a:pt x="1420963" y="68648"/>
                        <a:pt x="1422649" y="71648"/>
                        <a:pt x="1422771" y="72131"/>
                      </a:cubicBezTo>
                      <a:cubicBezTo>
                        <a:pt x="1422884" y="72614"/>
                        <a:pt x="1426501" y="78871"/>
                        <a:pt x="1426501" y="78871"/>
                      </a:cubicBezTo>
                      <a:cubicBezTo>
                        <a:pt x="1426501" y="78871"/>
                        <a:pt x="1426501" y="78994"/>
                        <a:pt x="1427344" y="79354"/>
                      </a:cubicBezTo>
                      <a:cubicBezTo>
                        <a:pt x="1428186" y="79713"/>
                        <a:pt x="1431309" y="78871"/>
                        <a:pt x="1432758" y="78388"/>
                      </a:cubicBezTo>
                      <a:cubicBezTo>
                        <a:pt x="1434207" y="77916"/>
                        <a:pt x="1439498" y="75501"/>
                        <a:pt x="1439857" y="75501"/>
                      </a:cubicBezTo>
                      <a:cubicBezTo>
                        <a:pt x="1440217" y="75501"/>
                        <a:pt x="1441901" y="77074"/>
                        <a:pt x="1443103" y="78152"/>
                      </a:cubicBezTo>
                      <a:cubicBezTo>
                        <a:pt x="1444316" y="79230"/>
                        <a:pt x="1446473" y="82128"/>
                        <a:pt x="1446720" y="82970"/>
                      </a:cubicBezTo>
                      <a:cubicBezTo>
                        <a:pt x="1446957" y="83812"/>
                        <a:pt x="1449248" y="89228"/>
                        <a:pt x="1449248" y="89228"/>
                      </a:cubicBezTo>
                      <a:lnTo>
                        <a:pt x="1451416" y="97652"/>
                      </a:lnTo>
                      <a:lnTo>
                        <a:pt x="1447564" y="104033"/>
                      </a:lnTo>
                      <a:cubicBezTo>
                        <a:pt x="1447564" y="104033"/>
                        <a:pt x="1445160" y="107515"/>
                        <a:pt x="1445520" y="108358"/>
                      </a:cubicBezTo>
                      <a:cubicBezTo>
                        <a:pt x="1445879" y="109200"/>
                        <a:pt x="1448282" y="112695"/>
                        <a:pt x="1448282" y="112695"/>
                      </a:cubicBezTo>
                      <a:cubicBezTo>
                        <a:pt x="1448282" y="112695"/>
                        <a:pt x="1452742" y="113537"/>
                        <a:pt x="1453102" y="113660"/>
                      </a:cubicBezTo>
                      <a:cubicBezTo>
                        <a:pt x="1453461" y="113773"/>
                        <a:pt x="1459000" y="115222"/>
                        <a:pt x="1459000" y="115222"/>
                      </a:cubicBezTo>
                      <a:lnTo>
                        <a:pt x="1465942" y="117065"/>
                      </a:lnTo>
                      <a:lnTo>
                        <a:pt x="1465942" y="125569"/>
                      </a:lnTo>
                      <a:lnTo>
                        <a:pt x="1469952" y="134881"/>
                      </a:lnTo>
                      <a:cubicBezTo>
                        <a:pt x="1469952" y="134881"/>
                        <a:pt x="1474277" y="139857"/>
                        <a:pt x="1475883" y="141295"/>
                      </a:cubicBezTo>
                      <a:cubicBezTo>
                        <a:pt x="1477489" y="142744"/>
                        <a:pt x="1482465" y="145631"/>
                        <a:pt x="1483431" y="146271"/>
                      </a:cubicBezTo>
                      <a:cubicBezTo>
                        <a:pt x="1483644" y="146418"/>
                        <a:pt x="1484397" y="146833"/>
                        <a:pt x="1485408" y="147372"/>
                      </a:cubicBezTo>
                      <a:cubicBezTo>
                        <a:pt x="1487217" y="148339"/>
                        <a:pt x="1489868" y="149720"/>
                        <a:pt x="1491979" y="150809"/>
                      </a:cubicBezTo>
                      <a:cubicBezTo>
                        <a:pt x="1493865" y="151786"/>
                        <a:pt x="1495304" y="152528"/>
                        <a:pt x="1495304" y="152528"/>
                      </a:cubicBezTo>
                      <a:lnTo>
                        <a:pt x="1498034" y="153651"/>
                      </a:lnTo>
                      <a:lnTo>
                        <a:pt x="1505256" y="153337"/>
                      </a:lnTo>
                      <a:lnTo>
                        <a:pt x="1509266" y="157987"/>
                      </a:lnTo>
                      <a:lnTo>
                        <a:pt x="1515523" y="162807"/>
                      </a:lnTo>
                      <a:cubicBezTo>
                        <a:pt x="1515523" y="162807"/>
                        <a:pt x="1523700" y="162965"/>
                        <a:pt x="1524353" y="163121"/>
                      </a:cubicBezTo>
                      <a:cubicBezTo>
                        <a:pt x="1524993" y="163290"/>
                        <a:pt x="1537349" y="163290"/>
                        <a:pt x="1537349" y="163290"/>
                      </a:cubicBezTo>
                      <a:cubicBezTo>
                        <a:pt x="1537349" y="163290"/>
                        <a:pt x="1547616" y="162965"/>
                        <a:pt x="1548099" y="162965"/>
                      </a:cubicBezTo>
                      <a:cubicBezTo>
                        <a:pt x="1548583" y="162965"/>
                        <a:pt x="1551784" y="163447"/>
                        <a:pt x="1552268" y="163763"/>
                      </a:cubicBezTo>
                      <a:cubicBezTo>
                        <a:pt x="1552604" y="163987"/>
                        <a:pt x="1555143" y="166032"/>
                        <a:pt x="1556851" y="167391"/>
                      </a:cubicBezTo>
                      <a:cubicBezTo>
                        <a:pt x="1557615" y="167998"/>
                        <a:pt x="1558221" y="168480"/>
                        <a:pt x="1558367" y="168582"/>
                      </a:cubicBezTo>
                      <a:cubicBezTo>
                        <a:pt x="1558851" y="168908"/>
                        <a:pt x="1559817" y="169380"/>
                        <a:pt x="1561254" y="169380"/>
                      </a:cubicBezTo>
                      <a:cubicBezTo>
                        <a:pt x="1562007" y="169380"/>
                        <a:pt x="1563511" y="168414"/>
                        <a:pt x="1564928" y="167493"/>
                      </a:cubicBezTo>
                      <a:cubicBezTo>
                        <a:pt x="1566219" y="166650"/>
                        <a:pt x="1567455" y="165852"/>
                        <a:pt x="1567994" y="165852"/>
                      </a:cubicBezTo>
                      <a:cubicBezTo>
                        <a:pt x="1569118" y="165852"/>
                        <a:pt x="1573296" y="166336"/>
                        <a:pt x="1573779" y="166976"/>
                      </a:cubicBezTo>
                      <a:cubicBezTo>
                        <a:pt x="1574251" y="167616"/>
                        <a:pt x="1583238" y="170188"/>
                        <a:pt x="1583238" y="170188"/>
                      </a:cubicBezTo>
                      <a:cubicBezTo>
                        <a:pt x="1583238" y="170188"/>
                        <a:pt x="1588698" y="176770"/>
                        <a:pt x="1588698" y="177412"/>
                      </a:cubicBezTo>
                      <a:cubicBezTo>
                        <a:pt x="1588698" y="178052"/>
                        <a:pt x="1588214" y="179658"/>
                        <a:pt x="1590304" y="180141"/>
                      </a:cubicBezTo>
                      <a:cubicBezTo>
                        <a:pt x="1592393" y="180614"/>
                        <a:pt x="1597044" y="180614"/>
                        <a:pt x="1600896" y="181096"/>
                      </a:cubicBezTo>
                      <a:cubicBezTo>
                        <a:pt x="1604749" y="181580"/>
                        <a:pt x="1620633" y="181580"/>
                        <a:pt x="1624800" y="182220"/>
                      </a:cubicBezTo>
                      <a:cubicBezTo>
                        <a:pt x="1628979" y="182860"/>
                        <a:pt x="1644065" y="184793"/>
                        <a:pt x="1644065" y="184793"/>
                      </a:cubicBezTo>
                      <a:lnTo>
                        <a:pt x="1673429" y="185759"/>
                      </a:lnTo>
                      <a:cubicBezTo>
                        <a:pt x="1673429" y="185759"/>
                        <a:pt x="1682741" y="192971"/>
                        <a:pt x="1684021" y="194263"/>
                      </a:cubicBezTo>
                      <a:cubicBezTo>
                        <a:pt x="1685301" y="195543"/>
                        <a:pt x="1690603" y="201160"/>
                        <a:pt x="1691243" y="201160"/>
                      </a:cubicBezTo>
                      <a:cubicBezTo>
                        <a:pt x="1691884" y="201160"/>
                        <a:pt x="1700870" y="199710"/>
                        <a:pt x="1702960" y="200194"/>
                      </a:cubicBezTo>
                      <a:cubicBezTo>
                        <a:pt x="1705038" y="200677"/>
                        <a:pt x="1708408" y="200834"/>
                        <a:pt x="1709049" y="200834"/>
                      </a:cubicBezTo>
                      <a:cubicBezTo>
                        <a:pt x="1709700" y="200834"/>
                        <a:pt x="1716754" y="195060"/>
                        <a:pt x="1716754" y="195060"/>
                      </a:cubicBezTo>
                      <a:lnTo>
                        <a:pt x="1723820" y="192814"/>
                      </a:lnTo>
                      <a:cubicBezTo>
                        <a:pt x="1723820" y="192814"/>
                        <a:pt x="1729751" y="193622"/>
                        <a:pt x="1730875" y="194420"/>
                      </a:cubicBezTo>
                      <a:cubicBezTo>
                        <a:pt x="1731999" y="195217"/>
                        <a:pt x="1736176" y="199879"/>
                        <a:pt x="1736974" y="200036"/>
                      </a:cubicBezTo>
                      <a:cubicBezTo>
                        <a:pt x="1737784" y="200193"/>
                        <a:pt x="1740670" y="198756"/>
                        <a:pt x="1744198" y="198114"/>
                      </a:cubicBezTo>
                      <a:cubicBezTo>
                        <a:pt x="1747725" y="197463"/>
                        <a:pt x="1750612" y="196182"/>
                        <a:pt x="1752386" y="196666"/>
                      </a:cubicBezTo>
                      <a:cubicBezTo>
                        <a:pt x="1754149" y="197148"/>
                        <a:pt x="1756711" y="199878"/>
                        <a:pt x="1760081" y="200362"/>
                      </a:cubicBezTo>
                      <a:cubicBezTo>
                        <a:pt x="1763451" y="200834"/>
                        <a:pt x="1766024" y="201316"/>
                        <a:pt x="1767630" y="201642"/>
                      </a:cubicBezTo>
                      <a:cubicBezTo>
                        <a:pt x="1769237" y="201957"/>
                        <a:pt x="1784637" y="203080"/>
                        <a:pt x="1784637" y="203080"/>
                      </a:cubicBezTo>
                      <a:cubicBezTo>
                        <a:pt x="1784637" y="203080"/>
                        <a:pt x="1804858" y="209988"/>
                        <a:pt x="1805497" y="210146"/>
                      </a:cubicBezTo>
                      <a:cubicBezTo>
                        <a:pt x="1806137" y="210303"/>
                        <a:pt x="1810551" y="212718"/>
                        <a:pt x="1810551" y="212718"/>
                      </a:cubicBezTo>
                      <a:lnTo>
                        <a:pt x="1810551" y="217526"/>
                      </a:lnTo>
                      <a:lnTo>
                        <a:pt x="1809585" y="226434"/>
                      </a:lnTo>
                      <a:lnTo>
                        <a:pt x="1807428" y="234623"/>
                      </a:lnTo>
                      <a:lnTo>
                        <a:pt x="1805260" y="240397"/>
                      </a:lnTo>
                      <a:lnTo>
                        <a:pt x="1800206" y="241835"/>
                      </a:lnTo>
                      <a:lnTo>
                        <a:pt x="1793702" y="240880"/>
                      </a:lnTo>
                      <a:lnTo>
                        <a:pt x="1787209" y="241835"/>
                      </a:lnTo>
                      <a:lnTo>
                        <a:pt x="1782390" y="243520"/>
                      </a:lnTo>
                      <a:lnTo>
                        <a:pt x="1779020" y="246653"/>
                      </a:lnTo>
                      <a:lnTo>
                        <a:pt x="1772998" y="258930"/>
                      </a:lnTo>
                      <a:lnTo>
                        <a:pt x="1764338" y="264221"/>
                      </a:lnTo>
                      <a:lnTo>
                        <a:pt x="1747005" y="270006"/>
                      </a:lnTo>
                      <a:cubicBezTo>
                        <a:pt x="1747005" y="270006"/>
                        <a:pt x="1744601" y="270725"/>
                        <a:pt x="1743399" y="271445"/>
                      </a:cubicBezTo>
                      <a:cubicBezTo>
                        <a:pt x="1742186" y="272163"/>
                        <a:pt x="1741231" y="275533"/>
                        <a:pt x="1741231" y="275533"/>
                      </a:cubicBezTo>
                      <a:lnTo>
                        <a:pt x="1740142" y="283003"/>
                      </a:lnTo>
                      <a:cubicBezTo>
                        <a:pt x="1740142" y="283003"/>
                        <a:pt x="1737378" y="288417"/>
                        <a:pt x="1737255" y="288901"/>
                      </a:cubicBezTo>
                      <a:cubicBezTo>
                        <a:pt x="1737131" y="289383"/>
                        <a:pt x="1734132" y="292383"/>
                        <a:pt x="1733043" y="293473"/>
                      </a:cubicBezTo>
                      <a:cubicBezTo>
                        <a:pt x="1731964" y="294551"/>
                        <a:pt x="1728112" y="294439"/>
                        <a:pt x="1727752" y="294911"/>
                      </a:cubicBezTo>
                      <a:cubicBezTo>
                        <a:pt x="1727393" y="295394"/>
                        <a:pt x="1725944" y="296843"/>
                        <a:pt x="1725944" y="298045"/>
                      </a:cubicBezTo>
                      <a:cubicBezTo>
                        <a:pt x="1725944" y="299247"/>
                        <a:pt x="1727022" y="301055"/>
                        <a:pt x="1727988" y="302617"/>
                      </a:cubicBezTo>
                      <a:cubicBezTo>
                        <a:pt x="1728954" y="304179"/>
                        <a:pt x="1733290" y="311289"/>
                        <a:pt x="1733290" y="311289"/>
                      </a:cubicBezTo>
                      <a:cubicBezTo>
                        <a:pt x="1733290" y="311289"/>
                        <a:pt x="1734492" y="316580"/>
                        <a:pt x="1734492" y="317063"/>
                      </a:cubicBezTo>
                      <a:cubicBezTo>
                        <a:pt x="1734492" y="317547"/>
                        <a:pt x="1734245" y="321759"/>
                        <a:pt x="1734245" y="322601"/>
                      </a:cubicBezTo>
                      <a:cubicBezTo>
                        <a:pt x="1734245" y="323443"/>
                        <a:pt x="1733761" y="324882"/>
                        <a:pt x="1735818" y="325847"/>
                      </a:cubicBezTo>
                      <a:cubicBezTo>
                        <a:pt x="1737862" y="326813"/>
                        <a:pt x="1741468" y="327532"/>
                        <a:pt x="1741468" y="327532"/>
                      </a:cubicBezTo>
                      <a:cubicBezTo>
                        <a:pt x="1741468" y="327532"/>
                        <a:pt x="1743400" y="324286"/>
                        <a:pt x="1746040" y="323926"/>
                      </a:cubicBezTo>
                      <a:cubicBezTo>
                        <a:pt x="1748692" y="323556"/>
                        <a:pt x="1749534" y="322836"/>
                        <a:pt x="1751455" y="323556"/>
                      </a:cubicBezTo>
                      <a:cubicBezTo>
                        <a:pt x="1753387" y="324286"/>
                        <a:pt x="1761092" y="325611"/>
                        <a:pt x="1763497" y="325971"/>
                      </a:cubicBezTo>
                      <a:cubicBezTo>
                        <a:pt x="1765900" y="326330"/>
                        <a:pt x="1769147" y="326207"/>
                        <a:pt x="1769629" y="326690"/>
                      </a:cubicBezTo>
                      <a:cubicBezTo>
                        <a:pt x="1770113" y="327172"/>
                        <a:pt x="1772404" y="331138"/>
                        <a:pt x="1772763" y="331868"/>
                      </a:cubicBezTo>
                      <a:cubicBezTo>
                        <a:pt x="1773123" y="332586"/>
                        <a:pt x="1776448" y="337080"/>
                        <a:pt x="1776448" y="337080"/>
                      </a:cubicBezTo>
                      <a:cubicBezTo>
                        <a:pt x="1776448" y="337080"/>
                        <a:pt x="1784963" y="334834"/>
                        <a:pt x="1785434" y="334834"/>
                      </a:cubicBezTo>
                      <a:cubicBezTo>
                        <a:pt x="1785918" y="334834"/>
                        <a:pt x="1792983" y="334036"/>
                        <a:pt x="1794264" y="334991"/>
                      </a:cubicBezTo>
                      <a:cubicBezTo>
                        <a:pt x="1795544" y="335956"/>
                        <a:pt x="1797960" y="339967"/>
                        <a:pt x="1798117" y="340450"/>
                      </a:cubicBezTo>
                      <a:cubicBezTo>
                        <a:pt x="1798274" y="340933"/>
                        <a:pt x="1797634" y="345741"/>
                        <a:pt x="1797634" y="346707"/>
                      </a:cubicBezTo>
                      <a:cubicBezTo>
                        <a:pt x="1797634" y="347673"/>
                        <a:pt x="1789457" y="355379"/>
                        <a:pt x="1789131" y="356019"/>
                      </a:cubicBezTo>
                      <a:cubicBezTo>
                        <a:pt x="1788805" y="356659"/>
                        <a:pt x="1782233" y="362590"/>
                        <a:pt x="1782233" y="362590"/>
                      </a:cubicBezTo>
                      <a:lnTo>
                        <a:pt x="1768911" y="376878"/>
                      </a:lnTo>
                      <a:lnTo>
                        <a:pt x="1758475" y="379124"/>
                      </a:lnTo>
                      <a:cubicBezTo>
                        <a:pt x="1758475" y="379124"/>
                        <a:pt x="1755431" y="383291"/>
                        <a:pt x="1755431" y="383775"/>
                      </a:cubicBezTo>
                      <a:cubicBezTo>
                        <a:pt x="1755431" y="384258"/>
                        <a:pt x="1757194" y="388594"/>
                        <a:pt x="1757194" y="388594"/>
                      </a:cubicBezTo>
                      <a:cubicBezTo>
                        <a:pt x="1757194" y="388594"/>
                        <a:pt x="1759283" y="391795"/>
                        <a:pt x="1759283" y="392279"/>
                      </a:cubicBezTo>
                      <a:cubicBezTo>
                        <a:pt x="1759283" y="392762"/>
                        <a:pt x="1754149" y="396773"/>
                        <a:pt x="1753824" y="398221"/>
                      </a:cubicBezTo>
                      <a:cubicBezTo>
                        <a:pt x="1753509" y="399659"/>
                        <a:pt x="1752700" y="402871"/>
                        <a:pt x="1752700" y="402871"/>
                      </a:cubicBezTo>
                      <a:cubicBezTo>
                        <a:pt x="1752700" y="402871"/>
                        <a:pt x="1752060" y="408971"/>
                        <a:pt x="1752858" y="409768"/>
                      </a:cubicBezTo>
                      <a:cubicBezTo>
                        <a:pt x="1753666" y="410576"/>
                        <a:pt x="1757677" y="412824"/>
                        <a:pt x="1758160" y="413138"/>
                      </a:cubicBezTo>
                      <a:cubicBezTo>
                        <a:pt x="1758643" y="413464"/>
                        <a:pt x="1763136" y="414744"/>
                        <a:pt x="1764259" y="415711"/>
                      </a:cubicBezTo>
                      <a:cubicBezTo>
                        <a:pt x="1765383" y="416677"/>
                        <a:pt x="1767146" y="417958"/>
                        <a:pt x="1769708" y="417160"/>
                      </a:cubicBezTo>
                      <a:cubicBezTo>
                        <a:pt x="1772280" y="416351"/>
                        <a:pt x="1775493" y="414430"/>
                        <a:pt x="1775975" y="414104"/>
                      </a:cubicBezTo>
                      <a:cubicBezTo>
                        <a:pt x="1776447" y="413789"/>
                        <a:pt x="1775975" y="409454"/>
                        <a:pt x="1779503" y="408813"/>
                      </a:cubicBezTo>
                      <a:cubicBezTo>
                        <a:pt x="1783030" y="408173"/>
                        <a:pt x="1787366" y="407690"/>
                        <a:pt x="1788333" y="407847"/>
                      </a:cubicBezTo>
                      <a:cubicBezTo>
                        <a:pt x="1789288" y="408004"/>
                        <a:pt x="1790254" y="408330"/>
                        <a:pt x="1790412" y="408813"/>
                      </a:cubicBezTo>
                      <a:cubicBezTo>
                        <a:pt x="1790580" y="409296"/>
                        <a:pt x="1789928" y="422125"/>
                        <a:pt x="1789771" y="422607"/>
                      </a:cubicBezTo>
                      <a:cubicBezTo>
                        <a:pt x="1789614" y="423090"/>
                        <a:pt x="1787367" y="433840"/>
                        <a:pt x="1787367" y="433840"/>
                      </a:cubicBezTo>
                      <a:lnTo>
                        <a:pt x="1781751" y="447802"/>
                      </a:lnTo>
                      <a:cubicBezTo>
                        <a:pt x="1781751" y="447802"/>
                        <a:pt x="1778381" y="451656"/>
                        <a:pt x="1777741" y="453744"/>
                      </a:cubicBezTo>
                      <a:cubicBezTo>
                        <a:pt x="1777100" y="455823"/>
                        <a:pt x="1775977" y="459844"/>
                        <a:pt x="1775977" y="461124"/>
                      </a:cubicBezTo>
                      <a:cubicBezTo>
                        <a:pt x="1775977" y="462405"/>
                        <a:pt x="1779987" y="469785"/>
                        <a:pt x="1780301" y="470425"/>
                      </a:cubicBezTo>
                      <a:cubicBezTo>
                        <a:pt x="1780627" y="471077"/>
                        <a:pt x="1782873" y="475569"/>
                        <a:pt x="1784154" y="477333"/>
                      </a:cubicBezTo>
                      <a:cubicBezTo>
                        <a:pt x="1785434" y="479097"/>
                        <a:pt x="1789613" y="480378"/>
                        <a:pt x="1790894" y="480703"/>
                      </a:cubicBezTo>
                      <a:cubicBezTo>
                        <a:pt x="1792174" y="481018"/>
                        <a:pt x="1798758" y="480220"/>
                        <a:pt x="1798758" y="480220"/>
                      </a:cubicBezTo>
                      <a:lnTo>
                        <a:pt x="1804858" y="481984"/>
                      </a:lnTo>
                      <a:cubicBezTo>
                        <a:pt x="1804858" y="481984"/>
                        <a:pt x="1807104" y="486476"/>
                        <a:pt x="1808384" y="488084"/>
                      </a:cubicBezTo>
                      <a:cubicBezTo>
                        <a:pt x="1809676" y="489690"/>
                        <a:pt x="1817371" y="491610"/>
                        <a:pt x="1818662" y="492576"/>
                      </a:cubicBezTo>
                      <a:cubicBezTo>
                        <a:pt x="1819943" y="493542"/>
                        <a:pt x="1825717" y="494822"/>
                        <a:pt x="1825717" y="494822"/>
                      </a:cubicBezTo>
                      <a:lnTo>
                        <a:pt x="1831491" y="496429"/>
                      </a:lnTo>
                      <a:lnTo>
                        <a:pt x="1836310" y="507661"/>
                      </a:lnTo>
                      <a:lnTo>
                        <a:pt x="1846903" y="522096"/>
                      </a:lnTo>
                      <a:lnTo>
                        <a:pt x="1854767" y="533498"/>
                      </a:lnTo>
                      <a:lnTo>
                        <a:pt x="1862147" y="537350"/>
                      </a:lnTo>
                      <a:lnTo>
                        <a:pt x="1863427" y="541035"/>
                      </a:lnTo>
                      <a:lnTo>
                        <a:pt x="1858137" y="542799"/>
                      </a:lnTo>
                      <a:cubicBezTo>
                        <a:pt x="1858137" y="542799"/>
                        <a:pt x="1852835" y="548101"/>
                        <a:pt x="1851711" y="549539"/>
                      </a:cubicBezTo>
                      <a:cubicBezTo>
                        <a:pt x="1850587" y="550988"/>
                        <a:pt x="1847544" y="555481"/>
                        <a:pt x="1846904" y="555964"/>
                      </a:cubicBezTo>
                      <a:cubicBezTo>
                        <a:pt x="1846264" y="556447"/>
                        <a:pt x="1839355" y="558525"/>
                        <a:pt x="1839355" y="558525"/>
                      </a:cubicBezTo>
                      <a:lnTo>
                        <a:pt x="1824032" y="555235"/>
                      </a:lnTo>
                      <a:lnTo>
                        <a:pt x="1816326" y="553550"/>
                      </a:lnTo>
                      <a:lnTo>
                        <a:pt x="1817056" y="551146"/>
                      </a:lnTo>
                      <a:lnTo>
                        <a:pt x="1826437" y="548742"/>
                      </a:lnTo>
                      <a:cubicBezTo>
                        <a:pt x="1826437" y="548742"/>
                        <a:pt x="1826437" y="547057"/>
                        <a:pt x="1826437" y="546338"/>
                      </a:cubicBezTo>
                      <a:cubicBezTo>
                        <a:pt x="1826437" y="545608"/>
                        <a:pt x="1824280" y="538632"/>
                        <a:pt x="1824280" y="538632"/>
                      </a:cubicBezTo>
                      <a:lnTo>
                        <a:pt x="1824751" y="530442"/>
                      </a:lnTo>
                      <a:lnTo>
                        <a:pt x="1816809" y="520580"/>
                      </a:lnTo>
                      <a:lnTo>
                        <a:pt x="1801486" y="503482"/>
                      </a:lnTo>
                      <a:lnTo>
                        <a:pt x="1792174" y="493698"/>
                      </a:lnTo>
                      <a:lnTo>
                        <a:pt x="1784311" y="487756"/>
                      </a:lnTo>
                      <a:cubicBezTo>
                        <a:pt x="1784311" y="487756"/>
                        <a:pt x="1775166" y="483903"/>
                        <a:pt x="1774201" y="483431"/>
                      </a:cubicBezTo>
                      <a:cubicBezTo>
                        <a:pt x="1773246" y="482949"/>
                        <a:pt x="1771796" y="482139"/>
                        <a:pt x="1771796" y="482139"/>
                      </a:cubicBezTo>
                      <a:cubicBezTo>
                        <a:pt x="1771796" y="482139"/>
                        <a:pt x="1769392" y="483431"/>
                        <a:pt x="1768910" y="483589"/>
                      </a:cubicBezTo>
                      <a:cubicBezTo>
                        <a:pt x="1768426" y="483746"/>
                        <a:pt x="1763934" y="488565"/>
                        <a:pt x="1763934" y="488565"/>
                      </a:cubicBezTo>
                      <a:cubicBezTo>
                        <a:pt x="1763934" y="488565"/>
                        <a:pt x="1762171" y="493215"/>
                        <a:pt x="1762171" y="494339"/>
                      </a:cubicBezTo>
                      <a:cubicBezTo>
                        <a:pt x="1762171" y="495463"/>
                        <a:pt x="1762968" y="498990"/>
                        <a:pt x="1763934" y="500112"/>
                      </a:cubicBezTo>
                      <a:cubicBezTo>
                        <a:pt x="1764900" y="501236"/>
                        <a:pt x="1762810" y="509098"/>
                        <a:pt x="1762496" y="509582"/>
                      </a:cubicBezTo>
                      <a:cubicBezTo>
                        <a:pt x="1762171" y="510065"/>
                        <a:pt x="1751421" y="516962"/>
                        <a:pt x="1751421" y="516962"/>
                      </a:cubicBezTo>
                      <a:cubicBezTo>
                        <a:pt x="1751421" y="516962"/>
                        <a:pt x="1743231" y="519850"/>
                        <a:pt x="1743074" y="520332"/>
                      </a:cubicBezTo>
                      <a:cubicBezTo>
                        <a:pt x="1742917" y="520816"/>
                        <a:pt x="1739221" y="523546"/>
                        <a:pt x="1738581" y="523702"/>
                      </a:cubicBezTo>
                      <a:cubicBezTo>
                        <a:pt x="1737940" y="523871"/>
                        <a:pt x="1733930" y="523871"/>
                        <a:pt x="1733930" y="522747"/>
                      </a:cubicBezTo>
                      <a:cubicBezTo>
                        <a:pt x="1733930" y="521624"/>
                        <a:pt x="1734088" y="518726"/>
                        <a:pt x="1734570" y="516648"/>
                      </a:cubicBezTo>
                      <a:cubicBezTo>
                        <a:pt x="1735054" y="514558"/>
                        <a:pt x="1736817" y="512468"/>
                        <a:pt x="1735367" y="511188"/>
                      </a:cubicBezTo>
                      <a:cubicBezTo>
                        <a:pt x="1733930" y="509908"/>
                        <a:pt x="1725101" y="506694"/>
                        <a:pt x="1725101" y="506694"/>
                      </a:cubicBezTo>
                      <a:lnTo>
                        <a:pt x="1717877" y="502684"/>
                      </a:lnTo>
                      <a:cubicBezTo>
                        <a:pt x="1717877" y="502684"/>
                        <a:pt x="1712699" y="500471"/>
                        <a:pt x="1712339" y="500359"/>
                      </a:cubicBezTo>
                      <a:cubicBezTo>
                        <a:pt x="1711979" y="500236"/>
                        <a:pt x="1710171" y="499876"/>
                        <a:pt x="1709935" y="499517"/>
                      </a:cubicBezTo>
                      <a:cubicBezTo>
                        <a:pt x="1709699" y="499157"/>
                        <a:pt x="1708250" y="498911"/>
                        <a:pt x="1708250" y="498911"/>
                      </a:cubicBezTo>
                      <a:cubicBezTo>
                        <a:pt x="1708250" y="498911"/>
                        <a:pt x="1704397" y="498911"/>
                        <a:pt x="1703914" y="498788"/>
                      </a:cubicBezTo>
                      <a:cubicBezTo>
                        <a:pt x="1703431" y="498675"/>
                        <a:pt x="1698017" y="497585"/>
                        <a:pt x="1697534" y="497585"/>
                      </a:cubicBezTo>
                      <a:cubicBezTo>
                        <a:pt x="1697063" y="497585"/>
                        <a:pt x="1693209" y="497585"/>
                        <a:pt x="1692602" y="497227"/>
                      </a:cubicBezTo>
                      <a:cubicBezTo>
                        <a:pt x="1692007" y="496867"/>
                        <a:pt x="1687312" y="493857"/>
                        <a:pt x="1686582" y="493373"/>
                      </a:cubicBezTo>
                      <a:cubicBezTo>
                        <a:pt x="1685863" y="492891"/>
                        <a:pt x="1682852" y="491205"/>
                        <a:pt x="1682370" y="490970"/>
                      </a:cubicBezTo>
                      <a:cubicBezTo>
                        <a:pt x="1681898" y="490734"/>
                        <a:pt x="1680932" y="490846"/>
                        <a:pt x="1679123" y="490734"/>
                      </a:cubicBezTo>
                      <a:cubicBezTo>
                        <a:pt x="1677315" y="490610"/>
                        <a:pt x="1674428" y="493262"/>
                        <a:pt x="1673833" y="493373"/>
                      </a:cubicBezTo>
                      <a:cubicBezTo>
                        <a:pt x="1673225" y="493497"/>
                        <a:pt x="1669980" y="494822"/>
                        <a:pt x="1669373" y="495058"/>
                      </a:cubicBezTo>
                      <a:cubicBezTo>
                        <a:pt x="1668778" y="495305"/>
                        <a:pt x="1664206" y="497102"/>
                        <a:pt x="1663475" y="497102"/>
                      </a:cubicBezTo>
                      <a:cubicBezTo>
                        <a:pt x="1662757" y="497102"/>
                        <a:pt x="1658105" y="499034"/>
                        <a:pt x="1658105" y="499034"/>
                      </a:cubicBezTo>
                      <a:lnTo>
                        <a:pt x="1653253" y="503370"/>
                      </a:lnTo>
                      <a:lnTo>
                        <a:pt x="1651287" y="509020"/>
                      </a:lnTo>
                      <a:cubicBezTo>
                        <a:pt x="1651287" y="509020"/>
                        <a:pt x="1650321" y="513918"/>
                        <a:pt x="1650163" y="514636"/>
                      </a:cubicBezTo>
                      <a:cubicBezTo>
                        <a:pt x="1649994" y="515355"/>
                        <a:pt x="1651118" y="519456"/>
                        <a:pt x="1651287" y="519691"/>
                      </a:cubicBezTo>
                      <a:cubicBezTo>
                        <a:pt x="1651445" y="519938"/>
                        <a:pt x="1653769" y="520971"/>
                        <a:pt x="1653769" y="520971"/>
                      </a:cubicBezTo>
                      <a:lnTo>
                        <a:pt x="1656252" y="520331"/>
                      </a:lnTo>
                      <a:lnTo>
                        <a:pt x="1662756" y="517928"/>
                      </a:lnTo>
                      <a:lnTo>
                        <a:pt x="1666126" y="517928"/>
                      </a:lnTo>
                      <a:lnTo>
                        <a:pt x="1665642" y="521781"/>
                      </a:lnTo>
                      <a:lnTo>
                        <a:pt x="1660588" y="527801"/>
                      </a:lnTo>
                      <a:lnTo>
                        <a:pt x="1659835" y="531396"/>
                      </a:lnTo>
                      <a:lnTo>
                        <a:pt x="1659149" y="534699"/>
                      </a:lnTo>
                      <a:lnTo>
                        <a:pt x="1656521" y="538036"/>
                      </a:lnTo>
                      <a:lnTo>
                        <a:pt x="1655297" y="539597"/>
                      </a:lnTo>
                      <a:lnTo>
                        <a:pt x="1650242" y="541281"/>
                      </a:lnTo>
                      <a:cubicBezTo>
                        <a:pt x="1650242" y="541281"/>
                        <a:pt x="1643739" y="542965"/>
                        <a:pt x="1640616" y="542965"/>
                      </a:cubicBezTo>
                      <a:cubicBezTo>
                        <a:pt x="1637482" y="542965"/>
                        <a:pt x="1630022" y="543438"/>
                        <a:pt x="1628091" y="543438"/>
                      </a:cubicBezTo>
                      <a:cubicBezTo>
                        <a:pt x="1626170" y="543438"/>
                        <a:pt x="1621834" y="545370"/>
                        <a:pt x="1621834" y="545370"/>
                      </a:cubicBezTo>
                      <a:lnTo>
                        <a:pt x="1581642" y="565746"/>
                      </a:lnTo>
                      <a:lnTo>
                        <a:pt x="1566556" y="573936"/>
                      </a:lnTo>
                      <a:lnTo>
                        <a:pt x="1535103" y="592549"/>
                      </a:lnTo>
                      <a:cubicBezTo>
                        <a:pt x="1535103" y="592549"/>
                        <a:pt x="1519376" y="600413"/>
                        <a:pt x="1517614" y="600895"/>
                      </a:cubicBezTo>
                      <a:cubicBezTo>
                        <a:pt x="1515839" y="601377"/>
                        <a:pt x="1508458" y="606826"/>
                        <a:pt x="1506694" y="607635"/>
                      </a:cubicBezTo>
                      <a:cubicBezTo>
                        <a:pt x="1504931" y="608433"/>
                        <a:pt x="1499472" y="610522"/>
                        <a:pt x="1498988" y="610522"/>
                      </a:cubicBezTo>
                      <a:cubicBezTo>
                        <a:pt x="1498517" y="610522"/>
                        <a:pt x="1494664" y="607635"/>
                        <a:pt x="1494181" y="606994"/>
                      </a:cubicBezTo>
                      <a:cubicBezTo>
                        <a:pt x="1493698" y="606342"/>
                        <a:pt x="1494181" y="602500"/>
                        <a:pt x="1494181" y="602500"/>
                      </a:cubicBezTo>
                      <a:lnTo>
                        <a:pt x="1500921" y="600085"/>
                      </a:lnTo>
                      <a:lnTo>
                        <a:pt x="1510706" y="595760"/>
                      </a:lnTo>
                      <a:cubicBezTo>
                        <a:pt x="1510706" y="595760"/>
                        <a:pt x="1524186" y="590458"/>
                        <a:pt x="1524668" y="590144"/>
                      </a:cubicBezTo>
                      <a:cubicBezTo>
                        <a:pt x="1525152" y="589818"/>
                        <a:pt x="1528522" y="587414"/>
                        <a:pt x="1529004" y="586605"/>
                      </a:cubicBezTo>
                      <a:cubicBezTo>
                        <a:pt x="1529488" y="585808"/>
                        <a:pt x="1529801" y="581954"/>
                        <a:pt x="1529801" y="581314"/>
                      </a:cubicBezTo>
                      <a:cubicBezTo>
                        <a:pt x="1529801" y="580674"/>
                        <a:pt x="1528364" y="578584"/>
                        <a:pt x="1527555" y="577786"/>
                      </a:cubicBezTo>
                      <a:cubicBezTo>
                        <a:pt x="1526757" y="576978"/>
                        <a:pt x="1523230" y="579224"/>
                        <a:pt x="1523230" y="579224"/>
                      </a:cubicBezTo>
                      <a:cubicBezTo>
                        <a:pt x="1523230" y="579224"/>
                        <a:pt x="1518254" y="583718"/>
                        <a:pt x="1517614" y="584201"/>
                      </a:cubicBezTo>
                      <a:cubicBezTo>
                        <a:pt x="1516962" y="584683"/>
                        <a:pt x="1509750" y="585965"/>
                        <a:pt x="1508784" y="585807"/>
                      </a:cubicBezTo>
                      <a:cubicBezTo>
                        <a:pt x="1507818" y="585649"/>
                        <a:pt x="1502202" y="585166"/>
                        <a:pt x="1502202" y="585166"/>
                      </a:cubicBezTo>
                      <a:lnTo>
                        <a:pt x="1500921" y="580505"/>
                      </a:lnTo>
                      <a:cubicBezTo>
                        <a:pt x="1500921" y="580505"/>
                        <a:pt x="1504291" y="569922"/>
                        <a:pt x="1504291" y="568631"/>
                      </a:cubicBezTo>
                      <a:cubicBezTo>
                        <a:pt x="1504291" y="567350"/>
                        <a:pt x="1503651" y="564778"/>
                        <a:pt x="1503651" y="564778"/>
                      </a:cubicBezTo>
                      <a:lnTo>
                        <a:pt x="1502202" y="564621"/>
                      </a:lnTo>
                      <a:lnTo>
                        <a:pt x="1495305" y="572327"/>
                      </a:lnTo>
                      <a:cubicBezTo>
                        <a:pt x="1495305" y="572327"/>
                        <a:pt x="1488722" y="577303"/>
                        <a:pt x="1487925" y="577786"/>
                      </a:cubicBezTo>
                      <a:cubicBezTo>
                        <a:pt x="1487115" y="578259"/>
                        <a:pt x="1482465" y="583402"/>
                        <a:pt x="1482465" y="583402"/>
                      </a:cubicBezTo>
                      <a:lnTo>
                        <a:pt x="1477331" y="590299"/>
                      </a:lnTo>
                      <a:lnTo>
                        <a:pt x="1467659" y="592299"/>
                      </a:lnTo>
                      <a:lnTo>
                        <a:pt x="1462009" y="592907"/>
                      </a:lnTo>
                      <a:lnTo>
                        <a:pt x="1454663" y="594591"/>
                      </a:lnTo>
                      <a:cubicBezTo>
                        <a:pt x="1454663" y="594591"/>
                        <a:pt x="1450090" y="598443"/>
                        <a:pt x="1449731" y="598803"/>
                      </a:cubicBezTo>
                      <a:cubicBezTo>
                        <a:pt x="1449371" y="599163"/>
                        <a:pt x="1444316" y="604341"/>
                        <a:pt x="1443710" y="604576"/>
                      </a:cubicBezTo>
                      <a:cubicBezTo>
                        <a:pt x="1443103" y="604824"/>
                        <a:pt x="1438531" y="604576"/>
                        <a:pt x="1437689" y="604464"/>
                      </a:cubicBezTo>
                      <a:cubicBezTo>
                        <a:pt x="1436846" y="604340"/>
                        <a:pt x="1433960" y="605419"/>
                        <a:pt x="1433600" y="605902"/>
                      </a:cubicBezTo>
                      <a:cubicBezTo>
                        <a:pt x="1433240" y="606386"/>
                        <a:pt x="1436363" y="609036"/>
                        <a:pt x="1436363" y="609036"/>
                      </a:cubicBezTo>
                      <a:lnTo>
                        <a:pt x="1438655" y="612406"/>
                      </a:lnTo>
                      <a:lnTo>
                        <a:pt x="1439857" y="619259"/>
                      </a:lnTo>
                      <a:cubicBezTo>
                        <a:pt x="1439857" y="619259"/>
                        <a:pt x="1437205" y="629492"/>
                        <a:pt x="1437205" y="629851"/>
                      </a:cubicBezTo>
                      <a:cubicBezTo>
                        <a:pt x="1437205" y="630211"/>
                        <a:pt x="1439621" y="636591"/>
                        <a:pt x="1439621" y="637075"/>
                      </a:cubicBezTo>
                      <a:cubicBezTo>
                        <a:pt x="1439621" y="637558"/>
                        <a:pt x="1438778" y="641287"/>
                        <a:pt x="1438531" y="641894"/>
                      </a:cubicBezTo>
                      <a:cubicBezTo>
                        <a:pt x="1438296" y="642489"/>
                        <a:pt x="1434566" y="644534"/>
                        <a:pt x="1432758" y="644422"/>
                      </a:cubicBezTo>
                      <a:cubicBezTo>
                        <a:pt x="1430950" y="644298"/>
                        <a:pt x="1429624" y="643816"/>
                        <a:pt x="1428422" y="642614"/>
                      </a:cubicBezTo>
                      <a:cubicBezTo>
                        <a:pt x="1427220" y="641412"/>
                        <a:pt x="1425894" y="637918"/>
                        <a:pt x="1425412" y="637076"/>
                      </a:cubicBezTo>
                      <a:cubicBezTo>
                        <a:pt x="1424941" y="636234"/>
                        <a:pt x="1423131" y="632021"/>
                        <a:pt x="1423131" y="632021"/>
                      </a:cubicBezTo>
                      <a:lnTo>
                        <a:pt x="1421087" y="631785"/>
                      </a:lnTo>
                      <a:cubicBezTo>
                        <a:pt x="1421087" y="631785"/>
                        <a:pt x="1419402" y="632987"/>
                        <a:pt x="1419043" y="633469"/>
                      </a:cubicBezTo>
                      <a:cubicBezTo>
                        <a:pt x="1418672" y="633952"/>
                        <a:pt x="1420121" y="637434"/>
                        <a:pt x="1420121" y="637434"/>
                      </a:cubicBezTo>
                      <a:cubicBezTo>
                        <a:pt x="1420121" y="637434"/>
                        <a:pt x="1421447" y="642007"/>
                        <a:pt x="1421447" y="642972"/>
                      </a:cubicBezTo>
                      <a:cubicBezTo>
                        <a:pt x="1421447" y="643938"/>
                        <a:pt x="1423009" y="645017"/>
                        <a:pt x="1423009" y="645017"/>
                      </a:cubicBezTo>
                      <a:lnTo>
                        <a:pt x="1422772" y="650802"/>
                      </a:lnTo>
                      <a:cubicBezTo>
                        <a:pt x="1422772" y="650802"/>
                        <a:pt x="1419077" y="656891"/>
                        <a:pt x="1417953" y="658497"/>
                      </a:cubicBezTo>
                      <a:cubicBezTo>
                        <a:pt x="1416830" y="660103"/>
                        <a:pt x="1415067" y="664597"/>
                        <a:pt x="1414741" y="665237"/>
                      </a:cubicBezTo>
                      <a:cubicBezTo>
                        <a:pt x="1414427" y="665877"/>
                        <a:pt x="1413786" y="671662"/>
                        <a:pt x="1413786" y="672460"/>
                      </a:cubicBezTo>
                      <a:cubicBezTo>
                        <a:pt x="1413786" y="673268"/>
                        <a:pt x="1417953" y="675830"/>
                        <a:pt x="1418593" y="675830"/>
                      </a:cubicBezTo>
                      <a:cubicBezTo>
                        <a:pt x="1419234" y="675830"/>
                        <a:pt x="1425019" y="677280"/>
                        <a:pt x="1425816" y="677762"/>
                      </a:cubicBezTo>
                      <a:cubicBezTo>
                        <a:pt x="1426625" y="678235"/>
                        <a:pt x="1429344" y="684817"/>
                        <a:pt x="1429344" y="685783"/>
                      </a:cubicBezTo>
                      <a:cubicBezTo>
                        <a:pt x="1429344" y="686749"/>
                        <a:pt x="1430793" y="691073"/>
                        <a:pt x="1430793" y="691073"/>
                      </a:cubicBezTo>
                      <a:lnTo>
                        <a:pt x="1447082" y="701351"/>
                      </a:lnTo>
                      <a:cubicBezTo>
                        <a:pt x="1447082" y="701351"/>
                        <a:pt x="1453585" y="705440"/>
                        <a:pt x="1454540" y="706643"/>
                      </a:cubicBezTo>
                      <a:cubicBezTo>
                        <a:pt x="1455506" y="707845"/>
                        <a:pt x="1460078" y="716270"/>
                        <a:pt x="1460078" y="717955"/>
                      </a:cubicBezTo>
                      <a:cubicBezTo>
                        <a:pt x="1460078" y="719640"/>
                        <a:pt x="1459112" y="726145"/>
                        <a:pt x="1459112" y="726145"/>
                      </a:cubicBezTo>
                      <a:cubicBezTo>
                        <a:pt x="1459112" y="726145"/>
                        <a:pt x="1453338" y="728549"/>
                        <a:pt x="1452137" y="728785"/>
                      </a:cubicBezTo>
                      <a:cubicBezTo>
                        <a:pt x="1450935" y="729032"/>
                        <a:pt x="1445397" y="729751"/>
                        <a:pt x="1445397" y="729751"/>
                      </a:cubicBezTo>
                      <a:lnTo>
                        <a:pt x="1443229" y="734570"/>
                      </a:lnTo>
                      <a:lnTo>
                        <a:pt x="1446116" y="742995"/>
                      </a:lnTo>
                      <a:lnTo>
                        <a:pt x="1452463" y="749488"/>
                      </a:lnTo>
                      <a:cubicBezTo>
                        <a:pt x="1452463" y="749488"/>
                        <a:pt x="1460158" y="752061"/>
                        <a:pt x="1460483" y="752543"/>
                      </a:cubicBezTo>
                      <a:cubicBezTo>
                        <a:pt x="1460798" y="753025"/>
                        <a:pt x="1460798" y="757834"/>
                        <a:pt x="1460798" y="757834"/>
                      </a:cubicBezTo>
                      <a:cubicBezTo>
                        <a:pt x="1460798" y="757834"/>
                        <a:pt x="1459034" y="760238"/>
                        <a:pt x="1457428" y="761687"/>
                      </a:cubicBezTo>
                      <a:cubicBezTo>
                        <a:pt x="1455833" y="763136"/>
                        <a:pt x="1454541" y="765854"/>
                        <a:pt x="1453418" y="766820"/>
                      </a:cubicBezTo>
                      <a:cubicBezTo>
                        <a:pt x="1452294" y="767786"/>
                        <a:pt x="1450373" y="772122"/>
                        <a:pt x="1450373" y="772762"/>
                      </a:cubicBezTo>
                      <a:cubicBezTo>
                        <a:pt x="1450373" y="773402"/>
                        <a:pt x="1452777" y="779019"/>
                        <a:pt x="1452777" y="779817"/>
                      </a:cubicBezTo>
                      <a:cubicBezTo>
                        <a:pt x="1452777" y="780626"/>
                        <a:pt x="1457113" y="782063"/>
                        <a:pt x="1457428" y="781581"/>
                      </a:cubicBezTo>
                      <a:cubicBezTo>
                        <a:pt x="1457753" y="781108"/>
                        <a:pt x="1461449" y="776772"/>
                        <a:pt x="1461449" y="776772"/>
                      </a:cubicBezTo>
                      <a:lnTo>
                        <a:pt x="1465290" y="772122"/>
                      </a:lnTo>
                      <a:lnTo>
                        <a:pt x="1471873" y="769876"/>
                      </a:lnTo>
                      <a:lnTo>
                        <a:pt x="1478456" y="769224"/>
                      </a:lnTo>
                      <a:lnTo>
                        <a:pt x="1488082" y="781266"/>
                      </a:lnTo>
                      <a:cubicBezTo>
                        <a:pt x="1488082" y="781266"/>
                        <a:pt x="1494823" y="784794"/>
                        <a:pt x="1495463" y="785602"/>
                      </a:cubicBezTo>
                      <a:cubicBezTo>
                        <a:pt x="1496103" y="786400"/>
                        <a:pt x="1498349" y="791376"/>
                        <a:pt x="1498518" y="791860"/>
                      </a:cubicBezTo>
                      <a:cubicBezTo>
                        <a:pt x="1498676" y="792342"/>
                        <a:pt x="1500922" y="800678"/>
                        <a:pt x="1500597" y="801801"/>
                      </a:cubicBezTo>
                      <a:cubicBezTo>
                        <a:pt x="1500282" y="802925"/>
                        <a:pt x="1500282" y="809507"/>
                        <a:pt x="1500113" y="809990"/>
                      </a:cubicBezTo>
                      <a:cubicBezTo>
                        <a:pt x="1499955" y="810473"/>
                        <a:pt x="1495946" y="819133"/>
                        <a:pt x="1495620" y="819943"/>
                      </a:cubicBezTo>
                      <a:cubicBezTo>
                        <a:pt x="1495305" y="820741"/>
                        <a:pt x="1492250" y="825717"/>
                        <a:pt x="1491295" y="826514"/>
                      </a:cubicBezTo>
                      <a:cubicBezTo>
                        <a:pt x="1490329" y="827322"/>
                        <a:pt x="1488239" y="826514"/>
                        <a:pt x="1488082" y="825716"/>
                      </a:cubicBezTo>
                      <a:cubicBezTo>
                        <a:pt x="1487925" y="824918"/>
                        <a:pt x="1484870" y="820424"/>
                        <a:pt x="1484870" y="819941"/>
                      </a:cubicBezTo>
                      <a:cubicBezTo>
                        <a:pt x="1484870" y="819458"/>
                        <a:pt x="1485196" y="810315"/>
                        <a:pt x="1485039" y="809831"/>
                      </a:cubicBezTo>
                      <a:cubicBezTo>
                        <a:pt x="1484870" y="809348"/>
                        <a:pt x="1482793" y="806776"/>
                        <a:pt x="1482309" y="806619"/>
                      </a:cubicBezTo>
                      <a:cubicBezTo>
                        <a:pt x="1481826" y="806461"/>
                        <a:pt x="1479254" y="805979"/>
                        <a:pt x="1479254" y="805979"/>
                      </a:cubicBezTo>
                      <a:lnTo>
                        <a:pt x="1476850" y="810315"/>
                      </a:lnTo>
                      <a:lnTo>
                        <a:pt x="1475086" y="815123"/>
                      </a:lnTo>
                      <a:lnTo>
                        <a:pt x="1475400" y="826199"/>
                      </a:lnTo>
                      <a:cubicBezTo>
                        <a:pt x="1475400" y="826199"/>
                        <a:pt x="1477175" y="830209"/>
                        <a:pt x="1477332" y="830693"/>
                      </a:cubicBezTo>
                      <a:cubicBezTo>
                        <a:pt x="1477489" y="831176"/>
                        <a:pt x="1479422" y="838399"/>
                        <a:pt x="1479422" y="838871"/>
                      </a:cubicBezTo>
                      <a:cubicBezTo>
                        <a:pt x="1479422" y="839354"/>
                        <a:pt x="1475726" y="844488"/>
                        <a:pt x="1475726" y="844488"/>
                      </a:cubicBezTo>
                      <a:lnTo>
                        <a:pt x="1472065" y="845150"/>
                      </a:lnTo>
                      <a:lnTo>
                        <a:pt x="1471233" y="845296"/>
                      </a:lnTo>
                      <a:lnTo>
                        <a:pt x="1463697" y="841443"/>
                      </a:lnTo>
                      <a:cubicBezTo>
                        <a:pt x="1463697" y="841443"/>
                        <a:pt x="1463258" y="840971"/>
                        <a:pt x="1462573" y="840241"/>
                      </a:cubicBezTo>
                      <a:cubicBezTo>
                        <a:pt x="1460382" y="837860"/>
                        <a:pt x="1455642" y="832748"/>
                        <a:pt x="1455023" y="832131"/>
                      </a:cubicBezTo>
                      <a:cubicBezTo>
                        <a:pt x="1454226" y="831333"/>
                        <a:pt x="1452777" y="829243"/>
                        <a:pt x="1452777" y="829243"/>
                      </a:cubicBezTo>
                      <a:lnTo>
                        <a:pt x="1449891" y="827963"/>
                      </a:lnTo>
                      <a:lnTo>
                        <a:pt x="1448285" y="829569"/>
                      </a:lnTo>
                      <a:lnTo>
                        <a:pt x="1442185" y="845296"/>
                      </a:lnTo>
                      <a:cubicBezTo>
                        <a:pt x="1442185" y="845296"/>
                        <a:pt x="1436411" y="873221"/>
                        <a:pt x="1436411" y="875783"/>
                      </a:cubicBezTo>
                      <a:cubicBezTo>
                        <a:pt x="1436411" y="878356"/>
                        <a:pt x="1436736" y="891509"/>
                        <a:pt x="1436736" y="891509"/>
                      </a:cubicBezTo>
                      <a:cubicBezTo>
                        <a:pt x="1436736" y="891509"/>
                        <a:pt x="1441230" y="901461"/>
                        <a:pt x="1443151" y="905315"/>
                      </a:cubicBezTo>
                      <a:cubicBezTo>
                        <a:pt x="1445071" y="909167"/>
                        <a:pt x="1443476" y="924569"/>
                        <a:pt x="1443476" y="924569"/>
                      </a:cubicBezTo>
                      <a:lnTo>
                        <a:pt x="1443791" y="936769"/>
                      </a:lnTo>
                      <a:cubicBezTo>
                        <a:pt x="1443791" y="936769"/>
                        <a:pt x="1439624" y="941576"/>
                        <a:pt x="1437377" y="945430"/>
                      </a:cubicBezTo>
                      <a:cubicBezTo>
                        <a:pt x="1435130" y="949283"/>
                        <a:pt x="1440578" y="952810"/>
                        <a:pt x="1440578" y="952810"/>
                      </a:cubicBezTo>
                      <a:lnTo>
                        <a:pt x="1447318" y="962436"/>
                      </a:lnTo>
                      <a:lnTo>
                        <a:pt x="1449890" y="972074"/>
                      </a:lnTo>
                      <a:lnTo>
                        <a:pt x="1460156" y="1008661"/>
                      </a:lnTo>
                      <a:lnTo>
                        <a:pt x="1469143" y="1038822"/>
                      </a:lnTo>
                      <a:lnTo>
                        <a:pt x="1482308" y="1062255"/>
                      </a:lnTo>
                      <a:lnTo>
                        <a:pt x="1489363" y="1072521"/>
                      </a:lnTo>
                      <a:lnTo>
                        <a:pt x="1493542" y="1077015"/>
                      </a:lnTo>
                      <a:lnTo>
                        <a:pt x="1500282" y="1077015"/>
                      </a:lnTo>
                      <a:cubicBezTo>
                        <a:pt x="1500282" y="1077015"/>
                        <a:pt x="1506382" y="1081509"/>
                        <a:pt x="1506697" y="1082475"/>
                      </a:cubicBezTo>
                      <a:cubicBezTo>
                        <a:pt x="1507022" y="1083441"/>
                        <a:pt x="1513437" y="1091147"/>
                        <a:pt x="1513762" y="1092427"/>
                      </a:cubicBezTo>
                      <a:cubicBezTo>
                        <a:pt x="1514077" y="1093708"/>
                        <a:pt x="1519862" y="1099482"/>
                        <a:pt x="1520817" y="1100448"/>
                      </a:cubicBezTo>
                      <a:cubicBezTo>
                        <a:pt x="1521783" y="1101413"/>
                        <a:pt x="1533982" y="1119061"/>
                        <a:pt x="1533982" y="1119061"/>
                      </a:cubicBezTo>
                      <a:lnTo>
                        <a:pt x="1542969" y="1128687"/>
                      </a:lnTo>
                      <a:lnTo>
                        <a:pt x="1553561" y="1135113"/>
                      </a:lnTo>
                      <a:lnTo>
                        <a:pt x="1560616" y="1138966"/>
                      </a:lnTo>
                      <a:cubicBezTo>
                        <a:pt x="1560616" y="1138966"/>
                        <a:pt x="1562548" y="1138966"/>
                        <a:pt x="1563829" y="1138966"/>
                      </a:cubicBezTo>
                      <a:cubicBezTo>
                        <a:pt x="1565110" y="1138966"/>
                        <a:pt x="1578915" y="1141853"/>
                        <a:pt x="1578915" y="1141853"/>
                      </a:cubicBezTo>
                      <a:cubicBezTo>
                        <a:pt x="1578915" y="1141853"/>
                        <a:pt x="1583409" y="1141527"/>
                        <a:pt x="1584690" y="1141853"/>
                      </a:cubicBezTo>
                      <a:cubicBezTo>
                        <a:pt x="1585970" y="1142167"/>
                        <a:pt x="1591755" y="1140887"/>
                        <a:pt x="1592710" y="1141853"/>
                      </a:cubicBezTo>
                      <a:cubicBezTo>
                        <a:pt x="1593676" y="1142818"/>
                        <a:pt x="1601382" y="1148593"/>
                        <a:pt x="1602022" y="1149559"/>
                      </a:cubicBezTo>
                      <a:cubicBezTo>
                        <a:pt x="1602662" y="1150513"/>
                        <a:pt x="1609728" y="1158545"/>
                        <a:pt x="1610683" y="1159500"/>
                      </a:cubicBezTo>
                      <a:cubicBezTo>
                        <a:pt x="1611649" y="1160467"/>
                        <a:pt x="1638935" y="1186145"/>
                        <a:pt x="1638935" y="1186145"/>
                      </a:cubicBezTo>
                      <a:lnTo>
                        <a:pt x="1661558" y="1207803"/>
                      </a:lnTo>
                      <a:lnTo>
                        <a:pt x="1696695" y="1237650"/>
                      </a:lnTo>
                      <a:cubicBezTo>
                        <a:pt x="1696695" y="1237650"/>
                        <a:pt x="1709703" y="1245355"/>
                        <a:pt x="1710658" y="1246805"/>
                      </a:cubicBezTo>
                      <a:cubicBezTo>
                        <a:pt x="1711624" y="1248242"/>
                        <a:pt x="1729922" y="1256915"/>
                        <a:pt x="1729922" y="1256915"/>
                      </a:cubicBezTo>
                      <a:lnTo>
                        <a:pt x="1741953" y="1262689"/>
                      </a:lnTo>
                      <a:lnTo>
                        <a:pt x="1750613" y="1265092"/>
                      </a:lnTo>
                      <a:lnTo>
                        <a:pt x="1756713" y="1263486"/>
                      </a:lnTo>
                      <a:cubicBezTo>
                        <a:pt x="1756713" y="1263486"/>
                        <a:pt x="1763453" y="1265418"/>
                        <a:pt x="1764419" y="1266698"/>
                      </a:cubicBezTo>
                      <a:cubicBezTo>
                        <a:pt x="1765385" y="1267979"/>
                        <a:pt x="1774046" y="1276325"/>
                        <a:pt x="1774046" y="1276325"/>
                      </a:cubicBezTo>
                      <a:cubicBezTo>
                        <a:pt x="1774046" y="1276325"/>
                        <a:pt x="1782718" y="1281459"/>
                        <a:pt x="1784313" y="1283391"/>
                      </a:cubicBezTo>
                      <a:cubicBezTo>
                        <a:pt x="1785919" y="1285311"/>
                        <a:pt x="1790098" y="1289805"/>
                        <a:pt x="1790098" y="1289805"/>
                      </a:cubicBezTo>
                      <a:cubicBezTo>
                        <a:pt x="1790098" y="1289805"/>
                        <a:pt x="1789772" y="1299433"/>
                        <a:pt x="1790098" y="1300399"/>
                      </a:cubicBezTo>
                      <a:cubicBezTo>
                        <a:pt x="1790413" y="1301364"/>
                        <a:pt x="1795872" y="1315159"/>
                        <a:pt x="1795872" y="1316125"/>
                      </a:cubicBezTo>
                      <a:cubicBezTo>
                        <a:pt x="1795872" y="1317091"/>
                        <a:pt x="1811273" y="1363304"/>
                        <a:pt x="1811273" y="1363304"/>
                      </a:cubicBezTo>
                      <a:lnTo>
                        <a:pt x="1842726" y="1438083"/>
                      </a:lnTo>
                      <a:lnTo>
                        <a:pt x="1861664" y="1512863"/>
                      </a:lnTo>
                      <a:lnTo>
                        <a:pt x="1862350" y="1515311"/>
                      </a:lnTo>
                      <a:lnTo>
                        <a:pt x="1864394" y="1522613"/>
                      </a:lnTo>
                      <a:lnTo>
                        <a:pt x="1872897" y="1552987"/>
                      </a:lnTo>
                      <a:lnTo>
                        <a:pt x="1892803" y="1600481"/>
                      </a:lnTo>
                      <a:lnTo>
                        <a:pt x="1914303" y="1636427"/>
                      </a:lnTo>
                      <a:lnTo>
                        <a:pt x="1922324" y="1647345"/>
                      </a:lnTo>
                      <a:cubicBezTo>
                        <a:pt x="1922324" y="1647345"/>
                        <a:pt x="1929390" y="1654085"/>
                        <a:pt x="1930670" y="1655365"/>
                      </a:cubicBezTo>
                      <a:cubicBezTo>
                        <a:pt x="1931950" y="1656646"/>
                        <a:pt x="1947037" y="1669486"/>
                        <a:pt x="1947037" y="1669486"/>
                      </a:cubicBezTo>
                      <a:lnTo>
                        <a:pt x="1973030" y="1693884"/>
                      </a:lnTo>
                      <a:lnTo>
                        <a:pt x="1990362" y="1708970"/>
                      </a:lnTo>
                      <a:lnTo>
                        <a:pt x="2003359" y="1725820"/>
                      </a:lnTo>
                      <a:lnTo>
                        <a:pt x="2017805" y="1744108"/>
                      </a:lnTo>
                      <a:lnTo>
                        <a:pt x="2035621" y="1753734"/>
                      </a:lnTo>
                      <a:lnTo>
                        <a:pt x="2052954" y="1766732"/>
                      </a:lnTo>
                      <a:lnTo>
                        <a:pt x="2065468" y="1784548"/>
                      </a:lnTo>
                      <a:lnTo>
                        <a:pt x="2072690" y="1798028"/>
                      </a:lnTo>
                      <a:lnTo>
                        <a:pt x="2081509" y="1802544"/>
                      </a:lnTo>
                      <a:lnTo>
                        <a:pt x="2088114" y="1805936"/>
                      </a:lnTo>
                      <a:lnTo>
                        <a:pt x="2091461" y="1807655"/>
                      </a:lnTo>
                      <a:lnTo>
                        <a:pt x="2127363" y="1821864"/>
                      </a:lnTo>
                      <a:cubicBezTo>
                        <a:pt x="2127363" y="1821864"/>
                        <a:pt x="2136236" y="1827875"/>
                        <a:pt x="2137438" y="1828357"/>
                      </a:cubicBezTo>
                      <a:cubicBezTo>
                        <a:pt x="2138641" y="1828840"/>
                        <a:pt x="2148267" y="1836063"/>
                        <a:pt x="2148751" y="1836782"/>
                      </a:cubicBezTo>
                      <a:cubicBezTo>
                        <a:pt x="2149234" y="1837500"/>
                        <a:pt x="2159827" y="1846656"/>
                        <a:pt x="2161029" y="1847858"/>
                      </a:cubicBezTo>
                      <a:cubicBezTo>
                        <a:pt x="2162231" y="1849060"/>
                        <a:pt x="2171386" y="1852666"/>
                        <a:pt x="2172105" y="1853148"/>
                      </a:cubicBezTo>
                      <a:cubicBezTo>
                        <a:pt x="2172239" y="1853239"/>
                        <a:pt x="2172970" y="1853374"/>
                        <a:pt x="2174071" y="1853554"/>
                      </a:cubicBezTo>
                      <a:cubicBezTo>
                        <a:pt x="2175856" y="1853823"/>
                        <a:pt x="2178609" y="1854183"/>
                        <a:pt x="2181349" y="1854519"/>
                      </a:cubicBezTo>
                      <a:cubicBezTo>
                        <a:pt x="2185887" y="1855069"/>
                        <a:pt x="2190392" y="1855564"/>
                        <a:pt x="2190392" y="1855564"/>
                      </a:cubicBezTo>
                      <a:cubicBezTo>
                        <a:pt x="2190392" y="1855564"/>
                        <a:pt x="2202670" y="1858451"/>
                        <a:pt x="2203872" y="1858934"/>
                      </a:cubicBezTo>
                      <a:cubicBezTo>
                        <a:pt x="2205085" y="1859406"/>
                        <a:pt x="2213027" y="1858451"/>
                        <a:pt x="2213982" y="1858934"/>
                      </a:cubicBezTo>
                      <a:cubicBezTo>
                        <a:pt x="2214948" y="1859406"/>
                        <a:pt x="2223373" y="1859068"/>
                        <a:pt x="2223373" y="1859068"/>
                      </a:cubicBezTo>
                      <a:lnTo>
                        <a:pt x="2231562" y="1859192"/>
                      </a:lnTo>
                      <a:lnTo>
                        <a:pt x="2233966" y="1863022"/>
                      </a:lnTo>
                      <a:lnTo>
                        <a:pt x="2226990" y="1866629"/>
                      </a:lnTo>
                      <a:cubicBezTo>
                        <a:pt x="2226990" y="1866629"/>
                        <a:pt x="2227708" y="1871930"/>
                        <a:pt x="2227945" y="1873132"/>
                      </a:cubicBezTo>
                      <a:cubicBezTo>
                        <a:pt x="2228192" y="1874334"/>
                        <a:pt x="2231797" y="1875537"/>
                        <a:pt x="2232517" y="1875537"/>
                      </a:cubicBezTo>
                      <a:cubicBezTo>
                        <a:pt x="2233247" y="1875537"/>
                        <a:pt x="2238302" y="1876739"/>
                        <a:pt x="2239504" y="1875537"/>
                      </a:cubicBezTo>
                      <a:cubicBezTo>
                        <a:pt x="2240706" y="1874334"/>
                        <a:pt x="2252737" y="1872885"/>
                        <a:pt x="2254186" y="1872885"/>
                      </a:cubicBezTo>
                      <a:cubicBezTo>
                        <a:pt x="2255636" y="1872885"/>
                        <a:pt x="2260926" y="1872649"/>
                        <a:pt x="2262375" y="1872413"/>
                      </a:cubicBezTo>
                      <a:cubicBezTo>
                        <a:pt x="2263812" y="1872166"/>
                        <a:pt x="2270317" y="1869043"/>
                        <a:pt x="2271035" y="1868560"/>
                      </a:cubicBezTo>
                      <a:cubicBezTo>
                        <a:pt x="2271754" y="1868077"/>
                        <a:pt x="2273922" y="1865673"/>
                        <a:pt x="2274405" y="1864707"/>
                      </a:cubicBezTo>
                      <a:cubicBezTo>
                        <a:pt x="2274889" y="1863741"/>
                        <a:pt x="2278012" y="1858450"/>
                        <a:pt x="2278741" y="1858203"/>
                      </a:cubicBezTo>
                      <a:cubicBezTo>
                        <a:pt x="2279460" y="1857967"/>
                        <a:pt x="2282830" y="1856035"/>
                        <a:pt x="2283796" y="1855800"/>
                      </a:cubicBezTo>
                      <a:cubicBezTo>
                        <a:pt x="2284751" y="1855564"/>
                        <a:pt x="2291738" y="1855316"/>
                        <a:pt x="2293175" y="1855800"/>
                      </a:cubicBezTo>
                      <a:cubicBezTo>
                        <a:pt x="2294625" y="1856283"/>
                        <a:pt x="2304970" y="1856283"/>
                        <a:pt x="2304970" y="1856283"/>
                      </a:cubicBezTo>
                      <a:lnTo>
                        <a:pt x="2312675" y="1858204"/>
                      </a:lnTo>
                      <a:lnTo>
                        <a:pt x="2347262" y="1854037"/>
                      </a:lnTo>
                      <a:cubicBezTo>
                        <a:pt x="2347262" y="1854037"/>
                        <a:pt x="2360102" y="1849701"/>
                        <a:pt x="2363303" y="1850263"/>
                      </a:cubicBezTo>
                      <a:cubicBezTo>
                        <a:pt x="2366515" y="1850825"/>
                        <a:pt x="2396688" y="1850263"/>
                        <a:pt x="2396688" y="1850263"/>
                      </a:cubicBezTo>
                      <a:cubicBezTo>
                        <a:pt x="2396688" y="1850263"/>
                        <a:pt x="2408876" y="1846971"/>
                        <a:pt x="2410808" y="1846971"/>
                      </a:cubicBezTo>
                      <a:cubicBezTo>
                        <a:pt x="2412729" y="1846971"/>
                        <a:pt x="2440329" y="1865585"/>
                        <a:pt x="2440329" y="1865585"/>
                      </a:cubicBezTo>
                      <a:lnTo>
                        <a:pt x="2448675" y="1876077"/>
                      </a:lnTo>
                      <a:cubicBezTo>
                        <a:pt x="2448675" y="1876077"/>
                        <a:pt x="2448035" y="1894477"/>
                        <a:pt x="2448675" y="1896398"/>
                      </a:cubicBezTo>
                      <a:cubicBezTo>
                        <a:pt x="2449316" y="1898330"/>
                        <a:pt x="2443542" y="1907956"/>
                        <a:pt x="2442261" y="1911170"/>
                      </a:cubicBezTo>
                      <a:cubicBezTo>
                        <a:pt x="2440981" y="1914371"/>
                        <a:pt x="2428781" y="1923358"/>
                        <a:pt x="2428781" y="1923358"/>
                      </a:cubicBezTo>
                      <a:lnTo>
                        <a:pt x="2410808" y="1934547"/>
                      </a:lnTo>
                      <a:lnTo>
                        <a:pt x="2391555" y="1948398"/>
                      </a:lnTo>
                      <a:lnTo>
                        <a:pt x="2370683" y="1962192"/>
                      </a:lnTo>
                      <a:lnTo>
                        <a:pt x="2366515" y="1967977"/>
                      </a:lnTo>
                      <a:lnTo>
                        <a:pt x="2369402" y="1978884"/>
                      </a:lnTo>
                      <a:lnTo>
                        <a:pt x="2378074" y="1997183"/>
                      </a:lnTo>
                      <a:lnTo>
                        <a:pt x="2382881" y="2006652"/>
                      </a:lnTo>
                      <a:lnTo>
                        <a:pt x="2388655" y="2013707"/>
                      </a:lnTo>
                      <a:lnTo>
                        <a:pt x="2391711" y="2016762"/>
                      </a:lnTo>
                      <a:lnTo>
                        <a:pt x="2391070" y="2021087"/>
                      </a:lnTo>
                      <a:cubicBezTo>
                        <a:pt x="2391070" y="2021087"/>
                        <a:pt x="2387858" y="2024457"/>
                        <a:pt x="2388499" y="2025749"/>
                      </a:cubicBezTo>
                      <a:cubicBezTo>
                        <a:pt x="2389139" y="2027029"/>
                        <a:pt x="2390588" y="2029433"/>
                        <a:pt x="2391711" y="2029917"/>
                      </a:cubicBezTo>
                      <a:cubicBezTo>
                        <a:pt x="2392834" y="2030399"/>
                        <a:pt x="2397170" y="2033443"/>
                        <a:pt x="2397811" y="2033927"/>
                      </a:cubicBezTo>
                      <a:cubicBezTo>
                        <a:pt x="2398451" y="2034410"/>
                        <a:pt x="2403427" y="2036657"/>
                        <a:pt x="2403427" y="2036657"/>
                      </a:cubicBezTo>
                      <a:lnTo>
                        <a:pt x="2414974" y="2037780"/>
                      </a:lnTo>
                      <a:lnTo>
                        <a:pt x="2434475" y="2036578"/>
                      </a:lnTo>
                      <a:cubicBezTo>
                        <a:pt x="2434475" y="2036578"/>
                        <a:pt x="2441451" y="2039948"/>
                        <a:pt x="2443383" y="2041869"/>
                      </a:cubicBezTo>
                      <a:cubicBezTo>
                        <a:pt x="2445303" y="2043801"/>
                        <a:pt x="2449875" y="2047654"/>
                        <a:pt x="2453493" y="2050058"/>
                      </a:cubicBezTo>
                      <a:cubicBezTo>
                        <a:pt x="2457099" y="2052463"/>
                        <a:pt x="2459514" y="2054394"/>
                        <a:pt x="2460951" y="2055596"/>
                      </a:cubicBezTo>
                      <a:cubicBezTo>
                        <a:pt x="2462401" y="2056798"/>
                        <a:pt x="2470343" y="2060887"/>
                        <a:pt x="2473229" y="2061607"/>
                      </a:cubicBezTo>
                      <a:cubicBezTo>
                        <a:pt x="2476116" y="2062336"/>
                        <a:pt x="2485260" y="2065224"/>
                        <a:pt x="2485990" y="2065943"/>
                      </a:cubicBezTo>
                      <a:cubicBezTo>
                        <a:pt x="2486708" y="2066661"/>
                        <a:pt x="2542717" y="2096677"/>
                        <a:pt x="2542717" y="2096677"/>
                      </a:cubicBezTo>
                      <a:cubicBezTo>
                        <a:pt x="2542717" y="2096677"/>
                        <a:pt x="2550412" y="2101171"/>
                        <a:pt x="2552344" y="2101485"/>
                      </a:cubicBezTo>
                      <a:cubicBezTo>
                        <a:pt x="2554265" y="2101811"/>
                        <a:pt x="2592458" y="2114965"/>
                        <a:pt x="2592458" y="2114965"/>
                      </a:cubicBezTo>
                      <a:lnTo>
                        <a:pt x="2630650" y="2129411"/>
                      </a:lnTo>
                      <a:cubicBezTo>
                        <a:pt x="2630650" y="2129411"/>
                        <a:pt x="2656003" y="2139364"/>
                        <a:pt x="2656969" y="2139678"/>
                      </a:cubicBezTo>
                      <a:cubicBezTo>
                        <a:pt x="2657935" y="2140004"/>
                        <a:pt x="2683928" y="2153158"/>
                        <a:pt x="2683928" y="2153158"/>
                      </a:cubicBezTo>
                      <a:lnTo>
                        <a:pt x="2717953" y="2174983"/>
                      </a:lnTo>
                      <a:cubicBezTo>
                        <a:pt x="2717953" y="2174983"/>
                        <a:pt x="2741375" y="2199383"/>
                        <a:pt x="2742666" y="2200022"/>
                      </a:cubicBezTo>
                      <a:cubicBezTo>
                        <a:pt x="2743947" y="2200663"/>
                        <a:pt x="2757752" y="2210929"/>
                        <a:pt x="2757752" y="2210929"/>
                      </a:cubicBezTo>
                      <a:lnTo>
                        <a:pt x="2775399" y="2227296"/>
                      </a:lnTo>
                      <a:lnTo>
                        <a:pt x="2835732" y="2254906"/>
                      </a:lnTo>
                      <a:lnTo>
                        <a:pt x="2867185" y="2273195"/>
                      </a:lnTo>
                      <a:lnTo>
                        <a:pt x="2879070" y="2276081"/>
                      </a:lnTo>
                      <a:cubicBezTo>
                        <a:pt x="2879070" y="2276081"/>
                        <a:pt x="2888056" y="2279620"/>
                        <a:pt x="2889011" y="2280260"/>
                      </a:cubicBezTo>
                      <a:cubicBezTo>
                        <a:pt x="2889977" y="2280900"/>
                        <a:pt x="2895437" y="2286360"/>
                        <a:pt x="2895437" y="2286360"/>
                      </a:cubicBezTo>
                      <a:lnTo>
                        <a:pt x="2897998" y="2287955"/>
                      </a:lnTo>
                      <a:lnTo>
                        <a:pt x="2903132" y="2287955"/>
                      </a:lnTo>
                      <a:lnTo>
                        <a:pt x="2911163" y="2291167"/>
                      </a:lnTo>
                      <a:lnTo>
                        <a:pt x="2919824" y="2305928"/>
                      </a:lnTo>
                      <a:lnTo>
                        <a:pt x="2922070" y="2321980"/>
                      </a:lnTo>
                      <a:lnTo>
                        <a:pt x="2941010" y="2339627"/>
                      </a:lnTo>
                      <a:cubicBezTo>
                        <a:pt x="2941010" y="2339627"/>
                        <a:pt x="2952557" y="2346052"/>
                        <a:pt x="2954490" y="2347333"/>
                      </a:cubicBezTo>
                      <a:cubicBezTo>
                        <a:pt x="2956411" y="2348613"/>
                        <a:pt x="2966690" y="2354073"/>
                        <a:pt x="2968285" y="2355679"/>
                      </a:cubicBezTo>
                      <a:cubicBezTo>
                        <a:pt x="2969891" y="2357285"/>
                        <a:pt x="2985303" y="2374292"/>
                        <a:pt x="2986257" y="2375258"/>
                      </a:cubicBezTo>
                      <a:cubicBezTo>
                        <a:pt x="2987223" y="2376224"/>
                        <a:pt x="3003275" y="2396444"/>
                        <a:pt x="3003275" y="2396444"/>
                      </a:cubicBezTo>
                      <a:lnTo>
                        <a:pt x="3015149" y="2409273"/>
                      </a:lnTo>
                      <a:lnTo>
                        <a:pt x="3026056" y="2430459"/>
                      </a:lnTo>
                      <a:lnTo>
                        <a:pt x="3028303" y="2441693"/>
                      </a:lnTo>
                      <a:cubicBezTo>
                        <a:pt x="3028303" y="2441693"/>
                        <a:pt x="3030876" y="2448758"/>
                        <a:pt x="3031189" y="2450039"/>
                      </a:cubicBezTo>
                      <a:cubicBezTo>
                        <a:pt x="3031499" y="2451299"/>
                        <a:pt x="3040485" y="2467667"/>
                        <a:pt x="3040485" y="2467667"/>
                      </a:cubicBezTo>
                      <a:close/>
                    </a:path>
                  </a:pathLst>
                </a:custGeom>
                <a:solidFill>
                  <a:srgbClr val="FF0666"/>
                </a:solidFill>
                <a:ln w="1103" cap="flat">
                  <a:noFill/>
                  <a:prstDash val="solid"/>
                  <a:miter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>
                  <a:defPPr>
                    <a:defRPr lang="it-IT"/>
                  </a:defPPr>
                  <a:lvl1pPr marL="0" algn="l" defTabSz="944850" rtl="0" eaLnBrk="1" latinLnBrk="0" hangingPunct="1">
                    <a:defRPr sz="186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72425" algn="l" defTabSz="944850" rtl="0" eaLnBrk="1" latinLnBrk="0" hangingPunct="1">
                    <a:defRPr sz="186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44850" algn="l" defTabSz="944850" rtl="0" eaLnBrk="1" latinLnBrk="0" hangingPunct="1">
                    <a:defRPr sz="186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417274" algn="l" defTabSz="944850" rtl="0" eaLnBrk="1" latinLnBrk="0" hangingPunct="1">
                    <a:defRPr sz="186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89699" algn="l" defTabSz="944850" rtl="0" eaLnBrk="1" latinLnBrk="0" hangingPunct="1">
                    <a:defRPr sz="186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362124" algn="l" defTabSz="944850" rtl="0" eaLnBrk="1" latinLnBrk="0" hangingPunct="1">
                    <a:defRPr sz="186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834549" algn="l" defTabSz="944850" rtl="0" eaLnBrk="1" latinLnBrk="0" hangingPunct="1">
                    <a:defRPr sz="186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306973" algn="l" defTabSz="944850" rtl="0" eaLnBrk="1" latinLnBrk="0" hangingPunct="1">
                    <a:defRPr sz="186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779398" algn="l" defTabSz="944850" rtl="0" eaLnBrk="1" latinLnBrk="0" hangingPunct="1">
                    <a:defRPr sz="186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it-IT" sz="1620"/>
                </a:p>
              </p:txBody>
            </p:sp>
            <p:sp>
              <p:nvSpPr>
                <p:cNvPr id="95" name="Figura a mano libera: forma 94">
                  <a:extLst>
                    <a:ext uri="{FF2B5EF4-FFF2-40B4-BE49-F238E27FC236}">
                      <a16:creationId xmlns:a16="http://schemas.microsoft.com/office/drawing/2014/main" id="{96EFA6F6-B45E-9DBC-24FE-AC2076F4FF66}"/>
                    </a:ext>
                  </a:extLst>
                </p:cNvPr>
                <p:cNvSpPr/>
                <p:nvPr/>
              </p:nvSpPr>
              <p:spPr>
                <a:xfrm>
                  <a:off x="8372795" y="2230026"/>
                  <a:ext cx="84969" cy="51271"/>
                </a:xfrm>
                <a:custGeom>
                  <a:avLst/>
                  <a:gdLst>
                    <a:gd name="csX0" fmla="*/ 0 w 84969"/>
                    <a:gd name="csY0" fmla="*/ 30571 h 51271"/>
                    <a:gd name="csX1" fmla="*/ 5054 w 84969"/>
                    <a:gd name="csY1" fmla="*/ 38996 h 51271"/>
                    <a:gd name="csX2" fmla="*/ 10350 w 84969"/>
                    <a:gd name="csY2" fmla="*/ 43569 h 51271"/>
                    <a:gd name="csX3" fmla="*/ 23107 w 84969"/>
                    <a:gd name="csY3" fmla="*/ 43569 h 51271"/>
                    <a:gd name="csX4" fmla="*/ 29125 w 84969"/>
                    <a:gd name="csY4" fmla="*/ 43569 h 51271"/>
                    <a:gd name="csX5" fmla="*/ 32976 w 84969"/>
                    <a:gd name="csY5" fmla="*/ 42124 h 51271"/>
                    <a:gd name="csX6" fmla="*/ 39957 w 84969"/>
                    <a:gd name="csY6" fmla="*/ 43569 h 51271"/>
                    <a:gd name="csX7" fmla="*/ 44049 w 84969"/>
                    <a:gd name="csY7" fmla="*/ 43569 h 51271"/>
                    <a:gd name="csX8" fmla="*/ 53437 w 84969"/>
                    <a:gd name="csY8" fmla="*/ 37160 h 51271"/>
                    <a:gd name="csX9" fmla="*/ 57288 w 84969"/>
                    <a:gd name="csY9" fmla="*/ 37160 h 51271"/>
                    <a:gd name="csX10" fmla="*/ 63066 w 84969"/>
                    <a:gd name="csY10" fmla="*/ 40680 h 51271"/>
                    <a:gd name="csX11" fmla="*/ 70047 w 84969"/>
                    <a:gd name="csY11" fmla="*/ 47661 h 51271"/>
                    <a:gd name="csX12" fmla="*/ 81119 w 84969"/>
                    <a:gd name="csY12" fmla="*/ 51271 h 51271"/>
                    <a:gd name="csX13" fmla="*/ 82803 w 84969"/>
                    <a:gd name="csY13" fmla="*/ 47661 h 51271"/>
                    <a:gd name="csX14" fmla="*/ 80396 w 84969"/>
                    <a:gd name="csY14" fmla="*/ 40921 h 51271"/>
                    <a:gd name="csX15" fmla="*/ 76785 w 84969"/>
                    <a:gd name="csY15" fmla="*/ 37310 h 51271"/>
                    <a:gd name="csX16" fmla="*/ 81840 w 84969"/>
                    <a:gd name="csY16" fmla="*/ 30570 h 51271"/>
                    <a:gd name="csX17" fmla="*/ 84969 w 84969"/>
                    <a:gd name="csY17" fmla="*/ 26478 h 51271"/>
                    <a:gd name="csX18" fmla="*/ 84969 w 84969"/>
                    <a:gd name="csY18" fmla="*/ 2889 h 51271"/>
                    <a:gd name="csX19" fmla="*/ 79915 w 84969"/>
                    <a:gd name="csY19" fmla="*/ 0 h 51271"/>
                    <a:gd name="csX20" fmla="*/ 72908 w 84969"/>
                    <a:gd name="csY20" fmla="*/ 3851 h 51271"/>
                    <a:gd name="csX21" fmla="*/ 65714 w 84969"/>
                    <a:gd name="csY21" fmla="*/ 17091 h 51271"/>
                    <a:gd name="csX22" fmla="*/ 61381 w 84969"/>
                    <a:gd name="csY22" fmla="*/ 21423 h 51271"/>
                    <a:gd name="csX23" fmla="*/ 56327 w 84969"/>
                    <a:gd name="csY23" fmla="*/ 17572 h 51271"/>
                    <a:gd name="csX24" fmla="*/ 51513 w 84969"/>
                    <a:gd name="csY24" fmla="*/ 16128 h 51271"/>
                    <a:gd name="csX25" fmla="*/ 42487 w 84969"/>
                    <a:gd name="csY25" fmla="*/ 20220 h 51271"/>
                    <a:gd name="csX26" fmla="*/ 35386 w 84969"/>
                    <a:gd name="csY26" fmla="*/ 23350 h 51271"/>
                    <a:gd name="csX27" fmla="*/ 28886 w 84969"/>
                    <a:gd name="csY27" fmla="*/ 20461 h 51271"/>
                    <a:gd name="csX28" fmla="*/ 15647 w 84969"/>
                    <a:gd name="csY28" fmla="*/ 20701 h 51271"/>
                    <a:gd name="csX29" fmla="*/ 6500 w 84969"/>
                    <a:gd name="csY29" fmla="*/ 21183 h 51271"/>
                    <a:gd name="csX30" fmla="*/ 2409 w 84969"/>
                    <a:gd name="csY30" fmla="*/ 23350 h 51271"/>
                    <a:gd name="csX31" fmla="*/ 1 w 84969"/>
                    <a:gd name="csY31" fmla="*/ 25637 h 51271"/>
                    <a:gd name="csX32" fmla="*/ 1 w 84969"/>
                    <a:gd name="csY32" fmla="*/ 30571 h 5127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</a:cxnLst>
                  <a:rect l="l" t="t" r="r" b="b"/>
                  <a:pathLst>
                    <a:path w="84969" h="51271">
                      <a:moveTo>
                        <a:pt x="0" y="30571"/>
                      </a:moveTo>
                      <a:lnTo>
                        <a:pt x="5054" y="38996"/>
                      </a:lnTo>
                      <a:lnTo>
                        <a:pt x="10350" y="43569"/>
                      </a:lnTo>
                      <a:lnTo>
                        <a:pt x="23107" y="43569"/>
                      </a:lnTo>
                      <a:lnTo>
                        <a:pt x="29125" y="43569"/>
                      </a:lnTo>
                      <a:lnTo>
                        <a:pt x="32976" y="42124"/>
                      </a:lnTo>
                      <a:cubicBezTo>
                        <a:pt x="32976" y="42124"/>
                        <a:pt x="38754" y="43328"/>
                        <a:pt x="39957" y="43569"/>
                      </a:cubicBezTo>
                      <a:cubicBezTo>
                        <a:pt x="41160" y="43809"/>
                        <a:pt x="42364" y="43809"/>
                        <a:pt x="44049" y="43569"/>
                      </a:cubicBezTo>
                      <a:cubicBezTo>
                        <a:pt x="45733" y="43328"/>
                        <a:pt x="53437" y="37160"/>
                        <a:pt x="53437" y="37160"/>
                      </a:cubicBezTo>
                      <a:lnTo>
                        <a:pt x="57288" y="37160"/>
                      </a:lnTo>
                      <a:cubicBezTo>
                        <a:pt x="57288" y="37160"/>
                        <a:pt x="61621" y="39236"/>
                        <a:pt x="63066" y="40680"/>
                      </a:cubicBezTo>
                      <a:cubicBezTo>
                        <a:pt x="64510" y="42124"/>
                        <a:pt x="70047" y="47661"/>
                        <a:pt x="70047" y="47661"/>
                      </a:cubicBezTo>
                      <a:lnTo>
                        <a:pt x="81119" y="51271"/>
                      </a:lnTo>
                      <a:cubicBezTo>
                        <a:pt x="81119" y="51271"/>
                        <a:pt x="82563" y="48864"/>
                        <a:pt x="82803" y="47661"/>
                      </a:cubicBezTo>
                      <a:cubicBezTo>
                        <a:pt x="83044" y="46457"/>
                        <a:pt x="84007" y="44531"/>
                        <a:pt x="80396" y="40921"/>
                      </a:cubicBezTo>
                      <a:cubicBezTo>
                        <a:pt x="76785" y="37310"/>
                        <a:pt x="76785" y="39235"/>
                        <a:pt x="76785" y="37310"/>
                      </a:cubicBezTo>
                      <a:cubicBezTo>
                        <a:pt x="76785" y="35384"/>
                        <a:pt x="81840" y="30570"/>
                        <a:pt x="81840" y="30570"/>
                      </a:cubicBezTo>
                      <a:lnTo>
                        <a:pt x="84969" y="26478"/>
                      </a:lnTo>
                      <a:lnTo>
                        <a:pt x="84969" y="2889"/>
                      </a:lnTo>
                      <a:lnTo>
                        <a:pt x="79915" y="0"/>
                      </a:lnTo>
                      <a:lnTo>
                        <a:pt x="72908" y="3851"/>
                      </a:lnTo>
                      <a:lnTo>
                        <a:pt x="65714" y="17091"/>
                      </a:lnTo>
                      <a:lnTo>
                        <a:pt x="61381" y="21423"/>
                      </a:lnTo>
                      <a:lnTo>
                        <a:pt x="56327" y="17572"/>
                      </a:lnTo>
                      <a:lnTo>
                        <a:pt x="51513" y="16128"/>
                      </a:lnTo>
                      <a:lnTo>
                        <a:pt x="42487" y="20220"/>
                      </a:lnTo>
                      <a:lnTo>
                        <a:pt x="35386" y="23350"/>
                      </a:lnTo>
                      <a:cubicBezTo>
                        <a:pt x="35386" y="23350"/>
                        <a:pt x="30331" y="20461"/>
                        <a:pt x="28886" y="20461"/>
                      </a:cubicBezTo>
                      <a:cubicBezTo>
                        <a:pt x="27441" y="20461"/>
                        <a:pt x="15647" y="20701"/>
                        <a:pt x="15647" y="20701"/>
                      </a:cubicBezTo>
                      <a:lnTo>
                        <a:pt x="6500" y="21183"/>
                      </a:lnTo>
                      <a:lnTo>
                        <a:pt x="2409" y="23350"/>
                      </a:lnTo>
                      <a:lnTo>
                        <a:pt x="1" y="25637"/>
                      </a:lnTo>
                      <a:lnTo>
                        <a:pt x="1" y="30571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1103" cap="flat">
                  <a:noFill/>
                  <a:prstDash val="solid"/>
                  <a:miter/>
                </a:ln>
              </p:spPr>
              <p:txBody>
                <a:bodyPr/>
                <a:lstStyle>
                  <a:defPPr>
                    <a:defRPr lang="it-IT"/>
                  </a:defPPr>
                  <a:lvl1pPr marL="0" algn="l" defTabSz="944850" rtl="0" eaLnBrk="1" latinLnBrk="0" hangingPunct="1">
                    <a:defRPr sz="186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72425" algn="l" defTabSz="944850" rtl="0" eaLnBrk="1" latinLnBrk="0" hangingPunct="1">
                    <a:defRPr sz="186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44850" algn="l" defTabSz="944850" rtl="0" eaLnBrk="1" latinLnBrk="0" hangingPunct="1">
                    <a:defRPr sz="186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417274" algn="l" defTabSz="944850" rtl="0" eaLnBrk="1" latinLnBrk="0" hangingPunct="1">
                    <a:defRPr sz="186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89699" algn="l" defTabSz="944850" rtl="0" eaLnBrk="1" latinLnBrk="0" hangingPunct="1">
                    <a:defRPr sz="186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362124" algn="l" defTabSz="944850" rtl="0" eaLnBrk="1" latinLnBrk="0" hangingPunct="1">
                    <a:defRPr sz="186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834549" algn="l" defTabSz="944850" rtl="0" eaLnBrk="1" latinLnBrk="0" hangingPunct="1">
                    <a:defRPr sz="186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306973" algn="l" defTabSz="944850" rtl="0" eaLnBrk="1" latinLnBrk="0" hangingPunct="1">
                    <a:defRPr sz="186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779398" algn="l" defTabSz="944850" rtl="0" eaLnBrk="1" latinLnBrk="0" hangingPunct="1">
                    <a:defRPr sz="186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it-IT" sz="1620"/>
                </a:p>
              </p:txBody>
            </p:sp>
            <p:grpSp>
              <p:nvGrpSpPr>
                <p:cNvPr id="96" name="Elemento grafico 128">
                  <a:extLst>
                    <a:ext uri="{FF2B5EF4-FFF2-40B4-BE49-F238E27FC236}">
                      <a16:creationId xmlns:a16="http://schemas.microsoft.com/office/drawing/2014/main" id="{377B2938-7DEF-4541-671C-279CA046A1E0}"/>
                    </a:ext>
                  </a:extLst>
                </p:cNvPr>
                <p:cNvGrpSpPr/>
                <p:nvPr/>
              </p:nvGrpSpPr>
              <p:grpSpPr>
                <a:xfrm>
                  <a:off x="7887298" y="2772830"/>
                  <a:ext cx="415874" cy="776530"/>
                  <a:chOff x="7887298" y="2772830"/>
                  <a:chExt cx="415874" cy="776530"/>
                </a:xfrm>
                <a:solidFill>
                  <a:srgbClr val="4C4C4C"/>
                </a:solidFill>
              </p:grpSpPr>
              <p:sp>
                <p:nvSpPr>
                  <p:cNvPr id="97" name="Figura a mano libera: forma 96">
                    <a:extLst>
                      <a:ext uri="{FF2B5EF4-FFF2-40B4-BE49-F238E27FC236}">
                        <a16:creationId xmlns:a16="http://schemas.microsoft.com/office/drawing/2014/main" id="{FE537192-D813-5299-D0FD-5BF2B5B22DEA}"/>
                      </a:ext>
                    </a:extLst>
                  </p:cNvPr>
                  <p:cNvSpPr/>
                  <p:nvPr/>
                </p:nvSpPr>
                <p:spPr>
                  <a:xfrm>
                    <a:off x="7887298" y="2772830"/>
                    <a:ext cx="415874" cy="776530"/>
                  </a:xfrm>
                  <a:custGeom>
                    <a:avLst/>
                    <a:gdLst>
                      <a:gd name="csX0" fmla="*/ 13704 w 415874"/>
                      <a:gd name="csY0" fmla="*/ 101578 h 776530"/>
                      <a:gd name="csX1" fmla="*/ 30795 w 415874"/>
                      <a:gd name="csY1" fmla="*/ 127334 h 776530"/>
                      <a:gd name="csX2" fmla="*/ 40424 w 415874"/>
                      <a:gd name="csY2" fmla="*/ 135758 h 776530"/>
                      <a:gd name="csX3" fmla="*/ 61847 w 415874"/>
                      <a:gd name="csY3" fmla="*/ 135758 h 776530"/>
                      <a:gd name="csX4" fmla="*/ 74605 w 415874"/>
                      <a:gd name="csY4" fmla="*/ 141776 h 776530"/>
                      <a:gd name="csX5" fmla="*/ 96990 w 415874"/>
                      <a:gd name="csY5" fmla="*/ 141776 h 776530"/>
                      <a:gd name="csX6" fmla="*/ 106138 w 415874"/>
                      <a:gd name="csY6" fmla="*/ 135518 h 776530"/>
                      <a:gd name="csX7" fmla="*/ 117932 w 415874"/>
                      <a:gd name="csY7" fmla="*/ 121838 h 776530"/>
                      <a:gd name="csX8" fmla="*/ 138153 w 415874"/>
                      <a:gd name="csY8" fmla="*/ 111688 h 776530"/>
                      <a:gd name="csX9" fmla="*/ 151873 w 415874"/>
                      <a:gd name="csY9" fmla="*/ 110725 h 776530"/>
                      <a:gd name="csX10" fmla="*/ 155243 w 415874"/>
                      <a:gd name="csY10" fmla="*/ 109281 h 776530"/>
                      <a:gd name="csX11" fmla="*/ 165594 w 415874"/>
                      <a:gd name="csY11" fmla="*/ 101579 h 776530"/>
                      <a:gd name="csX12" fmla="*/ 174500 w 415874"/>
                      <a:gd name="csY12" fmla="*/ 87136 h 776530"/>
                      <a:gd name="csX13" fmla="*/ 190387 w 415874"/>
                      <a:gd name="csY13" fmla="*/ 71009 h 776530"/>
                      <a:gd name="csX14" fmla="*/ 196164 w 415874"/>
                      <a:gd name="csY14" fmla="*/ 64028 h 776530"/>
                      <a:gd name="csX15" fmla="*/ 205310 w 415874"/>
                      <a:gd name="csY15" fmla="*/ 53196 h 776530"/>
                      <a:gd name="csX16" fmla="*/ 211329 w 415874"/>
                      <a:gd name="csY16" fmla="*/ 45975 h 776530"/>
                      <a:gd name="csX17" fmla="*/ 225771 w 415874"/>
                      <a:gd name="csY17" fmla="*/ 42365 h 776530"/>
                      <a:gd name="csX18" fmla="*/ 241658 w 415874"/>
                      <a:gd name="csY18" fmla="*/ 38754 h 776530"/>
                      <a:gd name="csX19" fmla="*/ 251527 w 415874"/>
                      <a:gd name="csY19" fmla="*/ 33699 h 776530"/>
                      <a:gd name="csX20" fmla="*/ 253453 w 415874"/>
                      <a:gd name="csY20" fmla="*/ 28164 h 776530"/>
                      <a:gd name="csX21" fmla="*/ 253453 w 415874"/>
                      <a:gd name="csY21" fmla="*/ 14924 h 776530"/>
                      <a:gd name="csX22" fmla="*/ 255380 w 415874"/>
                      <a:gd name="csY22" fmla="*/ 2408 h 776530"/>
                      <a:gd name="csX23" fmla="*/ 263323 w 415874"/>
                      <a:gd name="csY23" fmla="*/ 0 h 776530"/>
                      <a:gd name="csX24" fmla="*/ 266693 w 415874"/>
                      <a:gd name="csY24" fmla="*/ 0 h 776530"/>
                      <a:gd name="csX25" fmla="*/ 274395 w 415874"/>
                      <a:gd name="csY25" fmla="*/ 4573 h 776530"/>
                      <a:gd name="csX26" fmla="*/ 283061 w 415874"/>
                      <a:gd name="csY26" fmla="*/ 15887 h 776530"/>
                      <a:gd name="csX27" fmla="*/ 290282 w 415874"/>
                      <a:gd name="csY27" fmla="*/ 22145 h 776530"/>
                      <a:gd name="csX28" fmla="*/ 293411 w 415874"/>
                      <a:gd name="csY28" fmla="*/ 23108 h 776530"/>
                      <a:gd name="csX29" fmla="*/ 304725 w 415874"/>
                      <a:gd name="csY29" fmla="*/ 21905 h 776530"/>
                      <a:gd name="csX30" fmla="*/ 312187 w 415874"/>
                      <a:gd name="csY30" fmla="*/ 23830 h 776530"/>
                      <a:gd name="csX31" fmla="*/ 318205 w 415874"/>
                      <a:gd name="csY31" fmla="*/ 29607 h 776530"/>
                      <a:gd name="csX32" fmla="*/ 318205 w 415874"/>
                      <a:gd name="csY32" fmla="*/ 39236 h 776530"/>
                      <a:gd name="csX33" fmla="*/ 320612 w 415874"/>
                      <a:gd name="csY33" fmla="*/ 45495 h 776530"/>
                      <a:gd name="csX34" fmla="*/ 323742 w 415874"/>
                      <a:gd name="csY34" fmla="*/ 41884 h 776530"/>
                      <a:gd name="csX35" fmla="*/ 329760 w 415874"/>
                      <a:gd name="csY35" fmla="*/ 37070 h 776530"/>
                      <a:gd name="csX36" fmla="*/ 339389 w 415874"/>
                      <a:gd name="csY36" fmla="*/ 39478 h 776530"/>
                      <a:gd name="csX37" fmla="*/ 349258 w 415874"/>
                      <a:gd name="csY37" fmla="*/ 42126 h 776530"/>
                      <a:gd name="csX38" fmla="*/ 350702 w 415874"/>
                      <a:gd name="csY38" fmla="*/ 50069 h 776530"/>
                      <a:gd name="csX39" fmla="*/ 347332 w 415874"/>
                      <a:gd name="csY39" fmla="*/ 57050 h 776530"/>
                      <a:gd name="csX40" fmla="*/ 344684 w 415874"/>
                      <a:gd name="csY40" fmla="*/ 64753 h 776530"/>
                      <a:gd name="csX41" fmla="*/ 344684 w 415874"/>
                      <a:gd name="csY41" fmla="*/ 72696 h 776530"/>
                      <a:gd name="csX42" fmla="*/ 352146 w 415874"/>
                      <a:gd name="csY42" fmla="*/ 77992 h 776530"/>
                      <a:gd name="csX43" fmla="*/ 367551 w 415874"/>
                      <a:gd name="csY43" fmla="*/ 81843 h 776530"/>
                      <a:gd name="csX44" fmla="*/ 367551 w 415874"/>
                      <a:gd name="csY44" fmla="*/ 89546 h 776530"/>
                      <a:gd name="csX45" fmla="*/ 368594 w 415874"/>
                      <a:gd name="csY45" fmla="*/ 92354 h 776530"/>
                      <a:gd name="csX46" fmla="*/ 366427 w 415874"/>
                      <a:gd name="csY46" fmla="*/ 97570 h 776530"/>
                      <a:gd name="csX47" fmla="*/ 358484 w 415874"/>
                      <a:gd name="csY47" fmla="*/ 101581 h 776530"/>
                      <a:gd name="csX48" fmla="*/ 353028 w 415874"/>
                      <a:gd name="csY48" fmla="*/ 104309 h 776530"/>
                      <a:gd name="csX49" fmla="*/ 346849 w 415874"/>
                      <a:gd name="csY49" fmla="*/ 107919 h 776530"/>
                      <a:gd name="csX50" fmla="*/ 343880 w 415874"/>
                      <a:gd name="csY50" fmla="*/ 110327 h 776530"/>
                      <a:gd name="csX51" fmla="*/ 344281 w 415874"/>
                      <a:gd name="csY51" fmla="*/ 112253 h 776530"/>
                      <a:gd name="csX52" fmla="*/ 349335 w 415874"/>
                      <a:gd name="csY52" fmla="*/ 115462 h 776530"/>
                      <a:gd name="csX53" fmla="*/ 361291 w 415874"/>
                      <a:gd name="csY53" fmla="*/ 117548 h 776530"/>
                      <a:gd name="csX54" fmla="*/ 367309 w 415874"/>
                      <a:gd name="csY54" fmla="*/ 118751 h 776530"/>
                      <a:gd name="csX55" fmla="*/ 372525 w 415874"/>
                      <a:gd name="csY55" fmla="*/ 124689 h 776530"/>
                      <a:gd name="csX56" fmla="*/ 379265 w 415874"/>
                      <a:gd name="csY56" fmla="*/ 130305 h 776530"/>
                      <a:gd name="csX57" fmla="*/ 390498 w 415874"/>
                      <a:gd name="csY57" fmla="*/ 135440 h 776530"/>
                      <a:gd name="csX58" fmla="*/ 393546 w 415874"/>
                      <a:gd name="csY58" fmla="*/ 138489 h 776530"/>
                      <a:gd name="csX59" fmla="*/ 390498 w 415874"/>
                      <a:gd name="csY59" fmla="*/ 142100 h 776530"/>
                      <a:gd name="csX60" fmla="*/ 382955 w 415874"/>
                      <a:gd name="csY60" fmla="*/ 147957 h 776530"/>
                      <a:gd name="csX61" fmla="*/ 378782 w 415874"/>
                      <a:gd name="csY61" fmla="*/ 155018 h 776530"/>
                      <a:gd name="csX62" fmla="*/ 380709 w 415874"/>
                      <a:gd name="csY62" fmla="*/ 159351 h 776530"/>
                      <a:gd name="csX63" fmla="*/ 383919 w 415874"/>
                      <a:gd name="csY63" fmla="*/ 162239 h 776530"/>
                      <a:gd name="csX64" fmla="*/ 388572 w 415874"/>
                      <a:gd name="csY64" fmla="*/ 166412 h 776530"/>
                      <a:gd name="csX65" fmla="*/ 391621 w 415874"/>
                      <a:gd name="csY65" fmla="*/ 170906 h 776530"/>
                      <a:gd name="csX66" fmla="*/ 391140 w 415874"/>
                      <a:gd name="csY66" fmla="*/ 181818 h 776530"/>
                      <a:gd name="csX67" fmla="*/ 396917 w 415874"/>
                      <a:gd name="csY67" fmla="*/ 187916 h 776530"/>
                      <a:gd name="csX68" fmla="*/ 398682 w 415874"/>
                      <a:gd name="csY68" fmla="*/ 192730 h 776530"/>
                      <a:gd name="csX69" fmla="*/ 398682 w 415874"/>
                      <a:gd name="csY69" fmla="*/ 216159 h 776530"/>
                      <a:gd name="csX70" fmla="*/ 402855 w 415874"/>
                      <a:gd name="csY70" fmla="*/ 221775 h 776530"/>
                      <a:gd name="csX71" fmla="*/ 407990 w 415874"/>
                      <a:gd name="csY71" fmla="*/ 227873 h 776530"/>
                      <a:gd name="csX72" fmla="*/ 411841 w 415874"/>
                      <a:gd name="csY72" fmla="*/ 237822 h 776530"/>
                      <a:gd name="csX73" fmla="*/ 415853 w 415874"/>
                      <a:gd name="csY73" fmla="*/ 241673 h 776530"/>
                      <a:gd name="csX74" fmla="*/ 408712 w 415874"/>
                      <a:gd name="csY74" fmla="*/ 263818 h 776530"/>
                      <a:gd name="csX75" fmla="*/ 407028 w 415874"/>
                      <a:gd name="csY75" fmla="*/ 276094 h 776530"/>
                      <a:gd name="csX76" fmla="*/ 397158 w 415874"/>
                      <a:gd name="csY76" fmla="*/ 290296 h 776530"/>
                      <a:gd name="csX77" fmla="*/ 385604 w 415874"/>
                      <a:gd name="csY77" fmla="*/ 303535 h 776530"/>
                      <a:gd name="csX78" fmla="*/ 372365 w 415874"/>
                      <a:gd name="csY78" fmla="*/ 318459 h 776530"/>
                      <a:gd name="csX79" fmla="*/ 368032 w 415874"/>
                      <a:gd name="csY79" fmla="*/ 330254 h 776530"/>
                      <a:gd name="csX80" fmla="*/ 371402 w 415874"/>
                      <a:gd name="csY80" fmla="*/ 358177 h 776530"/>
                      <a:gd name="csX81" fmla="*/ 377661 w 415874"/>
                      <a:gd name="csY81" fmla="*/ 367083 h 776530"/>
                      <a:gd name="csX82" fmla="*/ 386326 w 415874"/>
                      <a:gd name="csY82" fmla="*/ 381044 h 776530"/>
                      <a:gd name="csX83" fmla="*/ 391622 w 415874"/>
                      <a:gd name="csY83" fmla="*/ 384173 h 776530"/>
                      <a:gd name="csX84" fmla="*/ 394270 w 415874"/>
                      <a:gd name="csY84" fmla="*/ 393079 h 776530"/>
                      <a:gd name="csX85" fmla="*/ 388012 w 415874"/>
                      <a:gd name="csY85" fmla="*/ 403671 h 776530"/>
                      <a:gd name="csX86" fmla="*/ 383439 w 415874"/>
                      <a:gd name="csY86" fmla="*/ 419557 h 776530"/>
                      <a:gd name="csX87" fmla="*/ 384160 w 415874"/>
                      <a:gd name="csY87" fmla="*/ 427019 h 776530"/>
                      <a:gd name="csX88" fmla="*/ 382476 w 415874"/>
                      <a:gd name="csY88" fmla="*/ 437370 h 776530"/>
                      <a:gd name="csX89" fmla="*/ 383198 w 415874"/>
                      <a:gd name="csY89" fmla="*/ 450369 h 776530"/>
                      <a:gd name="csX90" fmla="*/ 383679 w 415874"/>
                      <a:gd name="csY90" fmla="*/ 457349 h 776530"/>
                      <a:gd name="csX91" fmla="*/ 385846 w 415874"/>
                      <a:gd name="csY91" fmla="*/ 463849 h 776530"/>
                      <a:gd name="csX92" fmla="*/ 381874 w 415874"/>
                      <a:gd name="csY92" fmla="*/ 473959 h 776530"/>
                      <a:gd name="csX93" fmla="*/ 380431 w 415874"/>
                      <a:gd name="csY93" fmla="*/ 482143 h 776530"/>
                      <a:gd name="csX94" fmla="*/ 379588 w 415874"/>
                      <a:gd name="csY94" fmla="*/ 508380 h 776530"/>
                      <a:gd name="csX95" fmla="*/ 373811 w 415874"/>
                      <a:gd name="csY95" fmla="*/ 520656 h 776530"/>
                      <a:gd name="csX96" fmla="*/ 374773 w 415874"/>
                      <a:gd name="csY96" fmla="*/ 558928 h 776530"/>
                      <a:gd name="csX97" fmla="*/ 372607 w 415874"/>
                      <a:gd name="csY97" fmla="*/ 565668 h 776530"/>
                      <a:gd name="csX98" fmla="*/ 371403 w 415874"/>
                      <a:gd name="csY98" fmla="*/ 574333 h 776530"/>
                      <a:gd name="csX99" fmla="*/ 371885 w 415874"/>
                      <a:gd name="csY99" fmla="*/ 603459 h 776530"/>
                      <a:gd name="csX100" fmla="*/ 365385 w 415874"/>
                      <a:gd name="csY100" fmla="*/ 608996 h 776530"/>
                      <a:gd name="csX101" fmla="*/ 362496 w 415874"/>
                      <a:gd name="csY101" fmla="*/ 616940 h 776530"/>
                      <a:gd name="csX102" fmla="*/ 364904 w 415874"/>
                      <a:gd name="csY102" fmla="*/ 629696 h 776530"/>
                      <a:gd name="csX103" fmla="*/ 363941 w 415874"/>
                      <a:gd name="csY103" fmla="*/ 645102 h 776530"/>
                      <a:gd name="csX104" fmla="*/ 357201 w 415874"/>
                      <a:gd name="csY104" fmla="*/ 658582 h 776530"/>
                      <a:gd name="csX105" fmla="*/ 353831 w 415874"/>
                      <a:gd name="csY105" fmla="*/ 665563 h 776530"/>
                      <a:gd name="csX106" fmla="*/ 352387 w 415874"/>
                      <a:gd name="csY106" fmla="*/ 675552 h 776530"/>
                      <a:gd name="csX107" fmla="*/ 354314 w 415874"/>
                      <a:gd name="csY107" fmla="*/ 680366 h 776530"/>
                      <a:gd name="csX108" fmla="*/ 354554 w 415874"/>
                      <a:gd name="csY108" fmla="*/ 685541 h 776530"/>
                      <a:gd name="csX109" fmla="*/ 351064 w 415874"/>
                      <a:gd name="csY109" fmla="*/ 691559 h 776530"/>
                      <a:gd name="csX110" fmla="*/ 347453 w 415874"/>
                      <a:gd name="csY110" fmla="*/ 698420 h 776530"/>
                      <a:gd name="csX111" fmla="*/ 344685 w 415874"/>
                      <a:gd name="csY111" fmla="*/ 699502 h 776530"/>
                      <a:gd name="csX112" fmla="*/ 338907 w 415874"/>
                      <a:gd name="csY112" fmla="*/ 699502 h 776530"/>
                      <a:gd name="csX113" fmla="*/ 336620 w 415874"/>
                      <a:gd name="csY113" fmla="*/ 698059 h 776530"/>
                      <a:gd name="csX114" fmla="*/ 334333 w 415874"/>
                      <a:gd name="csY114" fmla="*/ 697096 h 776530"/>
                      <a:gd name="csX115" fmla="*/ 330843 w 415874"/>
                      <a:gd name="csY115" fmla="*/ 696615 h 776530"/>
                      <a:gd name="csX116" fmla="*/ 326751 w 415874"/>
                      <a:gd name="csY116" fmla="*/ 697698 h 776530"/>
                      <a:gd name="csX117" fmla="*/ 319770 w 415874"/>
                      <a:gd name="csY117" fmla="*/ 698299 h 776530"/>
                      <a:gd name="csX118" fmla="*/ 314836 w 415874"/>
                      <a:gd name="csY118" fmla="*/ 696735 h 776530"/>
                      <a:gd name="csX119" fmla="*/ 308216 w 415874"/>
                      <a:gd name="csY119" fmla="*/ 689273 h 776530"/>
                      <a:gd name="csX120" fmla="*/ 295820 w 415874"/>
                      <a:gd name="csY120" fmla="*/ 674951 h 776530"/>
                      <a:gd name="csX121" fmla="*/ 287796 w 415874"/>
                      <a:gd name="csY121" fmla="*/ 671421 h 776530"/>
                      <a:gd name="csX122" fmla="*/ 276563 w 415874"/>
                      <a:gd name="csY122" fmla="*/ 669656 h 776530"/>
                      <a:gd name="csX123" fmla="*/ 271750 w 415874"/>
                      <a:gd name="csY123" fmla="*/ 667729 h 776530"/>
                      <a:gd name="csX124" fmla="*/ 267577 w 415874"/>
                      <a:gd name="csY124" fmla="*/ 665323 h 776530"/>
                      <a:gd name="csX125" fmla="*/ 263565 w 415874"/>
                      <a:gd name="csY125" fmla="*/ 664521 h 776530"/>
                      <a:gd name="csX126" fmla="*/ 260837 w 415874"/>
                      <a:gd name="csY126" fmla="*/ 664682 h 776530"/>
                      <a:gd name="csX127" fmla="*/ 254418 w 415874"/>
                      <a:gd name="csY127" fmla="*/ 669174 h 776530"/>
                      <a:gd name="csX128" fmla="*/ 250888 w 415874"/>
                      <a:gd name="csY128" fmla="*/ 674791 h 776530"/>
                      <a:gd name="csX129" fmla="*/ 245272 w 415874"/>
                      <a:gd name="csY129" fmla="*/ 676556 h 776530"/>
                      <a:gd name="csX130" fmla="*/ 235643 w 415874"/>
                      <a:gd name="csY130" fmla="*/ 669816 h 776530"/>
                      <a:gd name="csX131" fmla="*/ 229865 w 415874"/>
                      <a:gd name="csY131" fmla="*/ 663557 h 776530"/>
                      <a:gd name="csX132" fmla="*/ 226174 w 415874"/>
                      <a:gd name="csY132" fmla="*/ 658903 h 776530"/>
                      <a:gd name="csX133" fmla="*/ 221680 w 415874"/>
                      <a:gd name="csY133" fmla="*/ 654891 h 776530"/>
                      <a:gd name="csX134" fmla="*/ 217989 w 415874"/>
                      <a:gd name="csY134" fmla="*/ 653447 h 776530"/>
                      <a:gd name="csX135" fmla="*/ 214790 w 415874"/>
                      <a:gd name="csY135" fmla="*/ 653447 h 776530"/>
                      <a:gd name="csX136" fmla="*/ 212693 w 415874"/>
                      <a:gd name="csY136" fmla="*/ 656656 h 776530"/>
                      <a:gd name="csX137" fmla="*/ 217668 w 415874"/>
                      <a:gd name="csY137" fmla="*/ 661631 h 776530"/>
                      <a:gd name="csX138" fmla="*/ 217347 w 415874"/>
                      <a:gd name="csY138" fmla="*/ 667568 h 776530"/>
                      <a:gd name="csX139" fmla="*/ 214790 w 415874"/>
                      <a:gd name="csY139" fmla="*/ 673666 h 776530"/>
                      <a:gd name="csX140" fmla="*/ 213655 w 415874"/>
                      <a:gd name="csY140" fmla="*/ 678160 h 776530"/>
                      <a:gd name="csX141" fmla="*/ 213495 w 415874"/>
                      <a:gd name="csY141" fmla="*/ 701910 h 776530"/>
                      <a:gd name="csX142" fmla="*/ 213335 w 415874"/>
                      <a:gd name="csY142" fmla="*/ 707847 h 776530"/>
                      <a:gd name="csX143" fmla="*/ 220557 w 415874"/>
                      <a:gd name="csY143" fmla="*/ 716674 h 776530"/>
                      <a:gd name="csX144" fmla="*/ 222483 w 415874"/>
                      <a:gd name="csY144" fmla="*/ 719401 h 776530"/>
                      <a:gd name="csX145" fmla="*/ 219755 w 415874"/>
                      <a:gd name="csY145" fmla="*/ 725820 h 776530"/>
                      <a:gd name="csX146" fmla="*/ 214791 w 415874"/>
                      <a:gd name="csY146" fmla="*/ 740665 h 776530"/>
                      <a:gd name="csX147" fmla="*/ 201943 w 415874"/>
                      <a:gd name="csY147" fmla="*/ 754867 h 776530"/>
                      <a:gd name="csX148" fmla="*/ 181722 w 415874"/>
                      <a:gd name="csY148" fmla="*/ 770031 h 776530"/>
                      <a:gd name="csX149" fmla="*/ 175704 w 415874"/>
                      <a:gd name="csY149" fmla="*/ 776531 h 776530"/>
                      <a:gd name="csX150" fmla="*/ 167280 w 415874"/>
                      <a:gd name="csY150" fmla="*/ 773883 h 776530"/>
                      <a:gd name="csX151" fmla="*/ 156688 w 415874"/>
                      <a:gd name="csY151" fmla="*/ 767865 h 776530"/>
                      <a:gd name="csX152" fmla="*/ 153800 w 415874"/>
                      <a:gd name="csY152" fmla="*/ 765939 h 776530"/>
                      <a:gd name="csX153" fmla="*/ 146819 w 415874"/>
                      <a:gd name="csY153" fmla="*/ 763773 h 776530"/>
                      <a:gd name="csX154" fmla="*/ 142246 w 415874"/>
                      <a:gd name="csY154" fmla="*/ 763051 h 776530"/>
                      <a:gd name="csX155" fmla="*/ 137191 w 415874"/>
                      <a:gd name="csY155" fmla="*/ 764496 h 776530"/>
                      <a:gd name="csX156" fmla="*/ 130932 w 415874"/>
                      <a:gd name="csY156" fmla="*/ 767625 h 776530"/>
                      <a:gd name="csX157" fmla="*/ 120341 w 415874"/>
                      <a:gd name="csY157" fmla="*/ 769551 h 776530"/>
                      <a:gd name="csX158" fmla="*/ 113842 w 415874"/>
                      <a:gd name="csY158" fmla="*/ 768829 h 776530"/>
                      <a:gd name="csX159" fmla="*/ 113360 w 415874"/>
                      <a:gd name="csY159" fmla="*/ 762570 h 776530"/>
                      <a:gd name="csX160" fmla="*/ 114323 w 415874"/>
                      <a:gd name="csY160" fmla="*/ 755830 h 776530"/>
                      <a:gd name="csX161" fmla="*/ 109990 w 415874"/>
                      <a:gd name="csY161" fmla="*/ 748368 h 776530"/>
                      <a:gd name="csX162" fmla="*/ 99399 w 415874"/>
                      <a:gd name="csY162" fmla="*/ 725742 h 776530"/>
                      <a:gd name="csX163" fmla="*/ 96992 w 415874"/>
                      <a:gd name="csY163" fmla="*/ 722372 h 776530"/>
                      <a:gd name="csX164" fmla="*/ 84716 w 415874"/>
                      <a:gd name="csY164" fmla="*/ 716354 h 776530"/>
                      <a:gd name="csX165" fmla="*/ 76772 w 415874"/>
                      <a:gd name="csY165" fmla="*/ 703595 h 776530"/>
                      <a:gd name="csX166" fmla="*/ 69551 w 415874"/>
                      <a:gd name="csY166" fmla="*/ 698060 h 776530"/>
                      <a:gd name="csX167" fmla="*/ 67384 w 415874"/>
                      <a:gd name="csY167" fmla="*/ 687468 h 776530"/>
                      <a:gd name="csX168" fmla="*/ 57034 w 415874"/>
                      <a:gd name="csY168" fmla="*/ 671099 h 776530"/>
                      <a:gd name="csX169" fmla="*/ 53663 w 415874"/>
                      <a:gd name="csY169" fmla="*/ 665563 h 776530"/>
                      <a:gd name="csX170" fmla="*/ 65699 w 415874"/>
                      <a:gd name="csY170" fmla="*/ 654249 h 776530"/>
                      <a:gd name="csX171" fmla="*/ 68828 w 415874"/>
                      <a:gd name="csY171" fmla="*/ 644861 h 776530"/>
                      <a:gd name="csX172" fmla="*/ 64977 w 415874"/>
                      <a:gd name="csY172" fmla="*/ 635715 h 776530"/>
                      <a:gd name="csX173" fmla="*/ 54786 w 415874"/>
                      <a:gd name="csY173" fmla="*/ 618464 h 776530"/>
                      <a:gd name="csX174" fmla="*/ 57835 w 415874"/>
                      <a:gd name="csY174" fmla="*/ 609156 h 776530"/>
                      <a:gd name="csX175" fmla="*/ 61044 w 415874"/>
                      <a:gd name="csY175" fmla="*/ 601935 h 776530"/>
                      <a:gd name="csX176" fmla="*/ 56711 w 415874"/>
                      <a:gd name="csY176" fmla="*/ 591986 h 776530"/>
                      <a:gd name="csX177" fmla="*/ 59439 w 415874"/>
                      <a:gd name="csY177" fmla="*/ 583641 h 776530"/>
                      <a:gd name="csX178" fmla="*/ 68104 w 415874"/>
                      <a:gd name="csY178" fmla="*/ 565668 h 776530"/>
                      <a:gd name="csX179" fmla="*/ 71955 w 415874"/>
                      <a:gd name="csY179" fmla="*/ 558447 h 776530"/>
                      <a:gd name="csX180" fmla="*/ 73881 w 415874"/>
                      <a:gd name="csY180" fmla="*/ 549299 h 776530"/>
                      <a:gd name="csX181" fmla="*/ 75325 w 415874"/>
                      <a:gd name="csY181" fmla="*/ 523784 h 776530"/>
                      <a:gd name="csX182" fmla="*/ 73399 w 415874"/>
                      <a:gd name="csY182" fmla="*/ 502120 h 776530"/>
                      <a:gd name="csX183" fmla="*/ 74683 w 415874"/>
                      <a:gd name="csY183" fmla="*/ 493455 h 776530"/>
                      <a:gd name="csX184" fmla="*/ 76127 w 415874"/>
                      <a:gd name="csY184" fmla="*/ 492813 h 776530"/>
                      <a:gd name="csX185" fmla="*/ 80138 w 415874"/>
                      <a:gd name="csY185" fmla="*/ 494899 h 776530"/>
                      <a:gd name="csX186" fmla="*/ 83348 w 415874"/>
                      <a:gd name="csY186" fmla="*/ 498429 h 776530"/>
                      <a:gd name="csX187" fmla="*/ 87039 w 415874"/>
                      <a:gd name="csY187" fmla="*/ 496503 h 776530"/>
                      <a:gd name="csX188" fmla="*/ 92817 w 415874"/>
                      <a:gd name="csY188" fmla="*/ 489924 h 776530"/>
                      <a:gd name="csX189" fmla="*/ 95866 w 415874"/>
                      <a:gd name="csY189" fmla="*/ 480135 h 776530"/>
                      <a:gd name="csX190" fmla="*/ 96026 w 415874"/>
                      <a:gd name="csY190" fmla="*/ 475802 h 776530"/>
                      <a:gd name="csX191" fmla="*/ 97469 w 415874"/>
                      <a:gd name="csY191" fmla="*/ 461681 h 776530"/>
                      <a:gd name="csX192" fmla="*/ 97710 w 415874"/>
                      <a:gd name="csY192" fmla="*/ 455181 h 776530"/>
                      <a:gd name="csX193" fmla="*/ 88804 w 415874"/>
                      <a:gd name="csY193" fmla="*/ 445794 h 776530"/>
                      <a:gd name="csX194" fmla="*/ 89767 w 415874"/>
                      <a:gd name="csY194" fmla="*/ 440979 h 776530"/>
                      <a:gd name="csX195" fmla="*/ 91934 w 415874"/>
                      <a:gd name="csY195" fmla="*/ 436406 h 776530"/>
                      <a:gd name="csX196" fmla="*/ 84953 w 415874"/>
                      <a:gd name="csY196" fmla="*/ 429185 h 776530"/>
                      <a:gd name="csX197" fmla="*/ 79176 w 415874"/>
                      <a:gd name="csY197" fmla="*/ 429185 h 776530"/>
                      <a:gd name="csX198" fmla="*/ 77732 w 415874"/>
                      <a:gd name="csY198" fmla="*/ 430629 h 776530"/>
                      <a:gd name="csX199" fmla="*/ 81342 w 415874"/>
                      <a:gd name="csY199" fmla="*/ 439776 h 776530"/>
                      <a:gd name="csX200" fmla="*/ 80139 w 415874"/>
                      <a:gd name="csY200" fmla="*/ 445071 h 776530"/>
                      <a:gd name="csX201" fmla="*/ 74362 w 415874"/>
                      <a:gd name="csY201" fmla="*/ 453496 h 776530"/>
                      <a:gd name="csX202" fmla="*/ 64733 w 415874"/>
                      <a:gd name="csY202" fmla="*/ 452052 h 776530"/>
                      <a:gd name="csX203" fmla="*/ 57271 w 415874"/>
                      <a:gd name="csY203" fmla="*/ 444590 h 776530"/>
                      <a:gd name="csX204" fmla="*/ 56068 w 415874"/>
                      <a:gd name="csY204" fmla="*/ 432795 h 776530"/>
                      <a:gd name="csX205" fmla="*/ 57030 w 415874"/>
                      <a:gd name="csY205" fmla="*/ 418834 h 776530"/>
                      <a:gd name="csX206" fmla="*/ 59438 w 415874"/>
                      <a:gd name="csY206" fmla="*/ 402707 h 776530"/>
                      <a:gd name="csX207" fmla="*/ 68103 w 415874"/>
                      <a:gd name="csY207" fmla="*/ 398615 h 776530"/>
                      <a:gd name="csX208" fmla="*/ 75003 w 415874"/>
                      <a:gd name="csY208" fmla="*/ 397010 h 776530"/>
                      <a:gd name="csX209" fmla="*/ 78052 w 415874"/>
                      <a:gd name="csY209" fmla="*/ 393319 h 776530"/>
                      <a:gd name="csX210" fmla="*/ 81262 w 415874"/>
                      <a:gd name="csY210" fmla="*/ 388264 h 776530"/>
                      <a:gd name="csX211" fmla="*/ 80138 w 415874"/>
                      <a:gd name="csY211" fmla="*/ 380160 h 776530"/>
                      <a:gd name="csX212" fmla="*/ 76608 w 415874"/>
                      <a:gd name="csY212" fmla="*/ 370692 h 776530"/>
                      <a:gd name="csX213" fmla="*/ 75645 w 415874"/>
                      <a:gd name="csY213" fmla="*/ 363952 h 776530"/>
                      <a:gd name="csX214" fmla="*/ 79657 w 415874"/>
                      <a:gd name="csY214" fmla="*/ 328086 h 776530"/>
                      <a:gd name="csX215" fmla="*/ 79657 w 415874"/>
                      <a:gd name="csY215" fmla="*/ 318939 h 776530"/>
                      <a:gd name="csX216" fmla="*/ 72676 w 415874"/>
                      <a:gd name="csY216" fmla="*/ 311236 h 776530"/>
                      <a:gd name="csX217" fmla="*/ 66899 w 415874"/>
                      <a:gd name="csY217" fmla="*/ 305459 h 776530"/>
                      <a:gd name="csX218" fmla="*/ 58474 w 415874"/>
                      <a:gd name="csY218" fmla="*/ 303292 h 776530"/>
                      <a:gd name="csX219" fmla="*/ 53660 w 415874"/>
                      <a:gd name="csY219" fmla="*/ 298478 h 776530"/>
                      <a:gd name="csX220" fmla="*/ 59197 w 415874"/>
                      <a:gd name="csY220" fmla="*/ 278258 h 776530"/>
                      <a:gd name="csX221" fmla="*/ 54143 w 415874"/>
                      <a:gd name="csY221" fmla="*/ 259001 h 776530"/>
                      <a:gd name="csX222" fmla="*/ 46681 w 415874"/>
                      <a:gd name="csY222" fmla="*/ 249132 h 776530"/>
                      <a:gd name="csX223" fmla="*/ 41626 w 415874"/>
                      <a:gd name="csY223" fmla="*/ 237818 h 776530"/>
                      <a:gd name="csX224" fmla="*/ 35127 w 415874"/>
                      <a:gd name="csY224" fmla="*/ 221209 h 776530"/>
                      <a:gd name="csX225" fmla="*/ 30554 w 415874"/>
                      <a:gd name="csY225" fmla="*/ 216876 h 776530"/>
                      <a:gd name="csX226" fmla="*/ 19240 w 415874"/>
                      <a:gd name="csY226" fmla="*/ 222171 h 776530"/>
                      <a:gd name="csX227" fmla="*/ 13703 w 415874"/>
                      <a:gd name="csY227" fmla="*/ 216153 h 776530"/>
                      <a:gd name="csX228" fmla="*/ 9049 w 415874"/>
                      <a:gd name="csY228" fmla="*/ 216475 h 776530"/>
                      <a:gd name="csX229" fmla="*/ 7284 w 415874"/>
                      <a:gd name="csY229" fmla="*/ 217598 h 776530"/>
                      <a:gd name="csX230" fmla="*/ 5358 w 415874"/>
                      <a:gd name="csY230" fmla="*/ 219203 h 776530"/>
                      <a:gd name="csX231" fmla="*/ 63 w 415874"/>
                      <a:gd name="csY231" fmla="*/ 215192 h 776530"/>
                      <a:gd name="csX232" fmla="*/ 2471 w 415874"/>
                      <a:gd name="csY232" fmla="*/ 208452 h 776530"/>
                      <a:gd name="csX233" fmla="*/ 7766 w 415874"/>
                      <a:gd name="csY233" fmla="*/ 202193 h 776530"/>
                      <a:gd name="csX234" fmla="*/ 10815 w 415874"/>
                      <a:gd name="csY234" fmla="*/ 192885 h 776530"/>
                      <a:gd name="csX235" fmla="*/ 10333 w 415874"/>
                      <a:gd name="csY235" fmla="*/ 186547 h 776530"/>
                      <a:gd name="csX236" fmla="*/ 5519 w 415874"/>
                      <a:gd name="csY236" fmla="*/ 183658 h 776530"/>
                      <a:gd name="csX237" fmla="*/ 1428 w 415874"/>
                      <a:gd name="csY237" fmla="*/ 177882 h 776530"/>
                      <a:gd name="csX238" fmla="*/ 60 w 415874"/>
                      <a:gd name="csY238" fmla="*/ 169458 h 776530"/>
                      <a:gd name="csX239" fmla="*/ 5760 w 415874"/>
                      <a:gd name="csY239" fmla="*/ 155015 h 776530"/>
                      <a:gd name="csX240" fmla="*/ 7927 w 415874"/>
                      <a:gd name="csY240" fmla="*/ 142497 h 776530"/>
                      <a:gd name="csX241" fmla="*/ 16111 w 415874"/>
                      <a:gd name="csY241" fmla="*/ 124925 h 776530"/>
                      <a:gd name="csX242" fmla="*/ 14426 w 415874"/>
                      <a:gd name="csY242" fmla="*/ 118666 h 776530"/>
                      <a:gd name="csX243" fmla="*/ 11538 w 415874"/>
                      <a:gd name="csY243" fmla="*/ 111686 h 776530"/>
                      <a:gd name="csX244" fmla="*/ 11538 w 415874"/>
                      <a:gd name="csY244" fmla="*/ 106149 h 776530"/>
                      <a:gd name="csX245" fmla="*/ 13704 w 415874"/>
                      <a:gd name="csY245" fmla="*/ 101578 h 77653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  <a:cxn ang="0">
                        <a:pos x="csX40" y="csY40"/>
                      </a:cxn>
                      <a:cxn ang="0">
                        <a:pos x="csX41" y="csY41"/>
                      </a:cxn>
                      <a:cxn ang="0">
                        <a:pos x="csX42" y="csY42"/>
                      </a:cxn>
                      <a:cxn ang="0">
                        <a:pos x="csX43" y="csY43"/>
                      </a:cxn>
                      <a:cxn ang="0">
                        <a:pos x="csX44" y="csY44"/>
                      </a:cxn>
                      <a:cxn ang="0">
                        <a:pos x="csX45" y="csY45"/>
                      </a:cxn>
                      <a:cxn ang="0">
                        <a:pos x="csX46" y="csY46"/>
                      </a:cxn>
                      <a:cxn ang="0">
                        <a:pos x="csX47" y="csY47"/>
                      </a:cxn>
                      <a:cxn ang="0">
                        <a:pos x="csX48" y="csY48"/>
                      </a:cxn>
                      <a:cxn ang="0">
                        <a:pos x="csX49" y="csY49"/>
                      </a:cxn>
                      <a:cxn ang="0">
                        <a:pos x="csX50" y="csY50"/>
                      </a:cxn>
                      <a:cxn ang="0">
                        <a:pos x="csX51" y="csY51"/>
                      </a:cxn>
                      <a:cxn ang="0">
                        <a:pos x="csX52" y="csY52"/>
                      </a:cxn>
                      <a:cxn ang="0">
                        <a:pos x="csX53" y="csY53"/>
                      </a:cxn>
                      <a:cxn ang="0">
                        <a:pos x="csX54" y="csY54"/>
                      </a:cxn>
                      <a:cxn ang="0">
                        <a:pos x="csX55" y="csY55"/>
                      </a:cxn>
                      <a:cxn ang="0">
                        <a:pos x="csX56" y="csY56"/>
                      </a:cxn>
                      <a:cxn ang="0">
                        <a:pos x="csX57" y="csY57"/>
                      </a:cxn>
                      <a:cxn ang="0">
                        <a:pos x="csX58" y="csY58"/>
                      </a:cxn>
                      <a:cxn ang="0">
                        <a:pos x="csX59" y="csY59"/>
                      </a:cxn>
                      <a:cxn ang="0">
                        <a:pos x="csX60" y="csY60"/>
                      </a:cxn>
                      <a:cxn ang="0">
                        <a:pos x="csX61" y="csY61"/>
                      </a:cxn>
                      <a:cxn ang="0">
                        <a:pos x="csX62" y="csY62"/>
                      </a:cxn>
                      <a:cxn ang="0">
                        <a:pos x="csX63" y="csY63"/>
                      </a:cxn>
                      <a:cxn ang="0">
                        <a:pos x="csX64" y="csY64"/>
                      </a:cxn>
                      <a:cxn ang="0">
                        <a:pos x="csX65" y="csY65"/>
                      </a:cxn>
                      <a:cxn ang="0">
                        <a:pos x="csX66" y="csY66"/>
                      </a:cxn>
                      <a:cxn ang="0">
                        <a:pos x="csX67" y="csY67"/>
                      </a:cxn>
                      <a:cxn ang="0">
                        <a:pos x="csX68" y="csY68"/>
                      </a:cxn>
                      <a:cxn ang="0">
                        <a:pos x="csX69" y="csY69"/>
                      </a:cxn>
                      <a:cxn ang="0">
                        <a:pos x="csX70" y="csY70"/>
                      </a:cxn>
                      <a:cxn ang="0">
                        <a:pos x="csX71" y="csY71"/>
                      </a:cxn>
                      <a:cxn ang="0">
                        <a:pos x="csX72" y="csY72"/>
                      </a:cxn>
                      <a:cxn ang="0">
                        <a:pos x="csX73" y="csY73"/>
                      </a:cxn>
                      <a:cxn ang="0">
                        <a:pos x="csX74" y="csY74"/>
                      </a:cxn>
                      <a:cxn ang="0">
                        <a:pos x="csX75" y="csY75"/>
                      </a:cxn>
                      <a:cxn ang="0">
                        <a:pos x="csX76" y="csY76"/>
                      </a:cxn>
                      <a:cxn ang="0">
                        <a:pos x="csX77" y="csY77"/>
                      </a:cxn>
                      <a:cxn ang="0">
                        <a:pos x="csX78" y="csY78"/>
                      </a:cxn>
                      <a:cxn ang="0">
                        <a:pos x="csX79" y="csY79"/>
                      </a:cxn>
                      <a:cxn ang="0">
                        <a:pos x="csX80" y="csY80"/>
                      </a:cxn>
                      <a:cxn ang="0">
                        <a:pos x="csX81" y="csY81"/>
                      </a:cxn>
                      <a:cxn ang="0">
                        <a:pos x="csX82" y="csY82"/>
                      </a:cxn>
                      <a:cxn ang="0">
                        <a:pos x="csX83" y="csY83"/>
                      </a:cxn>
                      <a:cxn ang="0">
                        <a:pos x="csX84" y="csY84"/>
                      </a:cxn>
                      <a:cxn ang="0">
                        <a:pos x="csX85" y="csY85"/>
                      </a:cxn>
                      <a:cxn ang="0">
                        <a:pos x="csX86" y="csY86"/>
                      </a:cxn>
                      <a:cxn ang="0">
                        <a:pos x="csX87" y="csY87"/>
                      </a:cxn>
                      <a:cxn ang="0">
                        <a:pos x="csX88" y="csY88"/>
                      </a:cxn>
                      <a:cxn ang="0">
                        <a:pos x="csX89" y="csY89"/>
                      </a:cxn>
                      <a:cxn ang="0">
                        <a:pos x="csX90" y="csY90"/>
                      </a:cxn>
                      <a:cxn ang="0">
                        <a:pos x="csX91" y="csY91"/>
                      </a:cxn>
                      <a:cxn ang="0">
                        <a:pos x="csX92" y="csY92"/>
                      </a:cxn>
                      <a:cxn ang="0">
                        <a:pos x="csX93" y="csY93"/>
                      </a:cxn>
                      <a:cxn ang="0">
                        <a:pos x="csX94" y="csY94"/>
                      </a:cxn>
                      <a:cxn ang="0">
                        <a:pos x="csX95" y="csY95"/>
                      </a:cxn>
                      <a:cxn ang="0">
                        <a:pos x="csX96" y="csY96"/>
                      </a:cxn>
                      <a:cxn ang="0">
                        <a:pos x="csX97" y="csY97"/>
                      </a:cxn>
                      <a:cxn ang="0">
                        <a:pos x="csX98" y="csY98"/>
                      </a:cxn>
                      <a:cxn ang="0">
                        <a:pos x="csX99" y="csY99"/>
                      </a:cxn>
                      <a:cxn ang="0">
                        <a:pos x="csX100" y="csY100"/>
                      </a:cxn>
                      <a:cxn ang="0">
                        <a:pos x="csX101" y="csY101"/>
                      </a:cxn>
                      <a:cxn ang="0">
                        <a:pos x="csX102" y="csY102"/>
                      </a:cxn>
                      <a:cxn ang="0">
                        <a:pos x="csX103" y="csY103"/>
                      </a:cxn>
                      <a:cxn ang="0">
                        <a:pos x="csX104" y="csY104"/>
                      </a:cxn>
                      <a:cxn ang="0">
                        <a:pos x="csX105" y="csY105"/>
                      </a:cxn>
                      <a:cxn ang="0">
                        <a:pos x="csX106" y="csY106"/>
                      </a:cxn>
                      <a:cxn ang="0">
                        <a:pos x="csX107" y="csY107"/>
                      </a:cxn>
                      <a:cxn ang="0">
                        <a:pos x="csX108" y="csY108"/>
                      </a:cxn>
                      <a:cxn ang="0">
                        <a:pos x="csX109" y="csY109"/>
                      </a:cxn>
                      <a:cxn ang="0">
                        <a:pos x="csX110" y="csY110"/>
                      </a:cxn>
                      <a:cxn ang="0">
                        <a:pos x="csX111" y="csY111"/>
                      </a:cxn>
                      <a:cxn ang="0">
                        <a:pos x="csX112" y="csY112"/>
                      </a:cxn>
                      <a:cxn ang="0">
                        <a:pos x="csX113" y="csY113"/>
                      </a:cxn>
                      <a:cxn ang="0">
                        <a:pos x="csX114" y="csY114"/>
                      </a:cxn>
                      <a:cxn ang="0">
                        <a:pos x="csX115" y="csY115"/>
                      </a:cxn>
                      <a:cxn ang="0">
                        <a:pos x="csX116" y="csY116"/>
                      </a:cxn>
                      <a:cxn ang="0">
                        <a:pos x="csX117" y="csY117"/>
                      </a:cxn>
                      <a:cxn ang="0">
                        <a:pos x="csX118" y="csY118"/>
                      </a:cxn>
                      <a:cxn ang="0">
                        <a:pos x="csX119" y="csY119"/>
                      </a:cxn>
                      <a:cxn ang="0">
                        <a:pos x="csX120" y="csY120"/>
                      </a:cxn>
                      <a:cxn ang="0">
                        <a:pos x="csX121" y="csY121"/>
                      </a:cxn>
                      <a:cxn ang="0">
                        <a:pos x="csX122" y="csY122"/>
                      </a:cxn>
                      <a:cxn ang="0">
                        <a:pos x="csX123" y="csY123"/>
                      </a:cxn>
                      <a:cxn ang="0">
                        <a:pos x="csX124" y="csY124"/>
                      </a:cxn>
                      <a:cxn ang="0">
                        <a:pos x="csX125" y="csY125"/>
                      </a:cxn>
                      <a:cxn ang="0">
                        <a:pos x="csX126" y="csY126"/>
                      </a:cxn>
                      <a:cxn ang="0">
                        <a:pos x="csX127" y="csY127"/>
                      </a:cxn>
                      <a:cxn ang="0">
                        <a:pos x="csX128" y="csY128"/>
                      </a:cxn>
                      <a:cxn ang="0">
                        <a:pos x="csX129" y="csY129"/>
                      </a:cxn>
                      <a:cxn ang="0">
                        <a:pos x="csX130" y="csY130"/>
                      </a:cxn>
                      <a:cxn ang="0">
                        <a:pos x="csX131" y="csY131"/>
                      </a:cxn>
                      <a:cxn ang="0">
                        <a:pos x="csX132" y="csY132"/>
                      </a:cxn>
                      <a:cxn ang="0">
                        <a:pos x="csX133" y="csY133"/>
                      </a:cxn>
                      <a:cxn ang="0">
                        <a:pos x="csX134" y="csY134"/>
                      </a:cxn>
                      <a:cxn ang="0">
                        <a:pos x="csX135" y="csY135"/>
                      </a:cxn>
                      <a:cxn ang="0">
                        <a:pos x="csX136" y="csY136"/>
                      </a:cxn>
                      <a:cxn ang="0">
                        <a:pos x="csX137" y="csY137"/>
                      </a:cxn>
                      <a:cxn ang="0">
                        <a:pos x="csX138" y="csY138"/>
                      </a:cxn>
                      <a:cxn ang="0">
                        <a:pos x="csX139" y="csY139"/>
                      </a:cxn>
                      <a:cxn ang="0">
                        <a:pos x="csX140" y="csY140"/>
                      </a:cxn>
                      <a:cxn ang="0">
                        <a:pos x="csX141" y="csY141"/>
                      </a:cxn>
                      <a:cxn ang="0">
                        <a:pos x="csX142" y="csY142"/>
                      </a:cxn>
                      <a:cxn ang="0">
                        <a:pos x="csX143" y="csY143"/>
                      </a:cxn>
                      <a:cxn ang="0">
                        <a:pos x="csX144" y="csY144"/>
                      </a:cxn>
                      <a:cxn ang="0">
                        <a:pos x="csX145" y="csY145"/>
                      </a:cxn>
                      <a:cxn ang="0">
                        <a:pos x="csX146" y="csY146"/>
                      </a:cxn>
                      <a:cxn ang="0">
                        <a:pos x="csX147" y="csY147"/>
                      </a:cxn>
                      <a:cxn ang="0">
                        <a:pos x="csX148" y="csY148"/>
                      </a:cxn>
                      <a:cxn ang="0">
                        <a:pos x="csX149" y="csY149"/>
                      </a:cxn>
                      <a:cxn ang="0">
                        <a:pos x="csX150" y="csY150"/>
                      </a:cxn>
                      <a:cxn ang="0">
                        <a:pos x="csX151" y="csY151"/>
                      </a:cxn>
                      <a:cxn ang="0">
                        <a:pos x="csX152" y="csY152"/>
                      </a:cxn>
                      <a:cxn ang="0">
                        <a:pos x="csX153" y="csY153"/>
                      </a:cxn>
                      <a:cxn ang="0">
                        <a:pos x="csX154" y="csY154"/>
                      </a:cxn>
                      <a:cxn ang="0">
                        <a:pos x="csX155" y="csY155"/>
                      </a:cxn>
                      <a:cxn ang="0">
                        <a:pos x="csX156" y="csY156"/>
                      </a:cxn>
                      <a:cxn ang="0">
                        <a:pos x="csX157" y="csY157"/>
                      </a:cxn>
                      <a:cxn ang="0">
                        <a:pos x="csX158" y="csY158"/>
                      </a:cxn>
                      <a:cxn ang="0">
                        <a:pos x="csX159" y="csY159"/>
                      </a:cxn>
                      <a:cxn ang="0">
                        <a:pos x="csX160" y="csY160"/>
                      </a:cxn>
                      <a:cxn ang="0">
                        <a:pos x="csX161" y="csY161"/>
                      </a:cxn>
                      <a:cxn ang="0">
                        <a:pos x="csX162" y="csY162"/>
                      </a:cxn>
                      <a:cxn ang="0">
                        <a:pos x="csX163" y="csY163"/>
                      </a:cxn>
                      <a:cxn ang="0">
                        <a:pos x="csX164" y="csY164"/>
                      </a:cxn>
                      <a:cxn ang="0">
                        <a:pos x="csX165" y="csY165"/>
                      </a:cxn>
                      <a:cxn ang="0">
                        <a:pos x="csX166" y="csY166"/>
                      </a:cxn>
                      <a:cxn ang="0">
                        <a:pos x="csX167" y="csY167"/>
                      </a:cxn>
                      <a:cxn ang="0">
                        <a:pos x="csX168" y="csY168"/>
                      </a:cxn>
                      <a:cxn ang="0">
                        <a:pos x="csX169" y="csY169"/>
                      </a:cxn>
                      <a:cxn ang="0">
                        <a:pos x="csX170" y="csY170"/>
                      </a:cxn>
                      <a:cxn ang="0">
                        <a:pos x="csX171" y="csY171"/>
                      </a:cxn>
                      <a:cxn ang="0">
                        <a:pos x="csX172" y="csY172"/>
                      </a:cxn>
                      <a:cxn ang="0">
                        <a:pos x="csX173" y="csY173"/>
                      </a:cxn>
                      <a:cxn ang="0">
                        <a:pos x="csX174" y="csY174"/>
                      </a:cxn>
                      <a:cxn ang="0">
                        <a:pos x="csX175" y="csY175"/>
                      </a:cxn>
                      <a:cxn ang="0">
                        <a:pos x="csX176" y="csY176"/>
                      </a:cxn>
                      <a:cxn ang="0">
                        <a:pos x="csX177" y="csY177"/>
                      </a:cxn>
                      <a:cxn ang="0">
                        <a:pos x="csX178" y="csY178"/>
                      </a:cxn>
                      <a:cxn ang="0">
                        <a:pos x="csX179" y="csY179"/>
                      </a:cxn>
                      <a:cxn ang="0">
                        <a:pos x="csX180" y="csY180"/>
                      </a:cxn>
                      <a:cxn ang="0">
                        <a:pos x="csX181" y="csY181"/>
                      </a:cxn>
                      <a:cxn ang="0">
                        <a:pos x="csX182" y="csY182"/>
                      </a:cxn>
                      <a:cxn ang="0">
                        <a:pos x="csX183" y="csY183"/>
                      </a:cxn>
                      <a:cxn ang="0">
                        <a:pos x="csX184" y="csY184"/>
                      </a:cxn>
                      <a:cxn ang="0">
                        <a:pos x="csX185" y="csY185"/>
                      </a:cxn>
                      <a:cxn ang="0">
                        <a:pos x="csX186" y="csY186"/>
                      </a:cxn>
                      <a:cxn ang="0">
                        <a:pos x="csX187" y="csY187"/>
                      </a:cxn>
                      <a:cxn ang="0">
                        <a:pos x="csX188" y="csY188"/>
                      </a:cxn>
                      <a:cxn ang="0">
                        <a:pos x="csX189" y="csY189"/>
                      </a:cxn>
                      <a:cxn ang="0">
                        <a:pos x="csX190" y="csY190"/>
                      </a:cxn>
                      <a:cxn ang="0">
                        <a:pos x="csX191" y="csY191"/>
                      </a:cxn>
                      <a:cxn ang="0">
                        <a:pos x="csX192" y="csY192"/>
                      </a:cxn>
                      <a:cxn ang="0">
                        <a:pos x="csX193" y="csY193"/>
                      </a:cxn>
                      <a:cxn ang="0">
                        <a:pos x="csX194" y="csY194"/>
                      </a:cxn>
                      <a:cxn ang="0">
                        <a:pos x="csX195" y="csY195"/>
                      </a:cxn>
                      <a:cxn ang="0">
                        <a:pos x="csX196" y="csY196"/>
                      </a:cxn>
                      <a:cxn ang="0">
                        <a:pos x="csX197" y="csY197"/>
                      </a:cxn>
                      <a:cxn ang="0">
                        <a:pos x="csX198" y="csY198"/>
                      </a:cxn>
                      <a:cxn ang="0">
                        <a:pos x="csX199" y="csY199"/>
                      </a:cxn>
                      <a:cxn ang="0">
                        <a:pos x="csX200" y="csY200"/>
                      </a:cxn>
                      <a:cxn ang="0">
                        <a:pos x="csX201" y="csY201"/>
                      </a:cxn>
                      <a:cxn ang="0">
                        <a:pos x="csX202" y="csY202"/>
                      </a:cxn>
                      <a:cxn ang="0">
                        <a:pos x="csX203" y="csY203"/>
                      </a:cxn>
                      <a:cxn ang="0">
                        <a:pos x="csX204" y="csY204"/>
                      </a:cxn>
                      <a:cxn ang="0">
                        <a:pos x="csX205" y="csY205"/>
                      </a:cxn>
                      <a:cxn ang="0">
                        <a:pos x="csX206" y="csY206"/>
                      </a:cxn>
                      <a:cxn ang="0">
                        <a:pos x="csX207" y="csY207"/>
                      </a:cxn>
                      <a:cxn ang="0">
                        <a:pos x="csX208" y="csY208"/>
                      </a:cxn>
                      <a:cxn ang="0">
                        <a:pos x="csX209" y="csY209"/>
                      </a:cxn>
                      <a:cxn ang="0">
                        <a:pos x="csX210" y="csY210"/>
                      </a:cxn>
                      <a:cxn ang="0">
                        <a:pos x="csX211" y="csY211"/>
                      </a:cxn>
                      <a:cxn ang="0">
                        <a:pos x="csX212" y="csY212"/>
                      </a:cxn>
                      <a:cxn ang="0">
                        <a:pos x="csX213" y="csY213"/>
                      </a:cxn>
                      <a:cxn ang="0">
                        <a:pos x="csX214" y="csY214"/>
                      </a:cxn>
                      <a:cxn ang="0">
                        <a:pos x="csX215" y="csY215"/>
                      </a:cxn>
                      <a:cxn ang="0">
                        <a:pos x="csX216" y="csY216"/>
                      </a:cxn>
                      <a:cxn ang="0">
                        <a:pos x="csX217" y="csY217"/>
                      </a:cxn>
                      <a:cxn ang="0">
                        <a:pos x="csX218" y="csY218"/>
                      </a:cxn>
                      <a:cxn ang="0">
                        <a:pos x="csX219" y="csY219"/>
                      </a:cxn>
                      <a:cxn ang="0">
                        <a:pos x="csX220" y="csY220"/>
                      </a:cxn>
                      <a:cxn ang="0">
                        <a:pos x="csX221" y="csY221"/>
                      </a:cxn>
                      <a:cxn ang="0">
                        <a:pos x="csX222" y="csY222"/>
                      </a:cxn>
                      <a:cxn ang="0">
                        <a:pos x="csX223" y="csY223"/>
                      </a:cxn>
                      <a:cxn ang="0">
                        <a:pos x="csX224" y="csY224"/>
                      </a:cxn>
                      <a:cxn ang="0">
                        <a:pos x="csX225" y="csY225"/>
                      </a:cxn>
                      <a:cxn ang="0">
                        <a:pos x="csX226" y="csY226"/>
                      </a:cxn>
                      <a:cxn ang="0">
                        <a:pos x="csX227" y="csY227"/>
                      </a:cxn>
                      <a:cxn ang="0">
                        <a:pos x="csX228" y="csY228"/>
                      </a:cxn>
                      <a:cxn ang="0">
                        <a:pos x="csX229" y="csY229"/>
                      </a:cxn>
                      <a:cxn ang="0">
                        <a:pos x="csX230" y="csY230"/>
                      </a:cxn>
                      <a:cxn ang="0">
                        <a:pos x="csX231" y="csY231"/>
                      </a:cxn>
                      <a:cxn ang="0">
                        <a:pos x="csX232" y="csY232"/>
                      </a:cxn>
                      <a:cxn ang="0">
                        <a:pos x="csX233" y="csY233"/>
                      </a:cxn>
                      <a:cxn ang="0">
                        <a:pos x="csX234" y="csY234"/>
                      </a:cxn>
                      <a:cxn ang="0">
                        <a:pos x="csX235" y="csY235"/>
                      </a:cxn>
                      <a:cxn ang="0">
                        <a:pos x="csX236" y="csY236"/>
                      </a:cxn>
                      <a:cxn ang="0">
                        <a:pos x="csX237" y="csY237"/>
                      </a:cxn>
                      <a:cxn ang="0">
                        <a:pos x="csX238" y="csY238"/>
                      </a:cxn>
                      <a:cxn ang="0">
                        <a:pos x="csX239" y="csY239"/>
                      </a:cxn>
                      <a:cxn ang="0">
                        <a:pos x="csX240" y="csY240"/>
                      </a:cxn>
                      <a:cxn ang="0">
                        <a:pos x="csX241" y="csY241"/>
                      </a:cxn>
                      <a:cxn ang="0">
                        <a:pos x="csX242" y="csY242"/>
                      </a:cxn>
                      <a:cxn ang="0">
                        <a:pos x="csX243" y="csY243"/>
                      </a:cxn>
                      <a:cxn ang="0">
                        <a:pos x="csX244" y="csY244"/>
                      </a:cxn>
                      <a:cxn ang="0">
                        <a:pos x="csX245" y="csY245"/>
                      </a:cxn>
                    </a:cxnLst>
                    <a:rect l="l" t="t" r="r" b="b"/>
                    <a:pathLst>
                      <a:path w="415874" h="776530">
                        <a:moveTo>
                          <a:pt x="13704" y="101578"/>
                        </a:moveTo>
                        <a:lnTo>
                          <a:pt x="30795" y="127334"/>
                        </a:lnTo>
                        <a:lnTo>
                          <a:pt x="40424" y="135758"/>
                        </a:lnTo>
                        <a:lnTo>
                          <a:pt x="61847" y="135758"/>
                        </a:lnTo>
                        <a:cubicBezTo>
                          <a:pt x="61847" y="135758"/>
                          <a:pt x="73161" y="141054"/>
                          <a:pt x="74605" y="141776"/>
                        </a:cubicBezTo>
                        <a:cubicBezTo>
                          <a:pt x="76048" y="142498"/>
                          <a:pt x="96990" y="141776"/>
                          <a:pt x="96990" y="141776"/>
                        </a:cubicBezTo>
                        <a:cubicBezTo>
                          <a:pt x="96990" y="141776"/>
                          <a:pt x="105415" y="135518"/>
                          <a:pt x="106138" y="135518"/>
                        </a:cubicBezTo>
                        <a:cubicBezTo>
                          <a:pt x="106860" y="135518"/>
                          <a:pt x="117932" y="121838"/>
                          <a:pt x="117932" y="121838"/>
                        </a:cubicBezTo>
                        <a:lnTo>
                          <a:pt x="138153" y="111688"/>
                        </a:lnTo>
                        <a:lnTo>
                          <a:pt x="151873" y="110725"/>
                        </a:lnTo>
                        <a:lnTo>
                          <a:pt x="155243" y="109281"/>
                        </a:lnTo>
                        <a:lnTo>
                          <a:pt x="165594" y="101579"/>
                        </a:lnTo>
                        <a:lnTo>
                          <a:pt x="174500" y="87136"/>
                        </a:lnTo>
                        <a:lnTo>
                          <a:pt x="190387" y="71009"/>
                        </a:lnTo>
                        <a:cubicBezTo>
                          <a:pt x="190387" y="71009"/>
                          <a:pt x="195200" y="64510"/>
                          <a:pt x="196164" y="64028"/>
                        </a:cubicBezTo>
                        <a:cubicBezTo>
                          <a:pt x="197127" y="63547"/>
                          <a:pt x="205310" y="53196"/>
                          <a:pt x="205310" y="53196"/>
                        </a:cubicBezTo>
                        <a:lnTo>
                          <a:pt x="211329" y="45975"/>
                        </a:lnTo>
                        <a:cubicBezTo>
                          <a:pt x="211329" y="45975"/>
                          <a:pt x="224568" y="42365"/>
                          <a:pt x="225771" y="42365"/>
                        </a:cubicBezTo>
                        <a:cubicBezTo>
                          <a:pt x="226974" y="42365"/>
                          <a:pt x="240214" y="39235"/>
                          <a:pt x="241658" y="38754"/>
                        </a:cubicBezTo>
                        <a:cubicBezTo>
                          <a:pt x="243102" y="38273"/>
                          <a:pt x="251527" y="33699"/>
                          <a:pt x="251527" y="33699"/>
                        </a:cubicBezTo>
                        <a:cubicBezTo>
                          <a:pt x="251527" y="33699"/>
                          <a:pt x="253212" y="29367"/>
                          <a:pt x="253453" y="28164"/>
                        </a:cubicBezTo>
                        <a:cubicBezTo>
                          <a:pt x="253694" y="26960"/>
                          <a:pt x="253935" y="15646"/>
                          <a:pt x="253453" y="14924"/>
                        </a:cubicBezTo>
                        <a:cubicBezTo>
                          <a:pt x="252972" y="14202"/>
                          <a:pt x="255380" y="2408"/>
                          <a:pt x="255380" y="2408"/>
                        </a:cubicBezTo>
                        <a:lnTo>
                          <a:pt x="263323" y="0"/>
                        </a:lnTo>
                        <a:lnTo>
                          <a:pt x="266693" y="0"/>
                        </a:lnTo>
                        <a:lnTo>
                          <a:pt x="274395" y="4573"/>
                        </a:lnTo>
                        <a:lnTo>
                          <a:pt x="283061" y="15887"/>
                        </a:lnTo>
                        <a:lnTo>
                          <a:pt x="290282" y="22145"/>
                        </a:lnTo>
                        <a:cubicBezTo>
                          <a:pt x="290282" y="22145"/>
                          <a:pt x="292689" y="23108"/>
                          <a:pt x="293411" y="23108"/>
                        </a:cubicBezTo>
                        <a:cubicBezTo>
                          <a:pt x="294133" y="23108"/>
                          <a:pt x="304725" y="21905"/>
                          <a:pt x="304725" y="21905"/>
                        </a:cubicBezTo>
                        <a:lnTo>
                          <a:pt x="312187" y="23830"/>
                        </a:lnTo>
                        <a:lnTo>
                          <a:pt x="318205" y="29607"/>
                        </a:lnTo>
                        <a:lnTo>
                          <a:pt x="318205" y="39236"/>
                        </a:lnTo>
                        <a:lnTo>
                          <a:pt x="320612" y="45495"/>
                        </a:lnTo>
                        <a:cubicBezTo>
                          <a:pt x="320612" y="45495"/>
                          <a:pt x="323020" y="42606"/>
                          <a:pt x="323742" y="41884"/>
                        </a:cubicBezTo>
                        <a:cubicBezTo>
                          <a:pt x="324464" y="41162"/>
                          <a:pt x="327352" y="36589"/>
                          <a:pt x="329760" y="37070"/>
                        </a:cubicBezTo>
                        <a:cubicBezTo>
                          <a:pt x="332167" y="37552"/>
                          <a:pt x="337703" y="38514"/>
                          <a:pt x="339389" y="39478"/>
                        </a:cubicBezTo>
                        <a:cubicBezTo>
                          <a:pt x="341074" y="40441"/>
                          <a:pt x="349258" y="42126"/>
                          <a:pt x="349258" y="42126"/>
                        </a:cubicBezTo>
                        <a:lnTo>
                          <a:pt x="350702" y="50069"/>
                        </a:lnTo>
                        <a:cubicBezTo>
                          <a:pt x="350702" y="50069"/>
                          <a:pt x="347332" y="56328"/>
                          <a:pt x="347332" y="57050"/>
                        </a:cubicBezTo>
                        <a:cubicBezTo>
                          <a:pt x="347332" y="57772"/>
                          <a:pt x="344684" y="64753"/>
                          <a:pt x="344684" y="64753"/>
                        </a:cubicBezTo>
                        <a:lnTo>
                          <a:pt x="344684" y="72696"/>
                        </a:lnTo>
                        <a:cubicBezTo>
                          <a:pt x="344684" y="72696"/>
                          <a:pt x="350943" y="77269"/>
                          <a:pt x="352146" y="77992"/>
                        </a:cubicBezTo>
                        <a:cubicBezTo>
                          <a:pt x="353349" y="78714"/>
                          <a:pt x="367551" y="81843"/>
                          <a:pt x="367551" y="81843"/>
                        </a:cubicBezTo>
                        <a:lnTo>
                          <a:pt x="367551" y="89546"/>
                        </a:lnTo>
                        <a:lnTo>
                          <a:pt x="368594" y="92354"/>
                        </a:lnTo>
                        <a:cubicBezTo>
                          <a:pt x="368594" y="92354"/>
                          <a:pt x="366508" y="97008"/>
                          <a:pt x="366427" y="97570"/>
                        </a:cubicBezTo>
                        <a:cubicBezTo>
                          <a:pt x="366347" y="98132"/>
                          <a:pt x="358484" y="101581"/>
                          <a:pt x="358484" y="101581"/>
                        </a:cubicBezTo>
                        <a:cubicBezTo>
                          <a:pt x="358484" y="101581"/>
                          <a:pt x="353349" y="104068"/>
                          <a:pt x="353028" y="104309"/>
                        </a:cubicBezTo>
                        <a:cubicBezTo>
                          <a:pt x="352706" y="104549"/>
                          <a:pt x="346849" y="107919"/>
                          <a:pt x="346849" y="107919"/>
                        </a:cubicBezTo>
                        <a:cubicBezTo>
                          <a:pt x="346849" y="107919"/>
                          <a:pt x="343961" y="109684"/>
                          <a:pt x="343880" y="110327"/>
                        </a:cubicBezTo>
                        <a:cubicBezTo>
                          <a:pt x="343800" y="110969"/>
                          <a:pt x="343158" y="110969"/>
                          <a:pt x="344281" y="112253"/>
                        </a:cubicBezTo>
                        <a:cubicBezTo>
                          <a:pt x="345404" y="113537"/>
                          <a:pt x="348854" y="115382"/>
                          <a:pt x="349335" y="115462"/>
                        </a:cubicBezTo>
                        <a:cubicBezTo>
                          <a:pt x="349817" y="115543"/>
                          <a:pt x="361050" y="117388"/>
                          <a:pt x="361291" y="117548"/>
                        </a:cubicBezTo>
                        <a:cubicBezTo>
                          <a:pt x="361532" y="117709"/>
                          <a:pt x="367069" y="118511"/>
                          <a:pt x="367309" y="118751"/>
                        </a:cubicBezTo>
                        <a:cubicBezTo>
                          <a:pt x="367550" y="118992"/>
                          <a:pt x="372525" y="124689"/>
                          <a:pt x="372525" y="124689"/>
                        </a:cubicBezTo>
                        <a:lnTo>
                          <a:pt x="379265" y="130305"/>
                        </a:lnTo>
                        <a:cubicBezTo>
                          <a:pt x="379265" y="130305"/>
                          <a:pt x="390177" y="134959"/>
                          <a:pt x="390498" y="135440"/>
                        </a:cubicBezTo>
                        <a:cubicBezTo>
                          <a:pt x="390819" y="135922"/>
                          <a:pt x="393546" y="138489"/>
                          <a:pt x="393546" y="138489"/>
                        </a:cubicBezTo>
                        <a:lnTo>
                          <a:pt x="390498" y="142100"/>
                        </a:lnTo>
                        <a:lnTo>
                          <a:pt x="382955" y="147957"/>
                        </a:lnTo>
                        <a:lnTo>
                          <a:pt x="378782" y="155018"/>
                        </a:lnTo>
                        <a:lnTo>
                          <a:pt x="380709" y="159351"/>
                        </a:lnTo>
                        <a:lnTo>
                          <a:pt x="383919" y="162239"/>
                        </a:lnTo>
                        <a:cubicBezTo>
                          <a:pt x="383919" y="162239"/>
                          <a:pt x="388251" y="165770"/>
                          <a:pt x="388572" y="166412"/>
                        </a:cubicBezTo>
                        <a:cubicBezTo>
                          <a:pt x="388894" y="167054"/>
                          <a:pt x="391621" y="170906"/>
                          <a:pt x="391621" y="170906"/>
                        </a:cubicBezTo>
                        <a:lnTo>
                          <a:pt x="391140" y="181818"/>
                        </a:lnTo>
                        <a:lnTo>
                          <a:pt x="396917" y="187916"/>
                        </a:lnTo>
                        <a:lnTo>
                          <a:pt x="398682" y="192730"/>
                        </a:lnTo>
                        <a:cubicBezTo>
                          <a:pt x="398682" y="192730"/>
                          <a:pt x="399004" y="215678"/>
                          <a:pt x="398682" y="216159"/>
                        </a:cubicBezTo>
                        <a:cubicBezTo>
                          <a:pt x="398361" y="216640"/>
                          <a:pt x="402213" y="220973"/>
                          <a:pt x="402855" y="221775"/>
                        </a:cubicBezTo>
                        <a:cubicBezTo>
                          <a:pt x="403496" y="222578"/>
                          <a:pt x="407669" y="227070"/>
                          <a:pt x="407990" y="227873"/>
                        </a:cubicBezTo>
                        <a:cubicBezTo>
                          <a:pt x="408311" y="228675"/>
                          <a:pt x="411841" y="237822"/>
                          <a:pt x="411841" y="237822"/>
                        </a:cubicBezTo>
                        <a:cubicBezTo>
                          <a:pt x="411841" y="237822"/>
                          <a:pt x="415371" y="241352"/>
                          <a:pt x="415853" y="241673"/>
                        </a:cubicBezTo>
                        <a:cubicBezTo>
                          <a:pt x="416334" y="241994"/>
                          <a:pt x="408712" y="263818"/>
                          <a:pt x="408712" y="263818"/>
                        </a:cubicBezTo>
                        <a:cubicBezTo>
                          <a:pt x="408712" y="263818"/>
                          <a:pt x="407028" y="275372"/>
                          <a:pt x="407028" y="276094"/>
                        </a:cubicBezTo>
                        <a:cubicBezTo>
                          <a:pt x="407028" y="276816"/>
                          <a:pt x="397158" y="290296"/>
                          <a:pt x="397158" y="290296"/>
                        </a:cubicBezTo>
                        <a:lnTo>
                          <a:pt x="385604" y="303535"/>
                        </a:lnTo>
                        <a:lnTo>
                          <a:pt x="372365" y="318459"/>
                        </a:lnTo>
                        <a:lnTo>
                          <a:pt x="368032" y="330254"/>
                        </a:lnTo>
                        <a:lnTo>
                          <a:pt x="371402" y="358177"/>
                        </a:lnTo>
                        <a:cubicBezTo>
                          <a:pt x="371402" y="358177"/>
                          <a:pt x="377180" y="366120"/>
                          <a:pt x="377661" y="367083"/>
                        </a:cubicBezTo>
                        <a:cubicBezTo>
                          <a:pt x="378142" y="368045"/>
                          <a:pt x="386326" y="381044"/>
                          <a:pt x="386326" y="381044"/>
                        </a:cubicBezTo>
                        <a:cubicBezTo>
                          <a:pt x="386326" y="381044"/>
                          <a:pt x="391381" y="383452"/>
                          <a:pt x="391622" y="384173"/>
                        </a:cubicBezTo>
                        <a:cubicBezTo>
                          <a:pt x="391863" y="384895"/>
                          <a:pt x="394270" y="393079"/>
                          <a:pt x="394270" y="393079"/>
                        </a:cubicBezTo>
                        <a:lnTo>
                          <a:pt x="388012" y="403671"/>
                        </a:lnTo>
                        <a:lnTo>
                          <a:pt x="383439" y="419557"/>
                        </a:lnTo>
                        <a:cubicBezTo>
                          <a:pt x="383439" y="419557"/>
                          <a:pt x="383920" y="425816"/>
                          <a:pt x="384160" y="427019"/>
                        </a:cubicBezTo>
                        <a:cubicBezTo>
                          <a:pt x="384401" y="428222"/>
                          <a:pt x="382476" y="437370"/>
                          <a:pt x="382476" y="437370"/>
                        </a:cubicBezTo>
                        <a:cubicBezTo>
                          <a:pt x="382476" y="437370"/>
                          <a:pt x="383198" y="449647"/>
                          <a:pt x="383198" y="450369"/>
                        </a:cubicBezTo>
                        <a:cubicBezTo>
                          <a:pt x="383198" y="451091"/>
                          <a:pt x="383679" y="457349"/>
                          <a:pt x="383679" y="457349"/>
                        </a:cubicBezTo>
                        <a:lnTo>
                          <a:pt x="385846" y="463849"/>
                        </a:lnTo>
                        <a:cubicBezTo>
                          <a:pt x="385846" y="463849"/>
                          <a:pt x="382235" y="473839"/>
                          <a:pt x="381874" y="473959"/>
                        </a:cubicBezTo>
                        <a:cubicBezTo>
                          <a:pt x="381513" y="474079"/>
                          <a:pt x="380431" y="481661"/>
                          <a:pt x="380431" y="482143"/>
                        </a:cubicBezTo>
                        <a:cubicBezTo>
                          <a:pt x="380431" y="482624"/>
                          <a:pt x="379588" y="508380"/>
                          <a:pt x="379588" y="508380"/>
                        </a:cubicBezTo>
                        <a:lnTo>
                          <a:pt x="373811" y="520656"/>
                        </a:lnTo>
                        <a:lnTo>
                          <a:pt x="374773" y="558928"/>
                        </a:lnTo>
                        <a:cubicBezTo>
                          <a:pt x="374773" y="558928"/>
                          <a:pt x="372847" y="564223"/>
                          <a:pt x="372607" y="565668"/>
                        </a:cubicBezTo>
                        <a:cubicBezTo>
                          <a:pt x="372366" y="567112"/>
                          <a:pt x="371403" y="572408"/>
                          <a:pt x="371403" y="574333"/>
                        </a:cubicBezTo>
                        <a:cubicBezTo>
                          <a:pt x="371403" y="576259"/>
                          <a:pt x="371885" y="603459"/>
                          <a:pt x="371885" y="603459"/>
                        </a:cubicBezTo>
                        <a:cubicBezTo>
                          <a:pt x="371885" y="603459"/>
                          <a:pt x="365866" y="608033"/>
                          <a:pt x="365385" y="608996"/>
                        </a:cubicBezTo>
                        <a:cubicBezTo>
                          <a:pt x="364904" y="609959"/>
                          <a:pt x="362015" y="614774"/>
                          <a:pt x="362496" y="616940"/>
                        </a:cubicBezTo>
                        <a:cubicBezTo>
                          <a:pt x="362978" y="619105"/>
                          <a:pt x="364904" y="629696"/>
                          <a:pt x="364904" y="629696"/>
                        </a:cubicBezTo>
                        <a:lnTo>
                          <a:pt x="363941" y="645102"/>
                        </a:lnTo>
                        <a:lnTo>
                          <a:pt x="357201" y="658582"/>
                        </a:lnTo>
                        <a:lnTo>
                          <a:pt x="353831" y="665563"/>
                        </a:lnTo>
                        <a:lnTo>
                          <a:pt x="352387" y="675552"/>
                        </a:lnTo>
                        <a:cubicBezTo>
                          <a:pt x="352387" y="675552"/>
                          <a:pt x="354072" y="679765"/>
                          <a:pt x="354314" y="680366"/>
                        </a:cubicBezTo>
                        <a:cubicBezTo>
                          <a:pt x="354554" y="680968"/>
                          <a:pt x="354675" y="684819"/>
                          <a:pt x="354554" y="685541"/>
                        </a:cubicBezTo>
                        <a:cubicBezTo>
                          <a:pt x="354434" y="686263"/>
                          <a:pt x="351064" y="691559"/>
                          <a:pt x="351064" y="691559"/>
                        </a:cubicBezTo>
                        <a:lnTo>
                          <a:pt x="347453" y="698420"/>
                        </a:lnTo>
                        <a:lnTo>
                          <a:pt x="344685" y="699502"/>
                        </a:lnTo>
                        <a:lnTo>
                          <a:pt x="338907" y="699502"/>
                        </a:lnTo>
                        <a:lnTo>
                          <a:pt x="336620" y="698059"/>
                        </a:lnTo>
                        <a:lnTo>
                          <a:pt x="334333" y="697096"/>
                        </a:lnTo>
                        <a:lnTo>
                          <a:pt x="330843" y="696615"/>
                        </a:lnTo>
                        <a:lnTo>
                          <a:pt x="326751" y="697698"/>
                        </a:lnTo>
                        <a:cubicBezTo>
                          <a:pt x="326751" y="697698"/>
                          <a:pt x="320973" y="698299"/>
                          <a:pt x="319770" y="698299"/>
                        </a:cubicBezTo>
                        <a:cubicBezTo>
                          <a:pt x="318567" y="698299"/>
                          <a:pt x="315558" y="697577"/>
                          <a:pt x="314836" y="696735"/>
                        </a:cubicBezTo>
                        <a:cubicBezTo>
                          <a:pt x="314114" y="695893"/>
                          <a:pt x="308216" y="689273"/>
                          <a:pt x="308216" y="689273"/>
                        </a:cubicBezTo>
                        <a:cubicBezTo>
                          <a:pt x="308216" y="689273"/>
                          <a:pt x="296301" y="674951"/>
                          <a:pt x="295820" y="674951"/>
                        </a:cubicBezTo>
                        <a:cubicBezTo>
                          <a:pt x="295339" y="674951"/>
                          <a:pt x="289240" y="671581"/>
                          <a:pt x="287796" y="671421"/>
                        </a:cubicBezTo>
                        <a:cubicBezTo>
                          <a:pt x="286352" y="671260"/>
                          <a:pt x="276563" y="669656"/>
                          <a:pt x="276563" y="669656"/>
                        </a:cubicBezTo>
                        <a:cubicBezTo>
                          <a:pt x="276563" y="669656"/>
                          <a:pt x="273033" y="668693"/>
                          <a:pt x="271750" y="667729"/>
                        </a:cubicBezTo>
                        <a:cubicBezTo>
                          <a:pt x="270466" y="666767"/>
                          <a:pt x="268380" y="665323"/>
                          <a:pt x="267577" y="665323"/>
                        </a:cubicBezTo>
                        <a:cubicBezTo>
                          <a:pt x="266775" y="665323"/>
                          <a:pt x="263565" y="664521"/>
                          <a:pt x="263565" y="664521"/>
                        </a:cubicBezTo>
                        <a:lnTo>
                          <a:pt x="260837" y="664682"/>
                        </a:lnTo>
                        <a:lnTo>
                          <a:pt x="254418" y="669174"/>
                        </a:lnTo>
                        <a:lnTo>
                          <a:pt x="250888" y="674791"/>
                        </a:lnTo>
                        <a:lnTo>
                          <a:pt x="245272" y="676556"/>
                        </a:lnTo>
                        <a:lnTo>
                          <a:pt x="235643" y="669816"/>
                        </a:lnTo>
                        <a:cubicBezTo>
                          <a:pt x="235643" y="669816"/>
                          <a:pt x="230187" y="664039"/>
                          <a:pt x="229865" y="663557"/>
                        </a:cubicBezTo>
                        <a:cubicBezTo>
                          <a:pt x="229544" y="663076"/>
                          <a:pt x="226335" y="659384"/>
                          <a:pt x="226174" y="658903"/>
                        </a:cubicBezTo>
                        <a:cubicBezTo>
                          <a:pt x="226014" y="658422"/>
                          <a:pt x="221680" y="654891"/>
                          <a:pt x="221680" y="654891"/>
                        </a:cubicBezTo>
                        <a:lnTo>
                          <a:pt x="217989" y="653447"/>
                        </a:lnTo>
                        <a:lnTo>
                          <a:pt x="214790" y="653447"/>
                        </a:lnTo>
                        <a:lnTo>
                          <a:pt x="212693" y="656656"/>
                        </a:lnTo>
                        <a:lnTo>
                          <a:pt x="217668" y="661631"/>
                        </a:lnTo>
                        <a:cubicBezTo>
                          <a:pt x="217668" y="661631"/>
                          <a:pt x="217828" y="667087"/>
                          <a:pt x="217347" y="667568"/>
                        </a:cubicBezTo>
                        <a:cubicBezTo>
                          <a:pt x="216865" y="668050"/>
                          <a:pt x="214790" y="673666"/>
                          <a:pt x="214790" y="673666"/>
                        </a:cubicBezTo>
                        <a:cubicBezTo>
                          <a:pt x="214790" y="673666"/>
                          <a:pt x="213655" y="677677"/>
                          <a:pt x="213655" y="678160"/>
                        </a:cubicBezTo>
                        <a:cubicBezTo>
                          <a:pt x="213655" y="678641"/>
                          <a:pt x="213495" y="701910"/>
                          <a:pt x="213495" y="701910"/>
                        </a:cubicBezTo>
                        <a:cubicBezTo>
                          <a:pt x="213495" y="701910"/>
                          <a:pt x="213174" y="706404"/>
                          <a:pt x="213335" y="707847"/>
                        </a:cubicBezTo>
                        <a:cubicBezTo>
                          <a:pt x="213495" y="709291"/>
                          <a:pt x="219914" y="715871"/>
                          <a:pt x="220557" y="716674"/>
                        </a:cubicBezTo>
                        <a:cubicBezTo>
                          <a:pt x="221198" y="717476"/>
                          <a:pt x="222322" y="718920"/>
                          <a:pt x="222483" y="719401"/>
                        </a:cubicBezTo>
                        <a:cubicBezTo>
                          <a:pt x="222643" y="719883"/>
                          <a:pt x="220075" y="725178"/>
                          <a:pt x="219755" y="725820"/>
                        </a:cubicBezTo>
                        <a:cubicBezTo>
                          <a:pt x="219434" y="726463"/>
                          <a:pt x="214791" y="740665"/>
                          <a:pt x="214791" y="740665"/>
                        </a:cubicBezTo>
                        <a:lnTo>
                          <a:pt x="201943" y="754867"/>
                        </a:lnTo>
                        <a:lnTo>
                          <a:pt x="181722" y="770031"/>
                        </a:lnTo>
                        <a:lnTo>
                          <a:pt x="175704" y="776531"/>
                        </a:lnTo>
                        <a:lnTo>
                          <a:pt x="167280" y="773883"/>
                        </a:lnTo>
                        <a:lnTo>
                          <a:pt x="156688" y="767865"/>
                        </a:lnTo>
                        <a:cubicBezTo>
                          <a:pt x="156688" y="767865"/>
                          <a:pt x="154522" y="766180"/>
                          <a:pt x="153800" y="765939"/>
                        </a:cubicBezTo>
                        <a:cubicBezTo>
                          <a:pt x="153078" y="765699"/>
                          <a:pt x="146819" y="763773"/>
                          <a:pt x="146819" y="763773"/>
                        </a:cubicBezTo>
                        <a:lnTo>
                          <a:pt x="142246" y="763051"/>
                        </a:lnTo>
                        <a:lnTo>
                          <a:pt x="137191" y="764496"/>
                        </a:lnTo>
                        <a:cubicBezTo>
                          <a:pt x="137191" y="764496"/>
                          <a:pt x="132618" y="766902"/>
                          <a:pt x="130932" y="767625"/>
                        </a:cubicBezTo>
                        <a:cubicBezTo>
                          <a:pt x="129248" y="768347"/>
                          <a:pt x="121544" y="769069"/>
                          <a:pt x="120341" y="769551"/>
                        </a:cubicBezTo>
                        <a:cubicBezTo>
                          <a:pt x="119138" y="770032"/>
                          <a:pt x="113842" y="768829"/>
                          <a:pt x="113842" y="768829"/>
                        </a:cubicBezTo>
                        <a:cubicBezTo>
                          <a:pt x="113842" y="768829"/>
                          <a:pt x="113120" y="763534"/>
                          <a:pt x="113360" y="762570"/>
                        </a:cubicBezTo>
                        <a:cubicBezTo>
                          <a:pt x="113601" y="761608"/>
                          <a:pt x="114564" y="758238"/>
                          <a:pt x="114323" y="755830"/>
                        </a:cubicBezTo>
                        <a:cubicBezTo>
                          <a:pt x="114082" y="753423"/>
                          <a:pt x="109990" y="748368"/>
                          <a:pt x="109990" y="748368"/>
                        </a:cubicBezTo>
                        <a:lnTo>
                          <a:pt x="99399" y="725742"/>
                        </a:lnTo>
                        <a:cubicBezTo>
                          <a:pt x="99399" y="725742"/>
                          <a:pt x="97715" y="722372"/>
                          <a:pt x="96992" y="722372"/>
                        </a:cubicBezTo>
                        <a:cubicBezTo>
                          <a:pt x="96270" y="722372"/>
                          <a:pt x="85919" y="716594"/>
                          <a:pt x="84716" y="716354"/>
                        </a:cubicBezTo>
                        <a:cubicBezTo>
                          <a:pt x="83512" y="716113"/>
                          <a:pt x="77254" y="704318"/>
                          <a:pt x="76772" y="703595"/>
                        </a:cubicBezTo>
                        <a:cubicBezTo>
                          <a:pt x="76291" y="702873"/>
                          <a:pt x="69551" y="698060"/>
                          <a:pt x="69551" y="698060"/>
                        </a:cubicBezTo>
                        <a:cubicBezTo>
                          <a:pt x="69551" y="698060"/>
                          <a:pt x="67384" y="688671"/>
                          <a:pt x="67384" y="687468"/>
                        </a:cubicBezTo>
                        <a:cubicBezTo>
                          <a:pt x="67384" y="686265"/>
                          <a:pt x="57034" y="671099"/>
                          <a:pt x="57034" y="671099"/>
                        </a:cubicBezTo>
                        <a:cubicBezTo>
                          <a:pt x="57034" y="671099"/>
                          <a:pt x="53663" y="666526"/>
                          <a:pt x="53663" y="665563"/>
                        </a:cubicBezTo>
                        <a:cubicBezTo>
                          <a:pt x="53663" y="664600"/>
                          <a:pt x="64977" y="656175"/>
                          <a:pt x="65699" y="654249"/>
                        </a:cubicBezTo>
                        <a:cubicBezTo>
                          <a:pt x="66421" y="652324"/>
                          <a:pt x="68828" y="646065"/>
                          <a:pt x="68828" y="644861"/>
                        </a:cubicBezTo>
                        <a:cubicBezTo>
                          <a:pt x="68828" y="643658"/>
                          <a:pt x="64977" y="635715"/>
                          <a:pt x="64977" y="635715"/>
                        </a:cubicBezTo>
                        <a:cubicBezTo>
                          <a:pt x="64977" y="635715"/>
                          <a:pt x="54626" y="619105"/>
                          <a:pt x="54786" y="618464"/>
                        </a:cubicBezTo>
                        <a:cubicBezTo>
                          <a:pt x="54946" y="617823"/>
                          <a:pt x="57194" y="610119"/>
                          <a:pt x="57835" y="609156"/>
                        </a:cubicBezTo>
                        <a:cubicBezTo>
                          <a:pt x="58476" y="608194"/>
                          <a:pt x="61365" y="603861"/>
                          <a:pt x="61044" y="601935"/>
                        </a:cubicBezTo>
                        <a:cubicBezTo>
                          <a:pt x="60723" y="600010"/>
                          <a:pt x="56871" y="593430"/>
                          <a:pt x="56711" y="591986"/>
                        </a:cubicBezTo>
                        <a:cubicBezTo>
                          <a:pt x="56551" y="590541"/>
                          <a:pt x="59439" y="583641"/>
                          <a:pt x="59439" y="583641"/>
                        </a:cubicBezTo>
                        <a:lnTo>
                          <a:pt x="68104" y="565668"/>
                        </a:lnTo>
                        <a:cubicBezTo>
                          <a:pt x="68104" y="565668"/>
                          <a:pt x="71474" y="560854"/>
                          <a:pt x="71955" y="558447"/>
                        </a:cubicBezTo>
                        <a:cubicBezTo>
                          <a:pt x="72437" y="556039"/>
                          <a:pt x="73399" y="550744"/>
                          <a:pt x="73881" y="549299"/>
                        </a:cubicBezTo>
                        <a:cubicBezTo>
                          <a:pt x="74363" y="547856"/>
                          <a:pt x="75325" y="526673"/>
                          <a:pt x="75325" y="523784"/>
                        </a:cubicBezTo>
                        <a:cubicBezTo>
                          <a:pt x="75325" y="520895"/>
                          <a:pt x="73399" y="502120"/>
                          <a:pt x="73399" y="502120"/>
                        </a:cubicBezTo>
                        <a:lnTo>
                          <a:pt x="74683" y="493455"/>
                        </a:lnTo>
                        <a:lnTo>
                          <a:pt x="76127" y="492813"/>
                        </a:lnTo>
                        <a:cubicBezTo>
                          <a:pt x="76127" y="492813"/>
                          <a:pt x="79657" y="494257"/>
                          <a:pt x="80138" y="494899"/>
                        </a:cubicBezTo>
                        <a:cubicBezTo>
                          <a:pt x="80619" y="495541"/>
                          <a:pt x="83348" y="498429"/>
                          <a:pt x="83348" y="498429"/>
                        </a:cubicBezTo>
                        <a:cubicBezTo>
                          <a:pt x="83348" y="498429"/>
                          <a:pt x="85916" y="497466"/>
                          <a:pt x="87039" y="496503"/>
                        </a:cubicBezTo>
                        <a:cubicBezTo>
                          <a:pt x="88163" y="495540"/>
                          <a:pt x="91853" y="491528"/>
                          <a:pt x="92817" y="489924"/>
                        </a:cubicBezTo>
                        <a:cubicBezTo>
                          <a:pt x="93779" y="488319"/>
                          <a:pt x="95866" y="480135"/>
                          <a:pt x="95866" y="480135"/>
                        </a:cubicBezTo>
                        <a:lnTo>
                          <a:pt x="96026" y="475802"/>
                        </a:lnTo>
                        <a:lnTo>
                          <a:pt x="97469" y="461681"/>
                        </a:lnTo>
                        <a:cubicBezTo>
                          <a:pt x="97469" y="461681"/>
                          <a:pt x="98673" y="456625"/>
                          <a:pt x="97710" y="455181"/>
                        </a:cubicBezTo>
                        <a:cubicBezTo>
                          <a:pt x="96748" y="453737"/>
                          <a:pt x="88564" y="446757"/>
                          <a:pt x="88804" y="445794"/>
                        </a:cubicBezTo>
                        <a:cubicBezTo>
                          <a:pt x="89045" y="444832"/>
                          <a:pt x="88804" y="441702"/>
                          <a:pt x="89767" y="440979"/>
                        </a:cubicBezTo>
                        <a:cubicBezTo>
                          <a:pt x="90729" y="440257"/>
                          <a:pt x="91934" y="437128"/>
                          <a:pt x="91934" y="436406"/>
                        </a:cubicBezTo>
                        <a:cubicBezTo>
                          <a:pt x="91934" y="435684"/>
                          <a:pt x="84953" y="429185"/>
                          <a:pt x="84953" y="429185"/>
                        </a:cubicBezTo>
                        <a:lnTo>
                          <a:pt x="79176" y="429185"/>
                        </a:lnTo>
                        <a:cubicBezTo>
                          <a:pt x="79176" y="429185"/>
                          <a:pt x="77009" y="429425"/>
                          <a:pt x="77732" y="430629"/>
                        </a:cubicBezTo>
                        <a:cubicBezTo>
                          <a:pt x="78454" y="431832"/>
                          <a:pt x="81342" y="439776"/>
                          <a:pt x="81342" y="439776"/>
                        </a:cubicBezTo>
                        <a:cubicBezTo>
                          <a:pt x="81342" y="439776"/>
                          <a:pt x="80620" y="444109"/>
                          <a:pt x="80139" y="445071"/>
                        </a:cubicBezTo>
                        <a:cubicBezTo>
                          <a:pt x="79658" y="446034"/>
                          <a:pt x="75566" y="453496"/>
                          <a:pt x="74362" y="453496"/>
                        </a:cubicBezTo>
                        <a:cubicBezTo>
                          <a:pt x="73158" y="453496"/>
                          <a:pt x="66659" y="452533"/>
                          <a:pt x="64733" y="452052"/>
                        </a:cubicBezTo>
                        <a:cubicBezTo>
                          <a:pt x="62807" y="451571"/>
                          <a:pt x="57271" y="447238"/>
                          <a:pt x="57271" y="444590"/>
                        </a:cubicBezTo>
                        <a:cubicBezTo>
                          <a:pt x="57271" y="441942"/>
                          <a:pt x="56068" y="433999"/>
                          <a:pt x="56068" y="432795"/>
                        </a:cubicBezTo>
                        <a:cubicBezTo>
                          <a:pt x="56068" y="431592"/>
                          <a:pt x="57030" y="418834"/>
                          <a:pt x="57030" y="418834"/>
                        </a:cubicBezTo>
                        <a:lnTo>
                          <a:pt x="59438" y="402707"/>
                        </a:lnTo>
                        <a:lnTo>
                          <a:pt x="68103" y="398615"/>
                        </a:lnTo>
                        <a:lnTo>
                          <a:pt x="75003" y="397010"/>
                        </a:lnTo>
                        <a:lnTo>
                          <a:pt x="78052" y="393319"/>
                        </a:lnTo>
                        <a:cubicBezTo>
                          <a:pt x="78052" y="393319"/>
                          <a:pt x="80941" y="390110"/>
                          <a:pt x="81262" y="388264"/>
                        </a:cubicBezTo>
                        <a:cubicBezTo>
                          <a:pt x="81583" y="386419"/>
                          <a:pt x="80299" y="381284"/>
                          <a:pt x="80138" y="380160"/>
                        </a:cubicBezTo>
                        <a:cubicBezTo>
                          <a:pt x="79978" y="379036"/>
                          <a:pt x="76608" y="370692"/>
                          <a:pt x="76608" y="370692"/>
                        </a:cubicBezTo>
                        <a:lnTo>
                          <a:pt x="75645" y="363952"/>
                        </a:lnTo>
                        <a:lnTo>
                          <a:pt x="79657" y="328086"/>
                        </a:lnTo>
                        <a:lnTo>
                          <a:pt x="79657" y="318939"/>
                        </a:lnTo>
                        <a:cubicBezTo>
                          <a:pt x="79657" y="318939"/>
                          <a:pt x="72917" y="312199"/>
                          <a:pt x="72676" y="311236"/>
                        </a:cubicBezTo>
                        <a:cubicBezTo>
                          <a:pt x="72436" y="310273"/>
                          <a:pt x="68584" y="306422"/>
                          <a:pt x="66899" y="305459"/>
                        </a:cubicBezTo>
                        <a:cubicBezTo>
                          <a:pt x="65213" y="304496"/>
                          <a:pt x="60159" y="304496"/>
                          <a:pt x="58474" y="303292"/>
                        </a:cubicBezTo>
                        <a:cubicBezTo>
                          <a:pt x="56790" y="302089"/>
                          <a:pt x="53660" y="300885"/>
                          <a:pt x="53660" y="298478"/>
                        </a:cubicBezTo>
                        <a:cubicBezTo>
                          <a:pt x="53660" y="296070"/>
                          <a:pt x="59197" y="278258"/>
                          <a:pt x="59197" y="278258"/>
                        </a:cubicBezTo>
                        <a:lnTo>
                          <a:pt x="54143" y="259001"/>
                        </a:lnTo>
                        <a:cubicBezTo>
                          <a:pt x="54143" y="259001"/>
                          <a:pt x="47402" y="249854"/>
                          <a:pt x="46681" y="249132"/>
                        </a:cubicBezTo>
                        <a:cubicBezTo>
                          <a:pt x="45959" y="248410"/>
                          <a:pt x="42348" y="240225"/>
                          <a:pt x="41626" y="237818"/>
                        </a:cubicBezTo>
                        <a:cubicBezTo>
                          <a:pt x="40904" y="235412"/>
                          <a:pt x="35367" y="221932"/>
                          <a:pt x="35127" y="221209"/>
                        </a:cubicBezTo>
                        <a:cubicBezTo>
                          <a:pt x="34886" y="220487"/>
                          <a:pt x="31275" y="216876"/>
                          <a:pt x="30554" y="216876"/>
                        </a:cubicBezTo>
                        <a:cubicBezTo>
                          <a:pt x="29832" y="216876"/>
                          <a:pt x="19240" y="222171"/>
                          <a:pt x="19240" y="222171"/>
                        </a:cubicBezTo>
                        <a:lnTo>
                          <a:pt x="13703" y="216153"/>
                        </a:lnTo>
                        <a:lnTo>
                          <a:pt x="9049" y="216475"/>
                        </a:lnTo>
                        <a:lnTo>
                          <a:pt x="7284" y="217598"/>
                        </a:lnTo>
                        <a:lnTo>
                          <a:pt x="5358" y="219203"/>
                        </a:lnTo>
                        <a:cubicBezTo>
                          <a:pt x="5358" y="219203"/>
                          <a:pt x="-98" y="216476"/>
                          <a:pt x="63" y="215192"/>
                        </a:cubicBezTo>
                        <a:cubicBezTo>
                          <a:pt x="223" y="213908"/>
                          <a:pt x="706" y="210217"/>
                          <a:pt x="2471" y="208452"/>
                        </a:cubicBezTo>
                        <a:cubicBezTo>
                          <a:pt x="4236" y="206687"/>
                          <a:pt x="6964" y="203798"/>
                          <a:pt x="7766" y="202193"/>
                        </a:cubicBezTo>
                        <a:cubicBezTo>
                          <a:pt x="8567" y="200588"/>
                          <a:pt x="10815" y="192885"/>
                          <a:pt x="10815" y="192885"/>
                        </a:cubicBezTo>
                        <a:lnTo>
                          <a:pt x="10333" y="186547"/>
                        </a:lnTo>
                        <a:cubicBezTo>
                          <a:pt x="10333" y="186547"/>
                          <a:pt x="6482" y="185103"/>
                          <a:pt x="5519" y="183658"/>
                        </a:cubicBezTo>
                        <a:cubicBezTo>
                          <a:pt x="4557" y="182214"/>
                          <a:pt x="1428" y="178604"/>
                          <a:pt x="1428" y="177882"/>
                        </a:cubicBezTo>
                        <a:cubicBezTo>
                          <a:pt x="1428" y="177160"/>
                          <a:pt x="-344" y="173309"/>
                          <a:pt x="60" y="169458"/>
                        </a:cubicBezTo>
                        <a:cubicBezTo>
                          <a:pt x="465" y="165606"/>
                          <a:pt x="4798" y="157181"/>
                          <a:pt x="5760" y="155015"/>
                        </a:cubicBezTo>
                        <a:cubicBezTo>
                          <a:pt x="6723" y="152848"/>
                          <a:pt x="7927" y="142497"/>
                          <a:pt x="7927" y="142497"/>
                        </a:cubicBezTo>
                        <a:cubicBezTo>
                          <a:pt x="7927" y="142497"/>
                          <a:pt x="15870" y="125889"/>
                          <a:pt x="16111" y="124925"/>
                        </a:cubicBezTo>
                        <a:cubicBezTo>
                          <a:pt x="16352" y="123963"/>
                          <a:pt x="15389" y="120833"/>
                          <a:pt x="14426" y="118666"/>
                        </a:cubicBezTo>
                        <a:cubicBezTo>
                          <a:pt x="13464" y="116500"/>
                          <a:pt x="10575" y="115296"/>
                          <a:pt x="11538" y="111686"/>
                        </a:cubicBezTo>
                        <a:cubicBezTo>
                          <a:pt x="12500" y="108075"/>
                          <a:pt x="11297" y="106872"/>
                          <a:pt x="11538" y="106149"/>
                        </a:cubicBezTo>
                        <a:cubicBezTo>
                          <a:pt x="11779" y="105430"/>
                          <a:pt x="13704" y="101578"/>
                          <a:pt x="13704" y="101578"/>
                        </a:cubicBezTo>
                        <a:close/>
                      </a:path>
                    </a:pathLst>
                  </a:custGeom>
                  <a:solidFill>
                    <a:srgbClr val="FF0666"/>
                  </a:solidFill>
                  <a:ln w="1103" cap="flat">
                    <a:noFill/>
                    <a:prstDash val="solid"/>
                    <a:miter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/>
                  <a:lstStyle>
                    <a:defPPr>
                      <a:defRPr lang="it-IT"/>
                    </a:defPPr>
                    <a:lvl1pPr marL="0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72425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44850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417274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89699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362124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834549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306973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779398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it-IT" sz="1620"/>
                  </a:p>
                </p:txBody>
              </p:sp>
              <p:sp>
                <p:nvSpPr>
                  <p:cNvPr id="98" name="Figura a mano libera: forma 97">
                    <a:extLst>
                      <a:ext uri="{FF2B5EF4-FFF2-40B4-BE49-F238E27FC236}">
                        <a16:creationId xmlns:a16="http://schemas.microsoft.com/office/drawing/2014/main" id="{BD8F7926-1AC5-F4DF-B7B2-A09EC5F11D08}"/>
                      </a:ext>
                    </a:extLst>
                  </p:cNvPr>
                  <p:cNvSpPr/>
                  <p:nvPr/>
                </p:nvSpPr>
                <p:spPr>
                  <a:xfrm>
                    <a:off x="7900682" y="2818562"/>
                    <a:ext cx="31808" cy="42847"/>
                  </a:xfrm>
                  <a:custGeom>
                    <a:avLst/>
                    <a:gdLst>
                      <a:gd name="csX0" fmla="*/ 7863 w 31808"/>
                      <a:gd name="csY0" fmla="*/ 42848 h 42847"/>
                      <a:gd name="csX1" fmla="*/ 11393 w 31808"/>
                      <a:gd name="csY1" fmla="*/ 38835 h 42847"/>
                      <a:gd name="csX2" fmla="*/ 9628 w 31808"/>
                      <a:gd name="csY2" fmla="*/ 30971 h 42847"/>
                      <a:gd name="csX3" fmla="*/ 12677 w 31808"/>
                      <a:gd name="csY3" fmla="*/ 25515 h 42847"/>
                      <a:gd name="csX4" fmla="*/ 15565 w 31808"/>
                      <a:gd name="csY4" fmla="*/ 21183 h 42847"/>
                      <a:gd name="csX5" fmla="*/ 22144 w 31808"/>
                      <a:gd name="csY5" fmla="*/ 21183 h 42847"/>
                      <a:gd name="csX6" fmla="*/ 27922 w 31808"/>
                      <a:gd name="csY6" fmla="*/ 19899 h 42847"/>
                      <a:gd name="csX7" fmla="*/ 31452 w 31808"/>
                      <a:gd name="csY7" fmla="*/ 16369 h 42847"/>
                      <a:gd name="csX8" fmla="*/ 31452 w 31808"/>
                      <a:gd name="csY8" fmla="*/ 11073 h 42847"/>
                      <a:gd name="csX9" fmla="*/ 29044 w 31808"/>
                      <a:gd name="csY9" fmla="*/ 0 h 42847"/>
                      <a:gd name="csX10" fmla="*/ 25353 w 31808"/>
                      <a:gd name="csY10" fmla="*/ 0 h 42847"/>
                      <a:gd name="csX11" fmla="*/ 21181 w 31808"/>
                      <a:gd name="csY11" fmla="*/ 1765 h 42847"/>
                      <a:gd name="csX12" fmla="*/ 18453 w 31808"/>
                      <a:gd name="csY12" fmla="*/ 4654 h 42847"/>
                      <a:gd name="csX13" fmla="*/ 16207 w 31808"/>
                      <a:gd name="csY13" fmla="*/ 11875 h 42847"/>
                      <a:gd name="csX14" fmla="*/ 11714 w 31808"/>
                      <a:gd name="csY14" fmla="*/ 18454 h 42847"/>
                      <a:gd name="csX15" fmla="*/ 7863 w 31808"/>
                      <a:gd name="csY15" fmla="*/ 22466 h 42847"/>
                      <a:gd name="csX16" fmla="*/ 2568 w 31808"/>
                      <a:gd name="csY16" fmla="*/ 26318 h 42847"/>
                      <a:gd name="csX17" fmla="*/ 0 w 31808"/>
                      <a:gd name="csY17" fmla="*/ 31453 h 42847"/>
                      <a:gd name="csX18" fmla="*/ 1124 w 31808"/>
                      <a:gd name="csY18" fmla="*/ 38514 h 42847"/>
                      <a:gd name="csX19" fmla="*/ 5135 w 31808"/>
                      <a:gd name="csY19" fmla="*/ 41403 h 42847"/>
                      <a:gd name="csX20" fmla="*/ 7863 w 31808"/>
                      <a:gd name="csY20" fmla="*/ 42848 h 42847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</a:cxnLst>
                    <a:rect l="l" t="t" r="r" b="b"/>
                    <a:pathLst>
                      <a:path w="31808" h="42847">
                        <a:moveTo>
                          <a:pt x="7863" y="42848"/>
                        </a:moveTo>
                        <a:cubicBezTo>
                          <a:pt x="7863" y="42848"/>
                          <a:pt x="11233" y="39478"/>
                          <a:pt x="11393" y="38835"/>
                        </a:cubicBezTo>
                        <a:cubicBezTo>
                          <a:pt x="11553" y="38193"/>
                          <a:pt x="9788" y="31614"/>
                          <a:pt x="9628" y="30971"/>
                        </a:cubicBezTo>
                        <a:cubicBezTo>
                          <a:pt x="9468" y="30329"/>
                          <a:pt x="12035" y="26478"/>
                          <a:pt x="12677" y="25515"/>
                        </a:cubicBezTo>
                        <a:cubicBezTo>
                          <a:pt x="13319" y="24553"/>
                          <a:pt x="15084" y="21503"/>
                          <a:pt x="15565" y="21183"/>
                        </a:cubicBezTo>
                        <a:cubicBezTo>
                          <a:pt x="16047" y="20861"/>
                          <a:pt x="20379" y="21664"/>
                          <a:pt x="22144" y="21183"/>
                        </a:cubicBezTo>
                        <a:cubicBezTo>
                          <a:pt x="23909" y="20701"/>
                          <a:pt x="27922" y="19899"/>
                          <a:pt x="27922" y="19899"/>
                        </a:cubicBezTo>
                        <a:cubicBezTo>
                          <a:pt x="27922" y="19899"/>
                          <a:pt x="31452" y="16850"/>
                          <a:pt x="31452" y="16369"/>
                        </a:cubicBezTo>
                        <a:cubicBezTo>
                          <a:pt x="31452" y="15887"/>
                          <a:pt x="32254" y="12036"/>
                          <a:pt x="31452" y="11073"/>
                        </a:cubicBezTo>
                        <a:cubicBezTo>
                          <a:pt x="30649" y="10110"/>
                          <a:pt x="29044" y="0"/>
                          <a:pt x="29044" y="0"/>
                        </a:cubicBezTo>
                        <a:lnTo>
                          <a:pt x="25353" y="0"/>
                        </a:lnTo>
                        <a:lnTo>
                          <a:pt x="21181" y="1765"/>
                        </a:lnTo>
                        <a:lnTo>
                          <a:pt x="18453" y="4654"/>
                        </a:lnTo>
                        <a:cubicBezTo>
                          <a:pt x="18453" y="4654"/>
                          <a:pt x="16688" y="10591"/>
                          <a:pt x="16207" y="11875"/>
                        </a:cubicBezTo>
                        <a:cubicBezTo>
                          <a:pt x="15725" y="13159"/>
                          <a:pt x="13158" y="16047"/>
                          <a:pt x="11714" y="18454"/>
                        </a:cubicBezTo>
                        <a:cubicBezTo>
                          <a:pt x="10270" y="20861"/>
                          <a:pt x="8825" y="21984"/>
                          <a:pt x="7863" y="22466"/>
                        </a:cubicBezTo>
                        <a:cubicBezTo>
                          <a:pt x="6900" y="22948"/>
                          <a:pt x="3049" y="25355"/>
                          <a:pt x="2568" y="26318"/>
                        </a:cubicBezTo>
                        <a:cubicBezTo>
                          <a:pt x="2086" y="27280"/>
                          <a:pt x="0" y="30009"/>
                          <a:pt x="0" y="31453"/>
                        </a:cubicBezTo>
                        <a:cubicBezTo>
                          <a:pt x="0" y="32898"/>
                          <a:pt x="481" y="37390"/>
                          <a:pt x="1124" y="38514"/>
                        </a:cubicBezTo>
                        <a:cubicBezTo>
                          <a:pt x="1765" y="39638"/>
                          <a:pt x="5135" y="41403"/>
                          <a:pt x="5135" y="41403"/>
                        </a:cubicBezTo>
                        <a:lnTo>
                          <a:pt x="7863" y="42848"/>
                        </a:lnTo>
                        <a:close/>
                      </a:path>
                    </a:pathLst>
                  </a:custGeom>
                  <a:solidFill>
                    <a:srgbClr val="4C4C4C"/>
                  </a:solidFill>
                  <a:ln w="1103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it-IT"/>
                    </a:defPPr>
                    <a:lvl1pPr marL="0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72425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44850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417274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89699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362124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834549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306973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779398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it-IT" sz="1620"/>
                  </a:p>
                </p:txBody>
              </p:sp>
              <p:sp>
                <p:nvSpPr>
                  <p:cNvPr id="99" name="Figura a mano libera: forma 98">
                    <a:extLst>
                      <a:ext uri="{FF2B5EF4-FFF2-40B4-BE49-F238E27FC236}">
                        <a16:creationId xmlns:a16="http://schemas.microsoft.com/office/drawing/2014/main" id="{04D4F3A0-8E31-46A5-8797-9CFF11E43AFC}"/>
                      </a:ext>
                    </a:extLst>
                  </p:cNvPr>
                  <p:cNvSpPr/>
                  <p:nvPr/>
                </p:nvSpPr>
                <p:spPr>
                  <a:xfrm>
                    <a:off x="7937472" y="3479313"/>
                    <a:ext cx="26958" cy="44770"/>
                  </a:xfrm>
                  <a:custGeom>
                    <a:avLst/>
                    <a:gdLst>
                      <a:gd name="csX0" fmla="*/ 2165 w 26958"/>
                      <a:gd name="csY0" fmla="*/ 1445 h 44770"/>
                      <a:gd name="csX1" fmla="*/ 6016 w 26958"/>
                      <a:gd name="csY1" fmla="*/ 0 h 44770"/>
                      <a:gd name="csX2" fmla="*/ 10349 w 26958"/>
                      <a:gd name="csY2" fmla="*/ 0 h 44770"/>
                      <a:gd name="csX3" fmla="*/ 16006 w 26958"/>
                      <a:gd name="csY3" fmla="*/ 0 h 44770"/>
                      <a:gd name="csX4" fmla="*/ 19376 w 26958"/>
                      <a:gd name="csY4" fmla="*/ 3611 h 44770"/>
                      <a:gd name="csX5" fmla="*/ 23468 w 26958"/>
                      <a:gd name="csY5" fmla="*/ 8545 h 44770"/>
                      <a:gd name="csX6" fmla="*/ 26958 w 26958"/>
                      <a:gd name="csY6" fmla="*/ 12877 h 44770"/>
                      <a:gd name="csX7" fmla="*/ 25153 w 26958"/>
                      <a:gd name="csY7" fmla="*/ 18413 h 44770"/>
                      <a:gd name="csX8" fmla="*/ 25033 w 26958"/>
                      <a:gd name="csY8" fmla="*/ 23829 h 44770"/>
                      <a:gd name="csX9" fmla="*/ 24311 w 26958"/>
                      <a:gd name="csY9" fmla="*/ 33698 h 44770"/>
                      <a:gd name="csX10" fmla="*/ 22506 w 26958"/>
                      <a:gd name="csY10" fmla="*/ 38995 h 44770"/>
                      <a:gd name="csX11" fmla="*/ 21544 w 26958"/>
                      <a:gd name="csY11" fmla="*/ 42966 h 44770"/>
                      <a:gd name="csX12" fmla="*/ 14563 w 26958"/>
                      <a:gd name="csY12" fmla="*/ 44771 h 44770"/>
                      <a:gd name="csX13" fmla="*/ 10952 w 26958"/>
                      <a:gd name="csY13" fmla="*/ 42966 h 44770"/>
                      <a:gd name="csX14" fmla="*/ 8063 w 26958"/>
                      <a:gd name="csY14" fmla="*/ 38995 h 44770"/>
                      <a:gd name="csX15" fmla="*/ 5897 w 26958"/>
                      <a:gd name="csY15" fmla="*/ 33940 h 44770"/>
                      <a:gd name="csX16" fmla="*/ 2166 w 26958"/>
                      <a:gd name="csY16" fmla="*/ 28765 h 44770"/>
                      <a:gd name="csX17" fmla="*/ 1203 w 26958"/>
                      <a:gd name="csY17" fmla="*/ 24432 h 44770"/>
                      <a:gd name="csX18" fmla="*/ 0 w 26958"/>
                      <a:gd name="csY18" fmla="*/ 16730 h 44770"/>
                      <a:gd name="csX19" fmla="*/ 962 w 26958"/>
                      <a:gd name="csY19" fmla="*/ 7704 h 44770"/>
                      <a:gd name="csX20" fmla="*/ 2165 w 26958"/>
                      <a:gd name="csY20" fmla="*/ 1445 h 4477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</a:cxnLst>
                    <a:rect l="l" t="t" r="r" b="b"/>
                    <a:pathLst>
                      <a:path w="26958" h="44770">
                        <a:moveTo>
                          <a:pt x="2165" y="1445"/>
                        </a:moveTo>
                        <a:lnTo>
                          <a:pt x="6016" y="0"/>
                        </a:lnTo>
                        <a:cubicBezTo>
                          <a:pt x="6016" y="0"/>
                          <a:pt x="9988" y="0"/>
                          <a:pt x="10349" y="0"/>
                        </a:cubicBezTo>
                        <a:cubicBezTo>
                          <a:pt x="10709" y="0"/>
                          <a:pt x="16006" y="0"/>
                          <a:pt x="16006" y="0"/>
                        </a:cubicBezTo>
                        <a:cubicBezTo>
                          <a:pt x="16006" y="0"/>
                          <a:pt x="19135" y="3250"/>
                          <a:pt x="19376" y="3611"/>
                        </a:cubicBezTo>
                        <a:cubicBezTo>
                          <a:pt x="19616" y="3972"/>
                          <a:pt x="23468" y="8545"/>
                          <a:pt x="23468" y="8545"/>
                        </a:cubicBezTo>
                        <a:lnTo>
                          <a:pt x="26958" y="12877"/>
                        </a:lnTo>
                        <a:lnTo>
                          <a:pt x="25153" y="18413"/>
                        </a:lnTo>
                        <a:lnTo>
                          <a:pt x="25033" y="23829"/>
                        </a:lnTo>
                        <a:lnTo>
                          <a:pt x="24311" y="33698"/>
                        </a:lnTo>
                        <a:cubicBezTo>
                          <a:pt x="24311" y="33698"/>
                          <a:pt x="22506" y="38512"/>
                          <a:pt x="22506" y="38995"/>
                        </a:cubicBezTo>
                        <a:cubicBezTo>
                          <a:pt x="22506" y="39476"/>
                          <a:pt x="21664" y="42485"/>
                          <a:pt x="21544" y="42966"/>
                        </a:cubicBezTo>
                        <a:cubicBezTo>
                          <a:pt x="21423" y="43447"/>
                          <a:pt x="14563" y="44771"/>
                          <a:pt x="14563" y="44771"/>
                        </a:cubicBezTo>
                        <a:lnTo>
                          <a:pt x="10952" y="42966"/>
                        </a:lnTo>
                        <a:cubicBezTo>
                          <a:pt x="10952" y="42966"/>
                          <a:pt x="8184" y="39355"/>
                          <a:pt x="8063" y="38995"/>
                        </a:cubicBezTo>
                        <a:cubicBezTo>
                          <a:pt x="7943" y="38633"/>
                          <a:pt x="6620" y="35263"/>
                          <a:pt x="5897" y="33940"/>
                        </a:cubicBezTo>
                        <a:cubicBezTo>
                          <a:pt x="5175" y="32616"/>
                          <a:pt x="1925" y="29367"/>
                          <a:pt x="2166" y="28765"/>
                        </a:cubicBezTo>
                        <a:cubicBezTo>
                          <a:pt x="2406" y="28164"/>
                          <a:pt x="1323" y="25756"/>
                          <a:pt x="1203" y="24432"/>
                        </a:cubicBezTo>
                        <a:cubicBezTo>
                          <a:pt x="1083" y="23109"/>
                          <a:pt x="0" y="17572"/>
                          <a:pt x="0" y="16730"/>
                        </a:cubicBezTo>
                        <a:cubicBezTo>
                          <a:pt x="0" y="15888"/>
                          <a:pt x="962" y="8185"/>
                          <a:pt x="962" y="7704"/>
                        </a:cubicBezTo>
                        <a:cubicBezTo>
                          <a:pt x="962" y="7223"/>
                          <a:pt x="2165" y="1445"/>
                          <a:pt x="2165" y="1445"/>
                        </a:cubicBezTo>
                        <a:close/>
                      </a:path>
                    </a:pathLst>
                  </a:custGeom>
                  <a:solidFill>
                    <a:srgbClr val="4C4C4C"/>
                  </a:solidFill>
                  <a:ln w="1103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it-IT"/>
                    </a:defPPr>
                    <a:lvl1pPr marL="0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72425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44850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417274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89699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362124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834549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306973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779398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it-IT" sz="1620"/>
                  </a:p>
                </p:txBody>
              </p:sp>
              <p:sp>
                <p:nvSpPr>
                  <p:cNvPr id="100" name="Figura a mano libera: forma 99">
                    <a:extLst>
                      <a:ext uri="{FF2B5EF4-FFF2-40B4-BE49-F238E27FC236}">
                        <a16:creationId xmlns:a16="http://schemas.microsoft.com/office/drawing/2014/main" id="{C706E647-FAFE-FA87-B750-85D230ACC487}"/>
                      </a:ext>
                    </a:extLst>
                  </p:cNvPr>
                  <p:cNvSpPr/>
                  <p:nvPr/>
                </p:nvSpPr>
                <p:spPr>
                  <a:xfrm>
                    <a:off x="7906539" y="3450670"/>
                    <a:ext cx="18534" cy="30583"/>
                  </a:xfrm>
                  <a:custGeom>
                    <a:avLst/>
                    <a:gdLst>
                      <a:gd name="csX0" fmla="*/ 0 w 18534"/>
                      <a:gd name="csY0" fmla="*/ 8967 h 30583"/>
                      <a:gd name="csX1" fmla="*/ 0 w 18534"/>
                      <a:gd name="csY1" fmla="*/ 11193 h 30583"/>
                      <a:gd name="csX2" fmla="*/ 1745 w 18534"/>
                      <a:gd name="csY2" fmla="*/ 14563 h 30583"/>
                      <a:gd name="csX3" fmla="*/ 2528 w 18534"/>
                      <a:gd name="csY3" fmla="*/ 15887 h 30583"/>
                      <a:gd name="csX4" fmla="*/ 4092 w 18534"/>
                      <a:gd name="csY4" fmla="*/ 22025 h 30583"/>
                      <a:gd name="csX5" fmla="*/ 4814 w 18534"/>
                      <a:gd name="csY5" fmla="*/ 26779 h 30583"/>
                      <a:gd name="csX6" fmla="*/ 6679 w 18534"/>
                      <a:gd name="csY6" fmla="*/ 29066 h 30583"/>
                      <a:gd name="csX7" fmla="*/ 11795 w 18534"/>
                      <a:gd name="csY7" fmla="*/ 30571 h 30583"/>
                      <a:gd name="csX8" fmla="*/ 14382 w 18534"/>
                      <a:gd name="csY8" fmla="*/ 30330 h 30583"/>
                      <a:gd name="csX9" fmla="*/ 15585 w 18534"/>
                      <a:gd name="csY9" fmla="*/ 29187 h 30583"/>
                      <a:gd name="csX10" fmla="*/ 17090 w 18534"/>
                      <a:gd name="csY10" fmla="*/ 23289 h 30583"/>
                      <a:gd name="csX11" fmla="*/ 15886 w 18534"/>
                      <a:gd name="csY11" fmla="*/ 16669 h 30583"/>
                      <a:gd name="csX12" fmla="*/ 16068 w 18534"/>
                      <a:gd name="csY12" fmla="*/ 12938 h 30583"/>
                      <a:gd name="csX13" fmla="*/ 17511 w 18534"/>
                      <a:gd name="csY13" fmla="*/ 8485 h 30583"/>
                      <a:gd name="csX14" fmla="*/ 18535 w 18534"/>
                      <a:gd name="csY14" fmla="*/ 5115 h 30583"/>
                      <a:gd name="csX15" fmla="*/ 17752 w 18534"/>
                      <a:gd name="csY15" fmla="*/ 602 h 30583"/>
                      <a:gd name="csX16" fmla="*/ 16488 w 18534"/>
                      <a:gd name="csY16" fmla="*/ 0 h 30583"/>
                      <a:gd name="csX17" fmla="*/ 12757 w 18534"/>
                      <a:gd name="csY17" fmla="*/ 1805 h 30583"/>
                      <a:gd name="csX18" fmla="*/ 9267 w 18534"/>
                      <a:gd name="csY18" fmla="*/ 3369 h 30583"/>
                      <a:gd name="csX19" fmla="*/ 6378 w 18534"/>
                      <a:gd name="csY19" fmla="*/ 3249 h 30583"/>
                      <a:gd name="csX20" fmla="*/ 4814 w 18534"/>
                      <a:gd name="csY20" fmla="*/ 4091 h 30583"/>
                      <a:gd name="csX21" fmla="*/ 2467 w 18534"/>
                      <a:gd name="csY21" fmla="*/ 5174 h 30583"/>
                      <a:gd name="csX22" fmla="*/ 1444 w 18534"/>
                      <a:gd name="csY22" fmla="*/ 6136 h 30583"/>
                      <a:gd name="csX23" fmla="*/ 300 w 18534"/>
                      <a:gd name="csY23" fmla="*/ 7941 h 30583"/>
                      <a:gd name="csX24" fmla="*/ 0 w 18534"/>
                      <a:gd name="csY24" fmla="*/ 8967 h 3058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</a:cxnLst>
                    <a:rect l="l" t="t" r="r" b="b"/>
                    <a:pathLst>
                      <a:path w="18534" h="30583">
                        <a:moveTo>
                          <a:pt x="0" y="8967"/>
                        </a:moveTo>
                        <a:lnTo>
                          <a:pt x="0" y="11193"/>
                        </a:lnTo>
                        <a:lnTo>
                          <a:pt x="1745" y="14563"/>
                        </a:lnTo>
                        <a:cubicBezTo>
                          <a:pt x="1745" y="14563"/>
                          <a:pt x="2287" y="15044"/>
                          <a:pt x="2528" y="15887"/>
                        </a:cubicBezTo>
                        <a:cubicBezTo>
                          <a:pt x="2768" y="16729"/>
                          <a:pt x="3851" y="21664"/>
                          <a:pt x="4092" y="22025"/>
                        </a:cubicBezTo>
                        <a:cubicBezTo>
                          <a:pt x="4333" y="22386"/>
                          <a:pt x="4814" y="26779"/>
                          <a:pt x="4814" y="26779"/>
                        </a:cubicBezTo>
                        <a:cubicBezTo>
                          <a:pt x="4814" y="26779"/>
                          <a:pt x="6378" y="28706"/>
                          <a:pt x="6679" y="29066"/>
                        </a:cubicBezTo>
                        <a:cubicBezTo>
                          <a:pt x="6981" y="29428"/>
                          <a:pt x="11554" y="30510"/>
                          <a:pt x="11795" y="30571"/>
                        </a:cubicBezTo>
                        <a:cubicBezTo>
                          <a:pt x="12035" y="30632"/>
                          <a:pt x="14021" y="30451"/>
                          <a:pt x="14382" y="30330"/>
                        </a:cubicBezTo>
                        <a:cubicBezTo>
                          <a:pt x="14743" y="30210"/>
                          <a:pt x="15405" y="29668"/>
                          <a:pt x="15585" y="29187"/>
                        </a:cubicBezTo>
                        <a:cubicBezTo>
                          <a:pt x="15765" y="28706"/>
                          <a:pt x="17210" y="23951"/>
                          <a:pt x="17090" y="23289"/>
                        </a:cubicBezTo>
                        <a:cubicBezTo>
                          <a:pt x="16969" y="22627"/>
                          <a:pt x="15886" y="16850"/>
                          <a:pt x="15886" y="16669"/>
                        </a:cubicBezTo>
                        <a:cubicBezTo>
                          <a:pt x="15886" y="16488"/>
                          <a:pt x="16068" y="13179"/>
                          <a:pt x="16068" y="12938"/>
                        </a:cubicBezTo>
                        <a:cubicBezTo>
                          <a:pt x="16068" y="12698"/>
                          <a:pt x="17271" y="9027"/>
                          <a:pt x="17511" y="8485"/>
                        </a:cubicBezTo>
                        <a:cubicBezTo>
                          <a:pt x="17752" y="7943"/>
                          <a:pt x="18535" y="5837"/>
                          <a:pt x="18535" y="5115"/>
                        </a:cubicBezTo>
                        <a:cubicBezTo>
                          <a:pt x="18535" y="4393"/>
                          <a:pt x="18233" y="1023"/>
                          <a:pt x="17752" y="602"/>
                        </a:cubicBezTo>
                        <a:cubicBezTo>
                          <a:pt x="17271" y="180"/>
                          <a:pt x="16669" y="0"/>
                          <a:pt x="16488" y="0"/>
                        </a:cubicBezTo>
                        <a:cubicBezTo>
                          <a:pt x="16307" y="0"/>
                          <a:pt x="13238" y="1564"/>
                          <a:pt x="12757" y="1805"/>
                        </a:cubicBezTo>
                        <a:cubicBezTo>
                          <a:pt x="12276" y="2045"/>
                          <a:pt x="9809" y="3249"/>
                          <a:pt x="9267" y="3369"/>
                        </a:cubicBezTo>
                        <a:cubicBezTo>
                          <a:pt x="8725" y="3489"/>
                          <a:pt x="6378" y="3249"/>
                          <a:pt x="6378" y="3249"/>
                        </a:cubicBezTo>
                        <a:lnTo>
                          <a:pt x="4814" y="4091"/>
                        </a:lnTo>
                        <a:lnTo>
                          <a:pt x="2467" y="5174"/>
                        </a:lnTo>
                        <a:lnTo>
                          <a:pt x="1444" y="6136"/>
                        </a:lnTo>
                        <a:lnTo>
                          <a:pt x="300" y="7941"/>
                        </a:lnTo>
                        <a:lnTo>
                          <a:pt x="0" y="8967"/>
                        </a:lnTo>
                        <a:close/>
                      </a:path>
                    </a:pathLst>
                  </a:custGeom>
                  <a:solidFill>
                    <a:srgbClr val="4C4C4C"/>
                  </a:solidFill>
                  <a:ln w="1103" cap="flat">
                    <a:noFill/>
                    <a:prstDash val="solid"/>
                    <a:miter/>
                  </a:ln>
                </p:spPr>
                <p:txBody>
                  <a:bodyPr/>
                  <a:lstStyle>
                    <a:defPPr>
                      <a:defRPr lang="it-IT"/>
                    </a:defPPr>
                    <a:lvl1pPr marL="0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72425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44850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417274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89699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362124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834549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306973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779398" algn="l" defTabSz="944850" rtl="0" eaLnBrk="1" latinLnBrk="0" hangingPunct="1">
                      <a:defRPr sz="186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it-IT" sz="1620"/>
                  </a:p>
                </p:txBody>
              </p:sp>
            </p:grpSp>
          </p:grpSp>
        </p:grpSp>
        <p:grpSp>
          <p:nvGrpSpPr>
            <p:cNvPr id="75" name="Elemento grafico 128" hidden="1">
              <a:extLst>
                <a:ext uri="{FF2B5EF4-FFF2-40B4-BE49-F238E27FC236}">
                  <a16:creationId xmlns:a16="http://schemas.microsoft.com/office/drawing/2014/main" id="{0F47E97D-65F6-D605-4523-10F4B07C6930}"/>
                </a:ext>
              </a:extLst>
            </p:cNvPr>
            <p:cNvGrpSpPr/>
            <p:nvPr/>
          </p:nvGrpSpPr>
          <p:grpSpPr>
            <a:xfrm>
              <a:off x="7595923" y="852091"/>
              <a:ext cx="2504867" cy="2395978"/>
              <a:chOff x="7595923" y="852091"/>
              <a:chExt cx="2504867" cy="2395978"/>
            </a:xfrm>
            <a:solidFill>
              <a:srgbClr val="FFFFFF"/>
            </a:solidFill>
          </p:grpSpPr>
          <p:sp>
            <p:nvSpPr>
              <p:cNvPr id="76" name="Figura a mano libera: forma 75">
                <a:extLst>
                  <a:ext uri="{FF2B5EF4-FFF2-40B4-BE49-F238E27FC236}">
                    <a16:creationId xmlns:a16="http://schemas.microsoft.com/office/drawing/2014/main" id="{D0482225-9614-E9F3-47B8-9C853C935FB2}"/>
                  </a:ext>
                </a:extLst>
              </p:cNvPr>
              <p:cNvSpPr/>
              <p:nvPr/>
            </p:nvSpPr>
            <p:spPr>
              <a:xfrm>
                <a:off x="7753792" y="1072083"/>
                <a:ext cx="391170" cy="729471"/>
              </a:xfrm>
              <a:custGeom>
                <a:avLst/>
                <a:gdLst>
                  <a:gd name="csX0" fmla="*/ 380950 w 391170"/>
                  <a:gd name="csY0" fmla="*/ 482217 h 729471"/>
                  <a:gd name="csX1" fmla="*/ 374492 w 391170"/>
                  <a:gd name="csY1" fmla="*/ 470995 h 729471"/>
                  <a:gd name="csX2" fmla="*/ 367729 w 391170"/>
                  <a:gd name="csY2" fmla="*/ 467614 h 729471"/>
                  <a:gd name="csX3" fmla="*/ 367134 w 391170"/>
                  <a:gd name="csY3" fmla="*/ 467378 h 729471"/>
                  <a:gd name="csX4" fmla="*/ 355069 w 391170"/>
                  <a:gd name="csY4" fmla="*/ 463031 h 729471"/>
                  <a:gd name="csX5" fmla="*/ 352396 w 391170"/>
                  <a:gd name="csY5" fmla="*/ 461099 h 729471"/>
                  <a:gd name="csX6" fmla="*/ 349868 w 391170"/>
                  <a:gd name="csY6" fmla="*/ 459268 h 729471"/>
                  <a:gd name="csX7" fmla="*/ 350812 w 391170"/>
                  <a:gd name="csY7" fmla="*/ 443452 h 729471"/>
                  <a:gd name="csX8" fmla="*/ 350901 w 391170"/>
                  <a:gd name="csY8" fmla="*/ 441408 h 729471"/>
                  <a:gd name="csX9" fmla="*/ 341455 w 391170"/>
                  <a:gd name="csY9" fmla="*/ 434960 h 729471"/>
                  <a:gd name="csX10" fmla="*/ 332390 w 391170"/>
                  <a:gd name="csY10" fmla="*/ 425210 h 729471"/>
                  <a:gd name="csX11" fmla="*/ 328132 w 391170"/>
                  <a:gd name="csY11" fmla="*/ 417707 h 729471"/>
                  <a:gd name="csX12" fmla="*/ 326717 w 391170"/>
                  <a:gd name="csY12" fmla="*/ 408923 h 729471"/>
                  <a:gd name="csX13" fmla="*/ 323684 w 391170"/>
                  <a:gd name="csY13" fmla="*/ 406833 h 729471"/>
                  <a:gd name="csX14" fmla="*/ 321662 w 391170"/>
                  <a:gd name="csY14" fmla="*/ 405553 h 729471"/>
                  <a:gd name="csX15" fmla="*/ 318842 w 391170"/>
                  <a:gd name="csY15" fmla="*/ 402958 h 729471"/>
                  <a:gd name="csX16" fmla="*/ 313428 w 391170"/>
                  <a:gd name="csY16" fmla="*/ 397937 h 729471"/>
                  <a:gd name="csX17" fmla="*/ 309507 w 391170"/>
                  <a:gd name="csY17" fmla="*/ 386154 h 729471"/>
                  <a:gd name="csX18" fmla="*/ 311361 w 391170"/>
                  <a:gd name="csY18" fmla="*/ 377875 h 729471"/>
                  <a:gd name="csX19" fmla="*/ 303318 w 391170"/>
                  <a:gd name="csY19" fmla="*/ 375617 h 729471"/>
                  <a:gd name="csX20" fmla="*/ 295466 w 391170"/>
                  <a:gd name="csY20" fmla="*/ 377235 h 729471"/>
                  <a:gd name="csX21" fmla="*/ 295039 w 391170"/>
                  <a:gd name="csY21" fmla="*/ 377358 h 729471"/>
                  <a:gd name="csX22" fmla="*/ 284469 w 391170"/>
                  <a:gd name="csY22" fmla="*/ 382896 h 729471"/>
                  <a:gd name="csX23" fmla="*/ 278864 w 391170"/>
                  <a:gd name="csY23" fmla="*/ 392186 h 729471"/>
                  <a:gd name="csX24" fmla="*/ 273067 w 391170"/>
                  <a:gd name="csY24" fmla="*/ 394725 h 729471"/>
                  <a:gd name="csX25" fmla="*/ 269372 w 391170"/>
                  <a:gd name="csY25" fmla="*/ 394534 h 729471"/>
                  <a:gd name="csX26" fmla="*/ 263834 w 391170"/>
                  <a:gd name="csY26" fmla="*/ 386997 h 729471"/>
                  <a:gd name="csX27" fmla="*/ 261666 w 391170"/>
                  <a:gd name="csY27" fmla="*/ 384211 h 729471"/>
                  <a:gd name="csX28" fmla="*/ 258812 w 391170"/>
                  <a:gd name="csY28" fmla="*/ 386277 h 729471"/>
                  <a:gd name="csX29" fmla="*/ 253903 w 391170"/>
                  <a:gd name="csY29" fmla="*/ 389647 h 729471"/>
                  <a:gd name="csX30" fmla="*/ 249859 w 391170"/>
                  <a:gd name="csY30" fmla="*/ 389434 h 729471"/>
                  <a:gd name="csX31" fmla="*/ 247163 w 391170"/>
                  <a:gd name="csY31" fmla="*/ 384851 h 729471"/>
                  <a:gd name="csX32" fmla="*/ 244546 w 391170"/>
                  <a:gd name="csY32" fmla="*/ 373685 h 729471"/>
                  <a:gd name="csX33" fmla="*/ 235942 w 391170"/>
                  <a:gd name="csY33" fmla="*/ 356116 h 729471"/>
                  <a:gd name="csX34" fmla="*/ 235560 w 391170"/>
                  <a:gd name="csY34" fmla="*/ 355711 h 729471"/>
                  <a:gd name="csX35" fmla="*/ 229707 w 391170"/>
                  <a:gd name="csY35" fmla="*/ 349331 h 729471"/>
                  <a:gd name="csX36" fmla="*/ 229696 w 391170"/>
                  <a:gd name="csY36" fmla="*/ 349320 h 729471"/>
                  <a:gd name="csX37" fmla="*/ 229685 w 391170"/>
                  <a:gd name="csY37" fmla="*/ 349309 h 729471"/>
                  <a:gd name="csX38" fmla="*/ 222159 w 391170"/>
                  <a:gd name="csY38" fmla="*/ 339255 h 729471"/>
                  <a:gd name="csX39" fmla="*/ 220351 w 391170"/>
                  <a:gd name="csY39" fmla="*/ 334077 h 729471"/>
                  <a:gd name="csX40" fmla="*/ 220644 w 391170"/>
                  <a:gd name="csY40" fmla="*/ 326214 h 729471"/>
                  <a:gd name="csX41" fmla="*/ 220835 w 391170"/>
                  <a:gd name="csY41" fmla="*/ 321316 h 729471"/>
                  <a:gd name="csX42" fmla="*/ 218656 w 391170"/>
                  <a:gd name="csY42" fmla="*/ 310713 h 729471"/>
                  <a:gd name="csX43" fmla="*/ 216757 w 391170"/>
                  <a:gd name="csY43" fmla="*/ 302456 h 729471"/>
                  <a:gd name="csX44" fmla="*/ 212668 w 391170"/>
                  <a:gd name="csY44" fmla="*/ 295548 h 729471"/>
                  <a:gd name="csX45" fmla="*/ 214915 w 391170"/>
                  <a:gd name="csY45" fmla="*/ 288471 h 729471"/>
                  <a:gd name="csX46" fmla="*/ 221003 w 391170"/>
                  <a:gd name="csY46" fmla="*/ 277261 h 729471"/>
                  <a:gd name="csX47" fmla="*/ 223002 w 391170"/>
                  <a:gd name="csY47" fmla="*/ 276171 h 729471"/>
                  <a:gd name="csX48" fmla="*/ 223946 w 391170"/>
                  <a:gd name="csY48" fmla="*/ 276160 h 729471"/>
                  <a:gd name="csX49" fmla="*/ 233449 w 391170"/>
                  <a:gd name="csY49" fmla="*/ 276059 h 729471"/>
                  <a:gd name="csX50" fmla="*/ 236145 w 391170"/>
                  <a:gd name="csY50" fmla="*/ 277856 h 729471"/>
                  <a:gd name="csX51" fmla="*/ 236257 w 391170"/>
                  <a:gd name="csY51" fmla="*/ 278293 h 729471"/>
                  <a:gd name="csX52" fmla="*/ 242110 w 391170"/>
                  <a:gd name="csY52" fmla="*/ 294232 h 729471"/>
                  <a:gd name="csX53" fmla="*/ 252456 w 391170"/>
                  <a:gd name="csY53" fmla="*/ 299265 h 729471"/>
                  <a:gd name="csX54" fmla="*/ 262623 w 391170"/>
                  <a:gd name="csY54" fmla="*/ 293334 h 729471"/>
                  <a:gd name="csX55" fmla="*/ 269127 w 391170"/>
                  <a:gd name="csY55" fmla="*/ 281112 h 729471"/>
                  <a:gd name="csX56" fmla="*/ 273811 w 391170"/>
                  <a:gd name="csY56" fmla="*/ 273934 h 729471"/>
                  <a:gd name="csX57" fmla="*/ 275170 w 391170"/>
                  <a:gd name="csY57" fmla="*/ 269249 h 729471"/>
                  <a:gd name="csX58" fmla="*/ 275654 w 391170"/>
                  <a:gd name="csY58" fmla="*/ 268720 h 729471"/>
                  <a:gd name="csX59" fmla="*/ 282146 w 391170"/>
                  <a:gd name="csY59" fmla="*/ 268608 h 729471"/>
                  <a:gd name="csX60" fmla="*/ 284393 w 391170"/>
                  <a:gd name="csY60" fmla="*/ 268406 h 729471"/>
                  <a:gd name="csX61" fmla="*/ 291189 w 391170"/>
                  <a:gd name="csY61" fmla="*/ 266833 h 729471"/>
                  <a:gd name="csX62" fmla="*/ 297222 w 391170"/>
                  <a:gd name="csY62" fmla="*/ 257767 h 729471"/>
                  <a:gd name="csX63" fmla="*/ 294997 w 391170"/>
                  <a:gd name="csY63" fmla="*/ 251319 h 729471"/>
                  <a:gd name="csX64" fmla="*/ 293279 w 391170"/>
                  <a:gd name="csY64" fmla="*/ 247028 h 729471"/>
                  <a:gd name="csX65" fmla="*/ 288526 w 391170"/>
                  <a:gd name="csY65" fmla="*/ 236008 h 729471"/>
                  <a:gd name="csX66" fmla="*/ 282348 w 391170"/>
                  <a:gd name="csY66" fmla="*/ 224854 h 729471"/>
                  <a:gd name="csX67" fmla="*/ 267364 w 391170"/>
                  <a:gd name="csY67" fmla="*/ 215260 h 729471"/>
                  <a:gd name="csX68" fmla="*/ 264488 w 391170"/>
                  <a:gd name="csY68" fmla="*/ 208509 h 729471"/>
                  <a:gd name="csX69" fmla="*/ 261725 w 391170"/>
                  <a:gd name="csY69" fmla="*/ 199961 h 729471"/>
                  <a:gd name="csX70" fmla="*/ 259670 w 391170"/>
                  <a:gd name="csY70" fmla="*/ 188705 h 729471"/>
                  <a:gd name="csX71" fmla="*/ 255514 w 391170"/>
                  <a:gd name="csY71" fmla="*/ 174350 h 729471"/>
                  <a:gd name="csX72" fmla="*/ 255019 w 391170"/>
                  <a:gd name="csY72" fmla="*/ 170137 h 729471"/>
                  <a:gd name="csX73" fmla="*/ 253694 w 391170"/>
                  <a:gd name="csY73" fmla="*/ 160320 h 729471"/>
                  <a:gd name="csX74" fmla="*/ 249785 w 391170"/>
                  <a:gd name="csY74" fmla="*/ 156871 h 729471"/>
                  <a:gd name="csX75" fmla="*/ 248752 w 391170"/>
                  <a:gd name="csY75" fmla="*/ 156062 h 729471"/>
                  <a:gd name="csX76" fmla="*/ 248752 w 391170"/>
                  <a:gd name="csY76" fmla="*/ 146772 h 729471"/>
                  <a:gd name="csX77" fmla="*/ 247842 w 391170"/>
                  <a:gd name="csY77" fmla="*/ 145739 h 729471"/>
                  <a:gd name="csX78" fmla="*/ 242574 w 391170"/>
                  <a:gd name="csY78" fmla="*/ 139707 h 729471"/>
                  <a:gd name="csX79" fmla="*/ 230521 w 391170"/>
                  <a:gd name="csY79" fmla="*/ 134630 h 729471"/>
                  <a:gd name="csX80" fmla="*/ 224679 w 391170"/>
                  <a:gd name="csY80" fmla="*/ 126542 h 729471"/>
                  <a:gd name="csX81" fmla="*/ 222927 w 391170"/>
                  <a:gd name="csY81" fmla="*/ 114106 h 729471"/>
                  <a:gd name="csX82" fmla="*/ 224073 w 391170"/>
                  <a:gd name="csY82" fmla="*/ 111489 h 729471"/>
                  <a:gd name="csX83" fmla="*/ 230588 w 391170"/>
                  <a:gd name="csY83" fmla="*/ 103480 h 729471"/>
                  <a:gd name="csX84" fmla="*/ 233082 w 391170"/>
                  <a:gd name="csY84" fmla="*/ 96718 h 729471"/>
                  <a:gd name="csX85" fmla="*/ 233442 w 391170"/>
                  <a:gd name="csY85" fmla="*/ 95741 h 729471"/>
                  <a:gd name="csX86" fmla="*/ 229431 w 391170"/>
                  <a:gd name="csY86" fmla="*/ 75790 h 729471"/>
                  <a:gd name="csX87" fmla="*/ 230004 w 391170"/>
                  <a:gd name="csY87" fmla="*/ 73566 h 729471"/>
                  <a:gd name="csX88" fmla="*/ 233442 w 391170"/>
                  <a:gd name="csY88" fmla="*/ 70196 h 729471"/>
                  <a:gd name="csX89" fmla="*/ 234407 w 391170"/>
                  <a:gd name="csY89" fmla="*/ 69263 h 729471"/>
                  <a:gd name="csX90" fmla="*/ 241428 w 391170"/>
                  <a:gd name="csY90" fmla="*/ 62602 h 729471"/>
                  <a:gd name="csX91" fmla="*/ 252851 w 391170"/>
                  <a:gd name="csY91" fmla="*/ 48887 h 729471"/>
                  <a:gd name="csX92" fmla="*/ 257457 w 391170"/>
                  <a:gd name="csY92" fmla="*/ 44045 h 729471"/>
                  <a:gd name="csX93" fmla="*/ 265354 w 391170"/>
                  <a:gd name="csY93" fmla="*/ 34655 h 729471"/>
                  <a:gd name="csX94" fmla="*/ 266286 w 391170"/>
                  <a:gd name="csY94" fmla="*/ 20557 h 729471"/>
                  <a:gd name="csX95" fmla="*/ 266039 w 391170"/>
                  <a:gd name="csY95" fmla="*/ 19849 h 729471"/>
                  <a:gd name="csX96" fmla="*/ 263355 w 391170"/>
                  <a:gd name="csY96" fmla="*/ 11975 h 729471"/>
                  <a:gd name="csX97" fmla="*/ 263355 w 391170"/>
                  <a:gd name="csY97" fmla="*/ 6044 h 729471"/>
                  <a:gd name="csX98" fmla="*/ 264096 w 391170"/>
                  <a:gd name="csY98" fmla="*/ 0 h 729471"/>
                  <a:gd name="csX99" fmla="*/ 256727 w 391170"/>
                  <a:gd name="csY99" fmla="*/ 124 h 729471"/>
                  <a:gd name="csX100" fmla="*/ 256087 w 391170"/>
                  <a:gd name="csY100" fmla="*/ 5381 h 729471"/>
                  <a:gd name="csX101" fmla="*/ 256053 w 391170"/>
                  <a:gd name="csY101" fmla="*/ 12402 h 729471"/>
                  <a:gd name="csX102" fmla="*/ 258906 w 391170"/>
                  <a:gd name="csY102" fmla="*/ 21579 h 729471"/>
                  <a:gd name="csX103" fmla="*/ 258232 w 391170"/>
                  <a:gd name="csY103" fmla="*/ 31790 h 729471"/>
                  <a:gd name="csX104" fmla="*/ 252087 w 391170"/>
                  <a:gd name="csY104" fmla="*/ 39091 h 729471"/>
                  <a:gd name="csX105" fmla="*/ 247470 w 391170"/>
                  <a:gd name="csY105" fmla="*/ 43944 h 729471"/>
                  <a:gd name="csX106" fmla="*/ 236260 w 391170"/>
                  <a:gd name="csY106" fmla="*/ 57435 h 729471"/>
                  <a:gd name="csX107" fmla="*/ 229239 w 391170"/>
                  <a:gd name="csY107" fmla="*/ 64097 h 729471"/>
                  <a:gd name="csX108" fmla="*/ 228386 w 391170"/>
                  <a:gd name="csY108" fmla="*/ 64928 h 729471"/>
                  <a:gd name="csX109" fmla="*/ 223499 w 391170"/>
                  <a:gd name="csY109" fmla="*/ 70106 h 729471"/>
                  <a:gd name="csX110" fmla="*/ 222140 w 391170"/>
                  <a:gd name="csY110" fmla="*/ 74847 h 729471"/>
                  <a:gd name="csX111" fmla="*/ 221949 w 391170"/>
                  <a:gd name="csY111" fmla="*/ 75633 h 729471"/>
                  <a:gd name="csX112" fmla="*/ 225870 w 391170"/>
                  <a:gd name="csY112" fmla="*/ 95157 h 729471"/>
                  <a:gd name="csX113" fmla="*/ 223848 w 391170"/>
                  <a:gd name="csY113" fmla="*/ 100660 h 729471"/>
                  <a:gd name="csX114" fmla="*/ 219501 w 391170"/>
                  <a:gd name="csY114" fmla="*/ 105816 h 729471"/>
                  <a:gd name="csX115" fmla="*/ 215727 w 391170"/>
                  <a:gd name="csY115" fmla="*/ 112591 h 729471"/>
                  <a:gd name="csX116" fmla="*/ 215458 w 391170"/>
                  <a:gd name="csY116" fmla="*/ 113399 h 729471"/>
                  <a:gd name="csX117" fmla="*/ 217704 w 391170"/>
                  <a:gd name="csY117" fmla="*/ 129350 h 729471"/>
                  <a:gd name="csX118" fmla="*/ 225994 w 391170"/>
                  <a:gd name="csY118" fmla="*/ 140843 h 729471"/>
                  <a:gd name="csX119" fmla="*/ 227129 w 391170"/>
                  <a:gd name="csY119" fmla="*/ 141201 h 729471"/>
                  <a:gd name="csX120" fmla="*/ 237272 w 391170"/>
                  <a:gd name="csY120" fmla="*/ 144751 h 729471"/>
                  <a:gd name="csX121" fmla="*/ 241451 w 391170"/>
                  <a:gd name="csY121" fmla="*/ 149547 h 729471"/>
                  <a:gd name="csX122" fmla="*/ 241451 w 391170"/>
                  <a:gd name="csY122" fmla="*/ 157635 h 729471"/>
                  <a:gd name="csX123" fmla="*/ 245338 w 391170"/>
                  <a:gd name="csY123" fmla="*/ 162657 h 729471"/>
                  <a:gd name="csX124" fmla="*/ 247517 w 391170"/>
                  <a:gd name="csY124" fmla="*/ 164375 h 729471"/>
                  <a:gd name="csX125" fmla="*/ 247719 w 391170"/>
                  <a:gd name="csY125" fmla="*/ 170228 h 729471"/>
                  <a:gd name="csX126" fmla="*/ 247708 w 391170"/>
                  <a:gd name="csY126" fmla="*/ 170475 h 729471"/>
                  <a:gd name="csX127" fmla="*/ 248337 w 391170"/>
                  <a:gd name="csY127" fmla="*/ 175901 h 729471"/>
                  <a:gd name="csX128" fmla="*/ 248449 w 391170"/>
                  <a:gd name="csY128" fmla="*/ 176237 h 729471"/>
                  <a:gd name="csX129" fmla="*/ 252381 w 391170"/>
                  <a:gd name="csY129" fmla="*/ 189212 h 729471"/>
                  <a:gd name="csX130" fmla="*/ 254605 w 391170"/>
                  <a:gd name="csY130" fmla="*/ 201579 h 729471"/>
                  <a:gd name="csX131" fmla="*/ 257605 w 391170"/>
                  <a:gd name="csY131" fmla="*/ 210914 h 729471"/>
                  <a:gd name="csX132" fmla="*/ 261525 w 391170"/>
                  <a:gd name="csY132" fmla="*/ 220193 h 729471"/>
                  <a:gd name="csX133" fmla="*/ 276859 w 391170"/>
                  <a:gd name="csY133" fmla="*/ 230011 h 729471"/>
                  <a:gd name="csX134" fmla="*/ 281970 w 391170"/>
                  <a:gd name="csY134" fmla="*/ 239210 h 729471"/>
                  <a:gd name="csX135" fmla="*/ 286160 w 391170"/>
                  <a:gd name="csY135" fmla="*/ 248657 h 729471"/>
                  <a:gd name="csX136" fmla="*/ 288249 w 391170"/>
                  <a:gd name="csY136" fmla="*/ 254106 h 729471"/>
                  <a:gd name="csX137" fmla="*/ 289608 w 391170"/>
                  <a:gd name="csY137" fmla="*/ 257452 h 729471"/>
                  <a:gd name="csX138" fmla="*/ 287069 w 391170"/>
                  <a:gd name="csY138" fmla="*/ 260766 h 729471"/>
                  <a:gd name="csX139" fmla="*/ 283823 w 391170"/>
                  <a:gd name="csY139" fmla="*/ 261126 h 729471"/>
                  <a:gd name="csX140" fmla="*/ 281239 w 391170"/>
                  <a:gd name="csY140" fmla="*/ 261362 h 729471"/>
                  <a:gd name="csX141" fmla="*/ 274386 w 391170"/>
                  <a:gd name="csY141" fmla="*/ 261340 h 729471"/>
                  <a:gd name="csX142" fmla="*/ 272657 w 391170"/>
                  <a:gd name="csY142" fmla="*/ 261240 h 729471"/>
                  <a:gd name="csX143" fmla="*/ 268635 w 391170"/>
                  <a:gd name="csY143" fmla="*/ 265541 h 729471"/>
                  <a:gd name="csX144" fmla="*/ 267108 w 391170"/>
                  <a:gd name="csY144" fmla="*/ 270854 h 729471"/>
                  <a:gd name="csX145" fmla="*/ 262906 w 391170"/>
                  <a:gd name="csY145" fmla="*/ 277279 h 729471"/>
                  <a:gd name="csX146" fmla="*/ 262715 w 391170"/>
                  <a:gd name="csY146" fmla="*/ 277605 h 729471"/>
                  <a:gd name="csX147" fmla="*/ 256874 w 391170"/>
                  <a:gd name="csY147" fmla="*/ 288771 h 729471"/>
                  <a:gd name="csX148" fmla="*/ 251852 w 391170"/>
                  <a:gd name="csY148" fmla="*/ 291804 h 729471"/>
                  <a:gd name="csX149" fmla="*/ 246977 w 391170"/>
                  <a:gd name="csY149" fmla="*/ 288737 h 729471"/>
                  <a:gd name="csX150" fmla="*/ 243326 w 391170"/>
                  <a:gd name="csY150" fmla="*/ 276448 h 729471"/>
                  <a:gd name="csX151" fmla="*/ 243001 w 391170"/>
                  <a:gd name="csY151" fmla="*/ 275212 h 729471"/>
                  <a:gd name="csX152" fmla="*/ 237002 w 391170"/>
                  <a:gd name="csY152" fmla="*/ 269674 h 729471"/>
                  <a:gd name="csX153" fmla="*/ 236699 w 391170"/>
                  <a:gd name="csY153" fmla="*/ 269494 h 729471"/>
                  <a:gd name="csX154" fmla="*/ 223792 w 391170"/>
                  <a:gd name="csY154" fmla="*/ 268854 h 729471"/>
                  <a:gd name="csX155" fmla="*/ 222477 w 391170"/>
                  <a:gd name="csY155" fmla="*/ 268876 h 729471"/>
                  <a:gd name="csX156" fmla="*/ 216377 w 391170"/>
                  <a:gd name="csY156" fmla="*/ 271515 h 729471"/>
                  <a:gd name="csX157" fmla="*/ 215591 w 391170"/>
                  <a:gd name="csY157" fmla="*/ 271998 h 729471"/>
                  <a:gd name="csX158" fmla="*/ 215131 w 391170"/>
                  <a:gd name="csY158" fmla="*/ 272818 h 729471"/>
                  <a:gd name="csX159" fmla="*/ 207818 w 391170"/>
                  <a:gd name="csY159" fmla="*/ 286758 h 729471"/>
                  <a:gd name="csX160" fmla="*/ 205223 w 391170"/>
                  <a:gd name="csY160" fmla="*/ 294779 h 729471"/>
                  <a:gd name="csX161" fmla="*/ 204684 w 391170"/>
                  <a:gd name="csY161" fmla="*/ 296374 h 729471"/>
                  <a:gd name="csX162" fmla="*/ 209897 w 391170"/>
                  <a:gd name="csY162" fmla="*/ 305192 h 729471"/>
                  <a:gd name="csX163" fmla="*/ 211537 w 391170"/>
                  <a:gd name="csY163" fmla="*/ 312325 h 729471"/>
                  <a:gd name="csX164" fmla="*/ 213525 w 391170"/>
                  <a:gd name="csY164" fmla="*/ 321525 h 729471"/>
                  <a:gd name="csX165" fmla="*/ 213356 w 391170"/>
                  <a:gd name="csY165" fmla="*/ 325928 h 729471"/>
                  <a:gd name="csX166" fmla="*/ 213053 w 391170"/>
                  <a:gd name="csY166" fmla="*/ 334307 h 729471"/>
                  <a:gd name="csX167" fmla="*/ 215546 w 391170"/>
                  <a:gd name="csY167" fmla="*/ 342373 h 729471"/>
                  <a:gd name="csX168" fmla="*/ 215726 w 391170"/>
                  <a:gd name="csY168" fmla="*/ 342856 h 729471"/>
                  <a:gd name="csX169" fmla="*/ 216041 w 391170"/>
                  <a:gd name="csY169" fmla="*/ 343260 h 729471"/>
                  <a:gd name="csX170" fmla="*/ 223522 w 391170"/>
                  <a:gd name="csY170" fmla="*/ 353190 h 729471"/>
                  <a:gd name="csX171" fmla="*/ 229881 w 391170"/>
                  <a:gd name="csY171" fmla="*/ 360323 h 729471"/>
                  <a:gd name="csX172" fmla="*/ 237632 w 391170"/>
                  <a:gd name="csY172" fmla="*/ 376139 h 729471"/>
                  <a:gd name="csX173" fmla="*/ 240316 w 391170"/>
                  <a:gd name="csY173" fmla="*/ 387596 h 729471"/>
                  <a:gd name="csX174" fmla="*/ 245562 w 391170"/>
                  <a:gd name="csY174" fmla="*/ 396493 h 729471"/>
                  <a:gd name="csX175" fmla="*/ 247504 w 391170"/>
                  <a:gd name="csY175" fmla="*/ 396606 h 729471"/>
                  <a:gd name="csX176" fmla="*/ 254694 w 391170"/>
                  <a:gd name="csY176" fmla="*/ 396977 h 729471"/>
                  <a:gd name="csX177" fmla="*/ 260187 w 391170"/>
                  <a:gd name="csY177" fmla="*/ 394247 h 729471"/>
                  <a:gd name="csX178" fmla="*/ 263320 w 391170"/>
                  <a:gd name="csY178" fmla="*/ 398606 h 729471"/>
                  <a:gd name="csX179" fmla="*/ 273463 w 391170"/>
                  <a:gd name="csY179" fmla="*/ 402032 h 729471"/>
                  <a:gd name="csX180" fmla="*/ 283001 w 391170"/>
                  <a:gd name="csY180" fmla="*/ 398292 h 729471"/>
                  <a:gd name="csX181" fmla="*/ 283955 w 391170"/>
                  <a:gd name="csY181" fmla="*/ 397831 h 729471"/>
                  <a:gd name="csX182" fmla="*/ 284517 w 391170"/>
                  <a:gd name="csY182" fmla="*/ 396933 h 729471"/>
                  <a:gd name="csX183" fmla="*/ 290730 w 391170"/>
                  <a:gd name="csY183" fmla="*/ 386655 h 729471"/>
                  <a:gd name="csX184" fmla="*/ 297177 w 391170"/>
                  <a:gd name="csY184" fmla="*/ 384341 h 729471"/>
                  <a:gd name="csX185" fmla="*/ 302693 w 391170"/>
                  <a:gd name="csY185" fmla="*/ 383195 h 729471"/>
                  <a:gd name="csX186" fmla="*/ 301940 w 391170"/>
                  <a:gd name="csY186" fmla="*/ 386532 h 729471"/>
                  <a:gd name="csX187" fmla="*/ 306715 w 391170"/>
                  <a:gd name="csY187" fmla="*/ 400855 h 729471"/>
                  <a:gd name="csX188" fmla="*/ 313949 w 391170"/>
                  <a:gd name="csY188" fmla="*/ 408381 h 729471"/>
                  <a:gd name="csX189" fmla="*/ 316499 w 391170"/>
                  <a:gd name="csY189" fmla="*/ 410705 h 729471"/>
                  <a:gd name="csX190" fmla="*/ 320049 w 391170"/>
                  <a:gd name="csY190" fmla="*/ 413166 h 729471"/>
                  <a:gd name="csX191" fmla="*/ 320982 w 391170"/>
                  <a:gd name="csY191" fmla="*/ 413704 h 729471"/>
                  <a:gd name="csX192" fmla="*/ 320758 w 391170"/>
                  <a:gd name="csY192" fmla="*/ 418051 h 729471"/>
                  <a:gd name="csX193" fmla="*/ 320612 w 391170"/>
                  <a:gd name="csY193" fmla="*/ 419242 h 729471"/>
                  <a:gd name="csX194" fmla="*/ 326476 w 391170"/>
                  <a:gd name="csY194" fmla="*/ 429566 h 729471"/>
                  <a:gd name="csX195" fmla="*/ 336664 w 391170"/>
                  <a:gd name="csY195" fmla="*/ 440518 h 729471"/>
                  <a:gd name="csX196" fmla="*/ 343415 w 391170"/>
                  <a:gd name="csY196" fmla="*/ 445135 h 729471"/>
                  <a:gd name="csX197" fmla="*/ 342573 w 391170"/>
                  <a:gd name="csY197" fmla="*/ 458918 h 729471"/>
                  <a:gd name="csX198" fmla="*/ 348482 w 391170"/>
                  <a:gd name="csY198" fmla="*/ 467253 h 729471"/>
                  <a:gd name="csX199" fmla="*/ 350044 w 391170"/>
                  <a:gd name="csY199" fmla="*/ 468320 h 729471"/>
                  <a:gd name="csX200" fmla="*/ 364759 w 391170"/>
                  <a:gd name="csY200" fmla="*/ 474285 h 729471"/>
                  <a:gd name="csX201" fmla="*/ 369264 w 391170"/>
                  <a:gd name="csY201" fmla="*/ 476532 h 729471"/>
                  <a:gd name="csX202" fmla="*/ 374993 w 391170"/>
                  <a:gd name="csY202" fmla="*/ 486496 h 729471"/>
                  <a:gd name="csX203" fmla="*/ 383406 w 391170"/>
                  <a:gd name="csY203" fmla="*/ 496055 h 729471"/>
                  <a:gd name="csX204" fmla="*/ 381440 w 391170"/>
                  <a:gd name="csY204" fmla="*/ 508154 h 729471"/>
                  <a:gd name="csX205" fmla="*/ 381384 w 391170"/>
                  <a:gd name="csY205" fmla="*/ 542325 h 729471"/>
                  <a:gd name="csX206" fmla="*/ 378317 w 391170"/>
                  <a:gd name="csY206" fmla="*/ 547054 h 729471"/>
                  <a:gd name="csX207" fmla="*/ 368691 w 391170"/>
                  <a:gd name="csY207" fmla="*/ 551873 h 729471"/>
                  <a:gd name="csX208" fmla="*/ 367444 w 391170"/>
                  <a:gd name="csY208" fmla="*/ 549795 h 729471"/>
                  <a:gd name="csX209" fmla="*/ 367298 w 391170"/>
                  <a:gd name="csY209" fmla="*/ 549514 h 729471"/>
                  <a:gd name="csX210" fmla="*/ 357986 w 391170"/>
                  <a:gd name="csY210" fmla="*/ 536978 h 729471"/>
                  <a:gd name="csX211" fmla="*/ 352156 w 391170"/>
                  <a:gd name="csY211" fmla="*/ 535518 h 729471"/>
                  <a:gd name="csX212" fmla="*/ 347821 w 391170"/>
                  <a:gd name="csY212" fmla="*/ 536169 h 729471"/>
                  <a:gd name="csX213" fmla="*/ 345136 w 391170"/>
                  <a:gd name="csY213" fmla="*/ 529822 h 729471"/>
                  <a:gd name="csX214" fmla="*/ 331723 w 391170"/>
                  <a:gd name="csY214" fmla="*/ 515691 h 729471"/>
                  <a:gd name="csX215" fmla="*/ 316368 w 391170"/>
                  <a:gd name="csY215" fmla="*/ 515691 h 729471"/>
                  <a:gd name="csX216" fmla="*/ 315289 w 391170"/>
                  <a:gd name="csY216" fmla="*/ 516849 h 729471"/>
                  <a:gd name="csX217" fmla="*/ 309033 w 391170"/>
                  <a:gd name="csY217" fmla="*/ 522836 h 729471"/>
                  <a:gd name="csX218" fmla="*/ 300574 w 391170"/>
                  <a:gd name="csY218" fmla="*/ 531822 h 729471"/>
                  <a:gd name="csX219" fmla="*/ 307292 w 391170"/>
                  <a:gd name="csY219" fmla="*/ 542269 h 729471"/>
                  <a:gd name="csX220" fmla="*/ 308292 w 391170"/>
                  <a:gd name="csY220" fmla="*/ 543033 h 729471"/>
                  <a:gd name="csX221" fmla="*/ 308887 w 391170"/>
                  <a:gd name="csY221" fmla="*/ 549695 h 729471"/>
                  <a:gd name="csX222" fmla="*/ 308853 w 391170"/>
                  <a:gd name="csY222" fmla="*/ 558052 h 729471"/>
                  <a:gd name="csX223" fmla="*/ 305079 w 391170"/>
                  <a:gd name="csY223" fmla="*/ 558052 h 729471"/>
                  <a:gd name="csX224" fmla="*/ 294317 w 391170"/>
                  <a:gd name="csY224" fmla="*/ 554469 h 729471"/>
                  <a:gd name="csX225" fmla="*/ 287173 w 391170"/>
                  <a:gd name="csY225" fmla="*/ 559232 h 729471"/>
                  <a:gd name="csX226" fmla="*/ 282759 w 391170"/>
                  <a:gd name="csY226" fmla="*/ 568600 h 729471"/>
                  <a:gd name="csX227" fmla="*/ 280389 w 391170"/>
                  <a:gd name="csY227" fmla="*/ 568251 h 729471"/>
                  <a:gd name="csX228" fmla="*/ 272323 w 391170"/>
                  <a:gd name="csY228" fmla="*/ 558692 h 729471"/>
                  <a:gd name="csX229" fmla="*/ 255373 w 391170"/>
                  <a:gd name="csY229" fmla="*/ 546335 h 729471"/>
                  <a:gd name="csX230" fmla="*/ 233030 w 391170"/>
                  <a:gd name="csY230" fmla="*/ 549414 h 729471"/>
                  <a:gd name="csX231" fmla="*/ 228570 w 391170"/>
                  <a:gd name="csY231" fmla="*/ 563186 h 729471"/>
                  <a:gd name="csX232" fmla="*/ 223639 w 391170"/>
                  <a:gd name="csY232" fmla="*/ 572745 h 729471"/>
                  <a:gd name="csX233" fmla="*/ 220820 w 391170"/>
                  <a:gd name="csY233" fmla="*/ 574823 h 729471"/>
                  <a:gd name="csX234" fmla="*/ 214373 w 391170"/>
                  <a:gd name="csY234" fmla="*/ 573532 h 729471"/>
                  <a:gd name="csX235" fmla="*/ 199399 w 391170"/>
                  <a:gd name="csY235" fmla="*/ 573139 h 729471"/>
                  <a:gd name="csX236" fmla="*/ 199175 w 391170"/>
                  <a:gd name="csY236" fmla="*/ 573161 h 729471"/>
                  <a:gd name="csX237" fmla="*/ 192155 w 391170"/>
                  <a:gd name="csY237" fmla="*/ 573779 h 729471"/>
                  <a:gd name="csX238" fmla="*/ 188190 w 391170"/>
                  <a:gd name="csY238" fmla="*/ 574419 h 729471"/>
                  <a:gd name="csX239" fmla="*/ 182944 w 391170"/>
                  <a:gd name="csY239" fmla="*/ 574419 h 729471"/>
                  <a:gd name="csX240" fmla="*/ 181866 w 391170"/>
                  <a:gd name="csY240" fmla="*/ 575487 h 729471"/>
                  <a:gd name="csX241" fmla="*/ 178068 w 391170"/>
                  <a:gd name="csY241" fmla="*/ 579643 h 729471"/>
                  <a:gd name="csX242" fmla="*/ 176732 w 391170"/>
                  <a:gd name="csY242" fmla="*/ 584058 h 729471"/>
                  <a:gd name="csX243" fmla="*/ 172429 w 391170"/>
                  <a:gd name="csY243" fmla="*/ 588978 h 729471"/>
                  <a:gd name="csX244" fmla="*/ 171519 w 391170"/>
                  <a:gd name="csY244" fmla="*/ 589012 h 729471"/>
                  <a:gd name="csX245" fmla="*/ 170396 w 391170"/>
                  <a:gd name="csY245" fmla="*/ 584182 h 729471"/>
                  <a:gd name="csX246" fmla="*/ 170003 w 391170"/>
                  <a:gd name="csY246" fmla="*/ 581947 h 729471"/>
                  <a:gd name="csX247" fmla="*/ 160252 w 391170"/>
                  <a:gd name="csY247" fmla="*/ 579104 h 729471"/>
                  <a:gd name="csX248" fmla="*/ 151322 w 391170"/>
                  <a:gd name="csY248" fmla="*/ 575712 h 729471"/>
                  <a:gd name="csX249" fmla="*/ 143662 w 391170"/>
                  <a:gd name="csY249" fmla="*/ 571534 h 729471"/>
                  <a:gd name="csX250" fmla="*/ 139090 w 391170"/>
                  <a:gd name="csY250" fmla="*/ 571534 h 729471"/>
                  <a:gd name="csX251" fmla="*/ 132361 w 391170"/>
                  <a:gd name="csY251" fmla="*/ 582385 h 729471"/>
                  <a:gd name="csX252" fmla="*/ 126463 w 391170"/>
                  <a:gd name="csY252" fmla="*/ 589754 h 729471"/>
                  <a:gd name="csX253" fmla="*/ 127990 w 391170"/>
                  <a:gd name="csY253" fmla="*/ 610547 h 729471"/>
                  <a:gd name="csX254" fmla="*/ 118533 w 391170"/>
                  <a:gd name="csY254" fmla="*/ 615163 h 729471"/>
                  <a:gd name="csX255" fmla="*/ 112747 w 391170"/>
                  <a:gd name="csY255" fmla="*/ 623431 h 729471"/>
                  <a:gd name="csX256" fmla="*/ 107198 w 391170"/>
                  <a:gd name="csY256" fmla="*/ 635484 h 729471"/>
                  <a:gd name="csX257" fmla="*/ 103132 w 391170"/>
                  <a:gd name="csY257" fmla="*/ 643224 h 729471"/>
                  <a:gd name="csX258" fmla="*/ 101379 w 391170"/>
                  <a:gd name="csY258" fmla="*/ 648324 h 729471"/>
                  <a:gd name="csX259" fmla="*/ 94224 w 391170"/>
                  <a:gd name="csY259" fmla="*/ 648324 h 729471"/>
                  <a:gd name="csX260" fmla="*/ 94224 w 391170"/>
                  <a:gd name="csY260" fmla="*/ 655861 h 729471"/>
                  <a:gd name="csX261" fmla="*/ 96763 w 391170"/>
                  <a:gd name="csY261" fmla="*/ 664622 h 729471"/>
                  <a:gd name="csX262" fmla="*/ 93674 w 391170"/>
                  <a:gd name="csY262" fmla="*/ 679001 h 729471"/>
                  <a:gd name="csX263" fmla="*/ 94078 w 391170"/>
                  <a:gd name="csY263" fmla="*/ 680023 h 729471"/>
                  <a:gd name="csX264" fmla="*/ 96437 w 391170"/>
                  <a:gd name="csY264" fmla="*/ 686359 h 729471"/>
                  <a:gd name="csX265" fmla="*/ 97628 w 391170"/>
                  <a:gd name="csY265" fmla="*/ 691886 h 729471"/>
                  <a:gd name="csX266" fmla="*/ 98740 w 391170"/>
                  <a:gd name="csY266" fmla="*/ 696963 h 729471"/>
                  <a:gd name="csX267" fmla="*/ 97021 w 391170"/>
                  <a:gd name="csY267" fmla="*/ 698884 h 729471"/>
                  <a:gd name="csX268" fmla="*/ 95437 w 391170"/>
                  <a:gd name="csY268" fmla="*/ 700670 h 729471"/>
                  <a:gd name="csX269" fmla="*/ 90270 w 391170"/>
                  <a:gd name="csY269" fmla="*/ 702636 h 729471"/>
                  <a:gd name="csX270" fmla="*/ 80620 w 391170"/>
                  <a:gd name="csY270" fmla="*/ 702636 h 729471"/>
                  <a:gd name="csX271" fmla="*/ 73712 w 391170"/>
                  <a:gd name="csY271" fmla="*/ 705286 h 729471"/>
                  <a:gd name="csX272" fmla="*/ 71735 w 391170"/>
                  <a:gd name="csY272" fmla="*/ 708151 h 729471"/>
                  <a:gd name="csX273" fmla="*/ 73937 w 391170"/>
                  <a:gd name="csY273" fmla="*/ 714958 h 729471"/>
                  <a:gd name="csX274" fmla="*/ 75724 w 391170"/>
                  <a:gd name="csY274" fmla="*/ 717172 h 729471"/>
                  <a:gd name="csX275" fmla="*/ 60603 w 391170"/>
                  <a:gd name="csY275" fmla="*/ 716924 h 729471"/>
                  <a:gd name="csX276" fmla="*/ 50055 w 391170"/>
                  <a:gd name="csY276" fmla="*/ 717846 h 729471"/>
                  <a:gd name="csX277" fmla="*/ 41933 w 391170"/>
                  <a:gd name="csY277" fmla="*/ 715678 h 729471"/>
                  <a:gd name="csX278" fmla="*/ 20927 w 391170"/>
                  <a:gd name="csY278" fmla="*/ 706299 h 729471"/>
                  <a:gd name="csX279" fmla="*/ 13895 w 391170"/>
                  <a:gd name="csY279" fmla="*/ 707647 h 729471"/>
                  <a:gd name="csX280" fmla="*/ 5796 w 391170"/>
                  <a:gd name="csY280" fmla="*/ 713892 h 729471"/>
                  <a:gd name="csX281" fmla="*/ 2381 w 391170"/>
                  <a:gd name="csY281" fmla="*/ 719587 h 729471"/>
                  <a:gd name="csX282" fmla="*/ 0 w 391170"/>
                  <a:gd name="csY282" fmla="*/ 723193 h 729471"/>
                  <a:gd name="csX283" fmla="*/ 4234 w 391170"/>
                  <a:gd name="csY283" fmla="*/ 727798 h 729471"/>
                  <a:gd name="csX284" fmla="*/ 4594 w 391170"/>
                  <a:gd name="csY284" fmla="*/ 729472 h 729471"/>
                  <a:gd name="csX285" fmla="*/ 8515 w 391170"/>
                  <a:gd name="csY285" fmla="*/ 723552 h 729471"/>
                  <a:gd name="csX286" fmla="*/ 11345 w 391170"/>
                  <a:gd name="csY286" fmla="*/ 718834 h 729471"/>
                  <a:gd name="csX287" fmla="*/ 16973 w 391170"/>
                  <a:gd name="csY287" fmla="*/ 714487 h 729471"/>
                  <a:gd name="csX288" fmla="*/ 20050 w 391170"/>
                  <a:gd name="csY288" fmla="*/ 713903 h 729471"/>
                  <a:gd name="csX289" fmla="*/ 39214 w 391170"/>
                  <a:gd name="csY289" fmla="*/ 722463 h 729471"/>
                  <a:gd name="csX290" fmla="*/ 49413 w 391170"/>
                  <a:gd name="csY290" fmla="*/ 725226 h 729471"/>
                  <a:gd name="csX291" fmla="*/ 60860 w 391170"/>
                  <a:gd name="csY291" fmla="*/ 724226 h 729471"/>
                  <a:gd name="csX292" fmla="*/ 81597 w 391170"/>
                  <a:gd name="csY292" fmla="*/ 724574 h 729471"/>
                  <a:gd name="csX293" fmla="*/ 86247 w 391170"/>
                  <a:gd name="csY293" fmla="*/ 718554 h 729471"/>
                  <a:gd name="csX294" fmla="*/ 79867 w 391170"/>
                  <a:gd name="csY294" fmla="*/ 710690 h 729471"/>
                  <a:gd name="csX295" fmla="*/ 79654 w 391170"/>
                  <a:gd name="csY295" fmla="*/ 710352 h 729471"/>
                  <a:gd name="csX296" fmla="*/ 80744 w 391170"/>
                  <a:gd name="csY296" fmla="*/ 709937 h 729471"/>
                  <a:gd name="csX297" fmla="*/ 91516 w 391170"/>
                  <a:gd name="csY297" fmla="*/ 709937 h 729471"/>
                  <a:gd name="csX298" fmla="*/ 92100 w 391170"/>
                  <a:gd name="csY298" fmla="*/ 709735 h 729471"/>
                  <a:gd name="csX299" fmla="*/ 101165 w 391170"/>
                  <a:gd name="csY299" fmla="*/ 705197 h 729471"/>
                  <a:gd name="csX300" fmla="*/ 102412 w 391170"/>
                  <a:gd name="csY300" fmla="*/ 703804 h 729471"/>
                  <a:gd name="csX301" fmla="*/ 106265 w 391170"/>
                  <a:gd name="csY301" fmla="*/ 697783 h 729471"/>
                  <a:gd name="csX302" fmla="*/ 104748 w 391170"/>
                  <a:gd name="csY302" fmla="*/ 690290 h 729471"/>
                  <a:gd name="csX303" fmla="*/ 103681 w 391170"/>
                  <a:gd name="csY303" fmla="*/ 685426 h 729471"/>
                  <a:gd name="csX304" fmla="*/ 101276 w 391170"/>
                  <a:gd name="csY304" fmla="*/ 678382 h 729471"/>
                  <a:gd name="csX305" fmla="*/ 104287 w 391170"/>
                  <a:gd name="csY305" fmla="*/ 664353 h 729471"/>
                  <a:gd name="csX306" fmla="*/ 101759 w 391170"/>
                  <a:gd name="csY306" fmla="*/ 655625 h 729471"/>
                  <a:gd name="csX307" fmla="*/ 106398 w 391170"/>
                  <a:gd name="csY307" fmla="*/ 655625 h 729471"/>
                  <a:gd name="csX308" fmla="*/ 107297 w 391170"/>
                  <a:gd name="csY308" fmla="*/ 653288 h 729471"/>
                  <a:gd name="csX309" fmla="*/ 110374 w 391170"/>
                  <a:gd name="csY309" fmla="*/ 644256 h 729471"/>
                  <a:gd name="csX310" fmla="*/ 113407 w 391170"/>
                  <a:gd name="csY310" fmla="*/ 639347 h 729471"/>
                  <a:gd name="csX311" fmla="*/ 119102 w 391170"/>
                  <a:gd name="csY311" fmla="*/ 627080 h 729471"/>
                  <a:gd name="csX312" fmla="*/ 123427 w 391170"/>
                  <a:gd name="csY312" fmla="*/ 620902 h 729471"/>
                  <a:gd name="csX313" fmla="*/ 135638 w 391170"/>
                  <a:gd name="csY313" fmla="*/ 614926 h 729471"/>
                  <a:gd name="csX314" fmla="*/ 133953 w 391170"/>
                  <a:gd name="csY314" fmla="*/ 592078 h 729471"/>
                  <a:gd name="csX315" fmla="*/ 138200 w 391170"/>
                  <a:gd name="csY315" fmla="*/ 586776 h 729471"/>
                  <a:gd name="csX316" fmla="*/ 142805 w 391170"/>
                  <a:gd name="csY316" fmla="*/ 579385 h 729471"/>
                  <a:gd name="csX317" fmla="*/ 148039 w 391170"/>
                  <a:gd name="csY317" fmla="*/ 582238 h 729471"/>
                  <a:gd name="csX318" fmla="*/ 157801 w 391170"/>
                  <a:gd name="csY318" fmla="*/ 585979 h 729471"/>
                  <a:gd name="csX319" fmla="*/ 163630 w 391170"/>
                  <a:gd name="csY319" fmla="*/ 587698 h 729471"/>
                  <a:gd name="csX320" fmla="*/ 168483 w 391170"/>
                  <a:gd name="csY320" fmla="*/ 596055 h 729471"/>
                  <a:gd name="csX321" fmla="*/ 174504 w 391170"/>
                  <a:gd name="csY321" fmla="*/ 596156 h 729471"/>
                  <a:gd name="csX322" fmla="*/ 175964 w 391170"/>
                  <a:gd name="csY322" fmla="*/ 596022 h 729471"/>
                  <a:gd name="csX323" fmla="*/ 185917 w 391170"/>
                  <a:gd name="csY323" fmla="*/ 584642 h 729471"/>
                  <a:gd name="csX324" fmla="*/ 184547 w 391170"/>
                  <a:gd name="csY324" fmla="*/ 583283 h 729471"/>
                  <a:gd name="csX325" fmla="*/ 185985 w 391170"/>
                  <a:gd name="csY325" fmla="*/ 581721 h 729471"/>
                  <a:gd name="csX326" fmla="*/ 189074 w 391170"/>
                  <a:gd name="csY326" fmla="*/ 581721 h 729471"/>
                  <a:gd name="csX327" fmla="*/ 189501 w 391170"/>
                  <a:gd name="csY327" fmla="*/ 581621 h 729471"/>
                  <a:gd name="csX328" fmla="*/ 192152 w 391170"/>
                  <a:gd name="csY328" fmla="*/ 581081 h 729471"/>
                  <a:gd name="csX329" fmla="*/ 199678 w 391170"/>
                  <a:gd name="csY329" fmla="*/ 580441 h 729471"/>
                  <a:gd name="csX330" fmla="*/ 213248 w 391170"/>
                  <a:gd name="csY330" fmla="*/ 580755 h 729471"/>
                  <a:gd name="csX331" fmla="*/ 222538 w 391170"/>
                  <a:gd name="csY331" fmla="*/ 582609 h 729471"/>
                  <a:gd name="csX332" fmla="*/ 229345 w 391170"/>
                  <a:gd name="csY332" fmla="*/ 577622 h 729471"/>
                  <a:gd name="csX333" fmla="*/ 235198 w 391170"/>
                  <a:gd name="csY333" fmla="*/ 566265 h 729471"/>
                  <a:gd name="csX334" fmla="*/ 238568 w 391170"/>
                  <a:gd name="csY334" fmla="*/ 556021 h 729471"/>
                  <a:gd name="csX335" fmla="*/ 253452 w 391170"/>
                  <a:gd name="csY335" fmla="*/ 553965 h 729471"/>
                  <a:gd name="csX336" fmla="*/ 267314 w 391170"/>
                  <a:gd name="csY336" fmla="*/ 564075 h 729471"/>
                  <a:gd name="csX337" fmla="*/ 276582 w 391170"/>
                  <a:gd name="csY337" fmla="*/ 575061 h 729471"/>
                  <a:gd name="csX338" fmla="*/ 287051 w 391170"/>
                  <a:gd name="csY338" fmla="*/ 576634 h 729471"/>
                  <a:gd name="csX339" fmla="*/ 292914 w 391170"/>
                  <a:gd name="csY339" fmla="*/ 564176 h 729471"/>
                  <a:gd name="csX340" fmla="*/ 295397 w 391170"/>
                  <a:gd name="csY340" fmla="*/ 562524 h 729471"/>
                  <a:gd name="csX341" fmla="*/ 303889 w 391170"/>
                  <a:gd name="csY341" fmla="*/ 565355 h 729471"/>
                  <a:gd name="csX342" fmla="*/ 316156 w 391170"/>
                  <a:gd name="csY342" fmla="*/ 565355 h 729471"/>
                  <a:gd name="csX343" fmla="*/ 316156 w 391170"/>
                  <a:gd name="csY343" fmla="*/ 550369 h 729471"/>
                  <a:gd name="csX344" fmla="*/ 312820 w 391170"/>
                  <a:gd name="csY344" fmla="*/ 537316 h 729471"/>
                  <a:gd name="csX345" fmla="*/ 311730 w 391170"/>
                  <a:gd name="csY345" fmla="*/ 536474 h 729471"/>
                  <a:gd name="csX346" fmla="*/ 308248 w 391170"/>
                  <a:gd name="csY346" fmla="*/ 533689 h 729471"/>
                  <a:gd name="csX347" fmla="*/ 313415 w 391170"/>
                  <a:gd name="csY347" fmla="*/ 528678 h 729471"/>
                  <a:gd name="csX348" fmla="*/ 319537 w 391170"/>
                  <a:gd name="csY348" fmla="*/ 522995 h 729471"/>
                  <a:gd name="csX349" fmla="*/ 328590 w 391170"/>
                  <a:gd name="csY349" fmla="*/ 522995 h 729471"/>
                  <a:gd name="csX350" fmla="*/ 338936 w 391170"/>
                  <a:gd name="csY350" fmla="*/ 533891 h 729471"/>
                  <a:gd name="csX351" fmla="*/ 343306 w 391170"/>
                  <a:gd name="csY351" fmla="*/ 544236 h 729471"/>
                  <a:gd name="csX352" fmla="*/ 351809 w 391170"/>
                  <a:gd name="csY352" fmla="*/ 542956 h 729471"/>
                  <a:gd name="csX353" fmla="*/ 353685 w 391170"/>
                  <a:gd name="csY353" fmla="*/ 543427 h 729471"/>
                  <a:gd name="csX354" fmla="*/ 361066 w 391170"/>
                  <a:gd name="csY354" fmla="*/ 553357 h 729471"/>
                  <a:gd name="csX355" fmla="*/ 368030 w 391170"/>
                  <a:gd name="csY355" fmla="*/ 559580 h 729471"/>
                  <a:gd name="csX356" fmla="*/ 382610 w 391170"/>
                  <a:gd name="csY356" fmla="*/ 553042 h 729471"/>
                  <a:gd name="csX357" fmla="*/ 383430 w 391170"/>
                  <a:gd name="csY357" fmla="*/ 552593 h 729471"/>
                  <a:gd name="csX358" fmla="*/ 388688 w 391170"/>
                  <a:gd name="csY358" fmla="*/ 544494 h 729471"/>
                  <a:gd name="csX359" fmla="*/ 388688 w 391170"/>
                  <a:gd name="csY359" fmla="*/ 509042 h 729471"/>
                  <a:gd name="csX360" fmla="*/ 391171 w 391170"/>
                  <a:gd name="csY360" fmla="*/ 493832 h 729471"/>
                  <a:gd name="csX361" fmla="*/ 380950 w 391170"/>
                  <a:gd name="csY361" fmla="*/ 482217 h 7294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  <a:cxn ang="0">
                    <a:pos x="csX274" y="csY274"/>
                  </a:cxn>
                  <a:cxn ang="0">
                    <a:pos x="csX275" y="csY275"/>
                  </a:cxn>
                  <a:cxn ang="0">
                    <a:pos x="csX276" y="csY276"/>
                  </a:cxn>
                  <a:cxn ang="0">
                    <a:pos x="csX277" y="csY277"/>
                  </a:cxn>
                  <a:cxn ang="0">
                    <a:pos x="csX278" y="csY278"/>
                  </a:cxn>
                  <a:cxn ang="0">
                    <a:pos x="csX279" y="csY279"/>
                  </a:cxn>
                  <a:cxn ang="0">
                    <a:pos x="csX280" y="csY280"/>
                  </a:cxn>
                  <a:cxn ang="0">
                    <a:pos x="csX281" y="csY281"/>
                  </a:cxn>
                  <a:cxn ang="0">
                    <a:pos x="csX282" y="csY282"/>
                  </a:cxn>
                  <a:cxn ang="0">
                    <a:pos x="csX283" y="csY283"/>
                  </a:cxn>
                  <a:cxn ang="0">
                    <a:pos x="csX284" y="csY284"/>
                  </a:cxn>
                  <a:cxn ang="0">
                    <a:pos x="csX285" y="csY285"/>
                  </a:cxn>
                  <a:cxn ang="0">
                    <a:pos x="csX286" y="csY286"/>
                  </a:cxn>
                  <a:cxn ang="0">
                    <a:pos x="csX287" y="csY287"/>
                  </a:cxn>
                  <a:cxn ang="0">
                    <a:pos x="csX288" y="csY288"/>
                  </a:cxn>
                  <a:cxn ang="0">
                    <a:pos x="csX289" y="csY289"/>
                  </a:cxn>
                  <a:cxn ang="0">
                    <a:pos x="csX290" y="csY290"/>
                  </a:cxn>
                  <a:cxn ang="0">
                    <a:pos x="csX291" y="csY291"/>
                  </a:cxn>
                  <a:cxn ang="0">
                    <a:pos x="csX292" y="csY292"/>
                  </a:cxn>
                  <a:cxn ang="0">
                    <a:pos x="csX293" y="csY293"/>
                  </a:cxn>
                  <a:cxn ang="0">
                    <a:pos x="csX294" y="csY294"/>
                  </a:cxn>
                  <a:cxn ang="0">
                    <a:pos x="csX295" y="csY295"/>
                  </a:cxn>
                  <a:cxn ang="0">
                    <a:pos x="csX296" y="csY296"/>
                  </a:cxn>
                  <a:cxn ang="0">
                    <a:pos x="csX297" y="csY297"/>
                  </a:cxn>
                  <a:cxn ang="0">
                    <a:pos x="csX298" y="csY298"/>
                  </a:cxn>
                  <a:cxn ang="0">
                    <a:pos x="csX299" y="csY299"/>
                  </a:cxn>
                  <a:cxn ang="0">
                    <a:pos x="csX300" y="csY300"/>
                  </a:cxn>
                  <a:cxn ang="0">
                    <a:pos x="csX301" y="csY301"/>
                  </a:cxn>
                  <a:cxn ang="0">
                    <a:pos x="csX302" y="csY302"/>
                  </a:cxn>
                  <a:cxn ang="0">
                    <a:pos x="csX303" y="csY303"/>
                  </a:cxn>
                  <a:cxn ang="0">
                    <a:pos x="csX304" y="csY304"/>
                  </a:cxn>
                  <a:cxn ang="0">
                    <a:pos x="csX305" y="csY305"/>
                  </a:cxn>
                  <a:cxn ang="0">
                    <a:pos x="csX306" y="csY306"/>
                  </a:cxn>
                  <a:cxn ang="0">
                    <a:pos x="csX307" y="csY307"/>
                  </a:cxn>
                  <a:cxn ang="0">
                    <a:pos x="csX308" y="csY308"/>
                  </a:cxn>
                  <a:cxn ang="0">
                    <a:pos x="csX309" y="csY309"/>
                  </a:cxn>
                  <a:cxn ang="0">
                    <a:pos x="csX310" y="csY310"/>
                  </a:cxn>
                  <a:cxn ang="0">
                    <a:pos x="csX311" y="csY311"/>
                  </a:cxn>
                  <a:cxn ang="0">
                    <a:pos x="csX312" y="csY312"/>
                  </a:cxn>
                  <a:cxn ang="0">
                    <a:pos x="csX313" y="csY313"/>
                  </a:cxn>
                  <a:cxn ang="0">
                    <a:pos x="csX314" y="csY314"/>
                  </a:cxn>
                  <a:cxn ang="0">
                    <a:pos x="csX315" y="csY315"/>
                  </a:cxn>
                  <a:cxn ang="0">
                    <a:pos x="csX316" y="csY316"/>
                  </a:cxn>
                  <a:cxn ang="0">
                    <a:pos x="csX317" y="csY317"/>
                  </a:cxn>
                  <a:cxn ang="0">
                    <a:pos x="csX318" y="csY318"/>
                  </a:cxn>
                  <a:cxn ang="0">
                    <a:pos x="csX319" y="csY319"/>
                  </a:cxn>
                  <a:cxn ang="0">
                    <a:pos x="csX320" y="csY320"/>
                  </a:cxn>
                  <a:cxn ang="0">
                    <a:pos x="csX321" y="csY321"/>
                  </a:cxn>
                  <a:cxn ang="0">
                    <a:pos x="csX322" y="csY322"/>
                  </a:cxn>
                  <a:cxn ang="0">
                    <a:pos x="csX323" y="csY323"/>
                  </a:cxn>
                  <a:cxn ang="0">
                    <a:pos x="csX324" y="csY324"/>
                  </a:cxn>
                  <a:cxn ang="0">
                    <a:pos x="csX325" y="csY325"/>
                  </a:cxn>
                  <a:cxn ang="0">
                    <a:pos x="csX326" y="csY326"/>
                  </a:cxn>
                  <a:cxn ang="0">
                    <a:pos x="csX327" y="csY327"/>
                  </a:cxn>
                  <a:cxn ang="0">
                    <a:pos x="csX328" y="csY328"/>
                  </a:cxn>
                  <a:cxn ang="0">
                    <a:pos x="csX329" y="csY329"/>
                  </a:cxn>
                  <a:cxn ang="0">
                    <a:pos x="csX330" y="csY330"/>
                  </a:cxn>
                  <a:cxn ang="0">
                    <a:pos x="csX331" y="csY331"/>
                  </a:cxn>
                  <a:cxn ang="0">
                    <a:pos x="csX332" y="csY332"/>
                  </a:cxn>
                  <a:cxn ang="0">
                    <a:pos x="csX333" y="csY333"/>
                  </a:cxn>
                  <a:cxn ang="0">
                    <a:pos x="csX334" y="csY334"/>
                  </a:cxn>
                  <a:cxn ang="0">
                    <a:pos x="csX335" y="csY335"/>
                  </a:cxn>
                  <a:cxn ang="0">
                    <a:pos x="csX336" y="csY336"/>
                  </a:cxn>
                  <a:cxn ang="0">
                    <a:pos x="csX337" y="csY337"/>
                  </a:cxn>
                  <a:cxn ang="0">
                    <a:pos x="csX338" y="csY338"/>
                  </a:cxn>
                  <a:cxn ang="0">
                    <a:pos x="csX339" y="csY339"/>
                  </a:cxn>
                  <a:cxn ang="0">
                    <a:pos x="csX340" y="csY340"/>
                  </a:cxn>
                  <a:cxn ang="0">
                    <a:pos x="csX341" y="csY341"/>
                  </a:cxn>
                  <a:cxn ang="0">
                    <a:pos x="csX342" y="csY342"/>
                  </a:cxn>
                  <a:cxn ang="0">
                    <a:pos x="csX343" y="csY343"/>
                  </a:cxn>
                  <a:cxn ang="0">
                    <a:pos x="csX344" y="csY344"/>
                  </a:cxn>
                  <a:cxn ang="0">
                    <a:pos x="csX345" y="csY345"/>
                  </a:cxn>
                  <a:cxn ang="0">
                    <a:pos x="csX346" y="csY346"/>
                  </a:cxn>
                  <a:cxn ang="0">
                    <a:pos x="csX347" y="csY347"/>
                  </a:cxn>
                  <a:cxn ang="0">
                    <a:pos x="csX348" y="csY348"/>
                  </a:cxn>
                  <a:cxn ang="0">
                    <a:pos x="csX349" y="csY349"/>
                  </a:cxn>
                  <a:cxn ang="0">
                    <a:pos x="csX350" y="csY350"/>
                  </a:cxn>
                  <a:cxn ang="0">
                    <a:pos x="csX351" y="csY351"/>
                  </a:cxn>
                  <a:cxn ang="0">
                    <a:pos x="csX352" y="csY352"/>
                  </a:cxn>
                  <a:cxn ang="0">
                    <a:pos x="csX353" y="csY353"/>
                  </a:cxn>
                  <a:cxn ang="0">
                    <a:pos x="csX354" y="csY354"/>
                  </a:cxn>
                  <a:cxn ang="0">
                    <a:pos x="csX355" y="csY355"/>
                  </a:cxn>
                  <a:cxn ang="0">
                    <a:pos x="csX356" y="csY356"/>
                  </a:cxn>
                  <a:cxn ang="0">
                    <a:pos x="csX357" y="csY357"/>
                  </a:cxn>
                  <a:cxn ang="0">
                    <a:pos x="csX358" y="csY358"/>
                  </a:cxn>
                  <a:cxn ang="0">
                    <a:pos x="csX359" y="csY359"/>
                  </a:cxn>
                  <a:cxn ang="0">
                    <a:pos x="csX360" y="csY360"/>
                  </a:cxn>
                  <a:cxn ang="0">
                    <a:pos x="csX361" y="csY361"/>
                  </a:cxn>
                </a:cxnLst>
                <a:rect l="l" t="t" r="r" b="b"/>
                <a:pathLst>
                  <a:path w="391170" h="729471">
                    <a:moveTo>
                      <a:pt x="380950" y="482217"/>
                    </a:moveTo>
                    <a:lnTo>
                      <a:pt x="374492" y="470995"/>
                    </a:lnTo>
                    <a:lnTo>
                      <a:pt x="367729" y="467614"/>
                    </a:lnTo>
                    <a:lnTo>
                      <a:pt x="367134" y="467378"/>
                    </a:lnTo>
                    <a:cubicBezTo>
                      <a:pt x="362293" y="465940"/>
                      <a:pt x="356362" y="463873"/>
                      <a:pt x="355069" y="463031"/>
                    </a:cubicBezTo>
                    <a:cubicBezTo>
                      <a:pt x="354317" y="462323"/>
                      <a:pt x="353385" y="461728"/>
                      <a:pt x="352396" y="461099"/>
                    </a:cubicBezTo>
                    <a:cubicBezTo>
                      <a:pt x="351666" y="460628"/>
                      <a:pt x="350363" y="459806"/>
                      <a:pt x="349868" y="459268"/>
                    </a:cubicBezTo>
                    <a:cubicBezTo>
                      <a:pt x="350216" y="455639"/>
                      <a:pt x="350778" y="443968"/>
                      <a:pt x="350812" y="443452"/>
                    </a:cubicBezTo>
                    <a:lnTo>
                      <a:pt x="350901" y="441408"/>
                    </a:lnTo>
                    <a:lnTo>
                      <a:pt x="341455" y="434960"/>
                    </a:lnTo>
                    <a:lnTo>
                      <a:pt x="332390" y="425210"/>
                    </a:lnTo>
                    <a:lnTo>
                      <a:pt x="328132" y="417707"/>
                    </a:lnTo>
                    <a:cubicBezTo>
                      <a:pt x="328773" y="410989"/>
                      <a:pt x="327447" y="409652"/>
                      <a:pt x="326717" y="408923"/>
                    </a:cubicBezTo>
                    <a:cubicBezTo>
                      <a:pt x="325919" y="408126"/>
                      <a:pt x="324830" y="407496"/>
                      <a:pt x="323684" y="406833"/>
                    </a:cubicBezTo>
                    <a:cubicBezTo>
                      <a:pt x="323033" y="406462"/>
                      <a:pt x="321954" y="405845"/>
                      <a:pt x="321662" y="405553"/>
                    </a:cubicBezTo>
                    <a:cubicBezTo>
                      <a:pt x="321223" y="405114"/>
                      <a:pt x="320347" y="404328"/>
                      <a:pt x="318842" y="402958"/>
                    </a:cubicBezTo>
                    <a:cubicBezTo>
                      <a:pt x="317247" y="401520"/>
                      <a:pt x="314416" y="398970"/>
                      <a:pt x="313428" y="397937"/>
                    </a:cubicBezTo>
                    <a:lnTo>
                      <a:pt x="309507" y="386154"/>
                    </a:lnTo>
                    <a:lnTo>
                      <a:pt x="311361" y="377875"/>
                    </a:lnTo>
                    <a:lnTo>
                      <a:pt x="303318" y="375617"/>
                    </a:lnTo>
                    <a:lnTo>
                      <a:pt x="295466" y="377235"/>
                    </a:lnTo>
                    <a:lnTo>
                      <a:pt x="295039" y="377358"/>
                    </a:lnTo>
                    <a:cubicBezTo>
                      <a:pt x="287176" y="380021"/>
                      <a:pt x="284918" y="380774"/>
                      <a:pt x="284469" y="382896"/>
                    </a:cubicBezTo>
                    <a:cubicBezTo>
                      <a:pt x="283694" y="384278"/>
                      <a:pt x="281233" y="388333"/>
                      <a:pt x="278864" y="392186"/>
                    </a:cubicBezTo>
                    <a:cubicBezTo>
                      <a:pt x="276561" y="393276"/>
                      <a:pt x="274022" y="394410"/>
                      <a:pt x="273067" y="394725"/>
                    </a:cubicBezTo>
                    <a:cubicBezTo>
                      <a:pt x="271967" y="394714"/>
                      <a:pt x="270416" y="394636"/>
                      <a:pt x="269372" y="394534"/>
                    </a:cubicBezTo>
                    <a:cubicBezTo>
                      <a:pt x="268462" y="393097"/>
                      <a:pt x="266811" y="390827"/>
                      <a:pt x="263834" y="386997"/>
                    </a:cubicBezTo>
                    <a:lnTo>
                      <a:pt x="261666" y="384211"/>
                    </a:lnTo>
                    <a:lnTo>
                      <a:pt x="258812" y="386277"/>
                    </a:lnTo>
                    <a:cubicBezTo>
                      <a:pt x="257082" y="387525"/>
                      <a:pt x="254960" y="388996"/>
                      <a:pt x="253903" y="389647"/>
                    </a:cubicBezTo>
                    <a:cubicBezTo>
                      <a:pt x="253005" y="389602"/>
                      <a:pt x="251477" y="389524"/>
                      <a:pt x="249859" y="389434"/>
                    </a:cubicBezTo>
                    <a:lnTo>
                      <a:pt x="247163" y="384851"/>
                    </a:lnTo>
                    <a:lnTo>
                      <a:pt x="244546" y="373685"/>
                    </a:lnTo>
                    <a:lnTo>
                      <a:pt x="235942" y="356116"/>
                    </a:lnTo>
                    <a:lnTo>
                      <a:pt x="235560" y="355711"/>
                    </a:lnTo>
                    <a:cubicBezTo>
                      <a:pt x="233145" y="353161"/>
                      <a:pt x="230258" y="350038"/>
                      <a:pt x="229707" y="349331"/>
                    </a:cubicBezTo>
                    <a:lnTo>
                      <a:pt x="229696" y="349320"/>
                    </a:lnTo>
                    <a:cubicBezTo>
                      <a:pt x="229685" y="349320"/>
                      <a:pt x="229685" y="349309"/>
                      <a:pt x="229685" y="349309"/>
                    </a:cubicBezTo>
                    <a:cubicBezTo>
                      <a:pt x="228943" y="348185"/>
                      <a:pt x="225293" y="343366"/>
                      <a:pt x="222159" y="339255"/>
                    </a:cubicBezTo>
                    <a:cubicBezTo>
                      <a:pt x="221395" y="337243"/>
                      <a:pt x="220564" y="334908"/>
                      <a:pt x="220351" y="334077"/>
                    </a:cubicBezTo>
                    <a:cubicBezTo>
                      <a:pt x="220385" y="332953"/>
                      <a:pt x="220542" y="328954"/>
                      <a:pt x="220644" y="326214"/>
                    </a:cubicBezTo>
                    <a:cubicBezTo>
                      <a:pt x="220800" y="322282"/>
                      <a:pt x="220835" y="321552"/>
                      <a:pt x="220835" y="321316"/>
                    </a:cubicBezTo>
                    <a:cubicBezTo>
                      <a:pt x="220835" y="320844"/>
                      <a:pt x="220835" y="320429"/>
                      <a:pt x="218656" y="310713"/>
                    </a:cubicBezTo>
                    <a:lnTo>
                      <a:pt x="216757" y="302456"/>
                    </a:lnTo>
                    <a:lnTo>
                      <a:pt x="212668" y="295548"/>
                    </a:lnTo>
                    <a:cubicBezTo>
                      <a:pt x="213904" y="291898"/>
                      <a:pt x="214645" y="289527"/>
                      <a:pt x="214915" y="288471"/>
                    </a:cubicBezTo>
                    <a:cubicBezTo>
                      <a:pt x="215442" y="287258"/>
                      <a:pt x="218296" y="282046"/>
                      <a:pt x="221003" y="277261"/>
                    </a:cubicBezTo>
                    <a:cubicBezTo>
                      <a:pt x="221756" y="276812"/>
                      <a:pt x="222553" y="276384"/>
                      <a:pt x="223002" y="276171"/>
                    </a:cubicBezTo>
                    <a:cubicBezTo>
                      <a:pt x="223250" y="276171"/>
                      <a:pt x="223575" y="276160"/>
                      <a:pt x="223946" y="276160"/>
                    </a:cubicBezTo>
                    <a:cubicBezTo>
                      <a:pt x="228945" y="276048"/>
                      <a:pt x="232136" y="276014"/>
                      <a:pt x="233449" y="276059"/>
                    </a:cubicBezTo>
                    <a:cubicBezTo>
                      <a:pt x="235010" y="277014"/>
                      <a:pt x="235774" y="277552"/>
                      <a:pt x="236145" y="277856"/>
                    </a:cubicBezTo>
                    <a:cubicBezTo>
                      <a:pt x="236179" y="277990"/>
                      <a:pt x="236212" y="278136"/>
                      <a:pt x="236257" y="278293"/>
                    </a:cubicBezTo>
                    <a:cubicBezTo>
                      <a:pt x="239807" y="291941"/>
                      <a:pt x="240795" y="293244"/>
                      <a:pt x="242110" y="294232"/>
                    </a:cubicBezTo>
                    <a:cubicBezTo>
                      <a:pt x="246906" y="297827"/>
                      <a:pt x="250389" y="299523"/>
                      <a:pt x="252456" y="299265"/>
                    </a:cubicBezTo>
                    <a:cubicBezTo>
                      <a:pt x="254894" y="298961"/>
                      <a:pt x="261532" y="294783"/>
                      <a:pt x="262623" y="293334"/>
                    </a:cubicBezTo>
                    <a:cubicBezTo>
                      <a:pt x="262825" y="293076"/>
                      <a:pt x="263285" y="292457"/>
                      <a:pt x="269127" y="281112"/>
                    </a:cubicBezTo>
                    <a:lnTo>
                      <a:pt x="273811" y="273934"/>
                    </a:lnTo>
                    <a:lnTo>
                      <a:pt x="275170" y="269249"/>
                    </a:lnTo>
                    <a:lnTo>
                      <a:pt x="275654" y="268720"/>
                    </a:lnTo>
                    <a:cubicBezTo>
                      <a:pt x="277474" y="268788"/>
                      <a:pt x="280259" y="268844"/>
                      <a:pt x="282146" y="268608"/>
                    </a:cubicBezTo>
                    <a:cubicBezTo>
                      <a:pt x="282832" y="268529"/>
                      <a:pt x="283618" y="268462"/>
                      <a:pt x="284393" y="268406"/>
                    </a:cubicBezTo>
                    <a:cubicBezTo>
                      <a:pt x="287179" y="268181"/>
                      <a:pt x="289571" y="267990"/>
                      <a:pt x="291189" y="266833"/>
                    </a:cubicBezTo>
                    <a:cubicBezTo>
                      <a:pt x="292233" y="266091"/>
                      <a:pt x="297222" y="260620"/>
                      <a:pt x="297222" y="257767"/>
                    </a:cubicBezTo>
                    <a:cubicBezTo>
                      <a:pt x="297222" y="256801"/>
                      <a:pt x="297030" y="256262"/>
                      <a:pt x="294997" y="251319"/>
                    </a:cubicBezTo>
                    <a:cubicBezTo>
                      <a:pt x="294390" y="249848"/>
                      <a:pt x="293481" y="247657"/>
                      <a:pt x="293279" y="247028"/>
                    </a:cubicBezTo>
                    <a:cubicBezTo>
                      <a:pt x="293144" y="246410"/>
                      <a:pt x="292593" y="244736"/>
                      <a:pt x="288526" y="236008"/>
                    </a:cubicBezTo>
                    <a:lnTo>
                      <a:pt x="282348" y="224854"/>
                    </a:lnTo>
                    <a:lnTo>
                      <a:pt x="267364" y="215260"/>
                    </a:lnTo>
                    <a:lnTo>
                      <a:pt x="264488" y="208509"/>
                    </a:lnTo>
                    <a:lnTo>
                      <a:pt x="261725" y="199961"/>
                    </a:lnTo>
                    <a:cubicBezTo>
                      <a:pt x="260781" y="195142"/>
                      <a:pt x="259781" y="189738"/>
                      <a:pt x="259670" y="188705"/>
                    </a:cubicBezTo>
                    <a:cubicBezTo>
                      <a:pt x="259647" y="188054"/>
                      <a:pt x="259377" y="186424"/>
                      <a:pt x="255514" y="174350"/>
                    </a:cubicBezTo>
                    <a:lnTo>
                      <a:pt x="255019" y="170137"/>
                    </a:lnTo>
                    <a:cubicBezTo>
                      <a:pt x="255176" y="162408"/>
                      <a:pt x="254177" y="161004"/>
                      <a:pt x="253694" y="160320"/>
                    </a:cubicBezTo>
                    <a:cubicBezTo>
                      <a:pt x="253008" y="159365"/>
                      <a:pt x="251762" y="158388"/>
                      <a:pt x="249785" y="156871"/>
                    </a:cubicBezTo>
                    <a:cubicBezTo>
                      <a:pt x="249481" y="156624"/>
                      <a:pt x="249099" y="156333"/>
                      <a:pt x="248752" y="156062"/>
                    </a:cubicBezTo>
                    <a:lnTo>
                      <a:pt x="248752" y="146772"/>
                    </a:lnTo>
                    <a:lnTo>
                      <a:pt x="247842" y="145739"/>
                    </a:lnTo>
                    <a:cubicBezTo>
                      <a:pt x="245516" y="143122"/>
                      <a:pt x="242911" y="140145"/>
                      <a:pt x="242574" y="139707"/>
                    </a:cubicBezTo>
                    <a:cubicBezTo>
                      <a:pt x="241855" y="138763"/>
                      <a:pt x="241417" y="138179"/>
                      <a:pt x="230521" y="134630"/>
                    </a:cubicBezTo>
                    <a:lnTo>
                      <a:pt x="224679" y="126542"/>
                    </a:lnTo>
                    <a:lnTo>
                      <a:pt x="222927" y="114106"/>
                    </a:lnTo>
                    <a:cubicBezTo>
                      <a:pt x="223331" y="113017"/>
                      <a:pt x="223804" y="111927"/>
                      <a:pt x="224073" y="111489"/>
                    </a:cubicBezTo>
                    <a:cubicBezTo>
                      <a:pt x="225938" y="109849"/>
                      <a:pt x="230117" y="104895"/>
                      <a:pt x="230588" y="103480"/>
                    </a:cubicBezTo>
                    <a:cubicBezTo>
                      <a:pt x="230779" y="102952"/>
                      <a:pt x="233082" y="96718"/>
                      <a:pt x="233082" y="96718"/>
                    </a:cubicBezTo>
                    <a:lnTo>
                      <a:pt x="233442" y="95741"/>
                    </a:lnTo>
                    <a:lnTo>
                      <a:pt x="229431" y="75790"/>
                    </a:lnTo>
                    <a:cubicBezTo>
                      <a:pt x="229633" y="74948"/>
                      <a:pt x="229858" y="74094"/>
                      <a:pt x="230004" y="73566"/>
                    </a:cubicBezTo>
                    <a:cubicBezTo>
                      <a:pt x="230813" y="72734"/>
                      <a:pt x="232678" y="70937"/>
                      <a:pt x="233442" y="70196"/>
                    </a:cubicBezTo>
                    <a:cubicBezTo>
                      <a:pt x="233902" y="69758"/>
                      <a:pt x="234262" y="69410"/>
                      <a:pt x="234407" y="69263"/>
                    </a:cubicBezTo>
                    <a:cubicBezTo>
                      <a:pt x="234822" y="68848"/>
                      <a:pt x="238934" y="64960"/>
                      <a:pt x="241428" y="62602"/>
                    </a:cubicBezTo>
                    <a:lnTo>
                      <a:pt x="252851" y="48887"/>
                    </a:lnTo>
                    <a:lnTo>
                      <a:pt x="257457" y="44045"/>
                    </a:lnTo>
                    <a:lnTo>
                      <a:pt x="265354" y="34655"/>
                    </a:lnTo>
                    <a:lnTo>
                      <a:pt x="266286" y="20557"/>
                    </a:lnTo>
                    <a:lnTo>
                      <a:pt x="266039" y="19849"/>
                    </a:lnTo>
                    <a:cubicBezTo>
                      <a:pt x="264950" y="16783"/>
                      <a:pt x="263702" y="13120"/>
                      <a:pt x="263355" y="11975"/>
                    </a:cubicBezTo>
                    <a:lnTo>
                      <a:pt x="263355" y="6044"/>
                    </a:lnTo>
                    <a:lnTo>
                      <a:pt x="264096" y="0"/>
                    </a:lnTo>
                    <a:lnTo>
                      <a:pt x="256727" y="124"/>
                    </a:lnTo>
                    <a:lnTo>
                      <a:pt x="256087" y="5381"/>
                    </a:lnTo>
                    <a:lnTo>
                      <a:pt x="256053" y="12402"/>
                    </a:lnTo>
                    <a:cubicBezTo>
                      <a:pt x="256053" y="13098"/>
                      <a:pt x="256053" y="13491"/>
                      <a:pt x="258906" y="21579"/>
                    </a:cubicBezTo>
                    <a:lnTo>
                      <a:pt x="258232" y="31790"/>
                    </a:lnTo>
                    <a:lnTo>
                      <a:pt x="252087" y="39091"/>
                    </a:lnTo>
                    <a:lnTo>
                      <a:pt x="247470" y="43944"/>
                    </a:lnTo>
                    <a:lnTo>
                      <a:pt x="236260" y="57435"/>
                    </a:lnTo>
                    <a:cubicBezTo>
                      <a:pt x="235103" y="58536"/>
                      <a:pt x="229823" y="63513"/>
                      <a:pt x="229239" y="64097"/>
                    </a:cubicBezTo>
                    <a:cubicBezTo>
                      <a:pt x="229115" y="64231"/>
                      <a:pt x="228801" y="64535"/>
                      <a:pt x="228386" y="64928"/>
                    </a:cubicBezTo>
                    <a:cubicBezTo>
                      <a:pt x="224163" y="68995"/>
                      <a:pt x="223870" y="69376"/>
                      <a:pt x="223499" y="70106"/>
                    </a:cubicBezTo>
                    <a:cubicBezTo>
                      <a:pt x="223342" y="70421"/>
                      <a:pt x="223072" y="70961"/>
                      <a:pt x="222140" y="74847"/>
                    </a:cubicBezTo>
                    <a:lnTo>
                      <a:pt x="221949" y="75633"/>
                    </a:lnTo>
                    <a:lnTo>
                      <a:pt x="225870" y="95157"/>
                    </a:lnTo>
                    <a:cubicBezTo>
                      <a:pt x="225152" y="97123"/>
                      <a:pt x="224230" y="99605"/>
                      <a:pt x="223848" y="100660"/>
                    </a:cubicBezTo>
                    <a:cubicBezTo>
                      <a:pt x="223006" y="101806"/>
                      <a:pt x="220298" y="105076"/>
                      <a:pt x="219501" y="105816"/>
                    </a:cubicBezTo>
                    <a:cubicBezTo>
                      <a:pt x="218771" y="106288"/>
                      <a:pt x="217446" y="107434"/>
                      <a:pt x="215727" y="112591"/>
                    </a:cubicBezTo>
                    <a:lnTo>
                      <a:pt x="215458" y="113399"/>
                    </a:lnTo>
                    <a:lnTo>
                      <a:pt x="217704" y="129350"/>
                    </a:lnTo>
                    <a:lnTo>
                      <a:pt x="225994" y="140843"/>
                    </a:lnTo>
                    <a:lnTo>
                      <a:pt x="227129" y="141201"/>
                    </a:lnTo>
                    <a:cubicBezTo>
                      <a:pt x="231050" y="142471"/>
                      <a:pt x="235733" y="144089"/>
                      <a:pt x="237272" y="144751"/>
                    </a:cubicBezTo>
                    <a:cubicBezTo>
                      <a:pt x="238192" y="145841"/>
                      <a:pt x="239991" y="147885"/>
                      <a:pt x="241451" y="149547"/>
                    </a:cubicBezTo>
                    <a:lnTo>
                      <a:pt x="241451" y="157635"/>
                    </a:lnTo>
                    <a:cubicBezTo>
                      <a:pt x="241451" y="159668"/>
                      <a:pt x="242675" y="160601"/>
                      <a:pt x="245338" y="162657"/>
                    </a:cubicBezTo>
                    <a:cubicBezTo>
                      <a:pt x="245978" y="163151"/>
                      <a:pt x="246955" y="163904"/>
                      <a:pt x="247517" y="164375"/>
                    </a:cubicBezTo>
                    <a:cubicBezTo>
                      <a:pt x="247675" y="165488"/>
                      <a:pt x="247764" y="167981"/>
                      <a:pt x="247719" y="170228"/>
                    </a:cubicBezTo>
                    <a:lnTo>
                      <a:pt x="247708" y="170475"/>
                    </a:lnTo>
                    <a:lnTo>
                      <a:pt x="248337" y="175901"/>
                    </a:lnTo>
                    <a:lnTo>
                      <a:pt x="248449" y="176237"/>
                    </a:lnTo>
                    <a:cubicBezTo>
                      <a:pt x="250202" y="181697"/>
                      <a:pt x="252123" y="187953"/>
                      <a:pt x="252381" y="189212"/>
                    </a:cubicBezTo>
                    <a:cubicBezTo>
                      <a:pt x="252460" y="190009"/>
                      <a:pt x="252808" y="192447"/>
                      <a:pt x="254605" y="201579"/>
                    </a:cubicBezTo>
                    <a:lnTo>
                      <a:pt x="257605" y="210914"/>
                    </a:lnTo>
                    <a:lnTo>
                      <a:pt x="261525" y="220193"/>
                    </a:lnTo>
                    <a:lnTo>
                      <a:pt x="276859" y="230011"/>
                    </a:lnTo>
                    <a:lnTo>
                      <a:pt x="281970" y="239210"/>
                    </a:lnTo>
                    <a:cubicBezTo>
                      <a:pt x="283756" y="243052"/>
                      <a:pt x="285822" y="247647"/>
                      <a:pt x="286160" y="248657"/>
                    </a:cubicBezTo>
                    <a:cubicBezTo>
                      <a:pt x="286340" y="249432"/>
                      <a:pt x="286811" y="250634"/>
                      <a:pt x="288249" y="254106"/>
                    </a:cubicBezTo>
                    <a:cubicBezTo>
                      <a:pt x="288664" y="255128"/>
                      <a:pt x="289226" y="256487"/>
                      <a:pt x="289608" y="257452"/>
                    </a:cubicBezTo>
                    <a:cubicBezTo>
                      <a:pt x="288890" y="258519"/>
                      <a:pt x="287710" y="260093"/>
                      <a:pt x="287069" y="260766"/>
                    </a:cubicBezTo>
                    <a:cubicBezTo>
                      <a:pt x="286362" y="260924"/>
                      <a:pt x="284800" y="261046"/>
                      <a:pt x="283823" y="261126"/>
                    </a:cubicBezTo>
                    <a:cubicBezTo>
                      <a:pt x="282925" y="261193"/>
                      <a:pt x="282037" y="261261"/>
                      <a:pt x="281239" y="261362"/>
                    </a:cubicBezTo>
                    <a:cubicBezTo>
                      <a:pt x="279419" y="261586"/>
                      <a:pt x="275679" y="261429"/>
                      <a:pt x="274386" y="261340"/>
                    </a:cubicBezTo>
                    <a:lnTo>
                      <a:pt x="272657" y="261240"/>
                    </a:lnTo>
                    <a:lnTo>
                      <a:pt x="268635" y="265541"/>
                    </a:lnTo>
                    <a:lnTo>
                      <a:pt x="267108" y="270854"/>
                    </a:lnTo>
                    <a:lnTo>
                      <a:pt x="262906" y="277279"/>
                    </a:lnTo>
                    <a:lnTo>
                      <a:pt x="262715" y="277605"/>
                    </a:lnTo>
                    <a:cubicBezTo>
                      <a:pt x="260356" y="282199"/>
                      <a:pt x="257694" y="287288"/>
                      <a:pt x="256874" y="288771"/>
                    </a:cubicBezTo>
                    <a:cubicBezTo>
                      <a:pt x="255852" y="289523"/>
                      <a:pt x="253235" y="291107"/>
                      <a:pt x="251852" y="291804"/>
                    </a:cubicBezTo>
                    <a:cubicBezTo>
                      <a:pt x="250639" y="291197"/>
                      <a:pt x="248404" y="289771"/>
                      <a:pt x="246977" y="288737"/>
                    </a:cubicBezTo>
                    <a:cubicBezTo>
                      <a:pt x="246516" y="287748"/>
                      <a:pt x="245505" y="284840"/>
                      <a:pt x="243326" y="276448"/>
                    </a:cubicBezTo>
                    <a:cubicBezTo>
                      <a:pt x="243158" y="275830"/>
                      <a:pt x="243046" y="275392"/>
                      <a:pt x="243001" y="275212"/>
                    </a:cubicBezTo>
                    <a:cubicBezTo>
                      <a:pt x="242439" y="273246"/>
                      <a:pt x="240540" y="271797"/>
                      <a:pt x="237002" y="269674"/>
                    </a:cubicBezTo>
                    <a:lnTo>
                      <a:pt x="236699" y="269494"/>
                    </a:lnTo>
                    <a:cubicBezTo>
                      <a:pt x="235564" y="268730"/>
                      <a:pt x="235351" y="268596"/>
                      <a:pt x="223792" y="268854"/>
                    </a:cubicBezTo>
                    <a:cubicBezTo>
                      <a:pt x="223106" y="268865"/>
                      <a:pt x="222624" y="268876"/>
                      <a:pt x="222477" y="268876"/>
                    </a:cubicBezTo>
                    <a:cubicBezTo>
                      <a:pt x="221792" y="268876"/>
                      <a:pt x="220635" y="268876"/>
                      <a:pt x="216377" y="271515"/>
                    </a:cubicBezTo>
                    <a:lnTo>
                      <a:pt x="215591" y="271998"/>
                    </a:lnTo>
                    <a:lnTo>
                      <a:pt x="215131" y="272818"/>
                    </a:lnTo>
                    <a:cubicBezTo>
                      <a:pt x="208065" y="285254"/>
                      <a:pt x="207920" y="286174"/>
                      <a:pt x="207818" y="286758"/>
                    </a:cubicBezTo>
                    <a:cubicBezTo>
                      <a:pt x="207661" y="287477"/>
                      <a:pt x="206347" y="291476"/>
                      <a:pt x="205223" y="294779"/>
                    </a:cubicBezTo>
                    <a:lnTo>
                      <a:pt x="204684" y="296374"/>
                    </a:lnTo>
                    <a:lnTo>
                      <a:pt x="209897" y="305192"/>
                    </a:lnTo>
                    <a:lnTo>
                      <a:pt x="211537" y="312325"/>
                    </a:lnTo>
                    <a:cubicBezTo>
                      <a:pt x="212390" y="316133"/>
                      <a:pt x="213323" y="320413"/>
                      <a:pt x="213525" y="321525"/>
                    </a:cubicBezTo>
                    <a:cubicBezTo>
                      <a:pt x="213503" y="322198"/>
                      <a:pt x="213435" y="323951"/>
                      <a:pt x="213356" y="325928"/>
                    </a:cubicBezTo>
                    <a:cubicBezTo>
                      <a:pt x="213165" y="330612"/>
                      <a:pt x="213053" y="333723"/>
                      <a:pt x="213053" y="334307"/>
                    </a:cubicBezTo>
                    <a:cubicBezTo>
                      <a:pt x="213053" y="334880"/>
                      <a:pt x="213053" y="335959"/>
                      <a:pt x="215546" y="342373"/>
                    </a:cubicBezTo>
                    <a:lnTo>
                      <a:pt x="215726" y="342856"/>
                    </a:lnTo>
                    <a:lnTo>
                      <a:pt x="216041" y="343260"/>
                    </a:lnTo>
                    <a:cubicBezTo>
                      <a:pt x="219400" y="347664"/>
                      <a:pt x="223128" y="352595"/>
                      <a:pt x="223522" y="353190"/>
                    </a:cubicBezTo>
                    <a:cubicBezTo>
                      <a:pt x="223724" y="353526"/>
                      <a:pt x="224185" y="354313"/>
                      <a:pt x="229881" y="360323"/>
                    </a:cubicBezTo>
                    <a:lnTo>
                      <a:pt x="237632" y="376139"/>
                    </a:lnTo>
                    <a:lnTo>
                      <a:pt x="240316" y="387596"/>
                    </a:lnTo>
                    <a:lnTo>
                      <a:pt x="245562" y="396493"/>
                    </a:lnTo>
                    <a:lnTo>
                      <a:pt x="247504" y="396606"/>
                    </a:lnTo>
                    <a:cubicBezTo>
                      <a:pt x="249931" y="396741"/>
                      <a:pt x="254076" y="396977"/>
                      <a:pt x="254694" y="396977"/>
                    </a:cubicBezTo>
                    <a:cubicBezTo>
                      <a:pt x="255649" y="396977"/>
                      <a:pt x="256244" y="396977"/>
                      <a:pt x="260187" y="394247"/>
                    </a:cubicBezTo>
                    <a:cubicBezTo>
                      <a:pt x="261580" y="396100"/>
                      <a:pt x="262838" y="397830"/>
                      <a:pt x="263320" y="398606"/>
                    </a:cubicBezTo>
                    <a:cubicBezTo>
                      <a:pt x="264186" y="402032"/>
                      <a:pt x="269286" y="402032"/>
                      <a:pt x="273463" y="402032"/>
                    </a:cubicBezTo>
                    <a:cubicBezTo>
                      <a:pt x="274227" y="402032"/>
                      <a:pt x="275261" y="402032"/>
                      <a:pt x="283001" y="398292"/>
                    </a:cubicBezTo>
                    <a:lnTo>
                      <a:pt x="283955" y="397831"/>
                    </a:lnTo>
                    <a:lnTo>
                      <a:pt x="284517" y="396933"/>
                    </a:lnTo>
                    <a:cubicBezTo>
                      <a:pt x="288033" y="391238"/>
                      <a:pt x="289819" y="388317"/>
                      <a:pt x="290730" y="386655"/>
                    </a:cubicBezTo>
                    <a:cubicBezTo>
                      <a:pt x="292101" y="386104"/>
                      <a:pt x="294818" y="385138"/>
                      <a:pt x="297177" y="384341"/>
                    </a:cubicBezTo>
                    <a:lnTo>
                      <a:pt x="302693" y="383195"/>
                    </a:lnTo>
                    <a:lnTo>
                      <a:pt x="301940" y="386532"/>
                    </a:lnTo>
                    <a:lnTo>
                      <a:pt x="306715" y="400855"/>
                    </a:lnTo>
                    <a:cubicBezTo>
                      <a:pt x="307119" y="402068"/>
                      <a:pt x="307635" y="402674"/>
                      <a:pt x="313949" y="408381"/>
                    </a:cubicBezTo>
                    <a:cubicBezTo>
                      <a:pt x="315050" y="409369"/>
                      <a:pt x="316173" y="410380"/>
                      <a:pt x="316499" y="410705"/>
                    </a:cubicBezTo>
                    <a:cubicBezTo>
                      <a:pt x="317476" y="411682"/>
                      <a:pt x="318779" y="412435"/>
                      <a:pt x="320049" y="413166"/>
                    </a:cubicBezTo>
                    <a:cubicBezTo>
                      <a:pt x="320329" y="413322"/>
                      <a:pt x="320678" y="413525"/>
                      <a:pt x="320982" y="413704"/>
                    </a:cubicBezTo>
                    <a:cubicBezTo>
                      <a:pt x="321027" y="414727"/>
                      <a:pt x="320936" y="416513"/>
                      <a:pt x="320758" y="418051"/>
                    </a:cubicBezTo>
                    <a:lnTo>
                      <a:pt x="320612" y="419242"/>
                    </a:lnTo>
                    <a:lnTo>
                      <a:pt x="326476" y="429566"/>
                    </a:lnTo>
                    <a:lnTo>
                      <a:pt x="336664" y="440518"/>
                    </a:lnTo>
                    <a:lnTo>
                      <a:pt x="343415" y="445135"/>
                    </a:lnTo>
                    <a:cubicBezTo>
                      <a:pt x="343191" y="449561"/>
                      <a:pt x="342786" y="456986"/>
                      <a:pt x="342573" y="458918"/>
                    </a:cubicBezTo>
                    <a:cubicBezTo>
                      <a:pt x="342101" y="463186"/>
                      <a:pt x="345943" y="465635"/>
                      <a:pt x="348482" y="467253"/>
                    </a:cubicBezTo>
                    <a:cubicBezTo>
                      <a:pt x="349020" y="467590"/>
                      <a:pt x="349818" y="468106"/>
                      <a:pt x="350044" y="468320"/>
                    </a:cubicBezTo>
                    <a:cubicBezTo>
                      <a:pt x="351526" y="469804"/>
                      <a:pt x="356469" y="471803"/>
                      <a:pt x="364759" y="474285"/>
                    </a:cubicBezTo>
                    <a:lnTo>
                      <a:pt x="369264" y="476532"/>
                    </a:lnTo>
                    <a:lnTo>
                      <a:pt x="374993" y="486496"/>
                    </a:lnTo>
                    <a:lnTo>
                      <a:pt x="383406" y="496055"/>
                    </a:lnTo>
                    <a:lnTo>
                      <a:pt x="381440" y="508154"/>
                    </a:lnTo>
                    <a:lnTo>
                      <a:pt x="381384" y="542325"/>
                    </a:lnTo>
                    <a:lnTo>
                      <a:pt x="378317" y="547054"/>
                    </a:lnTo>
                    <a:cubicBezTo>
                      <a:pt x="374779" y="548953"/>
                      <a:pt x="370768" y="550974"/>
                      <a:pt x="368691" y="551873"/>
                    </a:cubicBezTo>
                    <a:cubicBezTo>
                      <a:pt x="368287" y="551289"/>
                      <a:pt x="367792" y="550502"/>
                      <a:pt x="367444" y="549795"/>
                    </a:cubicBezTo>
                    <a:lnTo>
                      <a:pt x="367298" y="549514"/>
                    </a:lnTo>
                    <a:lnTo>
                      <a:pt x="357986" y="536978"/>
                    </a:lnTo>
                    <a:lnTo>
                      <a:pt x="352156" y="535518"/>
                    </a:lnTo>
                    <a:lnTo>
                      <a:pt x="347821" y="536169"/>
                    </a:lnTo>
                    <a:lnTo>
                      <a:pt x="345136" y="529822"/>
                    </a:lnTo>
                    <a:lnTo>
                      <a:pt x="331723" y="515691"/>
                    </a:lnTo>
                    <a:lnTo>
                      <a:pt x="316368" y="515691"/>
                    </a:lnTo>
                    <a:lnTo>
                      <a:pt x="315289" y="516849"/>
                    </a:lnTo>
                    <a:cubicBezTo>
                      <a:pt x="314189" y="518040"/>
                      <a:pt x="310919" y="521421"/>
                      <a:pt x="309033" y="522836"/>
                    </a:cubicBezTo>
                    <a:cubicBezTo>
                      <a:pt x="306382" y="524824"/>
                      <a:pt x="301630" y="529722"/>
                      <a:pt x="300574" y="531822"/>
                    </a:cubicBezTo>
                    <a:cubicBezTo>
                      <a:pt x="298664" y="535652"/>
                      <a:pt x="302663" y="538719"/>
                      <a:pt x="307292" y="542269"/>
                    </a:cubicBezTo>
                    <a:lnTo>
                      <a:pt x="308292" y="543033"/>
                    </a:lnTo>
                    <a:cubicBezTo>
                      <a:pt x="308910" y="543751"/>
                      <a:pt x="309201" y="547054"/>
                      <a:pt x="308887" y="549695"/>
                    </a:cubicBezTo>
                    <a:lnTo>
                      <a:pt x="308853" y="558052"/>
                    </a:lnTo>
                    <a:lnTo>
                      <a:pt x="305079" y="558052"/>
                    </a:lnTo>
                    <a:lnTo>
                      <a:pt x="294317" y="554469"/>
                    </a:lnTo>
                    <a:lnTo>
                      <a:pt x="287173" y="559232"/>
                    </a:lnTo>
                    <a:lnTo>
                      <a:pt x="282759" y="568600"/>
                    </a:lnTo>
                    <a:lnTo>
                      <a:pt x="280389" y="568251"/>
                    </a:lnTo>
                    <a:lnTo>
                      <a:pt x="272323" y="558692"/>
                    </a:lnTo>
                    <a:lnTo>
                      <a:pt x="255373" y="546335"/>
                    </a:lnTo>
                    <a:lnTo>
                      <a:pt x="233030" y="549414"/>
                    </a:lnTo>
                    <a:lnTo>
                      <a:pt x="228570" y="563186"/>
                    </a:lnTo>
                    <a:lnTo>
                      <a:pt x="223639" y="572745"/>
                    </a:lnTo>
                    <a:lnTo>
                      <a:pt x="220820" y="574823"/>
                    </a:lnTo>
                    <a:lnTo>
                      <a:pt x="214373" y="573532"/>
                    </a:lnTo>
                    <a:lnTo>
                      <a:pt x="199399" y="573139"/>
                    </a:lnTo>
                    <a:lnTo>
                      <a:pt x="199175" y="573161"/>
                    </a:lnTo>
                    <a:cubicBezTo>
                      <a:pt x="196254" y="573454"/>
                      <a:pt x="192738" y="573767"/>
                      <a:pt x="192155" y="573779"/>
                    </a:cubicBezTo>
                    <a:cubicBezTo>
                      <a:pt x="191076" y="573779"/>
                      <a:pt x="189346" y="574138"/>
                      <a:pt x="188190" y="574419"/>
                    </a:cubicBezTo>
                    <a:lnTo>
                      <a:pt x="182944" y="574419"/>
                    </a:lnTo>
                    <a:lnTo>
                      <a:pt x="181866" y="575487"/>
                    </a:lnTo>
                    <a:cubicBezTo>
                      <a:pt x="181776" y="575587"/>
                      <a:pt x="179461" y="577902"/>
                      <a:pt x="178068" y="579643"/>
                    </a:cubicBezTo>
                    <a:cubicBezTo>
                      <a:pt x="176934" y="581069"/>
                      <a:pt x="176563" y="582631"/>
                      <a:pt x="176732" y="584058"/>
                    </a:cubicBezTo>
                    <a:lnTo>
                      <a:pt x="172429" y="588978"/>
                    </a:lnTo>
                    <a:cubicBezTo>
                      <a:pt x="172114" y="588989"/>
                      <a:pt x="171800" y="589000"/>
                      <a:pt x="171519" y="589012"/>
                    </a:cubicBezTo>
                    <a:cubicBezTo>
                      <a:pt x="171148" y="587810"/>
                      <a:pt x="170699" y="585923"/>
                      <a:pt x="170396" y="584182"/>
                    </a:cubicBezTo>
                    <a:lnTo>
                      <a:pt x="170003" y="581947"/>
                    </a:lnTo>
                    <a:lnTo>
                      <a:pt x="160252" y="579104"/>
                    </a:lnTo>
                    <a:lnTo>
                      <a:pt x="151322" y="575712"/>
                    </a:lnTo>
                    <a:lnTo>
                      <a:pt x="143662" y="571534"/>
                    </a:lnTo>
                    <a:lnTo>
                      <a:pt x="139090" y="571534"/>
                    </a:lnTo>
                    <a:lnTo>
                      <a:pt x="132361" y="582385"/>
                    </a:lnTo>
                    <a:lnTo>
                      <a:pt x="126463" y="589754"/>
                    </a:lnTo>
                    <a:lnTo>
                      <a:pt x="127990" y="610547"/>
                    </a:lnTo>
                    <a:lnTo>
                      <a:pt x="118533" y="615163"/>
                    </a:lnTo>
                    <a:lnTo>
                      <a:pt x="112747" y="623431"/>
                    </a:lnTo>
                    <a:lnTo>
                      <a:pt x="107198" y="635484"/>
                    </a:lnTo>
                    <a:cubicBezTo>
                      <a:pt x="103581" y="640831"/>
                      <a:pt x="103177" y="642313"/>
                      <a:pt x="103132" y="643224"/>
                    </a:cubicBezTo>
                    <a:cubicBezTo>
                      <a:pt x="102941" y="643988"/>
                      <a:pt x="102199" y="646111"/>
                      <a:pt x="101379" y="648324"/>
                    </a:cubicBezTo>
                    <a:lnTo>
                      <a:pt x="94224" y="648324"/>
                    </a:lnTo>
                    <a:lnTo>
                      <a:pt x="94224" y="655861"/>
                    </a:lnTo>
                    <a:lnTo>
                      <a:pt x="96763" y="664622"/>
                    </a:lnTo>
                    <a:lnTo>
                      <a:pt x="93674" y="679001"/>
                    </a:lnTo>
                    <a:lnTo>
                      <a:pt x="94078" y="680023"/>
                    </a:lnTo>
                    <a:cubicBezTo>
                      <a:pt x="95033" y="682483"/>
                      <a:pt x="96168" y="685493"/>
                      <a:pt x="96437" y="686359"/>
                    </a:cubicBezTo>
                    <a:cubicBezTo>
                      <a:pt x="96526" y="686955"/>
                      <a:pt x="96797" y="688201"/>
                      <a:pt x="97628" y="691886"/>
                    </a:cubicBezTo>
                    <a:cubicBezTo>
                      <a:pt x="97976" y="693459"/>
                      <a:pt x="98459" y="695605"/>
                      <a:pt x="98740" y="696963"/>
                    </a:cubicBezTo>
                    <a:cubicBezTo>
                      <a:pt x="98212" y="697582"/>
                      <a:pt x="97481" y="698379"/>
                      <a:pt x="97021" y="698884"/>
                    </a:cubicBezTo>
                    <a:cubicBezTo>
                      <a:pt x="96313" y="699671"/>
                      <a:pt x="95808" y="700221"/>
                      <a:pt x="95437" y="700670"/>
                    </a:cubicBezTo>
                    <a:cubicBezTo>
                      <a:pt x="94448" y="701107"/>
                      <a:pt x="92247" y="701940"/>
                      <a:pt x="90270" y="702636"/>
                    </a:cubicBezTo>
                    <a:lnTo>
                      <a:pt x="80620" y="702636"/>
                    </a:lnTo>
                    <a:cubicBezTo>
                      <a:pt x="78283" y="702636"/>
                      <a:pt x="75295" y="704299"/>
                      <a:pt x="73712" y="705286"/>
                    </a:cubicBezTo>
                    <a:cubicBezTo>
                      <a:pt x="72690" y="705927"/>
                      <a:pt x="71994" y="706938"/>
                      <a:pt x="71735" y="708151"/>
                    </a:cubicBezTo>
                    <a:cubicBezTo>
                      <a:pt x="71264" y="710477"/>
                      <a:pt x="72668" y="713139"/>
                      <a:pt x="73937" y="714958"/>
                    </a:cubicBezTo>
                    <a:lnTo>
                      <a:pt x="75724" y="717172"/>
                    </a:lnTo>
                    <a:lnTo>
                      <a:pt x="60603" y="716924"/>
                    </a:lnTo>
                    <a:lnTo>
                      <a:pt x="50055" y="717846"/>
                    </a:lnTo>
                    <a:lnTo>
                      <a:pt x="41933" y="715678"/>
                    </a:lnTo>
                    <a:lnTo>
                      <a:pt x="20927" y="706299"/>
                    </a:lnTo>
                    <a:lnTo>
                      <a:pt x="13895" y="707647"/>
                    </a:lnTo>
                    <a:lnTo>
                      <a:pt x="5796" y="713892"/>
                    </a:lnTo>
                    <a:lnTo>
                      <a:pt x="2381" y="719587"/>
                    </a:lnTo>
                    <a:lnTo>
                      <a:pt x="0" y="723193"/>
                    </a:lnTo>
                    <a:cubicBezTo>
                      <a:pt x="2112" y="725272"/>
                      <a:pt x="4123" y="727349"/>
                      <a:pt x="4234" y="727798"/>
                    </a:cubicBezTo>
                    <a:cubicBezTo>
                      <a:pt x="4302" y="728057"/>
                      <a:pt x="4436" y="728675"/>
                      <a:pt x="4594" y="729472"/>
                    </a:cubicBezTo>
                    <a:lnTo>
                      <a:pt x="8515" y="723552"/>
                    </a:lnTo>
                    <a:lnTo>
                      <a:pt x="11345" y="718834"/>
                    </a:lnTo>
                    <a:lnTo>
                      <a:pt x="16973" y="714487"/>
                    </a:lnTo>
                    <a:lnTo>
                      <a:pt x="20050" y="713903"/>
                    </a:lnTo>
                    <a:lnTo>
                      <a:pt x="39214" y="722463"/>
                    </a:lnTo>
                    <a:lnTo>
                      <a:pt x="49413" y="725226"/>
                    </a:lnTo>
                    <a:lnTo>
                      <a:pt x="60860" y="724226"/>
                    </a:lnTo>
                    <a:lnTo>
                      <a:pt x="81597" y="724574"/>
                    </a:lnTo>
                    <a:lnTo>
                      <a:pt x="86247" y="718554"/>
                    </a:lnTo>
                    <a:lnTo>
                      <a:pt x="79867" y="710690"/>
                    </a:lnTo>
                    <a:cubicBezTo>
                      <a:pt x="79800" y="710588"/>
                      <a:pt x="79722" y="710477"/>
                      <a:pt x="79654" y="710352"/>
                    </a:cubicBezTo>
                    <a:cubicBezTo>
                      <a:pt x="80138" y="710128"/>
                      <a:pt x="80531" y="709993"/>
                      <a:pt x="80744" y="709937"/>
                    </a:cubicBezTo>
                    <a:lnTo>
                      <a:pt x="91516" y="709937"/>
                    </a:lnTo>
                    <a:lnTo>
                      <a:pt x="92100" y="709735"/>
                    </a:lnTo>
                    <a:cubicBezTo>
                      <a:pt x="98942" y="707354"/>
                      <a:pt x="100480" y="706556"/>
                      <a:pt x="101165" y="705197"/>
                    </a:cubicBezTo>
                    <a:cubicBezTo>
                      <a:pt x="101445" y="704860"/>
                      <a:pt x="101996" y="704264"/>
                      <a:pt x="102412" y="703804"/>
                    </a:cubicBezTo>
                    <a:cubicBezTo>
                      <a:pt x="105209" y="700725"/>
                      <a:pt x="106265" y="699580"/>
                      <a:pt x="106265" y="697783"/>
                    </a:cubicBezTo>
                    <a:cubicBezTo>
                      <a:pt x="106265" y="697164"/>
                      <a:pt x="106208" y="696817"/>
                      <a:pt x="104748" y="690290"/>
                    </a:cubicBezTo>
                    <a:cubicBezTo>
                      <a:pt x="104332" y="688414"/>
                      <a:pt x="103815" y="686100"/>
                      <a:pt x="103681" y="685426"/>
                    </a:cubicBezTo>
                    <a:cubicBezTo>
                      <a:pt x="103635" y="684786"/>
                      <a:pt x="103310" y="683651"/>
                      <a:pt x="101276" y="678382"/>
                    </a:cubicBezTo>
                    <a:lnTo>
                      <a:pt x="104287" y="664353"/>
                    </a:lnTo>
                    <a:lnTo>
                      <a:pt x="101759" y="655625"/>
                    </a:lnTo>
                    <a:lnTo>
                      <a:pt x="106398" y="655625"/>
                    </a:lnTo>
                    <a:lnTo>
                      <a:pt x="107297" y="653288"/>
                    </a:lnTo>
                    <a:cubicBezTo>
                      <a:pt x="109588" y="647357"/>
                      <a:pt x="110206" y="645211"/>
                      <a:pt x="110374" y="644256"/>
                    </a:cubicBezTo>
                    <a:cubicBezTo>
                      <a:pt x="110756" y="643448"/>
                      <a:pt x="112093" y="641268"/>
                      <a:pt x="113407" y="639347"/>
                    </a:cubicBezTo>
                    <a:lnTo>
                      <a:pt x="119102" y="627080"/>
                    </a:lnTo>
                    <a:lnTo>
                      <a:pt x="123427" y="620902"/>
                    </a:lnTo>
                    <a:lnTo>
                      <a:pt x="135638" y="614926"/>
                    </a:lnTo>
                    <a:lnTo>
                      <a:pt x="133953" y="592078"/>
                    </a:lnTo>
                    <a:lnTo>
                      <a:pt x="138200" y="586776"/>
                    </a:lnTo>
                    <a:lnTo>
                      <a:pt x="142805" y="579385"/>
                    </a:lnTo>
                    <a:lnTo>
                      <a:pt x="148039" y="582238"/>
                    </a:lnTo>
                    <a:lnTo>
                      <a:pt x="157801" y="585979"/>
                    </a:lnTo>
                    <a:lnTo>
                      <a:pt x="163630" y="587698"/>
                    </a:lnTo>
                    <a:cubicBezTo>
                      <a:pt x="165091" y="594618"/>
                      <a:pt x="166764" y="595629"/>
                      <a:pt x="168483" y="596055"/>
                    </a:cubicBezTo>
                    <a:cubicBezTo>
                      <a:pt x="170123" y="596471"/>
                      <a:pt x="172964" y="596291"/>
                      <a:pt x="174504" y="596156"/>
                    </a:cubicBezTo>
                    <a:lnTo>
                      <a:pt x="175964" y="596022"/>
                    </a:lnTo>
                    <a:lnTo>
                      <a:pt x="185917" y="584642"/>
                    </a:lnTo>
                    <a:lnTo>
                      <a:pt x="184547" y="583283"/>
                    </a:lnTo>
                    <a:cubicBezTo>
                      <a:pt x="185030" y="582743"/>
                      <a:pt x="185547" y="582183"/>
                      <a:pt x="185985" y="581721"/>
                    </a:cubicBezTo>
                    <a:lnTo>
                      <a:pt x="189074" y="581721"/>
                    </a:lnTo>
                    <a:lnTo>
                      <a:pt x="189501" y="581621"/>
                    </a:lnTo>
                    <a:cubicBezTo>
                      <a:pt x="190545" y="581350"/>
                      <a:pt x="191827" y="581104"/>
                      <a:pt x="192152" y="581081"/>
                    </a:cubicBezTo>
                    <a:cubicBezTo>
                      <a:pt x="193152" y="581081"/>
                      <a:pt x="197578" y="580654"/>
                      <a:pt x="199678" y="580441"/>
                    </a:cubicBezTo>
                    <a:lnTo>
                      <a:pt x="213248" y="580755"/>
                    </a:lnTo>
                    <a:lnTo>
                      <a:pt x="222538" y="582609"/>
                    </a:lnTo>
                    <a:lnTo>
                      <a:pt x="229345" y="577622"/>
                    </a:lnTo>
                    <a:lnTo>
                      <a:pt x="235198" y="566265"/>
                    </a:lnTo>
                    <a:lnTo>
                      <a:pt x="238568" y="556021"/>
                    </a:lnTo>
                    <a:lnTo>
                      <a:pt x="253452" y="553965"/>
                    </a:lnTo>
                    <a:lnTo>
                      <a:pt x="267314" y="564075"/>
                    </a:lnTo>
                    <a:lnTo>
                      <a:pt x="276582" y="575061"/>
                    </a:lnTo>
                    <a:lnTo>
                      <a:pt x="287051" y="576634"/>
                    </a:lnTo>
                    <a:lnTo>
                      <a:pt x="292914" y="564176"/>
                    </a:lnTo>
                    <a:lnTo>
                      <a:pt x="295397" y="562524"/>
                    </a:lnTo>
                    <a:lnTo>
                      <a:pt x="303889" y="565355"/>
                    </a:lnTo>
                    <a:lnTo>
                      <a:pt x="316156" y="565355"/>
                    </a:lnTo>
                    <a:lnTo>
                      <a:pt x="316156" y="550369"/>
                    </a:lnTo>
                    <a:cubicBezTo>
                      <a:pt x="316448" y="547819"/>
                      <a:pt x="316885" y="540484"/>
                      <a:pt x="312820" y="537316"/>
                    </a:cubicBezTo>
                    <a:lnTo>
                      <a:pt x="311730" y="536474"/>
                    </a:lnTo>
                    <a:cubicBezTo>
                      <a:pt x="310787" y="535755"/>
                      <a:pt x="309293" y="534609"/>
                      <a:pt x="308248" y="533689"/>
                    </a:cubicBezTo>
                    <a:cubicBezTo>
                      <a:pt x="309641" y="532105"/>
                      <a:pt x="311876" y="529835"/>
                      <a:pt x="313415" y="528678"/>
                    </a:cubicBezTo>
                    <a:cubicBezTo>
                      <a:pt x="315403" y="527196"/>
                      <a:pt x="318043" y="524533"/>
                      <a:pt x="319537" y="522995"/>
                    </a:cubicBezTo>
                    <a:lnTo>
                      <a:pt x="328590" y="522995"/>
                    </a:lnTo>
                    <a:lnTo>
                      <a:pt x="338936" y="533891"/>
                    </a:lnTo>
                    <a:lnTo>
                      <a:pt x="343306" y="544236"/>
                    </a:lnTo>
                    <a:lnTo>
                      <a:pt x="351809" y="542956"/>
                    </a:lnTo>
                    <a:lnTo>
                      <a:pt x="353685" y="543427"/>
                    </a:lnTo>
                    <a:lnTo>
                      <a:pt x="361066" y="553357"/>
                    </a:lnTo>
                    <a:cubicBezTo>
                      <a:pt x="363188" y="557491"/>
                      <a:pt x="365525" y="559580"/>
                      <a:pt x="368030" y="559580"/>
                    </a:cubicBezTo>
                    <a:cubicBezTo>
                      <a:pt x="368917" y="559580"/>
                      <a:pt x="370569" y="559580"/>
                      <a:pt x="382610" y="553042"/>
                    </a:cubicBezTo>
                    <a:lnTo>
                      <a:pt x="383430" y="552593"/>
                    </a:lnTo>
                    <a:lnTo>
                      <a:pt x="388688" y="544494"/>
                    </a:lnTo>
                    <a:lnTo>
                      <a:pt x="388688" y="509042"/>
                    </a:lnTo>
                    <a:lnTo>
                      <a:pt x="391171" y="493832"/>
                    </a:lnTo>
                    <a:lnTo>
                      <a:pt x="380950" y="482217"/>
                    </a:lnTo>
                    <a:close/>
                  </a:path>
                </a:pathLst>
              </a:custGeom>
              <a:solidFill>
                <a:srgbClr val="FFFFFF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it-IT"/>
                </a:defPPr>
                <a:lvl1pPr marL="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72425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4485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1727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8969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6212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3454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06973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79398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t-IT" sz="1620"/>
              </a:p>
            </p:txBody>
          </p:sp>
          <p:sp>
            <p:nvSpPr>
              <p:cNvPr id="77" name="Figura a mano libera: forma 76">
                <a:extLst>
                  <a:ext uri="{FF2B5EF4-FFF2-40B4-BE49-F238E27FC236}">
                    <a16:creationId xmlns:a16="http://schemas.microsoft.com/office/drawing/2014/main" id="{984247C9-F301-1EB2-8D73-FCE6AB33D957}"/>
                  </a:ext>
                </a:extLst>
              </p:cNvPr>
              <p:cNvSpPr/>
              <p:nvPr/>
            </p:nvSpPr>
            <p:spPr>
              <a:xfrm>
                <a:off x="8138822" y="852091"/>
                <a:ext cx="833226" cy="738498"/>
              </a:xfrm>
              <a:custGeom>
                <a:avLst/>
                <a:gdLst>
                  <a:gd name="csX0" fmla="*/ 826657 w 833226"/>
                  <a:gd name="csY0" fmla="*/ 0 h 738498"/>
                  <a:gd name="csX1" fmla="*/ 823894 w 833226"/>
                  <a:gd name="csY1" fmla="*/ 3550 h 738498"/>
                  <a:gd name="csX2" fmla="*/ 819570 w 833226"/>
                  <a:gd name="csY2" fmla="*/ 9459 h 738498"/>
                  <a:gd name="csX3" fmla="*/ 817783 w 833226"/>
                  <a:gd name="csY3" fmla="*/ 11470 h 738498"/>
                  <a:gd name="csX4" fmla="*/ 815021 w 833226"/>
                  <a:gd name="csY4" fmla="*/ 14874 h 738498"/>
                  <a:gd name="csX5" fmla="*/ 810459 w 833226"/>
                  <a:gd name="csY5" fmla="*/ 18974 h 738498"/>
                  <a:gd name="csX6" fmla="*/ 809168 w 833226"/>
                  <a:gd name="csY6" fmla="*/ 19828 h 738498"/>
                  <a:gd name="csX7" fmla="*/ 805281 w 833226"/>
                  <a:gd name="csY7" fmla="*/ 22749 h 738498"/>
                  <a:gd name="csX8" fmla="*/ 802788 w 833226"/>
                  <a:gd name="csY8" fmla="*/ 23671 h 738498"/>
                  <a:gd name="csX9" fmla="*/ 800845 w 833226"/>
                  <a:gd name="csY9" fmla="*/ 23862 h 738498"/>
                  <a:gd name="csX10" fmla="*/ 793465 w 833226"/>
                  <a:gd name="csY10" fmla="*/ 24480 h 738498"/>
                  <a:gd name="csX11" fmla="*/ 783400 w 833226"/>
                  <a:gd name="csY11" fmla="*/ 23234 h 738498"/>
                  <a:gd name="csX12" fmla="*/ 774683 w 833226"/>
                  <a:gd name="csY12" fmla="*/ 25312 h 738498"/>
                  <a:gd name="csX13" fmla="*/ 773077 w 833226"/>
                  <a:gd name="csY13" fmla="*/ 25874 h 738498"/>
                  <a:gd name="csX14" fmla="*/ 772009 w 833226"/>
                  <a:gd name="csY14" fmla="*/ 28715 h 738498"/>
                  <a:gd name="csX15" fmla="*/ 768628 w 833226"/>
                  <a:gd name="csY15" fmla="*/ 30457 h 738498"/>
                  <a:gd name="csX16" fmla="*/ 767235 w 833226"/>
                  <a:gd name="csY16" fmla="*/ 25952 h 738498"/>
                  <a:gd name="csX17" fmla="*/ 765955 w 833226"/>
                  <a:gd name="csY17" fmla="*/ 25245 h 738498"/>
                  <a:gd name="csX18" fmla="*/ 758283 w 833226"/>
                  <a:gd name="csY18" fmla="*/ 20976 h 738498"/>
                  <a:gd name="csX19" fmla="*/ 751430 w 833226"/>
                  <a:gd name="csY19" fmla="*/ 18292 h 738498"/>
                  <a:gd name="csX20" fmla="*/ 745308 w 833226"/>
                  <a:gd name="csY20" fmla="*/ 13652 h 738498"/>
                  <a:gd name="csX21" fmla="*/ 741411 w 833226"/>
                  <a:gd name="csY21" fmla="*/ 10215 h 738498"/>
                  <a:gd name="csX22" fmla="*/ 740107 w 833226"/>
                  <a:gd name="csY22" fmla="*/ 9114 h 738498"/>
                  <a:gd name="csX23" fmla="*/ 738501 w 833226"/>
                  <a:gd name="csY23" fmla="*/ 7777 h 738498"/>
                  <a:gd name="csX24" fmla="*/ 736018 w 833226"/>
                  <a:gd name="csY24" fmla="*/ 5945 h 738498"/>
                  <a:gd name="csX25" fmla="*/ 734749 w 833226"/>
                  <a:gd name="csY25" fmla="*/ 5205 h 738498"/>
                  <a:gd name="csX26" fmla="*/ 727874 w 833226"/>
                  <a:gd name="csY26" fmla="*/ 6867 h 738498"/>
                  <a:gd name="csX27" fmla="*/ 727874 w 833226"/>
                  <a:gd name="csY27" fmla="*/ 21066 h 738498"/>
                  <a:gd name="csX28" fmla="*/ 727245 w 833226"/>
                  <a:gd name="csY28" fmla="*/ 26110 h 738498"/>
                  <a:gd name="csX29" fmla="*/ 721595 w 833226"/>
                  <a:gd name="csY29" fmla="*/ 39376 h 738498"/>
                  <a:gd name="csX30" fmla="*/ 716406 w 833226"/>
                  <a:gd name="csY30" fmla="*/ 49632 h 738498"/>
                  <a:gd name="csX31" fmla="*/ 713586 w 833226"/>
                  <a:gd name="csY31" fmla="*/ 54317 h 738498"/>
                  <a:gd name="csX32" fmla="*/ 709913 w 833226"/>
                  <a:gd name="csY32" fmla="*/ 54980 h 738498"/>
                  <a:gd name="csX33" fmla="*/ 702701 w 833226"/>
                  <a:gd name="csY33" fmla="*/ 55822 h 738498"/>
                  <a:gd name="csX34" fmla="*/ 689143 w 833226"/>
                  <a:gd name="csY34" fmla="*/ 59237 h 738498"/>
                  <a:gd name="csX35" fmla="*/ 688884 w 833226"/>
                  <a:gd name="csY35" fmla="*/ 59316 h 738498"/>
                  <a:gd name="csX36" fmla="*/ 677168 w 833226"/>
                  <a:gd name="csY36" fmla="*/ 63112 h 738498"/>
                  <a:gd name="csX37" fmla="*/ 667002 w 833226"/>
                  <a:gd name="csY37" fmla="*/ 68302 h 738498"/>
                  <a:gd name="csX38" fmla="*/ 665553 w 833226"/>
                  <a:gd name="csY38" fmla="*/ 69156 h 738498"/>
                  <a:gd name="csX39" fmla="*/ 663396 w 833226"/>
                  <a:gd name="csY39" fmla="*/ 81546 h 738498"/>
                  <a:gd name="csX40" fmla="*/ 675370 w 833226"/>
                  <a:gd name="csY40" fmla="*/ 84534 h 738498"/>
                  <a:gd name="csX41" fmla="*/ 680785 w 833226"/>
                  <a:gd name="csY41" fmla="*/ 86939 h 738498"/>
                  <a:gd name="csX42" fmla="*/ 679313 w 833226"/>
                  <a:gd name="csY42" fmla="*/ 91724 h 738498"/>
                  <a:gd name="csX43" fmla="*/ 675134 w 833226"/>
                  <a:gd name="csY43" fmla="*/ 98295 h 738498"/>
                  <a:gd name="csX44" fmla="*/ 670843 w 833226"/>
                  <a:gd name="csY44" fmla="*/ 110124 h 738498"/>
                  <a:gd name="csX45" fmla="*/ 669877 w 833226"/>
                  <a:gd name="csY45" fmla="*/ 115684 h 738498"/>
                  <a:gd name="csX46" fmla="*/ 660160 w 833226"/>
                  <a:gd name="csY46" fmla="*/ 117606 h 738498"/>
                  <a:gd name="csX47" fmla="*/ 657521 w 833226"/>
                  <a:gd name="csY47" fmla="*/ 127985 h 738498"/>
                  <a:gd name="csX48" fmla="*/ 657656 w 833226"/>
                  <a:gd name="csY48" fmla="*/ 129243 h 738498"/>
                  <a:gd name="csX49" fmla="*/ 658532 w 833226"/>
                  <a:gd name="csY49" fmla="*/ 130142 h 738498"/>
                  <a:gd name="csX50" fmla="*/ 667564 w 833226"/>
                  <a:gd name="csY50" fmla="*/ 139959 h 738498"/>
                  <a:gd name="csX51" fmla="*/ 668744 w 833226"/>
                  <a:gd name="csY51" fmla="*/ 151035 h 738498"/>
                  <a:gd name="csX52" fmla="*/ 677494 w 833226"/>
                  <a:gd name="csY52" fmla="*/ 159573 h 738498"/>
                  <a:gd name="csX53" fmla="*/ 688941 w 833226"/>
                  <a:gd name="csY53" fmla="*/ 166009 h 738498"/>
                  <a:gd name="csX54" fmla="*/ 688873 w 833226"/>
                  <a:gd name="csY54" fmla="*/ 174333 h 738498"/>
                  <a:gd name="csX55" fmla="*/ 696400 w 833226"/>
                  <a:gd name="csY55" fmla="*/ 184982 h 738498"/>
                  <a:gd name="csX56" fmla="*/ 698331 w 833226"/>
                  <a:gd name="csY56" fmla="*/ 188588 h 738498"/>
                  <a:gd name="csX57" fmla="*/ 692872 w 833226"/>
                  <a:gd name="csY57" fmla="*/ 191318 h 738498"/>
                  <a:gd name="csX58" fmla="*/ 692411 w 833226"/>
                  <a:gd name="csY58" fmla="*/ 192801 h 738498"/>
                  <a:gd name="csX59" fmla="*/ 688996 w 833226"/>
                  <a:gd name="csY59" fmla="*/ 204450 h 738498"/>
                  <a:gd name="csX60" fmla="*/ 684975 w 833226"/>
                  <a:gd name="csY60" fmla="*/ 210021 h 738498"/>
                  <a:gd name="csX61" fmla="*/ 680324 w 833226"/>
                  <a:gd name="csY61" fmla="*/ 212313 h 738498"/>
                  <a:gd name="csX62" fmla="*/ 677943 w 833226"/>
                  <a:gd name="csY62" fmla="*/ 213470 h 738498"/>
                  <a:gd name="csX63" fmla="*/ 659263 w 833226"/>
                  <a:gd name="csY63" fmla="*/ 217997 h 738498"/>
                  <a:gd name="csX64" fmla="*/ 644559 w 833226"/>
                  <a:gd name="csY64" fmla="*/ 217997 h 738498"/>
                  <a:gd name="csX65" fmla="*/ 641974 w 833226"/>
                  <a:gd name="csY65" fmla="*/ 217918 h 738498"/>
                  <a:gd name="csX66" fmla="*/ 632988 w 833226"/>
                  <a:gd name="csY66" fmla="*/ 221523 h 738498"/>
                  <a:gd name="csX67" fmla="*/ 631371 w 833226"/>
                  <a:gd name="csY67" fmla="*/ 222444 h 738498"/>
                  <a:gd name="csX68" fmla="*/ 629125 w 833226"/>
                  <a:gd name="csY68" fmla="*/ 243528 h 738498"/>
                  <a:gd name="csX69" fmla="*/ 627597 w 833226"/>
                  <a:gd name="csY69" fmla="*/ 248112 h 738498"/>
                  <a:gd name="csX70" fmla="*/ 627833 w 833226"/>
                  <a:gd name="csY70" fmla="*/ 249123 h 738498"/>
                  <a:gd name="csX71" fmla="*/ 631091 w 833226"/>
                  <a:gd name="csY71" fmla="*/ 260008 h 738498"/>
                  <a:gd name="csX72" fmla="*/ 630911 w 833226"/>
                  <a:gd name="csY72" fmla="*/ 266748 h 738498"/>
                  <a:gd name="csX73" fmla="*/ 624958 w 833226"/>
                  <a:gd name="csY73" fmla="*/ 267119 h 738498"/>
                  <a:gd name="csX74" fmla="*/ 620071 w 833226"/>
                  <a:gd name="csY74" fmla="*/ 265693 h 738498"/>
                  <a:gd name="csX75" fmla="*/ 613859 w 833226"/>
                  <a:gd name="csY75" fmla="*/ 265289 h 738498"/>
                  <a:gd name="csX76" fmla="*/ 608983 w 833226"/>
                  <a:gd name="csY76" fmla="*/ 259492 h 738498"/>
                  <a:gd name="csX77" fmla="*/ 606320 w 833226"/>
                  <a:gd name="csY77" fmla="*/ 253090 h 738498"/>
                  <a:gd name="csX78" fmla="*/ 605635 w 833226"/>
                  <a:gd name="csY78" fmla="*/ 251293 h 738498"/>
                  <a:gd name="csX79" fmla="*/ 596603 w 833226"/>
                  <a:gd name="csY79" fmla="*/ 249091 h 738498"/>
                  <a:gd name="csX80" fmla="*/ 588347 w 833226"/>
                  <a:gd name="csY80" fmla="*/ 249844 h 738498"/>
                  <a:gd name="csX81" fmla="*/ 587819 w 833226"/>
                  <a:gd name="csY81" fmla="*/ 250069 h 738498"/>
                  <a:gd name="csX82" fmla="*/ 579506 w 833226"/>
                  <a:gd name="csY82" fmla="*/ 253899 h 738498"/>
                  <a:gd name="csX83" fmla="*/ 569912 w 833226"/>
                  <a:gd name="csY83" fmla="*/ 261392 h 738498"/>
                  <a:gd name="csX84" fmla="*/ 569744 w 833226"/>
                  <a:gd name="csY84" fmla="*/ 261538 h 738498"/>
                  <a:gd name="csX85" fmla="*/ 567385 w 833226"/>
                  <a:gd name="csY85" fmla="*/ 262582 h 738498"/>
                  <a:gd name="csX86" fmla="*/ 556589 w 833226"/>
                  <a:gd name="csY86" fmla="*/ 263222 h 738498"/>
                  <a:gd name="csX87" fmla="*/ 553253 w 833226"/>
                  <a:gd name="csY87" fmla="*/ 267569 h 738498"/>
                  <a:gd name="csX88" fmla="*/ 552793 w 833226"/>
                  <a:gd name="csY88" fmla="*/ 268310 h 738498"/>
                  <a:gd name="csX89" fmla="*/ 552726 w 833226"/>
                  <a:gd name="csY89" fmla="*/ 269186 h 738498"/>
                  <a:gd name="csX90" fmla="*/ 552040 w 833226"/>
                  <a:gd name="csY90" fmla="*/ 277218 h 738498"/>
                  <a:gd name="csX91" fmla="*/ 549928 w 833226"/>
                  <a:gd name="csY91" fmla="*/ 279813 h 738498"/>
                  <a:gd name="csX92" fmla="*/ 541391 w 833226"/>
                  <a:gd name="csY92" fmla="*/ 283610 h 738498"/>
                  <a:gd name="csX93" fmla="*/ 539605 w 833226"/>
                  <a:gd name="csY93" fmla="*/ 282386 h 738498"/>
                  <a:gd name="csX94" fmla="*/ 532136 w 833226"/>
                  <a:gd name="csY94" fmla="*/ 279263 h 738498"/>
                  <a:gd name="csX95" fmla="*/ 530193 w 833226"/>
                  <a:gd name="csY95" fmla="*/ 278736 h 738498"/>
                  <a:gd name="csX96" fmla="*/ 528710 w 833226"/>
                  <a:gd name="csY96" fmla="*/ 280094 h 738498"/>
                  <a:gd name="csX97" fmla="*/ 521465 w 833226"/>
                  <a:gd name="csY97" fmla="*/ 287642 h 738498"/>
                  <a:gd name="csX98" fmla="*/ 520623 w 833226"/>
                  <a:gd name="csY98" fmla="*/ 293866 h 738498"/>
                  <a:gd name="csX99" fmla="*/ 512333 w 833226"/>
                  <a:gd name="csY99" fmla="*/ 311424 h 738498"/>
                  <a:gd name="csX100" fmla="*/ 506491 w 833226"/>
                  <a:gd name="csY100" fmla="*/ 322836 h 738498"/>
                  <a:gd name="csX101" fmla="*/ 506435 w 833226"/>
                  <a:gd name="csY101" fmla="*/ 323544 h 738498"/>
                  <a:gd name="csX102" fmla="*/ 505345 w 833226"/>
                  <a:gd name="csY102" fmla="*/ 334620 h 738498"/>
                  <a:gd name="csX103" fmla="*/ 501257 w 833226"/>
                  <a:gd name="csY103" fmla="*/ 341102 h 738498"/>
                  <a:gd name="csX104" fmla="*/ 500460 w 833226"/>
                  <a:gd name="csY104" fmla="*/ 342291 h 738498"/>
                  <a:gd name="csX105" fmla="*/ 502111 w 833226"/>
                  <a:gd name="csY105" fmla="*/ 352413 h 738498"/>
                  <a:gd name="csX106" fmla="*/ 495900 w 833226"/>
                  <a:gd name="csY106" fmla="*/ 359815 h 738498"/>
                  <a:gd name="csX107" fmla="*/ 489272 w 833226"/>
                  <a:gd name="csY107" fmla="*/ 365622 h 738498"/>
                  <a:gd name="csX108" fmla="*/ 485049 w 833226"/>
                  <a:gd name="csY108" fmla="*/ 366083 h 738498"/>
                  <a:gd name="csX109" fmla="*/ 480275 w 833226"/>
                  <a:gd name="csY109" fmla="*/ 363500 h 738498"/>
                  <a:gd name="csX110" fmla="*/ 469244 w 833226"/>
                  <a:gd name="csY110" fmla="*/ 359231 h 738498"/>
                  <a:gd name="csX111" fmla="*/ 462224 w 833226"/>
                  <a:gd name="csY111" fmla="*/ 361568 h 738498"/>
                  <a:gd name="csX112" fmla="*/ 450373 w 833226"/>
                  <a:gd name="csY112" fmla="*/ 366555 h 738498"/>
                  <a:gd name="csX113" fmla="*/ 446521 w 833226"/>
                  <a:gd name="csY113" fmla="*/ 370858 h 738498"/>
                  <a:gd name="csX114" fmla="*/ 442072 w 833226"/>
                  <a:gd name="csY114" fmla="*/ 371802 h 738498"/>
                  <a:gd name="csX115" fmla="*/ 441601 w 833226"/>
                  <a:gd name="csY115" fmla="*/ 362062 h 738498"/>
                  <a:gd name="csX116" fmla="*/ 438590 w 833226"/>
                  <a:gd name="csY116" fmla="*/ 361658 h 738498"/>
                  <a:gd name="csX117" fmla="*/ 428560 w 833226"/>
                  <a:gd name="csY117" fmla="*/ 360434 h 738498"/>
                  <a:gd name="csX118" fmla="*/ 424561 w 833226"/>
                  <a:gd name="csY118" fmla="*/ 359096 h 738498"/>
                  <a:gd name="csX119" fmla="*/ 424448 w 833226"/>
                  <a:gd name="csY119" fmla="*/ 356109 h 738498"/>
                  <a:gd name="csX120" fmla="*/ 428986 w 833226"/>
                  <a:gd name="csY120" fmla="*/ 341113 h 738498"/>
                  <a:gd name="csX121" fmla="*/ 433962 w 833226"/>
                  <a:gd name="csY121" fmla="*/ 331171 h 738498"/>
                  <a:gd name="csX122" fmla="*/ 432491 w 833226"/>
                  <a:gd name="csY122" fmla="*/ 322690 h 738498"/>
                  <a:gd name="csX123" fmla="*/ 423370 w 833226"/>
                  <a:gd name="csY123" fmla="*/ 317815 h 738498"/>
                  <a:gd name="csX124" fmla="*/ 417012 w 833226"/>
                  <a:gd name="csY124" fmla="*/ 317815 h 738498"/>
                  <a:gd name="csX125" fmla="*/ 413271 w 833226"/>
                  <a:gd name="csY125" fmla="*/ 320308 h 738498"/>
                  <a:gd name="csX126" fmla="*/ 412854 w 833226"/>
                  <a:gd name="csY126" fmla="*/ 320983 h 738498"/>
                  <a:gd name="csX127" fmla="*/ 411821 w 833226"/>
                  <a:gd name="csY127" fmla="*/ 322656 h 738498"/>
                  <a:gd name="csX128" fmla="*/ 406789 w 833226"/>
                  <a:gd name="csY128" fmla="*/ 331182 h 738498"/>
                  <a:gd name="csX129" fmla="*/ 406733 w 833226"/>
                  <a:gd name="csY129" fmla="*/ 331317 h 738498"/>
                  <a:gd name="csX130" fmla="*/ 404665 w 833226"/>
                  <a:gd name="csY130" fmla="*/ 334766 h 738498"/>
                  <a:gd name="csX131" fmla="*/ 402823 w 833226"/>
                  <a:gd name="csY131" fmla="*/ 337877 h 738498"/>
                  <a:gd name="csX132" fmla="*/ 398420 w 833226"/>
                  <a:gd name="csY132" fmla="*/ 345527 h 738498"/>
                  <a:gd name="csX133" fmla="*/ 389770 w 833226"/>
                  <a:gd name="csY133" fmla="*/ 358490 h 738498"/>
                  <a:gd name="csX134" fmla="*/ 380435 w 833226"/>
                  <a:gd name="csY134" fmla="*/ 373093 h 738498"/>
                  <a:gd name="csX135" fmla="*/ 374549 w 833226"/>
                  <a:gd name="csY135" fmla="*/ 381799 h 738498"/>
                  <a:gd name="csX136" fmla="*/ 366776 w 833226"/>
                  <a:gd name="csY136" fmla="*/ 390527 h 738498"/>
                  <a:gd name="csX137" fmla="*/ 361418 w 833226"/>
                  <a:gd name="csY137" fmla="*/ 398357 h 738498"/>
                  <a:gd name="csX138" fmla="*/ 360541 w 833226"/>
                  <a:gd name="csY138" fmla="*/ 404805 h 738498"/>
                  <a:gd name="csX139" fmla="*/ 360789 w 833226"/>
                  <a:gd name="csY139" fmla="*/ 412566 h 738498"/>
                  <a:gd name="csX140" fmla="*/ 362833 w 833226"/>
                  <a:gd name="csY140" fmla="*/ 428260 h 738498"/>
                  <a:gd name="csX141" fmla="*/ 362406 w 833226"/>
                  <a:gd name="csY141" fmla="*/ 436606 h 738498"/>
                  <a:gd name="csX142" fmla="*/ 363080 w 833226"/>
                  <a:gd name="csY142" fmla="*/ 447390 h 738498"/>
                  <a:gd name="csX143" fmla="*/ 363080 w 833226"/>
                  <a:gd name="csY143" fmla="*/ 460713 h 738498"/>
                  <a:gd name="csX144" fmla="*/ 363091 w 833226"/>
                  <a:gd name="csY144" fmla="*/ 461027 h 738498"/>
                  <a:gd name="csX145" fmla="*/ 363742 w 833226"/>
                  <a:gd name="csY145" fmla="*/ 466442 h 738498"/>
                  <a:gd name="csX146" fmla="*/ 370381 w 833226"/>
                  <a:gd name="csY146" fmla="*/ 471350 h 738498"/>
                  <a:gd name="csX147" fmla="*/ 372482 w 833226"/>
                  <a:gd name="csY147" fmla="*/ 472507 h 738498"/>
                  <a:gd name="csX148" fmla="*/ 378761 w 833226"/>
                  <a:gd name="csY148" fmla="*/ 473204 h 738498"/>
                  <a:gd name="csX149" fmla="*/ 380289 w 833226"/>
                  <a:gd name="csY149" fmla="*/ 473844 h 738498"/>
                  <a:gd name="csX150" fmla="*/ 380289 w 833226"/>
                  <a:gd name="csY150" fmla="*/ 474350 h 738498"/>
                  <a:gd name="csX151" fmla="*/ 379829 w 833226"/>
                  <a:gd name="csY151" fmla="*/ 478349 h 738498"/>
                  <a:gd name="csX152" fmla="*/ 379425 w 833226"/>
                  <a:gd name="csY152" fmla="*/ 488773 h 738498"/>
                  <a:gd name="csX153" fmla="*/ 377808 w 833226"/>
                  <a:gd name="csY153" fmla="*/ 498096 h 738498"/>
                  <a:gd name="csX154" fmla="*/ 382525 w 833226"/>
                  <a:gd name="csY154" fmla="*/ 507128 h 738498"/>
                  <a:gd name="csX155" fmla="*/ 393882 w 833226"/>
                  <a:gd name="csY155" fmla="*/ 517688 h 738498"/>
                  <a:gd name="csX156" fmla="*/ 403396 w 833226"/>
                  <a:gd name="csY156" fmla="*/ 512543 h 738498"/>
                  <a:gd name="csX157" fmla="*/ 406507 w 833226"/>
                  <a:gd name="csY157" fmla="*/ 512543 h 738498"/>
                  <a:gd name="csX158" fmla="*/ 410518 w 833226"/>
                  <a:gd name="csY158" fmla="*/ 513958 h 738498"/>
                  <a:gd name="csX159" fmla="*/ 415381 w 833226"/>
                  <a:gd name="csY159" fmla="*/ 519237 h 738498"/>
                  <a:gd name="csX160" fmla="*/ 423727 w 833226"/>
                  <a:gd name="csY160" fmla="*/ 534268 h 738498"/>
                  <a:gd name="csX161" fmla="*/ 437679 w 833226"/>
                  <a:gd name="csY161" fmla="*/ 542187 h 738498"/>
                  <a:gd name="csX162" fmla="*/ 448182 w 833226"/>
                  <a:gd name="csY162" fmla="*/ 552421 h 738498"/>
                  <a:gd name="csX163" fmla="*/ 448215 w 833226"/>
                  <a:gd name="csY163" fmla="*/ 552466 h 738498"/>
                  <a:gd name="csX164" fmla="*/ 455842 w 833226"/>
                  <a:gd name="csY164" fmla="*/ 561924 h 738498"/>
                  <a:gd name="csX165" fmla="*/ 457774 w 833226"/>
                  <a:gd name="csY165" fmla="*/ 566787 h 738498"/>
                  <a:gd name="csX166" fmla="*/ 458482 w 833226"/>
                  <a:gd name="csY166" fmla="*/ 568742 h 738498"/>
                  <a:gd name="csX167" fmla="*/ 462245 w 833226"/>
                  <a:gd name="csY167" fmla="*/ 569450 h 738498"/>
                  <a:gd name="csX168" fmla="*/ 461357 w 833226"/>
                  <a:gd name="csY168" fmla="*/ 575719 h 738498"/>
                  <a:gd name="csX169" fmla="*/ 475803 w 833226"/>
                  <a:gd name="csY169" fmla="*/ 585200 h 738498"/>
                  <a:gd name="csX170" fmla="*/ 476657 w 833226"/>
                  <a:gd name="csY170" fmla="*/ 585300 h 738498"/>
                  <a:gd name="csX171" fmla="*/ 484317 w 833226"/>
                  <a:gd name="csY171" fmla="*/ 586042 h 738498"/>
                  <a:gd name="csX172" fmla="*/ 490923 w 833226"/>
                  <a:gd name="csY172" fmla="*/ 585547 h 738498"/>
                  <a:gd name="csX173" fmla="*/ 492057 w 833226"/>
                  <a:gd name="csY173" fmla="*/ 585435 h 738498"/>
                  <a:gd name="csX174" fmla="*/ 497652 w 833226"/>
                  <a:gd name="csY174" fmla="*/ 580706 h 738498"/>
                  <a:gd name="csX175" fmla="*/ 502617 w 833226"/>
                  <a:gd name="csY175" fmla="*/ 582245 h 738498"/>
                  <a:gd name="csX176" fmla="*/ 503628 w 833226"/>
                  <a:gd name="csY176" fmla="*/ 582997 h 738498"/>
                  <a:gd name="csX177" fmla="*/ 502145 w 833226"/>
                  <a:gd name="csY177" fmla="*/ 585547 h 738498"/>
                  <a:gd name="csX178" fmla="*/ 501977 w 833226"/>
                  <a:gd name="csY178" fmla="*/ 585817 h 738498"/>
                  <a:gd name="csX179" fmla="*/ 497472 w 833226"/>
                  <a:gd name="csY179" fmla="*/ 597387 h 738498"/>
                  <a:gd name="csX180" fmla="*/ 499718 w 833226"/>
                  <a:gd name="csY180" fmla="*/ 599050 h 738498"/>
                  <a:gd name="csX181" fmla="*/ 506121 w 833226"/>
                  <a:gd name="csY181" fmla="*/ 603723 h 738498"/>
                  <a:gd name="csX182" fmla="*/ 520162 w 833226"/>
                  <a:gd name="csY182" fmla="*/ 607137 h 738498"/>
                  <a:gd name="csX183" fmla="*/ 522757 w 833226"/>
                  <a:gd name="csY183" fmla="*/ 608767 h 738498"/>
                  <a:gd name="csX184" fmla="*/ 528610 w 833226"/>
                  <a:gd name="csY184" fmla="*/ 618270 h 738498"/>
                  <a:gd name="csX185" fmla="*/ 541629 w 833226"/>
                  <a:gd name="csY185" fmla="*/ 626190 h 738498"/>
                  <a:gd name="csX186" fmla="*/ 542169 w 833226"/>
                  <a:gd name="csY186" fmla="*/ 626459 h 738498"/>
                  <a:gd name="csX187" fmla="*/ 555547 w 833226"/>
                  <a:gd name="csY187" fmla="*/ 631031 h 738498"/>
                  <a:gd name="csX188" fmla="*/ 560175 w 833226"/>
                  <a:gd name="csY188" fmla="*/ 634548 h 738498"/>
                  <a:gd name="csX189" fmla="*/ 560647 w 833226"/>
                  <a:gd name="csY189" fmla="*/ 635076 h 738498"/>
                  <a:gd name="csX190" fmla="*/ 559861 w 833226"/>
                  <a:gd name="csY190" fmla="*/ 634997 h 738498"/>
                  <a:gd name="csX191" fmla="*/ 557233 w 833226"/>
                  <a:gd name="csY191" fmla="*/ 634705 h 738498"/>
                  <a:gd name="csX192" fmla="*/ 552357 w 833226"/>
                  <a:gd name="csY192" fmla="*/ 634267 h 738498"/>
                  <a:gd name="csX193" fmla="*/ 542752 w 833226"/>
                  <a:gd name="csY193" fmla="*/ 634863 h 738498"/>
                  <a:gd name="csX194" fmla="*/ 531811 w 833226"/>
                  <a:gd name="csY194" fmla="*/ 635548 h 738498"/>
                  <a:gd name="csX195" fmla="*/ 518455 w 833226"/>
                  <a:gd name="csY195" fmla="*/ 637514 h 738498"/>
                  <a:gd name="csX196" fmla="*/ 500156 w 833226"/>
                  <a:gd name="csY196" fmla="*/ 640165 h 738498"/>
                  <a:gd name="csX197" fmla="*/ 489125 w 833226"/>
                  <a:gd name="csY197" fmla="*/ 632425 h 738498"/>
                  <a:gd name="csX198" fmla="*/ 483733 w 833226"/>
                  <a:gd name="csY198" fmla="*/ 632762 h 738498"/>
                  <a:gd name="csX199" fmla="*/ 477813 w 833226"/>
                  <a:gd name="csY199" fmla="*/ 633144 h 738498"/>
                  <a:gd name="csX200" fmla="*/ 462547 w 833226"/>
                  <a:gd name="csY200" fmla="*/ 635357 h 738498"/>
                  <a:gd name="csX201" fmla="*/ 462020 w 833226"/>
                  <a:gd name="csY201" fmla="*/ 635446 h 738498"/>
                  <a:gd name="csX202" fmla="*/ 461525 w 833226"/>
                  <a:gd name="csY202" fmla="*/ 635683 h 738498"/>
                  <a:gd name="csX203" fmla="*/ 447416 w 833226"/>
                  <a:gd name="csY203" fmla="*/ 642737 h 738498"/>
                  <a:gd name="csX204" fmla="*/ 435014 w 833226"/>
                  <a:gd name="csY204" fmla="*/ 648051 h 738498"/>
                  <a:gd name="csX205" fmla="*/ 417109 w 833226"/>
                  <a:gd name="csY205" fmla="*/ 645749 h 738498"/>
                  <a:gd name="csX206" fmla="*/ 404483 w 833226"/>
                  <a:gd name="csY206" fmla="*/ 640885 h 738498"/>
                  <a:gd name="csX207" fmla="*/ 388026 w 833226"/>
                  <a:gd name="csY207" fmla="*/ 627203 h 738498"/>
                  <a:gd name="csX208" fmla="*/ 382364 w 833226"/>
                  <a:gd name="csY208" fmla="*/ 628191 h 738498"/>
                  <a:gd name="csX209" fmla="*/ 375984 w 833226"/>
                  <a:gd name="csY209" fmla="*/ 628595 h 738498"/>
                  <a:gd name="csX210" fmla="*/ 369525 w 833226"/>
                  <a:gd name="csY210" fmla="*/ 636200 h 738498"/>
                  <a:gd name="csX211" fmla="*/ 369245 w 833226"/>
                  <a:gd name="csY211" fmla="*/ 636559 h 738498"/>
                  <a:gd name="csX212" fmla="*/ 362921 w 833226"/>
                  <a:gd name="csY212" fmla="*/ 645916 h 738498"/>
                  <a:gd name="csX213" fmla="*/ 353137 w 833226"/>
                  <a:gd name="csY213" fmla="*/ 648108 h 738498"/>
                  <a:gd name="csX214" fmla="*/ 343319 w 833226"/>
                  <a:gd name="csY214" fmla="*/ 648882 h 738498"/>
                  <a:gd name="csX215" fmla="*/ 331008 w 833226"/>
                  <a:gd name="csY215" fmla="*/ 643659 h 738498"/>
                  <a:gd name="csX216" fmla="*/ 314709 w 833226"/>
                  <a:gd name="csY216" fmla="*/ 633100 h 738498"/>
                  <a:gd name="csX217" fmla="*/ 309609 w 833226"/>
                  <a:gd name="csY217" fmla="*/ 624079 h 738498"/>
                  <a:gd name="csX218" fmla="*/ 294332 w 833226"/>
                  <a:gd name="csY218" fmla="*/ 627898 h 738498"/>
                  <a:gd name="csX219" fmla="*/ 283829 w 833226"/>
                  <a:gd name="csY219" fmla="*/ 621091 h 738498"/>
                  <a:gd name="csX220" fmla="*/ 266305 w 833226"/>
                  <a:gd name="csY220" fmla="*/ 608869 h 738498"/>
                  <a:gd name="csX221" fmla="*/ 244535 w 833226"/>
                  <a:gd name="csY221" fmla="*/ 603331 h 738498"/>
                  <a:gd name="csX222" fmla="*/ 233661 w 833226"/>
                  <a:gd name="csY222" fmla="*/ 606296 h 738498"/>
                  <a:gd name="csX223" fmla="*/ 228460 w 833226"/>
                  <a:gd name="csY223" fmla="*/ 605780 h 738498"/>
                  <a:gd name="csX224" fmla="*/ 222136 w 833226"/>
                  <a:gd name="csY224" fmla="*/ 603140 h 738498"/>
                  <a:gd name="csX225" fmla="*/ 218351 w 833226"/>
                  <a:gd name="csY225" fmla="*/ 598344 h 738498"/>
                  <a:gd name="csX226" fmla="*/ 216127 w 833226"/>
                  <a:gd name="csY226" fmla="*/ 590750 h 738498"/>
                  <a:gd name="csX227" fmla="*/ 207926 w 833226"/>
                  <a:gd name="csY227" fmla="*/ 578977 h 738498"/>
                  <a:gd name="csX228" fmla="*/ 201411 w 833226"/>
                  <a:gd name="csY228" fmla="*/ 575349 h 738498"/>
                  <a:gd name="csX229" fmla="*/ 195166 w 833226"/>
                  <a:gd name="csY229" fmla="*/ 572968 h 738498"/>
                  <a:gd name="csX230" fmla="*/ 154827 w 833226"/>
                  <a:gd name="csY230" fmla="*/ 572968 h 738498"/>
                  <a:gd name="csX231" fmla="*/ 154344 w 833226"/>
                  <a:gd name="csY231" fmla="*/ 573103 h 738498"/>
                  <a:gd name="csX232" fmla="*/ 146683 w 833226"/>
                  <a:gd name="csY232" fmla="*/ 574889 h 738498"/>
                  <a:gd name="csX233" fmla="*/ 132855 w 833226"/>
                  <a:gd name="csY233" fmla="*/ 578484 h 738498"/>
                  <a:gd name="csX234" fmla="*/ 128137 w 833226"/>
                  <a:gd name="csY234" fmla="*/ 580686 h 738498"/>
                  <a:gd name="csX235" fmla="*/ 123554 w 833226"/>
                  <a:gd name="csY235" fmla="*/ 582820 h 738498"/>
                  <a:gd name="csX236" fmla="*/ 112366 w 833226"/>
                  <a:gd name="csY236" fmla="*/ 582932 h 738498"/>
                  <a:gd name="csX237" fmla="*/ 111051 w 833226"/>
                  <a:gd name="csY237" fmla="*/ 582921 h 738498"/>
                  <a:gd name="csX238" fmla="*/ 102907 w 833226"/>
                  <a:gd name="csY238" fmla="*/ 581944 h 738498"/>
                  <a:gd name="csX239" fmla="*/ 86113 w 833226"/>
                  <a:gd name="csY239" fmla="*/ 580989 h 738498"/>
                  <a:gd name="csX240" fmla="*/ 75543 w 833226"/>
                  <a:gd name="csY240" fmla="*/ 580989 h 738498"/>
                  <a:gd name="csX241" fmla="*/ 60120 w 833226"/>
                  <a:gd name="csY241" fmla="*/ 585538 h 738498"/>
                  <a:gd name="csX242" fmla="*/ 45539 w 833226"/>
                  <a:gd name="csY242" fmla="*/ 594648 h 738498"/>
                  <a:gd name="csX243" fmla="*/ 39350 w 833226"/>
                  <a:gd name="csY243" fmla="*/ 604050 h 738498"/>
                  <a:gd name="csX244" fmla="*/ 28195 w 833226"/>
                  <a:gd name="csY244" fmla="*/ 632403 h 738498"/>
                  <a:gd name="csX245" fmla="*/ 21781 w 833226"/>
                  <a:gd name="csY245" fmla="*/ 642119 h 738498"/>
                  <a:gd name="csX246" fmla="*/ 19759 w 833226"/>
                  <a:gd name="csY246" fmla="*/ 645669 h 738498"/>
                  <a:gd name="csX247" fmla="*/ 18107 w 833226"/>
                  <a:gd name="csY247" fmla="*/ 648736 h 738498"/>
                  <a:gd name="csX248" fmla="*/ 17759 w 833226"/>
                  <a:gd name="csY248" fmla="*/ 660059 h 738498"/>
                  <a:gd name="csX249" fmla="*/ 19646 w 833226"/>
                  <a:gd name="csY249" fmla="*/ 665540 h 738498"/>
                  <a:gd name="csX250" fmla="*/ 20253 w 833226"/>
                  <a:gd name="csY250" fmla="*/ 667394 h 738498"/>
                  <a:gd name="csX251" fmla="*/ 22141 w 833226"/>
                  <a:gd name="csY251" fmla="*/ 667910 h 738498"/>
                  <a:gd name="csX252" fmla="*/ 31846 w 833226"/>
                  <a:gd name="csY252" fmla="*/ 670449 h 738498"/>
                  <a:gd name="csX253" fmla="*/ 33205 w 833226"/>
                  <a:gd name="csY253" fmla="*/ 672224 h 738498"/>
                  <a:gd name="csX254" fmla="*/ 36080 w 833226"/>
                  <a:gd name="csY254" fmla="*/ 678683 h 738498"/>
                  <a:gd name="csX255" fmla="*/ 36170 w 833226"/>
                  <a:gd name="csY255" fmla="*/ 689366 h 738498"/>
                  <a:gd name="csX256" fmla="*/ 28318 w 833226"/>
                  <a:gd name="csY256" fmla="*/ 694027 h 738498"/>
                  <a:gd name="csX257" fmla="*/ 21489 w 833226"/>
                  <a:gd name="csY257" fmla="*/ 699352 h 738498"/>
                  <a:gd name="csX258" fmla="*/ 20668 w 833226"/>
                  <a:gd name="csY258" fmla="*/ 700038 h 738498"/>
                  <a:gd name="csX259" fmla="*/ 20354 w 833226"/>
                  <a:gd name="csY259" fmla="*/ 701060 h 738498"/>
                  <a:gd name="csX260" fmla="*/ 18253 w 833226"/>
                  <a:gd name="csY260" fmla="*/ 708642 h 738498"/>
                  <a:gd name="csX261" fmla="*/ 25622 w 833226"/>
                  <a:gd name="csY261" fmla="*/ 715472 h 738498"/>
                  <a:gd name="csX262" fmla="*/ 28296 w 833226"/>
                  <a:gd name="csY262" fmla="*/ 717247 h 738498"/>
                  <a:gd name="csX263" fmla="*/ 27689 w 833226"/>
                  <a:gd name="csY263" fmla="*/ 721088 h 738498"/>
                  <a:gd name="csX264" fmla="*/ 23656 w 833226"/>
                  <a:gd name="csY264" fmla="*/ 725918 h 738498"/>
                  <a:gd name="csX265" fmla="*/ 19477 w 833226"/>
                  <a:gd name="csY265" fmla="*/ 729479 h 738498"/>
                  <a:gd name="csX266" fmla="*/ 15658 w 833226"/>
                  <a:gd name="csY266" fmla="*/ 728412 h 738498"/>
                  <a:gd name="csX267" fmla="*/ 15220 w 833226"/>
                  <a:gd name="csY267" fmla="*/ 728299 h 738498"/>
                  <a:gd name="csX268" fmla="*/ 8649 w 833226"/>
                  <a:gd name="csY268" fmla="*/ 728299 h 738498"/>
                  <a:gd name="csX269" fmla="*/ 5122 w 833226"/>
                  <a:gd name="csY269" fmla="*/ 731197 h 738498"/>
                  <a:gd name="csX270" fmla="*/ 0 w 833226"/>
                  <a:gd name="csY270" fmla="*/ 731197 h 738498"/>
                  <a:gd name="csX271" fmla="*/ 0 w 833226"/>
                  <a:gd name="csY271" fmla="*/ 738499 h 738498"/>
                  <a:gd name="csX272" fmla="*/ 7728 w 833226"/>
                  <a:gd name="csY272" fmla="*/ 738499 h 738498"/>
                  <a:gd name="csX273" fmla="*/ 11255 w 833226"/>
                  <a:gd name="csY273" fmla="*/ 735601 h 738498"/>
                  <a:gd name="csX274" fmla="*/ 14310 w 833226"/>
                  <a:gd name="csY274" fmla="*/ 735601 h 738498"/>
                  <a:gd name="csX275" fmla="*/ 17950 w 833226"/>
                  <a:gd name="csY275" fmla="*/ 736668 h 738498"/>
                  <a:gd name="csX276" fmla="*/ 28823 w 833226"/>
                  <a:gd name="csY276" fmla="*/ 731073 h 738498"/>
                  <a:gd name="csX277" fmla="*/ 34587 w 833226"/>
                  <a:gd name="csY277" fmla="*/ 724210 h 738498"/>
                  <a:gd name="csX278" fmla="*/ 36227 w 833226"/>
                  <a:gd name="csY278" fmla="*/ 713763 h 738498"/>
                  <a:gd name="csX279" fmla="*/ 29588 w 833226"/>
                  <a:gd name="csY279" fmla="*/ 709337 h 738498"/>
                  <a:gd name="csX280" fmla="*/ 29432 w 833226"/>
                  <a:gd name="csY280" fmla="*/ 709236 h 738498"/>
                  <a:gd name="csX281" fmla="*/ 26107 w 833226"/>
                  <a:gd name="csY281" fmla="*/ 707192 h 738498"/>
                  <a:gd name="csX282" fmla="*/ 27005 w 833226"/>
                  <a:gd name="csY282" fmla="*/ 704260 h 738498"/>
                  <a:gd name="csX283" fmla="*/ 31869 w 833226"/>
                  <a:gd name="csY283" fmla="*/ 700406 h 738498"/>
                  <a:gd name="csX284" fmla="*/ 42990 w 833226"/>
                  <a:gd name="csY284" fmla="*/ 692948 h 738498"/>
                  <a:gd name="csX285" fmla="*/ 43372 w 833226"/>
                  <a:gd name="csY285" fmla="*/ 677805 h 738498"/>
                  <a:gd name="csX286" fmla="*/ 43361 w 833226"/>
                  <a:gd name="csY286" fmla="*/ 677063 h 738498"/>
                  <a:gd name="csX287" fmla="*/ 39767 w 833226"/>
                  <a:gd name="csY287" fmla="*/ 669009 h 738498"/>
                  <a:gd name="csX288" fmla="*/ 39543 w 833226"/>
                  <a:gd name="csY288" fmla="*/ 668571 h 738498"/>
                  <a:gd name="csX289" fmla="*/ 33545 w 833226"/>
                  <a:gd name="csY289" fmla="*/ 663347 h 738498"/>
                  <a:gd name="csX290" fmla="*/ 25962 w 833226"/>
                  <a:gd name="csY290" fmla="*/ 661393 h 738498"/>
                  <a:gd name="csX291" fmla="*/ 24389 w 833226"/>
                  <a:gd name="csY291" fmla="*/ 656990 h 738498"/>
                  <a:gd name="csX292" fmla="*/ 24064 w 833226"/>
                  <a:gd name="csY292" fmla="*/ 652969 h 738498"/>
                  <a:gd name="csX293" fmla="*/ 26355 w 833226"/>
                  <a:gd name="csY293" fmla="*/ 648802 h 738498"/>
                  <a:gd name="csX294" fmla="*/ 27332 w 833226"/>
                  <a:gd name="csY294" fmla="*/ 646869 h 738498"/>
                  <a:gd name="csX295" fmla="*/ 34533 w 833226"/>
                  <a:gd name="csY295" fmla="*/ 636029 h 738498"/>
                  <a:gd name="csX296" fmla="*/ 34724 w 833226"/>
                  <a:gd name="csY296" fmla="*/ 635738 h 738498"/>
                  <a:gd name="csX297" fmla="*/ 45867 w 833226"/>
                  <a:gd name="csY297" fmla="*/ 607430 h 738498"/>
                  <a:gd name="csX298" fmla="*/ 50765 w 833226"/>
                  <a:gd name="csY298" fmla="*/ 599993 h 738498"/>
                  <a:gd name="csX299" fmla="*/ 63143 w 833226"/>
                  <a:gd name="csY299" fmla="*/ 592253 h 738498"/>
                  <a:gd name="csX300" fmla="*/ 76600 w 833226"/>
                  <a:gd name="csY300" fmla="*/ 588288 h 738498"/>
                  <a:gd name="csX301" fmla="*/ 86339 w 833226"/>
                  <a:gd name="csY301" fmla="*/ 588288 h 738498"/>
                  <a:gd name="csX302" fmla="*/ 86788 w 833226"/>
                  <a:gd name="csY302" fmla="*/ 588266 h 738498"/>
                  <a:gd name="csX303" fmla="*/ 98403 w 833226"/>
                  <a:gd name="csY303" fmla="*/ 587682 h 738498"/>
                  <a:gd name="csX304" fmla="*/ 111052 w 833226"/>
                  <a:gd name="csY304" fmla="*/ 590221 h 738498"/>
                  <a:gd name="csX305" fmla="*/ 112243 w 833226"/>
                  <a:gd name="csY305" fmla="*/ 590232 h 738498"/>
                  <a:gd name="csX306" fmla="*/ 126487 w 833226"/>
                  <a:gd name="csY306" fmla="*/ 589513 h 738498"/>
                  <a:gd name="csX307" fmla="*/ 131194 w 833226"/>
                  <a:gd name="csY307" fmla="*/ 587311 h 738498"/>
                  <a:gd name="csX308" fmla="*/ 136070 w 833226"/>
                  <a:gd name="csY308" fmla="*/ 585042 h 738498"/>
                  <a:gd name="csX309" fmla="*/ 146685 w 833226"/>
                  <a:gd name="csY309" fmla="*/ 582188 h 738498"/>
                  <a:gd name="csX310" fmla="*/ 155851 w 833226"/>
                  <a:gd name="csY310" fmla="*/ 580268 h 738498"/>
                  <a:gd name="csX311" fmla="*/ 193842 w 833226"/>
                  <a:gd name="csY311" fmla="*/ 580268 h 738498"/>
                  <a:gd name="csX312" fmla="*/ 198100 w 833226"/>
                  <a:gd name="csY312" fmla="*/ 581863 h 738498"/>
                  <a:gd name="csX313" fmla="*/ 202907 w 833226"/>
                  <a:gd name="csY313" fmla="*/ 584536 h 738498"/>
                  <a:gd name="csX314" fmla="*/ 209456 w 833226"/>
                  <a:gd name="csY314" fmla="*/ 593938 h 738498"/>
                  <a:gd name="csX315" fmla="*/ 211737 w 833226"/>
                  <a:gd name="csY315" fmla="*/ 601745 h 738498"/>
                  <a:gd name="csX316" fmla="*/ 217578 w 833226"/>
                  <a:gd name="csY316" fmla="*/ 609147 h 738498"/>
                  <a:gd name="csX317" fmla="*/ 226655 w 833226"/>
                  <a:gd name="csY317" fmla="*/ 612934 h 738498"/>
                  <a:gd name="csX318" fmla="*/ 234283 w 833226"/>
                  <a:gd name="csY318" fmla="*/ 613697 h 738498"/>
                  <a:gd name="csX319" fmla="*/ 244606 w 833226"/>
                  <a:gd name="csY319" fmla="*/ 610877 h 738498"/>
                  <a:gd name="csX320" fmla="*/ 263219 w 833226"/>
                  <a:gd name="csY320" fmla="*/ 615618 h 738498"/>
                  <a:gd name="csX321" fmla="*/ 279709 w 833226"/>
                  <a:gd name="csY321" fmla="*/ 627109 h 738498"/>
                  <a:gd name="csX322" fmla="*/ 293020 w 833226"/>
                  <a:gd name="csY322" fmla="*/ 635748 h 738498"/>
                  <a:gd name="csX323" fmla="*/ 305983 w 833226"/>
                  <a:gd name="csY323" fmla="*/ 632501 h 738498"/>
                  <a:gd name="csX324" fmla="*/ 309229 w 833226"/>
                  <a:gd name="csY324" fmla="*/ 638241 h 738498"/>
                  <a:gd name="csX325" fmla="*/ 327596 w 833226"/>
                  <a:gd name="csY325" fmla="*/ 650149 h 738498"/>
                  <a:gd name="csX326" fmla="*/ 327900 w 833226"/>
                  <a:gd name="csY326" fmla="*/ 650272 h 738498"/>
                  <a:gd name="csX327" fmla="*/ 340503 w 833226"/>
                  <a:gd name="csY327" fmla="*/ 655619 h 738498"/>
                  <a:gd name="csX328" fmla="*/ 354140 w 833226"/>
                  <a:gd name="csY328" fmla="*/ 655339 h 738498"/>
                  <a:gd name="csX329" fmla="*/ 354342 w 833226"/>
                  <a:gd name="csY329" fmla="*/ 655306 h 738498"/>
                  <a:gd name="csX330" fmla="*/ 367822 w 833226"/>
                  <a:gd name="csY330" fmla="*/ 651408 h 738498"/>
                  <a:gd name="csX331" fmla="*/ 375237 w 833226"/>
                  <a:gd name="csY331" fmla="*/ 640748 h 738498"/>
                  <a:gd name="csX332" fmla="*/ 379538 w 833226"/>
                  <a:gd name="csY332" fmla="*/ 635682 h 738498"/>
                  <a:gd name="csX333" fmla="*/ 383121 w 833226"/>
                  <a:gd name="csY333" fmla="*/ 635468 h 738498"/>
                  <a:gd name="csX334" fmla="*/ 383716 w 833226"/>
                  <a:gd name="csY334" fmla="*/ 635378 h 738498"/>
                  <a:gd name="csX335" fmla="*/ 387132 w 833226"/>
                  <a:gd name="csY335" fmla="*/ 634659 h 738498"/>
                  <a:gd name="csX336" fmla="*/ 399926 w 833226"/>
                  <a:gd name="csY336" fmla="*/ 646623 h 738498"/>
                  <a:gd name="csX337" fmla="*/ 400465 w 833226"/>
                  <a:gd name="csY337" fmla="*/ 647150 h 738498"/>
                  <a:gd name="csX338" fmla="*/ 415282 w 833226"/>
                  <a:gd name="csY338" fmla="*/ 652868 h 738498"/>
                  <a:gd name="csX339" fmla="*/ 415698 w 833226"/>
                  <a:gd name="csY339" fmla="*/ 652925 h 738498"/>
                  <a:gd name="csX340" fmla="*/ 435211 w 833226"/>
                  <a:gd name="csY340" fmla="*/ 655373 h 738498"/>
                  <a:gd name="csX341" fmla="*/ 450926 w 833226"/>
                  <a:gd name="csY341" fmla="*/ 649151 h 738498"/>
                  <a:gd name="csX342" fmla="*/ 464248 w 833226"/>
                  <a:gd name="csY342" fmla="*/ 642478 h 738498"/>
                  <a:gd name="csX343" fmla="*/ 477818 w 833226"/>
                  <a:gd name="csY343" fmla="*/ 640445 h 738498"/>
                  <a:gd name="csX344" fmla="*/ 484254 w 833226"/>
                  <a:gd name="csY344" fmla="*/ 640039 h 738498"/>
                  <a:gd name="csX345" fmla="*/ 488276 w 833226"/>
                  <a:gd name="csY345" fmla="*/ 639770 h 738498"/>
                  <a:gd name="csX346" fmla="*/ 496576 w 833226"/>
                  <a:gd name="csY346" fmla="*/ 646745 h 738498"/>
                  <a:gd name="csX347" fmla="*/ 497846 w 833226"/>
                  <a:gd name="csY347" fmla="*/ 647869 h 738498"/>
                  <a:gd name="csX348" fmla="*/ 519593 w 833226"/>
                  <a:gd name="csY348" fmla="*/ 644724 h 738498"/>
                  <a:gd name="csX349" fmla="*/ 531814 w 833226"/>
                  <a:gd name="csY349" fmla="*/ 642848 h 738498"/>
                  <a:gd name="csX350" fmla="*/ 543250 w 833226"/>
                  <a:gd name="csY350" fmla="*/ 642151 h 738498"/>
                  <a:gd name="csX351" fmla="*/ 552338 w 833226"/>
                  <a:gd name="csY351" fmla="*/ 641567 h 738498"/>
                  <a:gd name="csX352" fmla="*/ 556450 w 833226"/>
                  <a:gd name="csY352" fmla="*/ 641960 h 738498"/>
                  <a:gd name="csX353" fmla="*/ 559067 w 833226"/>
                  <a:gd name="csY353" fmla="*/ 642253 h 738498"/>
                  <a:gd name="csX354" fmla="*/ 565200 w 833226"/>
                  <a:gd name="csY354" fmla="*/ 642848 h 738498"/>
                  <a:gd name="csX355" fmla="*/ 566177 w 833226"/>
                  <a:gd name="csY355" fmla="*/ 642735 h 738498"/>
                  <a:gd name="csX356" fmla="*/ 570344 w 833226"/>
                  <a:gd name="csY356" fmla="*/ 640039 h 738498"/>
                  <a:gd name="csX357" fmla="*/ 571961 w 833226"/>
                  <a:gd name="csY357" fmla="*/ 638287 h 738498"/>
                  <a:gd name="csX358" fmla="*/ 572556 w 833226"/>
                  <a:gd name="csY358" fmla="*/ 637635 h 738498"/>
                  <a:gd name="csX359" fmla="*/ 565547 w 833226"/>
                  <a:gd name="csY359" fmla="*/ 629581 h 738498"/>
                  <a:gd name="csX360" fmla="*/ 565243 w 833226"/>
                  <a:gd name="csY360" fmla="*/ 629266 h 738498"/>
                  <a:gd name="csX361" fmla="*/ 556235 w 833226"/>
                  <a:gd name="csY361" fmla="*/ 623750 h 738498"/>
                  <a:gd name="csX362" fmla="*/ 545170 w 833226"/>
                  <a:gd name="csY362" fmla="*/ 619796 h 738498"/>
                  <a:gd name="csX363" fmla="*/ 533903 w 833226"/>
                  <a:gd name="csY363" fmla="*/ 612945 h 738498"/>
                  <a:gd name="csX364" fmla="*/ 528208 w 833226"/>
                  <a:gd name="csY364" fmla="*/ 603699 h 738498"/>
                  <a:gd name="csX365" fmla="*/ 527635 w 833226"/>
                  <a:gd name="csY365" fmla="*/ 603284 h 738498"/>
                  <a:gd name="csX366" fmla="*/ 521052 w 833226"/>
                  <a:gd name="csY366" fmla="*/ 599925 h 738498"/>
                  <a:gd name="csX367" fmla="*/ 509887 w 833226"/>
                  <a:gd name="csY367" fmla="*/ 597442 h 738498"/>
                  <a:gd name="csX368" fmla="*/ 506303 w 833226"/>
                  <a:gd name="csY368" fmla="*/ 594836 h 738498"/>
                  <a:gd name="csX369" fmla="*/ 508539 w 833226"/>
                  <a:gd name="csY369" fmla="*/ 589074 h 738498"/>
                  <a:gd name="csX370" fmla="*/ 511561 w 833226"/>
                  <a:gd name="csY370" fmla="*/ 582390 h 738498"/>
                  <a:gd name="csX371" fmla="*/ 504697 w 833226"/>
                  <a:gd name="csY371" fmla="*/ 575234 h 738498"/>
                  <a:gd name="csX372" fmla="*/ 497946 w 833226"/>
                  <a:gd name="csY372" fmla="*/ 573133 h 738498"/>
                  <a:gd name="csX373" fmla="*/ 496026 w 833226"/>
                  <a:gd name="csY373" fmla="*/ 572526 h 738498"/>
                  <a:gd name="csX374" fmla="*/ 489095 w 833226"/>
                  <a:gd name="csY374" fmla="*/ 578379 h 738498"/>
                  <a:gd name="csX375" fmla="*/ 484321 w 833226"/>
                  <a:gd name="csY375" fmla="*/ 578738 h 738498"/>
                  <a:gd name="csX376" fmla="*/ 478379 w 833226"/>
                  <a:gd name="csY376" fmla="*/ 578142 h 738498"/>
                  <a:gd name="csX377" fmla="*/ 469234 w 833226"/>
                  <a:gd name="csY377" fmla="*/ 572143 h 738498"/>
                  <a:gd name="csX378" fmla="*/ 470447 w 833226"/>
                  <a:gd name="csY378" fmla="*/ 563562 h 738498"/>
                  <a:gd name="csX379" fmla="*/ 463909 w 833226"/>
                  <a:gd name="csY379" fmla="*/ 562337 h 738498"/>
                  <a:gd name="csX380" fmla="*/ 461438 w 833226"/>
                  <a:gd name="csY380" fmla="*/ 557237 h 738498"/>
                  <a:gd name="csX381" fmla="*/ 454507 w 833226"/>
                  <a:gd name="csY381" fmla="*/ 548778 h 738498"/>
                  <a:gd name="csX382" fmla="*/ 442364 w 833226"/>
                  <a:gd name="csY382" fmla="*/ 536568 h 738498"/>
                  <a:gd name="csX383" fmla="*/ 442049 w 833226"/>
                  <a:gd name="csY383" fmla="*/ 536264 h 738498"/>
                  <a:gd name="csX384" fmla="*/ 429120 w 833226"/>
                  <a:gd name="csY384" fmla="*/ 528929 h 738498"/>
                  <a:gd name="csX385" fmla="*/ 421335 w 833226"/>
                  <a:gd name="csY385" fmla="*/ 514921 h 738498"/>
                  <a:gd name="csX386" fmla="*/ 414652 w 833226"/>
                  <a:gd name="csY386" fmla="*/ 507677 h 738498"/>
                  <a:gd name="csX387" fmla="*/ 407755 w 833226"/>
                  <a:gd name="csY387" fmla="*/ 505238 h 738498"/>
                  <a:gd name="csX388" fmla="*/ 401554 w 833226"/>
                  <a:gd name="csY388" fmla="*/ 505238 h 738498"/>
                  <a:gd name="csX389" fmla="*/ 395016 w 833226"/>
                  <a:gd name="csY389" fmla="*/ 508766 h 738498"/>
                  <a:gd name="csX390" fmla="*/ 388411 w 833226"/>
                  <a:gd name="csY390" fmla="*/ 502633 h 738498"/>
                  <a:gd name="csX391" fmla="*/ 385423 w 833226"/>
                  <a:gd name="csY391" fmla="*/ 496904 h 738498"/>
                  <a:gd name="csX392" fmla="*/ 386658 w 833226"/>
                  <a:gd name="csY392" fmla="*/ 489782 h 738498"/>
                  <a:gd name="csX393" fmla="*/ 387096 w 833226"/>
                  <a:gd name="csY393" fmla="*/ 479043 h 738498"/>
                  <a:gd name="csX394" fmla="*/ 387568 w 833226"/>
                  <a:gd name="csY394" fmla="*/ 474966 h 738498"/>
                  <a:gd name="csX395" fmla="*/ 387590 w 833226"/>
                  <a:gd name="csY395" fmla="*/ 469000 h 738498"/>
                  <a:gd name="csX396" fmla="*/ 379951 w 833226"/>
                  <a:gd name="csY396" fmla="*/ 465788 h 738498"/>
                  <a:gd name="csX397" fmla="*/ 379064 w 833226"/>
                  <a:gd name="csY397" fmla="*/ 465855 h 738498"/>
                  <a:gd name="csX398" fmla="*/ 375828 w 833226"/>
                  <a:gd name="csY398" fmla="*/ 466013 h 738498"/>
                  <a:gd name="csX399" fmla="*/ 373873 w 833226"/>
                  <a:gd name="csY399" fmla="*/ 464935 h 738498"/>
                  <a:gd name="csX400" fmla="*/ 370616 w 833226"/>
                  <a:gd name="csY400" fmla="*/ 463149 h 738498"/>
                  <a:gd name="csX401" fmla="*/ 370380 w 833226"/>
                  <a:gd name="csY401" fmla="*/ 460554 h 738498"/>
                  <a:gd name="csX402" fmla="*/ 370380 w 833226"/>
                  <a:gd name="csY402" fmla="*/ 447232 h 738498"/>
                  <a:gd name="csX403" fmla="*/ 370369 w 833226"/>
                  <a:gd name="csY403" fmla="*/ 446906 h 738498"/>
                  <a:gd name="csX404" fmla="*/ 369650 w 833226"/>
                  <a:gd name="csY404" fmla="*/ 437549 h 738498"/>
                  <a:gd name="csX405" fmla="*/ 370134 w 833226"/>
                  <a:gd name="csY405" fmla="*/ 428248 h 738498"/>
                  <a:gd name="csX406" fmla="*/ 370145 w 833226"/>
                  <a:gd name="csY406" fmla="*/ 427933 h 738498"/>
                  <a:gd name="csX407" fmla="*/ 368089 w 833226"/>
                  <a:gd name="csY407" fmla="*/ 412150 h 738498"/>
                  <a:gd name="csX408" fmla="*/ 367865 w 833226"/>
                  <a:gd name="csY408" fmla="*/ 405175 h 738498"/>
                  <a:gd name="csX409" fmla="*/ 368427 w 833226"/>
                  <a:gd name="csY409" fmla="*/ 401029 h 738498"/>
                  <a:gd name="csX410" fmla="*/ 372381 w 833226"/>
                  <a:gd name="csY410" fmla="*/ 395200 h 738498"/>
                  <a:gd name="csX411" fmla="*/ 380165 w 833226"/>
                  <a:gd name="csY411" fmla="*/ 386472 h 738498"/>
                  <a:gd name="csX412" fmla="*/ 386534 w 833226"/>
                  <a:gd name="csY412" fmla="*/ 377103 h 738498"/>
                  <a:gd name="csX413" fmla="*/ 395881 w 833226"/>
                  <a:gd name="csY413" fmla="*/ 362477 h 738498"/>
                  <a:gd name="csX414" fmla="*/ 404553 w 833226"/>
                  <a:gd name="csY414" fmla="*/ 349481 h 738498"/>
                  <a:gd name="csX415" fmla="*/ 404665 w 833226"/>
                  <a:gd name="csY415" fmla="*/ 349301 h 738498"/>
                  <a:gd name="csX416" fmla="*/ 409350 w 833226"/>
                  <a:gd name="csY416" fmla="*/ 341157 h 738498"/>
                  <a:gd name="csX417" fmla="*/ 410900 w 833226"/>
                  <a:gd name="csY417" fmla="*/ 338562 h 738498"/>
                  <a:gd name="csX418" fmla="*/ 413551 w 833226"/>
                  <a:gd name="csY418" fmla="*/ 333922 h 738498"/>
                  <a:gd name="csX419" fmla="*/ 413585 w 833226"/>
                  <a:gd name="csY419" fmla="*/ 333855 h 738498"/>
                  <a:gd name="csX420" fmla="*/ 418640 w 833226"/>
                  <a:gd name="csY420" fmla="*/ 325498 h 738498"/>
                  <a:gd name="csX421" fmla="*/ 419224 w 833226"/>
                  <a:gd name="csY421" fmla="*/ 325116 h 738498"/>
                  <a:gd name="csX422" fmla="*/ 421537 w 833226"/>
                  <a:gd name="csY422" fmla="*/ 325116 h 738498"/>
                  <a:gd name="csX423" fmla="*/ 425907 w 833226"/>
                  <a:gd name="csY423" fmla="*/ 327453 h 738498"/>
                  <a:gd name="csX424" fmla="*/ 426357 w 833226"/>
                  <a:gd name="csY424" fmla="*/ 330048 h 738498"/>
                  <a:gd name="csX425" fmla="*/ 422312 w 833226"/>
                  <a:gd name="csY425" fmla="*/ 338124 h 738498"/>
                  <a:gd name="csX426" fmla="*/ 417100 w 833226"/>
                  <a:gd name="csY426" fmla="*/ 355177 h 738498"/>
                  <a:gd name="csX427" fmla="*/ 417460 w 833226"/>
                  <a:gd name="csY427" fmla="*/ 364208 h 738498"/>
                  <a:gd name="csX428" fmla="*/ 419695 w 833226"/>
                  <a:gd name="csY428" fmla="*/ 365074 h 738498"/>
                  <a:gd name="csX429" fmla="*/ 428154 w 833226"/>
                  <a:gd name="csY429" fmla="*/ 367714 h 738498"/>
                  <a:gd name="csX430" fmla="*/ 434601 w 833226"/>
                  <a:gd name="csY430" fmla="*/ 368489 h 738498"/>
                  <a:gd name="csX431" fmla="*/ 435051 w 833226"/>
                  <a:gd name="csY431" fmla="*/ 377722 h 738498"/>
                  <a:gd name="csX432" fmla="*/ 440218 w 833226"/>
                  <a:gd name="csY432" fmla="*/ 379654 h 738498"/>
                  <a:gd name="csX433" fmla="*/ 450372 w 833226"/>
                  <a:gd name="csY433" fmla="*/ 377497 h 738498"/>
                  <a:gd name="csX434" fmla="*/ 454719 w 833226"/>
                  <a:gd name="csY434" fmla="*/ 372645 h 738498"/>
                  <a:gd name="csX435" fmla="*/ 464660 w 833226"/>
                  <a:gd name="csY435" fmla="*/ 368455 h 738498"/>
                  <a:gd name="csX436" fmla="*/ 469063 w 833226"/>
                  <a:gd name="csY436" fmla="*/ 366983 h 738498"/>
                  <a:gd name="csX437" fmla="*/ 477005 w 833226"/>
                  <a:gd name="csY437" fmla="*/ 370039 h 738498"/>
                  <a:gd name="csX438" fmla="*/ 483576 w 833226"/>
                  <a:gd name="csY438" fmla="*/ 373600 h 738498"/>
                  <a:gd name="csX439" fmla="*/ 492361 w 833226"/>
                  <a:gd name="csY439" fmla="*/ 372623 h 738498"/>
                  <a:gd name="csX440" fmla="*/ 500920 w 833226"/>
                  <a:gd name="csY440" fmla="*/ 365130 h 738498"/>
                  <a:gd name="csX441" fmla="*/ 509850 w 833226"/>
                  <a:gd name="csY441" fmla="*/ 354538 h 738498"/>
                  <a:gd name="csX442" fmla="*/ 508120 w 833226"/>
                  <a:gd name="csY442" fmla="*/ 343956 h 738498"/>
                  <a:gd name="csX443" fmla="*/ 512411 w 833226"/>
                  <a:gd name="csY443" fmla="*/ 336553 h 738498"/>
                  <a:gd name="csX444" fmla="*/ 513646 w 833226"/>
                  <a:gd name="csY444" fmla="*/ 324904 h 738498"/>
                  <a:gd name="csX445" fmla="*/ 518859 w 833226"/>
                  <a:gd name="csY445" fmla="*/ 314704 h 738498"/>
                  <a:gd name="csX446" fmla="*/ 527732 w 833226"/>
                  <a:gd name="csY446" fmla="*/ 295899 h 738498"/>
                  <a:gd name="csX447" fmla="*/ 528283 w 833226"/>
                  <a:gd name="csY447" fmla="*/ 294720 h 738498"/>
                  <a:gd name="csX448" fmla="*/ 527980 w 833226"/>
                  <a:gd name="csY448" fmla="*/ 293473 h 738498"/>
                  <a:gd name="csX449" fmla="*/ 527789 w 833226"/>
                  <a:gd name="csY449" fmla="*/ 291305 h 738498"/>
                  <a:gd name="csX450" fmla="*/ 532147 w 833226"/>
                  <a:gd name="csY450" fmla="*/ 286868 h 738498"/>
                  <a:gd name="csX451" fmla="*/ 534618 w 833226"/>
                  <a:gd name="csY451" fmla="*/ 287677 h 738498"/>
                  <a:gd name="csX452" fmla="*/ 541280 w 833226"/>
                  <a:gd name="csY452" fmla="*/ 291092 h 738498"/>
                  <a:gd name="csX453" fmla="*/ 553760 w 833226"/>
                  <a:gd name="csY453" fmla="*/ 286082 h 738498"/>
                  <a:gd name="csX454" fmla="*/ 554445 w 833226"/>
                  <a:gd name="csY454" fmla="*/ 285756 h 738498"/>
                  <a:gd name="csX455" fmla="*/ 554951 w 833226"/>
                  <a:gd name="csY455" fmla="*/ 285183 h 738498"/>
                  <a:gd name="csX456" fmla="*/ 559107 w 833226"/>
                  <a:gd name="csY456" fmla="*/ 279342 h 738498"/>
                  <a:gd name="csX457" fmla="*/ 559938 w 833226"/>
                  <a:gd name="csY457" fmla="*/ 270648 h 738498"/>
                  <a:gd name="csX458" fmla="*/ 560511 w 833226"/>
                  <a:gd name="csY458" fmla="*/ 269772 h 738498"/>
                  <a:gd name="csX459" fmla="*/ 567790 w 833226"/>
                  <a:gd name="csY459" fmla="*/ 269907 h 738498"/>
                  <a:gd name="csX460" fmla="*/ 568419 w 833226"/>
                  <a:gd name="csY460" fmla="*/ 269929 h 738498"/>
                  <a:gd name="csX461" fmla="*/ 569014 w 833226"/>
                  <a:gd name="csY461" fmla="*/ 269738 h 738498"/>
                  <a:gd name="csX462" fmla="*/ 574474 w 833226"/>
                  <a:gd name="csY462" fmla="*/ 267110 h 738498"/>
                  <a:gd name="csX463" fmla="*/ 574676 w 833226"/>
                  <a:gd name="csY463" fmla="*/ 266930 h 738498"/>
                  <a:gd name="csX464" fmla="*/ 582965 w 833226"/>
                  <a:gd name="csY464" fmla="*/ 260325 h 738498"/>
                  <a:gd name="csX465" fmla="*/ 590177 w 833226"/>
                  <a:gd name="csY465" fmla="*/ 257000 h 738498"/>
                  <a:gd name="csX466" fmla="*/ 596051 w 833226"/>
                  <a:gd name="csY466" fmla="*/ 256472 h 738498"/>
                  <a:gd name="csX467" fmla="*/ 600185 w 833226"/>
                  <a:gd name="csY467" fmla="*/ 257483 h 738498"/>
                  <a:gd name="csX468" fmla="*/ 603510 w 833226"/>
                  <a:gd name="csY468" fmla="*/ 264325 h 738498"/>
                  <a:gd name="csX469" fmla="*/ 609228 w 833226"/>
                  <a:gd name="csY469" fmla="*/ 271154 h 738498"/>
                  <a:gd name="csX470" fmla="*/ 610239 w 833226"/>
                  <a:gd name="csY470" fmla="*/ 272367 h 738498"/>
                  <a:gd name="csX471" fmla="*/ 618798 w 833226"/>
                  <a:gd name="csY471" fmla="*/ 272929 h 738498"/>
                  <a:gd name="csX472" fmla="*/ 624100 w 833226"/>
                  <a:gd name="csY472" fmla="*/ 274468 h 738498"/>
                  <a:gd name="csX473" fmla="*/ 624718 w 833226"/>
                  <a:gd name="csY473" fmla="*/ 274435 h 738498"/>
                  <a:gd name="csX474" fmla="*/ 632704 w 833226"/>
                  <a:gd name="csY474" fmla="*/ 273896 h 738498"/>
                  <a:gd name="csX475" fmla="*/ 637939 w 833226"/>
                  <a:gd name="csY475" fmla="*/ 269268 h 738498"/>
                  <a:gd name="csX476" fmla="*/ 637444 w 833226"/>
                  <a:gd name="csY476" fmla="*/ 256417 h 738498"/>
                  <a:gd name="csX477" fmla="*/ 635175 w 833226"/>
                  <a:gd name="csY477" fmla="*/ 248453 h 738498"/>
                  <a:gd name="csX478" fmla="*/ 636299 w 833226"/>
                  <a:gd name="csY478" fmla="*/ 245095 h 738498"/>
                  <a:gd name="csX479" fmla="*/ 638219 w 833226"/>
                  <a:gd name="csY479" fmla="*/ 226986 h 738498"/>
                  <a:gd name="csX480" fmla="*/ 642151 w 833226"/>
                  <a:gd name="csY480" fmla="*/ 225222 h 738498"/>
                  <a:gd name="csX481" fmla="*/ 644286 w 833226"/>
                  <a:gd name="csY481" fmla="*/ 225290 h 738498"/>
                  <a:gd name="csX482" fmla="*/ 660798 w 833226"/>
                  <a:gd name="csY482" fmla="*/ 225143 h 738498"/>
                  <a:gd name="csX483" fmla="*/ 681164 w 833226"/>
                  <a:gd name="csY483" fmla="*/ 220021 h 738498"/>
                  <a:gd name="csX484" fmla="*/ 683456 w 833226"/>
                  <a:gd name="csY484" fmla="*/ 218921 h 738498"/>
                  <a:gd name="csX485" fmla="*/ 689421 w 833226"/>
                  <a:gd name="csY485" fmla="*/ 215820 h 738498"/>
                  <a:gd name="csX486" fmla="*/ 696172 w 833226"/>
                  <a:gd name="csY486" fmla="*/ 205440 h 738498"/>
                  <a:gd name="csX487" fmla="*/ 696138 w 833226"/>
                  <a:gd name="csY487" fmla="*/ 205946 h 738498"/>
                  <a:gd name="csX488" fmla="*/ 698924 w 833226"/>
                  <a:gd name="csY488" fmla="*/ 196454 h 738498"/>
                  <a:gd name="csX489" fmla="*/ 701856 w 833226"/>
                  <a:gd name="csY489" fmla="*/ 194983 h 738498"/>
                  <a:gd name="csX490" fmla="*/ 707899 w 833226"/>
                  <a:gd name="csY490" fmla="*/ 190994 h 738498"/>
                  <a:gd name="csX491" fmla="*/ 702721 w 833226"/>
                  <a:gd name="csY491" fmla="*/ 181334 h 738498"/>
                  <a:gd name="csX492" fmla="*/ 696183 w 833226"/>
                  <a:gd name="csY492" fmla="*/ 172045 h 738498"/>
                  <a:gd name="csX493" fmla="*/ 696273 w 833226"/>
                  <a:gd name="csY493" fmla="*/ 161755 h 738498"/>
                  <a:gd name="csX494" fmla="*/ 681321 w 833226"/>
                  <a:gd name="csY494" fmla="*/ 153363 h 738498"/>
                  <a:gd name="csX495" fmla="*/ 675974 w 833226"/>
                  <a:gd name="csY495" fmla="*/ 149624 h 738498"/>
                  <a:gd name="csX496" fmla="*/ 673908 w 833226"/>
                  <a:gd name="csY496" fmla="*/ 136323 h 738498"/>
                  <a:gd name="csX497" fmla="*/ 664685 w 833226"/>
                  <a:gd name="csY497" fmla="*/ 126022 h 738498"/>
                  <a:gd name="csX498" fmla="*/ 664651 w 833226"/>
                  <a:gd name="csY498" fmla="*/ 123911 h 738498"/>
                  <a:gd name="csX499" fmla="*/ 673491 w 833226"/>
                  <a:gd name="csY499" fmla="*/ 122563 h 738498"/>
                  <a:gd name="csX500" fmla="*/ 676187 w 833226"/>
                  <a:gd name="csY500" fmla="*/ 122226 h 738498"/>
                  <a:gd name="csX501" fmla="*/ 677871 w 833226"/>
                  <a:gd name="csY501" fmla="*/ 112105 h 738498"/>
                  <a:gd name="csX502" fmla="*/ 681298 w 833226"/>
                  <a:gd name="csY502" fmla="*/ 102209 h 738498"/>
                  <a:gd name="csX503" fmla="*/ 685746 w 833226"/>
                  <a:gd name="csY503" fmla="*/ 95223 h 738498"/>
                  <a:gd name="csX504" fmla="*/ 686005 w 833226"/>
                  <a:gd name="csY504" fmla="*/ 94807 h 738498"/>
                  <a:gd name="csX505" fmla="*/ 689667 w 833226"/>
                  <a:gd name="csY505" fmla="*/ 82911 h 738498"/>
                  <a:gd name="csX506" fmla="*/ 678040 w 833226"/>
                  <a:gd name="csY506" fmla="*/ 77744 h 738498"/>
                  <a:gd name="csX507" fmla="*/ 671750 w 833226"/>
                  <a:gd name="csY507" fmla="*/ 76114 h 738498"/>
                  <a:gd name="csX508" fmla="*/ 672165 w 833226"/>
                  <a:gd name="csY508" fmla="*/ 73744 h 738498"/>
                  <a:gd name="csX509" fmla="*/ 679163 w 833226"/>
                  <a:gd name="csY509" fmla="*/ 70138 h 738498"/>
                  <a:gd name="csX510" fmla="*/ 691070 w 833226"/>
                  <a:gd name="csY510" fmla="*/ 66285 h 738498"/>
                  <a:gd name="csX511" fmla="*/ 703775 w 833226"/>
                  <a:gd name="csY511" fmla="*/ 63049 h 738498"/>
                  <a:gd name="csX512" fmla="*/ 710841 w 833226"/>
                  <a:gd name="csY512" fmla="*/ 62218 h 738498"/>
                  <a:gd name="csX513" fmla="*/ 718839 w 833226"/>
                  <a:gd name="csY513" fmla="*/ 59567 h 738498"/>
                  <a:gd name="csX514" fmla="*/ 722749 w 833226"/>
                  <a:gd name="csY514" fmla="*/ 53243 h 738498"/>
                  <a:gd name="csX515" fmla="*/ 728164 w 833226"/>
                  <a:gd name="csY515" fmla="*/ 42560 h 738498"/>
                  <a:gd name="csX516" fmla="*/ 734353 w 833226"/>
                  <a:gd name="csY516" fmla="*/ 28035 h 738498"/>
                  <a:gd name="csX517" fmla="*/ 735139 w 833226"/>
                  <a:gd name="csY517" fmla="*/ 21757 h 738498"/>
                  <a:gd name="csX518" fmla="*/ 735173 w 833226"/>
                  <a:gd name="csY518" fmla="*/ 14511 h 738498"/>
                  <a:gd name="csX519" fmla="*/ 735510 w 833226"/>
                  <a:gd name="csY519" fmla="*/ 14792 h 738498"/>
                  <a:gd name="csX520" fmla="*/ 736330 w 833226"/>
                  <a:gd name="csY520" fmla="*/ 15466 h 738498"/>
                  <a:gd name="csX521" fmla="*/ 740587 w 833226"/>
                  <a:gd name="csY521" fmla="*/ 19229 h 738498"/>
                  <a:gd name="csX522" fmla="*/ 747877 w 833226"/>
                  <a:gd name="csY522" fmla="*/ 24778 h 738498"/>
                  <a:gd name="csX523" fmla="*/ 748394 w 833226"/>
                  <a:gd name="csY523" fmla="*/ 24969 h 738498"/>
                  <a:gd name="csX524" fmla="*/ 754639 w 833226"/>
                  <a:gd name="csY524" fmla="*/ 27317 h 738498"/>
                  <a:gd name="csX525" fmla="*/ 754707 w 833226"/>
                  <a:gd name="csY525" fmla="*/ 27351 h 738498"/>
                  <a:gd name="csX526" fmla="*/ 761121 w 833226"/>
                  <a:gd name="csY526" fmla="*/ 30923 h 738498"/>
                  <a:gd name="csX527" fmla="*/ 761896 w 833226"/>
                  <a:gd name="csY527" fmla="*/ 33440 h 738498"/>
                  <a:gd name="csX528" fmla="*/ 765108 w 833226"/>
                  <a:gd name="csY528" fmla="*/ 38327 h 738498"/>
                  <a:gd name="csX529" fmla="*/ 770399 w 833226"/>
                  <a:gd name="csY529" fmla="*/ 37697 h 738498"/>
                  <a:gd name="csX530" fmla="*/ 777846 w 833226"/>
                  <a:gd name="csY530" fmla="*/ 33934 h 738498"/>
                  <a:gd name="csX531" fmla="*/ 778701 w 833226"/>
                  <a:gd name="csY531" fmla="*/ 31665 h 738498"/>
                  <a:gd name="csX532" fmla="*/ 782644 w 833226"/>
                  <a:gd name="csY532" fmla="*/ 30508 h 738498"/>
                  <a:gd name="csX533" fmla="*/ 792663 w 833226"/>
                  <a:gd name="csY533" fmla="*/ 31743 h 738498"/>
                  <a:gd name="csX534" fmla="*/ 801582 w 833226"/>
                  <a:gd name="csY534" fmla="*/ 31137 h 738498"/>
                  <a:gd name="csX535" fmla="*/ 803323 w 833226"/>
                  <a:gd name="csY535" fmla="*/ 30968 h 738498"/>
                  <a:gd name="csX536" fmla="*/ 803323 w 833226"/>
                  <a:gd name="csY536" fmla="*/ 30957 h 738498"/>
                  <a:gd name="csX537" fmla="*/ 810636 w 833226"/>
                  <a:gd name="csY537" fmla="*/ 27722 h 738498"/>
                  <a:gd name="csX538" fmla="*/ 813175 w 833226"/>
                  <a:gd name="csY538" fmla="*/ 25936 h 738498"/>
                  <a:gd name="csX539" fmla="*/ 814501 w 833226"/>
                  <a:gd name="csY539" fmla="*/ 25059 h 738498"/>
                  <a:gd name="csX540" fmla="*/ 821466 w 833226"/>
                  <a:gd name="csY540" fmla="*/ 18308 h 738498"/>
                  <a:gd name="csX541" fmla="*/ 823139 w 833226"/>
                  <a:gd name="csY541" fmla="*/ 16444 h 738498"/>
                  <a:gd name="csX542" fmla="*/ 825980 w 833226"/>
                  <a:gd name="csY542" fmla="*/ 12972 h 738498"/>
                  <a:gd name="csX543" fmla="*/ 829643 w 833226"/>
                  <a:gd name="csY543" fmla="*/ 8053 h 738498"/>
                  <a:gd name="csX544" fmla="*/ 833226 w 833226"/>
                  <a:gd name="csY544" fmla="*/ 3447 h 738498"/>
                  <a:gd name="csX545" fmla="*/ 826657 w 833226"/>
                  <a:gd name="csY545" fmla="*/ 0 h 7384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  <a:cxn ang="0">
                    <a:pos x="csX274" y="csY274"/>
                  </a:cxn>
                  <a:cxn ang="0">
                    <a:pos x="csX275" y="csY275"/>
                  </a:cxn>
                  <a:cxn ang="0">
                    <a:pos x="csX276" y="csY276"/>
                  </a:cxn>
                  <a:cxn ang="0">
                    <a:pos x="csX277" y="csY277"/>
                  </a:cxn>
                  <a:cxn ang="0">
                    <a:pos x="csX278" y="csY278"/>
                  </a:cxn>
                  <a:cxn ang="0">
                    <a:pos x="csX279" y="csY279"/>
                  </a:cxn>
                  <a:cxn ang="0">
                    <a:pos x="csX280" y="csY280"/>
                  </a:cxn>
                  <a:cxn ang="0">
                    <a:pos x="csX281" y="csY281"/>
                  </a:cxn>
                  <a:cxn ang="0">
                    <a:pos x="csX282" y="csY282"/>
                  </a:cxn>
                  <a:cxn ang="0">
                    <a:pos x="csX283" y="csY283"/>
                  </a:cxn>
                  <a:cxn ang="0">
                    <a:pos x="csX284" y="csY284"/>
                  </a:cxn>
                  <a:cxn ang="0">
                    <a:pos x="csX285" y="csY285"/>
                  </a:cxn>
                  <a:cxn ang="0">
                    <a:pos x="csX286" y="csY286"/>
                  </a:cxn>
                  <a:cxn ang="0">
                    <a:pos x="csX287" y="csY287"/>
                  </a:cxn>
                  <a:cxn ang="0">
                    <a:pos x="csX288" y="csY288"/>
                  </a:cxn>
                  <a:cxn ang="0">
                    <a:pos x="csX289" y="csY289"/>
                  </a:cxn>
                  <a:cxn ang="0">
                    <a:pos x="csX290" y="csY290"/>
                  </a:cxn>
                  <a:cxn ang="0">
                    <a:pos x="csX291" y="csY291"/>
                  </a:cxn>
                  <a:cxn ang="0">
                    <a:pos x="csX292" y="csY292"/>
                  </a:cxn>
                  <a:cxn ang="0">
                    <a:pos x="csX293" y="csY293"/>
                  </a:cxn>
                  <a:cxn ang="0">
                    <a:pos x="csX294" y="csY294"/>
                  </a:cxn>
                  <a:cxn ang="0">
                    <a:pos x="csX295" y="csY295"/>
                  </a:cxn>
                  <a:cxn ang="0">
                    <a:pos x="csX296" y="csY296"/>
                  </a:cxn>
                  <a:cxn ang="0">
                    <a:pos x="csX297" y="csY297"/>
                  </a:cxn>
                  <a:cxn ang="0">
                    <a:pos x="csX298" y="csY298"/>
                  </a:cxn>
                  <a:cxn ang="0">
                    <a:pos x="csX299" y="csY299"/>
                  </a:cxn>
                  <a:cxn ang="0">
                    <a:pos x="csX300" y="csY300"/>
                  </a:cxn>
                  <a:cxn ang="0">
                    <a:pos x="csX301" y="csY301"/>
                  </a:cxn>
                  <a:cxn ang="0">
                    <a:pos x="csX302" y="csY302"/>
                  </a:cxn>
                  <a:cxn ang="0">
                    <a:pos x="csX303" y="csY303"/>
                  </a:cxn>
                  <a:cxn ang="0">
                    <a:pos x="csX304" y="csY304"/>
                  </a:cxn>
                  <a:cxn ang="0">
                    <a:pos x="csX305" y="csY305"/>
                  </a:cxn>
                  <a:cxn ang="0">
                    <a:pos x="csX306" y="csY306"/>
                  </a:cxn>
                  <a:cxn ang="0">
                    <a:pos x="csX307" y="csY307"/>
                  </a:cxn>
                  <a:cxn ang="0">
                    <a:pos x="csX308" y="csY308"/>
                  </a:cxn>
                  <a:cxn ang="0">
                    <a:pos x="csX309" y="csY309"/>
                  </a:cxn>
                  <a:cxn ang="0">
                    <a:pos x="csX310" y="csY310"/>
                  </a:cxn>
                  <a:cxn ang="0">
                    <a:pos x="csX311" y="csY311"/>
                  </a:cxn>
                  <a:cxn ang="0">
                    <a:pos x="csX312" y="csY312"/>
                  </a:cxn>
                  <a:cxn ang="0">
                    <a:pos x="csX313" y="csY313"/>
                  </a:cxn>
                  <a:cxn ang="0">
                    <a:pos x="csX314" y="csY314"/>
                  </a:cxn>
                  <a:cxn ang="0">
                    <a:pos x="csX315" y="csY315"/>
                  </a:cxn>
                  <a:cxn ang="0">
                    <a:pos x="csX316" y="csY316"/>
                  </a:cxn>
                  <a:cxn ang="0">
                    <a:pos x="csX317" y="csY317"/>
                  </a:cxn>
                  <a:cxn ang="0">
                    <a:pos x="csX318" y="csY318"/>
                  </a:cxn>
                  <a:cxn ang="0">
                    <a:pos x="csX319" y="csY319"/>
                  </a:cxn>
                  <a:cxn ang="0">
                    <a:pos x="csX320" y="csY320"/>
                  </a:cxn>
                  <a:cxn ang="0">
                    <a:pos x="csX321" y="csY321"/>
                  </a:cxn>
                  <a:cxn ang="0">
                    <a:pos x="csX322" y="csY322"/>
                  </a:cxn>
                  <a:cxn ang="0">
                    <a:pos x="csX323" y="csY323"/>
                  </a:cxn>
                  <a:cxn ang="0">
                    <a:pos x="csX324" y="csY324"/>
                  </a:cxn>
                  <a:cxn ang="0">
                    <a:pos x="csX325" y="csY325"/>
                  </a:cxn>
                  <a:cxn ang="0">
                    <a:pos x="csX326" y="csY326"/>
                  </a:cxn>
                  <a:cxn ang="0">
                    <a:pos x="csX327" y="csY327"/>
                  </a:cxn>
                  <a:cxn ang="0">
                    <a:pos x="csX328" y="csY328"/>
                  </a:cxn>
                  <a:cxn ang="0">
                    <a:pos x="csX329" y="csY329"/>
                  </a:cxn>
                  <a:cxn ang="0">
                    <a:pos x="csX330" y="csY330"/>
                  </a:cxn>
                  <a:cxn ang="0">
                    <a:pos x="csX331" y="csY331"/>
                  </a:cxn>
                  <a:cxn ang="0">
                    <a:pos x="csX332" y="csY332"/>
                  </a:cxn>
                  <a:cxn ang="0">
                    <a:pos x="csX333" y="csY333"/>
                  </a:cxn>
                  <a:cxn ang="0">
                    <a:pos x="csX334" y="csY334"/>
                  </a:cxn>
                  <a:cxn ang="0">
                    <a:pos x="csX335" y="csY335"/>
                  </a:cxn>
                  <a:cxn ang="0">
                    <a:pos x="csX336" y="csY336"/>
                  </a:cxn>
                  <a:cxn ang="0">
                    <a:pos x="csX337" y="csY337"/>
                  </a:cxn>
                  <a:cxn ang="0">
                    <a:pos x="csX338" y="csY338"/>
                  </a:cxn>
                  <a:cxn ang="0">
                    <a:pos x="csX339" y="csY339"/>
                  </a:cxn>
                  <a:cxn ang="0">
                    <a:pos x="csX340" y="csY340"/>
                  </a:cxn>
                  <a:cxn ang="0">
                    <a:pos x="csX341" y="csY341"/>
                  </a:cxn>
                  <a:cxn ang="0">
                    <a:pos x="csX342" y="csY342"/>
                  </a:cxn>
                  <a:cxn ang="0">
                    <a:pos x="csX343" y="csY343"/>
                  </a:cxn>
                  <a:cxn ang="0">
                    <a:pos x="csX344" y="csY344"/>
                  </a:cxn>
                  <a:cxn ang="0">
                    <a:pos x="csX345" y="csY345"/>
                  </a:cxn>
                  <a:cxn ang="0">
                    <a:pos x="csX346" y="csY346"/>
                  </a:cxn>
                  <a:cxn ang="0">
                    <a:pos x="csX347" y="csY347"/>
                  </a:cxn>
                  <a:cxn ang="0">
                    <a:pos x="csX348" y="csY348"/>
                  </a:cxn>
                  <a:cxn ang="0">
                    <a:pos x="csX349" y="csY349"/>
                  </a:cxn>
                  <a:cxn ang="0">
                    <a:pos x="csX350" y="csY350"/>
                  </a:cxn>
                  <a:cxn ang="0">
                    <a:pos x="csX351" y="csY351"/>
                  </a:cxn>
                  <a:cxn ang="0">
                    <a:pos x="csX352" y="csY352"/>
                  </a:cxn>
                  <a:cxn ang="0">
                    <a:pos x="csX353" y="csY353"/>
                  </a:cxn>
                  <a:cxn ang="0">
                    <a:pos x="csX354" y="csY354"/>
                  </a:cxn>
                  <a:cxn ang="0">
                    <a:pos x="csX355" y="csY355"/>
                  </a:cxn>
                  <a:cxn ang="0">
                    <a:pos x="csX356" y="csY356"/>
                  </a:cxn>
                  <a:cxn ang="0">
                    <a:pos x="csX357" y="csY357"/>
                  </a:cxn>
                  <a:cxn ang="0">
                    <a:pos x="csX358" y="csY358"/>
                  </a:cxn>
                  <a:cxn ang="0">
                    <a:pos x="csX359" y="csY359"/>
                  </a:cxn>
                  <a:cxn ang="0">
                    <a:pos x="csX360" y="csY360"/>
                  </a:cxn>
                  <a:cxn ang="0">
                    <a:pos x="csX361" y="csY361"/>
                  </a:cxn>
                  <a:cxn ang="0">
                    <a:pos x="csX362" y="csY362"/>
                  </a:cxn>
                  <a:cxn ang="0">
                    <a:pos x="csX363" y="csY363"/>
                  </a:cxn>
                  <a:cxn ang="0">
                    <a:pos x="csX364" y="csY364"/>
                  </a:cxn>
                  <a:cxn ang="0">
                    <a:pos x="csX365" y="csY365"/>
                  </a:cxn>
                  <a:cxn ang="0">
                    <a:pos x="csX366" y="csY366"/>
                  </a:cxn>
                  <a:cxn ang="0">
                    <a:pos x="csX367" y="csY367"/>
                  </a:cxn>
                  <a:cxn ang="0">
                    <a:pos x="csX368" y="csY368"/>
                  </a:cxn>
                  <a:cxn ang="0">
                    <a:pos x="csX369" y="csY369"/>
                  </a:cxn>
                  <a:cxn ang="0">
                    <a:pos x="csX370" y="csY370"/>
                  </a:cxn>
                  <a:cxn ang="0">
                    <a:pos x="csX371" y="csY371"/>
                  </a:cxn>
                  <a:cxn ang="0">
                    <a:pos x="csX372" y="csY372"/>
                  </a:cxn>
                  <a:cxn ang="0">
                    <a:pos x="csX373" y="csY373"/>
                  </a:cxn>
                  <a:cxn ang="0">
                    <a:pos x="csX374" y="csY374"/>
                  </a:cxn>
                  <a:cxn ang="0">
                    <a:pos x="csX375" y="csY375"/>
                  </a:cxn>
                  <a:cxn ang="0">
                    <a:pos x="csX376" y="csY376"/>
                  </a:cxn>
                  <a:cxn ang="0">
                    <a:pos x="csX377" y="csY377"/>
                  </a:cxn>
                  <a:cxn ang="0">
                    <a:pos x="csX378" y="csY378"/>
                  </a:cxn>
                  <a:cxn ang="0">
                    <a:pos x="csX379" y="csY379"/>
                  </a:cxn>
                  <a:cxn ang="0">
                    <a:pos x="csX380" y="csY380"/>
                  </a:cxn>
                  <a:cxn ang="0">
                    <a:pos x="csX381" y="csY381"/>
                  </a:cxn>
                  <a:cxn ang="0">
                    <a:pos x="csX382" y="csY382"/>
                  </a:cxn>
                  <a:cxn ang="0">
                    <a:pos x="csX383" y="csY383"/>
                  </a:cxn>
                  <a:cxn ang="0">
                    <a:pos x="csX384" y="csY384"/>
                  </a:cxn>
                  <a:cxn ang="0">
                    <a:pos x="csX385" y="csY385"/>
                  </a:cxn>
                  <a:cxn ang="0">
                    <a:pos x="csX386" y="csY386"/>
                  </a:cxn>
                  <a:cxn ang="0">
                    <a:pos x="csX387" y="csY387"/>
                  </a:cxn>
                  <a:cxn ang="0">
                    <a:pos x="csX388" y="csY388"/>
                  </a:cxn>
                  <a:cxn ang="0">
                    <a:pos x="csX389" y="csY389"/>
                  </a:cxn>
                  <a:cxn ang="0">
                    <a:pos x="csX390" y="csY390"/>
                  </a:cxn>
                  <a:cxn ang="0">
                    <a:pos x="csX391" y="csY391"/>
                  </a:cxn>
                  <a:cxn ang="0">
                    <a:pos x="csX392" y="csY392"/>
                  </a:cxn>
                  <a:cxn ang="0">
                    <a:pos x="csX393" y="csY393"/>
                  </a:cxn>
                  <a:cxn ang="0">
                    <a:pos x="csX394" y="csY394"/>
                  </a:cxn>
                  <a:cxn ang="0">
                    <a:pos x="csX395" y="csY395"/>
                  </a:cxn>
                  <a:cxn ang="0">
                    <a:pos x="csX396" y="csY396"/>
                  </a:cxn>
                  <a:cxn ang="0">
                    <a:pos x="csX397" y="csY397"/>
                  </a:cxn>
                  <a:cxn ang="0">
                    <a:pos x="csX398" y="csY398"/>
                  </a:cxn>
                  <a:cxn ang="0">
                    <a:pos x="csX399" y="csY399"/>
                  </a:cxn>
                  <a:cxn ang="0">
                    <a:pos x="csX400" y="csY400"/>
                  </a:cxn>
                  <a:cxn ang="0">
                    <a:pos x="csX401" y="csY401"/>
                  </a:cxn>
                  <a:cxn ang="0">
                    <a:pos x="csX402" y="csY402"/>
                  </a:cxn>
                  <a:cxn ang="0">
                    <a:pos x="csX403" y="csY403"/>
                  </a:cxn>
                  <a:cxn ang="0">
                    <a:pos x="csX404" y="csY404"/>
                  </a:cxn>
                  <a:cxn ang="0">
                    <a:pos x="csX405" y="csY405"/>
                  </a:cxn>
                  <a:cxn ang="0">
                    <a:pos x="csX406" y="csY406"/>
                  </a:cxn>
                  <a:cxn ang="0">
                    <a:pos x="csX407" y="csY407"/>
                  </a:cxn>
                  <a:cxn ang="0">
                    <a:pos x="csX408" y="csY408"/>
                  </a:cxn>
                  <a:cxn ang="0">
                    <a:pos x="csX409" y="csY409"/>
                  </a:cxn>
                  <a:cxn ang="0">
                    <a:pos x="csX410" y="csY410"/>
                  </a:cxn>
                  <a:cxn ang="0">
                    <a:pos x="csX411" y="csY411"/>
                  </a:cxn>
                  <a:cxn ang="0">
                    <a:pos x="csX412" y="csY412"/>
                  </a:cxn>
                  <a:cxn ang="0">
                    <a:pos x="csX413" y="csY413"/>
                  </a:cxn>
                  <a:cxn ang="0">
                    <a:pos x="csX414" y="csY414"/>
                  </a:cxn>
                  <a:cxn ang="0">
                    <a:pos x="csX415" y="csY415"/>
                  </a:cxn>
                  <a:cxn ang="0">
                    <a:pos x="csX416" y="csY416"/>
                  </a:cxn>
                  <a:cxn ang="0">
                    <a:pos x="csX417" y="csY417"/>
                  </a:cxn>
                  <a:cxn ang="0">
                    <a:pos x="csX418" y="csY418"/>
                  </a:cxn>
                  <a:cxn ang="0">
                    <a:pos x="csX419" y="csY419"/>
                  </a:cxn>
                  <a:cxn ang="0">
                    <a:pos x="csX420" y="csY420"/>
                  </a:cxn>
                  <a:cxn ang="0">
                    <a:pos x="csX421" y="csY421"/>
                  </a:cxn>
                  <a:cxn ang="0">
                    <a:pos x="csX422" y="csY422"/>
                  </a:cxn>
                  <a:cxn ang="0">
                    <a:pos x="csX423" y="csY423"/>
                  </a:cxn>
                  <a:cxn ang="0">
                    <a:pos x="csX424" y="csY424"/>
                  </a:cxn>
                  <a:cxn ang="0">
                    <a:pos x="csX425" y="csY425"/>
                  </a:cxn>
                  <a:cxn ang="0">
                    <a:pos x="csX426" y="csY426"/>
                  </a:cxn>
                  <a:cxn ang="0">
                    <a:pos x="csX427" y="csY427"/>
                  </a:cxn>
                  <a:cxn ang="0">
                    <a:pos x="csX428" y="csY428"/>
                  </a:cxn>
                  <a:cxn ang="0">
                    <a:pos x="csX429" y="csY429"/>
                  </a:cxn>
                  <a:cxn ang="0">
                    <a:pos x="csX430" y="csY430"/>
                  </a:cxn>
                  <a:cxn ang="0">
                    <a:pos x="csX431" y="csY431"/>
                  </a:cxn>
                  <a:cxn ang="0">
                    <a:pos x="csX432" y="csY432"/>
                  </a:cxn>
                  <a:cxn ang="0">
                    <a:pos x="csX433" y="csY433"/>
                  </a:cxn>
                  <a:cxn ang="0">
                    <a:pos x="csX434" y="csY434"/>
                  </a:cxn>
                  <a:cxn ang="0">
                    <a:pos x="csX435" y="csY435"/>
                  </a:cxn>
                  <a:cxn ang="0">
                    <a:pos x="csX436" y="csY436"/>
                  </a:cxn>
                  <a:cxn ang="0">
                    <a:pos x="csX437" y="csY437"/>
                  </a:cxn>
                  <a:cxn ang="0">
                    <a:pos x="csX438" y="csY438"/>
                  </a:cxn>
                  <a:cxn ang="0">
                    <a:pos x="csX439" y="csY439"/>
                  </a:cxn>
                  <a:cxn ang="0">
                    <a:pos x="csX440" y="csY440"/>
                  </a:cxn>
                  <a:cxn ang="0">
                    <a:pos x="csX441" y="csY441"/>
                  </a:cxn>
                  <a:cxn ang="0">
                    <a:pos x="csX442" y="csY442"/>
                  </a:cxn>
                  <a:cxn ang="0">
                    <a:pos x="csX443" y="csY443"/>
                  </a:cxn>
                  <a:cxn ang="0">
                    <a:pos x="csX444" y="csY444"/>
                  </a:cxn>
                  <a:cxn ang="0">
                    <a:pos x="csX445" y="csY445"/>
                  </a:cxn>
                  <a:cxn ang="0">
                    <a:pos x="csX446" y="csY446"/>
                  </a:cxn>
                  <a:cxn ang="0">
                    <a:pos x="csX447" y="csY447"/>
                  </a:cxn>
                  <a:cxn ang="0">
                    <a:pos x="csX448" y="csY448"/>
                  </a:cxn>
                  <a:cxn ang="0">
                    <a:pos x="csX449" y="csY449"/>
                  </a:cxn>
                  <a:cxn ang="0">
                    <a:pos x="csX450" y="csY450"/>
                  </a:cxn>
                  <a:cxn ang="0">
                    <a:pos x="csX451" y="csY451"/>
                  </a:cxn>
                  <a:cxn ang="0">
                    <a:pos x="csX452" y="csY452"/>
                  </a:cxn>
                  <a:cxn ang="0">
                    <a:pos x="csX453" y="csY453"/>
                  </a:cxn>
                  <a:cxn ang="0">
                    <a:pos x="csX454" y="csY454"/>
                  </a:cxn>
                  <a:cxn ang="0">
                    <a:pos x="csX455" y="csY455"/>
                  </a:cxn>
                  <a:cxn ang="0">
                    <a:pos x="csX456" y="csY456"/>
                  </a:cxn>
                  <a:cxn ang="0">
                    <a:pos x="csX457" y="csY457"/>
                  </a:cxn>
                  <a:cxn ang="0">
                    <a:pos x="csX458" y="csY458"/>
                  </a:cxn>
                  <a:cxn ang="0">
                    <a:pos x="csX459" y="csY459"/>
                  </a:cxn>
                  <a:cxn ang="0">
                    <a:pos x="csX460" y="csY460"/>
                  </a:cxn>
                  <a:cxn ang="0">
                    <a:pos x="csX461" y="csY461"/>
                  </a:cxn>
                  <a:cxn ang="0">
                    <a:pos x="csX462" y="csY462"/>
                  </a:cxn>
                  <a:cxn ang="0">
                    <a:pos x="csX463" y="csY463"/>
                  </a:cxn>
                  <a:cxn ang="0">
                    <a:pos x="csX464" y="csY464"/>
                  </a:cxn>
                  <a:cxn ang="0">
                    <a:pos x="csX465" y="csY465"/>
                  </a:cxn>
                  <a:cxn ang="0">
                    <a:pos x="csX466" y="csY466"/>
                  </a:cxn>
                  <a:cxn ang="0">
                    <a:pos x="csX467" y="csY467"/>
                  </a:cxn>
                  <a:cxn ang="0">
                    <a:pos x="csX468" y="csY468"/>
                  </a:cxn>
                  <a:cxn ang="0">
                    <a:pos x="csX469" y="csY469"/>
                  </a:cxn>
                  <a:cxn ang="0">
                    <a:pos x="csX470" y="csY470"/>
                  </a:cxn>
                  <a:cxn ang="0">
                    <a:pos x="csX471" y="csY471"/>
                  </a:cxn>
                  <a:cxn ang="0">
                    <a:pos x="csX472" y="csY472"/>
                  </a:cxn>
                  <a:cxn ang="0">
                    <a:pos x="csX473" y="csY473"/>
                  </a:cxn>
                  <a:cxn ang="0">
                    <a:pos x="csX474" y="csY474"/>
                  </a:cxn>
                  <a:cxn ang="0">
                    <a:pos x="csX475" y="csY475"/>
                  </a:cxn>
                  <a:cxn ang="0">
                    <a:pos x="csX476" y="csY476"/>
                  </a:cxn>
                  <a:cxn ang="0">
                    <a:pos x="csX477" y="csY477"/>
                  </a:cxn>
                  <a:cxn ang="0">
                    <a:pos x="csX478" y="csY478"/>
                  </a:cxn>
                  <a:cxn ang="0">
                    <a:pos x="csX479" y="csY479"/>
                  </a:cxn>
                  <a:cxn ang="0">
                    <a:pos x="csX480" y="csY480"/>
                  </a:cxn>
                  <a:cxn ang="0">
                    <a:pos x="csX481" y="csY481"/>
                  </a:cxn>
                  <a:cxn ang="0">
                    <a:pos x="csX482" y="csY482"/>
                  </a:cxn>
                  <a:cxn ang="0">
                    <a:pos x="csX483" y="csY483"/>
                  </a:cxn>
                  <a:cxn ang="0">
                    <a:pos x="csX484" y="csY484"/>
                  </a:cxn>
                  <a:cxn ang="0">
                    <a:pos x="csX485" y="csY485"/>
                  </a:cxn>
                  <a:cxn ang="0">
                    <a:pos x="csX486" y="csY486"/>
                  </a:cxn>
                  <a:cxn ang="0">
                    <a:pos x="csX487" y="csY487"/>
                  </a:cxn>
                  <a:cxn ang="0">
                    <a:pos x="csX488" y="csY488"/>
                  </a:cxn>
                  <a:cxn ang="0">
                    <a:pos x="csX489" y="csY489"/>
                  </a:cxn>
                  <a:cxn ang="0">
                    <a:pos x="csX490" y="csY490"/>
                  </a:cxn>
                  <a:cxn ang="0">
                    <a:pos x="csX491" y="csY491"/>
                  </a:cxn>
                  <a:cxn ang="0">
                    <a:pos x="csX492" y="csY492"/>
                  </a:cxn>
                  <a:cxn ang="0">
                    <a:pos x="csX493" y="csY493"/>
                  </a:cxn>
                  <a:cxn ang="0">
                    <a:pos x="csX494" y="csY494"/>
                  </a:cxn>
                  <a:cxn ang="0">
                    <a:pos x="csX495" y="csY495"/>
                  </a:cxn>
                  <a:cxn ang="0">
                    <a:pos x="csX496" y="csY496"/>
                  </a:cxn>
                  <a:cxn ang="0">
                    <a:pos x="csX497" y="csY497"/>
                  </a:cxn>
                  <a:cxn ang="0">
                    <a:pos x="csX498" y="csY498"/>
                  </a:cxn>
                  <a:cxn ang="0">
                    <a:pos x="csX499" y="csY499"/>
                  </a:cxn>
                  <a:cxn ang="0">
                    <a:pos x="csX500" y="csY500"/>
                  </a:cxn>
                  <a:cxn ang="0">
                    <a:pos x="csX501" y="csY501"/>
                  </a:cxn>
                  <a:cxn ang="0">
                    <a:pos x="csX502" y="csY502"/>
                  </a:cxn>
                  <a:cxn ang="0">
                    <a:pos x="csX503" y="csY503"/>
                  </a:cxn>
                  <a:cxn ang="0">
                    <a:pos x="csX504" y="csY504"/>
                  </a:cxn>
                  <a:cxn ang="0">
                    <a:pos x="csX505" y="csY505"/>
                  </a:cxn>
                  <a:cxn ang="0">
                    <a:pos x="csX506" y="csY506"/>
                  </a:cxn>
                  <a:cxn ang="0">
                    <a:pos x="csX507" y="csY507"/>
                  </a:cxn>
                  <a:cxn ang="0">
                    <a:pos x="csX508" y="csY508"/>
                  </a:cxn>
                  <a:cxn ang="0">
                    <a:pos x="csX509" y="csY509"/>
                  </a:cxn>
                  <a:cxn ang="0">
                    <a:pos x="csX510" y="csY510"/>
                  </a:cxn>
                  <a:cxn ang="0">
                    <a:pos x="csX511" y="csY511"/>
                  </a:cxn>
                  <a:cxn ang="0">
                    <a:pos x="csX512" y="csY512"/>
                  </a:cxn>
                  <a:cxn ang="0">
                    <a:pos x="csX513" y="csY513"/>
                  </a:cxn>
                  <a:cxn ang="0">
                    <a:pos x="csX514" y="csY514"/>
                  </a:cxn>
                  <a:cxn ang="0">
                    <a:pos x="csX515" y="csY515"/>
                  </a:cxn>
                  <a:cxn ang="0">
                    <a:pos x="csX516" y="csY516"/>
                  </a:cxn>
                  <a:cxn ang="0">
                    <a:pos x="csX517" y="csY517"/>
                  </a:cxn>
                  <a:cxn ang="0">
                    <a:pos x="csX518" y="csY518"/>
                  </a:cxn>
                  <a:cxn ang="0">
                    <a:pos x="csX519" y="csY519"/>
                  </a:cxn>
                  <a:cxn ang="0">
                    <a:pos x="csX520" y="csY520"/>
                  </a:cxn>
                  <a:cxn ang="0">
                    <a:pos x="csX521" y="csY521"/>
                  </a:cxn>
                  <a:cxn ang="0">
                    <a:pos x="csX522" y="csY522"/>
                  </a:cxn>
                  <a:cxn ang="0">
                    <a:pos x="csX523" y="csY523"/>
                  </a:cxn>
                  <a:cxn ang="0">
                    <a:pos x="csX524" y="csY524"/>
                  </a:cxn>
                  <a:cxn ang="0">
                    <a:pos x="csX525" y="csY525"/>
                  </a:cxn>
                  <a:cxn ang="0">
                    <a:pos x="csX526" y="csY526"/>
                  </a:cxn>
                  <a:cxn ang="0">
                    <a:pos x="csX527" y="csY527"/>
                  </a:cxn>
                  <a:cxn ang="0">
                    <a:pos x="csX528" y="csY528"/>
                  </a:cxn>
                  <a:cxn ang="0">
                    <a:pos x="csX529" y="csY529"/>
                  </a:cxn>
                  <a:cxn ang="0">
                    <a:pos x="csX530" y="csY530"/>
                  </a:cxn>
                  <a:cxn ang="0">
                    <a:pos x="csX531" y="csY531"/>
                  </a:cxn>
                  <a:cxn ang="0">
                    <a:pos x="csX532" y="csY532"/>
                  </a:cxn>
                  <a:cxn ang="0">
                    <a:pos x="csX533" y="csY533"/>
                  </a:cxn>
                  <a:cxn ang="0">
                    <a:pos x="csX534" y="csY534"/>
                  </a:cxn>
                  <a:cxn ang="0">
                    <a:pos x="csX535" y="csY535"/>
                  </a:cxn>
                  <a:cxn ang="0">
                    <a:pos x="csX536" y="csY536"/>
                  </a:cxn>
                  <a:cxn ang="0">
                    <a:pos x="csX537" y="csY537"/>
                  </a:cxn>
                  <a:cxn ang="0">
                    <a:pos x="csX538" y="csY538"/>
                  </a:cxn>
                  <a:cxn ang="0">
                    <a:pos x="csX539" y="csY539"/>
                  </a:cxn>
                  <a:cxn ang="0">
                    <a:pos x="csX540" y="csY540"/>
                  </a:cxn>
                  <a:cxn ang="0">
                    <a:pos x="csX541" y="csY541"/>
                  </a:cxn>
                  <a:cxn ang="0">
                    <a:pos x="csX542" y="csY542"/>
                  </a:cxn>
                  <a:cxn ang="0">
                    <a:pos x="csX543" y="csY543"/>
                  </a:cxn>
                  <a:cxn ang="0">
                    <a:pos x="csX544" y="csY544"/>
                  </a:cxn>
                  <a:cxn ang="0">
                    <a:pos x="csX545" y="csY545"/>
                  </a:cxn>
                </a:cxnLst>
                <a:rect l="l" t="t" r="r" b="b"/>
                <a:pathLst>
                  <a:path w="833226" h="738498">
                    <a:moveTo>
                      <a:pt x="826657" y="0"/>
                    </a:moveTo>
                    <a:lnTo>
                      <a:pt x="823894" y="3550"/>
                    </a:lnTo>
                    <a:cubicBezTo>
                      <a:pt x="822265" y="5628"/>
                      <a:pt x="820232" y="8291"/>
                      <a:pt x="819570" y="9459"/>
                    </a:cubicBezTo>
                    <a:cubicBezTo>
                      <a:pt x="819289" y="9841"/>
                      <a:pt x="818356" y="10852"/>
                      <a:pt x="817783" y="11470"/>
                    </a:cubicBezTo>
                    <a:cubicBezTo>
                      <a:pt x="816245" y="13134"/>
                      <a:pt x="815447" y="13998"/>
                      <a:pt x="815021" y="14874"/>
                    </a:cubicBezTo>
                    <a:cubicBezTo>
                      <a:pt x="814493" y="15560"/>
                      <a:pt x="812313" y="17739"/>
                      <a:pt x="810459" y="18974"/>
                    </a:cubicBezTo>
                    <a:lnTo>
                      <a:pt x="809168" y="19828"/>
                    </a:lnTo>
                    <a:cubicBezTo>
                      <a:pt x="807393" y="20996"/>
                      <a:pt x="806146" y="21816"/>
                      <a:pt x="805281" y="22749"/>
                    </a:cubicBezTo>
                    <a:cubicBezTo>
                      <a:pt x="804708" y="23053"/>
                      <a:pt x="803372" y="23525"/>
                      <a:pt x="802788" y="23671"/>
                    </a:cubicBezTo>
                    <a:cubicBezTo>
                      <a:pt x="802473" y="23693"/>
                      <a:pt x="801957" y="23749"/>
                      <a:pt x="800845" y="23862"/>
                    </a:cubicBezTo>
                    <a:cubicBezTo>
                      <a:pt x="799070" y="24042"/>
                      <a:pt x="794374" y="24547"/>
                      <a:pt x="793465" y="24480"/>
                    </a:cubicBezTo>
                    <a:cubicBezTo>
                      <a:pt x="791836" y="24301"/>
                      <a:pt x="784197" y="23356"/>
                      <a:pt x="783400" y="23234"/>
                    </a:cubicBezTo>
                    <a:cubicBezTo>
                      <a:pt x="782647" y="23099"/>
                      <a:pt x="781501" y="22908"/>
                      <a:pt x="774683" y="25312"/>
                    </a:cubicBezTo>
                    <a:lnTo>
                      <a:pt x="773077" y="25874"/>
                    </a:lnTo>
                    <a:lnTo>
                      <a:pt x="772009" y="28715"/>
                    </a:lnTo>
                    <a:lnTo>
                      <a:pt x="768628" y="30457"/>
                    </a:lnTo>
                    <a:lnTo>
                      <a:pt x="767235" y="25952"/>
                    </a:lnTo>
                    <a:lnTo>
                      <a:pt x="765955" y="25245"/>
                    </a:lnTo>
                    <a:cubicBezTo>
                      <a:pt x="763181" y="23706"/>
                      <a:pt x="758653" y="21189"/>
                      <a:pt x="758283" y="20976"/>
                    </a:cubicBezTo>
                    <a:cubicBezTo>
                      <a:pt x="757957" y="20785"/>
                      <a:pt x="757598" y="20561"/>
                      <a:pt x="751430" y="18292"/>
                    </a:cubicBezTo>
                    <a:lnTo>
                      <a:pt x="745308" y="13652"/>
                    </a:lnTo>
                    <a:cubicBezTo>
                      <a:pt x="743545" y="12101"/>
                      <a:pt x="741613" y="10394"/>
                      <a:pt x="741411" y="10215"/>
                    </a:cubicBezTo>
                    <a:cubicBezTo>
                      <a:pt x="741198" y="9990"/>
                      <a:pt x="740939" y="9788"/>
                      <a:pt x="740107" y="9114"/>
                    </a:cubicBezTo>
                    <a:cubicBezTo>
                      <a:pt x="739681" y="8766"/>
                      <a:pt x="738827" y="8069"/>
                      <a:pt x="738501" y="7777"/>
                    </a:cubicBezTo>
                    <a:cubicBezTo>
                      <a:pt x="738198" y="7429"/>
                      <a:pt x="737591" y="6867"/>
                      <a:pt x="736018" y="5945"/>
                    </a:cubicBezTo>
                    <a:lnTo>
                      <a:pt x="734749" y="5205"/>
                    </a:lnTo>
                    <a:lnTo>
                      <a:pt x="727874" y="6867"/>
                    </a:lnTo>
                    <a:lnTo>
                      <a:pt x="727874" y="21066"/>
                    </a:lnTo>
                    <a:lnTo>
                      <a:pt x="727245" y="26110"/>
                    </a:lnTo>
                    <a:lnTo>
                      <a:pt x="721595" y="39376"/>
                    </a:lnTo>
                    <a:lnTo>
                      <a:pt x="716406" y="49632"/>
                    </a:lnTo>
                    <a:cubicBezTo>
                      <a:pt x="715394" y="51340"/>
                      <a:pt x="714226" y="53282"/>
                      <a:pt x="713586" y="54317"/>
                    </a:cubicBezTo>
                    <a:cubicBezTo>
                      <a:pt x="712710" y="54519"/>
                      <a:pt x="711227" y="54788"/>
                      <a:pt x="709913" y="54980"/>
                    </a:cubicBezTo>
                    <a:lnTo>
                      <a:pt x="702701" y="55822"/>
                    </a:lnTo>
                    <a:lnTo>
                      <a:pt x="689143" y="59237"/>
                    </a:lnTo>
                    <a:lnTo>
                      <a:pt x="688884" y="59316"/>
                    </a:lnTo>
                    <a:cubicBezTo>
                      <a:pt x="685582" y="60417"/>
                      <a:pt x="678876" y="62630"/>
                      <a:pt x="677168" y="63112"/>
                    </a:cubicBezTo>
                    <a:cubicBezTo>
                      <a:pt x="674664" y="63831"/>
                      <a:pt x="668755" y="67268"/>
                      <a:pt x="667002" y="68302"/>
                    </a:cubicBezTo>
                    <a:lnTo>
                      <a:pt x="665553" y="69156"/>
                    </a:lnTo>
                    <a:lnTo>
                      <a:pt x="663396" y="81546"/>
                    </a:lnTo>
                    <a:lnTo>
                      <a:pt x="675370" y="84534"/>
                    </a:lnTo>
                    <a:lnTo>
                      <a:pt x="680785" y="86939"/>
                    </a:lnTo>
                    <a:lnTo>
                      <a:pt x="679313" y="91724"/>
                    </a:lnTo>
                    <a:cubicBezTo>
                      <a:pt x="678100" y="93644"/>
                      <a:pt x="675595" y="97598"/>
                      <a:pt x="675134" y="98295"/>
                    </a:cubicBezTo>
                    <a:cubicBezTo>
                      <a:pt x="674854" y="98711"/>
                      <a:pt x="674201" y="99688"/>
                      <a:pt x="670843" y="110124"/>
                    </a:cubicBezTo>
                    <a:lnTo>
                      <a:pt x="669877" y="115684"/>
                    </a:lnTo>
                    <a:cubicBezTo>
                      <a:pt x="661768" y="116807"/>
                      <a:pt x="660622" y="117368"/>
                      <a:pt x="660160" y="117606"/>
                    </a:cubicBezTo>
                    <a:cubicBezTo>
                      <a:pt x="658409" y="118481"/>
                      <a:pt x="656723" y="120403"/>
                      <a:pt x="657521" y="127985"/>
                    </a:cubicBezTo>
                    <a:lnTo>
                      <a:pt x="657656" y="129243"/>
                    </a:lnTo>
                    <a:lnTo>
                      <a:pt x="658532" y="130142"/>
                    </a:lnTo>
                    <a:cubicBezTo>
                      <a:pt x="662262" y="134017"/>
                      <a:pt x="666665" y="138757"/>
                      <a:pt x="667564" y="139959"/>
                    </a:cubicBezTo>
                    <a:cubicBezTo>
                      <a:pt x="668115" y="141779"/>
                      <a:pt x="668721" y="149373"/>
                      <a:pt x="668744" y="151035"/>
                    </a:cubicBezTo>
                    <a:cubicBezTo>
                      <a:pt x="668744" y="152878"/>
                      <a:pt x="669159" y="154271"/>
                      <a:pt x="677494" y="159573"/>
                    </a:cubicBezTo>
                    <a:lnTo>
                      <a:pt x="688941" y="166009"/>
                    </a:lnTo>
                    <a:lnTo>
                      <a:pt x="688873" y="174333"/>
                    </a:lnTo>
                    <a:lnTo>
                      <a:pt x="696400" y="184982"/>
                    </a:lnTo>
                    <a:lnTo>
                      <a:pt x="698331" y="188588"/>
                    </a:lnTo>
                    <a:lnTo>
                      <a:pt x="692872" y="191318"/>
                    </a:lnTo>
                    <a:lnTo>
                      <a:pt x="692411" y="192801"/>
                    </a:lnTo>
                    <a:cubicBezTo>
                      <a:pt x="690030" y="200451"/>
                      <a:pt x="689255" y="203248"/>
                      <a:pt x="688996" y="204450"/>
                    </a:cubicBezTo>
                    <a:cubicBezTo>
                      <a:pt x="688333" y="205641"/>
                      <a:pt x="685828" y="209113"/>
                      <a:pt x="684975" y="210021"/>
                    </a:cubicBezTo>
                    <a:cubicBezTo>
                      <a:pt x="684211" y="210482"/>
                      <a:pt x="681706" y="211662"/>
                      <a:pt x="680324" y="212313"/>
                    </a:cubicBezTo>
                    <a:cubicBezTo>
                      <a:pt x="679370" y="212773"/>
                      <a:pt x="678493" y="213189"/>
                      <a:pt x="677943" y="213470"/>
                    </a:cubicBezTo>
                    <a:cubicBezTo>
                      <a:pt x="676506" y="214088"/>
                      <a:pt x="667126" y="216311"/>
                      <a:pt x="659263" y="217997"/>
                    </a:cubicBezTo>
                    <a:cubicBezTo>
                      <a:pt x="657073" y="218468"/>
                      <a:pt x="647985" y="218120"/>
                      <a:pt x="644559" y="217997"/>
                    </a:cubicBezTo>
                    <a:cubicBezTo>
                      <a:pt x="643300" y="217951"/>
                      <a:pt x="642357" y="217918"/>
                      <a:pt x="641974" y="217918"/>
                    </a:cubicBezTo>
                    <a:cubicBezTo>
                      <a:pt x="640223" y="217918"/>
                      <a:pt x="637200" y="219131"/>
                      <a:pt x="632988" y="221523"/>
                    </a:cubicBezTo>
                    <a:lnTo>
                      <a:pt x="631371" y="222444"/>
                    </a:lnTo>
                    <a:lnTo>
                      <a:pt x="629125" y="243528"/>
                    </a:lnTo>
                    <a:lnTo>
                      <a:pt x="627597" y="248112"/>
                    </a:lnTo>
                    <a:lnTo>
                      <a:pt x="627833" y="249123"/>
                    </a:lnTo>
                    <a:cubicBezTo>
                      <a:pt x="629552" y="256379"/>
                      <a:pt x="630496" y="258918"/>
                      <a:pt x="631091" y="260008"/>
                    </a:cubicBezTo>
                    <a:cubicBezTo>
                      <a:pt x="631248" y="261356"/>
                      <a:pt x="631069" y="264871"/>
                      <a:pt x="630911" y="266748"/>
                    </a:cubicBezTo>
                    <a:cubicBezTo>
                      <a:pt x="629799" y="266837"/>
                      <a:pt x="627317" y="266984"/>
                      <a:pt x="624958" y="267119"/>
                    </a:cubicBezTo>
                    <a:lnTo>
                      <a:pt x="620071" y="265693"/>
                    </a:lnTo>
                    <a:lnTo>
                      <a:pt x="613859" y="265289"/>
                    </a:lnTo>
                    <a:cubicBezTo>
                      <a:pt x="612095" y="263154"/>
                      <a:pt x="609870" y="260492"/>
                      <a:pt x="608983" y="259492"/>
                    </a:cubicBezTo>
                    <a:cubicBezTo>
                      <a:pt x="608512" y="258605"/>
                      <a:pt x="607264" y="255560"/>
                      <a:pt x="606320" y="253090"/>
                    </a:cubicBezTo>
                    <a:lnTo>
                      <a:pt x="605635" y="251293"/>
                    </a:lnTo>
                    <a:lnTo>
                      <a:pt x="596603" y="249091"/>
                    </a:lnTo>
                    <a:lnTo>
                      <a:pt x="588347" y="249844"/>
                    </a:lnTo>
                    <a:lnTo>
                      <a:pt x="587819" y="250069"/>
                    </a:lnTo>
                    <a:cubicBezTo>
                      <a:pt x="587561" y="250180"/>
                      <a:pt x="581708" y="252708"/>
                      <a:pt x="579506" y="253899"/>
                    </a:cubicBezTo>
                    <a:cubicBezTo>
                      <a:pt x="578506" y="254438"/>
                      <a:pt x="576428" y="255798"/>
                      <a:pt x="569912" y="261392"/>
                    </a:cubicBezTo>
                    <a:lnTo>
                      <a:pt x="569744" y="261538"/>
                    </a:lnTo>
                    <a:cubicBezTo>
                      <a:pt x="569429" y="261774"/>
                      <a:pt x="568396" y="262234"/>
                      <a:pt x="567385" y="262582"/>
                    </a:cubicBezTo>
                    <a:cubicBezTo>
                      <a:pt x="558027" y="262256"/>
                      <a:pt x="557600" y="262549"/>
                      <a:pt x="556589" y="263222"/>
                    </a:cubicBezTo>
                    <a:cubicBezTo>
                      <a:pt x="556095" y="263548"/>
                      <a:pt x="555432" y="263986"/>
                      <a:pt x="553253" y="267569"/>
                    </a:cubicBezTo>
                    <a:lnTo>
                      <a:pt x="552793" y="268310"/>
                    </a:lnTo>
                    <a:lnTo>
                      <a:pt x="552726" y="269186"/>
                    </a:lnTo>
                    <a:cubicBezTo>
                      <a:pt x="552489" y="272309"/>
                      <a:pt x="552198" y="275814"/>
                      <a:pt x="552040" y="277218"/>
                    </a:cubicBezTo>
                    <a:cubicBezTo>
                      <a:pt x="551613" y="277791"/>
                      <a:pt x="550793" y="278813"/>
                      <a:pt x="549928" y="279813"/>
                    </a:cubicBezTo>
                    <a:cubicBezTo>
                      <a:pt x="546704" y="281341"/>
                      <a:pt x="543043" y="282981"/>
                      <a:pt x="541391" y="283610"/>
                    </a:cubicBezTo>
                    <a:cubicBezTo>
                      <a:pt x="540784" y="283272"/>
                      <a:pt x="539987" y="282712"/>
                      <a:pt x="539605" y="282386"/>
                    </a:cubicBezTo>
                    <a:cubicBezTo>
                      <a:pt x="538931" y="281487"/>
                      <a:pt x="537819" y="280813"/>
                      <a:pt x="532136" y="279263"/>
                    </a:cubicBezTo>
                    <a:lnTo>
                      <a:pt x="530193" y="278736"/>
                    </a:lnTo>
                    <a:lnTo>
                      <a:pt x="528710" y="280094"/>
                    </a:lnTo>
                    <a:cubicBezTo>
                      <a:pt x="526464" y="282150"/>
                      <a:pt x="522543" y="285856"/>
                      <a:pt x="521465" y="287642"/>
                    </a:cubicBezTo>
                    <a:cubicBezTo>
                      <a:pt x="520274" y="289630"/>
                      <a:pt x="520375" y="292203"/>
                      <a:pt x="520623" y="293866"/>
                    </a:cubicBezTo>
                    <a:lnTo>
                      <a:pt x="512333" y="311424"/>
                    </a:lnTo>
                    <a:lnTo>
                      <a:pt x="506491" y="322836"/>
                    </a:lnTo>
                    <a:lnTo>
                      <a:pt x="506435" y="323544"/>
                    </a:lnTo>
                    <a:cubicBezTo>
                      <a:pt x="506031" y="328094"/>
                      <a:pt x="505536" y="333216"/>
                      <a:pt x="505345" y="334620"/>
                    </a:cubicBezTo>
                    <a:cubicBezTo>
                      <a:pt x="504807" y="335642"/>
                      <a:pt x="502874" y="338663"/>
                      <a:pt x="501257" y="341102"/>
                    </a:cubicBezTo>
                    <a:lnTo>
                      <a:pt x="500460" y="342291"/>
                    </a:lnTo>
                    <a:lnTo>
                      <a:pt x="502111" y="352413"/>
                    </a:lnTo>
                    <a:lnTo>
                      <a:pt x="495900" y="359815"/>
                    </a:lnTo>
                    <a:lnTo>
                      <a:pt x="489272" y="365622"/>
                    </a:lnTo>
                    <a:lnTo>
                      <a:pt x="485049" y="366083"/>
                    </a:lnTo>
                    <a:lnTo>
                      <a:pt x="480275" y="363500"/>
                    </a:lnTo>
                    <a:lnTo>
                      <a:pt x="469244" y="359231"/>
                    </a:lnTo>
                    <a:lnTo>
                      <a:pt x="462224" y="361568"/>
                    </a:lnTo>
                    <a:lnTo>
                      <a:pt x="450373" y="366555"/>
                    </a:lnTo>
                    <a:lnTo>
                      <a:pt x="446521" y="370858"/>
                    </a:lnTo>
                    <a:lnTo>
                      <a:pt x="442072" y="371802"/>
                    </a:lnTo>
                    <a:lnTo>
                      <a:pt x="441601" y="362062"/>
                    </a:lnTo>
                    <a:lnTo>
                      <a:pt x="438590" y="361658"/>
                    </a:lnTo>
                    <a:cubicBezTo>
                      <a:pt x="434760" y="361130"/>
                      <a:pt x="430064" y="360524"/>
                      <a:pt x="428560" y="360434"/>
                    </a:cubicBezTo>
                    <a:cubicBezTo>
                      <a:pt x="427953" y="360287"/>
                      <a:pt x="426314" y="359727"/>
                      <a:pt x="424561" y="359096"/>
                    </a:cubicBezTo>
                    <a:lnTo>
                      <a:pt x="424448" y="356109"/>
                    </a:lnTo>
                    <a:lnTo>
                      <a:pt x="428986" y="341113"/>
                    </a:lnTo>
                    <a:lnTo>
                      <a:pt x="433962" y="331171"/>
                    </a:lnTo>
                    <a:lnTo>
                      <a:pt x="432491" y="322690"/>
                    </a:lnTo>
                    <a:lnTo>
                      <a:pt x="423370" y="317815"/>
                    </a:lnTo>
                    <a:lnTo>
                      <a:pt x="417012" y="317815"/>
                    </a:lnTo>
                    <a:lnTo>
                      <a:pt x="413271" y="320308"/>
                    </a:lnTo>
                    <a:lnTo>
                      <a:pt x="412854" y="320983"/>
                    </a:lnTo>
                    <a:cubicBezTo>
                      <a:pt x="412484" y="321578"/>
                      <a:pt x="412136" y="322129"/>
                      <a:pt x="411821" y="322656"/>
                    </a:cubicBezTo>
                    <a:cubicBezTo>
                      <a:pt x="407698" y="329318"/>
                      <a:pt x="406991" y="330677"/>
                      <a:pt x="406789" y="331182"/>
                    </a:cubicBezTo>
                    <a:cubicBezTo>
                      <a:pt x="406767" y="331215"/>
                      <a:pt x="406744" y="331261"/>
                      <a:pt x="406733" y="331317"/>
                    </a:cubicBezTo>
                    <a:cubicBezTo>
                      <a:pt x="406351" y="331979"/>
                      <a:pt x="405306" y="333698"/>
                      <a:pt x="404665" y="334766"/>
                    </a:cubicBezTo>
                    <a:cubicBezTo>
                      <a:pt x="403654" y="336406"/>
                      <a:pt x="403081" y="337361"/>
                      <a:pt x="402823" y="337877"/>
                    </a:cubicBezTo>
                    <a:cubicBezTo>
                      <a:pt x="402542" y="338439"/>
                      <a:pt x="400373" y="342180"/>
                      <a:pt x="398420" y="345527"/>
                    </a:cubicBezTo>
                    <a:lnTo>
                      <a:pt x="389770" y="358490"/>
                    </a:lnTo>
                    <a:lnTo>
                      <a:pt x="380435" y="373093"/>
                    </a:lnTo>
                    <a:lnTo>
                      <a:pt x="374549" y="381799"/>
                    </a:lnTo>
                    <a:lnTo>
                      <a:pt x="366776" y="390527"/>
                    </a:lnTo>
                    <a:lnTo>
                      <a:pt x="361418" y="398357"/>
                    </a:lnTo>
                    <a:lnTo>
                      <a:pt x="360541" y="404805"/>
                    </a:lnTo>
                    <a:lnTo>
                      <a:pt x="360789" y="412566"/>
                    </a:lnTo>
                    <a:lnTo>
                      <a:pt x="362833" y="428260"/>
                    </a:lnTo>
                    <a:cubicBezTo>
                      <a:pt x="362676" y="431832"/>
                      <a:pt x="362485" y="435753"/>
                      <a:pt x="362406" y="436606"/>
                    </a:cubicBezTo>
                    <a:cubicBezTo>
                      <a:pt x="362293" y="437269"/>
                      <a:pt x="362304" y="438650"/>
                      <a:pt x="363080" y="447390"/>
                    </a:cubicBezTo>
                    <a:lnTo>
                      <a:pt x="363080" y="460713"/>
                    </a:lnTo>
                    <a:lnTo>
                      <a:pt x="363091" y="461027"/>
                    </a:lnTo>
                    <a:cubicBezTo>
                      <a:pt x="363484" y="465667"/>
                      <a:pt x="363608" y="466027"/>
                      <a:pt x="363742" y="466442"/>
                    </a:cubicBezTo>
                    <a:cubicBezTo>
                      <a:pt x="364282" y="468038"/>
                      <a:pt x="364854" y="468351"/>
                      <a:pt x="370381" y="471350"/>
                    </a:cubicBezTo>
                    <a:cubicBezTo>
                      <a:pt x="371190" y="471789"/>
                      <a:pt x="372167" y="472327"/>
                      <a:pt x="372482" y="472507"/>
                    </a:cubicBezTo>
                    <a:cubicBezTo>
                      <a:pt x="373358" y="473136"/>
                      <a:pt x="374424" y="473518"/>
                      <a:pt x="378761" y="473204"/>
                    </a:cubicBezTo>
                    <a:lnTo>
                      <a:pt x="380289" y="473844"/>
                    </a:lnTo>
                    <a:lnTo>
                      <a:pt x="380289" y="474350"/>
                    </a:lnTo>
                    <a:lnTo>
                      <a:pt x="379829" y="478349"/>
                    </a:lnTo>
                    <a:lnTo>
                      <a:pt x="379425" y="488773"/>
                    </a:lnTo>
                    <a:lnTo>
                      <a:pt x="377808" y="498096"/>
                    </a:lnTo>
                    <a:lnTo>
                      <a:pt x="382525" y="507128"/>
                    </a:lnTo>
                    <a:lnTo>
                      <a:pt x="393882" y="517688"/>
                    </a:lnTo>
                    <a:lnTo>
                      <a:pt x="403396" y="512543"/>
                    </a:lnTo>
                    <a:lnTo>
                      <a:pt x="406507" y="512543"/>
                    </a:lnTo>
                    <a:lnTo>
                      <a:pt x="410518" y="513958"/>
                    </a:lnTo>
                    <a:lnTo>
                      <a:pt x="415381" y="519237"/>
                    </a:lnTo>
                    <a:lnTo>
                      <a:pt x="423727" y="534268"/>
                    </a:lnTo>
                    <a:lnTo>
                      <a:pt x="437679" y="542187"/>
                    </a:lnTo>
                    <a:cubicBezTo>
                      <a:pt x="442228" y="546478"/>
                      <a:pt x="447205" y="551297"/>
                      <a:pt x="448182" y="552421"/>
                    </a:cubicBezTo>
                    <a:cubicBezTo>
                      <a:pt x="448193" y="552432"/>
                      <a:pt x="448204" y="552455"/>
                      <a:pt x="448215" y="552466"/>
                    </a:cubicBezTo>
                    <a:cubicBezTo>
                      <a:pt x="449664" y="554736"/>
                      <a:pt x="454472" y="560341"/>
                      <a:pt x="455842" y="561924"/>
                    </a:cubicBezTo>
                    <a:cubicBezTo>
                      <a:pt x="456213" y="562655"/>
                      <a:pt x="457101" y="564945"/>
                      <a:pt x="457774" y="566787"/>
                    </a:cubicBezTo>
                    <a:lnTo>
                      <a:pt x="458482" y="568742"/>
                    </a:lnTo>
                    <a:lnTo>
                      <a:pt x="462245" y="569450"/>
                    </a:lnTo>
                    <a:lnTo>
                      <a:pt x="461357" y="575719"/>
                    </a:lnTo>
                    <a:lnTo>
                      <a:pt x="475803" y="585200"/>
                    </a:lnTo>
                    <a:lnTo>
                      <a:pt x="476657" y="585300"/>
                    </a:lnTo>
                    <a:cubicBezTo>
                      <a:pt x="478117" y="585469"/>
                      <a:pt x="482993" y="586042"/>
                      <a:pt x="484317" y="586042"/>
                    </a:cubicBezTo>
                    <a:cubicBezTo>
                      <a:pt x="485620" y="586042"/>
                      <a:pt x="490046" y="585626"/>
                      <a:pt x="490923" y="585547"/>
                    </a:cubicBezTo>
                    <a:lnTo>
                      <a:pt x="492057" y="585435"/>
                    </a:lnTo>
                    <a:lnTo>
                      <a:pt x="497652" y="580706"/>
                    </a:lnTo>
                    <a:cubicBezTo>
                      <a:pt x="499392" y="581268"/>
                      <a:pt x="501651" y="581964"/>
                      <a:pt x="502617" y="582245"/>
                    </a:cubicBezTo>
                    <a:cubicBezTo>
                      <a:pt x="502875" y="582401"/>
                      <a:pt x="503257" y="582683"/>
                      <a:pt x="503628" y="582997"/>
                    </a:cubicBezTo>
                    <a:cubicBezTo>
                      <a:pt x="503201" y="583761"/>
                      <a:pt x="502673" y="584682"/>
                      <a:pt x="502145" y="585547"/>
                    </a:cubicBezTo>
                    <a:lnTo>
                      <a:pt x="501977" y="585817"/>
                    </a:lnTo>
                    <a:lnTo>
                      <a:pt x="497472" y="597387"/>
                    </a:lnTo>
                    <a:lnTo>
                      <a:pt x="499718" y="599050"/>
                    </a:lnTo>
                    <a:cubicBezTo>
                      <a:pt x="500651" y="599746"/>
                      <a:pt x="505369" y="603216"/>
                      <a:pt x="506121" y="603723"/>
                    </a:cubicBezTo>
                    <a:cubicBezTo>
                      <a:pt x="507773" y="604824"/>
                      <a:pt x="517332" y="606722"/>
                      <a:pt x="520162" y="607137"/>
                    </a:cubicBezTo>
                    <a:cubicBezTo>
                      <a:pt x="520634" y="607350"/>
                      <a:pt x="521724" y="608047"/>
                      <a:pt x="522757" y="608767"/>
                    </a:cubicBezTo>
                    <a:lnTo>
                      <a:pt x="528610" y="618270"/>
                    </a:lnTo>
                    <a:lnTo>
                      <a:pt x="541629" y="626190"/>
                    </a:lnTo>
                    <a:lnTo>
                      <a:pt x="542169" y="626459"/>
                    </a:lnTo>
                    <a:cubicBezTo>
                      <a:pt x="551615" y="630245"/>
                      <a:pt x="554469" y="630907"/>
                      <a:pt x="555547" y="631031"/>
                    </a:cubicBezTo>
                    <a:cubicBezTo>
                      <a:pt x="556389" y="631447"/>
                      <a:pt x="558468" y="633019"/>
                      <a:pt x="560175" y="634548"/>
                    </a:cubicBezTo>
                    <a:lnTo>
                      <a:pt x="560647" y="635076"/>
                    </a:lnTo>
                    <a:cubicBezTo>
                      <a:pt x="560377" y="635053"/>
                      <a:pt x="560119" y="635019"/>
                      <a:pt x="559861" y="634997"/>
                    </a:cubicBezTo>
                    <a:lnTo>
                      <a:pt x="557233" y="634705"/>
                    </a:lnTo>
                    <a:cubicBezTo>
                      <a:pt x="553817" y="634335"/>
                      <a:pt x="552864" y="634267"/>
                      <a:pt x="552357" y="634267"/>
                    </a:cubicBezTo>
                    <a:cubicBezTo>
                      <a:pt x="551695" y="634267"/>
                      <a:pt x="549054" y="634436"/>
                      <a:pt x="542752" y="634863"/>
                    </a:cubicBezTo>
                    <a:cubicBezTo>
                      <a:pt x="538473" y="635154"/>
                      <a:pt x="532597" y="635548"/>
                      <a:pt x="531811" y="635548"/>
                    </a:cubicBezTo>
                    <a:cubicBezTo>
                      <a:pt x="530081" y="635548"/>
                      <a:pt x="521825" y="636930"/>
                      <a:pt x="518455" y="637514"/>
                    </a:cubicBezTo>
                    <a:lnTo>
                      <a:pt x="500156" y="640165"/>
                    </a:lnTo>
                    <a:cubicBezTo>
                      <a:pt x="491394" y="632425"/>
                      <a:pt x="490484" y="632425"/>
                      <a:pt x="489125" y="632425"/>
                    </a:cubicBezTo>
                    <a:cubicBezTo>
                      <a:pt x="488598" y="632425"/>
                      <a:pt x="487149" y="632526"/>
                      <a:pt x="483733" y="632762"/>
                    </a:cubicBezTo>
                    <a:cubicBezTo>
                      <a:pt x="481599" y="632908"/>
                      <a:pt x="478364" y="633144"/>
                      <a:pt x="477813" y="633144"/>
                    </a:cubicBezTo>
                    <a:cubicBezTo>
                      <a:pt x="476578" y="633144"/>
                      <a:pt x="468838" y="634346"/>
                      <a:pt x="462547" y="635357"/>
                    </a:cubicBezTo>
                    <a:lnTo>
                      <a:pt x="462020" y="635446"/>
                    </a:lnTo>
                    <a:lnTo>
                      <a:pt x="461525" y="635683"/>
                    </a:lnTo>
                    <a:cubicBezTo>
                      <a:pt x="461065" y="635908"/>
                      <a:pt x="450113" y="641266"/>
                      <a:pt x="447416" y="642737"/>
                    </a:cubicBezTo>
                    <a:cubicBezTo>
                      <a:pt x="444966" y="644074"/>
                      <a:pt x="437003" y="647522"/>
                      <a:pt x="435014" y="648051"/>
                    </a:cubicBezTo>
                    <a:cubicBezTo>
                      <a:pt x="433037" y="647882"/>
                      <a:pt x="423714" y="646658"/>
                      <a:pt x="417109" y="645749"/>
                    </a:cubicBezTo>
                    <a:lnTo>
                      <a:pt x="404483" y="640885"/>
                    </a:lnTo>
                    <a:cubicBezTo>
                      <a:pt x="390464" y="627203"/>
                      <a:pt x="389689" y="627203"/>
                      <a:pt x="388026" y="627203"/>
                    </a:cubicBezTo>
                    <a:cubicBezTo>
                      <a:pt x="387149" y="627203"/>
                      <a:pt x="385240" y="627540"/>
                      <a:pt x="382364" y="628191"/>
                    </a:cubicBezTo>
                    <a:lnTo>
                      <a:pt x="375984" y="628595"/>
                    </a:lnTo>
                    <a:lnTo>
                      <a:pt x="369525" y="636200"/>
                    </a:lnTo>
                    <a:lnTo>
                      <a:pt x="369245" y="636559"/>
                    </a:lnTo>
                    <a:cubicBezTo>
                      <a:pt x="366830" y="640255"/>
                      <a:pt x="363920" y="644580"/>
                      <a:pt x="362921" y="645916"/>
                    </a:cubicBezTo>
                    <a:cubicBezTo>
                      <a:pt x="361359" y="646445"/>
                      <a:pt x="356867" y="647433"/>
                      <a:pt x="353137" y="648108"/>
                    </a:cubicBezTo>
                    <a:cubicBezTo>
                      <a:pt x="349374" y="648579"/>
                      <a:pt x="344745" y="648973"/>
                      <a:pt x="343319" y="648882"/>
                    </a:cubicBezTo>
                    <a:cubicBezTo>
                      <a:pt x="341084" y="647871"/>
                      <a:pt x="333299" y="644625"/>
                      <a:pt x="331008" y="643659"/>
                    </a:cubicBezTo>
                    <a:lnTo>
                      <a:pt x="314709" y="633100"/>
                    </a:lnTo>
                    <a:lnTo>
                      <a:pt x="309609" y="624079"/>
                    </a:lnTo>
                    <a:lnTo>
                      <a:pt x="294332" y="627898"/>
                    </a:lnTo>
                    <a:lnTo>
                      <a:pt x="283829" y="621091"/>
                    </a:lnTo>
                    <a:lnTo>
                      <a:pt x="266305" y="608869"/>
                    </a:lnTo>
                    <a:lnTo>
                      <a:pt x="244535" y="603331"/>
                    </a:lnTo>
                    <a:lnTo>
                      <a:pt x="233661" y="606296"/>
                    </a:lnTo>
                    <a:lnTo>
                      <a:pt x="228460" y="605780"/>
                    </a:lnTo>
                    <a:lnTo>
                      <a:pt x="222136" y="603140"/>
                    </a:lnTo>
                    <a:lnTo>
                      <a:pt x="218351" y="598344"/>
                    </a:lnTo>
                    <a:lnTo>
                      <a:pt x="216127" y="590750"/>
                    </a:lnTo>
                    <a:lnTo>
                      <a:pt x="207926" y="578977"/>
                    </a:lnTo>
                    <a:lnTo>
                      <a:pt x="201411" y="575349"/>
                    </a:lnTo>
                    <a:lnTo>
                      <a:pt x="195166" y="572968"/>
                    </a:lnTo>
                    <a:lnTo>
                      <a:pt x="154827" y="572968"/>
                    </a:lnTo>
                    <a:lnTo>
                      <a:pt x="154344" y="573103"/>
                    </a:lnTo>
                    <a:cubicBezTo>
                      <a:pt x="151390" y="573945"/>
                      <a:pt x="147604" y="574865"/>
                      <a:pt x="146683" y="574889"/>
                    </a:cubicBezTo>
                    <a:cubicBezTo>
                      <a:pt x="144077" y="574889"/>
                      <a:pt x="134529" y="577652"/>
                      <a:pt x="132855" y="578484"/>
                    </a:cubicBezTo>
                    <a:cubicBezTo>
                      <a:pt x="132260" y="578787"/>
                      <a:pt x="130069" y="579798"/>
                      <a:pt x="128137" y="580686"/>
                    </a:cubicBezTo>
                    <a:cubicBezTo>
                      <a:pt x="126250" y="581562"/>
                      <a:pt x="124442" y="582394"/>
                      <a:pt x="123554" y="582820"/>
                    </a:cubicBezTo>
                    <a:cubicBezTo>
                      <a:pt x="122644" y="582954"/>
                      <a:pt x="119915" y="583067"/>
                      <a:pt x="112366" y="582932"/>
                    </a:cubicBezTo>
                    <a:cubicBezTo>
                      <a:pt x="111725" y="582921"/>
                      <a:pt x="111265" y="582921"/>
                      <a:pt x="111051" y="582921"/>
                    </a:cubicBezTo>
                    <a:cubicBezTo>
                      <a:pt x="108725" y="582921"/>
                      <a:pt x="104210" y="582472"/>
                      <a:pt x="102907" y="581944"/>
                    </a:cubicBezTo>
                    <a:cubicBezTo>
                      <a:pt x="99953" y="579304"/>
                      <a:pt x="91752" y="580293"/>
                      <a:pt x="86113" y="580989"/>
                    </a:cubicBezTo>
                    <a:lnTo>
                      <a:pt x="75543" y="580989"/>
                    </a:lnTo>
                    <a:lnTo>
                      <a:pt x="60120" y="585538"/>
                    </a:lnTo>
                    <a:lnTo>
                      <a:pt x="45539" y="594648"/>
                    </a:lnTo>
                    <a:lnTo>
                      <a:pt x="39350" y="604050"/>
                    </a:lnTo>
                    <a:lnTo>
                      <a:pt x="28195" y="632403"/>
                    </a:lnTo>
                    <a:cubicBezTo>
                      <a:pt x="25455" y="636683"/>
                      <a:pt x="22354" y="641424"/>
                      <a:pt x="21781" y="642119"/>
                    </a:cubicBezTo>
                    <a:cubicBezTo>
                      <a:pt x="21006" y="643029"/>
                      <a:pt x="20433" y="644253"/>
                      <a:pt x="19759" y="645669"/>
                    </a:cubicBezTo>
                    <a:cubicBezTo>
                      <a:pt x="19231" y="646770"/>
                      <a:pt x="18647" y="648017"/>
                      <a:pt x="18107" y="648736"/>
                    </a:cubicBezTo>
                    <a:cubicBezTo>
                      <a:pt x="15501" y="652251"/>
                      <a:pt x="17153" y="658733"/>
                      <a:pt x="17759" y="660059"/>
                    </a:cubicBezTo>
                    <a:cubicBezTo>
                      <a:pt x="17995" y="660621"/>
                      <a:pt x="18915" y="663316"/>
                      <a:pt x="19646" y="665540"/>
                    </a:cubicBezTo>
                    <a:lnTo>
                      <a:pt x="20253" y="667394"/>
                    </a:lnTo>
                    <a:lnTo>
                      <a:pt x="22141" y="667910"/>
                    </a:lnTo>
                    <a:cubicBezTo>
                      <a:pt x="25027" y="668720"/>
                      <a:pt x="29757" y="670011"/>
                      <a:pt x="31846" y="670449"/>
                    </a:cubicBezTo>
                    <a:cubicBezTo>
                      <a:pt x="32206" y="670831"/>
                      <a:pt x="32779" y="671561"/>
                      <a:pt x="33205" y="672224"/>
                    </a:cubicBezTo>
                    <a:lnTo>
                      <a:pt x="36080" y="678683"/>
                    </a:lnTo>
                    <a:cubicBezTo>
                      <a:pt x="36159" y="682771"/>
                      <a:pt x="36193" y="687130"/>
                      <a:pt x="36170" y="689366"/>
                    </a:cubicBezTo>
                    <a:cubicBezTo>
                      <a:pt x="34002" y="690737"/>
                      <a:pt x="29564" y="693331"/>
                      <a:pt x="28318" y="694027"/>
                    </a:cubicBezTo>
                    <a:cubicBezTo>
                      <a:pt x="27116" y="694690"/>
                      <a:pt x="23522" y="697645"/>
                      <a:pt x="21489" y="699352"/>
                    </a:cubicBezTo>
                    <a:lnTo>
                      <a:pt x="20668" y="700038"/>
                    </a:lnTo>
                    <a:lnTo>
                      <a:pt x="20354" y="701060"/>
                    </a:lnTo>
                    <a:cubicBezTo>
                      <a:pt x="18253" y="707733"/>
                      <a:pt x="18253" y="708035"/>
                      <a:pt x="18253" y="708642"/>
                    </a:cubicBezTo>
                    <a:cubicBezTo>
                      <a:pt x="18253" y="710990"/>
                      <a:pt x="19545" y="711854"/>
                      <a:pt x="25622" y="715472"/>
                    </a:cubicBezTo>
                    <a:lnTo>
                      <a:pt x="28296" y="717247"/>
                    </a:lnTo>
                    <a:lnTo>
                      <a:pt x="27689" y="721088"/>
                    </a:lnTo>
                    <a:lnTo>
                      <a:pt x="23656" y="725918"/>
                    </a:lnTo>
                    <a:cubicBezTo>
                      <a:pt x="22163" y="727311"/>
                      <a:pt x="20499" y="728727"/>
                      <a:pt x="19477" y="729479"/>
                    </a:cubicBezTo>
                    <a:cubicBezTo>
                      <a:pt x="18208" y="729075"/>
                      <a:pt x="16669" y="728670"/>
                      <a:pt x="15658" y="728412"/>
                    </a:cubicBezTo>
                    <a:lnTo>
                      <a:pt x="15220" y="728299"/>
                    </a:lnTo>
                    <a:lnTo>
                      <a:pt x="8649" y="728299"/>
                    </a:lnTo>
                    <a:lnTo>
                      <a:pt x="5122" y="731197"/>
                    </a:lnTo>
                    <a:lnTo>
                      <a:pt x="0" y="731197"/>
                    </a:lnTo>
                    <a:lnTo>
                      <a:pt x="0" y="738499"/>
                    </a:lnTo>
                    <a:lnTo>
                      <a:pt x="7728" y="738499"/>
                    </a:lnTo>
                    <a:lnTo>
                      <a:pt x="11255" y="735601"/>
                    </a:lnTo>
                    <a:lnTo>
                      <a:pt x="14310" y="735601"/>
                    </a:lnTo>
                    <a:cubicBezTo>
                      <a:pt x="15927" y="736016"/>
                      <a:pt x="17579" y="736500"/>
                      <a:pt x="17950" y="736668"/>
                    </a:cubicBezTo>
                    <a:cubicBezTo>
                      <a:pt x="20196" y="737791"/>
                      <a:pt x="22296" y="737252"/>
                      <a:pt x="28823" y="731073"/>
                    </a:cubicBezTo>
                    <a:lnTo>
                      <a:pt x="34587" y="724210"/>
                    </a:lnTo>
                    <a:lnTo>
                      <a:pt x="36227" y="713763"/>
                    </a:lnTo>
                    <a:lnTo>
                      <a:pt x="29588" y="709337"/>
                    </a:lnTo>
                    <a:lnTo>
                      <a:pt x="29432" y="709236"/>
                    </a:lnTo>
                    <a:cubicBezTo>
                      <a:pt x="28331" y="708585"/>
                      <a:pt x="27084" y="707821"/>
                      <a:pt x="26107" y="707192"/>
                    </a:cubicBezTo>
                    <a:cubicBezTo>
                      <a:pt x="26365" y="706315"/>
                      <a:pt x="26680" y="705282"/>
                      <a:pt x="27005" y="704260"/>
                    </a:cubicBezTo>
                    <a:cubicBezTo>
                      <a:pt x="29084" y="702541"/>
                      <a:pt x="31352" y="700721"/>
                      <a:pt x="31869" y="700406"/>
                    </a:cubicBezTo>
                    <a:cubicBezTo>
                      <a:pt x="42103" y="694723"/>
                      <a:pt x="42608" y="693700"/>
                      <a:pt x="42990" y="692948"/>
                    </a:cubicBezTo>
                    <a:cubicBezTo>
                      <a:pt x="43451" y="692015"/>
                      <a:pt x="43630" y="691667"/>
                      <a:pt x="43372" y="677805"/>
                    </a:cubicBezTo>
                    <a:lnTo>
                      <a:pt x="43361" y="677063"/>
                    </a:lnTo>
                    <a:lnTo>
                      <a:pt x="39767" y="669009"/>
                    </a:lnTo>
                    <a:lnTo>
                      <a:pt x="39543" y="668571"/>
                    </a:lnTo>
                    <a:cubicBezTo>
                      <a:pt x="36533" y="663718"/>
                      <a:pt x="34263" y="663437"/>
                      <a:pt x="33545" y="663347"/>
                    </a:cubicBezTo>
                    <a:cubicBezTo>
                      <a:pt x="32859" y="663235"/>
                      <a:pt x="29389" y="662325"/>
                      <a:pt x="25962" y="661393"/>
                    </a:cubicBezTo>
                    <a:cubicBezTo>
                      <a:pt x="24951" y="658360"/>
                      <a:pt x="24558" y="657372"/>
                      <a:pt x="24389" y="656990"/>
                    </a:cubicBezTo>
                    <a:cubicBezTo>
                      <a:pt x="24086" y="656046"/>
                      <a:pt x="23827" y="653755"/>
                      <a:pt x="24064" y="652969"/>
                    </a:cubicBezTo>
                    <a:cubicBezTo>
                      <a:pt x="24984" y="651688"/>
                      <a:pt x="25715" y="650161"/>
                      <a:pt x="26355" y="648802"/>
                    </a:cubicBezTo>
                    <a:cubicBezTo>
                      <a:pt x="26670" y="648127"/>
                      <a:pt x="27153" y="647117"/>
                      <a:pt x="27332" y="646869"/>
                    </a:cubicBezTo>
                    <a:cubicBezTo>
                      <a:pt x="28354" y="645678"/>
                      <a:pt x="32713" y="638894"/>
                      <a:pt x="34533" y="636029"/>
                    </a:cubicBezTo>
                    <a:lnTo>
                      <a:pt x="34724" y="635738"/>
                    </a:lnTo>
                    <a:lnTo>
                      <a:pt x="45867" y="607430"/>
                    </a:lnTo>
                    <a:lnTo>
                      <a:pt x="50765" y="599993"/>
                    </a:lnTo>
                    <a:lnTo>
                      <a:pt x="63143" y="592253"/>
                    </a:lnTo>
                    <a:lnTo>
                      <a:pt x="76600" y="588288"/>
                    </a:lnTo>
                    <a:lnTo>
                      <a:pt x="86339" y="588288"/>
                    </a:lnTo>
                    <a:lnTo>
                      <a:pt x="86788" y="588266"/>
                    </a:lnTo>
                    <a:cubicBezTo>
                      <a:pt x="91574" y="587671"/>
                      <a:pt x="96741" y="587412"/>
                      <a:pt x="98403" y="587682"/>
                    </a:cubicBezTo>
                    <a:cubicBezTo>
                      <a:pt x="101402" y="589952"/>
                      <a:pt x="108108" y="590221"/>
                      <a:pt x="111052" y="590221"/>
                    </a:cubicBezTo>
                    <a:cubicBezTo>
                      <a:pt x="111243" y="590221"/>
                      <a:pt x="111659" y="590221"/>
                      <a:pt x="112243" y="590232"/>
                    </a:cubicBezTo>
                    <a:cubicBezTo>
                      <a:pt x="123768" y="590434"/>
                      <a:pt x="125318" y="590097"/>
                      <a:pt x="126487" y="589513"/>
                    </a:cubicBezTo>
                    <a:cubicBezTo>
                      <a:pt x="127082" y="589210"/>
                      <a:pt x="129273" y="588211"/>
                      <a:pt x="131194" y="587311"/>
                    </a:cubicBezTo>
                    <a:cubicBezTo>
                      <a:pt x="133373" y="586312"/>
                      <a:pt x="135428" y="585368"/>
                      <a:pt x="136070" y="585042"/>
                    </a:cubicBezTo>
                    <a:cubicBezTo>
                      <a:pt x="137406" y="584447"/>
                      <a:pt x="145146" y="582279"/>
                      <a:pt x="146685" y="582188"/>
                    </a:cubicBezTo>
                    <a:cubicBezTo>
                      <a:pt x="148729" y="582188"/>
                      <a:pt x="153458" y="580941"/>
                      <a:pt x="155851" y="580268"/>
                    </a:cubicBezTo>
                    <a:lnTo>
                      <a:pt x="193842" y="580268"/>
                    </a:lnTo>
                    <a:lnTo>
                      <a:pt x="198100" y="581863"/>
                    </a:lnTo>
                    <a:lnTo>
                      <a:pt x="202907" y="584536"/>
                    </a:lnTo>
                    <a:lnTo>
                      <a:pt x="209456" y="593938"/>
                    </a:lnTo>
                    <a:lnTo>
                      <a:pt x="211737" y="601745"/>
                    </a:lnTo>
                    <a:lnTo>
                      <a:pt x="217578" y="609147"/>
                    </a:lnTo>
                    <a:lnTo>
                      <a:pt x="226655" y="612934"/>
                    </a:lnTo>
                    <a:lnTo>
                      <a:pt x="234283" y="613697"/>
                    </a:lnTo>
                    <a:lnTo>
                      <a:pt x="244606" y="610877"/>
                    </a:lnTo>
                    <a:lnTo>
                      <a:pt x="263219" y="615618"/>
                    </a:lnTo>
                    <a:lnTo>
                      <a:pt x="279709" y="627109"/>
                    </a:lnTo>
                    <a:lnTo>
                      <a:pt x="293020" y="635748"/>
                    </a:lnTo>
                    <a:lnTo>
                      <a:pt x="305983" y="632501"/>
                    </a:lnTo>
                    <a:lnTo>
                      <a:pt x="309229" y="638241"/>
                    </a:lnTo>
                    <a:lnTo>
                      <a:pt x="327596" y="650149"/>
                    </a:lnTo>
                    <a:lnTo>
                      <a:pt x="327900" y="650272"/>
                    </a:lnTo>
                    <a:cubicBezTo>
                      <a:pt x="332639" y="652249"/>
                      <a:pt x="339694" y="655215"/>
                      <a:pt x="340503" y="655619"/>
                    </a:cubicBezTo>
                    <a:cubicBezTo>
                      <a:pt x="341356" y="656046"/>
                      <a:pt x="342784" y="656765"/>
                      <a:pt x="354140" y="655339"/>
                    </a:cubicBezTo>
                    <a:lnTo>
                      <a:pt x="354342" y="655306"/>
                    </a:lnTo>
                    <a:cubicBezTo>
                      <a:pt x="366058" y="653183"/>
                      <a:pt x="367126" y="652116"/>
                      <a:pt x="367822" y="651408"/>
                    </a:cubicBezTo>
                    <a:cubicBezTo>
                      <a:pt x="368631" y="650599"/>
                      <a:pt x="371125" y="647016"/>
                      <a:pt x="375237" y="640748"/>
                    </a:cubicBezTo>
                    <a:lnTo>
                      <a:pt x="379538" y="635682"/>
                    </a:lnTo>
                    <a:lnTo>
                      <a:pt x="383121" y="635468"/>
                    </a:lnTo>
                    <a:lnTo>
                      <a:pt x="383716" y="635378"/>
                    </a:lnTo>
                    <a:cubicBezTo>
                      <a:pt x="384862" y="635109"/>
                      <a:pt x="386233" y="634828"/>
                      <a:pt x="387132" y="634659"/>
                    </a:cubicBezTo>
                    <a:cubicBezTo>
                      <a:pt x="389356" y="636502"/>
                      <a:pt x="395107" y="641927"/>
                      <a:pt x="399926" y="646623"/>
                    </a:cubicBezTo>
                    <a:lnTo>
                      <a:pt x="400465" y="647150"/>
                    </a:lnTo>
                    <a:lnTo>
                      <a:pt x="415282" y="652868"/>
                    </a:lnTo>
                    <a:lnTo>
                      <a:pt x="415698" y="652925"/>
                    </a:lnTo>
                    <a:cubicBezTo>
                      <a:pt x="422360" y="653834"/>
                      <a:pt x="433738" y="655373"/>
                      <a:pt x="435211" y="655373"/>
                    </a:cubicBezTo>
                    <a:cubicBezTo>
                      <a:pt x="438457" y="655373"/>
                      <a:pt x="450813" y="649206"/>
                      <a:pt x="450926" y="649151"/>
                    </a:cubicBezTo>
                    <a:cubicBezTo>
                      <a:pt x="453161" y="647925"/>
                      <a:pt x="462058" y="643556"/>
                      <a:pt x="464248" y="642478"/>
                    </a:cubicBezTo>
                    <a:cubicBezTo>
                      <a:pt x="470314" y="641512"/>
                      <a:pt x="476953" y="640501"/>
                      <a:pt x="477818" y="640445"/>
                    </a:cubicBezTo>
                    <a:cubicBezTo>
                      <a:pt x="478503" y="640445"/>
                      <a:pt x="480402" y="640321"/>
                      <a:pt x="484254" y="640039"/>
                    </a:cubicBezTo>
                    <a:cubicBezTo>
                      <a:pt x="485647" y="639950"/>
                      <a:pt x="487288" y="639826"/>
                      <a:pt x="488276" y="639770"/>
                    </a:cubicBezTo>
                    <a:cubicBezTo>
                      <a:pt x="489837" y="640894"/>
                      <a:pt x="493555" y="644050"/>
                      <a:pt x="496576" y="646745"/>
                    </a:cubicBezTo>
                    <a:lnTo>
                      <a:pt x="497846" y="647869"/>
                    </a:lnTo>
                    <a:lnTo>
                      <a:pt x="519593" y="644724"/>
                    </a:lnTo>
                    <a:cubicBezTo>
                      <a:pt x="524692" y="643848"/>
                      <a:pt x="530825" y="642882"/>
                      <a:pt x="531814" y="642848"/>
                    </a:cubicBezTo>
                    <a:cubicBezTo>
                      <a:pt x="532724" y="642848"/>
                      <a:pt x="536734" y="642589"/>
                      <a:pt x="543250" y="642151"/>
                    </a:cubicBezTo>
                    <a:cubicBezTo>
                      <a:pt x="547036" y="641893"/>
                      <a:pt x="551742" y="641578"/>
                      <a:pt x="552338" y="641567"/>
                    </a:cubicBezTo>
                    <a:cubicBezTo>
                      <a:pt x="552540" y="641578"/>
                      <a:pt x="553360" y="641635"/>
                      <a:pt x="556450" y="641960"/>
                    </a:cubicBezTo>
                    <a:lnTo>
                      <a:pt x="559067" y="642253"/>
                    </a:lnTo>
                    <a:cubicBezTo>
                      <a:pt x="563381" y="642724"/>
                      <a:pt x="564627" y="642848"/>
                      <a:pt x="565200" y="642848"/>
                    </a:cubicBezTo>
                    <a:cubicBezTo>
                      <a:pt x="565537" y="642848"/>
                      <a:pt x="565862" y="642815"/>
                      <a:pt x="566177" y="642735"/>
                    </a:cubicBezTo>
                    <a:cubicBezTo>
                      <a:pt x="567885" y="642375"/>
                      <a:pt x="569356" y="641118"/>
                      <a:pt x="570344" y="640039"/>
                    </a:cubicBezTo>
                    <a:lnTo>
                      <a:pt x="571961" y="638287"/>
                    </a:lnTo>
                    <a:lnTo>
                      <a:pt x="572556" y="637635"/>
                    </a:lnTo>
                    <a:lnTo>
                      <a:pt x="565547" y="629581"/>
                    </a:lnTo>
                    <a:lnTo>
                      <a:pt x="565243" y="629266"/>
                    </a:lnTo>
                    <a:cubicBezTo>
                      <a:pt x="559536" y="624110"/>
                      <a:pt x="557201" y="623773"/>
                      <a:pt x="556235" y="623750"/>
                    </a:cubicBezTo>
                    <a:cubicBezTo>
                      <a:pt x="554898" y="623503"/>
                      <a:pt x="549573" y="621548"/>
                      <a:pt x="545170" y="619796"/>
                    </a:cubicBezTo>
                    <a:lnTo>
                      <a:pt x="533903" y="612945"/>
                    </a:lnTo>
                    <a:lnTo>
                      <a:pt x="528208" y="603699"/>
                    </a:lnTo>
                    <a:lnTo>
                      <a:pt x="527635" y="603284"/>
                    </a:lnTo>
                    <a:cubicBezTo>
                      <a:pt x="523356" y="600138"/>
                      <a:pt x="521850" y="599936"/>
                      <a:pt x="521052" y="599925"/>
                    </a:cubicBezTo>
                    <a:cubicBezTo>
                      <a:pt x="519581" y="599734"/>
                      <a:pt x="511740" y="598026"/>
                      <a:pt x="509887" y="597442"/>
                    </a:cubicBezTo>
                    <a:cubicBezTo>
                      <a:pt x="509268" y="597004"/>
                      <a:pt x="507864" y="595982"/>
                      <a:pt x="506303" y="594836"/>
                    </a:cubicBezTo>
                    <a:lnTo>
                      <a:pt x="508539" y="589074"/>
                    </a:lnTo>
                    <a:cubicBezTo>
                      <a:pt x="511561" y="584109"/>
                      <a:pt x="511561" y="583198"/>
                      <a:pt x="511561" y="582390"/>
                    </a:cubicBezTo>
                    <a:cubicBezTo>
                      <a:pt x="511561" y="578998"/>
                      <a:pt x="506125" y="575595"/>
                      <a:pt x="504697" y="575234"/>
                    </a:cubicBezTo>
                    <a:cubicBezTo>
                      <a:pt x="504170" y="575099"/>
                      <a:pt x="500844" y="574066"/>
                      <a:pt x="497946" y="573133"/>
                    </a:cubicBezTo>
                    <a:lnTo>
                      <a:pt x="496026" y="572526"/>
                    </a:lnTo>
                    <a:lnTo>
                      <a:pt x="489095" y="578379"/>
                    </a:lnTo>
                    <a:cubicBezTo>
                      <a:pt x="486994" y="578570"/>
                      <a:pt x="484859" y="578738"/>
                      <a:pt x="484321" y="578738"/>
                    </a:cubicBezTo>
                    <a:cubicBezTo>
                      <a:pt x="483726" y="578738"/>
                      <a:pt x="480940" y="578446"/>
                      <a:pt x="478379" y="578142"/>
                    </a:cubicBezTo>
                    <a:lnTo>
                      <a:pt x="469234" y="572143"/>
                    </a:lnTo>
                    <a:lnTo>
                      <a:pt x="470447" y="563562"/>
                    </a:lnTo>
                    <a:lnTo>
                      <a:pt x="463909" y="562337"/>
                    </a:lnTo>
                    <a:cubicBezTo>
                      <a:pt x="462303" y="558101"/>
                      <a:pt x="461843" y="557641"/>
                      <a:pt x="461438" y="557237"/>
                    </a:cubicBezTo>
                    <a:cubicBezTo>
                      <a:pt x="460640" y="556384"/>
                      <a:pt x="455394" y="550082"/>
                      <a:pt x="454507" y="548778"/>
                    </a:cubicBezTo>
                    <a:cubicBezTo>
                      <a:pt x="454080" y="547936"/>
                      <a:pt x="452608" y="546217"/>
                      <a:pt x="442364" y="536568"/>
                    </a:cubicBezTo>
                    <a:lnTo>
                      <a:pt x="442049" y="536264"/>
                    </a:lnTo>
                    <a:lnTo>
                      <a:pt x="429120" y="528929"/>
                    </a:lnTo>
                    <a:lnTo>
                      <a:pt x="421335" y="514921"/>
                    </a:lnTo>
                    <a:lnTo>
                      <a:pt x="414652" y="507677"/>
                    </a:lnTo>
                    <a:lnTo>
                      <a:pt x="407755" y="505238"/>
                    </a:lnTo>
                    <a:lnTo>
                      <a:pt x="401554" y="505238"/>
                    </a:lnTo>
                    <a:lnTo>
                      <a:pt x="395016" y="508766"/>
                    </a:lnTo>
                    <a:lnTo>
                      <a:pt x="388411" y="502633"/>
                    </a:lnTo>
                    <a:lnTo>
                      <a:pt x="385423" y="496904"/>
                    </a:lnTo>
                    <a:lnTo>
                      <a:pt x="386658" y="489782"/>
                    </a:lnTo>
                    <a:lnTo>
                      <a:pt x="387096" y="479043"/>
                    </a:lnTo>
                    <a:lnTo>
                      <a:pt x="387568" y="474966"/>
                    </a:lnTo>
                    <a:lnTo>
                      <a:pt x="387590" y="469000"/>
                    </a:lnTo>
                    <a:lnTo>
                      <a:pt x="379951" y="465788"/>
                    </a:lnTo>
                    <a:lnTo>
                      <a:pt x="379064" y="465855"/>
                    </a:lnTo>
                    <a:cubicBezTo>
                      <a:pt x="377873" y="465957"/>
                      <a:pt x="376536" y="466002"/>
                      <a:pt x="375828" y="466013"/>
                    </a:cubicBezTo>
                    <a:cubicBezTo>
                      <a:pt x="375412" y="465777"/>
                      <a:pt x="374806" y="465440"/>
                      <a:pt x="373873" y="464935"/>
                    </a:cubicBezTo>
                    <a:cubicBezTo>
                      <a:pt x="372986" y="464451"/>
                      <a:pt x="371604" y="463711"/>
                      <a:pt x="370616" y="463149"/>
                    </a:cubicBezTo>
                    <a:cubicBezTo>
                      <a:pt x="370538" y="462385"/>
                      <a:pt x="370458" y="461419"/>
                      <a:pt x="370380" y="460554"/>
                    </a:cubicBezTo>
                    <a:lnTo>
                      <a:pt x="370380" y="447232"/>
                    </a:lnTo>
                    <a:lnTo>
                      <a:pt x="370369" y="446906"/>
                    </a:lnTo>
                    <a:cubicBezTo>
                      <a:pt x="370021" y="443007"/>
                      <a:pt x="369661" y="438560"/>
                      <a:pt x="369650" y="437549"/>
                    </a:cubicBezTo>
                    <a:cubicBezTo>
                      <a:pt x="369740" y="436728"/>
                      <a:pt x="369863" y="434650"/>
                      <a:pt x="370134" y="428248"/>
                    </a:cubicBezTo>
                    <a:lnTo>
                      <a:pt x="370145" y="427933"/>
                    </a:lnTo>
                    <a:lnTo>
                      <a:pt x="368089" y="412150"/>
                    </a:lnTo>
                    <a:lnTo>
                      <a:pt x="367865" y="405175"/>
                    </a:lnTo>
                    <a:lnTo>
                      <a:pt x="368427" y="401029"/>
                    </a:lnTo>
                    <a:lnTo>
                      <a:pt x="372381" y="395200"/>
                    </a:lnTo>
                    <a:lnTo>
                      <a:pt x="380165" y="386472"/>
                    </a:lnTo>
                    <a:lnTo>
                      <a:pt x="386534" y="377103"/>
                    </a:lnTo>
                    <a:lnTo>
                      <a:pt x="395881" y="362477"/>
                    </a:lnTo>
                    <a:lnTo>
                      <a:pt x="404553" y="349481"/>
                    </a:lnTo>
                    <a:lnTo>
                      <a:pt x="404665" y="349301"/>
                    </a:lnTo>
                    <a:cubicBezTo>
                      <a:pt x="405631" y="347638"/>
                      <a:pt x="408855" y="342146"/>
                      <a:pt x="409350" y="341157"/>
                    </a:cubicBezTo>
                    <a:cubicBezTo>
                      <a:pt x="409507" y="340842"/>
                      <a:pt x="410316" y="339516"/>
                      <a:pt x="410900" y="338562"/>
                    </a:cubicBezTo>
                    <a:cubicBezTo>
                      <a:pt x="412742" y="335529"/>
                      <a:pt x="413292" y="334573"/>
                      <a:pt x="413551" y="333922"/>
                    </a:cubicBezTo>
                    <a:cubicBezTo>
                      <a:pt x="413562" y="333900"/>
                      <a:pt x="413573" y="333877"/>
                      <a:pt x="413585" y="333855"/>
                    </a:cubicBezTo>
                    <a:cubicBezTo>
                      <a:pt x="414113" y="332878"/>
                      <a:pt x="416439" y="329046"/>
                      <a:pt x="418640" y="325498"/>
                    </a:cubicBezTo>
                    <a:lnTo>
                      <a:pt x="419224" y="325116"/>
                    </a:lnTo>
                    <a:lnTo>
                      <a:pt x="421537" y="325116"/>
                    </a:lnTo>
                    <a:lnTo>
                      <a:pt x="425907" y="327453"/>
                    </a:lnTo>
                    <a:lnTo>
                      <a:pt x="426357" y="330048"/>
                    </a:lnTo>
                    <a:lnTo>
                      <a:pt x="422312" y="338124"/>
                    </a:lnTo>
                    <a:lnTo>
                      <a:pt x="417100" y="355177"/>
                    </a:lnTo>
                    <a:lnTo>
                      <a:pt x="417460" y="364208"/>
                    </a:lnTo>
                    <a:lnTo>
                      <a:pt x="419695" y="365074"/>
                    </a:lnTo>
                    <a:cubicBezTo>
                      <a:pt x="426592" y="367714"/>
                      <a:pt x="427670" y="367714"/>
                      <a:pt x="428154" y="367714"/>
                    </a:cubicBezTo>
                    <a:cubicBezTo>
                      <a:pt x="428716" y="367747"/>
                      <a:pt x="431513" y="368084"/>
                      <a:pt x="434601" y="368489"/>
                    </a:cubicBezTo>
                    <a:lnTo>
                      <a:pt x="435051" y="377722"/>
                    </a:lnTo>
                    <a:lnTo>
                      <a:pt x="440218" y="379654"/>
                    </a:lnTo>
                    <a:lnTo>
                      <a:pt x="450372" y="377497"/>
                    </a:lnTo>
                    <a:lnTo>
                      <a:pt x="454719" y="372645"/>
                    </a:lnTo>
                    <a:lnTo>
                      <a:pt x="464660" y="368455"/>
                    </a:lnTo>
                    <a:lnTo>
                      <a:pt x="469063" y="366983"/>
                    </a:lnTo>
                    <a:lnTo>
                      <a:pt x="477005" y="370039"/>
                    </a:lnTo>
                    <a:lnTo>
                      <a:pt x="483576" y="373600"/>
                    </a:lnTo>
                    <a:lnTo>
                      <a:pt x="492361" y="372623"/>
                    </a:lnTo>
                    <a:lnTo>
                      <a:pt x="500920" y="365130"/>
                    </a:lnTo>
                    <a:lnTo>
                      <a:pt x="509850" y="354538"/>
                    </a:lnTo>
                    <a:lnTo>
                      <a:pt x="508120" y="343956"/>
                    </a:lnTo>
                    <a:cubicBezTo>
                      <a:pt x="512041" y="338002"/>
                      <a:pt x="512276" y="337069"/>
                      <a:pt x="512411" y="336553"/>
                    </a:cubicBezTo>
                    <a:cubicBezTo>
                      <a:pt x="512602" y="335756"/>
                      <a:pt x="513018" y="331835"/>
                      <a:pt x="513646" y="324904"/>
                    </a:cubicBezTo>
                    <a:lnTo>
                      <a:pt x="518859" y="314704"/>
                    </a:lnTo>
                    <a:lnTo>
                      <a:pt x="527732" y="295899"/>
                    </a:lnTo>
                    <a:lnTo>
                      <a:pt x="528283" y="294720"/>
                    </a:lnTo>
                    <a:lnTo>
                      <a:pt x="527980" y="293473"/>
                    </a:lnTo>
                    <a:cubicBezTo>
                      <a:pt x="527800" y="292754"/>
                      <a:pt x="527721" y="291743"/>
                      <a:pt x="527789" y="291305"/>
                    </a:cubicBezTo>
                    <a:cubicBezTo>
                      <a:pt x="528362" y="290563"/>
                      <a:pt x="530238" y="288676"/>
                      <a:pt x="532147" y="286868"/>
                    </a:cubicBezTo>
                    <a:cubicBezTo>
                      <a:pt x="533214" y="287182"/>
                      <a:pt x="534135" y="287486"/>
                      <a:pt x="534618" y="287677"/>
                    </a:cubicBezTo>
                    <a:cubicBezTo>
                      <a:pt x="536135" y="289070"/>
                      <a:pt x="539112" y="291092"/>
                      <a:pt x="541280" y="291092"/>
                    </a:cubicBezTo>
                    <a:cubicBezTo>
                      <a:pt x="542100" y="291092"/>
                      <a:pt x="543223" y="291092"/>
                      <a:pt x="553760" y="286082"/>
                    </a:cubicBezTo>
                    <a:lnTo>
                      <a:pt x="554445" y="285756"/>
                    </a:lnTo>
                    <a:lnTo>
                      <a:pt x="554951" y="285183"/>
                    </a:lnTo>
                    <a:cubicBezTo>
                      <a:pt x="558737" y="280836"/>
                      <a:pt x="558928" y="280038"/>
                      <a:pt x="559107" y="279342"/>
                    </a:cubicBezTo>
                    <a:cubicBezTo>
                      <a:pt x="559185" y="279027"/>
                      <a:pt x="559331" y="278443"/>
                      <a:pt x="559938" y="270648"/>
                    </a:cubicBezTo>
                    <a:cubicBezTo>
                      <a:pt x="560129" y="270333"/>
                      <a:pt x="560331" y="270031"/>
                      <a:pt x="560511" y="269772"/>
                    </a:cubicBezTo>
                    <a:cubicBezTo>
                      <a:pt x="562195" y="269761"/>
                      <a:pt x="565218" y="269818"/>
                      <a:pt x="567790" y="269907"/>
                    </a:cubicBezTo>
                    <a:lnTo>
                      <a:pt x="568419" y="269929"/>
                    </a:lnTo>
                    <a:lnTo>
                      <a:pt x="569014" y="269738"/>
                    </a:lnTo>
                    <a:cubicBezTo>
                      <a:pt x="570149" y="269378"/>
                      <a:pt x="572946" y="268412"/>
                      <a:pt x="574474" y="267110"/>
                    </a:cubicBezTo>
                    <a:lnTo>
                      <a:pt x="574676" y="266930"/>
                    </a:lnTo>
                    <a:cubicBezTo>
                      <a:pt x="580854" y="261616"/>
                      <a:pt x="582583" y="260539"/>
                      <a:pt x="582965" y="260325"/>
                    </a:cubicBezTo>
                    <a:cubicBezTo>
                      <a:pt x="584415" y="259550"/>
                      <a:pt x="588267" y="257842"/>
                      <a:pt x="590177" y="257000"/>
                    </a:cubicBezTo>
                    <a:lnTo>
                      <a:pt x="596051" y="256472"/>
                    </a:lnTo>
                    <a:lnTo>
                      <a:pt x="600185" y="257483"/>
                    </a:lnTo>
                    <a:cubicBezTo>
                      <a:pt x="602455" y="263269"/>
                      <a:pt x="603072" y="263887"/>
                      <a:pt x="603510" y="264325"/>
                    </a:cubicBezTo>
                    <a:cubicBezTo>
                      <a:pt x="603959" y="264796"/>
                      <a:pt x="606768" y="268166"/>
                      <a:pt x="609228" y="271154"/>
                    </a:cubicBezTo>
                    <a:lnTo>
                      <a:pt x="610239" y="272367"/>
                    </a:lnTo>
                    <a:lnTo>
                      <a:pt x="618798" y="272929"/>
                    </a:lnTo>
                    <a:lnTo>
                      <a:pt x="624100" y="274468"/>
                    </a:lnTo>
                    <a:lnTo>
                      <a:pt x="624718" y="274435"/>
                    </a:lnTo>
                    <a:cubicBezTo>
                      <a:pt x="631840" y="274064"/>
                      <a:pt x="632446" y="273940"/>
                      <a:pt x="632704" y="273896"/>
                    </a:cubicBezTo>
                    <a:cubicBezTo>
                      <a:pt x="634176" y="273593"/>
                      <a:pt x="637366" y="271570"/>
                      <a:pt x="637939" y="269268"/>
                    </a:cubicBezTo>
                    <a:cubicBezTo>
                      <a:pt x="637961" y="269178"/>
                      <a:pt x="639455" y="259720"/>
                      <a:pt x="637444" y="256417"/>
                    </a:cubicBezTo>
                    <a:cubicBezTo>
                      <a:pt x="637029" y="255529"/>
                      <a:pt x="635995" y="251812"/>
                      <a:pt x="635175" y="248453"/>
                    </a:cubicBezTo>
                    <a:lnTo>
                      <a:pt x="636299" y="245095"/>
                    </a:lnTo>
                    <a:lnTo>
                      <a:pt x="638219" y="226986"/>
                    </a:lnTo>
                    <a:cubicBezTo>
                      <a:pt x="639893" y="226110"/>
                      <a:pt x="641500" y="225391"/>
                      <a:pt x="642151" y="225222"/>
                    </a:cubicBezTo>
                    <a:cubicBezTo>
                      <a:pt x="642555" y="225233"/>
                      <a:pt x="643308" y="225255"/>
                      <a:pt x="644286" y="225290"/>
                    </a:cubicBezTo>
                    <a:cubicBezTo>
                      <a:pt x="652565" y="225615"/>
                      <a:pt x="658215" y="225694"/>
                      <a:pt x="660798" y="225143"/>
                    </a:cubicBezTo>
                    <a:cubicBezTo>
                      <a:pt x="664954" y="224244"/>
                      <a:pt x="678704" y="221245"/>
                      <a:pt x="681164" y="220021"/>
                    </a:cubicBezTo>
                    <a:cubicBezTo>
                      <a:pt x="681726" y="219741"/>
                      <a:pt x="682557" y="219347"/>
                      <a:pt x="683456" y="218921"/>
                    </a:cubicBezTo>
                    <a:cubicBezTo>
                      <a:pt x="686848" y="217303"/>
                      <a:pt x="688544" y="216471"/>
                      <a:pt x="689421" y="215820"/>
                    </a:cubicBezTo>
                    <a:cubicBezTo>
                      <a:pt x="690207" y="215236"/>
                      <a:pt x="696172" y="208463"/>
                      <a:pt x="696172" y="205440"/>
                    </a:cubicBezTo>
                    <a:cubicBezTo>
                      <a:pt x="696172" y="205541"/>
                      <a:pt x="696183" y="205710"/>
                      <a:pt x="696138" y="205946"/>
                    </a:cubicBezTo>
                    <a:cubicBezTo>
                      <a:pt x="696294" y="205149"/>
                      <a:pt x="697598" y="200735"/>
                      <a:pt x="698924" y="196454"/>
                    </a:cubicBezTo>
                    <a:lnTo>
                      <a:pt x="701856" y="194983"/>
                    </a:lnTo>
                    <a:lnTo>
                      <a:pt x="707899" y="190994"/>
                    </a:lnTo>
                    <a:lnTo>
                      <a:pt x="702721" y="181334"/>
                    </a:lnTo>
                    <a:lnTo>
                      <a:pt x="696183" y="172045"/>
                    </a:lnTo>
                    <a:lnTo>
                      <a:pt x="696273" y="161755"/>
                    </a:lnTo>
                    <a:lnTo>
                      <a:pt x="681321" y="153363"/>
                    </a:lnTo>
                    <a:cubicBezTo>
                      <a:pt x="679220" y="152027"/>
                      <a:pt x="677041" y="150488"/>
                      <a:pt x="675974" y="149624"/>
                    </a:cubicBezTo>
                    <a:cubicBezTo>
                      <a:pt x="675817" y="146399"/>
                      <a:pt x="675278" y="138604"/>
                      <a:pt x="673908" y="136323"/>
                    </a:cubicBezTo>
                    <a:cubicBezTo>
                      <a:pt x="672975" y="134761"/>
                      <a:pt x="668078" y="129550"/>
                      <a:pt x="664685" y="126022"/>
                    </a:cubicBezTo>
                    <a:cubicBezTo>
                      <a:pt x="664640" y="125258"/>
                      <a:pt x="664629" y="124517"/>
                      <a:pt x="664651" y="123911"/>
                    </a:cubicBezTo>
                    <a:cubicBezTo>
                      <a:pt x="666706" y="123518"/>
                      <a:pt x="670369" y="122967"/>
                      <a:pt x="673491" y="122563"/>
                    </a:cubicBezTo>
                    <a:lnTo>
                      <a:pt x="676187" y="122226"/>
                    </a:lnTo>
                    <a:lnTo>
                      <a:pt x="677871" y="112105"/>
                    </a:lnTo>
                    <a:cubicBezTo>
                      <a:pt x="679186" y="108027"/>
                      <a:pt x="680814" y="103253"/>
                      <a:pt x="681298" y="102209"/>
                    </a:cubicBezTo>
                    <a:cubicBezTo>
                      <a:pt x="682151" y="100907"/>
                      <a:pt x="685588" y="95458"/>
                      <a:pt x="685746" y="95223"/>
                    </a:cubicBezTo>
                    <a:lnTo>
                      <a:pt x="686005" y="94807"/>
                    </a:lnTo>
                    <a:lnTo>
                      <a:pt x="689667" y="82911"/>
                    </a:lnTo>
                    <a:lnTo>
                      <a:pt x="678040" y="77744"/>
                    </a:lnTo>
                    <a:lnTo>
                      <a:pt x="671750" y="76114"/>
                    </a:lnTo>
                    <a:lnTo>
                      <a:pt x="672165" y="73744"/>
                    </a:lnTo>
                    <a:cubicBezTo>
                      <a:pt x="675074" y="72082"/>
                      <a:pt x="678253" y="70407"/>
                      <a:pt x="679163" y="70138"/>
                    </a:cubicBezTo>
                    <a:cubicBezTo>
                      <a:pt x="681342" y="69520"/>
                      <a:pt x="689879" y="66679"/>
                      <a:pt x="691070" y="66285"/>
                    </a:cubicBezTo>
                    <a:lnTo>
                      <a:pt x="703775" y="63049"/>
                    </a:lnTo>
                    <a:lnTo>
                      <a:pt x="710841" y="62218"/>
                    </a:lnTo>
                    <a:cubicBezTo>
                      <a:pt x="717457" y="61296"/>
                      <a:pt x="718165" y="60421"/>
                      <a:pt x="718839" y="59567"/>
                    </a:cubicBezTo>
                    <a:cubicBezTo>
                      <a:pt x="719008" y="59365"/>
                      <a:pt x="719491" y="58759"/>
                      <a:pt x="722749" y="53243"/>
                    </a:cubicBezTo>
                    <a:lnTo>
                      <a:pt x="728164" y="42560"/>
                    </a:lnTo>
                    <a:lnTo>
                      <a:pt x="734353" y="28035"/>
                    </a:lnTo>
                    <a:lnTo>
                      <a:pt x="735139" y="21757"/>
                    </a:lnTo>
                    <a:lnTo>
                      <a:pt x="735173" y="14511"/>
                    </a:lnTo>
                    <a:cubicBezTo>
                      <a:pt x="735275" y="14602"/>
                      <a:pt x="735386" y="14691"/>
                      <a:pt x="735510" y="14792"/>
                    </a:cubicBezTo>
                    <a:cubicBezTo>
                      <a:pt x="735868" y="15083"/>
                      <a:pt x="736183" y="15330"/>
                      <a:pt x="736330" y="15466"/>
                    </a:cubicBezTo>
                    <a:cubicBezTo>
                      <a:pt x="736554" y="15668"/>
                      <a:pt x="737307" y="16353"/>
                      <a:pt x="740587" y="19229"/>
                    </a:cubicBezTo>
                    <a:lnTo>
                      <a:pt x="747877" y="24778"/>
                    </a:lnTo>
                    <a:lnTo>
                      <a:pt x="748394" y="24969"/>
                    </a:lnTo>
                    <a:cubicBezTo>
                      <a:pt x="750876" y="25890"/>
                      <a:pt x="753830" y="26980"/>
                      <a:pt x="754639" y="27317"/>
                    </a:cubicBezTo>
                    <a:cubicBezTo>
                      <a:pt x="754661" y="27328"/>
                      <a:pt x="754685" y="27339"/>
                      <a:pt x="754707" y="27351"/>
                    </a:cubicBezTo>
                    <a:cubicBezTo>
                      <a:pt x="755560" y="27833"/>
                      <a:pt x="758840" y="29654"/>
                      <a:pt x="761121" y="30923"/>
                    </a:cubicBezTo>
                    <a:lnTo>
                      <a:pt x="761896" y="33440"/>
                    </a:lnTo>
                    <a:cubicBezTo>
                      <a:pt x="762222" y="35383"/>
                      <a:pt x="762918" y="37596"/>
                      <a:pt x="765108" y="38327"/>
                    </a:cubicBezTo>
                    <a:cubicBezTo>
                      <a:pt x="765984" y="38618"/>
                      <a:pt x="766985" y="38764"/>
                      <a:pt x="770399" y="37697"/>
                    </a:cubicBezTo>
                    <a:lnTo>
                      <a:pt x="777846" y="33934"/>
                    </a:lnTo>
                    <a:lnTo>
                      <a:pt x="778701" y="31665"/>
                    </a:lnTo>
                    <a:cubicBezTo>
                      <a:pt x="780385" y="31103"/>
                      <a:pt x="781958" y="30643"/>
                      <a:pt x="782644" y="30508"/>
                    </a:cubicBezTo>
                    <a:cubicBezTo>
                      <a:pt x="784655" y="30788"/>
                      <a:pt x="791372" y="31609"/>
                      <a:pt x="792663" y="31743"/>
                    </a:cubicBezTo>
                    <a:cubicBezTo>
                      <a:pt x="793742" y="31867"/>
                      <a:pt x="795831" y="31721"/>
                      <a:pt x="801582" y="31137"/>
                    </a:cubicBezTo>
                    <a:cubicBezTo>
                      <a:pt x="802435" y="31048"/>
                      <a:pt x="803099" y="30980"/>
                      <a:pt x="803323" y="30968"/>
                    </a:cubicBezTo>
                    <a:lnTo>
                      <a:pt x="803323" y="30957"/>
                    </a:lnTo>
                    <a:cubicBezTo>
                      <a:pt x="804604" y="30856"/>
                      <a:pt x="809097" y="29643"/>
                      <a:pt x="810636" y="27722"/>
                    </a:cubicBezTo>
                    <a:cubicBezTo>
                      <a:pt x="810929" y="27419"/>
                      <a:pt x="812119" y="26632"/>
                      <a:pt x="813175" y="25936"/>
                    </a:cubicBezTo>
                    <a:lnTo>
                      <a:pt x="814501" y="25059"/>
                    </a:lnTo>
                    <a:cubicBezTo>
                      <a:pt x="816421" y="23779"/>
                      <a:pt x="820308" y="20465"/>
                      <a:pt x="821466" y="18308"/>
                    </a:cubicBezTo>
                    <a:cubicBezTo>
                      <a:pt x="821746" y="17937"/>
                      <a:pt x="822577" y="17039"/>
                      <a:pt x="823139" y="16444"/>
                    </a:cubicBezTo>
                    <a:cubicBezTo>
                      <a:pt x="824723" y="14736"/>
                      <a:pt x="825565" y="13805"/>
                      <a:pt x="825980" y="12972"/>
                    </a:cubicBezTo>
                    <a:cubicBezTo>
                      <a:pt x="826306" y="12399"/>
                      <a:pt x="828126" y="9973"/>
                      <a:pt x="829643" y="8053"/>
                    </a:cubicBezTo>
                    <a:lnTo>
                      <a:pt x="833226" y="3447"/>
                    </a:lnTo>
                    <a:cubicBezTo>
                      <a:pt x="831118" y="2348"/>
                      <a:pt x="828466" y="967"/>
                      <a:pt x="8266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it-IT"/>
                </a:defPPr>
                <a:lvl1pPr marL="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72425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4485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1727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8969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6212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3454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06973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79398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t-IT" sz="1620"/>
              </a:p>
            </p:txBody>
          </p:sp>
          <p:sp>
            <p:nvSpPr>
              <p:cNvPr id="78" name="Figura a mano libera: forma 77">
                <a:extLst>
                  <a:ext uri="{FF2B5EF4-FFF2-40B4-BE49-F238E27FC236}">
                    <a16:creationId xmlns:a16="http://schemas.microsoft.com/office/drawing/2014/main" id="{FBE0AED0-AA66-22BB-169F-7A29BBA8D96E}"/>
                  </a:ext>
                </a:extLst>
              </p:cNvPr>
              <p:cNvSpPr/>
              <p:nvPr/>
            </p:nvSpPr>
            <p:spPr>
              <a:xfrm>
                <a:off x="8138815" y="1608705"/>
                <a:ext cx="1961975" cy="1473571"/>
              </a:xfrm>
              <a:custGeom>
                <a:avLst/>
                <a:gdLst>
                  <a:gd name="csX0" fmla="*/ 1956215 w 1961975"/>
                  <a:gd name="csY0" fmla="*/ 1462643 h 1473571"/>
                  <a:gd name="csX1" fmla="*/ 1956126 w 1961975"/>
                  <a:gd name="csY1" fmla="*/ 1462576 h 1473571"/>
                  <a:gd name="csX2" fmla="*/ 1951655 w 1961975"/>
                  <a:gd name="csY2" fmla="*/ 1458711 h 1473571"/>
                  <a:gd name="csX3" fmla="*/ 1942635 w 1961975"/>
                  <a:gd name="csY3" fmla="*/ 1447759 h 1473571"/>
                  <a:gd name="csX4" fmla="*/ 1942398 w 1961975"/>
                  <a:gd name="csY4" fmla="*/ 1447501 h 1473571"/>
                  <a:gd name="csX5" fmla="*/ 1937344 w 1961975"/>
                  <a:gd name="csY5" fmla="*/ 1442873 h 1473571"/>
                  <a:gd name="csX6" fmla="*/ 1932884 w 1961975"/>
                  <a:gd name="csY6" fmla="*/ 1441289 h 1473571"/>
                  <a:gd name="csX7" fmla="*/ 1928145 w 1961975"/>
                  <a:gd name="csY7" fmla="*/ 1439806 h 1473571"/>
                  <a:gd name="csX8" fmla="*/ 1928346 w 1961975"/>
                  <a:gd name="csY8" fmla="*/ 1428045 h 1473571"/>
                  <a:gd name="csX9" fmla="*/ 1928279 w 1961975"/>
                  <a:gd name="csY9" fmla="*/ 1427606 h 1473571"/>
                  <a:gd name="csX10" fmla="*/ 1928110 w 1961975"/>
                  <a:gd name="csY10" fmla="*/ 1427191 h 1473571"/>
                  <a:gd name="csX11" fmla="*/ 1923056 w 1961975"/>
                  <a:gd name="csY11" fmla="*/ 1416676 h 1473571"/>
                  <a:gd name="csX12" fmla="*/ 1922303 w 1961975"/>
                  <a:gd name="csY12" fmla="*/ 1405612 h 1473571"/>
                  <a:gd name="csX13" fmla="*/ 1925920 w 1961975"/>
                  <a:gd name="csY13" fmla="*/ 1392818 h 1473571"/>
                  <a:gd name="csX14" fmla="*/ 1925920 w 1961975"/>
                  <a:gd name="csY14" fmla="*/ 1382371 h 1473571"/>
                  <a:gd name="csX15" fmla="*/ 1925504 w 1961975"/>
                  <a:gd name="csY15" fmla="*/ 1370733 h 1473571"/>
                  <a:gd name="csX16" fmla="*/ 1924392 w 1961975"/>
                  <a:gd name="csY16" fmla="*/ 1361477 h 1473571"/>
                  <a:gd name="csX17" fmla="*/ 1917933 w 1961975"/>
                  <a:gd name="csY17" fmla="*/ 1358973 h 1473571"/>
                  <a:gd name="csX18" fmla="*/ 1908508 w 1961975"/>
                  <a:gd name="csY18" fmla="*/ 1353806 h 1473571"/>
                  <a:gd name="csX19" fmla="*/ 1904307 w 1961975"/>
                  <a:gd name="csY19" fmla="*/ 1349459 h 1473571"/>
                  <a:gd name="csX20" fmla="*/ 1902925 w 1961975"/>
                  <a:gd name="csY20" fmla="*/ 1347696 h 1473571"/>
                  <a:gd name="csX21" fmla="*/ 1896634 w 1961975"/>
                  <a:gd name="csY21" fmla="*/ 1346247 h 1473571"/>
                  <a:gd name="csX22" fmla="*/ 1896163 w 1961975"/>
                  <a:gd name="csY22" fmla="*/ 1346303 h 1473571"/>
                  <a:gd name="csX23" fmla="*/ 1893276 w 1961975"/>
                  <a:gd name="csY23" fmla="*/ 1346450 h 1473571"/>
                  <a:gd name="csX24" fmla="*/ 1890075 w 1961975"/>
                  <a:gd name="csY24" fmla="*/ 1346617 h 1473571"/>
                  <a:gd name="csX25" fmla="*/ 1885728 w 1961975"/>
                  <a:gd name="csY25" fmla="*/ 1347179 h 1473571"/>
                  <a:gd name="csX26" fmla="*/ 1880123 w 1961975"/>
                  <a:gd name="csY26" fmla="*/ 1347909 h 1473571"/>
                  <a:gd name="csX27" fmla="*/ 1873888 w 1961975"/>
                  <a:gd name="csY27" fmla="*/ 1348437 h 1473571"/>
                  <a:gd name="csX28" fmla="*/ 1869205 w 1961975"/>
                  <a:gd name="csY28" fmla="*/ 1348864 h 1473571"/>
                  <a:gd name="csX29" fmla="*/ 1861016 w 1961975"/>
                  <a:gd name="csY29" fmla="*/ 1351324 h 1473571"/>
                  <a:gd name="csX30" fmla="*/ 1857904 w 1961975"/>
                  <a:gd name="csY30" fmla="*/ 1352470 h 1473571"/>
                  <a:gd name="csX31" fmla="*/ 1851118 w 1961975"/>
                  <a:gd name="csY31" fmla="*/ 1356098 h 1473571"/>
                  <a:gd name="csX32" fmla="*/ 1848916 w 1961975"/>
                  <a:gd name="csY32" fmla="*/ 1357468 h 1473571"/>
                  <a:gd name="csX33" fmla="*/ 1847479 w 1961975"/>
                  <a:gd name="csY33" fmla="*/ 1358052 h 1473571"/>
                  <a:gd name="csX34" fmla="*/ 1841447 w 1961975"/>
                  <a:gd name="csY34" fmla="*/ 1360322 h 1473571"/>
                  <a:gd name="csX35" fmla="*/ 1835763 w 1961975"/>
                  <a:gd name="csY35" fmla="*/ 1354682 h 1473571"/>
                  <a:gd name="csX36" fmla="*/ 1829124 w 1961975"/>
                  <a:gd name="csY36" fmla="*/ 1345830 h 1473571"/>
                  <a:gd name="csX37" fmla="*/ 1828810 w 1961975"/>
                  <a:gd name="csY37" fmla="*/ 1345472 h 1473571"/>
                  <a:gd name="csX38" fmla="*/ 1815240 w 1961975"/>
                  <a:gd name="csY38" fmla="*/ 1331397 h 1473571"/>
                  <a:gd name="csX39" fmla="*/ 1805939 w 1961975"/>
                  <a:gd name="csY39" fmla="*/ 1320871 h 1473571"/>
                  <a:gd name="csX40" fmla="*/ 1803108 w 1961975"/>
                  <a:gd name="csY40" fmla="*/ 1317917 h 1473571"/>
                  <a:gd name="csX41" fmla="*/ 1801086 w 1961975"/>
                  <a:gd name="csY41" fmla="*/ 1315750 h 1473571"/>
                  <a:gd name="csX42" fmla="*/ 1797266 w 1961975"/>
                  <a:gd name="csY42" fmla="*/ 1304876 h 1473571"/>
                  <a:gd name="csX43" fmla="*/ 1797008 w 1961975"/>
                  <a:gd name="csY43" fmla="*/ 1304033 h 1473571"/>
                  <a:gd name="csX44" fmla="*/ 1792661 w 1961975"/>
                  <a:gd name="csY44" fmla="*/ 1291464 h 1473571"/>
                  <a:gd name="csX45" fmla="*/ 1791897 w 1961975"/>
                  <a:gd name="csY45" fmla="*/ 1289262 h 1473571"/>
                  <a:gd name="csX46" fmla="*/ 1789571 w 1961975"/>
                  <a:gd name="csY46" fmla="*/ 1289037 h 1473571"/>
                  <a:gd name="csX47" fmla="*/ 1781023 w 1961975"/>
                  <a:gd name="csY47" fmla="*/ 1288295 h 1473571"/>
                  <a:gd name="csX48" fmla="*/ 1774396 w 1961975"/>
                  <a:gd name="csY48" fmla="*/ 1290957 h 1473571"/>
                  <a:gd name="csX49" fmla="*/ 1771362 w 1961975"/>
                  <a:gd name="csY49" fmla="*/ 1292452 h 1473571"/>
                  <a:gd name="csX50" fmla="*/ 1769049 w 1961975"/>
                  <a:gd name="csY50" fmla="*/ 1293092 h 1473571"/>
                  <a:gd name="csX51" fmla="*/ 1766959 w 1961975"/>
                  <a:gd name="csY51" fmla="*/ 1293720 h 1473571"/>
                  <a:gd name="csX52" fmla="*/ 1764837 w 1961975"/>
                  <a:gd name="csY52" fmla="*/ 1291530 h 1473571"/>
                  <a:gd name="csX53" fmla="*/ 1764466 w 1961975"/>
                  <a:gd name="csY53" fmla="*/ 1291205 h 1473571"/>
                  <a:gd name="csX54" fmla="*/ 1753828 w 1961975"/>
                  <a:gd name="csY54" fmla="*/ 1282847 h 1473571"/>
                  <a:gd name="csX55" fmla="*/ 1744437 w 1961975"/>
                  <a:gd name="csY55" fmla="*/ 1281555 h 1473571"/>
                  <a:gd name="csX56" fmla="*/ 1740628 w 1961975"/>
                  <a:gd name="csY56" fmla="*/ 1280465 h 1473571"/>
                  <a:gd name="csX57" fmla="*/ 1739764 w 1961975"/>
                  <a:gd name="csY57" fmla="*/ 1279420 h 1473571"/>
                  <a:gd name="csX58" fmla="*/ 1740202 w 1961975"/>
                  <a:gd name="csY58" fmla="*/ 1279038 h 1473571"/>
                  <a:gd name="csX59" fmla="*/ 1744167 w 1961975"/>
                  <a:gd name="csY59" fmla="*/ 1273276 h 1473571"/>
                  <a:gd name="csX60" fmla="*/ 1746975 w 1961975"/>
                  <a:gd name="csY60" fmla="*/ 1269153 h 1473571"/>
                  <a:gd name="csX61" fmla="*/ 1747379 w 1961975"/>
                  <a:gd name="csY61" fmla="*/ 1268614 h 1473571"/>
                  <a:gd name="csX62" fmla="*/ 1750760 w 1961975"/>
                  <a:gd name="csY62" fmla="*/ 1256392 h 1473571"/>
                  <a:gd name="csX63" fmla="*/ 1750344 w 1961975"/>
                  <a:gd name="csY63" fmla="*/ 1255280 h 1473571"/>
                  <a:gd name="csX64" fmla="*/ 1748143 w 1961975"/>
                  <a:gd name="csY64" fmla="*/ 1249304 h 1473571"/>
                  <a:gd name="csX65" fmla="*/ 1743649 w 1961975"/>
                  <a:gd name="csY65" fmla="*/ 1244440 h 1473571"/>
                  <a:gd name="csX66" fmla="*/ 1740683 w 1961975"/>
                  <a:gd name="csY66" fmla="*/ 1241396 h 1473571"/>
                  <a:gd name="csX67" fmla="*/ 1734562 w 1961975"/>
                  <a:gd name="csY67" fmla="*/ 1233577 h 1473571"/>
                  <a:gd name="csX68" fmla="*/ 1731192 w 1961975"/>
                  <a:gd name="csY68" fmla="*/ 1229512 h 1473571"/>
                  <a:gd name="csX69" fmla="*/ 1729125 w 1961975"/>
                  <a:gd name="csY69" fmla="*/ 1227017 h 1473571"/>
                  <a:gd name="csX70" fmla="*/ 1722329 w 1961975"/>
                  <a:gd name="csY70" fmla="*/ 1224591 h 1473571"/>
                  <a:gd name="csX71" fmla="*/ 1718982 w 1961975"/>
                  <a:gd name="csY71" fmla="*/ 1223760 h 1473571"/>
                  <a:gd name="csX72" fmla="*/ 1714175 w 1961975"/>
                  <a:gd name="csY72" fmla="*/ 1220536 h 1473571"/>
                  <a:gd name="csX73" fmla="*/ 1711501 w 1961975"/>
                  <a:gd name="csY73" fmla="*/ 1218648 h 1473571"/>
                  <a:gd name="csX74" fmla="*/ 1704492 w 1961975"/>
                  <a:gd name="csY74" fmla="*/ 1217637 h 1473571"/>
                  <a:gd name="csX75" fmla="*/ 1702795 w 1961975"/>
                  <a:gd name="csY75" fmla="*/ 1217761 h 1473571"/>
                  <a:gd name="csX76" fmla="*/ 1692618 w 1961975"/>
                  <a:gd name="csY76" fmla="*/ 1219894 h 1473571"/>
                  <a:gd name="csX77" fmla="*/ 1691326 w 1961975"/>
                  <a:gd name="csY77" fmla="*/ 1220242 h 1473571"/>
                  <a:gd name="csX78" fmla="*/ 1683273 w 1961975"/>
                  <a:gd name="csY78" fmla="*/ 1226622 h 1473571"/>
                  <a:gd name="csX79" fmla="*/ 1679801 w 1961975"/>
                  <a:gd name="csY79" fmla="*/ 1229734 h 1473571"/>
                  <a:gd name="csX80" fmla="*/ 1674421 w 1961975"/>
                  <a:gd name="csY80" fmla="*/ 1231722 h 1473571"/>
                  <a:gd name="csX81" fmla="*/ 1662682 w 1961975"/>
                  <a:gd name="csY81" fmla="*/ 1231722 h 1473571"/>
                  <a:gd name="csX82" fmla="*/ 1649763 w 1961975"/>
                  <a:gd name="csY82" fmla="*/ 1231104 h 1473571"/>
                  <a:gd name="csX83" fmla="*/ 1641035 w 1961975"/>
                  <a:gd name="csY83" fmla="*/ 1229689 h 1473571"/>
                  <a:gd name="csX84" fmla="*/ 1631656 w 1961975"/>
                  <a:gd name="csY84" fmla="*/ 1229330 h 1473571"/>
                  <a:gd name="csX85" fmla="*/ 1630645 w 1961975"/>
                  <a:gd name="csY85" fmla="*/ 1229443 h 1473571"/>
                  <a:gd name="csX86" fmla="*/ 1622557 w 1961975"/>
                  <a:gd name="csY86" fmla="*/ 1235497 h 1473571"/>
                  <a:gd name="csX87" fmla="*/ 1622197 w 1961975"/>
                  <a:gd name="csY87" fmla="*/ 1236070 h 1473571"/>
                  <a:gd name="csX88" fmla="*/ 1619613 w 1961975"/>
                  <a:gd name="csY88" fmla="*/ 1240193 h 1473571"/>
                  <a:gd name="csX89" fmla="*/ 1619220 w 1961975"/>
                  <a:gd name="csY89" fmla="*/ 1240047 h 1473571"/>
                  <a:gd name="csX90" fmla="*/ 1614839 w 1961975"/>
                  <a:gd name="csY90" fmla="*/ 1239665 h 1473571"/>
                  <a:gd name="csX91" fmla="*/ 1613726 w 1961975"/>
                  <a:gd name="csY91" fmla="*/ 1239733 h 1473571"/>
                  <a:gd name="csX92" fmla="*/ 1609694 w 1961975"/>
                  <a:gd name="csY92" fmla="*/ 1237621 h 1473571"/>
                  <a:gd name="csX93" fmla="*/ 1609087 w 1961975"/>
                  <a:gd name="csY93" fmla="*/ 1237194 h 1473571"/>
                  <a:gd name="csX94" fmla="*/ 1604908 w 1961975"/>
                  <a:gd name="csY94" fmla="*/ 1235318 h 1473571"/>
                  <a:gd name="csX95" fmla="*/ 1604233 w 1961975"/>
                  <a:gd name="csY95" fmla="*/ 1235093 h 1473571"/>
                  <a:gd name="csX96" fmla="*/ 1598695 w 1961975"/>
                  <a:gd name="csY96" fmla="*/ 1234251 h 1473571"/>
                  <a:gd name="csX97" fmla="*/ 1596808 w 1961975"/>
                  <a:gd name="csY97" fmla="*/ 1231297 h 1473571"/>
                  <a:gd name="csX98" fmla="*/ 1583878 w 1961975"/>
                  <a:gd name="csY98" fmla="*/ 1227387 h 1473571"/>
                  <a:gd name="csX99" fmla="*/ 1571746 w 1961975"/>
                  <a:gd name="csY99" fmla="*/ 1229555 h 1473571"/>
                  <a:gd name="csX100" fmla="*/ 1563490 w 1961975"/>
                  <a:gd name="csY100" fmla="*/ 1229330 h 1473571"/>
                  <a:gd name="csX101" fmla="*/ 1559817 w 1961975"/>
                  <a:gd name="csY101" fmla="*/ 1229319 h 1473571"/>
                  <a:gd name="csX102" fmla="*/ 1553919 w 1961975"/>
                  <a:gd name="csY102" fmla="*/ 1225949 h 1473571"/>
                  <a:gd name="csX103" fmla="*/ 1550718 w 1961975"/>
                  <a:gd name="csY103" fmla="*/ 1224455 h 1473571"/>
                  <a:gd name="csX104" fmla="*/ 1547561 w 1961975"/>
                  <a:gd name="csY104" fmla="*/ 1222477 h 1473571"/>
                  <a:gd name="csX105" fmla="*/ 1545247 w 1961975"/>
                  <a:gd name="csY105" fmla="*/ 1219760 h 1473571"/>
                  <a:gd name="csX106" fmla="*/ 1540507 w 1961975"/>
                  <a:gd name="csY106" fmla="*/ 1214076 h 1473571"/>
                  <a:gd name="csX107" fmla="*/ 1541991 w 1961975"/>
                  <a:gd name="csY107" fmla="*/ 1208987 h 1473571"/>
                  <a:gd name="csX108" fmla="*/ 1545687 w 1961975"/>
                  <a:gd name="csY108" fmla="*/ 1202764 h 1473571"/>
                  <a:gd name="csX109" fmla="*/ 1547080 w 1961975"/>
                  <a:gd name="csY109" fmla="*/ 1201707 h 1473571"/>
                  <a:gd name="csX110" fmla="*/ 1550708 w 1961975"/>
                  <a:gd name="csY110" fmla="*/ 1196855 h 1473571"/>
                  <a:gd name="csX111" fmla="*/ 1550944 w 1961975"/>
                  <a:gd name="csY111" fmla="*/ 1192261 h 1473571"/>
                  <a:gd name="csX112" fmla="*/ 1550989 w 1961975"/>
                  <a:gd name="csY112" fmla="*/ 1191497 h 1473571"/>
                  <a:gd name="csX113" fmla="*/ 1550720 w 1961975"/>
                  <a:gd name="csY113" fmla="*/ 1190778 h 1473571"/>
                  <a:gd name="csX114" fmla="*/ 1549316 w 1961975"/>
                  <a:gd name="csY114" fmla="*/ 1186319 h 1473571"/>
                  <a:gd name="csX115" fmla="*/ 1551304 w 1961975"/>
                  <a:gd name="csY115" fmla="*/ 1183544 h 1473571"/>
                  <a:gd name="csX116" fmla="*/ 1556808 w 1961975"/>
                  <a:gd name="csY116" fmla="*/ 1176950 h 1473571"/>
                  <a:gd name="csX117" fmla="*/ 1552393 w 1961975"/>
                  <a:gd name="csY117" fmla="*/ 1174985 h 1473571"/>
                  <a:gd name="csX118" fmla="*/ 1543845 w 1961975"/>
                  <a:gd name="csY118" fmla="*/ 1170929 h 1473571"/>
                  <a:gd name="csX119" fmla="*/ 1536072 w 1961975"/>
                  <a:gd name="csY119" fmla="*/ 1166222 h 1473571"/>
                  <a:gd name="csX120" fmla="*/ 1535241 w 1961975"/>
                  <a:gd name="csY120" fmla="*/ 1165762 h 1473571"/>
                  <a:gd name="csX121" fmla="*/ 1526793 w 1961975"/>
                  <a:gd name="csY121" fmla="*/ 1165762 h 1473571"/>
                  <a:gd name="csX122" fmla="*/ 1518503 w 1961975"/>
                  <a:gd name="csY122" fmla="*/ 1159897 h 1473571"/>
                  <a:gd name="csX123" fmla="*/ 1515470 w 1961975"/>
                  <a:gd name="csY123" fmla="*/ 1154865 h 1473571"/>
                  <a:gd name="csX124" fmla="*/ 1508686 w 1961975"/>
                  <a:gd name="csY124" fmla="*/ 1153124 h 1473571"/>
                  <a:gd name="csX125" fmla="*/ 1502597 w 1961975"/>
                  <a:gd name="csY125" fmla="*/ 1147204 h 1473571"/>
                  <a:gd name="csX126" fmla="*/ 1500136 w 1961975"/>
                  <a:gd name="csY126" fmla="*/ 1141970 h 1473571"/>
                  <a:gd name="csX127" fmla="*/ 1505944 w 1961975"/>
                  <a:gd name="csY127" fmla="*/ 1137454 h 1473571"/>
                  <a:gd name="csX128" fmla="*/ 1510774 w 1961975"/>
                  <a:gd name="csY128" fmla="*/ 1123524 h 1473571"/>
                  <a:gd name="csX129" fmla="*/ 1508022 w 1961975"/>
                  <a:gd name="csY129" fmla="*/ 1117267 h 1473571"/>
                  <a:gd name="csX130" fmla="*/ 1507191 w 1961975"/>
                  <a:gd name="csY130" fmla="*/ 1116683 h 1473571"/>
                  <a:gd name="csX131" fmla="*/ 1498565 w 1961975"/>
                  <a:gd name="csY131" fmla="*/ 1110572 h 1473571"/>
                  <a:gd name="csX132" fmla="*/ 1494779 w 1961975"/>
                  <a:gd name="csY132" fmla="*/ 1106472 h 1473571"/>
                  <a:gd name="csX133" fmla="*/ 1487354 w 1961975"/>
                  <a:gd name="csY133" fmla="*/ 1100025 h 1473571"/>
                  <a:gd name="csX134" fmla="*/ 1486568 w 1961975"/>
                  <a:gd name="csY134" fmla="*/ 1099374 h 1473571"/>
                  <a:gd name="csX135" fmla="*/ 1484535 w 1961975"/>
                  <a:gd name="csY135" fmla="*/ 1098408 h 1473571"/>
                  <a:gd name="csX136" fmla="*/ 1478413 w 1961975"/>
                  <a:gd name="csY136" fmla="*/ 1098621 h 1473571"/>
                  <a:gd name="csX137" fmla="*/ 1477953 w 1961975"/>
                  <a:gd name="csY137" fmla="*/ 1098688 h 1473571"/>
                  <a:gd name="csX138" fmla="*/ 1476223 w 1961975"/>
                  <a:gd name="csY138" fmla="*/ 1099148 h 1473571"/>
                  <a:gd name="csX139" fmla="*/ 1471213 w 1961975"/>
                  <a:gd name="csY139" fmla="*/ 1101889 h 1473571"/>
                  <a:gd name="csX140" fmla="*/ 1460866 w 1961975"/>
                  <a:gd name="csY140" fmla="*/ 1107698 h 1473571"/>
                  <a:gd name="csX141" fmla="*/ 1454463 w 1961975"/>
                  <a:gd name="csY141" fmla="*/ 1110517 h 1473571"/>
                  <a:gd name="csX142" fmla="*/ 1447588 w 1961975"/>
                  <a:gd name="csY142" fmla="*/ 1114291 h 1473571"/>
                  <a:gd name="csX143" fmla="*/ 1444252 w 1961975"/>
                  <a:gd name="csY143" fmla="*/ 1116369 h 1473571"/>
                  <a:gd name="csX144" fmla="*/ 1441815 w 1961975"/>
                  <a:gd name="csY144" fmla="*/ 1114887 h 1473571"/>
                  <a:gd name="csX145" fmla="*/ 1440040 w 1961975"/>
                  <a:gd name="csY145" fmla="*/ 1113472 h 1473571"/>
                  <a:gd name="csX146" fmla="*/ 1438523 w 1961975"/>
                  <a:gd name="csY146" fmla="*/ 1111855 h 1473571"/>
                  <a:gd name="csX147" fmla="*/ 1429346 w 1961975"/>
                  <a:gd name="csY147" fmla="*/ 1110159 h 1473571"/>
                  <a:gd name="csX148" fmla="*/ 1422943 w 1961975"/>
                  <a:gd name="csY148" fmla="*/ 1111867 h 1473571"/>
                  <a:gd name="csX149" fmla="*/ 1421864 w 1961975"/>
                  <a:gd name="csY149" fmla="*/ 1112304 h 1473571"/>
                  <a:gd name="csX150" fmla="*/ 1416181 w 1961975"/>
                  <a:gd name="csY150" fmla="*/ 1121066 h 1473571"/>
                  <a:gd name="csX151" fmla="*/ 1410497 w 1961975"/>
                  <a:gd name="csY151" fmla="*/ 1122694 h 1473571"/>
                  <a:gd name="csX152" fmla="*/ 1406070 w 1961975"/>
                  <a:gd name="csY152" fmla="*/ 1123133 h 1473571"/>
                  <a:gd name="csX153" fmla="*/ 1400947 w 1961975"/>
                  <a:gd name="csY153" fmla="*/ 1123638 h 1473571"/>
                  <a:gd name="csX154" fmla="*/ 1394669 w 1961975"/>
                  <a:gd name="csY154" fmla="*/ 1126390 h 1473571"/>
                  <a:gd name="csX155" fmla="*/ 1391613 w 1961975"/>
                  <a:gd name="csY155" fmla="*/ 1128120 h 1473571"/>
                  <a:gd name="csX156" fmla="*/ 1386681 w 1961975"/>
                  <a:gd name="csY156" fmla="*/ 1131333 h 1473571"/>
                  <a:gd name="csX157" fmla="*/ 1381345 w 1961975"/>
                  <a:gd name="csY157" fmla="*/ 1134860 h 1473571"/>
                  <a:gd name="csX158" fmla="*/ 1377246 w 1961975"/>
                  <a:gd name="csY158" fmla="*/ 1134916 h 1473571"/>
                  <a:gd name="csX159" fmla="*/ 1375618 w 1961975"/>
                  <a:gd name="csY159" fmla="*/ 1135006 h 1473571"/>
                  <a:gd name="csX160" fmla="*/ 1369821 w 1961975"/>
                  <a:gd name="csY160" fmla="*/ 1132670 h 1473571"/>
                  <a:gd name="csX161" fmla="*/ 1361082 w 1961975"/>
                  <a:gd name="csY161" fmla="*/ 1131726 h 1473571"/>
                  <a:gd name="csX162" fmla="*/ 1360049 w 1961975"/>
                  <a:gd name="csY162" fmla="*/ 1131850 h 1473571"/>
                  <a:gd name="csX163" fmla="*/ 1358892 w 1961975"/>
                  <a:gd name="csY163" fmla="*/ 1130254 h 1473571"/>
                  <a:gd name="csX164" fmla="*/ 1349344 w 1961975"/>
                  <a:gd name="csY164" fmla="*/ 1119403 h 1473571"/>
                  <a:gd name="csX165" fmla="*/ 1348715 w 1961975"/>
                  <a:gd name="csY165" fmla="*/ 1118785 h 1473571"/>
                  <a:gd name="csX166" fmla="*/ 1338796 w 1961975"/>
                  <a:gd name="csY166" fmla="*/ 1115651 h 1473571"/>
                  <a:gd name="csX167" fmla="*/ 1323990 w 1961975"/>
                  <a:gd name="csY167" fmla="*/ 1110708 h 1473571"/>
                  <a:gd name="csX168" fmla="*/ 1315947 w 1961975"/>
                  <a:gd name="csY168" fmla="*/ 1109787 h 1473571"/>
                  <a:gd name="csX169" fmla="*/ 1298648 w 1961975"/>
                  <a:gd name="csY169" fmla="*/ 1100037 h 1473571"/>
                  <a:gd name="csX170" fmla="*/ 1296840 w 1961975"/>
                  <a:gd name="csY170" fmla="*/ 1098835 h 1473571"/>
                  <a:gd name="csX171" fmla="*/ 1295470 w 1961975"/>
                  <a:gd name="csY171" fmla="*/ 1097925 h 1473571"/>
                  <a:gd name="csX172" fmla="*/ 1288719 w 1961975"/>
                  <a:gd name="csY172" fmla="*/ 1095375 h 1473571"/>
                  <a:gd name="csX173" fmla="*/ 1282439 w 1961975"/>
                  <a:gd name="csY173" fmla="*/ 1093275 h 1473571"/>
                  <a:gd name="csX174" fmla="*/ 1282113 w 1961975"/>
                  <a:gd name="csY174" fmla="*/ 1093184 h 1473571"/>
                  <a:gd name="csX175" fmla="*/ 1276092 w 1961975"/>
                  <a:gd name="csY175" fmla="*/ 1091949 h 1473571"/>
                  <a:gd name="csX176" fmla="*/ 1269375 w 1961975"/>
                  <a:gd name="csY176" fmla="*/ 1093466 h 1473571"/>
                  <a:gd name="csX177" fmla="*/ 1268633 w 1961975"/>
                  <a:gd name="csY177" fmla="*/ 1093668 h 1473571"/>
                  <a:gd name="csX178" fmla="*/ 1266735 w 1961975"/>
                  <a:gd name="csY178" fmla="*/ 1094409 h 1473571"/>
                  <a:gd name="csX179" fmla="*/ 1264836 w 1961975"/>
                  <a:gd name="csY179" fmla="*/ 1095217 h 1473571"/>
                  <a:gd name="csX180" fmla="*/ 1264330 w 1961975"/>
                  <a:gd name="csY180" fmla="*/ 1094881 h 1473571"/>
                  <a:gd name="csX181" fmla="*/ 1257994 w 1961975"/>
                  <a:gd name="csY181" fmla="*/ 1092196 h 1473571"/>
                  <a:gd name="csX182" fmla="*/ 1255681 w 1961975"/>
                  <a:gd name="csY182" fmla="*/ 1091298 h 1473571"/>
                  <a:gd name="csX183" fmla="*/ 1253995 w 1961975"/>
                  <a:gd name="csY183" fmla="*/ 1093129 h 1473571"/>
                  <a:gd name="csX184" fmla="*/ 1251940 w 1961975"/>
                  <a:gd name="csY184" fmla="*/ 1095555 h 1473571"/>
                  <a:gd name="csX185" fmla="*/ 1248850 w 1961975"/>
                  <a:gd name="csY185" fmla="*/ 1098600 h 1473571"/>
                  <a:gd name="csX186" fmla="*/ 1247839 w 1961975"/>
                  <a:gd name="csY186" fmla="*/ 1099600 h 1473571"/>
                  <a:gd name="csX187" fmla="*/ 1244356 w 1961975"/>
                  <a:gd name="csY187" fmla="*/ 1108193 h 1473571"/>
                  <a:gd name="csX188" fmla="*/ 1244155 w 1961975"/>
                  <a:gd name="csY188" fmla="*/ 1108879 h 1473571"/>
                  <a:gd name="csX189" fmla="*/ 1244727 w 1961975"/>
                  <a:gd name="csY189" fmla="*/ 1115079 h 1473571"/>
                  <a:gd name="csX190" fmla="*/ 1244840 w 1961975"/>
                  <a:gd name="csY190" fmla="*/ 1115427 h 1473571"/>
                  <a:gd name="csX191" fmla="*/ 1246132 w 1961975"/>
                  <a:gd name="csY191" fmla="*/ 1120223 h 1473571"/>
                  <a:gd name="csX192" fmla="*/ 1248872 w 1961975"/>
                  <a:gd name="csY192" fmla="*/ 1124873 h 1473571"/>
                  <a:gd name="csX193" fmla="*/ 1249580 w 1961975"/>
                  <a:gd name="csY193" fmla="*/ 1125648 h 1473571"/>
                  <a:gd name="csX194" fmla="*/ 1250636 w 1961975"/>
                  <a:gd name="csY194" fmla="*/ 1127805 h 1473571"/>
                  <a:gd name="csX195" fmla="*/ 1247614 w 1961975"/>
                  <a:gd name="csY195" fmla="*/ 1127760 h 1473571"/>
                  <a:gd name="csX196" fmla="*/ 1241930 w 1961975"/>
                  <a:gd name="csY196" fmla="*/ 1127131 h 1473571"/>
                  <a:gd name="csX197" fmla="*/ 1237426 w 1961975"/>
                  <a:gd name="csY197" fmla="*/ 1126456 h 1473571"/>
                  <a:gd name="csX198" fmla="*/ 1234808 w 1961975"/>
                  <a:gd name="csY198" fmla="*/ 1125119 h 1473571"/>
                  <a:gd name="csX199" fmla="*/ 1231933 w 1961975"/>
                  <a:gd name="csY199" fmla="*/ 1122727 h 1473571"/>
                  <a:gd name="csX200" fmla="*/ 1228675 w 1961975"/>
                  <a:gd name="csY200" fmla="*/ 1115078 h 1473571"/>
                  <a:gd name="csX201" fmla="*/ 1226642 w 1961975"/>
                  <a:gd name="csY201" fmla="*/ 1108629 h 1473571"/>
                  <a:gd name="csX202" fmla="*/ 1226473 w 1961975"/>
                  <a:gd name="csY202" fmla="*/ 1100385 h 1473571"/>
                  <a:gd name="csX203" fmla="*/ 1227675 w 1961975"/>
                  <a:gd name="csY203" fmla="*/ 1098442 h 1473571"/>
                  <a:gd name="csX204" fmla="*/ 1231517 w 1961975"/>
                  <a:gd name="csY204" fmla="*/ 1096061 h 1473571"/>
                  <a:gd name="csX205" fmla="*/ 1233325 w 1961975"/>
                  <a:gd name="csY205" fmla="*/ 1090219 h 1473571"/>
                  <a:gd name="csX206" fmla="*/ 1233325 w 1961975"/>
                  <a:gd name="csY206" fmla="*/ 1085287 h 1473571"/>
                  <a:gd name="csX207" fmla="*/ 1232606 w 1961975"/>
                  <a:gd name="csY207" fmla="*/ 1075705 h 1473571"/>
                  <a:gd name="csX208" fmla="*/ 1232303 w 1961975"/>
                  <a:gd name="csY208" fmla="*/ 1067089 h 1473571"/>
                  <a:gd name="csX209" fmla="*/ 1230662 w 1961975"/>
                  <a:gd name="csY209" fmla="*/ 1061484 h 1473571"/>
                  <a:gd name="csX210" fmla="*/ 1230179 w 1961975"/>
                  <a:gd name="csY210" fmla="*/ 1050375 h 1473571"/>
                  <a:gd name="csX211" fmla="*/ 1228618 w 1961975"/>
                  <a:gd name="csY211" fmla="*/ 1043557 h 1473571"/>
                  <a:gd name="csX212" fmla="*/ 1224844 w 1961975"/>
                  <a:gd name="csY212" fmla="*/ 1038322 h 1473571"/>
                  <a:gd name="csX213" fmla="*/ 1219812 w 1961975"/>
                  <a:gd name="csY213" fmla="*/ 1033672 h 1473571"/>
                  <a:gd name="csX214" fmla="*/ 1217520 w 1961975"/>
                  <a:gd name="csY214" fmla="*/ 1031460 h 1473571"/>
                  <a:gd name="csX215" fmla="*/ 1216274 w 1961975"/>
                  <a:gd name="csY215" fmla="*/ 1030246 h 1473571"/>
                  <a:gd name="csX216" fmla="*/ 1213431 w 1961975"/>
                  <a:gd name="csY216" fmla="*/ 1027180 h 1473571"/>
                  <a:gd name="csX217" fmla="*/ 1211847 w 1961975"/>
                  <a:gd name="csY217" fmla="*/ 1025461 h 1473571"/>
                  <a:gd name="csX218" fmla="*/ 1210398 w 1961975"/>
                  <a:gd name="csY218" fmla="*/ 1023899 h 1473571"/>
                  <a:gd name="csX219" fmla="*/ 1202928 w 1961975"/>
                  <a:gd name="csY219" fmla="*/ 1015475 h 1473571"/>
                  <a:gd name="csX220" fmla="*/ 1202603 w 1961975"/>
                  <a:gd name="csY220" fmla="*/ 1015104 h 1473571"/>
                  <a:gd name="csX221" fmla="*/ 1197986 w 1961975"/>
                  <a:gd name="csY221" fmla="*/ 1012093 h 1473571"/>
                  <a:gd name="csX222" fmla="*/ 1190089 w 1961975"/>
                  <a:gd name="csY222" fmla="*/ 1012835 h 1473571"/>
                  <a:gd name="csX223" fmla="*/ 1179541 w 1961975"/>
                  <a:gd name="csY223" fmla="*/ 1007375 h 1473571"/>
                  <a:gd name="csX224" fmla="*/ 1178395 w 1961975"/>
                  <a:gd name="csY224" fmla="*/ 1007532 h 1473571"/>
                  <a:gd name="csX225" fmla="*/ 1171442 w 1961975"/>
                  <a:gd name="csY225" fmla="*/ 1008532 h 1473571"/>
                  <a:gd name="csX226" fmla="*/ 1170891 w 1961975"/>
                  <a:gd name="csY226" fmla="*/ 1008655 h 1473571"/>
                  <a:gd name="csX227" fmla="*/ 1169116 w 1961975"/>
                  <a:gd name="csY227" fmla="*/ 1009015 h 1473571"/>
                  <a:gd name="csX228" fmla="*/ 1167105 w 1961975"/>
                  <a:gd name="csY228" fmla="*/ 1007622 h 1473571"/>
                  <a:gd name="csX229" fmla="*/ 1165016 w 1961975"/>
                  <a:gd name="csY229" fmla="*/ 1003421 h 1473571"/>
                  <a:gd name="csX230" fmla="*/ 1160399 w 1961975"/>
                  <a:gd name="csY230" fmla="*/ 992098 h 1473571"/>
                  <a:gd name="csX231" fmla="*/ 1152997 w 1961975"/>
                  <a:gd name="csY231" fmla="*/ 992098 h 1473571"/>
                  <a:gd name="csX232" fmla="*/ 1150784 w 1961975"/>
                  <a:gd name="csY232" fmla="*/ 992862 h 1473571"/>
                  <a:gd name="csX233" fmla="*/ 1148605 w 1961975"/>
                  <a:gd name="csY233" fmla="*/ 991672 h 1473571"/>
                  <a:gd name="csX234" fmla="*/ 1147572 w 1961975"/>
                  <a:gd name="csY234" fmla="*/ 990706 h 1473571"/>
                  <a:gd name="csX235" fmla="*/ 1141944 w 1961975"/>
                  <a:gd name="csY235" fmla="*/ 987157 h 1473571"/>
                  <a:gd name="csX236" fmla="*/ 1135002 w 1961975"/>
                  <a:gd name="csY236" fmla="*/ 989032 h 1473571"/>
                  <a:gd name="csX237" fmla="*/ 1133845 w 1961975"/>
                  <a:gd name="csY237" fmla="*/ 989425 h 1473571"/>
                  <a:gd name="csX238" fmla="*/ 1133149 w 1961975"/>
                  <a:gd name="csY238" fmla="*/ 990424 h 1473571"/>
                  <a:gd name="csX239" fmla="*/ 1130205 w 1961975"/>
                  <a:gd name="csY239" fmla="*/ 994491 h 1473571"/>
                  <a:gd name="csX240" fmla="*/ 1128093 w 1961975"/>
                  <a:gd name="csY240" fmla="*/ 996940 h 1473571"/>
                  <a:gd name="csX241" fmla="*/ 1125925 w 1961975"/>
                  <a:gd name="csY241" fmla="*/ 999501 h 1473571"/>
                  <a:gd name="csX242" fmla="*/ 1121780 w 1961975"/>
                  <a:gd name="csY242" fmla="*/ 1001613 h 1473571"/>
                  <a:gd name="csX243" fmla="*/ 1117714 w 1961975"/>
                  <a:gd name="csY243" fmla="*/ 1003983 h 1473571"/>
                  <a:gd name="csX244" fmla="*/ 1117456 w 1961975"/>
                  <a:gd name="csY244" fmla="*/ 1004286 h 1473571"/>
                  <a:gd name="csX245" fmla="*/ 1114467 w 1961975"/>
                  <a:gd name="csY245" fmla="*/ 1004094 h 1473571"/>
                  <a:gd name="csX246" fmla="*/ 1110266 w 1961975"/>
                  <a:gd name="csY246" fmla="*/ 1001567 h 1473571"/>
                  <a:gd name="csX247" fmla="*/ 1105638 w 1961975"/>
                  <a:gd name="csY247" fmla="*/ 995512 h 1473571"/>
                  <a:gd name="csX248" fmla="*/ 1105211 w 1961975"/>
                  <a:gd name="csY248" fmla="*/ 995208 h 1473571"/>
                  <a:gd name="csX249" fmla="*/ 1100965 w 1961975"/>
                  <a:gd name="csY249" fmla="*/ 991973 h 1473571"/>
                  <a:gd name="csX250" fmla="*/ 1094180 w 1961975"/>
                  <a:gd name="csY250" fmla="*/ 986963 h 1473571"/>
                  <a:gd name="csX251" fmla="*/ 1088271 w 1961975"/>
                  <a:gd name="csY251" fmla="*/ 983672 h 1473571"/>
                  <a:gd name="csX252" fmla="*/ 1082666 w 1961975"/>
                  <a:gd name="csY252" fmla="*/ 980335 h 1473571"/>
                  <a:gd name="csX253" fmla="*/ 1082205 w 1961975"/>
                  <a:gd name="csY253" fmla="*/ 980099 h 1473571"/>
                  <a:gd name="csX254" fmla="*/ 1075140 w 1961975"/>
                  <a:gd name="csY254" fmla="*/ 977358 h 1473571"/>
                  <a:gd name="csX255" fmla="*/ 1070702 w 1961975"/>
                  <a:gd name="csY255" fmla="*/ 977773 h 1473571"/>
                  <a:gd name="csX256" fmla="*/ 1069467 w 1961975"/>
                  <a:gd name="csY256" fmla="*/ 977998 h 1473571"/>
                  <a:gd name="csX257" fmla="*/ 1069242 w 1961975"/>
                  <a:gd name="csY257" fmla="*/ 977211 h 1473571"/>
                  <a:gd name="csX258" fmla="*/ 1066805 w 1961975"/>
                  <a:gd name="csY258" fmla="*/ 968641 h 1473571"/>
                  <a:gd name="csX259" fmla="*/ 1068747 w 1961975"/>
                  <a:gd name="csY259" fmla="*/ 963396 h 1473571"/>
                  <a:gd name="csX260" fmla="*/ 1069657 w 1961975"/>
                  <a:gd name="csY260" fmla="*/ 962159 h 1473571"/>
                  <a:gd name="csX261" fmla="*/ 1071870 w 1961975"/>
                  <a:gd name="csY261" fmla="*/ 956318 h 1473571"/>
                  <a:gd name="csX262" fmla="*/ 1070455 w 1961975"/>
                  <a:gd name="csY262" fmla="*/ 953824 h 1473571"/>
                  <a:gd name="csX263" fmla="*/ 1069960 w 1961975"/>
                  <a:gd name="csY263" fmla="*/ 953060 h 1473571"/>
                  <a:gd name="csX264" fmla="*/ 1068029 w 1961975"/>
                  <a:gd name="csY264" fmla="*/ 951049 h 1473571"/>
                  <a:gd name="csX265" fmla="*/ 1065974 w 1961975"/>
                  <a:gd name="csY265" fmla="*/ 949847 h 1473571"/>
                  <a:gd name="csX266" fmla="*/ 1059863 w 1961975"/>
                  <a:gd name="csY266" fmla="*/ 947061 h 1473571"/>
                  <a:gd name="csX267" fmla="*/ 1057290 w 1961975"/>
                  <a:gd name="csY267" fmla="*/ 943993 h 1473571"/>
                  <a:gd name="csX268" fmla="*/ 1056931 w 1961975"/>
                  <a:gd name="csY268" fmla="*/ 943544 h 1473571"/>
                  <a:gd name="csX269" fmla="*/ 1048101 w 1961975"/>
                  <a:gd name="csY269" fmla="*/ 937782 h 1473571"/>
                  <a:gd name="csX270" fmla="*/ 1043169 w 1961975"/>
                  <a:gd name="csY270" fmla="*/ 935974 h 1473571"/>
                  <a:gd name="csX271" fmla="*/ 1032419 w 1961975"/>
                  <a:gd name="csY271" fmla="*/ 929751 h 1473571"/>
                  <a:gd name="csX272" fmla="*/ 1027679 w 1961975"/>
                  <a:gd name="csY272" fmla="*/ 926706 h 1473571"/>
                  <a:gd name="csX273" fmla="*/ 1024589 w 1961975"/>
                  <a:gd name="csY273" fmla="*/ 924796 h 1473571"/>
                  <a:gd name="csX274" fmla="*/ 1019006 w 1961975"/>
                  <a:gd name="csY274" fmla="*/ 921348 h 1473571"/>
                  <a:gd name="csX275" fmla="*/ 1018006 w 1961975"/>
                  <a:gd name="csY275" fmla="*/ 920764 h 1473571"/>
                  <a:gd name="csX276" fmla="*/ 1011491 w 1961975"/>
                  <a:gd name="csY276" fmla="*/ 916496 h 1473571"/>
                  <a:gd name="csX277" fmla="*/ 1002998 w 1961975"/>
                  <a:gd name="csY277" fmla="*/ 914530 h 1473571"/>
                  <a:gd name="csX278" fmla="*/ 1002134 w 1961975"/>
                  <a:gd name="csY278" fmla="*/ 914506 h 1473571"/>
                  <a:gd name="csX279" fmla="*/ 995214 w 1961975"/>
                  <a:gd name="csY279" fmla="*/ 915327 h 1473571"/>
                  <a:gd name="csX280" fmla="*/ 989676 w 1961975"/>
                  <a:gd name="csY280" fmla="*/ 917247 h 1473571"/>
                  <a:gd name="csX281" fmla="*/ 988407 w 1961975"/>
                  <a:gd name="csY281" fmla="*/ 917315 h 1473571"/>
                  <a:gd name="csX282" fmla="*/ 987126 w 1961975"/>
                  <a:gd name="csY282" fmla="*/ 914832 h 1473571"/>
                  <a:gd name="csX283" fmla="*/ 987115 w 1961975"/>
                  <a:gd name="csY283" fmla="*/ 914787 h 1473571"/>
                  <a:gd name="csX284" fmla="*/ 983274 w 1961975"/>
                  <a:gd name="csY284" fmla="*/ 908407 h 1473571"/>
                  <a:gd name="csX285" fmla="*/ 980982 w 1961975"/>
                  <a:gd name="csY285" fmla="*/ 901779 h 1473571"/>
                  <a:gd name="csX286" fmla="*/ 982004 w 1961975"/>
                  <a:gd name="csY286" fmla="*/ 886738 h 1473571"/>
                  <a:gd name="csX287" fmla="*/ 982049 w 1961975"/>
                  <a:gd name="csY287" fmla="*/ 886660 h 1473571"/>
                  <a:gd name="csX288" fmla="*/ 986307 w 1961975"/>
                  <a:gd name="csY288" fmla="*/ 884469 h 1473571"/>
                  <a:gd name="csX289" fmla="*/ 990463 w 1961975"/>
                  <a:gd name="csY289" fmla="*/ 881053 h 1473571"/>
                  <a:gd name="csX290" fmla="*/ 990778 w 1961975"/>
                  <a:gd name="csY290" fmla="*/ 880739 h 1473571"/>
                  <a:gd name="csX291" fmla="*/ 995765 w 1961975"/>
                  <a:gd name="csY291" fmla="*/ 872426 h 1473571"/>
                  <a:gd name="csX292" fmla="*/ 996158 w 1961975"/>
                  <a:gd name="csY292" fmla="*/ 868539 h 1473571"/>
                  <a:gd name="csX293" fmla="*/ 998348 w 1961975"/>
                  <a:gd name="csY293" fmla="*/ 867102 h 1473571"/>
                  <a:gd name="csX294" fmla="*/ 999886 w 1961975"/>
                  <a:gd name="csY294" fmla="*/ 867226 h 1473571"/>
                  <a:gd name="csX295" fmla="*/ 1004245 w 1961975"/>
                  <a:gd name="csY295" fmla="*/ 869866 h 1473571"/>
                  <a:gd name="csX296" fmla="*/ 1004526 w 1961975"/>
                  <a:gd name="csY296" fmla="*/ 870034 h 1473571"/>
                  <a:gd name="csX297" fmla="*/ 1004840 w 1961975"/>
                  <a:gd name="csY297" fmla="*/ 870157 h 1473571"/>
                  <a:gd name="csX298" fmla="*/ 1014602 w 1961975"/>
                  <a:gd name="csY298" fmla="*/ 874089 h 1473571"/>
                  <a:gd name="csX299" fmla="*/ 1014658 w 1961975"/>
                  <a:gd name="csY299" fmla="*/ 874122 h 1473571"/>
                  <a:gd name="csX300" fmla="*/ 1019050 w 1961975"/>
                  <a:gd name="csY300" fmla="*/ 876549 h 1473571"/>
                  <a:gd name="csX301" fmla="*/ 1022139 w 1961975"/>
                  <a:gd name="csY301" fmla="*/ 879088 h 1473571"/>
                  <a:gd name="csX302" fmla="*/ 1034439 w 1961975"/>
                  <a:gd name="csY302" fmla="*/ 882166 h 1473571"/>
                  <a:gd name="csX303" fmla="*/ 1035046 w 1961975"/>
                  <a:gd name="csY303" fmla="*/ 882110 h 1473571"/>
                  <a:gd name="csX304" fmla="*/ 1044920 w 1961975"/>
                  <a:gd name="csY304" fmla="*/ 880515 h 1473571"/>
                  <a:gd name="csX305" fmla="*/ 1049716 w 1961975"/>
                  <a:gd name="csY305" fmla="*/ 878504 h 1473571"/>
                  <a:gd name="csX306" fmla="*/ 1050007 w 1961975"/>
                  <a:gd name="csY306" fmla="*/ 878369 h 1473571"/>
                  <a:gd name="csX307" fmla="*/ 1057646 w 1961975"/>
                  <a:gd name="csY307" fmla="*/ 873696 h 1473571"/>
                  <a:gd name="csX308" fmla="*/ 1059971 w 1961975"/>
                  <a:gd name="csY308" fmla="*/ 870179 h 1473571"/>
                  <a:gd name="csX309" fmla="*/ 1065262 w 1961975"/>
                  <a:gd name="csY309" fmla="*/ 866978 h 1473571"/>
                  <a:gd name="csX310" fmla="*/ 1069452 w 1961975"/>
                  <a:gd name="csY310" fmla="*/ 861171 h 1473571"/>
                  <a:gd name="csX311" fmla="*/ 1070821 w 1961975"/>
                  <a:gd name="csY311" fmla="*/ 858441 h 1473571"/>
                  <a:gd name="csX312" fmla="*/ 1068384 w 1961975"/>
                  <a:gd name="csY312" fmla="*/ 856621 h 1473571"/>
                  <a:gd name="csX313" fmla="*/ 1065935 w 1961975"/>
                  <a:gd name="csY313" fmla="*/ 855082 h 1473571"/>
                  <a:gd name="csX314" fmla="*/ 1061520 w 1961975"/>
                  <a:gd name="csY314" fmla="*/ 852105 h 1473571"/>
                  <a:gd name="csX315" fmla="*/ 1060746 w 1961975"/>
                  <a:gd name="csY315" fmla="*/ 851577 h 1473571"/>
                  <a:gd name="csX316" fmla="*/ 1059802 w 1961975"/>
                  <a:gd name="csY316" fmla="*/ 850713 h 1473571"/>
                  <a:gd name="csX317" fmla="*/ 1057139 w 1961975"/>
                  <a:gd name="csY317" fmla="*/ 845242 h 1473571"/>
                  <a:gd name="csX318" fmla="*/ 1050174 w 1961975"/>
                  <a:gd name="csY318" fmla="*/ 841715 h 1473571"/>
                  <a:gd name="csX319" fmla="*/ 1045928 w 1961975"/>
                  <a:gd name="csY319" fmla="*/ 840232 h 1473571"/>
                  <a:gd name="csX320" fmla="*/ 1040772 w 1961975"/>
                  <a:gd name="csY320" fmla="*/ 836335 h 1473571"/>
                  <a:gd name="csX321" fmla="*/ 1037592 w 1961975"/>
                  <a:gd name="csY321" fmla="*/ 833965 h 1473571"/>
                  <a:gd name="csX322" fmla="*/ 1034503 w 1961975"/>
                  <a:gd name="csY322" fmla="*/ 828887 h 1473571"/>
                  <a:gd name="csX323" fmla="*/ 1034132 w 1961975"/>
                  <a:gd name="csY323" fmla="*/ 825686 h 1473571"/>
                  <a:gd name="csX324" fmla="*/ 1033470 w 1961975"/>
                  <a:gd name="csY324" fmla="*/ 821159 h 1473571"/>
                  <a:gd name="csX325" fmla="*/ 1032672 w 1961975"/>
                  <a:gd name="csY325" fmla="*/ 815463 h 1473571"/>
                  <a:gd name="csX326" fmla="*/ 1032548 w 1961975"/>
                  <a:gd name="csY326" fmla="*/ 814161 h 1473571"/>
                  <a:gd name="csX327" fmla="*/ 1029156 w 1961975"/>
                  <a:gd name="csY327" fmla="*/ 810768 h 1473571"/>
                  <a:gd name="csX328" fmla="*/ 1027134 w 1961975"/>
                  <a:gd name="csY328" fmla="*/ 809499 h 1473571"/>
                  <a:gd name="csX329" fmla="*/ 1020551 w 1961975"/>
                  <a:gd name="csY329" fmla="*/ 803725 h 1473571"/>
                  <a:gd name="csX330" fmla="*/ 1016485 w 1961975"/>
                  <a:gd name="csY330" fmla="*/ 800882 h 1473571"/>
                  <a:gd name="csX331" fmla="*/ 1016328 w 1961975"/>
                  <a:gd name="csY331" fmla="*/ 800737 h 1473571"/>
                  <a:gd name="csX332" fmla="*/ 1021417 w 1961975"/>
                  <a:gd name="csY332" fmla="*/ 795873 h 1473571"/>
                  <a:gd name="csX333" fmla="*/ 1024079 w 1961975"/>
                  <a:gd name="csY333" fmla="*/ 791695 h 1473571"/>
                  <a:gd name="csX334" fmla="*/ 1022933 w 1961975"/>
                  <a:gd name="csY334" fmla="*/ 784483 h 1473571"/>
                  <a:gd name="csX335" fmla="*/ 1018361 w 1961975"/>
                  <a:gd name="csY335" fmla="*/ 780360 h 1473571"/>
                  <a:gd name="csX336" fmla="*/ 1011408 w 1961975"/>
                  <a:gd name="csY336" fmla="*/ 774900 h 1473571"/>
                  <a:gd name="csX337" fmla="*/ 1006601 w 1961975"/>
                  <a:gd name="csY337" fmla="*/ 773743 h 1473571"/>
                  <a:gd name="csX338" fmla="*/ 1006028 w 1961975"/>
                  <a:gd name="csY338" fmla="*/ 772463 h 1473571"/>
                  <a:gd name="csX339" fmla="*/ 1009229 w 1961975"/>
                  <a:gd name="csY339" fmla="*/ 771081 h 1473571"/>
                  <a:gd name="csX340" fmla="*/ 1009589 w 1961975"/>
                  <a:gd name="csY340" fmla="*/ 770812 h 1473571"/>
                  <a:gd name="csX341" fmla="*/ 1014767 w 1961975"/>
                  <a:gd name="csY341" fmla="*/ 766645 h 1473571"/>
                  <a:gd name="csX342" fmla="*/ 1018025 w 1961975"/>
                  <a:gd name="csY342" fmla="*/ 760028 h 1473571"/>
                  <a:gd name="csX343" fmla="*/ 1018249 w 1961975"/>
                  <a:gd name="csY343" fmla="*/ 759410 h 1473571"/>
                  <a:gd name="csX344" fmla="*/ 1018249 w 1961975"/>
                  <a:gd name="csY344" fmla="*/ 750817 h 1473571"/>
                  <a:gd name="csX345" fmla="*/ 1017743 w 1961975"/>
                  <a:gd name="csY345" fmla="*/ 745122 h 1473571"/>
                  <a:gd name="csX346" fmla="*/ 1017709 w 1961975"/>
                  <a:gd name="csY346" fmla="*/ 744773 h 1473571"/>
                  <a:gd name="csX347" fmla="*/ 1016035 w 1961975"/>
                  <a:gd name="csY347" fmla="*/ 739359 h 1473571"/>
                  <a:gd name="csX348" fmla="*/ 1019428 w 1961975"/>
                  <a:gd name="csY348" fmla="*/ 730653 h 1473571"/>
                  <a:gd name="csX349" fmla="*/ 1023696 w 1961975"/>
                  <a:gd name="csY349" fmla="*/ 725250 h 1473571"/>
                  <a:gd name="csX350" fmla="*/ 1029807 w 1961975"/>
                  <a:gd name="csY350" fmla="*/ 724902 h 1473571"/>
                  <a:gd name="csX351" fmla="*/ 1044927 w 1961975"/>
                  <a:gd name="csY351" fmla="*/ 730642 h 1473571"/>
                  <a:gd name="csX352" fmla="*/ 1046444 w 1961975"/>
                  <a:gd name="csY352" fmla="*/ 730754 h 1473571"/>
                  <a:gd name="csX353" fmla="*/ 1053858 w 1961975"/>
                  <a:gd name="csY353" fmla="*/ 730080 h 1473571"/>
                  <a:gd name="csX354" fmla="*/ 1058395 w 1961975"/>
                  <a:gd name="csY354" fmla="*/ 728743 h 1473571"/>
                  <a:gd name="csX355" fmla="*/ 1062575 w 1961975"/>
                  <a:gd name="csY355" fmla="*/ 727518 h 1473571"/>
                  <a:gd name="csX356" fmla="*/ 1067169 w 1961975"/>
                  <a:gd name="csY356" fmla="*/ 725732 h 1473571"/>
                  <a:gd name="csX357" fmla="*/ 1071112 w 1961975"/>
                  <a:gd name="csY357" fmla="*/ 724192 h 1473571"/>
                  <a:gd name="csX358" fmla="*/ 1076986 w 1961975"/>
                  <a:gd name="csY358" fmla="*/ 716744 h 1473571"/>
                  <a:gd name="csX359" fmla="*/ 1077301 w 1961975"/>
                  <a:gd name="csY359" fmla="*/ 716194 h 1473571"/>
                  <a:gd name="csX360" fmla="*/ 1078615 w 1961975"/>
                  <a:gd name="csY360" fmla="*/ 708589 h 1473571"/>
                  <a:gd name="csX361" fmla="*/ 1078660 w 1961975"/>
                  <a:gd name="csY361" fmla="*/ 701973 h 1473571"/>
                  <a:gd name="csX362" fmla="*/ 1077109 w 1961975"/>
                  <a:gd name="csY362" fmla="*/ 700883 h 1473571"/>
                  <a:gd name="csX363" fmla="*/ 1073908 w 1961975"/>
                  <a:gd name="csY363" fmla="*/ 698671 h 1473571"/>
                  <a:gd name="csX364" fmla="*/ 1071111 w 1961975"/>
                  <a:gd name="csY364" fmla="*/ 697626 h 1473571"/>
                  <a:gd name="csX365" fmla="*/ 1069088 w 1961975"/>
                  <a:gd name="csY365" fmla="*/ 696986 h 1473571"/>
                  <a:gd name="csX366" fmla="*/ 1066247 w 1961975"/>
                  <a:gd name="csY366" fmla="*/ 694210 h 1473571"/>
                  <a:gd name="csX367" fmla="*/ 1065427 w 1961975"/>
                  <a:gd name="csY367" fmla="*/ 692481 h 1473571"/>
                  <a:gd name="csX368" fmla="*/ 1063495 w 1961975"/>
                  <a:gd name="csY368" fmla="*/ 690639 h 1473571"/>
                  <a:gd name="csX369" fmla="*/ 1064114 w 1961975"/>
                  <a:gd name="csY369" fmla="*/ 688380 h 1473571"/>
                  <a:gd name="csX370" fmla="*/ 1066416 w 1961975"/>
                  <a:gd name="csY370" fmla="*/ 684639 h 1473571"/>
                  <a:gd name="csX371" fmla="*/ 1067753 w 1961975"/>
                  <a:gd name="csY371" fmla="*/ 682482 h 1473571"/>
                  <a:gd name="csX372" fmla="*/ 1062968 w 1961975"/>
                  <a:gd name="csY372" fmla="*/ 679494 h 1473571"/>
                  <a:gd name="csX373" fmla="*/ 1054149 w 1961975"/>
                  <a:gd name="csY373" fmla="*/ 672317 h 1473571"/>
                  <a:gd name="csX374" fmla="*/ 1051082 w 1961975"/>
                  <a:gd name="csY374" fmla="*/ 670475 h 1473571"/>
                  <a:gd name="csX375" fmla="*/ 1048038 w 1961975"/>
                  <a:gd name="csY375" fmla="*/ 668599 h 1473571"/>
                  <a:gd name="csX376" fmla="*/ 1040669 w 1961975"/>
                  <a:gd name="csY376" fmla="*/ 665566 h 1473571"/>
                  <a:gd name="csX377" fmla="*/ 1036692 w 1961975"/>
                  <a:gd name="csY377" fmla="*/ 667049 h 1473571"/>
                  <a:gd name="csX378" fmla="*/ 1035951 w 1961975"/>
                  <a:gd name="csY378" fmla="*/ 667453 h 1473571"/>
                  <a:gd name="csX379" fmla="*/ 1035456 w 1961975"/>
                  <a:gd name="csY379" fmla="*/ 668128 h 1473571"/>
                  <a:gd name="csX380" fmla="*/ 1033232 w 1961975"/>
                  <a:gd name="csY380" fmla="*/ 670880 h 1473571"/>
                  <a:gd name="csX381" fmla="*/ 1032423 w 1961975"/>
                  <a:gd name="csY381" fmla="*/ 670273 h 1473571"/>
                  <a:gd name="csX382" fmla="*/ 1028795 w 1961975"/>
                  <a:gd name="csY382" fmla="*/ 669498 h 1473571"/>
                  <a:gd name="csX383" fmla="*/ 1028289 w 1961975"/>
                  <a:gd name="csY383" fmla="*/ 669498 h 1473571"/>
                  <a:gd name="csX384" fmla="*/ 1025885 w 1961975"/>
                  <a:gd name="csY384" fmla="*/ 670183 h 1473571"/>
                  <a:gd name="csX385" fmla="*/ 1025312 w 1961975"/>
                  <a:gd name="csY385" fmla="*/ 668903 h 1473571"/>
                  <a:gd name="csX386" fmla="*/ 1024560 w 1961975"/>
                  <a:gd name="csY386" fmla="*/ 664678 h 1473571"/>
                  <a:gd name="csX387" fmla="*/ 1025840 w 1961975"/>
                  <a:gd name="csY387" fmla="*/ 664094 h 1473571"/>
                  <a:gd name="csX388" fmla="*/ 1039780 w 1961975"/>
                  <a:gd name="csY388" fmla="*/ 658422 h 1473571"/>
                  <a:gd name="csX389" fmla="*/ 1039938 w 1961975"/>
                  <a:gd name="csY389" fmla="*/ 656164 h 1473571"/>
                  <a:gd name="csX390" fmla="*/ 1039624 w 1961975"/>
                  <a:gd name="csY390" fmla="*/ 646706 h 1473571"/>
                  <a:gd name="csX391" fmla="*/ 1039780 w 1961975"/>
                  <a:gd name="csY391" fmla="*/ 644538 h 1473571"/>
                  <a:gd name="csX392" fmla="*/ 1039657 w 1961975"/>
                  <a:gd name="csY392" fmla="*/ 639685 h 1473571"/>
                  <a:gd name="csX393" fmla="*/ 1039825 w 1961975"/>
                  <a:gd name="csY393" fmla="*/ 632710 h 1473571"/>
                  <a:gd name="csX394" fmla="*/ 1039871 w 1961975"/>
                  <a:gd name="csY394" fmla="*/ 631901 h 1473571"/>
                  <a:gd name="csX395" fmla="*/ 1036692 w 1961975"/>
                  <a:gd name="csY395" fmla="*/ 623633 h 1473571"/>
                  <a:gd name="csX396" fmla="*/ 1030626 w 1961975"/>
                  <a:gd name="csY396" fmla="*/ 620398 h 1473571"/>
                  <a:gd name="csX397" fmla="*/ 1028705 w 1961975"/>
                  <a:gd name="csY397" fmla="*/ 622420 h 1473571"/>
                  <a:gd name="csX398" fmla="*/ 1025279 w 1961975"/>
                  <a:gd name="csY398" fmla="*/ 626272 h 1473571"/>
                  <a:gd name="csX399" fmla="*/ 1024886 w 1961975"/>
                  <a:gd name="csY399" fmla="*/ 626891 h 1473571"/>
                  <a:gd name="csX400" fmla="*/ 1023280 w 1961975"/>
                  <a:gd name="csY400" fmla="*/ 629328 h 1473571"/>
                  <a:gd name="csX401" fmla="*/ 1021618 w 1961975"/>
                  <a:gd name="csY401" fmla="*/ 630193 h 1473571"/>
                  <a:gd name="csX402" fmla="*/ 1019372 w 1961975"/>
                  <a:gd name="csY402" fmla="*/ 631474 h 1473571"/>
                  <a:gd name="csX403" fmla="*/ 1015563 w 1961975"/>
                  <a:gd name="csY403" fmla="*/ 632979 h 1473571"/>
                  <a:gd name="csX404" fmla="*/ 1014114 w 1961975"/>
                  <a:gd name="csY404" fmla="*/ 632687 h 1473571"/>
                  <a:gd name="csX405" fmla="*/ 1012159 w 1961975"/>
                  <a:gd name="csY405" fmla="*/ 630777 h 1473571"/>
                  <a:gd name="csX406" fmla="*/ 1007767 w 1961975"/>
                  <a:gd name="csY406" fmla="*/ 624183 h 1473571"/>
                  <a:gd name="csX407" fmla="*/ 999455 w 1961975"/>
                  <a:gd name="csY407" fmla="*/ 613949 h 1473571"/>
                  <a:gd name="csX408" fmla="*/ 994939 w 1961975"/>
                  <a:gd name="csY408" fmla="*/ 609164 h 1473571"/>
                  <a:gd name="csX409" fmla="*/ 994658 w 1961975"/>
                  <a:gd name="csY409" fmla="*/ 608962 h 1473571"/>
                  <a:gd name="csX410" fmla="*/ 989289 w 1961975"/>
                  <a:gd name="csY410" fmla="*/ 605368 h 1473571"/>
                  <a:gd name="csX411" fmla="*/ 988593 w 1961975"/>
                  <a:gd name="csY411" fmla="*/ 605088 h 1473571"/>
                  <a:gd name="csX412" fmla="*/ 981494 w 1961975"/>
                  <a:gd name="csY412" fmla="*/ 603335 h 1473571"/>
                  <a:gd name="csX413" fmla="*/ 977764 w 1961975"/>
                  <a:gd name="csY413" fmla="*/ 605941 h 1473571"/>
                  <a:gd name="csX414" fmla="*/ 972912 w 1961975"/>
                  <a:gd name="csY414" fmla="*/ 609221 h 1473571"/>
                  <a:gd name="csX415" fmla="*/ 968913 w 1961975"/>
                  <a:gd name="csY415" fmla="*/ 612490 h 1473571"/>
                  <a:gd name="csX416" fmla="*/ 968227 w 1961975"/>
                  <a:gd name="csY416" fmla="*/ 613861 h 1473571"/>
                  <a:gd name="csX417" fmla="*/ 968149 w 1961975"/>
                  <a:gd name="csY417" fmla="*/ 613580 h 1473571"/>
                  <a:gd name="csX418" fmla="*/ 967969 w 1961975"/>
                  <a:gd name="csY418" fmla="*/ 612862 h 1473571"/>
                  <a:gd name="csX419" fmla="*/ 970440 w 1961975"/>
                  <a:gd name="csY419" fmla="*/ 607504 h 1473571"/>
                  <a:gd name="csX420" fmla="*/ 964588 w 1961975"/>
                  <a:gd name="csY420" fmla="*/ 596215 h 1473571"/>
                  <a:gd name="csX421" fmla="*/ 951086 w 1961975"/>
                  <a:gd name="csY421" fmla="*/ 589318 h 1473571"/>
                  <a:gd name="csX422" fmla="*/ 951086 w 1961975"/>
                  <a:gd name="csY422" fmla="*/ 586094 h 1473571"/>
                  <a:gd name="csX423" fmla="*/ 948794 w 1961975"/>
                  <a:gd name="csY423" fmla="*/ 573310 h 1473571"/>
                  <a:gd name="csX424" fmla="*/ 946593 w 1961975"/>
                  <a:gd name="csY424" fmla="*/ 559797 h 1473571"/>
                  <a:gd name="csX425" fmla="*/ 946593 w 1961975"/>
                  <a:gd name="csY425" fmla="*/ 546777 h 1473571"/>
                  <a:gd name="csX426" fmla="*/ 943605 w 1961975"/>
                  <a:gd name="csY426" fmla="*/ 534870 h 1473571"/>
                  <a:gd name="csX427" fmla="*/ 934607 w 1961975"/>
                  <a:gd name="csY427" fmla="*/ 527939 h 1473571"/>
                  <a:gd name="csX428" fmla="*/ 932361 w 1961975"/>
                  <a:gd name="csY428" fmla="*/ 525131 h 1473571"/>
                  <a:gd name="csX429" fmla="*/ 936809 w 1961975"/>
                  <a:gd name="csY429" fmla="*/ 505012 h 1473571"/>
                  <a:gd name="csX430" fmla="*/ 936147 w 1961975"/>
                  <a:gd name="csY430" fmla="*/ 501417 h 1473571"/>
                  <a:gd name="csX431" fmla="*/ 934249 w 1961975"/>
                  <a:gd name="csY431" fmla="*/ 494913 h 1473571"/>
                  <a:gd name="csX432" fmla="*/ 931070 w 1961975"/>
                  <a:gd name="csY432" fmla="*/ 489353 h 1473571"/>
                  <a:gd name="csX433" fmla="*/ 927183 w 1961975"/>
                  <a:gd name="csY433" fmla="*/ 482714 h 1473571"/>
                  <a:gd name="csX434" fmla="*/ 922207 w 1961975"/>
                  <a:gd name="csY434" fmla="*/ 476087 h 1473571"/>
                  <a:gd name="csX435" fmla="*/ 922207 w 1961975"/>
                  <a:gd name="csY435" fmla="*/ 459810 h 1473571"/>
                  <a:gd name="csX436" fmla="*/ 916849 w 1961975"/>
                  <a:gd name="csY436" fmla="*/ 448026 h 1473571"/>
                  <a:gd name="csX437" fmla="*/ 909694 w 1961975"/>
                  <a:gd name="csY437" fmla="*/ 439680 h 1473571"/>
                  <a:gd name="csX438" fmla="*/ 917569 w 1961975"/>
                  <a:gd name="csY438" fmla="*/ 432625 h 1473571"/>
                  <a:gd name="csX439" fmla="*/ 917377 w 1961975"/>
                  <a:gd name="csY439" fmla="*/ 430771 h 1473571"/>
                  <a:gd name="csX440" fmla="*/ 915558 w 1961975"/>
                  <a:gd name="csY440" fmla="*/ 419415 h 1473571"/>
                  <a:gd name="csX441" fmla="*/ 908638 w 1961975"/>
                  <a:gd name="csY441" fmla="*/ 410327 h 1473571"/>
                  <a:gd name="csX442" fmla="*/ 905325 w 1961975"/>
                  <a:gd name="csY442" fmla="*/ 406227 h 1473571"/>
                  <a:gd name="csX443" fmla="*/ 902651 w 1961975"/>
                  <a:gd name="csY443" fmla="*/ 410765 h 1473571"/>
                  <a:gd name="csX444" fmla="*/ 900585 w 1961975"/>
                  <a:gd name="csY444" fmla="*/ 413933 h 1473571"/>
                  <a:gd name="csX445" fmla="*/ 896967 w 1961975"/>
                  <a:gd name="csY445" fmla="*/ 416663 h 1473571"/>
                  <a:gd name="csX446" fmla="*/ 890475 w 1961975"/>
                  <a:gd name="csY446" fmla="*/ 421504 h 1473571"/>
                  <a:gd name="csX447" fmla="*/ 888778 w 1961975"/>
                  <a:gd name="csY447" fmla="*/ 421785 h 1473571"/>
                  <a:gd name="csX448" fmla="*/ 886296 w 1961975"/>
                  <a:gd name="csY448" fmla="*/ 421481 h 1473571"/>
                  <a:gd name="csX449" fmla="*/ 882072 w 1961975"/>
                  <a:gd name="csY449" fmla="*/ 422065 h 1473571"/>
                  <a:gd name="csX450" fmla="*/ 878972 w 1961975"/>
                  <a:gd name="csY450" fmla="*/ 422548 h 1473571"/>
                  <a:gd name="csX451" fmla="*/ 874692 w 1961975"/>
                  <a:gd name="csY451" fmla="*/ 422559 h 1473571"/>
                  <a:gd name="csX452" fmla="*/ 874074 w 1961975"/>
                  <a:gd name="csY452" fmla="*/ 422639 h 1473571"/>
                  <a:gd name="csX453" fmla="*/ 863874 w 1961975"/>
                  <a:gd name="csY453" fmla="*/ 414393 h 1473571"/>
                  <a:gd name="csX454" fmla="*/ 860346 w 1961975"/>
                  <a:gd name="csY454" fmla="*/ 409844 h 1473571"/>
                  <a:gd name="csX455" fmla="*/ 854236 w 1961975"/>
                  <a:gd name="csY455" fmla="*/ 402116 h 1473571"/>
                  <a:gd name="csX456" fmla="*/ 847788 w 1961975"/>
                  <a:gd name="csY456" fmla="*/ 392692 h 1473571"/>
                  <a:gd name="csX457" fmla="*/ 837791 w 1961975"/>
                  <a:gd name="csY457" fmla="*/ 390917 h 1473571"/>
                  <a:gd name="csX458" fmla="*/ 834252 w 1961975"/>
                  <a:gd name="csY458" fmla="*/ 390917 h 1473571"/>
                  <a:gd name="csX459" fmla="*/ 830152 w 1961975"/>
                  <a:gd name="csY459" fmla="*/ 385222 h 1473571"/>
                  <a:gd name="csX460" fmla="*/ 821042 w 1961975"/>
                  <a:gd name="csY460" fmla="*/ 383582 h 1473571"/>
                  <a:gd name="csX461" fmla="*/ 819840 w 1961975"/>
                  <a:gd name="csY461" fmla="*/ 384334 h 1473571"/>
                  <a:gd name="csX462" fmla="*/ 812392 w 1961975"/>
                  <a:gd name="csY462" fmla="*/ 388659 h 1473571"/>
                  <a:gd name="csX463" fmla="*/ 808360 w 1961975"/>
                  <a:gd name="csY463" fmla="*/ 388749 h 1473571"/>
                  <a:gd name="csX464" fmla="*/ 804586 w 1961975"/>
                  <a:gd name="csY464" fmla="*/ 388872 h 1473571"/>
                  <a:gd name="csX465" fmla="*/ 800474 w 1961975"/>
                  <a:gd name="csY465" fmla="*/ 387636 h 1473571"/>
                  <a:gd name="csX466" fmla="*/ 800294 w 1961975"/>
                  <a:gd name="csY466" fmla="*/ 386445 h 1473571"/>
                  <a:gd name="csX467" fmla="*/ 803124 w 1961975"/>
                  <a:gd name="csY467" fmla="*/ 384614 h 1473571"/>
                  <a:gd name="csX468" fmla="*/ 803764 w 1961975"/>
                  <a:gd name="csY468" fmla="*/ 384232 h 1473571"/>
                  <a:gd name="csX469" fmla="*/ 804203 w 1961975"/>
                  <a:gd name="csY469" fmla="*/ 383636 h 1473571"/>
                  <a:gd name="csX470" fmla="*/ 808044 w 1961975"/>
                  <a:gd name="csY470" fmla="*/ 378794 h 1473571"/>
                  <a:gd name="csX471" fmla="*/ 812976 w 1961975"/>
                  <a:gd name="csY471" fmla="*/ 370359 h 1473571"/>
                  <a:gd name="csX472" fmla="*/ 813133 w 1961975"/>
                  <a:gd name="csY472" fmla="*/ 369966 h 1473571"/>
                  <a:gd name="csX473" fmla="*/ 814537 w 1961975"/>
                  <a:gd name="csY473" fmla="*/ 361092 h 1473571"/>
                  <a:gd name="csX474" fmla="*/ 808853 w 1961975"/>
                  <a:gd name="csY474" fmla="*/ 357419 h 1473571"/>
                  <a:gd name="csX475" fmla="*/ 801540 w 1961975"/>
                  <a:gd name="csY475" fmla="*/ 357655 h 1473571"/>
                  <a:gd name="csX476" fmla="*/ 800664 w 1961975"/>
                  <a:gd name="csY476" fmla="*/ 358228 h 1473571"/>
                  <a:gd name="csX477" fmla="*/ 797968 w 1961975"/>
                  <a:gd name="csY477" fmla="*/ 359901 h 1473571"/>
                  <a:gd name="csX478" fmla="*/ 793352 w 1961975"/>
                  <a:gd name="csY478" fmla="*/ 363833 h 1473571"/>
                  <a:gd name="csX479" fmla="*/ 792150 w 1961975"/>
                  <a:gd name="csY479" fmla="*/ 365079 h 1473571"/>
                  <a:gd name="csX480" fmla="*/ 789791 w 1961975"/>
                  <a:gd name="csY480" fmla="*/ 365326 h 1473571"/>
                  <a:gd name="csX481" fmla="*/ 784242 w 1961975"/>
                  <a:gd name="csY481" fmla="*/ 364270 h 1473571"/>
                  <a:gd name="csX482" fmla="*/ 782164 w 1961975"/>
                  <a:gd name="csY482" fmla="*/ 362540 h 1473571"/>
                  <a:gd name="csX483" fmla="*/ 773222 w 1961975"/>
                  <a:gd name="csY483" fmla="*/ 359676 h 1473571"/>
                  <a:gd name="csX484" fmla="*/ 771291 w 1961975"/>
                  <a:gd name="csY484" fmla="*/ 358912 h 1473571"/>
                  <a:gd name="csX485" fmla="*/ 769448 w 1961975"/>
                  <a:gd name="csY485" fmla="*/ 354452 h 1473571"/>
                  <a:gd name="csX486" fmla="*/ 770807 w 1961975"/>
                  <a:gd name="csY486" fmla="*/ 351554 h 1473571"/>
                  <a:gd name="csX487" fmla="*/ 774559 w 1961975"/>
                  <a:gd name="csY487" fmla="*/ 347229 h 1473571"/>
                  <a:gd name="csX488" fmla="*/ 780130 w 1961975"/>
                  <a:gd name="csY488" fmla="*/ 341647 h 1473571"/>
                  <a:gd name="csX489" fmla="*/ 787578 w 1961975"/>
                  <a:gd name="csY489" fmla="*/ 341647 h 1473571"/>
                  <a:gd name="csX490" fmla="*/ 790139 w 1961975"/>
                  <a:gd name="csY490" fmla="*/ 339659 h 1473571"/>
                  <a:gd name="csX491" fmla="*/ 791397 w 1961975"/>
                  <a:gd name="csY491" fmla="*/ 339917 h 1473571"/>
                  <a:gd name="csX492" fmla="*/ 798374 w 1961975"/>
                  <a:gd name="csY492" fmla="*/ 342602 h 1473571"/>
                  <a:gd name="csX493" fmla="*/ 801182 w 1961975"/>
                  <a:gd name="csY493" fmla="*/ 336973 h 1473571"/>
                  <a:gd name="csX494" fmla="*/ 802945 w 1961975"/>
                  <a:gd name="csY494" fmla="*/ 333199 h 1473571"/>
                  <a:gd name="csX495" fmla="*/ 809068 w 1961975"/>
                  <a:gd name="csY495" fmla="*/ 329660 h 1473571"/>
                  <a:gd name="csX496" fmla="*/ 811943 w 1961975"/>
                  <a:gd name="csY496" fmla="*/ 323324 h 1473571"/>
                  <a:gd name="csX497" fmla="*/ 805709 w 1961975"/>
                  <a:gd name="csY497" fmla="*/ 312923 h 1473571"/>
                  <a:gd name="csX498" fmla="*/ 805001 w 1961975"/>
                  <a:gd name="csY498" fmla="*/ 312462 h 1473571"/>
                  <a:gd name="csX499" fmla="*/ 793004 w 1961975"/>
                  <a:gd name="csY499" fmla="*/ 304587 h 1473571"/>
                  <a:gd name="csX500" fmla="*/ 786242 w 1961975"/>
                  <a:gd name="csY500" fmla="*/ 303240 h 1473571"/>
                  <a:gd name="csX501" fmla="*/ 784973 w 1961975"/>
                  <a:gd name="csY501" fmla="*/ 303385 h 1473571"/>
                  <a:gd name="csX502" fmla="*/ 784063 w 1961975"/>
                  <a:gd name="csY502" fmla="*/ 304284 h 1473571"/>
                  <a:gd name="csX503" fmla="*/ 780513 w 1961975"/>
                  <a:gd name="csY503" fmla="*/ 306890 h 1473571"/>
                  <a:gd name="csX504" fmla="*/ 771729 w 1961975"/>
                  <a:gd name="csY504" fmla="*/ 307710 h 1473571"/>
                  <a:gd name="csX505" fmla="*/ 771369 w 1961975"/>
                  <a:gd name="csY505" fmla="*/ 307721 h 1473571"/>
                  <a:gd name="csX506" fmla="*/ 763416 w 1961975"/>
                  <a:gd name="csY506" fmla="*/ 309664 h 1473571"/>
                  <a:gd name="csX507" fmla="*/ 762674 w 1961975"/>
                  <a:gd name="csY507" fmla="*/ 309664 h 1473571"/>
                  <a:gd name="csX508" fmla="*/ 753800 w 1961975"/>
                  <a:gd name="csY508" fmla="*/ 305879 h 1473571"/>
                  <a:gd name="csX509" fmla="*/ 741522 w 1961975"/>
                  <a:gd name="csY509" fmla="*/ 309564 h 1473571"/>
                  <a:gd name="csX510" fmla="*/ 731581 w 1961975"/>
                  <a:gd name="csY510" fmla="*/ 309564 h 1473571"/>
                  <a:gd name="csX511" fmla="*/ 723526 w 1961975"/>
                  <a:gd name="csY511" fmla="*/ 308497 h 1473571"/>
                  <a:gd name="csX512" fmla="*/ 718000 w 1961975"/>
                  <a:gd name="csY512" fmla="*/ 306004 h 1473571"/>
                  <a:gd name="csX513" fmla="*/ 711248 w 1961975"/>
                  <a:gd name="csY513" fmla="*/ 302959 h 1473571"/>
                  <a:gd name="csX514" fmla="*/ 705092 w 1961975"/>
                  <a:gd name="csY514" fmla="*/ 297983 h 1473571"/>
                  <a:gd name="csX515" fmla="*/ 694500 w 1961975"/>
                  <a:gd name="csY515" fmla="*/ 289244 h 1473571"/>
                  <a:gd name="csX516" fmla="*/ 693432 w 1961975"/>
                  <a:gd name="csY516" fmla="*/ 289120 h 1473571"/>
                  <a:gd name="csX517" fmla="*/ 685603 w 1961975"/>
                  <a:gd name="csY517" fmla="*/ 287964 h 1473571"/>
                  <a:gd name="csX518" fmla="*/ 679459 w 1961975"/>
                  <a:gd name="csY518" fmla="*/ 287649 h 1473571"/>
                  <a:gd name="csX519" fmla="*/ 675876 w 1961975"/>
                  <a:gd name="csY519" fmla="*/ 287784 h 1473571"/>
                  <a:gd name="csX520" fmla="*/ 670349 w 1961975"/>
                  <a:gd name="csY520" fmla="*/ 283695 h 1473571"/>
                  <a:gd name="csX521" fmla="*/ 668259 w 1961975"/>
                  <a:gd name="csY521" fmla="*/ 281191 h 1473571"/>
                  <a:gd name="csX522" fmla="*/ 662710 w 1961975"/>
                  <a:gd name="csY522" fmla="*/ 274900 h 1473571"/>
                  <a:gd name="csX523" fmla="*/ 661823 w 1961975"/>
                  <a:gd name="csY523" fmla="*/ 274259 h 1473571"/>
                  <a:gd name="csX524" fmla="*/ 658554 w 1961975"/>
                  <a:gd name="csY524" fmla="*/ 271688 h 1473571"/>
                  <a:gd name="csX525" fmla="*/ 647411 w 1961975"/>
                  <a:gd name="csY525" fmla="*/ 270172 h 1473571"/>
                  <a:gd name="csX526" fmla="*/ 646029 w 1961975"/>
                  <a:gd name="csY526" fmla="*/ 270283 h 1473571"/>
                  <a:gd name="csX527" fmla="*/ 644951 w 1961975"/>
                  <a:gd name="csY527" fmla="*/ 268768 h 1473571"/>
                  <a:gd name="csX528" fmla="*/ 647220 w 1961975"/>
                  <a:gd name="csY528" fmla="*/ 259893 h 1473571"/>
                  <a:gd name="csX529" fmla="*/ 642648 w 1961975"/>
                  <a:gd name="csY529" fmla="*/ 245661 h 1473571"/>
                  <a:gd name="csX530" fmla="*/ 641806 w 1961975"/>
                  <a:gd name="csY530" fmla="*/ 240583 h 1473571"/>
                  <a:gd name="csX531" fmla="*/ 641131 w 1961975"/>
                  <a:gd name="csY531" fmla="*/ 239809 h 1473571"/>
                  <a:gd name="csX532" fmla="*/ 635413 w 1961975"/>
                  <a:gd name="csY532" fmla="*/ 233361 h 1473571"/>
                  <a:gd name="csX533" fmla="*/ 630347 w 1961975"/>
                  <a:gd name="csY533" fmla="*/ 228890 h 1473571"/>
                  <a:gd name="csX534" fmla="*/ 629268 w 1961975"/>
                  <a:gd name="csY534" fmla="*/ 223791 h 1473571"/>
                  <a:gd name="csX535" fmla="*/ 629572 w 1961975"/>
                  <a:gd name="csY535" fmla="*/ 220634 h 1473571"/>
                  <a:gd name="csX536" fmla="*/ 635268 w 1961975"/>
                  <a:gd name="csY536" fmla="*/ 215556 h 1473571"/>
                  <a:gd name="csX537" fmla="*/ 645771 w 1961975"/>
                  <a:gd name="csY537" fmla="*/ 202559 h 1473571"/>
                  <a:gd name="csX538" fmla="*/ 651230 w 1961975"/>
                  <a:gd name="csY538" fmla="*/ 192135 h 1473571"/>
                  <a:gd name="csX539" fmla="*/ 655904 w 1961975"/>
                  <a:gd name="csY539" fmla="*/ 181868 h 1473571"/>
                  <a:gd name="csX540" fmla="*/ 649838 w 1961975"/>
                  <a:gd name="csY540" fmla="*/ 174937 h 1473571"/>
                  <a:gd name="csX541" fmla="*/ 641200 w 1961975"/>
                  <a:gd name="csY541" fmla="*/ 175263 h 1473571"/>
                  <a:gd name="csX542" fmla="*/ 632179 w 1961975"/>
                  <a:gd name="csY542" fmla="*/ 177643 h 1473571"/>
                  <a:gd name="csX543" fmla="*/ 624551 w 1961975"/>
                  <a:gd name="csY543" fmla="*/ 181901 h 1473571"/>
                  <a:gd name="csX544" fmla="*/ 617182 w 1961975"/>
                  <a:gd name="csY544" fmla="*/ 181092 h 1473571"/>
                  <a:gd name="csX545" fmla="*/ 616833 w 1961975"/>
                  <a:gd name="csY545" fmla="*/ 181002 h 1473571"/>
                  <a:gd name="csX546" fmla="*/ 618754 w 1961975"/>
                  <a:gd name="csY546" fmla="*/ 178047 h 1473571"/>
                  <a:gd name="csX547" fmla="*/ 620383 w 1961975"/>
                  <a:gd name="csY547" fmla="*/ 166961 h 1473571"/>
                  <a:gd name="csX548" fmla="*/ 618710 w 1961975"/>
                  <a:gd name="csY548" fmla="*/ 165657 h 1473571"/>
                  <a:gd name="csX549" fmla="*/ 613419 w 1961975"/>
                  <a:gd name="csY549" fmla="*/ 163207 h 1473571"/>
                  <a:gd name="csX550" fmla="*/ 609331 w 1961975"/>
                  <a:gd name="csY550" fmla="*/ 161254 h 1473571"/>
                  <a:gd name="csX551" fmla="*/ 607724 w 1961975"/>
                  <a:gd name="csY551" fmla="*/ 160366 h 1473571"/>
                  <a:gd name="csX552" fmla="*/ 601648 w 1961975"/>
                  <a:gd name="csY552" fmla="*/ 163096 h 1473571"/>
                  <a:gd name="csX553" fmla="*/ 595604 w 1961975"/>
                  <a:gd name="csY553" fmla="*/ 163793 h 1473571"/>
                  <a:gd name="csX554" fmla="*/ 589471 w 1961975"/>
                  <a:gd name="csY554" fmla="*/ 160771 h 1473571"/>
                  <a:gd name="csX555" fmla="*/ 581451 w 1961975"/>
                  <a:gd name="csY555" fmla="*/ 155908 h 1473571"/>
                  <a:gd name="csX556" fmla="*/ 577250 w 1961975"/>
                  <a:gd name="csY556" fmla="*/ 151628 h 1473571"/>
                  <a:gd name="csX557" fmla="*/ 577845 w 1961975"/>
                  <a:gd name="csY557" fmla="*/ 142911 h 1473571"/>
                  <a:gd name="csX558" fmla="*/ 573127 w 1961975"/>
                  <a:gd name="csY558" fmla="*/ 137182 h 1473571"/>
                  <a:gd name="csX559" fmla="*/ 571532 w 1961975"/>
                  <a:gd name="csY559" fmla="*/ 137092 h 1473571"/>
                  <a:gd name="csX560" fmla="*/ 564590 w 1961975"/>
                  <a:gd name="csY560" fmla="*/ 137114 h 1473571"/>
                  <a:gd name="csX561" fmla="*/ 558883 w 1961975"/>
                  <a:gd name="csY561" fmla="*/ 144247 h 1473571"/>
                  <a:gd name="csX562" fmla="*/ 557333 w 1961975"/>
                  <a:gd name="csY562" fmla="*/ 146696 h 1473571"/>
                  <a:gd name="csX563" fmla="*/ 555816 w 1961975"/>
                  <a:gd name="csY563" fmla="*/ 146056 h 1473571"/>
                  <a:gd name="csX564" fmla="*/ 554671 w 1961975"/>
                  <a:gd name="csY564" fmla="*/ 145561 h 1473571"/>
                  <a:gd name="csX565" fmla="*/ 553468 w 1961975"/>
                  <a:gd name="csY565" fmla="*/ 145865 h 1473571"/>
                  <a:gd name="csX566" fmla="*/ 541022 w 1961975"/>
                  <a:gd name="csY566" fmla="*/ 150470 h 1473571"/>
                  <a:gd name="csX567" fmla="*/ 538079 w 1961975"/>
                  <a:gd name="csY567" fmla="*/ 153413 h 1473571"/>
                  <a:gd name="csX568" fmla="*/ 529789 w 1961975"/>
                  <a:gd name="csY568" fmla="*/ 163916 h 1473571"/>
                  <a:gd name="csX569" fmla="*/ 529250 w 1961975"/>
                  <a:gd name="csY569" fmla="*/ 164231 h 1473571"/>
                  <a:gd name="csX570" fmla="*/ 523982 w 1961975"/>
                  <a:gd name="csY570" fmla="*/ 164253 h 1473571"/>
                  <a:gd name="csX571" fmla="*/ 516163 w 1961975"/>
                  <a:gd name="csY571" fmla="*/ 163804 h 1473571"/>
                  <a:gd name="csX572" fmla="*/ 515883 w 1961975"/>
                  <a:gd name="csY572" fmla="*/ 163804 h 1473571"/>
                  <a:gd name="csX573" fmla="*/ 515602 w 1961975"/>
                  <a:gd name="csY573" fmla="*/ 163837 h 1473571"/>
                  <a:gd name="csX574" fmla="*/ 507671 w 1961975"/>
                  <a:gd name="csY574" fmla="*/ 164960 h 1473571"/>
                  <a:gd name="csX575" fmla="*/ 505087 w 1961975"/>
                  <a:gd name="csY575" fmla="*/ 166814 h 1473571"/>
                  <a:gd name="csX576" fmla="*/ 505165 w 1961975"/>
                  <a:gd name="csY576" fmla="*/ 172341 h 1473571"/>
                  <a:gd name="csX577" fmla="*/ 505649 w 1961975"/>
                  <a:gd name="csY577" fmla="*/ 173790 h 1473571"/>
                  <a:gd name="csX578" fmla="*/ 507020 w 1961975"/>
                  <a:gd name="csY578" fmla="*/ 174464 h 1473571"/>
                  <a:gd name="csX579" fmla="*/ 513996 w 1961975"/>
                  <a:gd name="csY579" fmla="*/ 178002 h 1473571"/>
                  <a:gd name="csX580" fmla="*/ 516894 w 1961975"/>
                  <a:gd name="csY580" fmla="*/ 181227 h 1473571"/>
                  <a:gd name="csX581" fmla="*/ 519062 w 1961975"/>
                  <a:gd name="csY581" fmla="*/ 183507 h 1473571"/>
                  <a:gd name="csX582" fmla="*/ 513007 w 1961975"/>
                  <a:gd name="csY582" fmla="*/ 182283 h 1473571"/>
                  <a:gd name="csX583" fmla="*/ 513007 w 1961975"/>
                  <a:gd name="csY583" fmla="*/ 182294 h 1473571"/>
                  <a:gd name="csX584" fmla="*/ 503650 w 1961975"/>
                  <a:gd name="csY584" fmla="*/ 180215 h 1473571"/>
                  <a:gd name="csX585" fmla="*/ 500853 w 1961975"/>
                  <a:gd name="csY585" fmla="*/ 180428 h 1473571"/>
                  <a:gd name="csX586" fmla="*/ 498595 w 1961975"/>
                  <a:gd name="csY586" fmla="*/ 180608 h 1473571"/>
                  <a:gd name="csX587" fmla="*/ 491395 w 1961975"/>
                  <a:gd name="csY587" fmla="*/ 184371 h 1473571"/>
                  <a:gd name="csX588" fmla="*/ 485453 w 1961975"/>
                  <a:gd name="csY588" fmla="*/ 186719 h 1473571"/>
                  <a:gd name="csX589" fmla="*/ 476579 w 1961975"/>
                  <a:gd name="csY589" fmla="*/ 186787 h 1473571"/>
                  <a:gd name="csX590" fmla="*/ 476063 w 1961975"/>
                  <a:gd name="csY590" fmla="*/ 186832 h 1473571"/>
                  <a:gd name="csX591" fmla="*/ 474051 w 1961975"/>
                  <a:gd name="csY591" fmla="*/ 187011 h 1473571"/>
                  <a:gd name="csX592" fmla="*/ 468884 w 1961975"/>
                  <a:gd name="csY592" fmla="*/ 185506 h 1473571"/>
                  <a:gd name="csX593" fmla="*/ 466671 w 1961975"/>
                  <a:gd name="csY593" fmla="*/ 184933 h 1473571"/>
                  <a:gd name="csX594" fmla="*/ 464514 w 1961975"/>
                  <a:gd name="csY594" fmla="*/ 177564 h 1473571"/>
                  <a:gd name="csX595" fmla="*/ 463132 w 1961975"/>
                  <a:gd name="csY595" fmla="*/ 171735 h 1473571"/>
                  <a:gd name="csX596" fmla="*/ 458594 w 1961975"/>
                  <a:gd name="csY596" fmla="*/ 175632 h 1473571"/>
                  <a:gd name="csX597" fmla="*/ 454113 w 1961975"/>
                  <a:gd name="csY597" fmla="*/ 179406 h 1473571"/>
                  <a:gd name="csX598" fmla="*/ 448080 w 1961975"/>
                  <a:gd name="csY598" fmla="*/ 183417 h 1473571"/>
                  <a:gd name="csX599" fmla="*/ 442228 w 1961975"/>
                  <a:gd name="csY599" fmla="*/ 190066 h 1473571"/>
                  <a:gd name="csX600" fmla="*/ 442193 w 1961975"/>
                  <a:gd name="csY600" fmla="*/ 190111 h 1473571"/>
                  <a:gd name="csX601" fmla="*/ 440138 w 1961975"/>
                  <a:gd name="csY601" fmla="*/ 191133 h 1473571"/>
                  <a:gd name="csX602" fmla="*/ 436835 w 1961975"/>
                  <a:gd name="csY602" fmla="*/ 193189 h 1473571"/>
                  <a:gd name="csX603" fmla="*/ 434937 w 1961975"/>
                  <a:gd name="csY603" fmla="*/ 193773 h 1473571"/>
                  <a:gd name="csX604" fmla="*/ 427793 w 1961975"/>
                  <a:gd name="csY604" fmla="*/ 189999 h 1473571"/>
                  <a:gd name="csX605" fmla="*/ 408842 w 1961975"/>
                  <a:gd name="csY605" fmla="*/ 175553 h 1473571"/>
                  <a:gd name="csX606" fmla="*/ 394845 w 1961975"/>
                  <a:gd name="csY606" fmla="*/ 164408 h 1473571"/>
                  <a:gd name="csX607" fmla="*/ 383938 w 1961975"/>
                  <a:gd name="csY607" fmla="*/ 164408 h 1473571"/>
                  <a:gd name="csX608" fmla="*/ 370043 w 1961975"/>
                  <a:gd name="csY608" fmla="*/ 166464 h 1473571"/>
                  <a:gd name="csX609" fmla="*/ 360820 w 1961975"/>
                  <a:gd name="csY609" fmla="*/ 171216 h 1473571"/>
                  <a:gd name="csX610" fmla="*/ 360315 w 1961975"/>
                  <a:gd name="csY610" fmla="*/ 171879 h 1473571"/>
                  <a:gd name="csX611" fmla="*/ 355844 w 1961975"/>
                  <a:gd name="csY611" fmla="*/ 178585 h 1473571"/>
                  <a:gd name="csX612" fmla="*/ 355473 w 1961975"/>
                  <a:gd name="csY612" fmla="*/ 178709 h 1473571"/>
                  <a:gd name="csX613" fmla="*/ 347700 w 1961975"/>
                  <a:gd name="csY613" fmla="*/ 171767 h 1473571"/>
                  <a:gd name="csX614" fmla="*/ 348093 w 1961975"/>
                  <a:gd name="csY614" fmla="*/ 172508 h 1473571"/>
                  <a:gd name="csX615" fmla="*/ 347700 w 1961975"/>
                  <a:gd name="csY615" fmla="*/ 171767 h 1473571"/>
                  <a:gd name="csX616" fmla="*/ 347689 w 1961975"/>
                  <a:gd name="csY616" fmla="*/ 171745 h 1473571"/>
                  <a:gd name="csX617" fmla="*/ 337748 w 1961975"/>
                  <a:gd name="csY617" fmla="*/ 157433 h 1473571"/>
                  <a:gd name="csX618" fmla="*/ 330233 w 1961975"/>
                  <a:gd name="csY618" fmla="*/ 146628 h 1473571"/>
                  <a:gd name="csX619" fmla="*/ 324830 w 1961975"/>
                  <a:gd name="csY619" fmla="*/ 138540 h 1473571"/>
                  <a:gd name="csX620" fmla="*/ 319639 w 1961975"/>
                  <a:gd name="csY620" fmla="*/ 138001 h 1473571"/>
                  <a:gd name="csX621" fmla="*/ 317977 w 1961975"/>
                  <a:gd name="csY621" fmla="*/ 138159 h 1473571"/>
                  <a:gd name="csX622" fmla="*/ 313709 w 1961975"/>
                  <a:gd name="csY622" fmla="*/ 137665 h 1473571"/>
                  <a:gd name="csX623" fmla="*/ 307754 w 1961975"/>
                  <a:gd name="csY623" fmla="*/ 130430 h 1473571"/>
                  <a:gd name="csX624" fmla="*/ 290860 w 1961975"/>
                  <a:gd name="csY624" fmla="*/ 122691 h 1473571"/>
                  <a:gd name="csX625" fmla="*/ 290433 w 1961975"/>
                  <a:gd name="csY625" fmla="*/ 122533 h 1473571"/>
                  <a:gd name="csX626" fmla="*/ 280132 w 1961975"/>
                  <a:gd name="csY626" fmla="*/ 119208 h 1473571"/>
                  <a:gd name="csX627" fmla="*/ 272437 w 1961975"/>
                  <a:gd name="csY627" fmla="*/ 120961 h 1473571"/>
                  <a:gd name="csX628" fmla="*/ 272348 w 1961975"/>
                  <a:gd name="csY628" fmla="*/ 121018 h 1473571"/>
                  <a:gd name="csX629" fmla="*/ 270134 w 1961975"/>
                  <a:gd name="csY629" fmla="*/ 121816 h 1473571"/>
                  <a:gd name="csX630" fmla="*/ 268045 w 1961975"/>
                  <a:gd name="csY630" fmla="*/ 119446 h 1473571"/>
                  <a:gd name="csX631" fmla="*/ 261777 w 1961975"/>
                  <a:gd name="csY631" fmla="*/ 113211 h 1473571"/>
                  <a:gd name="csX632" fmla="*/ 258576 w 1961975"/>
                  <a:gd name="csY632" fmla="*/ 111323 h 1473571"/>
                  <a:gd name="csX633" fmla="*/ 252847 w 1961975"/>
                  <a:gd name="csY633" fmla="*/ 107953 h 1473571"/>
                  <a:gd name="csX634" fmla="*/ 249219 w 1961975"/>
                  <a:gd name="csY634" fmla="*/ 104247 h 1473571"/>
                  <a:gd name="csX635" fmla="*/ 247467 w 1961975"/>
                  <a:gd name="csY635" fmla="*/ 102405 h 1473571"/>
                  <a:gd name="csX636" fmla="*/ 246478 w 1961975"/>
                  <a:gd name="csY636" fmla="*/ 101225 h 1473571"/>
                  <a:gd name="csX637" fmla="*/ 240591 w 1961975"/>
                  <a:gd name="csY637" fmla="*/ 95395 h 1473571"/>
                  <a:gd name="csX638" fmla="*/ 234773 w 1961975"/>
                  <a:gd name="csY638" fmla="*/ 95553 h 1473571"/>
                  <a:gd name="csX639" fmla="*/ 229909 w 1961975"/>
                  <a:gd name="csY639" fmla="*/ 96475 h 1473571"/>
                  <a:gd name="csX640" fmla="*/ 218631 w 1961975"/>
                  <a:gd name="csY640" fmla="*/ 89195 h 1473571"/>
                  <a:gd name="csX641" fmla="*/ 213801 w 1961975"/>
                  <a:gd name="csY641" fmla="*/ 85297 h 1473571"/>
                  <a:gd name="csX642" fmla="*/ 213330 w 1961975"/>
                  <a:gd name="csY642" fmla="*/ 84983 h 1473571"/>
                  <a:gd name="csX643" fmla="*/ 206915 w 1961975"/>
                  <a:gd name="csY643" fmla="*/ 81107 h 1473571"/>
                  <a:gd name="csX644" fmla="*/ 206095 w 1961975"/>
                  <a:gd name="csY644" fmla="*/ 80253 h 1473571"/>
                  <a:gd name="csX645" fmla="*/ 209442 w 1961975"/>
                  <a:gd name="csY645" fmla="*/ 71368 h 1473571"/>
                  <a:gd name="csX646" fmla="*/ 206634 w 1961975"/>
                  <a:gd name="csY646" fmla="*/ 62931 h 1473571"/>
                  <a:gd name="csX647" fmla="*/ 205275 w 1961975"/>
                  <a:gd name="csY647" fmla="*/ 62246 h 1473571"/>
                  <a:gd name="csX648" fmla="*/ 199591 w 1961975"/>
                  <a:gd name="csY648" fmla="*/ 59336 h 1473571"/>
                  <a:gd name="csX649" fmla="*/ 193402 w 1961975"/>
                  <a:gd name="csY649" fmla="*/ 55831 h 1473571"/>
                  <a:gd name="csX650" fmla="*/ 185651 w 1961975"/>
                  <a:gd name="csY650" fmla="*/ 53529 h 1473571"/>
                  <a:gd name="csX651" fmla="*/ 185538 w 1961975"/>
                  <a:gd name="csY651" fmla="*/ 53518 h 1473571"/>
                  <a:gd name="csX652" fmla="*/ 185527 w 1961975"/>
                  <a:gd name="csY652" fmla="*/ 53518 h 1473571"/>
                  <a:gd name="csX653" fmla="*/ 181022 w 1961975"/>
                  <a:gd name="csY653" fmla="*/ 52843 h 1473571"/>
                  <a:gd name="csX654" fmla="*/ 175406 w 1961975"/>
                  <a:gd name="csY654" fmla="*/ 52079 h 1473571"/>
                  <a:gd name="csX655" fmla="*/ 164948 w 1961975"/>
                  <a:gd name="csY655" fmla="*/ 53394 h 1473571"/>
                  <a:gd name="csX656" fmla="*/ 153445 w 1961975"/>
                  <a:gd name="csY656" fmla="*/ 55977 h 1473571"/>
                  <a:gd name="csX657" fmla="*/ 149019 w 1961975"/>
                  <a:gd name="csY657" fmla="*/ 61548 h 1473571"/>
                  <a:gd name="csX658" fmla="*/ 142795 w 1961975"/>
                  <a:gd name="csY658" fmla="*/ 68277 h 1473571"/>
                  <a:gd name="csX659" fmla="*/ 139010 w 1961975"/>
                  <a:gd name="csY659" fmla="*/ 75354 h 1473571"/>
                  <a:gd name="csX660" fmla="*/ 138381 w 1961975"/>
                  <a:gd name="csY660" fmla="*/ 76836 h 1473571"/>
                  <a:gd name="csX661" fmla="*/ 137246 w 1961975"/>
                  <a:gd name="csY661" fmla="*/ 81891 h 1473571"/>
                  <a:gd name="csX662" fmla="*/ 133360 w 1961975"/>
                  <a:gd name="csY662" fmla="*/ 82958 h 1473571"/>
                  <a:gd name="csX663" fmla="*/ 125799 w 1961975"/>
                  <a:gd name="csY663" fmla="*/ 90742 h 1473571"/>
                  <a:gd name="csX664" fmla="*/ 125024 w 1961975"/>
                  <a:gd name="csY664" fmla="*/ 90742 h 1473571"/>
                  <a:gd name="csX665" fmla="*/ 122306 w 1961975"/>
                  <a:gd name="csY665" fmla="*/ 87271 h 1473571"/>
                  <a:gd name="csX666" fmla="*/ 120059 w 1961975"/>
                  <a:gd name="csY666" fmla="*/ 76757 h 1473571"/>
                  <a:gd name="csX667" fmla="*/ 109972 w 1961975"/>
                  <a:gd name="csY667" fmla="*/ 68343 h 1473571"/>
                  <a:gd name="csX668" fmla="*/ 109422 w 1961975"/>
                  <a:gd name="csY668" fmla="*/ 68129 h 1473571"/>
                  <a:gd name="csX669" fmla="*/ 100626 w 1961975"/>
                  <a:gd name="csY669" fmla="*/ 65231 h 1473571"/>
                  <a:gd name="csX670" fmla="*/ 90932 w 1961975"/>
                  <a:gd name="csY670" fmla="*/ 65972 h 1473571"/>
                  <a:gd name="csX671" fmla="*/ 90449 w 1961975"/>
                  <a:gd name="csY671" fmla="*/ 66006 h 1473571"/>
                  <a:gd name="csX672" fmla="*/ 80990 w 1961975"/>
                  <a:gd name="csY672" fmla="*/ 69410 h 1473571"/>
                  <a:gd name="csX673" fmla="*/ 66690 w 1961975"/>
                  <a:gd name="csY673" fmla="*/ 71252 h 1473571"/>
                  <a:gd name="csX674" fmla="*/ 65455 w 1961975"/>
                  <a:gd name="csY674" fmla="*/ 71252 h 1473571"/>
                  <a:gd name="csX675" fmla="*/ 65713 w 1961975"/>
                  <a:gd name="csY675" fmla="*/ 65612 h 1473571"/>
                  <a:gd name="csX676" fmla="*/ 69959 w 1961975"/>
                  <a:gd name="csY676" fmla="*/ 58334 h 1473571"/>
                  <a:gd name="csX677" fmla="*/ 74004 w 1961975"/>
                  <a:gd name="csY677" fmla="*/ 55189 h 1473571"/>
                  <a:gd name="csX678" fmla="*/ 80687 w 1961975"/>
                  <a:gd name="csY678" fmla="*/ 47640 h 1473571"/>
                  <a:gd name="csX679" fmla="*/ 80687 w 1961975"/>
                  <a:gd name="csY679" fmla="*/ 35541 h 1473571"/>
                  <a:gd name="csX680" fmla="*/ 80609 w 1961975"/>
                  <a:gd name="csY680" fmla="*/ 35193 h 1473571"/>
                  <a:gd name="csX681" fmla="*/ 78138 w 1961975"/>
                  <a:gd name="csY681" fmla="*/ 25937 h 1473571"/>
                  <a:gd name="csX682" fmla="*/ 77834 w 1961975"/>
                  <a:gd name="csY682" fmla="*/ 25464 h 1473571"/>
                  <a:gd name="csX683" fmla="*/ 72958 w 1961975"/>
                  <a:gd name="csY683" fmla="*/ 19017 h 1473571"/>
                  <a:gd name="csX684" fmla="*/ 60456 w 1961975"/>
                  <a:gd name="csY684" fmla="*/ 16175 h 1473571"/>
                  <a:gd name="csX685" fmla="*/ 56963 w 1961975"/>
                  <a:gd name="csY685" fmla="*/ 10569 h 1473571"/>
                  <a:gd name="csX686" fmla="*/ 48426 w 1961975"/>
                  <a:gd name="csY686" fmla="*/ 8436 h 1473571"/>
                  <a:gd name="csX687" fmla="*/ 44393 w 1961975"/>
                  <a:gd name="csY687" fmla="*/ 13546 h 1473571"/>
                  <a:gd name="csX688" fmla="*/ 41518 w 1961975"/>
                  <a:gd name="csY688" fmla="*/ 13568 h 1473571"/>
                  <a:gd name="csX689" fmla="*/ 37451 w 1961975"/>
                  <a:gd name="csY689" fmla="*/ 12502 h 1473571"/>
                  <a:gd name="csX690" fmla="*/ 34598 w 1961975"/>
                  <a:gd name="csY690" fmla="*/ 8526 h 1473571"/>
                  <a:gd name="csX691" fmla="*/ 28970 w 1961975"/>
                  <a:gd name="csY691" fmla="*/ 3954 h 1473571"/>
                  <a:gd name="csX692" fmla="*/ 26881 w 1961975"/>
                  <a:gd name="csY692" fmla="*/ 2326 h 1473571"/>
                  <a:gd name="csX693" fmla="*/ 20972 w 1961975"/>
                  <a:gd name="csY693" fmla="*/ 6302 h 1473571"/>
                  <a:gd name="csX694" fmla="*/ 17647 w 1961975"/>
                  <a:gd name="csY694" fmla="*/ 6358 h 1473571"/>
                  <a:gd name="csX695" fmla="*/ 12806 w 1961975"/>
                  <a:gd name="csY695" fmla="*/ 2157 h 1473571"/>
                  <a:gd name="csX696" fmla="*/ 12076 w 1961975"/>
                  <a:gd name="csY696" fmla="*/ 1484 h 1473571"/>
                  <a:gd name="csX697" fmla="*/ 4954 w 1961975"/>
                  <a:gd name="csY697" fmla="*/ 0 h 1473571"/>
                  <a:gd name="csX698" fmla="*/ 0 w 1961975"/>
                  <a:gd name="csY698" fmla="*/ 0 h 1473571"/>
                  <a:gd name="csX699" fmla="*/ 0 w 1961975"/>
                  <a:gd name="csY699" fmla="*/ 7302 h 1473571"/>
                  <a:gd name="csX700" fmla="*/ 4201 w 1961975"/>
                  <a:gd name="csY700" fmla="*/ 7302 h 1473571"/>
                  <a:gd name="csX701" fmla="*/ 8639 w 1961975"/>
                  <a:gd name="csY701" fmla="*/ 8224 h 1473571"/>
                  <a:gd name="csX702" fmla="*/ 15221 w 1961975"/>
                  <a:gd name="csY702" fmla="*/ 13368 h 1473571"/>
                  <a:gd name="csX703" fmla="*/ 22321 w 1961975"/>
                  <a:gd name="csY703" fmla="*/ 13558 h 1473571"/>
                  <a:gd name="csX704" fmla="*/ 23343 w 1961975"/>
                  <a:gd name="csY704" fmla="*/ 13502 h 1473571"/>
                  <a:gd name="csX705" fmla="*/ 26555 w 1961975"/>
                  <a:gd name="csY705" fmla="*/ 11345 h 1473571"/>
                  <a:gd name="csX706" fmla="*/ 29374 w 1961975"/>
                  <a:gd name="csY706" fmla="*/ 13626 h 1473571"/>
                  <a:gd name="csX707" fmla="*/ 32048 w 1961975"/>
                  <a:gd name="csY707" fmla="*/ 17624 h 1473571"/>
                  <a:gd name="csX708" fmla="*/ 32834 w 1961975"/>
                  <a:gd name="csY708" fmla="*/ 18871 h 1473571"/>
                  <a:gd name="csX709" fmla="*/ 34260 w 1961975"/>
                  <a:gd name="csY709" fmla="*/ 19230 h 1473571"/>
                  <a:gd name="csX710" fmla="*/ 39529 w 1961975"/>
                  <a:gd name="csY710" fmla="*/ 20589 h 1473571"/>
                  <a:gd name="csX711" fmla="*/ 46403 w 1961975"/>
                  <a:gd name="csY711" fmla="*/ 20780 h 1473571"/>
                  <a:gd name="csX712" fmla="*/ 48055 w 1961975"/>
                  <a:gd name="csY712" fmla="*/ 20690 h 1473571"/>
                  <a:gd name="csX713" fmla="*/ 51234 w 1961975"/>
                  <a:gd name="csY713" fmla="*/ 16669 h 1473571"/>
                  <a:gd name="csX714" fmla="*/ 52334 w 1961975"/>
                  <a:gd name="csY714" fmla="*/ 16938 h 1473571"/>
                  <a:gd name="csX715" fmla="*/ 56052 w 1961975"/>
                  <a:gd name="csY715" fmla="*/ 22904 h 1473571"/>
                  <a:gd name="csX716" fmla="*/ 57725 w 1961975"/>
                  <a:gd name="csY716" fmla="*/ 23151 h 1473571"/>
                  <a:gd name="csX717" fmla="*/ 68712 w 1961975"/>
                  <a:gd name="csY717" fmla="*/ 25073 h 1473571"/>
                  <a:gd name="csX718" fmla="*/ 71711 w 1961975"/>
                  <a:gd name="csY718" fmla="*/ 29442 h 1473571"/>
                  <a:gd name="csX719" fmla="*/ 71868 w 1961975"/>
                  <a:gd name="csY719" fmla="*/ 29689 h 1473571"/>
                  <a:gd name="csX720" fmla="*/ 73384 w 1961975"/>
                  <a:gd name="csY720" fmla="*/ 36271 h 1473571"/>
                  <a:gd name="csX721" fmla="*/ 73384 w 1961975"/>
                  <a:gd name="csY721" fmla="*/ 44876 h 1473571"/>
                  <a:gd name="csX722" fmla="*/ 68981 w 1961975"/>
                  <a:gd name="csY722" fmla="*/ 49841 h 1473571"/>
                  <a:gd name="csX723" fmla="*/ 64365 w 1961975"/>
                  <a:gd name="csY723" fmla="*/ 53436 h 1473571"/>
                  <a:gd name="csX724" fmla="*/ 58501 w 1961975"/>
                  <a:gd name="csY724" fmla="*/ 63490 h 1473571"/>
                  <a:gd name="csX725" fmla="*/ 57805 w 1961975"/>
                  <a:gd name="csY725" fmla="*/ 78554 h 1473571"/>
                  <a:gd name="csX726" fmla="*/ 66926 w 1961975"/>
                  <a:gd name="csY726" fmla="*/ 78554 h 1473571"/>
                  <a:gd name="csX727" fmla="*/ 82709 w 1961975"/>
                  <a:gd name="csY727" fmla="*/ 76543 h 1473571"/>
                  <a:gd name="csX728" fmla="*/ 92010 w 1961975"/>
                  <a:gd name="csY728" fmla="*/ 73206 h 1473571"/>
                  <a:gd name="csX729" fmla="*/ 100299 w 1961975"/>
                  <a:gd name="csY729" fmla="*/ 72554 h 1473571"/>
                  <a:gd name="csX730" fmla="*/ 106197 w 1961975"/>
                  <a:gd name="csY730" fmla="*/ 74711 h 1473571"/>
                  <a:gd name="csX731" fmla="*/ 113443 w 1961975"/>
                  <a:gd name="csY731" fmla="*/ 80744 h 1473571"/>
                  <a:gd name="csX732" fmla="*/ 115521 w 1961975"/>
                  <a:gd name="csY732" fmla="*/ 90449 h 1473571"/>
                  <a:gd name="csX733" fmla="*/ 121476 w 1961975"/>
                  <a:gd name="csY733" fmla="*/ 98043 h 1473571"/>
                  <a:gd name="csX734" fmla="*/ 128889 w 1961975"/>
                  <a:gd name="csY734" fmla="*/ 98043 h 1473571"/>
                  <a:gd name="csX735" fmla="*/ 133820 w 1961975"/>
                  <a:gd name="csY735" fmla="*/ 92966 h 1473571"/>
                  <a:gd name="csX736" fmla="*/ 137212 w 1961975"/>
                  <a:gd name="csY736" fmla="*/ 89472 h 1473571"/>
                  <a:gd name="csX737" fmla="*/ 143929 w 1961975"/>
                  <a:gd name="csY737" fmla="*/ 87641 h 1473571"/>
                  <a:gd name="csX738" fmla="*/ 144209 w 1961975"/>
                  <a:gd name="csY738" fmla="*/ 85180 h 1473571"/>
                  <a:gd name="csX739" fmla="*/ 144917 w 1961975"/>
                  <a:gd name="csY739" fmla="*/ 80080 h 1473571"/>
                  <a:gd name="csX740" fmla="*/ 145748 w 1961975"/>
                  <a:gd name="csY740" fmla="*/ 78149 h 1473571"/>
                  <a:gd name="csX741" fmla="*/ 147759 w 1961975"/>
                  <a:gd name="csY741" fmla="*/ 73611 h 1473571"/>
                  <a:gd name="csX742" fmla="*/ 154521 w 1961975"/>
                  <a:gd name="csY742" fmla="*/ 66354 h 1473571"/>
                  <a:gd name="csX743" fmla="*/ 157566 w 1961975"/>
                  <a:gd name="csY743" fmla="*/ 62535 h 1473571"/>
                  <a:gd name="csX744" fmla="*/ 166114 w 1961975"/>
                  <a:gd name="csY744" fmla="*/ 60603 h 1473571"/>
                  <a:gd name="csX745" fmla="*/ 175382 w 1961975"/>
                  <a:gd name="csY745" fmla="*/ 59379 h 1473571"/>
                  <a:gd name="csX746" fmla="*/ 179898 w 1961975"/>
                  <a:gd name="csY746" fmla="*/ 60053 h 1473571"/>
                  <a:gd name="csX747" fmla="*/ 185290 w 1961975"/>
                  <a:gd name="csY747" fmla="*/ 60817 h 1473571"/>
                  <a:gd name="csX748" fmla="*/ 190142 w 1961975"/>
                  <a:gd name="csY748" fmla="*/ 62356 h 1473571"/>
                  <a:gd name="csX749" fmla="*/ 195826 w 1961975"/>
                  <a:gd name="csY749" fmla="*/ 65591 h 1473571"/>
                  <a:gd name="csX750" fmla="*/ 200656 w 1961975"/>
                  <a:gd name="csY750" fmla="*/ 68096 h 1473571"/>
                  <a:gd name="csX751" fmla="*/ 201701 w 1961975"/>
                  <a:gd name="csY751" fmla="*/ 71219 h 1473571"/>
                  <a:gd name="csX752" fmla="*/ 197668 w 1961975"/>
                  <a:gd name="csY752" fmla="*/ 81902 h 1473571"/>
                  <a:gd name="csX753" fmla="*/ 199196 w 1961975"/>
                  <a:gd name="csY753" fmla="*/ 83553 h 1473571"/>
                  <a:gd name="csX754" fmla="*/ 201870 w 1961975"/>
                  <a:gd name="csY754" fmla="*/ 86383 h 1473571"/>
                  <a:gd name="csX755" fmla="*/ 209441 w 1961975"/>
                  <a:gd name="csY755" fmla="*/ 91158 h 1473571"/>
                  <a:gd name="csX756" fmla="*/ 214193 w 1961975"/>
                  <a:gd name="csY756" fmla="*/ 95000 h 1473571"/>
                  <a:gd name="csX757" fmla="*/ 228403 w 1961975"/>
                  <a:gd name="csY757" fmla="*/ 104199 h 1473571"/>
                  <a:gd name="csX758" fmla="*/ 236580 w 1961975"/>
                  <a:gd name="csY758" fmla="*/ 102637 h 1473571"/>
                  <a:gd name="csX759" fmla="*/ 237085 w 1961975"/>
                  <a:gd name="csY759" fmla="*/ 102559 h 1473571"/>
                  <a:gd name="csX760" fmla="*/ 237591 w 1961975"/>
                  <a:gd name="csY760" fmla="*/ 102289 h 1473571"/>
                  <a:gd name="csX761" fmla="*/ 237703 w 1961975"/>
                  <a:gd name="csY761" fmla="*/ 102243 h 1473571"/>
                  <a:gd name="csX762" fmla="*/ 240826 w 1961975"/>
                  <a:gd name="csY762" fmla="*/ 105839 h 1473571"/>
                  <a:gd name="csX763" fmla="*/ 242736 w 1961975"/>
                  <a:gd name="csY763" fmla="*/ 107972 h 1473571"/>
                  <a:gd name="csX764" fmla="*/ 243825 w 1961975"/>
                  <a:gd name="csY764" fmla="*/ 109151 h 1473571"/>
                  <a:gd name="csX765" fmla="*/ 249218 w 1961975"/>
                  <a:gd name="csY765" fmla="*/ 114274 h 1473571"/>
                  <a:gd name="csX766" fmla="*/ 254846 w 1961975"/>
                  <a:gd name="csY766" fmla="*/ 117588 h 1473571"/>
                  <a:gd name="csX767" fmla="*/ 258138 w 1961975"/>
                  <a:gd name="csY767" fmla="*/ 119542 h 1473571"/>
                  <a:gd name="csX768" fmla="*/ 261452 w 1961975"/>
                  <a:gd name="csY768" fmla="*/ 122608 h 1473571"/>
                  <a:gd name="csX769" fmla="*/ 266540 w 1961975"/>
                  <a:gd name="csY769" fmla="*/ 128595 h 1473571"/>
                  <a:gd name="csX770" fmla="*/ 268135 w 1961975"/>
                  <a:gd name="csY770" fmla="*/ 130190 h 1473571"/>
                  <a:gd name="csX771" fmla="*/ 270270 w 1961975"/>
                  <a:gd name="csY771" fmla="*/ 129472 h 1473571"/>
                  <a:gd name="csX772" fmla="*/ 275730 w 1961975"/>
                  <a:gd name="csY772" fmla="*/ 127506 h 1473571"/>
                  <a:gd name="csX773" fmla="*/ 276830 w 1961975"/>
                  <a:gd name="csY773" fmla="*/ 126787 h 1473571"/>
                  <a:gd name="csX774" fmla="*/ 277830 w 1961975"/>
                  <a:gd name="csY774" fmla="*/ 126136 h 1473571"/>
                  <a:gd name="csX775" fmla="*/ 288030 w 1961975"/>
                  <a:gd name="csY775" fmla="*/ 129428 h 1473571"/>
                  <a:gd name="csX776" fmla="*/ 303183 w 1961975"/>
                  <a:gd name="csY776" fmla="*/ 136359 h 1473571"/>
                  <a:gd name="csX777" fmla="*/ 310777 w 1961975"/>
                  <a:gd name="csY777" fmla="*/ 145581 h 1473571"/>
                  <a:gd name="csX778" fmla="*/ 312923 w 1961975"/>
                  <a:gd name="csY778" fmla="*/ 145154 h 1473571"/>
                  <a:gd name="csX779" fmla="*/ 314967 w 1961975"/>
                  <a:gd name="csY779" fmla="*/ 144907 h 1473571"/>
                  <a:gd name="csX780" fmla="*/ 320438 w 1961975"/>
                  <a:gd name="csY780" fmla="*/ 145255 h 1473571"/>
                  <a:gd name="csX781" fmla="*/ 320943 w 1961975"/>
                  <a:gd name="csY781" fmla="*/ 145198 h 1473571"/>
                  <a:gd name="csX782" fmla="*/ 323942 w 1961975"/>
                  <a:gd name="csY782" fmla="*/ 150332 h 1473571"/>
                  <a:gd name="csX783" fmla="*/ 324122 w 1961975"/>
                  <a:gd name="csY783" fmla="*/ 150636 h 1473571"/>
                  <a:gd name="csX784" fmla="*/ 331918 w 1961975"/>
                  <a:gd name="csY784" fmla="*/ 161824 h 1473571"/>
                  <a:gd name="csX785" fmla="*/ 341364 w 1961975"/>
                  <a:gd name="csY785" fmla="*/ 175338 h 1473571"/>
                  <a:gd name="csX786" fmla="*/ 352204 w 1961975"/>
                  <a:gd name="csY786" fmla="*/ 185514 h 1473571"/>
                  <a:gd name="csX787" fmla="*/ 353586 w 1961975"/>
                  <a:gd name="csY787" fmla="*/ 186694 h 1473571"/>
                  <a:gd name="csX788" fmla="*/ 355361 w 1961975"/>
                  <a:gd name="csY788" fmla="*/ 186301 h 1473571"/>
                  <a:gd name="csX789" fmla="*/ 362483 w 1961975"/>
                  <a:gd name="csY789" fmla="*/ 181627 h 1473571"/>
                  <a:gd name="csX790" fmla="*/ 365662 w 1961975"/>
                  <a:gd name="csY790" fmla="*/ 176933 h 1473571"/>
                  <a:gd name="csX791" fmla="*/ 372324 w 1961975"/>
                  <a:gd name="csY791" fmla="*/ 173495 h 1473571"/>
                  <a:gd name="csX792" fmla="*/ 384209 w 1961975"/>
                  <a:gd name="csY792" fmla="*/ 171709 h 1473571"/>
                  <a:gd name="csX793" fmla="*/ 392297 w 1961975"/>
                  <a:gd name="csY793" fmla="*/ 171709 h 1473571"/>
                  <a:gd name="csX794" fmla="*/ 404349 w 1961975"/>
                  <a:gd name="csY794" fmla="*/ 181314 h 1473571"/>
                  <a:gd name="csX795" fmla="*/ 423604 w 1961975"/>
                  <a:gd name="csY795" fmla="*/ 195996 h 1473571"/>
                  <a:gd name="csX796" fmla="*/ 433994 w 1961975"/>
                  <a:gd name="csY796" fmla="*/ 201534 h 1473571"/>
                  <a:gd name="csX797" fmla="*/ 435331 w 1961975"/>
                  <a:gd name="csY797" fmla="*/ 201219 h 1473571"/>
                  <a:gd name="csX798" fmla="*/ 442385 w 1961975"/>
                  <a:gd name="csY798" fmla="*/ 198131 h 1473571"/>
                  <a:gd name="csX799" fmla="*/ 443138 w 1961975"/>
                  <a:gd name="csY799" fmla="*/ 197793 h 1473571"/>
                  <a:gd name="csX800" fmla="*/ 448115 w 1961975"/>
                  <a:gd name="csY800" fmla="*/ 194390 h 1473571"/>
                  <a:gd name="csX801" fmla="*/ 448316 w 1961975"/>
                  <a:gd name="csY801" fmla="*/ 194097 h 1473571"/>
                  <a:gd name="csX802" fmla="*/ 451709 w 1961975"/>
                  <a:gd name="csY802" fmla="*/ 189761 h 1473571"/>
                  <a:gd name="csX803" fmla="*/ 458673 w 1961975"/>
                  <a:gd name="csY803" fmla="*/ 185111 h 1473571"/>
                  <a:gd name="csX804" fmla="*/ 458931 w 1961975"/>
                  <a:gd name="csY804" fmla="*/ 184898 h 1473571"/>
                  <a:gd name="csX805" fmla="*/ 462976 w 1961975"/>
                  <a:gd name="csY805" fmla="*/ 191424 h 1473571"/>
                  <a:gd name="csX806" fmla="*/ 467064 w 1961975"/>
                  <a:gd name="csY806" fmla="*/ 192581 h 1473571"/>
                  <a:gd name="csX807" fmla="*/ 471018 w 1961975"/>
                  <a:gd name="csY807" fmla="*/ 193659 h 1473571"/>
                  <a:gd name="csX808" fmla="*/ 476893 w 1961975"/>
                  <a:gd name="csY808" fmla="*/ 194086 h 1473571"/>
                  <a:gd name="csX809" fmla="*/ 486868 w 1961975"/>
                  <a:gd name="csY809" fmla="*/ 194007 h 1473571"/>
                  <a:gd name="csX810" fmla="*/ 494731 w 1961975"/>
                  <a:gd name="csY810" fmla="*/ 190895 h 1473571"/>
                  <a:gd name="csX811" fmla="*/ 495023 w 1961975"/>
                  <a:gd name="csY811" fmla="*/ 190716 h 1473571"/>
                  <a:gd name="csX812" fmla="*/ 499652 w 1961975"/>
                  <a:gd name="csY812" fmla="*/ 187852 h 1473571"/>
                  <a:gd name="csX813" fmla="*/ 501483 w 1961975"/>
                  <a:gd name="csY813" fmla="*/ 187695 h 1473571"/>
                  <a:gd name="csX814" fmla="*/ 503449 w 1961975"/>
                  <a:gd name="csY814" fmla="*/ 187537 h 1473571"/>
                  <a:gd name="csX815" fmla="*/ 510840 w 1961975"/>
                  <a:gd name="csY815" fmla="*/ 189256 h 1473571"/>
                  <a:gd name="csX816" fmla="*/ 517817 w 1961975"/>
                  <a:gd name="csY816" fmla="*/ 190705 h 1473571"/>
                  <a:gd name="csX817" fmla="*/ 525208 w 1961975"/>
                  <a:gd name="csY817" fmla="*/ 192795 h 1473571"/>
                  <a:gd name="csX818" fmla="*/ 527567 w 1961975"/>
                  <a:gd name="csY818" fmla="*/ 187066 h 1473571"/>
                  <a:gd name="csX819" fmla="*/ 527567 w 1961975"/>
                  <a:gd name="csY819" fmla="*/ 181708 h 1473571"/>
                  <a:gd name="csX820" fmla="*/ 526488 w 1961975"/>
                  <a:gd name="csY820" fmla="*/ 180640 h 1473571"/>
                  <a:gd name="csX821" fmla="*/ 522512 w 1961975"/>
                  <a:gd name="csY821" fmla="*/ 176552 h 1473571"/>
                  <a:gd name="csX822" fmla="*/ 518917 w 1961975"/>
                  <a:gd name="csY822" fmla="*/ 172576 h 1473571"/>
                  <a:gd name="csX823" fmla="*/ 516615 w 1961975"/>
                  <a:gd name="csY823" fmla="*/ 171115 h 1473571"/>
                  <a:gd name="csX824" fmla="*/ 522400 w 1961975"/>
                  <a:gd name="csY824" fmla="*/ 171385 h 1473571"/>
                  <a:gd name="csX825" fmla="*/ 530656 w 1961975"/>
                  <a:gd name="csY825" fmla="*/ 171418 h 1473571"/>
                  <a:gd name="csX826" fmla="*/ 534420 w 1961975"/>
                  <a:gd name="csY826" fmla="*/ 169610 h 1473571"/>
                  <a:gd name="csX827" fmla="*/ 534925 w 1961975"/>
                  <a:gd name="csY827" fmla="*/ 169261 h 1473571"/>
                  <a:gd name="csX828" fmla="*/ 535285 w 1961975"/>
                  <a:gd name="csY828" fmla="*/ 168766 h 1473571"/>
                  <a:gd name="csX829" fmla="*/ 542474 w 1961975"/>
                  <a:gd name="csY829" fmla="*/ 159218 h 1473571"/>
                  <a:gd name="csX830" fmla="*/ 546406 w 1961975"/>
                  <a:gd name="csY830" fmla="*/ 155377 h 1473571"/>
                  <a:gd name="csX831" fmla="*/ 554056 w 1961975"/>
                  <a:gd name="csY831" fmla="*/ 153242 h 1473571"/>
                  <a:gd name="csX832" fmla="*/ 561043 w 1961975"/>
                  <a:gd name="csY832" fmla="*/ 154164 h 1473571"/>
                  <a:gd name="csX833" fmla="*/ 562705 w 1961975"/>
                  <a:gd name="csY833" fmla="*/ 153063 h 1473571"/>
                  <a:gd name="csX834" fmla="*/ 562705 w 1961975"/>
                  <a:gd name="csY834" fmla="*/ 151939 h 1473571"/>
                  <a:gd name="csX835" fmla="*/ 565379 w 1961975"/>
                  <a:gd name="csY835" fmla="*/ 147648 h 1473571"/>
                  <a:gd name="csX836" fmla="*/ 565739 w 1961975"/>
                  <a:gd name="csY836" fmla="*/ 147064 h 1473571"/>
                  <a:gd name="csX837" fmla="*/ 565885 w 1961975"/>
                  <a:gd name="csY837" fmla="*/ 146413 h 1473571"/>
                  <a:gd name="csX838" fmla="*/ 566547 w 1961975"/>
                  <a:gd name="csY838" fmla="*/ 144289 h 1473571"/>
                  <a:gd name="csX839" fmla="*/ 569546 w 1961975"/>
                  <a:gd name="csY839" fmla="*/ 144311 h 1473571"/>
                  <a:gd name="csX840" fmla="*/ 570366 w 1961975"/>
                  <a:gd name="csY840" fmla="*/ 145299 h 1473571"/>
                  <a:gd name="csX841" fmla="*/ 569748 w 1961975"/>
                  <a:gd name="csY841" fmla="*/ 154398 h 1473571"/>
                  <a:gd name="csX842" fmla="*/ 576859 w 1961975"/>
                  <a:gd name="csY842" fmla="*/ 161665 h 1473571"/>
                  <a:gd name="csX843" fmla="*/ 577252 w 1961975"/>
                  <a:gd name="csY843" fmla="*/ 161902 h 1473571"/>
                  <a:gd name="csX844" fmla="*/ 585924 w 1961975"/>
                  <a:gd name="csY844" fmla="*/ 167147 h 1473571"/>
                  <a:gd name="csX845" fmla="*/ 593608 w 1961975"/>
                  <a:gd name="csY845" fmla="*/ 170821 h 1473571"/>
                  <a:gd name="csX846" fmla="*/ 603414 w 1961975"/>
                  <a:gd name="csY846" fmla="*/ 170203 h 1473571"/>
                  <a:gd name="csX847" fmla="*/ 603841 w 1961975"/>
                  <a:gd name="csY847" fmla="*/ 170113 h 1473571"/>
                  <a:gd name="csX848" fmla="*/ 607424 w 1961975"/>
                  <a:gd name="csY848" fmla="*/ 168507 h 1473571"/>
                  <a:gd name="csX849" fmla="*/ 612491 w 1961975"/>
                  <a:gd name="csY849" fmla="*/ 170462 h 1473571"/>
                  <a:gd name="csX850" fmla="*/ 611772 w 1961975"/>
                  <a:gd name="csY850" fmla="*/ 175394 h 1473571"/>
                  <a:gd name="csX851" fmla="*/ 606785 w 1961975"/>
                  <a:gd name="csY851" fmla="*/ 183032 h 1473571"/>
                  <a:gd name="csX852" fmla="*/ 609369 w 1961975"/>
                  <a:gd name="csY852" fmla="*/ 185111 h 1473571"/>
                  <a:gd name="csX853" fmla="*/ 615749 w 1961975"/>
                  <a:gd name="csY853" fmla="*/ 188245 h 1473571"/>
                  <a:gd name="csX854" fmla="*/ 625107 w 1961975"/>
                  <a:gd name="csY854" fmla="*/ 189267 h 1473571"/>
                  <a:gd name="csX855" fmla="*/ 626196 w 1961975"/>
                  <a:gd name="csY855" fmla="*/ 189345 h 1473571"/>
                  <a:gd name="csX856" fmla="*/ 634935 w 1961975"/>
                  <a:gd name="csY856" fmla="*/ 184459 h 1473571"/>
                  <a:gd name="csX857" fmla="*/ 642281 w 1961975"/>
                  <a:gd name="csY857" fmla="*/ 182516 h 1473571"/>
                  <a:gd name="csX858" fmla="*/ 646639 w 1961975"/>
                  <a:gd name="csY858" fmla="*/ 182359 h 1473571"/>
                  <a:gd name="csX859" fmla="*/ 647314 w 1961975"/>
                  <a:gd name="csY859" fmla="*/ 183134 h 1473571"/>
                  <a:gd name="csX860" fmla="*/ 644719 w 1961975"/>
                  <a:gd name="csY860" fmla="*/ 188840 h 1473571"/>
                  <a:gd name="csX861" fmla="*/ 639641 w 1961975"/>
                  <a:gd name="csY861" fmla="*/ 198535 h 1473571"/>
                  <a:gd name="csX862" fmla="*/ 630182 w 1961975"/>
                  <a:gd name="csY862" fmla="*/ 210307 h 1473571"/>
                  <a:gd name="csX863" fmla="*/ 622622 w 1961975"/>
                  <a:gd name="csY863" fmla="*/ 217058 h 1473571"/>
                  <a:gd name="csX864" fmla="*/ 622465 w 1961975"/>
                  <a:gd name="csY864" fmla="*/ 218440 h 1473571"/>
                  <a:gd name="csX865" fmla="*/ 621960 w 1961975"/>
                  <a:gd name="csY865" fmla="*/ 223900 h 1473571"/>
                  <a:gd name="csX866" fmla="*/ 623498 w 1961975"/>
                  <a:gd name="csY866" fmla="*/ 231706 h 1473571"/>
                  <a:gd name="csX867" fmla="*/ 623768 w 1961975"/>
                  <a:gd name="csY867" fmla="*/ 232874 h 1473571"/>
                  <a:gd name="csX868" fmla="*/ 624688 w 1961975"/>
                  <a:gd name="csY868" fmla="*/ 233661 h 1473571"/>
                  <a:gd name="csX869" fmla="*/ 630248 w 1961975"/>
                  <a:gd name="csY869" fmla="*/ 238514 h 1473571"/>
                  <a:gd name="csX870" fmla="*/ 634933 w 1961975"/>
                  <a:gd name="csY870" fmla="*/ 243804 h 1473571"/>
                  <a:gd name="csX871" fmla="*/ 635495 w 1961975"/>
                  <a:gd name="csY871" fmla="*/ 247129 h 1473571"/>
                  <a:gd name="csX872" fmla="*/ 639629 w 1961975"/>
                  <a:gd name="csY872" fmla="*/ 260126 h 1473571"/>
                  <a:gd name="csX873" fmla="*/ 637101 w 1961975"/>
                  <a:gd name="csY873" fmla="*/ 269978 h 1473571"/>
                  <a:gd name="csX874" fmla="*/ 637898 w 1961975"/>
                  <a:gd name="csY874" fmla="*/ 271302 h 1473571"/>
                  <a:gd name="csX875" fmla="*/ 643739 w 1961975"/>
                  <a:gd name="csY875" fmla="*/ 277515 h 1473571"/>
                  <a:gd name="csX876" fmla="*/ 648042 w 1961975"/>
                  <a:gd name="csY876" fmla="*/ 277447 h 1473571"/>
                  <a:gd name="csX877" fmla="*/ 653681 w 1961975"/>
                  <a:gd name="csY877" fmla="*/ 277144 h 1473571"/>
                  <a:gd name="csX878" fmla="*/ 657578 w 1961975"/>
                  <a:gd name="csY878" fmla="*/ 280199 h 1473571"/>
                  <a:gd name="csX879" fmla="*/ 658230 w 1961975"/>
                  <a:gd name="csY879" fmla="*/ 280671 h 1473571"/>
                  <a:gd name="csX880" fmla="*/ 662622 w 1961975"/>
                  <a:gd name="csY880" fmla="*/ 285838 h 1473571"/>
                  <a:gd name="csX881" fmla="*/ 665161 w 1961975"/>
                  <a:gd name="csY881" fmla="*/ 288826 h 1473571"/>
                  <a:gd name="csX882" fmla="*/ 673361 w 1961975"/>
                  <a:gd name="csY882" fmla="*/ 294689 h 1473571"/>
                  <a:gd name="csX883" fmla="*/ 679876 w 1961975"/>
                  <a:gd name="csY883" fmla="*/ 294937 h 1473571"/>
                  <a:gd name="csX884" fmla="*/ 683044 w 1961975"/>
                  <a:gd name="csY884" fmla="*/ 294813 h 1473571"/>
                  <a:gd name="csX885" fmla="*/ 691514 w 1961975"/>
                  <a:gd name="csY885" fmla="*/ 296239 h 1473571"/>
                  <a:gd name="csX886" fmla="*/ 700253 w 1961975"/>
                  <a:gd name="csY886" fmla="*/ 303451 h 1473571"/>
                  <a:gd name="csX887" fmla="*/ 707981 w 1961975"/>
                  <a:gd name="csY887" fmla="*/ 309483 h 1473571"/>
                  <a:gd name="csX888" fmla="*/ 715047 w 1961975"/>
                  <a:gd name="csY888" fmla="*/ 312673 h 1473571"/>
                  <a:gd name="csX889" fmla="*/ 720259 w 1961975"/>
                  <a:gd name="csY889" fmla="*/ 315021 h 1473571"/>
                  <a:gd name="csX890" fmla="*/ 730975 w 1961975"/>
                  <a:gd name="csY890" fmla="*/ 316841 h 1473571"/>
                  <a:gd name="csX891" fmla="*/ 742231 w 1961975"/>
                  <a:gd name="csY891" fmla="*/ 316852 h 1473571"/>
                  <a:gd name="csX892" fmla="*/ 742702 w 1961975"/>
                  <a:gd name="csY892" fmla="*/ 316841 h 1473571"/>
                  <a:gd name="csX893" fmla="*/ 753374 w 1961975"/>
                  <a:gd name="csY893" fmla="*/ 313629 h 1473571"/>
                  <a:gd name="csX894" fmla="*/ 761193 w 1961975"/>
                  <a:gd name="csY894" fmla="*/ 316965 h 1473571"/>
                  <a:gd name="csX895" fmla="*/ 764294 w 1961975"/>
                  <a:gd name="csY895" fmla="*/ 316965 h 1473571"/>
                  <a:gd name="csX896" fmla="*/ 772403 w 1961975"/>
                  <a:gd name="csY896" fmla="*/ 314988 h 1473571"/>
                  <a:gd name="csX897" fmla="*/ 782513 w 1961975"/>
                  <a:gd name="csY897" fmla="*/ 313909 h 1473571"/>
                  <a:gd name="csX898" fmla="*/ 788119 w 1961975"/>
                  <a:gd name="csY898" fmla="*/ 310472 h 1473571"/>
                  <a:gd name="csX899" fmla="*/ 788804 w 1961975"/>
                  <a:gd name="csY899" fmla="*/ 310551 h 1473571"/>
                  <a:gd name="csX900" fmla="*/ 800318 w 1961975"/>
                  <a:gd name="csY900" fmla="*/ 318133 h 1473571"/>
                  <a:gd name="csX901" fmla="*/ 803711 w 1961975"/>
                  <a:gd name="csY901" fmla="*/ 323783 h 1473571"/>
                  <a:gd name="csX902" fmla="*/ 803385 w 1961975"/>
                  <a:gd name="csY902" fmla="*/ 324513 h 1473571"/>
                  <a:gd name="csX903" fmla="*/ 797308 w 1961975"/>
                  <a:gd name="csY903" fmla="*/ 328029 h 1473571"/>
                  <a:gd name="csX904" fmla="*/ 794802 w 1961975"/>
                  <a:gd name="csY904" fmla="*/ 333399 h 1473571"/>
                  <a:gd name="csX905" fmla="*/ 793735 w 1961975"/>
                  <a:gd name="csY905" fmla="*/ 332983 h 1473571"/>
                  <a:gd name="csX906" fmla="*/ 788286 w 1961975"/>
                  <a:gd name="csY906" fmla="*/ 331837 h 1473571"/>
                  <a:gd name="csX907" fmla="*/ 785073 w 1961975"/>
                  <a:gd name="csY907" fmla="*/ 334342 h 1473571"/>
                  <a:gd name="csX908" fmla="*/ 777109 w 1961975"/>
                  <a:gd name="csY908" fmla="*/ 334342 h 1473571"/>
                  <a:gd name="csX909" fmla="*/ 769301 w 1961975"/>
                  <a:gd name="csY909" fmla="*/ 342149 h 1473571"/>
                  <a:gd name="csX910" fmla="*/ 764617 w 1961975"/>
                  <a:gd name="csY910" fmla="*/ 347541 h 1473571"/>
                  <a:gd name="csX911" fmla="*/ 761472 w 1961975"/>
                  <a:gd name="csY911" fmla="*/ 354270 h 1473571"/>
                  <a:gd name="csX912" fmla="*/ 764393 w 1961975"/>
                  <a:gd name="csY912" fmla="*/ 361347 h 1473571"/>
                  <a:gd name="csX913" fmla="*/ 765730 w 1961975"/>
                  <a:gd name="csY913" fmla="*/ 364582 h 1473571"/>
                  <a:gd name="csX914" fmla="*/ 769908 w 1961975"/>
                  <a:gd name="csY914" fmla="*/ 366212 h 1473571"/>
                  <a:gd name="csX915" fmla="*/ 771188 w 1961975"/>
                  <a:gd name="csY915" fmla="*/ 366717 h 1473571"/>
                  <a:gd name="csX916" fmla="*/ 771514 w 1961975"/>
                  <a:gd name="csY916" fmla="*/ 366774 h 1473571"/>
                  <a:gd name="csX917" fmla="*/ 777456 w 1961975"/>
                  <a:gd name="csY917" fmla="*/ 368143 h 1473571"/>
                  <a:gd name="csX918" fmla="*/ 781668 w 1961975"/>
                  <a:gd name="csY918" fmla="*/ 371097 h 1473571"/>
                  <a:gd name="csX919" fmla="*/ 789688 w 1961975"/>
                  <a:gd name="csY919" fmla="*/ 372614 h 1473571"/>
                  <a:gd name="csX920" fmla="*/ 796473 w 1961975"/>
                  <a:gd name="csY920" fmla="*/ 371019 h 1473571"/>
                  <a:gd name="csX921" fmla="*/ 798630 w 1961975"/>
                  <a:gd name="csY921" fmla="*/ 368874 h 1473571"/>
                  <a:gd name="csX922" fmla="*/ 800876 w 1961975"/>
                  <a:gd name="csY922" fmla="*/ 366594 h 1473571"/>
                  <a:gd name="csX923" fmla="*/ 803830 w 1961975"/>
                  <a:gd name="csY923" fmla="*/ 364886 h 1473571"/>
                  <a:gd name="csX924" fmla="*/ 806549 w 1961975"/>
                  <a:gd name="csY924" fmla="*/ 364797 h 1473571"/>
                  <a:gd name="csX925" fmla="*/ 806054 w 1961975"/>
                  <a:gd name="csY925" fmla="*/ 367976 h 1473571"/>
                  <a:gd name="csX926" fmla="*/ 803706 w 1961975"/>
                  <a:gd name="csY926" fmla="*/ 372895 h 1473571"/>
                  <a:gd name="csX927" fmla="*/ 798730 w 1961975"/>
                  <a:gd name="csY927" fmla="*/ 378737 h 1473571"/>
                  <a:gd name="csX928" fmla="*/ 792777 w 1961975"/>
                  <a:gd name="csY928" fmla="*/ 385016 h 1473571"/>
                  <a:gd name="csX929" fmla="*/ 793630 w 1961975"/>
                  <a:gd name="csY929" fmla="*/ 391070 h 1473571"/>
                  <a:gd name="csX930" fmla="*/ 794012 w 1961975"/>
                  <a:gd name="csY930" fmla="*/ 393317 h 1473571"/>
                  <a:gd name="csX931" fmla="*/ 802606 w 1961975"/>
                  <a:gd name="csY931" fmla="*/ 395888 h 1473571"/>
                  <a:gd name="csX932" fmla="*/ 808818 w 1961975"/>
                  <a:gd name="csY932" fmla="*/ 396034 h 1473571"/>
                  <a:gd name="csX933" fmla="*/ 811266 w 1961975"/>
                  <a:gd name="csY933" fmla="*/ 395911 h 1473571"/>
                  <a:gd name="csX934" fmla="*/ 822533 w 1961975"/>
                  <a:gd name="csY934" fmla="*/ 391260 h 1473571"/>
                  <a:gd name="csX935" fmla="*/ 825949 w 1961975"/>
                  <a:gd name="csY935" fmla="*/ 391877 h 1473571"/>
                  <a:gd name="csX936" fmla="*/ 830509 w 1961975"/>
                  <a:gd name="csY936" fmla="*/ 398213 h 1473571"/>
                  <a:gd name="csX937" fmla="*/ 838530 w 1961975"/>
                  <a:gd name="csY937" fmla="*/ 398213 h 1473571"/>
                  <a:gd name="csX938" fmla="*/ 838901 w 1961975"/>
                  <a:gd name="csY938" fmla="*/ 398135 h 1473571"/>
                  <a:gd name="csX939" fmla="*/ 842316 w 1961975"/>
                  <a:gd name="csY939" fmla="*/ 397686 h 1473571"/>
                  <a:gd name="csX940" fmla="*/ 849045 w 1961975"/>
                  <a:gd name="csY940" fmla="*/ 407245 h 1473571"/>
                  <a:gd name="csX941" fmla="*/ 854550 w 1961975"/>
                  <a:gd name="csY941" fmla="*/ 414277 h 1473571"/>
                  <a:gd name="csX942" fmla="*/ 858684 w 1961975"/>
                  <a:gd name="csY942" fmla="*/ 419523 h 1473571"/>
                  <a:gd name="csX943" fmla="*/ 870389 w 1961975"/>
                  <a:gd name="csY943" fmla="*/ 429015 h 1473571"/>
                  <a:gd name="csX944" fmla="*/ 875736 w 1961975"/>
                  <a:gd name="csY944" fmla="*/ 429779 h 1473571"/>
                  <a:gd name="csX945" fmla="*/ 877197 w 1961975"/>
                  <a:gd name="csY945" fmla="*/ 429633 h 1473571"/>
                  <a:gd name="csX946" fmla="*/ 883487 w 1961975"/>
                  <a:gd name="csY946" fmla="*/ 429228 h 1473571"/>
                  <a:gd name="csX947" fmla="*/ 886296 w 1961975"/>
                  <a:gd name="csY947" fmla="*/ 428779 h 1473571"/>
                  <a:gd name="csX948" fmla="*/ 887307 w 1961975"/>
                  <a:gd name="csY948" fmla="*/ 428925 h 1473571"/>
                  <a:gd name="csX949" fmla="*/ 894159 w 1961975"/>
                  <a:gd name="csY949" fmla="*/ 427802 h 1473571"/>
                  <a:gd name="csX950" fmla="*/ 901494 w 1961975"/>
                  <a:gd name="csY950" fmla="*/ 422387 h 1473571"/>
                  <a:gd name="csX951" fmla="*/ 904246 w 1961975"/>
                  <a:gd name="csY951" fmla="*/ 420265 h 1473571"/>
                  <a:gd name="csX952" fmla="*/ 906043 w 1961975"/>
                  <a:gd name="csY952" fmla="*/ 418781 h 1473571"/>
                  <a:gd name="csX953" fmla="*/ 908941 w 1961975"/>
                  <a:gd name="csY953" fmla="*/ 422567 h 1473571"/>
                  <a:gd name="csX954" fmla="*/ 909907 w 1961975"/>
                  <a:gd name="csY954" fmla="*/ 429678 h 1473571"/>
                  <a:gd name="csX955" fmla="*/ 899493 w 1961975"/>
                  <a:gd name="csY955" fmla="*/ 439001 h 1473571"/>
                  <a:gd name="csX956" fmla="*/ 910625 w 1961975"/>
                  <a:gd name="csY956" fmla="*/ 451987 h 1473571"/>
                  <a:gd name="csX957" fmla="*/ 914905 w 1961975"/>
                  <a:gd name="csY957" fmla="*/ 461389 h 1473571"/>
                  <a:gd name="csX958" fmla="*/ 914905 w 1961975"/>
                  <a:gd name="csY958" fmla="*/ 478486 h 1473571"/>
                  <a:gd name="csX959" fmla="*/ 915613 w 1961975"/>
                  <a:gd name="csY959" fmla="*/ 479452 h 1473571"/>
                  <a:gd name="csX960" fmla="*/ 921476 w 1961975"/>
                  <a:gd name="csY960" fmla="*/ 487270 h 1473571"/>
                  <a:gd name="csX961" fmla="*/ 924655 w 1961975"/>
                  <a:gd name="csY961" fmla="*/ 492841 h 1473571"/>
                  <a:gd name="csX962" fmla="*/ 928396 w 1961975"/>
                  <a:gd name="csY962" fmla="*/ 499278 h 1473571"/>
                  <a:gd name="csX963" fmla="*/ 928902 w 1961975"/>
                  <a:gd name="csY963" fmla="*/ 502322 h 1473571"/>
                  <a:gd name="csX964" fmla="*/ 930149 w 1961975"/>
                  <a:gd name="csY964" fmla="*/ 507984 h 1473571"/>
                  <a:gd name="csX965" fmla="*/ 924802 w 1961975"/>
                  <a:gd name="csY965" fmla="*/ 524384 h 1473571"/>
                  <a:gd name="csX966" fmla="*/ 923993 w 1961975"/>
                  <a:gd name="csY966" fmla="*/ 526361 h 1473571"/>
                  <a:gd name="csX967" fmla="*/ 929463 w 1961975"/>
                  <a:gd name="csY967" fmla="*/ 533191 h 1473571"/>
                  <a:gd name="csX968" fmla="*/ 937147 w 1961975"/>
                  <a:gd name="csY968" fmla="*/ 539100 h 1473571"/>
                  <a:gd name="csX969" fmla="*/ 939293 w 1961975"/>
                  <a:gd name="csY969" fmla="*/ 547671 h 1473571"/>
                  <a:gd name="csX970" fmla="*/ 939293 w 1961975"/>
                  <a:gd name="csY970" fmla="*/ 560095 h 1473571"/>
                  <a:gd name="csX971" fmla="*/ 941596 w 1961975"/>
                  <a:gd name="csY971" fmla="*/ 574541 h 1473571"/>
                  <a:gd name="csX972" fmla="*/ 943786 w 1961975"/>
                  <a:gd name="csY972" fmla="*/ 586730 h 1473571"/>
                  <a:gd name="csX973" fmla="*/ 943786 w 1961975"/>
                  <a:gd name="csY973" fmla="*/ 593784 h 1473571"/>
                  <a:gd name="csX974" fmla="*/ 959175 w 1961975"/>
                  <a:gd name="csY974" fmla="*/ 601648 h 1473571"/>
                  <a:gd name="csX975" fmla="*/ 962309 w 1961975"/>
                  <a:gd name="csY975" fmla="*/ 607691 h 1473571"/>
                  <a:gd name="csX976" fmla="*/ 960287 w 1961975"/>
                  <a:gd name="csY976" fmla="*/ 612118 h 1473571"/>
                  <a:gd name="csX977" fmla="*/ 961062 w 1961975"/>
                  <a:gd name="csY977" fmla="*/ 615342 h 1473571"/>
                  <a:gd name="csX978" fmla="*/ 961096 w 1961975"/>
                  <a:gd name="csY978" fmla="*/ 615477 h 1473571"/>
                  <a:gd name="csX979" fmla="*/ 962467 w 1961975"/>
                  <a:gd name="csY979" fmla="*/ 619902 h 1473571"/>
                  <a:gd name="csX980" fmla="*/ 966421 w 1961975"/>
                  <a:gd name="csY980" fmla="*/ 622463 h 1473571"/>
                  <a:gd name="csX981" fmla="*/ 967645 w 1961975"/>
                  <a:gd name="csY981" fmla="*/ 622745 h 1473571"/>
                  <a:gd name="csX982" fmla="*/ 973240 w 1961975"/>
                  <a:gd name="csY982" fmla="*/ 620160 h 1473571"/>
                  <a:gd name="csX983" fmla="*/ 974745 w 1961975"/>
                  <a:gd name="csY983" fmla="*/ 617139 h 1473571"/>
                  <a:gd name="csX984" fmla="*/ 977148 w 1961975"/>
                  <a:gd name="csY984" fmla="*/ 615173 h 1473571"/>
                  <a:gd name="csX985" fmla="*/ 981979 w 1961975"/>
                  <a:gd name="csY985" fmla="*/ 611904 h 1473571"/>
                  <a:gd name="csX986" fmla="*/ 982226 w 1961975"/>
                  <a:gd name="csY986" fmla="*/ 611725 h 1473571"/>
                  <a:gd name="csX987" fmla="*/ 983304 w 1961975"/>
                  <a:gd name="csY987" fmla="*/ 610859 h 1473571"/>
                  <a:gd name="csX988" fmla="*/ 985889 w 1961975"/>
                  <a:gd name="csY988" fmla="*/ 611871 h 1473571"/>
                  <a:gd name="csX989" fmla="*/ 986405 w 1961975"/>
                  <a:gd name="csY989" fmla="*/ 612073 h 1473571"/>
                  <a:gd name="csX990" fmla="*/ 990123 w 1961975"/>
                  <a:gd name="csY990" fmla="*/ 614690 h 1473571"/>
                  <a:gd name="csX991" fmla="*/ 993875 w 1961975"/>
                  <a:gd name="csY991" fmla="*/ 618667 h 1473571"/>
                  <a:gd name="csX992" fmla="*/ 1001783 w 1961975"/>
                  <a:gd name="csY992" fmla="*/ 628383 h 1473571"/>
                  <a:gd name="csX993" fmla="*/ 1006186 w 1961975"/>
                  <a:gd name="csY993" fmla="*/ 634977 h 1473571"/>
                  <a:gd name="csX994" fmla="*/ 1006377 w 1961975"/>
                  <a:gd name="csY994" fmla="*/ 635225 h 1473571"/>
                  <a:gd name="csX995" fmla="*/ 1011106 w 1961975"/>
                  <a:gd name="csY995" fmla="*/ 639335 h 1473571"/>
                  <a:gd name="csX996" fmla="*/ 1015958 w 1961975"/>
                  <a:gd name="csY996" fmla="*/ 640290 h 1473571"/>
                  <a:gd name="csX997" fmla="*/ 1023810 w 1961975"/>
                  <a:gd name="csY997" fmla="*/ 637269 h 1473571"/>
                  <a:gd name="csX998" fmla="*/ 1023833 w 1961975"/>
                  <a:gd name="csY998" fmla="*/ 637258 h 1473571"/>
                  <a:gd name="csX999" fmla="*/ 1023844 w 1961975"/>
                  <a:gd name="csY999" fmla="*/ 637258 h 1473571"/>
                  <a:gd name="csX1000" fmla="*/ 1024821 w 1961975"/>
                  <a:gd name="csY1000" fmla="*/ 636763 h 1473571"/>
                  <a:gd name="csX1001" fmla="*/ 1027933 w 1961975"/>
                  <a:gd name="csY1001" fmla="*/ 634944 h 1473571"/>
                  <a:gd name="csX1002" fmla="*/ 1031134 w 1961975"/>
                  <a:gd name="csY1002" fmla="*/ 630687 h 1473571"/>
                  <a:gd name="csX1003" fmla="*/ 1031314 w 1961975"/>
                  <a:gd name="csY1003" fmla="*/ 630383 h 1473571"/>
                  <a:gd name="csX1004" fmla="*/ 1031426 w 1961975"/>
                  <a:gd name="csY1004" fmla="*/ 630259 h 1473571"/>
                  <a:gd name="csX1005" fmla="*/ 1032483 w 1961975"/>
                  <a:gd name="csY1005" fmla="*/ 633033 h 1473571"/>
                  <a:gd name="csX1006" fmla="*/ 1032652 w 1961975"/>
                  <a:gd name="csY1006" fmla="*/ 641818 h 1473571"/>
                  <a:gd name="csX1007" fmla="*/ 1032505 w 1961975"/>
                  <a:gd name="csY1007" fmla="*/ 643885 h 1473571"/>
                  <a:gd name="csX1008" fmla="*/ 1032808 w 1961975"/>
                  <a:gd name="csY1008" fmla="*/ 649467 h 1473571"/>
                  <a:gd name="csX1009" fmla="*/ 1032797 w 1961975"/>
                  <a:gd name="csY1009" fmla="*/ 653376 h 1473571"/>
                  <a:gd name="csX1010" fmla="*/ 1023137 w 1961975"/>
                  <a:gd name="csY1010" fmla="*/ 657308 h 1473571"/>
                  <a:gd name="csX1011" fmla="*/ 1017127 w 1961975"/>
                  <a:gd name="csY1011" fmla="*/ 663273 h 1473571"/>
                  <a:gd name="csX1012" fmla="*/ 1018486 w 1961975"/>
                  <a:gd name="csY1012" fmla="*/ 671462 h 1473571"/>
                  <a:gd name="csX1013" fmla="*/ 1018992 w 1961975"/>
                  <a:gd name="csY1013" fmla="*/ 672663 h 1473571"/>
                  <a:gd name="csX1014" fmla="*/ 1020756 w 1961975"/>
                  <a:gd name="csY1014" fmla="*/ 676212 h 1473571"/>
                  <a:gd name="csX1015" fmla="*/ 1022136 w 1961975"/>
                  <a:gd name="csY1015" fmla="*/ 678830 h 1473571"/>
                  <a:gd name="csX1016" fmla="*/ 1024417 w 1961975"/>
                  <a:gd name="csY1016" fmla="*/ 678178 h 1473571"/>
                  <a:gd name="csX1017" fmla="*/ 1029057 w 1961975"/>
                  <a:gd name="csY1017" fmla="*/ 676864 h 1473571"/>
                  <a:gd name="csX1018" fmla="*/ 1029775 w 1961975"/>
                  <a:gd name="csY1018" fmla="*/ 677436 h 1473571"/>
                  <a:gd name="csX1019" fmla="*/ 1030179 w 1961975"/>
                  <a:gd name="csY1019" fmla="*/ 677976 h 1473571"/>
                  <a:gd name="csX1020" fmla="*/ 1036021 w 1961975"/>
                  <a:gd name="csY1020" fmla="*/ 678100 h 1473571"/>
                  <a:gd name="csX1021" fmla="*/ 1040817 w 1961975"/>
                  <a:gd name="csY1021" fmla="*/ 673168 h 1473571"/>
                  <a:gd name="csX1022" fmla="*/ 1043883 w 1961975"/>
                  <a:gd name="csY1022" fmla="*/ 674594 h 1473571"/>
                  <a:gd name="csX1023" fmla="*/ 1050455 w 1961975"/>
                  <a:gd name="csY1023" fmla="*/ 678604 h 1473571"/>
                  <a:gd name="csX1024" fmla="*/ 1050477 w 1961975"/>
                  <a:gd name="csY1024" fmla="*/ 678615 h 1473571"/>
                  <a:gd name="csX1025" fmla="*/ 1057812 w 1961975"/>
                  <a:gd name="csY1025" fmla="*/ 684693 h 1473571"/>
                  <a:gd name="csX1026" fmla="*/ 1057519 w 1961975"/>
                  <a:gd name="csY1026" fmla="*/ 685176 h 1473571"/>
                  <a:gd name="csX1027" fmla="*/ 1057395 w 1961975"/>
                  <a:gd name="csY1027" fmla="*/ 685501 h 1473571"/>
                  <a:gd name="csX1028" fmla="*/ 1056384 w 1961975"/>
                  <a:gd name="csY1028" fmla="*/ 693230 h 1473571"/>
                  <a:gd name="csX1029" fmla="*/ 1059227 w 1961975"/>
                  <a:gd name="csY1029" fmla="*/ 696566 h 1473571"/>
                  <a:gd name="csX1030" fmla="*/ 1059372 w 1961975"/>
                  <a:gd name="csY1030" fmla="*/ 696657 h 1473571"/>
                  <a:gd name="csX1031" fmla="*/ 1065045 w 1961975"/>
                  <a:gd name="csY1031" fmla="*/ 703060 h 1473571"/>
                  <a:gd name="csX1032" fmla="*/ 1069336 w 1961975"/>
                  <a:gd name="csY1032" fmla="*/ 704712 h 1473571"/>
                  <a:gd name="csX1033" fmla="*/ 1070088 w 1961975"/>
                  <a:gd name="csY1033" fmla="*/ 704902 h 1473571"/>
                  <a:gd name="csX1034" fmla="*/ 1071358 w 1961975"/>
                  <a:gd name="csY1034" fmla="*/ 705779 h 1473571"/>
                  <a:gd name="csX1035" fmla="*/ 1071358 w 1961975"/>
                  <a:gd name="csY1035" fmla="*/ 707654 h 1473571"/>
                  <a:gd name="csX1036" fmla="*/ 1070325 w 1961975"/>
                  <a:gd name="csY1036" fmla="*/ 713698 h 1473571"/>
                  <a:gd name="csX1037" fmla="*/ 1067899 w 1961975"/>
                  <a:gd name="csY1037" fmla="*/ 717595 h 1473571"/>
                  <a:gd name="csX1038" fmla="*/ 1064495 w 1961975"/>
                  <a:gd name="csY1038" fmla="*/ 718932 h 1473571"/>
                  <a:gd name="csX1039" fmla="*/ 1060013 w 1961975"/>
                  <a:gd name="csY1039" fmla="*/ 720673 h 1473571"/>
                  <a:gd name="csX1040" fmla="*/ 1056497 w 1961975"/>
                  <a:gd name="csY1040" fmla="*/ 721684 h 1473571"/>
                  <a:gd name="csX1041" fmla="*/ 1050375 w 1961975"/>
                  <a:gd name="csY1041" fmla="*/ 723650 h 1473571"/>
                  <a:gd name="csX1042" fmla="*/ 1047083 w 1961975"/>
                  <a:gd name="csY1042" fmla="*/ 723470 h 1473571"/>
                  <a:gd name="csX1043" fmla="*/ 1045253 w 1961975"/>
                  <a:gd name="csY1043" fmla="*/ 723335 h 1473571"/>
                  <a:gd name="csX1044" fmla="*/ 1031964 w 1961975"/>
                  <a:gd name="csY1044" fmla="*/ 717876 h 1473571"/>
                  <a:gd name="csX1045" fmla="*/ 1031155 w 1961975"/>
                  <a:gd name="csY1045" fmla="*/ 717516 h 1473571"/>
                  <a:gd name="csX1046" fmla="*/ 1019933 w 1961975"/>
                  <a:gd name="csY1046" fmla="*/ 718134 h 1473571"/>
                  <a:gd name="csX1047" fmla="*/ 1018911 w 1961975"/>
                  <a:gd name="csY1047" fmla="*/ 719482 h 1473571"/>
                  <a:gd name="csX1048" fmla="*/ 1013935 w 1961975"/>
                  <a:gd name="csY1048" fmla="*/ 725851 h 1473571"/>
                  <a:gd name="csX1049" fmla="*/ 1008757 w 1961975"/>
                  <a:gd name="csY1049" fmla="*/ 738029 h 1473571"/>
                  <a:gd name="csX1050" fmla="*/ 1008341 w 1961975"/>
                  <a:gd name="csY1050" fmla="*/ 739174 h 1473571"/>
                  <a:gd name="csX1051" fmla="*/ 1010520 w 1961975"/>
                  <a:gd name="csY1051" fmla="*/ 746262 h 1473571"/>
                  <a:gd name="csX1052" fmla="*/ 1010947 w 1961975"/>
                  <a:gd name="csY1052" fmla="*/ 750811 h 1473571"/>
                  <a:gd name="csX1053" fmla="*/ 1010947 w 1961975"/>
                  <a:gd name="csY1053" fmla="*/ 758090 h 1473571"/>
                  <a:gd name="csX1054" fmla="*/ 1009441 w 1961975"/>
                  <a:gd name="csY1054" fmla="*/ 761629 h 1473571"/>
                  <a:gd name="csX1055" fmla="*/ 1005520 w 1961975"/>
                  <a:gd name="csY1055" fmla="*/ 764729 h 1473571"/>
                  <a:gd name="csX1056" fmla="*/ 999264 w 1961975"/>
                  <a:gd name="csY1056" fmla="*/ 767414 h 1473571"/>
                  <a:gd name="csX1057" fmla="*/ 998793 w 1961975"/>
                  <a:gd name="csY1057" fmla="*/ 769111 h 1473571"/>
                  <a:gd name="csX1058" fmla="*/ 999534 w 1961975"/>
                  <a:gd name="csY1058" fmla="*/ 775806 h 1473571"/>
                  <a:gd name="csX1059" fmla="*/ 1000242 w 1961975"/>
                  <a:gd name="csY1059" fmla="*/ 777772 h 1473571"/>
                  <a:gd name="csX1060" fmla="*/ 1000815 w 1961975"/>
                  <a:gd name="csY1060" fmla="*/ 779861 h 1473571"/>
                  <a:gd name="csX1061" fmla="*/ 1008150 w 1961975"/>
                  <a:gd name="csY1061" fmla="*/ 781625 h 1473571"/>
                  <a:gd name="csX1062" fmla="*/ 1013564 w 1961975"/>
                  <a:gd name="csY1062" fmla="*/ 785859 h 1473571"/>
                  <a:gd name="csX1063" fmla="*/ 1016125 w 1961975"/>
                  <a:gd name="csY1063" fmla="*/ 788162 h 1473571"/>
                  <a:gd name="csX1064" fmla="*/ 1016429 w 1961975"/>
                  <a:gd name="csY1064" fmla="*/ 790094 h 1473571"/>
                  <a:gd name="csX1065" fmla="*/ 1015721 w 1961975"/>
                  <a:gd name="csY1065" fmla="*/ 791206 h 1473571"/>
                  <a:gd name="csX1066" fmla="*/ 1010385 w 1961975"/>
                  <a:gd name="csY1066" fmla="*/ 796317 h 1473571"/>
                  <a:gd name="csX1067" fmla="*/ 1005925 w 1961975"/>
                  <a:gd name="csY1067" fmla="*/ 801069 h 1473571"/>
                  <a:gd name="csX1068" fmla="*/ 1011755 w 1961975"/>
                  <a:gd name="csY1068" fmla="*/ 806449 h 1473571"/>
                  <a:gd name="csX1069" fmla="*/ 1012260 w 1961975"/>
                  <a:gd name="csY1069" fmla="*/ 806842 h 1473571"/>
                  <a:gd name="csX1070" fmla="*/ 1015518 w 1961975"/>
                  <a:gd name="csY1070" fmla="*/ 809010 h 1473571"/>
                  <a:gd name="csX1071" fmla="*/ 1015540 w 1961975"/>
                  <a:gd name="csY1071" fmla="*/ 809032 h 1473571"/>
                  <a:gd name="csX1072" fmla="*/ 1022549 w 1961975"/>
                  <a:gd name="csY1072" fmla="*/ 815188 h 1473571"/>
                  <a:gd name="csX1073" fmla="*/ 1024583 w 1961975"/>
                  <a:gd name="csY1073" fmla="*/ 816514 h 1473571"/>
                  <a:gd name="csX1074" fmla="*/ 1025537 w 1961975"/>
                  <a:gd name="csY1074" fmla="*/ 817469 h 1473571"/>
                  <a:gd name="csX1075" fmla="*/ 1026525 w 1961975"/>
                  <a:gd name="csY1075" fmla="*/ 823434 h 1473571"/>
                  <a:gd name="csX1076" fmla="*/ 1026851 w 1961975"/>
                  <a:gd name="csY1076" fmla="*/ 826287 h 1473571"/>
                  <a:gd name="csX1077" fmla="*/ 1027424 w 1961975"/>
                  <a:gd name="csY1077" fmla="*/ 830658 h 1473571"/>
                  <a:gd name="csX1078" fmla="*/ 1033658 w 1961975"/>
                  <a:gd name="csY1078" fmla="*/ 840115 h 1473571"/>
                  <a:gd name="csX1079" fmla="*/ 1035601 w 1961975"/>
                  <a:gd name="csY1079" fmla="*/ 841497 h 1473571"/>
                  <a:gd name="csX1080" fmla="*/ 1042049 w 1961975"/>
                  <a:gd name="csY1080" fmla="*/ 846440 h 1473571"/>
                  <a:gd name="csX1081" fmla="*/ 1042487 w 1961975"/>
                  <a:gd name="csY1081" fmla="*/ 846755 h 1473571"/>
                  <a:gd name="csX1082" fmla="*/ 1042981 w 1961975"/>
                  <a:gd name="csY1082" fmla="*/ 846935 h 1473571"/>
                  <a:gd name="csX1083" fmla="*/ 1047868 w 1961975"/>
                  <a:gd name="csY1083" fmla="*/ 848642 h 1473571"/>
                  <a:gd name="csX1084" fmla="*/ 1051901 w 1961975"/>
                  <a:gd name="csY1084" fmla="*/ 850384 h 1473571"/>
                  <a:gd name="csX1085" fmla="*/ 1053035 w 1961975"/>
                  <a:gd name="csY1085" fmla="*/ 853596 h 1473571"/>
                  <a:gd name="csX1086" fmla="*/ 1053294 w 1961975"/>
                  <a:gd name="csY1086" fmla="*/ 854529 h 1473571"/>
                  <a:gd name="csX1087" fmla="*/ 1053979 w 1961975"/>
                  <a:gd name="csY1087" fmla="*/ 855215 h 1473571"/>
                  <a:gd name="csX1088" fmla="*/ 1056618 w 1961975"/>
                  <a:gd name="csY1088" fmla="*/ 857607 h 1473571"/>
                  <a:gd name="csX1089" fmla="*/ 1057371 w 1961975"/>
                  <a:gd name="csY1089" fmla="*/ 858112 h 1473571"/>
                  <a:gd name="csX1090" fmla="*/ 1061303 w 1961975"/>
                  <a:gd name="csY1090" fmla="*/ 860786 h 1473571"/>
                  <a:gd name="csX1091" fmla="*/ 1053688 w 1961975"/>
                  <a:gd name="csY1091" fmla="*/ 866459 h 1473571"/>
                  <a:gd name="csX1092" fmla="*/ 1052126 w 1961975"/>
                  <a:gd name="csY1092" fmla="*/ 868896 h 1473571"/>
                  <a:gd name="csX1093" fmla="*/ 1046880 w 1961975"/>
                  <a:gd name="csY1093" fmla="*/ 871760 h 1473571"/>
                  <a:gd name="csX1094" fmla="*/ 1041624 w 1961975"/>
                  <a:gd name="csY1094" fmla="*/ 873984 h 1473571"/>
                  <a:gd name="csX1095" fmla="*/ 1035029 w 1961975"/>
                  <a:gd name="csY1095" fmla="*/ 874781 h 1473571"/>
                  <a:gd name="csX1096" fmla="*/ 1025504 w 1961975"/>
                  <a:gd name="csY1096" fmla="*/ 872400 h 1473571"/>
                  <a:gd name="csX1097" fmla="*/ 1023145 w 1961975"/>
                  <a:gd name="csY1097" fmla="*/ 870456 h 1473571"/>
                  <a:gd name="csX1098" fmla="*/ 1022820 w 1961975"/>
                  <a:gd name="csY1098" fmla="*/ 870277 h 1473571"/>
                  <a:gd name="csX1099" fmla="*/ 1018473 w 1961975"/>
                  <a:gd name="csY1099" fmla="*/ 867896 h 1473571"/>
                  <a:gd name="csX1100" fmla="*/ 1007813 w 1961975"/>
                  <a:gd name="csY1100" fmla="*/ 863480 h 1473571"/>
                  <a:gd name="csX1101" fmla="*/ 1002186 w 1961975"/>
                  <a:gd name="csY1101" fmla="*/ 860245 h 1473571"/>
                  <a:gd name="csX1102" fmla="*/ 997524 w 1961975"/>
                  <a:gd name="csY1102" fmla="*/ 859739 h 1473571"/>
                  <a:gd name="csX1103" fmla="*/ 996344 w 1961975"/>
                  <a:gd name="csY1103" fmla="*/ 859683 h 1473571"/>
                  <a:gd name="csX1104" fmla="*/ 989233 w 1961975"/>
                  <a:gd name="csY1104" fmla="*/ 864334 h 1473571"/>
                  <a:gd name="csX1105" fmla="*/ 988660 w 1961975"/>
                  <a:gd name="csY1105" fmla="*/ 870074 h 1473571"/>
                  <a:gd name="csX1106" fmla="*/ 984987 w 1961975"/>
                  <a:gd name="csY1106" fmla="*/ 876195 h 1473571"/>
                  <a:gd name="csX1107" fmla="*/ 983032 w 1961975"/>
                  <a:gd name="csY1107" fmla="*/ 877936 h 1473571"/>
                  <a:gd name="csX1108" fmla="*/ 977696 w 1961975"/>
                  <a:gd name="csY1108" fmla="*/ 880688 h 1473571"/>
                  <a:gd name="csX1109" fmla="*/ 976696 w 1961975"/>
                  <a:gd name="csY1109" fmla="*/ 881194 h 1473571"/>
                  <a:gd name="csX1110" fmla="*/ 974820 w 1961975"/>
                  <a:gd name="csY1110" fmla="*/ 884643 h 1473571"/>
                  <a:gd name="csX1111" fmla="*/ 973596 w 1961975"/>
                  <a:gd name="csY1111" fmla="*/ 902661 h 1473571"/>
                  <a:gd name="csX1112" fmla="*/ 973798 w 1961975"/>
                  <a:gd name="csY1112" fmla="*/ 903312 h 1473571"/>
                  <a:gd name="csX1113" fmla="*/ 978572 w 1961975"/>
                  <a:gd name="csY1113" fmla="*/ 914074 h 1473571"/>
                  <a:gd name="csX1114" fmla="*/ 979976 w 1961975"/>
                  <a:gd name="csY1114" fmla="*/ 916332 h 1473571"/>
                  <a:gd name="csX1115" fmla="*/ 984414 w 1961975"/>
                  <a:gd name="csY1115" fmla="*/ 923880 h 1473571"/>
                  <a:gd name="csX1116" fmla="*/ 990772 w 1961975"/>
                  <a:gd name="csY1116" fmla="*/ 924476 h 1473571"/>
                  <a:gd name="csX1117" fmla="*/ 991232 w 1961975"/>
                  <a:gd name="csY1117" fmla="*/ 924431 h 1473571"/>
                  <a:gd name="csX1118" fmla="*/ 996860 w 1961975"/>
                  <a:gd name="csY1118" fmla="*/ 922443 h 1473571"/>
                  <a:gd name="csX1119" fmla="*/ 1001173 w 1961975"/>
                  <a:gd name="csY1119" fmla="*/ 921747 h 1473571"/>
                  <a:gd name="csX1120" fmla="*/ 1002881 w 1961975"/>
                  <a:gd name="csY1120" fmla="*/ 921826 h 1473571"/>
                  <a:gd name="csX1121" fmla="*/ 1006779 w 1961975"/>
                  <a:gd name="csY1121" fmla="*/ 922073 h 1473571"/>
                  <a:gd name="csX1122" fmla="*/ 1014237 w 1961975"/>
                  <a:gd name="csY1122" fmla="*/ 927015 h 1473571"/>
                  <a:gd name="csX1123" fmla="*/ 1015349 w 1961975"/>
                  <a:gd name="csY1123" fmla="*/ 927657 h 1473571"/>
                  <a:gd name="csX1124" fmla="*/ 1019831 w 1961975"/>
                  <a:gd name="csY1124" fmla="*/ 930341 h 1473571"/>
                  <a:gd name="csX1125" fmla="*/ 1023886 w 1961975"/>
                  <a:gd name="csY1125" fmla="*/ 932947 h 1473571"/>
                  <a:gd name="csX1126" fmla="*/ 1027738 w 1961975"/>
                  <a:gd name="csY1126" fmla="*/ 935350 h 1473571"/>
                  <a:gd name="csX1127" fmla="*/ 1039848 w 1961975"/>
                  <a:gd name="csY1127" fmla="*/ 942472 h 1473571"/>
                  <a:gd name="csX1128" fmla="*/ 1044802 w 1961975"/>
                  <a:gd name="csY1128" fmla="*/ 944337 h 1473571"/>
                  <a:gd name="csX1129" fmla="*/ 1051946 w 1961975"/>
                  <a:gd name="csY1129" fmla="*/ 949009 h 1473571"/>
                  <a:gd name="csX1130" fmla="*/ 1056169 w 1961975"/>
                  <a:gd name="csY1130" fmla="*/ 953390 h 1473571"/>
                  <a:gd name="csX1131" fmla="*/ 1063189 w 1961975"/>
                  <a:gd name="csY1131" fmla="*/ 956591 h 1473571"/>
                  <a:gd name="csX1132" fmla="*/ 1063212 w 1961975"/>
                  <a:gd name="csY1132" fmla="*/ 956602 h 1473571"/>
                  <a:gd name="csX1133" fmla="*/ 1063852 w 1961975"/>
                  <a:gd name="csY1133" fmla="*/ 957063 h 1473571"/>
                  <a:gd name="csX1134" fmla="*/ 1064077 w 1961975"/>
                  <a:gd name="csY1134" fmla="*/ 957411 h 1473571"/>
                  <a:gd name="csX1135" fmla="*/ 1063841 w 1961975"/>
                  <a:gd name="csY1135" fmla="*/ 957736 h 1473571"/>
                  <a:gd name="csX1136" fmla="*/ 1062235 w 1961975"/>
                  <a:gd name="csY1136" fmla="*/ 960039 h 1473571"/>
                  <a:gd name="csX1137" fmla="*/ 1059472 w 1961975"/>
                  <a:gd name="csY1137" fmla="*/ 967959 h 1473571"/>
                  <a:gd name="csX1138" fmla="*/ 1062235 w 1961975"/>
                  <a:gd name="csY1138" fmla="*/ 979282 h 1473571"/>
                  <a:gd name="csX1139" fmla="*/ 1063953 w 1961975"/>
                  <a:gd name="csY1139" fmla="*/ 985302 h 1473571"/>
                  <a:gd name="csX1140" fmla="*/ 1069480 w 1961975"/>
                  <a:gd name="csY1140" fmla="*/ 985302 h 1473571"/>
                  <a:gd name="csX1141" fmla="*/ 1072008 w 1961975"/>
                  <a:gd name="csY1141" fmla="*/ 984944 h 1473571"/>
                  <a:gd name="csX1142" fmla="*/ 1073918 w 1961975"/>
                  <a:gd name="csY1142" fmla="*/ 984618 h 1473571"/>
                  <a:gd name="csX1143" fmla="*/ 1079141 w 1961975"/>
                  <a:gd name="csY1143" fmla="*/ 986730 h 1473571"/>
                  <a:gd name="csX1144" fmla="*/ 1084579 w 1961975"/>
                  <a:gd name="csY1144" fmla="*/ 989965 h 1473571"/>
                  <a:gd name="csX1145" fmla="*/ 1090184 w 1961975"/>
                  <a:gd name="csY1145" fmla="*/ 993066 h 1473571"/>
                  <a:gd name="csX1146" fmla="*/ 1095598 w 1961975"/>
                  <a:gd name="csY1146" fmla="*/ 996929 h 1473571"/>
                  <a:gd name="csX1147" fmla="*/ 1100474 w 1961975"/>
                  <a:gd name="csY1147" fmla="*/ 1000781 h 1473571"/>
                  <a:gd name="csX1148" fmla="*/ 1105237 w 1961975"/>
                  <a:gd name="csY1148" fmla="*/ 1006994 h 1473571"/>
                  <a:gd name="csX1149" fmla="*/ 1105765 w 1961975"/>
                  <a:gd name="csY1149" fmla="*/ 1007342 h 1473571"/>
                  <a:gd name="csX1150" fmla="*/ 1112853 w 1961975"/>
                  <a:gd name="csY1150" fmla="*/ 1011352 h 1473571"/>
                  <a:gd name="csX1151" fmla="*/ 1115908 w 1961975"/>
                  <a:gd name="csY1151" fmla="*/ 1011408 h 1473571"/>
                  <a:gd name="csX1152" fmla="*/ 1116077 w 1961975"/>
                  <a:gd name="csY1152" fmla="*/ 1011453 h 1473571"/>
                  <a:gd name="csX1153" fmla="*/ 1123243 w 1961975"/>
                  <a:gd name="csY1153" fmla="*/ 1008735 h 1473571"/>
                  <a:gd name="csX1154" fmla="*/ 1131027 w 1961975"/>
                  <a:gd name="csY1154" fmla="*/ 1004690 h 1473571"/>
                  <a:gd name="csX1155" fmla="*/ 1133712 w 1961975"/>
                  <a:gd name="csY1155" fmla="*/ 1001590 h 1473571"/>
                  <a:gd name="csX1156" fmla="*/ 1135363 w 1961975"/>
                  <a:gd name="csY1156" fmla="*/ 999635 h 1473571"/>
                  <a:gd name="csX1157" fmla="*/ 1138453 w 1961975"/>
                  <a:gd name="csY1157" fmla="*/ 995569 h 1473571"/>
                  <a:gd name="csX1158" fmla="*/ 1141194 w 1961975"/>
                  <a:gd name="csY1158" fmla="*/ 994727 h 1473571"/>
                  <a:gd name="csX1159" fmla="*/ 1142519 w 1961975"/>
                  <a:gd name="csY1159" fmla="*/ 995973 h 1473571"/>
                  <a:gd name="csX1160" fmla="*/ 1144474 w 1961975"/>
                  <a:gd name="csY1160" fmla="*/ 997692 h 1473571"/>
                  <a:gd name="csX1161" fmla="*/ 1148799 w 1961975"/>
                  <a:gd name="csY1161" fmla="*/ 1000063 h 1473571"/>
                  <a:gd name="csX1162" fmla="*/ 1150192 w 1961975"/>
                  <a:gd name="csY1162" fmla="*/ 1000781 h 1473571"/>
                  <a:gd name="csX1163" fmla="*/ 1154225 w 1961975"/>
                  <a:gd name="csY1163" fmla="*/ 999388 h 1473571"/>
                  <a:gd name="csX1164" fmla="*/ 1155483 w 1961975"/>
                  <a:gd name="csY1164" fmla="*/ 999388 h 1473571"/>
                  <a:gd name="csX1165" fmla="*/ 1158291 w 1961975"/>
                  <a:gd name="csY1165" fmla="*/ 1006263 h 1473571"/>
                  <a:gd name="csX1166" fmla="*/ 1158369 w 1961975"/>
                  <a:gd name="csY1166" fmla="*/ 1006454 h 1473571"/>
                  <a:gd name="csX1167" fmla="*/ 1161728 w 1961975"/>
                  <a:gd name="csY1167" fmla="*/ 1012632 h 1473571"/>
                  <a:gd name="csX1168" fmla="*/ 1166604 w 1961975"/>
                  <a:gd name="csY1168" fmla="*/ 1015935 h 1473571"/>
                  <a:gd name="csX1169" fmla="*/ 1172535 w 1961975"/>
                  <a:gd name="csY1169" fmla="*/ 1015755 h 1473571"/>
                  <a:gd name="csX1170" fmla="*/ 1172838 w 1961975"/>
                  <a:gd name="csY1170" fmla="*/ 1015688 h 1473571"/>
                  <a:gd name="csX1171" fmla="*/ 1178231 w 1961975"/>
                  <a:gd name="csY1171" fmla="*/ 1014913 h 1473571"/>
                  <a:gd name="csX1172" fmla="*/ 1188621 w 1961975"/>
                  <a:gd name="csY1172" fmla="*/ 1020294 h 1473571"/>
                  <a:gd name="csX1173" fmla="*/ 1196125 w 1961975"/>
                  <a:gd name="csY1173" fmla="*/ 1019587 h 1473571"/>
                  <a:gd name="csX1174" fmla="*/ 1197776 w 1961975"/>
                  <a:gd name="csY1174" fmla="*/ 1020665 h 1473571"/>
                  <a:gd name="csX1175" fmla="*/ 1205168 w 1961975"/>
                  <a:gd name="csY1175" fmla="*/ 1028989 h 1473571"/>
                  <a:gd name="csX1176" fmla="*/ 1208043 w 1961975"/>
                  <a:gd name="csY1176" fmla="*/ 1032112 h 1473571"/>
                  <a:gd name="csX1177" fmla="*/ 1211077 w 1961975"/>
                  <a:gd name="csY1177" fmla="*/ 1035382 h 1473571"/>
                  <a:gd name="csX1178" fmla="*/ 1214794 w 1961975"/>
                  <a:gd name="csY1178" fmla="*/ 1038976 h 1473571"/>
                  <a:gd name="csX1179" fmla="*/ 1219343 w 1961975"/>
                  <a:gd name="csY1179" fmla="*/ 1043188 h 1473571"/>
                  <a:gd name="csX1180" fmla="*/ 1221826 w 1961975"/>
                  <a:gd name="csY1180" fmla="*/ 1046614 h 1473571"/>
                  <a:gd name="csX1181" fmla="*/ 1222904 w 1961975"/>
                  <a:gd name="csY1181" fmla="*/ 1051354 h 1473571"/>
                  <a:gd name="csX1182" fmla="*/ 1223388 w 1961975"/>
                  <a:gd name="csY1182" fmla="*/ 1062632 h 1473571"/>
                  <a:gd name="csX1183" fmla="*/ 1223511 w 1961975"/>
                  <a:gd name="csY1183" fmla="*/ 1063037 h 1473571"/>
                  <a:gd name="csX1184" fmla="*/ 1225387 w 1961975"/>
                  <a:gd name="csY1184" fmla="*/ 1069440 h 1473571"/>
                  <a:gd name="csX1185" fmla="*/ 1225298 w 1961975"/>
                  <a:gd name="csY1185" fmla="*/ 1075640 h 1473571"/>
                  <a:gd name="csX1186" fmla="*/ 1225298 w 1961975"/>
                  <a:gd name="csY1186" fmla="*/ 1075842 h 1473571"/>
                  <a:gd name="csX1187" fmla="*/ 1226016 w 1961975"/>
                  <a:gd name="csY1187" fmla="*/ 1085423 h 1473571"/>
                  <a:gd name="csX1188" fmla="*/ 1226016 w 1961975"/>
                  <a:gd name="csY1188" fmla="*/ 1089097 h 1473571"/>
                  <a:gd name="csX1189" fmla="*/ 1225343 w 1961975"/>
                  <a:gd name="csY1189" fmla="*/ 1091276 h 1473571"/>
                  <a:gd name="csX1190" fmla="*/ 1222456 w 1961975"/>
                  <a:gd name="csY1190" fmla="*/ 1093062 h 1473571"/>
                  <a:gd name="csX1191" fmla="*/ 1222018 w 1961975"/>
                  <a:gd name="csY1191" fmla="*/ 1093724 h 1473571"/>
                  <a:gd name="csX1192" fmla="*/ 1219164 w 1961975"/>
                  <a:gd name="csY1192" fmla="*/ 1099599 h 1473571"/>
                  <a:gd name="csX1193" fmla="*/ 1219176 w 1961975"/>
                  <a:gd name="csY1193" fmla="*/ 1103654 h 1473571"/>
                  <a:gd name="csX1194" fmla="*/ 1219670 w 1961975"/>
                  <a:gd name="csY1194" fmla="*/ 1110956 h 1473571"/>
                  <a:gd name="csX1195" fmla="*/ 1219906 w 1961975"/>
                  <a:gd name="csY1195" fmla="*/ 1111451 h 1473571"/>
                  <a:gd name="csX1196" fmla="*/ 1221714 w 1961975"/>
                  <a:gd name="csY1196" fmla="*/ 1117303 h 1473571"/>
                  <a:gd name="csX1197" fmla="*/ 1225894 w 1961975"/>
                  <a:gd name="csY1197" fmla="*/ 1127200 h 1473571"/>
                  <a:gd name="csX1198" fmla="*/ 1230724 w 1961975"/>
                  <a:gd name="csY1198" fmla="*/ 1131222 h 1473571"/>
                  <a:gd name="csX1199" fmla="*/ 1231061 w 1961975"/>
                  <a:gd name="csY1199" fmla="*/ 1131401 h 1473571"/>
                  <a:gd name="csX1200" fmla="*/ 1235138 w 1961975"/>
                  <a:gd name="csY1200" fmla="*/ 1133400 h 1473571"/>
                  <a:gd name="csX1201" fmla="*/ 1241025 w 1961975"/>
                  <a:gd name="csY1201" fmla="*/ 1134366 h 1473571"/>
                  <a:gd name="csX1202" fmla="*/ 1246798 w 1961975"/>
                  <a:gd name="csY1202" fmla="*/ 1135007 h 1473571"/>
                  <a:gd name="csX1203" fmla="*/ 1253898 w 1961975"/>
                  <a:gd name="csY1203" fmla="*/ 1135029 h 1473571"/>
                  <a:gd name="csX1204" fmla="*/ 1255920 w 1961975"/>
                  <a:gd name="csY1204" fmla="*/ 1134961 h 1473571"/>
                  <a:gd name="csX1205" fmla="*/ 1256931 w 1961975"/>
                  <a:gd name="csY1205" fmla="*/ 1133221 h 1473571"/>
                  <a:gd name="csX1206" fmla="*/ 1258561 w 1961975"/>
                  <a:gd name="csY1206" fmla="*/ 1128805 h 1473571"/>
                  <a:gd name="csX1207" fmla="*/ 1255798 w 1961975"/>
                  <a:gd name="csY1207" fmla="*/ 1121796 h 1473571"/>
                  <a:gd name="csX1208" fmla="*/ 1254203 w 1961975"/>
                  <a:gd name="csY1208" fmla="*/ 1119864 h 1473571"/>
                  <a:gd name="csX1209" fmla="*/ 1253304 w 1961975"/>
                  <a:gd name="csY1209" fmla="*/ 1118887 h 1473571"/>
                  <a:gd name="csX1210" fmla="*/ 1251934 w 1961975"/>
                  <a:gd name="csY1210" fmla="*/ 1113664 h 1473571"/>
                  <a:gd name="csX1211" fmla="*/ 1251552 w 1961975"/>
                  <a:gd name="csY1211" fmla="*/ 1109608 h 1473571"/>
                  <a:gd name="csX1212" fmla="*/ 1253316 w 1961975"/>
                  <a:gd name="csY1212" fmla="*/ 1104429 h 1473571"/>
                  <a:gd name="csX1213" fmla="*/ 1253945 w 1961975"/>
                  <a:gd name="csY1213" fmla="*/ 1103822 h 1473571"/>
                  <a:gd name="csX1214" fmla="*/ 1257730 w 1961975"/>
                  <a:gd name="csY1214" fmla="*/ 1099935 h 1473571"/>
                  <a:gd name="csX1215" fmla="*/ 1259707 w 1961975"/>
                  <a:gd name="csY1215" fmla="*/ 1100744 h 1473571"/>
                  <a:gd name="csX1216" fmla="*/ 1263729 w 1961975"/>
                  <a:gd name="csY1216" fmla="*/ 1102935 h 1473571"/>
                  <a:gd name="csX1217" fmla="*/ 1269694 w 1961975"/>
                  <a:gd name="csY1217" fmla="*/ 1101070 h 1473571"/>
                  <a:gd name="csX1218" fmla="*/ 1270547 w 1961975"/>
                  <a:gd name="csY1218" fmla="*/ 1100699 h 1473571"/>
                  <a:gd name="csX1219" fmla="*/ 1271233 w 1961975"/>
                  <a:gd name="csY1219" fmla="*/ 1100519 h 1473571"/>
                  <a:gd name="csX1220" fmla="*/ 1276120 w 1961975"/>
                  <a:gd name="csY1220" fmla="*/ 1099284 h 1473571"/>
                  <a:gd name="csX1221" fmla="*/ 1280175 w 1961975"/>
                  <a:gd name="csY1221" fmla="*/ 1100217 h 1473571"/>
                  <a:gd name="csX1222" fmla="*/ 1287601 w 1961975"/>
                  <a:gd name="csY1222" fmla="*/ 1102576 h 1473571"/>
                  <a:gd name="csX1223" fmla="*/ 1291700 w 1961975"/>
                  <a:gd name="csY1223" fmla="*/ 1104171 h 1473571"/>
                  <a:gd name="csX1224" fmla="*/ 1292689 w 1961975"/>
                  <a:gd name="csY1224" fmla="*/ 1104834 h 1473571"/>
                  <a:gd name="csX1225" fmla="*/ 1296295 w 1961975"/>
                  <a:gd name="csY1225" fmla="*/ 1106935 h 1473571"/>
                  <a:gd name="csX1226" fmla="*/ 1312920 w 1961975"/>
                  <a:gd name="csY1226" fmla="*/ 1116472 h 1473571"/>
                  <a:gd name="csX1227" fmla="*/ 1313583 w 1961975"/>
                  <a:gd name="csY1227" fmla="*/ 1116865 h 1473571"/>
                  <a:gd name="csX1228" fmla="*/ 1322401 w 1961975"/>
                  <a:gd name="csY1228" fmla="*/ 1117864 h 1473571"/>
                  <a:gd name="csX1229" fmla="*/ 1336533 w 1961975"/>
                  <a:gd name="csY1229" fmla="*/ 1122582 h 1473571"/>
                  <a:gd name="csX1230" fmla="*/ 1344823 w 1961975"/>
                  <a:gd name="csY1230" fmla="*/ 1125199 h 1473571"/>
                  <a:gd name="csX1231" fmla="*/ 1352125 w 1961975"/>
                  <a:gd name="csY1231" fmla="*/ 1132983 h 1473571"/>
                  <a:gd name="csX1232" fmla="*/ 1356551 w 1961975"/>
                  <a:gd name="csY1232" fmla="*/ 1138510 h 1473571"/>
                  <a:gd name="csX1233" fmla="*/ 1361943 w 1961975"/>
                  <a:gd name="csY1233" fmla="*/ 1138971 h 1473571"/>
                  <a:gd name="csX1234" fmla="*/ 1365695 w 1961975"/>
                  <a:gd name="csY1234" fmla="*/ 1138679 h 1473571"/>
                  <a:gd name="csX1235" fmla="*/ 1374052 w 1961975"/>
                  <a:gd name="csY1235" fmla="*/ 1142140 h 1473571"/>
                  <a:gd name="csX1236" fmla="*/ 1377759 w 1961975"/>
                  <a:gd name="csY1236" fmla="*/ 1142196 h 1473571"/>
                  <a:gd name="csX1237" fmla="*/ 1380365 w 1961975"/>
                  <a:gd name="csY1237" fmla="*/ 1142083 h 1473571"/>
                  <a:gd name="csX1238" fmla="*/ 1390857 w 1961975"/>
                  <a:gd name="csY1238" fmla="*/ 1137309 h 1473571"/>
                  <a:gd name="csX1239" fmla="*/ 1394867 w 1961975"/>
                  <a:gd name="csY1239" fmla="*/ 1134636 h 1473571"/>
                  <a:gd name="csX1240" fmla="*/ 1398361 w 1961975"/>
                  <a:gd name="csY1240" fmla="*/ 1132681 h 1473571"/>
                  <a:gd name="csX1241" fmla="*/ 1401517 w 1961975"/>
                  <a:gd name="csY1241" fmla="*/ 1130906 h 1473571"/>
                  <a:gd name="csX1242" fmla="*/ 1406842 w 1961975"/>
                  <a:gd name="csY1242" fmla="*/ 1130377 h 1473571"/>
                  <a:gd name="csX1243" fmla="*/ 1410807 w 1961975"/>
                  <a:gd name="csY1243" fmla="*/ 1129973 h 1473571"/>
                  <a:gd name="csX1244" fmla="*/ 1419591 w 1961975"/>
                  <a:gd name="csY1244" fmla="*/ 1127636 h 1473571"/>
                  <a:gd name="csX1245" fmla="*/ 1420861 w 1961975"/>
                  <a:gd name="csY1245" fmla="*/ 1127254 h 1473571"/>
                  <a:gd name="csX1246" fmla="*/ 1426702 w 1961975"/>
                  <a:gd name="csY1246" fmla="*/ 1118234 h 1473571"/>
                  <a:gd name="csX1247" fmla="*/ 1429341 w 1961975"/>
                  <a:gd name="csY1247" fmla="*/ 1117448 h 1473571"/>
                  <a:gd name="csX1248" fmla="*/ 1434217 w 1961975"/>
                  <a:gd name="csY1248" fmla="*/ 1117863 h 1473571"/>
                  <a:gd name="csX1249" fmla="*/ 1438542 w 1961975"/>
                  <a:gd name="csY1249" fmla="*/ 1121402 h 1473571"/>
                  <a:gd name="csX1250" fmla="*/ 1440239 w 1961975"/>
                  <a:gd name="csY1250" fmla="*/ 1122468 h 1473571"/>
                  <a:gd name="csX1251" fmla="*/ 1446271 w 1961975"/>
                  <a:gd name="csY1251" fmla="*/ 1123479 h 1473571"/>
                  <a:gd name="csX1252" fmla="*/ 1451540 w 1961975"/>
                  <a:gd name="csY1252" fmla="*/ 1120413 h 1473571"/>
                  <a:gd name="csX1253" fmla="*/ 1456224 w 1961975"/>
                  <a:gd name="csY1253" fmla="*/ 1117583 h 1473571"/>
                  <a:gd name="csX1254" fmla="*/ 1464200 w 1961975"/>
                  <a:gd name="csY1254" fmla="*/ 1114179 h 1473571"/>
                  <a:gd name="csX1255" fmla="*/ 1474838 w 1961975"/>
                  <a:gd name="csY1255" fmla="*/ 1108203 h 1473571"/>
                  <a:gd name="csX1256" fmla="*/ 1478982 w 1961975"/>
                  <a:gd name="csY1256" fmla="*/ 1105912 h 1473571"/>
                  <a:gd name="csX1257" fmla="*/ 1479499 w 1961975"/>
                  <a:gd name="csY1257" fmla="*/ 1105832 h 1473571"/>
                  <a:gd name="csX1258" fmla="*/ 1482521 w 1961975"/>
                  <a:gd name="csY1258" fmla="*/ 1105495 h 1473571"/>
                  <a:gd name="csX1259" fmla="*/ 1482701 w 1961975"/>
                  <a:gd name="csY1259" fmla="*/ 1105641 h 1473571"/>
                  <a:gd name="csX1260" fmla="*/ 1489116 w 1961975"/>
                  <a:gd name="csY1260" fmla="*/ 1111078 h 1473571"/>
                  <a:gd name="csX1261" fmla="*/ 1489149 w 1961975"/>
                  <a:gd name="csY1261" fmla="*/ 1111112 h 1473571"/>
                  <a:gd name="csX1262" fmla="*/ 1493979 w 1961975"/>
                  <a:gd name="csY1262" fmla="*/ 1116245 h 1473571"/>
                  <a:gd name="csX1263" fmla="*/ 1502157 w 1961975"/>
                  <a:gd name="csY1263" fmla="*/ 1122063 h 1473571"/>
                  <a:gd name="csX1264" fmla="*/ 1502931 w 1961975"/>
                  <a:gd name="csY1264" fmla="*/ 1123827 h 1473571"/>
                  <a:gd name="csX1265" fmla="*/ 1499752 w 1961975"/>
                  <a:gd name="csY1265" fmla="*/ 1133004 h 1473571"/>
                  <a:gd name="csX1266" fmla="*/ 1491114 w 1961975"/>
                  <a:gd name="csY1266" fmla="*/ 1139721 h 1473571"/>
                  <a:gd name="csX1267" fmla="*/ 1492294 w 1961975"/>
                  <a:gd name="csY1267" fmla="*/ 1142338 h 1473571"/>
                  <a:gd name="csX1268" fmla="*/ 1496708 w 1961975"/>
                  <a:gd name="csY1268" fmla="*/ 1151527 h 1473571"/>
                  <a:gd name="csX1269" fmla="*/ 1504335 w 1961975"/>
                  <a:gd name="csY1269" fmla="*/ 1159053 h 1473571"/>
                  <a:gd name="csX1270" fmla="*/ 1505021 w 1961975"/>
                  <a:gd name="csY1270" fmla="*/ 1159704 h 1473571"/>
                  <a:gd name="csX1271" fmla="*/ 1510750 w 1961975"/>
                  <a:gd name="csY1271" fmla="*/ 1161175 h 1473571"/>
                  <a:gd name="csX1272" fmla="*/ 1513031 w 1961975"/>
                  <a:gd name="csY1272" fmla="*/ 1164962 h 1473571"/>
                  <a:gd name="csX1273" fmla="*/ 1524465 w 1961975"/>
                  <a:gd name="csY1273" fmla="*/ 1173049 h 1473571"/>
                  <a:gd name="csX1274" fmla="*/ 1533340 w 1961975"/>
                  <a:gd name="csY1274" fmla="*/ 1173049 h 1473571"/>
                  <a:gd name="csX1275" fmla="*/ 1539058 w 1961975"/>
                  <a:gd name="csY1275" fmla="*/ 1176441 h 1473571"/>
                  <a:gd name="csX1276" fmla="*/ 1545034 w 1961975"/>
                  <a:gd name="csY1276" fmla="*/ 1179654 h 1473571"/>
                  <a:gd name="csX1277" fmla="*/ 1541957 w 1961975"/>
                  <a:gd name="csY1277" fmla="*/ 1186012 h 1473571"/>
                  <a:gd name="csX1278" fmla="*/ 1543608 w 1961975"/>
                  <a:gd name="csY1278" fmla="*/ 1192572 h 1473571"/>
                  <a:gd name="csX1279" fmla="*/ 1543462 w 1961975"/>
                  <a:gd name="csY1279" fmla="*/ 1195302 h 1473571"/>
                  <a:gd name="csX1280" fmla="*/ 1542777 w 1961975"/>
                  <a:gd name="csY1280" fmla="*/ 1195796 h 1473571"/>
                  <a:gd name="csX1281" fmla="*/ 1539014 w 1961975"/>
                  <a:gd name="csY1281" fmla="*/ 1199806 h 1473571"/>
                  <a:gd name="csX1282" fmla="*/ 1538979 w 1961975"/>
                  <a:gd name="csY1282" fmla="*/ 1199885 h 1473571"/>
                  <a:gd name="csX1283" fmla="*/ 1535576 w 1961975"/>
                  <a:gd name="csY1283" fmla="*/ 1205446 h 1473571"/>
                  <a:gd name="csX1284" fmla="*/ 1535273 w 1961975"/>
                  <a:gd name="csY1284" fmla="*/ 1205895 h 1473571"/>
                  <a:gd name="csX1285" fmla="*/ 1532419 w 1961975"/>
                  <a:gd name="csY1285" fmla="*/ 1215736 h 1473571"/>
                  <a:gd name="csX1286" fmla="*/ 1533643 w 1961975"/>
                  <a:gd name="csY1286" fmla="*/ 1217219 h 1473571"/>
                  <a:gd name="csX1287" fmla="*/ 1539709 w 1961975"/>
                  <a:gd name="csY1287" fmla="*/ 1224497 h 1473571"/>
                  <a:gd name="csX1288" fmla="*/ 1542326 w 1961975"/>
                  <a:gd name="csY1288" fmla="*/ 1227587 h 1473571"/>
                  <a:gd name="csX1289" fmla="*/ 1542697 w 1961975"/>
                  <a:gd name="csY1289" fmla="*/ 1228036 h 1473571"/>
                  <a:gd name="csX1290" fmla="*/ 1547044 w 1961975"/>
                  <a:gd name="csY1290" fmla="*/ 1230755 h 1473571"/>
                  <a:gd name="csX1291" fmla="*/ 1550436 w 1961975"/>
                  <a:gd name="csY1291" fmla="*/ 1232350 h 1473571"/>
                  <a:gd name="csX1292" fmla="*/ 1557884 w 1961975"/>
                  <a:gd name="csY1292" fmla="*/ 1236606 h 1473571"/>
                  <a:gd name="csX1293" fmla="*/ 1563029 w 1961975"/>
                  <a:gd name="csY1293" fmla="*/ 1236606 h 1473571"/>
                  <a:gd name="csX1294" fmla="*/ 1574599 w 1961975"/>
                  <a:gd name="csY1294" fmla="*/ 1236259 h 1473571"/>
                  <a:gd name="csX1295" fmla="*/ 1583878 w 1961975"/>
                  <a:gd name="csY1295" fmla="*/ 1234675 h 1473571"/>
                  <a:gd name="csX1296" fmla="*/ 1590977 w 1961975"/>
                  <a:gd name="csY1296" fmla="*/ 1235697 h 1473571"/>
                  <a:gd name="csX1297" fmla="*/ 1593774 w 1961975"/>
                  <a:gd name="csY1297" fmla="*/ 1240156 h 1473571"/>
                  <a:gd name="csX1298" fmla="*/ 1595178 w 1961975"/>
                  <a:gd name="csY1298" fmla="*/ 1242426 h 1473571"/>
                  <a:gd name="csX1299" fmla="*/ 1597763 w 1961975"/>
                  <a:gd name="csY1299" fmla="*/ 1241797 h 1473571"/>
                  <a:gd name="csX1300" fmla="*/ 1600751 w 1961975"/>
                  <a:gd name="csY1300" fmla="*/ 1241505 h 1473571"/>
                  <a:gd name="csX1301" fmla="*/ 1603346 w 1961975"/>
                  <a:gd name="csY1301" fmla="*/ 1242438 h 1473571"/>
                  <a:gd name="csX1302" fmla="*/ 1604897 w 1961975"/>
                  <a:gd name="csY1302" fmla="*/ 1243168 h 1473571"/>
                  <a:gd name="csX1303" fmla="*/ 1605492 w 1961975"/>
                  <a:gd name="csY1303" fmla="*/ 1243584 h 1473571"/>
                  <a:gd name="csX1304" fmla="*/ 1612299 w 1961975"/>
                  <a:gd name="csY1304" fmla="*/ 1246887 h 1473571"/>
                  <a:gd name="csX1305" fmla="*/ 1616422 w 1961975"/>
                  <a:gd name="csY1305" fmla="*/ 1246785 h 1473571"/>
                  <a:gd name="csX1306" fmla="*/ 1616916 w 1961975"/>
                  <a:gd name="csY1306" fmla="*/ 1246987 h 1473571"/>
                  <a:gd name="csX1307" fmla="*/ 1624218 w 1961975"/>
                  <a:gd name="csY1307" fmla="*/ 1246312 h 1473571"/>
                  <a:gd name="csX1308" fmla="*/ 1625083 w 1961975"/>
                  <a:gd name="csY1308" fmla="*/ 1245234 h 1473571"/>
                  <a:gd name="csX1309" fmla="*/ 1628014 w 1961975"/>
                  <a:gd name="csY1309" fmla="*/ 1240527 h 1473571"/>
                  <a:gd name="csX1310" fmla="*/ 1633395 w 1961975"/>
                  <a:gd name="csY1310" fmla="*/ 1236495 h 1473571"/>
                  <a:gd name="csX1311" fmla="*/ 1638101 w 1961975"/>
                  <a:gd name="csY1311" fmla="*/ 1236360 h 1473571"/>
                  <a:gd name="csX1312" fmla="*/ 1648952 w 1961975"/>
                  <a:gd name="csY1312" fmla="*/ 1238348 h 1473571"/>
                  <a:gd name="csX1313" fmla="*/ 1662679 w 1961975"/>
                  <a:gd name="csY1313" fmla="*/ 1239011 h 1473571"/>
                  <a:gd name="csX1314" fmla="*/ 1674553 w 1961975"/>
                  <a:gd name="csY1314" fmla="*/ 1239011 h 1473571"/>
                  <a:gd name="csX1315" fmla="*/ 1683798 w 1961975"/>
                  <a:gd name="csY1315" fmla="*/ 1235832 h 1473571"/>
                  <a:gd name="csX1316" fmla="*/ 1688325 w 1961975"/>
                  <a:gd name="csY1316" fmla="*/ 1231878 h 1473571"/>
                  <a:gd name="csX1317" fmla="*/ 1693447 w 1961975"/>
                  <a:gd name="csY1317" fmla="*/ 1227216 h 1473571"/>
                  <a:gd name="csX1318" fmla="*/ 1694503 w 1961975"/>
                  <a:gd name="csY1318" fmla="*/ 1226936 h 1473571"/>
                  <a:gd name="csX1319" fmla="*/ 1702793 w 1961975"/>
                  <a:gd name="csY1319" fmla="*/ 1225049 h 1473571"/>
                  <a:gd name="csX1320" fmla="*/ 1705208 w 1961975"/>
                  <a:gd name="csY1320" fmla="*/ 1224891 h 1473571"/>
                  <a:gd name="csX1321" fmla="*/ 1707578 w 1961975"/>
                  <a:gd name="csY1321" fmla="*/ 1224801 h 1473571"/>
                  <a:gd name="csX1322" fmla="*/ 1709892 w 1961975"/>
                  <a:gd name="csY1322" fmla="*/ 1226430 h 1473571"/>
                  <a:gd name="csX1323" fmla="*/ 1716475 w 1961975"/>
                  <a:gd name="csY1323" fmla="*/ 1230608 h 1473571"/>
                  <a:gd name="csX1324" fmla="*/ 1720698 w 1961975"/>
                  <a:gd name="csY1324" fmla="*/ 1231698 h 1473571"/>
                  <a:gd name="csX1325" fmla="*/ 1724305 w 1961975"/>
                  <a:gd name="csY1325" fmla="*/ 1232585 h 1473571"/>
                  <a:gd name="csX1326" fmla="*/ 1725462 w 1961975"/>
                  <a:gd name="csY1326" fmla="*/ 1234034 h 1473571"/>
                  <a:gd name="csX1327" fmla="*/ 1729786 w 1961975"/>
                  <a:gd name="csY1327" fmla="*/ 1239089 h 1473571"/>
                  <a:gd name="csX1328" fmla="*/ 1733909 w 1961975"/>
                  <a:gd name="csY1328" fmla="*/ 1244099 h 1473571"/>
                  <a:gd name="csX1329" fmla="*/ 1738976 w 1961975"/>
                  <a:gd name="csY1329" fmla="*/ 1250041 h 1473571"/>
                  <a:gd name="csX1330" fmla="*/ 1741447 w 1961975"/>
                  <a:gd name="csY1330" fmla="*/ 1252231 h 1473571"/>
                  <a:gd name="csX1331" fmla="*/ 1743088 w 1961975"/>
                  <a:gd name="csY1331" fmla="*/ 1256702 h 1473571"/>
                  <a:gd name="csX1332" fmla="*/ 1740694 w 1961975"/>
                  <a:gd name="csY1332" fmla="*/ 1265352 h 1473571"/>
                  <a:gd name="csX1333" fmla="*/ 1737482 w 1961975"/>
                  <a:gd name="csY1333" fmla="*/ 1270329 h 1473571"/>
                  <a:gd name="csX1334" fmla="*/ 1735213 w 1961975"/>
                  <a:gd name="csY1334" fmla="*/ 1273643 h 1473571"/>
                  <a:gd name="csX1335" fmla="*/ 1735067 w 1961975"/>
                  <a:gd name="csY1335" fmla="*/ 1273721 h 1473571"/>
                  <a:gd name="csX1336" fmla="*/ 1731237 w 1961975"/>
                  <a:gd name="csY1336" fmla="*/ 1278529 h 1473571"/>
                  <a:gd name="csX1337" fmla="*/ 1735842 w 1961975"/>
                  <a:gd name="csY1337" fmla="*/ 1286077 h 1473571"/>
                  <a:gd name="csX1338" fmla="*/ 1736550 w 1961975"/>
                  <a:gd name="csY1338" fmla="*/ 1286874 h 1473571"/>
                  <a:gd name="csX1339" fmla="*/ 1743975 w 1961975"/>
                  <a:gd name="csY1339" fmla="*/ 1288997 h 1473571"/>
                  <a:gd name="csX1340" fmla="*/ 1744761 w 1961975"/>
                  <a:gd name="csY1340" fmla="*/ 1288873 h 1473571"/>
                  <a:gd name="csX1341" fmla="*/ 1749210 w 1961975"/>
                  <a:gd name="csY1341" fmla="*/ 1288491 h 1473571"/>
                  <a:gd name="csX1342" fmla="*/ 1759847 w 1961975"/>
                  <a:gd name="csY1342" fmla="*/ 1296849 h 1473571"/>
                  <a:gd name="csX1343" fmla="*/ 1762341 w 1961975"/>
                  <a:gd name="csY1343" fmla="*/ 1299488 h 1473571"/>
                  <a:gd name="csX1344" fmla="*/ 1771216 w 1961975"/>
                  <a:gd name="csY1344" fmla="*/ 1300050 h 1473571"/>
                  <a:gd name="csX1345" fmla="*/ 1772529 w 1961975"/>
                  <a:gd name="csY1345" fmla="*/ 1299645 h 1473571"/>
                  <a:gd name="csX1346" fmla="*/ 1777707 w 1961975"/>
                  <a:gd name="csY1346" fmla="*/ 1297443 h 1473571"/>
                  <a:gd name="csX1347" fmla="*/ 1781471 w 1961975"/>
                  <a:gd name="csY1347" fmla="*/ 1295600 h 1473571"/>
                  <a:gd name="csX1348" fmla="*/ 1786525 w 1961975"/>
                  <a:gd name="csY1348" fmla="*/ 1296050 h 1473571"/>
                  <a:gd name="csX1349" fmla="*/ 1790075 w 1961975"/>
                  <a:gd name="csY1349" fmla="*/ 1306316 h 1473571"/>
                  <a:gd name="csX1350" fmla="*/ 1790277 w 1961975"/>
                  <a:gd name="csY1350" fmla="*/ 1306980 h 1473571"/>
                  <a:gd name="csX1351" fmla="*/ 1795770 w 1961975"/>
                  <a:gd name="csY1351" fmla="*/ 1320740 h 1473571"/>
                  <a:gd name="csX1352" fmla="*/ 1797701 w 1961975"/>
                  <a:gd name="csY1352" fmla="*/ 1322818 h 1473571"/>
                  <a:gd name="csX1353" fmla="*/ 1801330 w 1961975"/>
                  <a:gd name="csY1353" fmla="*/ 1326513 h 1473571"/>
                  <a:gd name="csX1354" fmla="*/ 1809395 w 1961975"/>
                  <a:gd name="csY1354" fmla="*/ 1335759 h 1473571"/>
                  <a:gd name="csX1355" fmla="*/ 1823425 w 1961975"/>
                  <a:gd name="csY1355" fmla="*/ 1350384 h 1473571"/>
                  <a:gd name="csX1356" fmla="*/ 1830019 w 1961975"/>
                  <a:gd name="csY1356" fmla="*/ 1359191 h 1473571"/>
                  <a:gd name="csX1357" fmla="*/ 1830231 w 1961975"/>
                  <a:gd name="csY1357" fmla="*/ 1359450 h 1473571"/>
                  <a:gd name="csX1358" fmla="*/ 1839925 w 1961975"/>
                  <a:gd name="csY1358" fmla="*/ 1367639 h 1473571"/>
                  <a:gd name="csX1359" fmla="*/ 1850272 w 1961975"/>
                  <a:gd name="csY1359" fmla="*/ 1364786 h 1473571"/>
                  <a:gd name="csX1360" fmla="*/ 1851429 w 1961975"/>
                  <a:gd name="csY1360" fmla="*/ 1364314 h 1473571"/>
                  <a:gd name="csX1361" fmla="*/ 1855057 w 1961975"/>
                  <a:gd name="csY1361" fmla="*/ 1362225 h 1473571"/>
                  <a:gd name="csX1362" fmla="*/ 1859483 w 1961975"/>
                  <a:gd name="csY1362" fmla="*/ 1359585 h 1473571"/>
                  <a:gd name="csX1363" fmla="*/ 1863650 w 1961975"/>
                  <a:gd name="csY1363" fmla="*/ 1358114 h 1473571"/>
                  <a:gd name="csX1364" fmla="*/ 1869301 w 1961975"/>
                  <a:gd name="csY1364" fmla="*/ 1356148 h 1473571"/>
                  <a:gd name="csX1365" fmla="*/ 1874681 w 1961975"/>
                  <a:gd name="csY1365" fmla="*/ 1355676 h 1473571"/>
                  <a:gd name="csX1366" fmla="*/ 1880119 w 1961975"/>
                  <a:gd name="csY1366" fmla="*/ 1355193 h 1473571"/>
                  <a:gd name="csX1367" fmla="*/ 1886870 w 1961975"/>
                  <a:gd name="csY1367" fmla="*/ 1354373 h 1473571"/>
                  <a:gd name="csX1368" fmla="*/ 1890071 w 1961975"/>
                  <a:gd name="csY1368" fmla="*/ 1353902 h 1473571"/>
                  <a:gd name="csX1369" fmla="*/ 1893733 w 1961975"/>
                  <a:gd name="csY1369" fmla="*/ 1353722 h 1473571"/>
                  <a:gd name="csX1370" fmla="*/ 1896160 w 1961975"/>
                  <a:gd name="csY1370" fmla="*/ 1353587 h 1473571"/>
                  <a:gd name="csX1371" fmla="*/ 1897542 w 1961975"/>
                  <a:gd name="csY1371" fmla="*/ 1353475 h 1473571"/>
                  <a:gd name="csX1372" fmla="*/ 1898160 w 1961975"/>
                  <a:gd name="csY1372" fmla="*/ 1353407 h 1473571"/>
                  <a:gd name="csX1373" fmla="*/ 1898340 w 1961975"/>
                  <a:gd name="csY1373" fmla="*/ 1353644 h 1473571"/>
                  <a:gd name="csX1374" fmla="*/ 1905012 w 1961975"/>
                  <a:gd name="csY1374" fmla="*/ 1360204 h 1473571"/>
                  <a:gd name="csX1375" fmla="*/ 1914942 w 1961975"/>
                  <a:gd name="csY1375" fmla="*/ 1365652 h 1473571"/>
                  <a:gd name="csX1376" fmla="*/ 1915493 w 1961975"/>
                  <a:gd name="csY1376" fmla="*/ 1365956 h 1473571"/>
                  <a:gd name="csX1377" fmla="*/ 1916111 w 1961975"/>
                  <a:gd name="csY1377" fmla="*/ 1366057 h 1473571"/>
                  <a:gd name="csX1378" fmla="*/ 1918605 w 1961975"/>
                  <a:gd name="csY1378" fmla="*/ 1366608 h 1473571"/>
                  <a:gd name="csX1379" fmla="*/ 1918245 w 1961975"/>
                  <a:gd name="csY1379" fmla="*/ 1369843 h 1473571"/>
                  <a:gd name="csX1380" fmla="*/ 1918178 w 1961975"/>
                  <a:gd name="csY1380" fmla="*/ 1370225 h 1473571"/>
                  <a:gd name="csX1381" fmla="*/ 1918616 w 1961975"/>
                  <a:gd name="csY1381" fmla="*/ 1382414 h 1473571"/>
                  <a:gd name="csX1382" fmla="*/ 1918616 w 1961975"/>
                  <a:gd name="csY1382" fmla="*/ 1391793 h 1473571"/>
                  <a:gd name="csX1383" fmla="*/ 1914966 w 1961975"/>
                  <a:gd name="csY1383" fmla="*/ 1404677 h 1473571"/>
                  <a:gd name="csX1384" fmla="*/ 1914988 w 1961975"/>
                  <a:gd name="csY1384" fmla="*/ 1405228 h 1473571"/>
                  <a:gd name="csX1385" fmla="*/ 1917392 w 1961975"/>
                  <a:gd name="csY1385" fmla="*/ 1421303 h 1473571"/>
                  <a:gd name="csX1386" fmla="*/ 1921177 w 1961975"/>
                  <a:gd name="csY1386" fmla="*/ 1429548 h 1473571"/>
                  <a:gd name="csX1387" fmla="*/ 1921626 w 1961975"/>
                  <a:gd name="csY1387" fmla="*/ 1436130 h 1473571"/>
                  <a:gd name="csX1388" fmla="*/ 1920346 w 1961975"/>
                  <a:gd name="csY1388" fmla="*/ 1439377 h 1473571"/>
                  <a:gd name="csX1389" fmla="*/ 1922794 w 1961975"/>
                  <a:gd name="csY1389" fmla="*/ 1445016 h 1473571"/>
                  <a:gd name="csX1390" fmla="*/ 1930893 w 1961975"/>
                  <a:gd name="csY1390" fmla="*/ 1448296 h 1473571"/>
                  <a:gd name="csX1391" fmla="*/ 1933432 w 1961975"/>
                  <a:gd name="csY1391" fmla="*/ 1449049 h 1473571"/>
                  <a:gd name="csX1392" fmla="*/ 1937117 w 1961975"/>
                  <a:gd name="csY1392" fmla="*/ 1452531 h 1473571"/>
                  <a:gd name="csX1393" fmla="*/ 1945946 w 1961975"/>
                  <a:gd name="csY1393" fmla="*/ 1463270 h 1473571"/>
                  <a:gd name="csX1394" fmla="*/ 1951697 w 1961975"/>
                  <a:gd name="csY1394" fmla="*/ 1468359 h 1473571"/>
                  <a:gd name="csX1395" fmla="*/ 1958212 w 1961975"/>
                  <a:gd name="csY1395" fmla="*/ 1473572 h 1473571"/>
                  <a:gd name="csX1396" fmla="*/ 1961975 w 1961975"/>
                  <a:gd name="csY1396" fmla="*/ 1467248 h 1473571"/>
                  <a:gd name="csX1397" fmla="*/ 1956215 w 1961975"/>
                  <a:gd name="csY1397" fmla="*/ 1462643 h 14735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  <a:cxn ang="0">
                    <a:pos x="csX274" y="csY274"/>
                  </a:cxn>
                  <a:cxn ang="0">
                    <a:pos x="csX275" y="csY275"/>
                  </a:cxn>
                  <a:cxn ang="0">
                    <a:pos x="csX276" y="csY276"/>
                  </a:cxn>
                  <a:cxn ang="0">
                    <a:pos x="csX277" y="csY277"/>
                  </a:cxn>
                  <a:cxn ang="0">
                    <a:pos x="csX278" y="csY278"/>
                  </a:cxn>
                  <a:cxn ang="0">
                    <a:pos x="csX279" y="csY279"/>
                  </a:cxn>
                  <a:cxn ang="0">
                    <a:pos x="csX280" y="csY280"/>
                  </a:cxn>
                  <a:cxn ang="0">
                    <a:pos x="csX281" y="csY281"/>
                  </a:cxn>
                  <a:cxn ang="0">
                    <a:pos x="csX282" y="csY282"/>
                  </a:cxn>
                  <a:cxn ang="0">
                    <a:pos x="csX283" y="csY283"/>
                  </a:cxn>
                  <a:cxn ang="0">
                    <a:pos x="csX284" y="csY284"/>
                  </a:cxn>
                  <a:cxn ang="0">
                    <a:pos x="csX285" y="csY285"/>
                  </a:cxn>
                  <a:cxn ang="0">
                    <a:pos x="csX286" y="csY286"/>
                  </a:cxn>
                  <a:cxn ang="0">
                    <a:pos x="csX287" y="csY287"/>
                  </a:cxn>
                  <a:cxn ang="0">
                    <a:pos x="csX288" y="csY288"/>
                  </a:cxn>
                  <a:cxn ang="0">
                    <a:pos x="csX289" y="csY289"/>
                  </a:cxn>
                  <a:cxn ang="0">
                    <a:pos x="csX290" y="csY290"/>
                  </a:cxn>
                  <a:cxn ang="0">
                    <a:pos x="csX291" y="csY291"/>
                  </a:cxn>
                  <a:cxn ang="0">
                    <a:pos x="csX292" y="csY292"/>
                  </a:cxn>
                  <a:cxn ang="0">
                    <a:pos x="csX293" y="csY293"/>
                  </a:cxn>
                  <a:cxn ang="0">
                    <a:pos x="csX294" y="csY294"/>
                  </a:cxn>
                  <a:cxn ang="0">
                    <a:pos x="csX295" y="csY295"/>
                  </a:cxn>
                  <a:cxn ang="0">
                    <a:pos x="csX296" y="csY296"/>
                  </a:cxn>
                  <a:cxn ang="0">
                    <a:pos x="csX297" y="csY297"/>
                  </a:cxn>
                  <a:cxn ang="0">
                    <a:pos x="csX298" y="csY298"/>
                  </a:cxn>
                  <a:cxn ang="0">
                    <a:pos x="csX299" y="csY299"/>
                  </a:cxn>
                  <a:cxn ang="0">
                    <a:pos x="csX300" y="csY300"/>
                  </a:cxn>
                  <a:cxn ang="0">
                    <a:pos x="csX301" y="csY301"/>
                  </a:cxn>
                  <a:cxn ang="0">
                    <a:pos x="csX302" y="csY302"/>
                  </a:cxn>
                  <a:cxn ang="0">
                    <a:pos x="csX303" y="csY303"/>
                  </a:cxn>
                  <a:cxn ang="0">
                    <a:pos x="csX304" y="csY304"/>
                  </a:cxn>
                  <a:cxn ang="0">
                    <a:pos x="csX305" y="csY305"/>
                  </a:cxn>
                  <a:cxn ang="0">
                    <a:pos x="csX306" y="csY306"/>
                  </a:cxn>
                  <a:cxn ang="0">
                    <a:pos x="csX307" y="csY307"/>
                  </a:cxn>
                  <a:cxn ang="0">
                    <a:pos x="csX308" y="csY308"/>
                  </a:cxn>
                  <a:cxn ang="0">
                    <a:pos x="csX309" y="csY309"/>
                  </a:cxn>
                  <a:cxn ang="0">
                    <a:pos x="csX310" y="csY310"/>
                  </a:cxn>
                  <a:cxn ang="0">
                    <a:pos x="csX311" y="csY311"/>
                  </a:cxn>
                  <a:cxn ang="0">
                    <a:pos x="csX312" y="csY312"/>
                  </a:cxn>
                  <a:cxn ang="0">
                    <a:pos x="csX313" y="csY313"/>
                  </a:cxn>
                  <a:cxn ang="0">
                    <a:pos x="csX314" y="csY314"/>
                  </a:cxn>
                  <a:cxn ang="0">
                    <a:pos x="csX315" y="csY315"/>
                  </a:cxn>
                  <a:cxn ang="0">
                    <a:pos x="csX316" y="csY316"/>
                  </a:cxn>
                  <a:cxn ang="0">
                    <a:pos x="csX317" y="csY317"/>
                  </a:cxn>
                  <a:cxn ang="0">
                    <a:pos x="csX318" y="csY318"/>
                  </a:cxn>
                  <a:cxn ang="0">
                    <a:pos x="csX319" y="csY319"/>
                  </a:cxn>
                  <a:cxn ang="0">
                    <a:pos x="csX320" y="csY320"/>
                  </a:cxn>
                  <a:cxn ang="0">
                    <a:pos x="csX321" y="csY321"/>
                  </a:cxn>
                  <a:cxn ang="0">
                    <a:pos x="csX322" y="csY322"/>
                  </a:cxn>
                  <a:cxn ang="0">
                    <a:pos x="csX323" y="csY323"/>
                  </a:cxn>
                  <a:cxn ang="0">
                    <a:pos x="csX324" y="csY324"/>
                  </a:cxn>
                  <a:cxn ang="0">
                    <a:pos x="csX325" y="csY325"/>
                  </a:cxn>
                  <a:cxn ang="0">
                    <a:pos x="csX326" y="csY326"/>
                  </a:cxn>
                  <a:cxn ang="0">
                    <a:pos x="csX327" y="csY327"/>
                  </a:cxn>
                  <a:cxn ang="0">
                    <a:pos x="csX328" y="csY328"/>
                  </a:cxn>
                  <a:cxn ang="0">
                    <a:pos x="csX329" y="csY329"/>
                  </a:cxn>
                  <a:cxn ang="0">
                    <a:pos x="csX330" y="csY330"/>
                  </a:cxn>
                  <a:cxn ang="0">
                    <a:pos x="csX331" y="csY331"/>
                  </a:cxn>
                  <a:cxn ang="0">
                    <a:pos x="csX332" y="csY332"/>
                  </a:cxn>
                  <a:cxn ang="0">
                    <a:pos x="csX333" y="csY333"/>
                  </a:cxn>
                  <a:cxn ang="0">
                    <a:pos x="csX334" y="csY334"/>
                  </a:cxn>
                  <a:cxn ang="0">
                    <a:pos x="csX335" y="csY335"/>
                  </a:cxn>
                  <a:cxn ang="0">
                    <a:pos x="csX336" y="csY336"/>
                  </a:cxn>
                  <a:cxn ang="0">
                    <a:pos x="csX337" y="csY337"/>
                  </a:cxn>
                  <a:cxn ang="0">
                    <a:pos x="csX338" y="csY338"/>
                  </a:cxn>
                  <a:cxn ang="0">
                    <a:pos x="csX339" y="csY339"/>
                  </a:cxn>
                  <a:cxn ang="0">
                    <a:pos x="csX340" y="csY340"/>
                  </a:cxn>
                  <a:cxn ang="0">
                    <a:pos x="csX341" y="csY341"/>
                  </a:cxn>
                  <a:cxn ang="0">
                    <a:pos x="csX342" y="csY342"/>
                  </a:cxn>
                  <a:cxn ang="0">
                    <a:pos x="csX343" y="csY343"/>
                  </a:cxn>
                  <a:cxn ang="0">
                    <a:pos x="csX344" y="csY344"/>
                  </a:cxn>
                  <a:cxn ang="0">
                    <a:pos x="csX345" y="csY345"/>
                  </a:cxn>
                  <a:cxn ang="0">
                    <a:pos x="csX346" y="csY346"/>
                  </a:cxn>
                  <a:cxn ang="0">
                    <a:pos x="csX347" y="csY347"/>
                  </a:cxn>
                  <a:cxn ang="0">
                    <a:pos x="csX348" y="csY348"/>
                  </a:cxn>
                  <a:cxn ang="0">
                    <a:pos x="csX349" y="csY349"/>
                  </a:cxn>
                  <a:cxn ang="0">
                    <a:pos x="csX350" y="csY350"/>
                  </a:cxn>
                  <a:cxn ang="0">
                    <a:pos x="csX351" y="csY351"/>
                  </a:cxn>
                  <a:cxn ang="0">
                    <a:pos x="csX352" y="csY352"/>
                  </a:cxn>
                  <a:cxn ang="0">
                    <a:pos x="csX353" y="csY353"/>
                  </a:cxn>
                  <a:cxn ang="0">
                    <a:pos x="csX354" y="csY354"/>
                  </a:cxn>
                  <a:cxn ang="0">
                    <a:pos x="csX355" y="csY355"/>
                  </a:cxn>
                  <a:cxn ang="0">
                    <a:pos x="csX356" y="csY356"/>
                  </a:cxn>
                  <a:cxn ang="0">
                    <a:pos x="csX357" y="csY357"/>
                  </a:cxn>
                  <a:cxn ang="0">
                    <a:pos x="csX358" y="csY358"/>
                  </a:cxn>
                  <a:cxn ang="0">
                    <a:pos x="csX359" y="csY359"/>
                  </a:cxn>
                  <a:cxn ang="0">
                    <a:pos x="csX360" y="csY360"/>
                  </a:cxn>
                  <a:cxn ang="0">
                    <a:pos x="csX361" y="csY361"/>
                  </a:cxn>
                  <a:cxn ang="0">
                    <a:pos x="csX362" y="csY362"/>
                  </a:cxn>
                  <a:cxn ang="0">
                    <a:pos x="csX363" y="csY363"/>
                  </a:cxn>
                  <a:cxn ang="0">
                    <a:pos x="csX364" y="csY364"/>
                  </a:cxn>
                  <a:cxn ang="0">
                    <a:pos x="csX365" y="csY365"/>
                  </a:cxn>
                  <a:cxn ang="0">
                    <a:pos x="csX366" y="csY366"/>
                  </a:cxn>
                  <a:cxn ang="0">
                    <a:pos x="csX367" y="csY367"/>
                  </a:cxn>
                  <a:cxn ang="0">
                    <a:pos x="csX368" y="csY368"/>
                  </a:cxn>
                  <a:cxn ang="0">
                    <a:pos x="csX369" y="csY369"/>
                  </a:cxn>
                  <a:cxn ang="0">
                    <a:pos x="csX370" y="csY370"/>
                  </a:cxn>
                  <a:cxn ang="0">
                    <a:pos x="csX371" y="csY371"/>
                  </a:cxn>
                  <a:cxn ang="0">
                    <a:pos x="csX372" y="csY372"/>
                  </a:cxn>
                  <a:cxn ang="0">
                    <a:pos x="csX373" y="csY373"/>
                  </a:cxn>
                  <a:cxn ang="0">
                    <a:pos x="csX374" y="csY374"/>
                  </a:cxn>
                  <a:cxn ang="0">
                    <a:pos x="csX375" y="csY375"/>
                  </a:cxn>
                  <a:cxn ang="0">
                    <a:pos x="csX376" y="csY376"/>
                  </a:cxn>
                  <a:cxn ang="0">
                    <a:pos x="csX377" y="csY377"/>
                  </a:cxn>
                  <a:cxn ang="0">
                    <a:pos x="csX378" y="csY378"/>
                  </a:cxn>
                  <a:cxn ang="0">
                    <a:pos x="csX379" y="csY379"/>
                  </a:cxn>
                  <a:cxn ang="0">
                    <a:pos x="csX380" y="csY380"/>
                  </a:cxn>
                  <a:cxn ang="0">
                    <a:pos x="csX381" y="csY381"/>
                  </a:cxn>
                  <a:cxn ang="0">
                    <a:pos x="csX382" y="csY382"/>
                  </a:cxn>
                  <a:cxn ang="0">
                    <a:pos x="csX383" y="csY383"/>
                  </a:cxn>
                  <a:cxn ang="0">
                    <a:pos x="csX384" y="csY384"/>
                  </a:cxn>
                  <a:cxn ang="0">
                    <a:pos x="csX385" y="csY385"/>
                  </a:cxn>
                  <a:cxn ang="0">
                    <a:pos x="csX386" y="csY386"/>
                  </a:cxn>
                  <a:cxn ang="0">
                    <a:pos x="csX387" y="csY387"/>
                  </a:cxn>
                  <a:cxn ang="0">
                    <a:pos x="csX388" y="csY388"/>
                  </a:cxn>
                  <a:cxn ang="0">
                    <a:pos x="csX389" y="csY389"/>
                  </a:cxn>
                  <a:cxn ang="0">
                    <a:pos x="csX390" y="csY390"/>
                  </a:cxn>
                  <a:cxn ang="0">
                    <a:pos x="csX391" y="csY391"/>
                  </a:cxn>
                  <a:cxn ang="0">
                    <a:pos x="csX392" y="csY392"/>
                  </a:cxn>
                  <a:cxn ang="0">
                    <a:pos x="csX393" y="csY393"/>
                  </a:cxn>
                  <a:cxn ang="0">
                    <a:pos x="csX394" y="csY394"/>
                  </a:cxn>
                  <a:cxn ang="0">
                    <a:pos x="csX395" y="csY395"/>
                  </a:cxn>
                  <a:cxn ang="0">
                    <a:pos x="csX396" y="csY396"/>
                  </a:cxn>
                  <a:cxn ang="0">
                    <a:pos x="csX397" y="csY397"/>
                  </a:cxn>
                  <a:cxn ang="0">
                    <a:pos x="csX398" y="csY398"/>
                  </a:cxn>
                  <a:cxn ang="0">
                    <a:pos x="csX399" y="csY399"/>
                  </a:cxn>
                  <a:cxn ang="0">
                    <a:pos x="csX400" y="csY400"/>
                  </a:cxn>
                  <a:cxn ang="0">
                    <a:pos x="csX401" y="csY401"/>
                  </a:cxn>
                  <a:cxn ang="0">
                    <a:pos x="csX402" y="csY402"/>
                  </a:cxn>
                  <a:cxn ang="0">
                    <a:pos x="csX403" y="csY403"/>
                  </a:cxn>
                  <a:cxn ang="0">
                    <a:pos x="csX404" y="csY404"/>
                  </a:cxn>
                  <a:cxn ang="0">
                    <a:pos x="csX405" y="csY405"/>
                  </a:cxn>
                  <a:cxn ang="0">
                    <a:pos x="csX406" y="csY406"/>
                  </a:cxn>
                  <a:cxn ang="0">
                    <a:pos x="csX407" y="csY407"/>
                  </a:cxn>
                  <a:cxn ang="0">
                    <a:pos x="csX408" y="csY408"/>
                  </a:cxn>
                  <a:cxn ang="0">
                    <a:pos x="csX409" y="csY409"/>
                  </a:cxn>
                  <a:cxn ang="0">
                    <a:pos x="csX410" y="csY410"/>
                  </a:cxn>
                  <a:cxn ang="0">
                    <a:pos x="csX411" y="csY411"/>
                  </a:cxn>
                  <a:cxn ang="0">
                    <a:pos x="csX412" y="csY412"/>
                  </a:cxn>
                  <a:cxn ang="0">
                    <a:pos x="csX413" y="csY413"/>
                  </a:cxn>
                  <a:cxn ang="0">
                    <a:pos x="csX414" y="csY414"/>
                  </a:cxn>
                  <a:cxn ang="0">
                    <a:pos x="csX415" y="csY415"/>
                  </a:cxn>
                  <a:cxn ang="0">
                    <a:pos x="csX416" y="csY416"/>
                  </a:cxn>
                  <a:cxn ang="0">
                    <a:pos x="csX417" y="csY417"/>
                  </a:cxn>
                  <a:cxn ang="0">
                    <a:pos x="csX418" y="csY418"/>
                  </a:cxn>
                  <a:cxn ang="0">
                    <a:pos x="csX419" y="csY419"/>
                  </a:cxn>
                  <a:cxn ang="0">
                    <a:pos x="csX420" y="csY420"/>
                  </a:cxn>
                  <a:cxn ang="0">
                    <a:pos x="csX421" y="csY421"/>
                  </a:cxn>
                  <a:cxn ang="0">
                    <a:pos x="csX422" y="csY422"/>
                  </a:cxn>
                  <a:cxn ang="0">
                    <a:pos x="csX423" y="csY423"/>
                  </a:cxn>
                  <a:cxn ang="0">
                    <a:pos x="csX424" y="csY424"/>
                  </a:cxn>
                  <a:cxn ang="0">
                    <a:pos x="csX425" y="csY425"/>
                  </a:cxn>
                  <a:cxn ang="0">
                    <a:pos x="csX426" y="csY426"/>
                  </a:cxn>
                  <a:cxn ang="0">
                    <a:pos x="csX427" y="csY427"/>
                  </a:cxn>
                  <a:cxn ang="0">
                    <a:pos x="csX428" y="csY428"/>
                  </a:cxn>
                  <a:cxn ang="0">
                    <a:pos x="csX429" y="csY429"/>
                  </a:cxn>
                  <a:cxn ang="0">
                    <a:pos x="csX430" y="csY430"/>
                  </a:cxn>
                  <a:cxn ang="0">
                    <a:pos x="csX431" y="csY431"/>
                  </a:cxn>
                  <a:cxn ang="0">
                    <a:pos x="csX432" y="csY432"/>
                  </a:cxn>
                  <a:cxn ang="0">
                    <a:pos x="csX433" y="csY433"/>
                  </a:cxn>
                  <a:cxn ang="0">
                    <a:pos x="csX434" y="csY434"/>
                  </a:cxn>
                  <a:cxn ang="0">
                    <a:pos x="csX435" y="csY435"/>
                  </a:cxn>
                  <a:cxn ang="0">
                    <a:pos x="csX436" y="csY436"/>
                  </a:cxn>
                  <a:cxn ang="0">
                    <a:pos x="csX437" y="csY437"/>
                  </a:cxn>
                  <a:cxn ang="0">
                    <a:pos x="csX438" y="csY438"/>
                  </a:cxn>
                  <a:cxn ang="0">
                    <a:pos x="csX439" y="csY439"/>
                  </a:cxn>
                  <a:cxn ang="0">
                    <a:pos x="csX440" y="csY440"/>
                  </a:cxn>
                  <a:cxn ang="0">
                    <a:pos x="csX441" y="csY441"/>
                  </a:cxn>
                  <a:cxn ang="0">
                    <a:pos x="csX442" y="csY442"/>
                  </a:cxn>
                  <a:cxn ang="0">
                    <a:pos x="csX443" y="csY443"/>
                  </a:cxn>
                  <a:cxn ang="0">
                    <a:pos x="csX444" y="csY444"/>
                  </a:cxn>
                  <a:cxn ang="0">
                    <a:pos x="csX445" y="csY445"/>
                  </a:cxn>
                  <a:cxn ang="0">
                    <a:pos x="csX446" y="csY446"/>
                  </a:cxn>
                  <a:cxn ang="0">
                    <a:pos x="csX447" y="csY447"/>
                  </a:cxn>
                  <a:cxn ang="0">
                    <a:pos x="csX448" y="csY448"/>
                  </a:cxn>
                  <a:cxn ang="0">
                    <a:pos x="csX449" y="csY449"/>
                  </a:cxn>
                  <a:cxn ang="0">
                    <a:pos x="csX450" y="csY450"/>
                  </a:cxn>
                  <a:cxn ang="0">
                    <a:pos x="csX451" y="csY451"/>
                  </a:cxn>
                  <a:cxn ang="0">
                    <a:pos x="csX452" y="csY452"/>
                  </a:cxn>
                  <a:cxn ang="0">
                    <a:pos x="csX453" y="csY453"/>
                  </a:cxn>
                  <a:cxn ang="0">
                    <a:pos x="csX454" y="csY454"/>
                  </a:cxn>
                  <a:cxn ang="0">
                    <a:pos x="csX455" y="csY455"/>
                  </a:cxn>
                  <a:cxn ang="0">
                    <a:pos x="csX456" y="csY456"/>
                  </a:cxn>
                  <a:cxn ang="0">
                    <a:pos x="csX457" y="csY457"/>
                  </a:cxn>
                  <a:cxn ang="0">
                    <a:pos x="csX458" y="csY458"/>
                  </a:cxn>
                  <a:cxn ang="0">
                    <a:pos x="csX459" y="csY459"/>
                  </a:cxn>
                  <a:cxn ang="0">
                    <a:pos x="csX460" y="csY460"/>
                  </a:cxn>
                  <a:cxn ang="0">
                    <a:pos x="csX461" y="csY461"/>
                  </a:cxn>
                  <a:cxn ang="0">
                    <a:pos x="csX462" y="csY462"/>
                  </a:cxn>
                  <a:cxn ang="0">
                    <a:pos x="csX463" y="csY463"/>
                  </a:cxn>
                  <a:cxn ang="0">
                    <a:pos x="csX464" y="csY464"/>
                  </a:cxn>
                  <a:cxn ang="0">
                    <a:pos x="csX465" y="csY465"/>
                  </a:cxn>
                  <a:cxn ang="0">
                    <a:pos x="csX466" y="csY466"/>
                  </a:cxn>
                  <a:cxn ang="0">
                    <a:pos x="csX467" y="csY467"/>
                  </a:cxn>
                  <a:cxn ang="0">
                    <a:pos x="csX468" y="csY468"/>
                  </a:cxn>
                  <a:cxn ang="0">
                    <a:pos x="csX469" y="csY469"/>
                  </a:cxn>
                  <a:cxn ang="0">
                    <a:pos x="csX470" y="csY470"/>
                  </a:cxn>
                  <a:cxn ang="0">
                    <a:pos x="csX471" y="csY471"/>
                  </a:cxn>
                  <a:cxn ang="0">
                    <a:pos x="csX472" y="csY472"/>
                  </a:cxn>
                  <a:cxn ang="0">
                    <a:pos x="csX473" y="csY473"/>
                  </a:cxn>
                  <a:cxn ang="0">
                    <a:pos x="csX474" y="csY474"/>
                  </a:cxn>
                  <a:cxn ang="0">
                    <a:pos x="csX475" y="csY475"/>
                  </a:cxn>
                  <a:cxn ang="0">
                    <a:pos x="csX476" y="csY476"/>
                  </a:cxn>
                  <a:cxn ang="0">
                    <a:pos x="csX477" y="csY477"/>
                  </a:cxn>
                  <a:cxn ang="0">
                    <a:pos x="csX478" y="csY478"/>
                  </a:cxn>
                  <a:cxn ang="0">
                    <a:pos x="csX479" y="csY479"/>
                  </a:cxn>
                  <a:cxn ang="0">
                    <a:pos x="csX480" y="csY480"/>
                  </a:cxn>
                  <a:cxn ang="0">
                    <a:pos x="csX481" y="csY481"/>
                  </a:cxn>
                  <a:cxn ang="0">
                    <a:pos x="csX482" y="csY482"/>
                  </a:cxn>
                  <a:cxn ang="0">
                    <a:pos x="csX483" y="csY483"/>
                  </a:cxn>
                  <a:cxn ang="0">
                    <a:pos x="csX484" y="csY484"/>
                  </a:cxn>
                  <a:cxn ang="0">
                    <a:pos x="csX485" y="csY485"/>
                  </a:cxn>
                  <a:cxn ang="0">
                    <a:pos x="csX486" y="csY486"/>
                  </a:cxn>
                  <a:cxn ang="0">
                    <a:pos x="csX487" y="csY487"/>
                  </a:cxn>
                  <a:cxn ang="0">
                    <a:pos x="csX488" y="csY488"/>
                  </a:cxn>
                  <a:cxn ang="0">
                    <a:pos x="csX489" y="csY489"/>
                  </a:cxn>
                  <a:cxn ang="0">
                    <a:pos x="csX490" y="csY490"/>
                  </a:cxn>
                  <a:cxn ang="0">
                    <a:pos x="csX491" y="csY491"/>
                  </a:cxn>
                  <a:cxn ang="0">
                    <a:pos x="csX492" y="csY492"/>
                  </a:cxn>
                  <a:cxn ang="0">
                    <a:pos x="csX493" y="csY493"/>
                  </a:cxn>
                  <a:cxn ang="0">
                    <a:pos x="csX494" y="csY494"/>
                  </a:cxn>
                  <a:cxn ang="0">
                    <a:pos x="csX495" y="csY495"/>
                  </a:cxn>
                  <a:cxn ang="0">
                    <a:pos x="csX496" y="csY496"/>
                  </a:cxn>
                  <a:cxn ang="0">
                    <a:pos x="csX497" y="csY497"/>
                  </a:cxn>
                  <a:cxn ang="0">
                    <a:pos x="csX498" y="csY498"/>
                  </a:cxn>
                  <a:cxn ang="0">
                    <a:pos x="csX499" y="csY499"/>
                  </a:cxn>
                  <a:cxn ang="0">
                    <a:pos x="csX500" y="csY500"/>
                  </a:cxn>
                  <a:cxn ang="0">
                    <a:pos x="csX501" y="csY501"/>
                  </a:cxn>
                  <a:cxn ang="0">
                    <a:pos x="csX502" y="csY502"/>
                  </a:cxn>
                  <a:cxn ang="0">
                    <a:pos x="csX503" y="csY503"/>
                  </a:cxn>
                  <a:cxn ang="0">
                    <a:pos x="csX504" y="csY504"/>
                  </a:cxn>
                  <a:cxn ang="0">
                    <a:pos x="csX505" y="csY505"/>
                  </a:cxn>
                  <a:cxn ang="0">
                    <a:pos x="csX506" y="csY506"/>
                  </a:cxn>
                  <a:cxn ang="0">
                    <a:pos x="csX507" y="csY507"/>
                  </a:cxn>
                  <a:cxn ang="0">
                    <a:pos x="csX508" y="csY508"/>
                  </a:cxn>
                  <a:cxn ang="0">
                    <a:pos x="csX509" y="csY509"/>
                  </a:cxn>
                  <a:cxn ang="0">
                    <a:pos x="csX510" y="csY510"/>
                  </a:cxn>
                  <a:cxn ang="0">
                    <a:pos x="csX511" y="csY511"/>
                  </a:cxn>
                  <a:cxn ang="0">
                    <a:pos x="csX512" y="csY512"/>
                  </a:cxn>
                  <a:cxn ang="0">
                    <a:pos x="csX513" y="csY513"/>
                  </a:cxn>
                  <a:cxn ang="0">
                    <a:pos x="csX514" y="csY514"/>
                  </a:cxn>
                  <a:cxn ang="0">
                    <a:pos x="csX515" y="csY515"/>
                  </a:cxn>
                  <a:cxn ang="0">
                    <a:pos x="csX516" y="csY516"/>
                  </a:cxn>
                  <a:cxn ang="0">
                    <a:pos x="csX517" y="csY517"/>
                  </a:cxn>
                  <a:cxn ang="0">
                    <a:pos x="csX518" y="csY518"/>
                  </a:cxn>
                  <a:cxn ang="0">
                    <a:pos x="csX519" y="csY519"/>
                  </a:cxn>
                  <a:cxn ang="0">
                    <a:pos x="csX520" y="csY520"/>
                  </a:cxn>
                  <a:cxn ang="0">
                    <a:pos x="csX521" y="csY521"/>
                  </a:cxn>
                  <a:cxn ang="0">
                    <a:pos x="csX522" y="csY522"/>
                  </a:cxn>
                  <a:cxn ang="0">
                    <a:pos x="csX523" y="csY523"/>
                  </a:cxn>
                  <a:cxn ang="0">
                    <a:pos x="csX524" y="csY524"/>
                  </a:cxn>
                  <a:cxn ang="0">
                    <a:pos x="csX525" y="csY525"/>
                  </a:cxn>
                  <a:cxn ang="0">
                    <a:pos x="csX526" y="csY526"/>
                  </a:cxn>
                  <a:cxn ang="0">
                    <a:pos x="csX527" y="csY527"/>
                  </a:cxn>
                  <a:cxn ang="0">
                    <a:pos x="csX528" y="csY528"/>
                  </a:cxn>
                  <a:cxn ang="0">
                    <a:pos x="csX529" y="csY529"/>
                  </a:cxn>
                  <a:cxn ang="0">
                    <a:pos x="csX530" y="csY530"/>
                  </a:cxn>
                  <a:cxn ang="0">
                    <a:pos x="csX531" y="csY531"/>
                  </a:cxn>
                  <a:cxn ang="0">
                    <a:pos x="csX532" y="csY532"/>
                  </a:cxn>
                  <a:cxn ang="0">
                    <a:pos x="csX533" y="csY533"/>
                  </a:cxn>
                  <a:cxn ang="0">
                    <a:pos x="csX534" y="csY534"/>
                  </a:cxn>
                  <a:cxn ang="0">
                    <a:pos x="csX535" y="csY535"/>
                  </a:cxn>
                  <a:cxn ang="0">
                    <a:pos x="csX536" y="csY536"/>
                  </a:cxn>
                  <a:cxn ang="0">
                    <a:pos x="csX537" y="csY537"/>
                  </a:cxn>
                  <a:cxn ang="0">
                    <a:pos x="csX538" y="csY538"/>
                  </a:cxn>
                  <a:cxn ang="0">
                    <a:pos x="csX539" y="csY539"/>
                  </a:cxn>
                  <a:cxn ang="0">
                    <a:pos x="csX540" y="csY540"/>
                  </a:cxn>
                  <a:cxn ang="0">
                    <a:pos x="csX541" y="csY541"/>
                  </a:cxn>
                  <a:cxn ang="0">
                    <a:pos x="csX542" y="csY542"/>
                  </a:cxn>
                  <a:cxn ang="0">
                    <a:pos x="csX543" y="csY543"/>
                  </a:cxn>
                  <a:cxn ang="0">
                    <a:pos x="csX544" y="csY544"/>
                  </a:cxn>
                  <a:cxn ang="0">
                    <a:pos x="csX545" y="csY545"/>
                  </a:cxn>
                  <a:cxn ang="0">
                    <a:pos x="csX546" y="csY546"/>
                  </a:cxn>
                  <a:cxn ang="0">
                    <a:pos x="csX547" y="csY547"/>
                  </a:cxn>
                  <a:cxn ang="0">
                    <a:pos x="csX548" y="csY548"/>
                  </a:cxn>
                  <a:cxn ang="0">
                    <a:pos x="csX549" y="csY549"/>
                  </a:cxn>
                  <a:cxn ang="0">
                    <a:pos x="csX550" y="csY550"/>
                  </a:cxn>
                  <a:cxn ang="0">
                    <a:pos x="csX551" y="csY551"/>
                  </a:cxn>
                  <a:cxn ang="0">
                    <a:pos x="csX552" y="csY552"/>
                  </a:cxn>
                  <a:cxn ang="0">
                    <a:pos x="csX553" y="csY553"/>
                  </a:cxn>
                  <a:cxn ang="0">
                    <a:pos x="csX554" y="csY554"/>
                  </a:cxn>
                  <a:cxn ang="0">
                    <a:pos x="csX555" y="csY555"/>
                  </a:cxn>
                  <a:cxn ang="0">
                    <a:pos x="csX556" y="csY556"/>
                  </a:cxn>
                  <a:cxn ang="0">
                    <a:pos x="csX557" y="csY557"/>
                  </a:cxn>
                  <a:cxn ang="0">
                    <a:pos x="csX558" y="csY558"/>
                  </a:cxn>
                  <a:cxn ang="0">
                    <a:pos x="csX559" y="csY559"/>
                  </a:cxn>
                  <a:cxn ang="0">
                    <a:pos x="csX560" y="csY560"/>
                  </a:cxn>
                  <a:cxn ang="0">
                    <a:pos x="csX561" y="csY561"/>
                  </a:cxn>
                  <a:cxn ang="0">
                    <a:pos x="csX562" y="csY562"/>
                  </a:cxn>
                  <a:cxn ang="0">
                    <a:pos x="csX563" y="csY563"/>
                  </a:cxn>
                  <a:cxn ang="0">
                    <a:pos x="csX564" y="csY564"/>
                  </a:cxn>
                  <a:cxn ang="0">
                    <a:pos x="csX565" y="csY565"/>
                  </a:cxn>
                  <a:cxn ang="0">
                    <a:pos x="csX566" y="csY566"/>
                  </a:cxn>
                  <a:cxn ang="0">
                    <a:pos x="csX567" y="csY567"/>
                  </a:cxn>
                  <a:cxn ang="0">
                    <a:pos x="csX568" y="csY568"/>
                  </a:cxn>
                  <a:cxn ang="0">
                    <a:pos x="csX569" y="csY569"/>
                  </a:cxn>
                  <a:cxn ang="0">
                    <a:pos x="csX570" y="csY570"/>
                  </a:cxn>
                  <a:cxn ang="0">
                    <a:pos x="csX571" y="csY571"/>
                  </a:cxn>
                  <a:cxn ang="0">
                    <a:pos x="csX572" y="csY572"/>
                  </a:cxn>
                  <a:cxn ang="0">
                    <a:pos x="csX573" y="csY573"/>
                  </a:cxn>
                  <a:cxn ang="0">
                    <a:pos x="csX574" y="csY574"/>
                  </a:cxn>
                  <a:cxn ang="0">
                    <a:pos x="csX575" y="csY575"/>
                  </a:cxn>
                  <a:cxn ang="0">
                    <a:pos x="csX576" y="csY576"/>
                  </a:cxn>
                  <a:cxn ang="0">
                    <a:pos x="csX577" y="csY577"/>
                  </a:cxn>
                  <a:cxn ang="0">
                    <a:pos x="csX578" y="csY578"/>
                  </a:cxn>
                  <a:cxn ang="0">
                    <a:pos x="csX579" y="csY579"/>
                  </a:cxn>
                  <a:cxn ang="0">
                    <a:pos x="csX580" y="csY580"/>
                  </a:cxn>
                  <a:cxn ang="0">
                    <a:pos x="csX581" y="csY581"/>
                  </a:cxn>
                  <a:cxn ang="0">
                    <a:pos x="csX582" y="csY582"/>
                  </a:cxn>
                  <a:cxn ang="0">
                    <a:pos x="csX583" y="csY583"/>
                  </a:cxn>
                  <a:cxn ang="0">
                    <a:pos x="csX584" y="csY584"/>
                  </a:cxn>
                  <a:cxn ang="0">
                    <a:pos x="csX585" y="csY585"/>
                  </a:cxn>
                  <a:cxn ang="0">
                    <a:pos x="csX586" y="csY586"/>
                  </a:cxn>
                  <a:cxn ang="0">
                    <a:pos x="csX587" y="csY587"/>
                  </a:cxn>
                  <a:cxn ang="0">
                    <a:pos x="csX588" y="csY588"/>
                  </a:cxn>
                  <a:cxn ang="0">
                    <a:pos x="csX589" y="csY589"/>
                  </a:cxn>
                  <a:cxn ang="0">
                    <a:pos x="csX590" y="csY590"/>
                  </a:cxn>
                  <a:cxn ang="0">
                    <a:pos x="csX591" y="csY591"/>
                  </a:cxn>
                  <a:cxn ang="0">
                    <a:pos x="csX592" y="csY592"/>
                  </a:cxn>
                  <a:cxn ang="0">
                    <a:pos x="csX593" y="csY593"/>
                  </a:cxn>
                  <a:cxn ang="0">
                    <a:pos x="csX594" y="csY594"/>
                  </a:cxn>
                  <a:cxn ang="0">
                    <a:pos x="csX595" y="csY595"/>
                  </a:cxn>
                  <a:cxn ang="0">
                    <a:pos x="csX596" y="csY596"/>
                  </a:cxn>
                  <a:cxn ang="0">
                    <a:pos x="csX597" y="csY597"/>
                  </a:cxn>
                  <a:cxn ang="0">
                    <a:pos x="csX598" y="csY598"/>
                  </a:cxn>
                  <a:cxn ang="0">
                    <a:pos x="csX599" y="csY599"/>
                  </a:cxn>
                  <a:cxn ang="0">
                    <a:pos x="csX600" y="csY600"/>
                  </a:cxn>
                  <a:cxn ang="0">
                    <a:pos x="csX601" y="csY601"/>
                  </a:cxn>
                  <a:cxn ang="0">
                    <a:pos x="csX602" y="csY602"/>
                  </a:cxn>
                  <a:cxn ang="0">
                    <a:pos x="csX603" y="csY603"/>
                  </a:cxn>
                  <a:cxn ang="0">
                    <a:pos x="csX604" y="csY604"/>
                  </a:cxn>
                  <a:cxn ang="0">
                    <a:pos x="csX605" y="csY605"/>
                  </a:cxn>
                  <a:cxn ang="0">
                    <a:pos x="csX606" y="csY606"/>
                  </a:cxn>
                  <a:cxn ang="0">
                    <a:pos x="csX607" y="csY607"/>
                  </a:cxn>
                  <a:cxn ang="0">
                    <a:pos x="csX608" y="csY608"/>
                  </a:cxn>
                  <a:cxn ang="0">
                    <a:pos x="csX609" y="csY609"/>
                  </a:cxn>
                  <a:cxn ang="0">
                    <a:pos x="csX610" y="csY610"/>
                  </a:cxn>
                  <a:cxn ang="0">
                    <a:pos x="csX611" y="csY611"/>
                  </a:cxn>
                  <a:cxn ang="0">
                    <a:pos x="csX612" y="csY612"/>
                  </a:cxn>
                  <a:cxn ang="0">
                    <a:pos x="csX613" y="csY613"/>
                  </a:cxn>
                  <a:cxn ang="0">
                    <a:pos x="csX614" y="csY614"/>
                  </a:cxn>
                  <a:cxn ang="0">
                    <a:pos x="csX615" y="csY615"/>
                  </a:cxn>
                  <a:cxn ang="0">
                    <a:pos x="csX616" y="csY616"/>
                  </a:cxn>
                  <a:cxn ang="0">
                    <a:pos x="csX617" y="csY617"/>
                  </a:cxn>
                  <a:cxn ang="0">
                    <a:pos x="csX618" y="csY618"/>
                  </a:cxn>
                  <a:cxn ang="0">
                    <a:pos x="csX619" y="csY619"/>
                  </a:cxn>
                  <a:cxn ang="0">
                    <a:pos x="csX620" y="csY620"/>
                  </a:cxn>
                  <a:cxn ang="0">
                    <a:pos x="csX621" y="csY621"/>
                  </a:cxn>
                  <a:cxn ang="0">
                    <a:pos x="csX622" y="csY622"/>
                  </a:cxn>
                  <a:cxn ang="0">
                    <a:pos x="csX623" y="csY623"/>
                  </a:cxn>
                  <a:cxn ang="0">
                    <a:pos x="csX624" y="csY624"/>
                  </a:cxn>
                  <a:cxn ang="0">
                    <a:pos x="csX625" y="csY625"/>
                  </a:cxn>
                  <a:cxn ang="0">
                    <a:pos x="csX626" y="csY626"/>
                  </a:cxn>
                  <a:cxn ang="0">
                    <a:pos x="csX627" y="csY627"/>
                  </a:cxn>
                  <a:cxn ang="0">
                    <a:pos x="csX628" y="csY628"/>
                  </a:cxn>
                  <a:cxn ang="0">
                    <a:pos x="csX629" y="csY629"/>
                  </a:cxn>
                  <a:cxn ang="0">
                    <a:pos x="csX630" y="csY630"/>
                  </a:cxn>
                  <a:cxn ang="0">
                    <a:pos x="csX631" y="csY631"/>
                  </a:cxn>
                  <a:cxn ang="0">
                    <a:pos x="csX632" y="csY632"/>
                  </a:cxn>
                  <a:cxn ang="0">
                    <a:pos x="csX633" y="csY633"/>
                  </a:cxn>
                  <a:cxn ang="0">
                    <a:pos x="csX634" y="csY634"/>
                  </a:cxn>
                  <a:cxn ang="0">
                    <a:pos x="csX635" y="csY635"/>
                  </a:cxn>
                  <a:cxn ang="0">
                    <a:pos x="csX636" y="csY636"/>
                  </a:cxn>
                  <a:cxn ang="0">
                    <a:pos x="csX637" y="csY637"/>
                  </a:cxn>
                  <a:cxn ang="0">
                    <a:pos x="csX638" y="csY638"/>
                  </a:cxn>
                  <a:cxn ang="0">
                    <a:pos x="csX639" y="csY639"/>
                  </a:cxn>
                  <a:cxn ang="0">
                    <a:pos x="csX640" y="csY640"/>
                  </a:cxn>
                  <a:cxn ang="0">
                    <a:pos x="csX641" y="csY641"/>
                  </a:cxn>
                  <a:cxn ang="0">
                    <a:pos x="csX642" y="csY642"/>
                  </a:cxn>
                  <a:cxn ang="0">
                    <a:pos x="csX643" y="csY643"/>
                  </a:cxn>
                  <a:cxn ang="0">
                    <a:pos x="csX644" y="csY644"/>
                  </a:cxn>
                  <a:cxn ang="0">
                    <a:pos x="csX645" y="csY645"/>
                  </a:cxn>
                  <a:cxn ang="0">
                    <a:pos x="csX646" y="csY646"/>
                  </a:cxn>
                  <a:cxn ang="0">
                    <a:pos x="csX647" y="csY647"/>
                  </a:cxn>
                  <a:cxn ang="0">
                    <a:pos x="csX648" y="csY648"/>
                  </a:cxn>
                  <a:cxn ang="0">
                    <a:pos x="csX649" y="csY649"/>
                  </a:cxn>
                  <a:cxn ang="0">
                    <a:pos x="csX650" y="csY650"/>
                  </a:cxn>
                  <a:cxn ang="0">
                    <a:pos x="csX651" y="csY651"/>
                  </a:cxn>
                  <a:cxn ang="0">
                    <a:pos x="csX652" y="csY652"/>
                  </a:cxn>
                  <a:cxn ang="0">
                    <a:pos x="csX653" y="csY653"/>
                  </a:cxn>
                  <a:cxn ang="0">
                    <a:pos x="csX654" y="csY654"/>
                  </a:cxn>
                  <a:cxn ang="0">
                    <a:pos x="csX655" y="csY655"/>
                  </a:cxn>
                  <a:cxn ang="0">
                    <a:pos x="csX656" y="csY656"/>
                  </a:cxn>
                  <a:cxn ang="0">
                    <a:pos x="csX657" y="csY657"/>
                  </a:cxn>
                  <a:cxn ang="0">
                    <a:pos x="csX658" y="csY658"/>
                  </a:cxn>
                  <a:cxn ang="0">
                    <a:pos x="csX659" y="csY659"/>
                  </a:cxn>
                  <a:cxn ang="0">
                    <a:pos x="csX660" y="csY660"/>
                  </a:cxn>
                  <a:cxn ang="0">
                    <a:pos x="csX661" y="csY661"/>
                  </a:cxn>
                  <a:cxn ang="0">
                    <a:pos x="csX662" y="csY662"/>
                  </a:cxn>
                  <a:cxn ang="0">
                    <a:pos x="csX663" y="csY663"/>
                  </a:cxn>
                  <a:cxn ang="0">
                    <a:pos x="csX664" y="csY664"/>
                  </a:cxn>
                  <a:cxn ang="0">
                    <a:pos x="csX665" y="csY665"/>
                  </a:cxn>
                  <a:cxn ang="0">
                    <a:pos x="csX666" y="csY666"/>
                  </a:cxn>
                  <a:cxn ang="0">
                    <a:pos x="csX667" y="csY667"/>
                  </a:cxn>
                  <a:cxn ang="0">
                    <a:pos x="csX668" y="csY668"/>
                  </a:cxn>
                  <a:cxn ang="0">
                    <a:pos x="csX669" y="csY669"/>
                  </a:cxn>
                  <a:cxn ang="0">
                    <a:pos x="csX670" y="csY670"/>
                  </a:cxn>
                  <a:cxn ang="0">
                    <a:pos x="csX671" y="csY671"/>
                  </a:cxn>
                  <a:cxn ang="0">
                    <a:pos x="csX672" y="csY672"/>
                  </a:cxn>
                  <a:cxn ang="0">
                    <a:pos x="csX673" y="csY673"/>
                  </a:cxn>
                  <a:cxn ang="0">
                    <a:pos x="csX674" y="csY674"/>
                  </a:cxn>
                  <a:cxn ang="0">
                    <a:pos x="csX675" y="csY675"/>
                  </a:cxn>
                  <a:cxn ang="0">
                    <a:pos x="csX676" y="csY676"/>
                  </a:cxn>
                  <a:cxn ang="0">
                    <a:pos x="csX677" y="csY677"/>
                  </a:cxn>
                  <a:cxn ang="0">
                    <a:pos x="csX678" y="csY678"/>
                  </a:cxn>
                  <a:cxn ang="0">
                    <a:pos x="csX679" y="csY679"/>
                  </a:cxn>
                  <a:cxn ang="0">
                    <a:pos x="csX680" y="csY680"/>
                  </a:cxn>
                  <a:cxn ang="0">
                    <a:pos x="csX681" y="csY681"/>
                  </a:cxn>
                  <a:cxn ang="0">
                    <a:pos x="csX682" y="csY682"/>
                  </a:cxn>
                  <a:cxn ang="0">
                    <a:pos x="csX683" y="csY683"/>
                  </a:cxn>
                  <a:cxn ang="0">
                    <a:pos x="csX684" y="csY684"/>
                  </a:cxn>
                  <a:cxn ang="0">
                    <a:pos x="csX685" y="csY685"/>
                  </a:cxn>
                  <a:cxn ang="0">
                    <a:pos x="csX686" y="csY686"/>
                  </a:cxn>
                  <a:cxn ang="0">
                    <a:pos x="csX687" y="csY687"/>
                  </a:cxn>
                  <a:cxn ang="0">
                    <a:pos x="csX688" y="csY688"/>
                  </a:cxn>
                  <a:cxn ang="0">
                    <a:pos x="csX689" y="csY689"/>
                  </a:cxn>
                  <a:cxn ang="0">
                    <a:pos x="csX690" y="csY690"/>
                  </a:cxn>
                  <a:cxn ang="0">
                    <a:pos x="csX691" y="csY691"/>
                  </a:cxn>
                  <a:cxn ang="0">
                    <a:pos x="csX692" y="csY692"/>
                  </a:cxn>
                  <a:cxn ang="0">
                    <a:pos x="csX693" y="csY693"/>
                  </a:cxn>
                  <a:cxn ang="0">
                    <a:pos x="csX694" y="csY694"/>
                  </a:cxn>
                  <a:cxn ang="0">
                    <a:pos x="csX695" y="csY695"/>
                  </a:cxn>
                  <a:cxn ang="0">
                    <a:pos x="csX696" y="csY696"/>
                  </a:cxn>
                  <a:cxn ang="0">
                    <a:pos x="csX697" y="csY697"/>
                  </a:cxn>
                  <a:cxn ang="0">
                    <a:pos x="csX698" y="csY698"/>
                  </a:cxn>
                  <a:cxn ang="0">
                    <a:pos x="csX699" y="csY699"/>
                  </a:cxn>
                  <a:cxn ang="0">
                    <a:pos x="csX700" y="csY700"/>
                  </a:cxn>
                  <a:cxn ang="0">
                    <a:pos x="csX701" y="csY701"/>
                  </a:cxn>
                  <a:cxn ang="0">
                    <a:pos x="csX702" y="csY702"/>
                  </a:cxn>
                  <a:cxn ang="0">
                    <a:pos x="csX703" y="csY703"/>
                  </a:cxn>
                  <a:cxn ang="0">
                    <a:pos x="csX704" y="csY704"/>
                  </a:cxn>
                  <a:cxn ang="0">
                    <a:pos x="csX705" y="csY705"/>
                  </a:cxn>
                  <a:cxn ang="0">
                    <a:pos x="csX706" y="csY706"/>
                  </a:cxn>
                  <a:cxn ang="0">
                    <a:pos x="csX707" y="csY707"/>
                  </a:cxn>
                  <a:cxn ang="0">
                    <a:pos x="csX708" y="csY708"/>
                  </a:cxn>
                  <a:cxn ang="0">
                    <a:pos x="csX709" y="csY709"/>
                  </a:cxn>
                  <a:cxn ang="0">
                    <a:pos x="csX710" y="csY710"/>
                  </a:cxn>
                  <a:cxn ang="0">
                    <a:pos x="csX711" y="csY711"/>
                  </a:cxn>
                  <a:cxn ang="0">
                    <a:pos x="csX712" y="csY712"/>
                  </a:cxn>
                  <a:cxn ang="0">
                    <a:pos x="csX713" y="csY713"/>
                  </a:cxn>
                  <a:cxn ang="0">
                    <a:pos x="csX714" y="csY714"/>
                  </a:cxn>
                  <a:cxn ang="0">
                    <a:pos x="csX715" y="csY715"/>
                  </a:cxn>
                  <a:cxn ang="0">
                    <a:pos x="csX716" y="csY716"/>
                  </a:cxn>
                  <a:cxn ang="0">
                    <a:pos x="csX717" y="csY717"/>
                  </a:cxn>
                  <a:cxn ang="0">
                    <a:pos x="csX718" y="csY718"/>
                  </a:cxn>
                  <a:cxn ang="0">
                    <a:pos x="csX719" y="csY719"/>
                  </a:cxn>
                  <a:cxn ang="0">
                    <a:pos x="csX720" y="csY720"/>
                  </a:cxn>
                  <a:cxn ang="0">
                    <a:pos x="csX721" y="csY721"/>
                  </a:cxn>
                  <a:cxn ang="0">
                    <a:pos x="csX722" y="csY722"/>
                  </a:cxn>
                  <a:cxn ang="0">
                    <a:pos x="csX723" y="csY723"/>
                  </a:cxn>
                  <a:cxn ang="0">
                    <a:pos x="csX724" y="csY724"/>
                  </a:cxn>
                  <a:cxn ang="0">
                    <a:pos x="csX725" y="csY725"/>
                  </a:cxn>
                  <a:cxn ang="0">
                    <a:pos x="csX726" y="csY726"/>
                  </a:cxn>
                  <a:cxn ang="0">
                    <a:pos x="csX727" y="csY727"/>
                  </a:cxn>
                  <a:cxn ang="0">
                    <a:pos x="csX728" y="csY728"/>
                  </a:cxn>
                  <a:cxn ang="0">
                    <a:pos x="csX729" y="csY729"/>
                  </a:cxn>
                  <a:cxn ang="0">
                    <a:pos x="csX730" y="csY730"/>
                  </a:cxn>
                  <a:cxn ang="0">
                    <a:pos x="csX731" y="csY731"/>
                  </a:cxn>
                  <a:cxn ang="0">
                    <a:pos x="csX732" y="csY732"/>
                  </a:cxn>
                  <a:cxn ang="0">
                    <a:pos x="csX733" y="csY733"/>
                  </a:cxn>
                  <a:cxn ang="0">
                    <a:pos x="csX734" y="csY734"/>
                  </a:cxn>
                  <a:cxn ang="0">
                    <a:pos x="csX735" y="csY735"/>
                  </a:cxn>
                  <a:cxn ang="0">
                    <a:pos x="csX736" y="csY736"/>
                  </a:cxn>
                  <a:cxn ang="0">
                    <a:pos x="csX737" y="csY737"/>
                  </a:cxn>
                  <a:cxn ang="0">
                    <a:pos x="csX738" y="csY738"/>
                  </a:cxn>
                  <a:cxn ang="0">
                    <a:pos x="csX739" y="csY739"/>
                  </a:cxn>
                  <a:cxn ang="0">
                    <a:pos x="csX740" y="csY740"/>
                  </a:cxn>
                  <a:cxn ang="0">
                    <a:pos x="csX741" y="csY741"/>
                  </a:cxn>
                  <a:cxn ang="0">
                    <a:pos x="csX742" y="csY742"/>
                  </a:cxn>
                  <a:cxn ang="0">
                    <a:pos x="csX743" y="csY743"/>
                  </a:cxn>
                  <a:cxn ang="0">
                    <a:pos x="csX744" y="csY744"/>
                  </a:cxn>
                  <a:cxn ang="0">
                    <a:pos x="csX745" y="csY745"/>
                  </a:cxn>
                  <a:cxn ang="0">
                    <a:pos x="csX746" y="csY746"/>
                  </a:cxn>
                  <a:cxn ang="0">
                    <a:pos x="csX747" y="csY747"/>
                  </a:cxn>
                  <a:cxn ang="0">
                    <a:pos x="csX748" y="csY748"/>
                  </a:cxn>
                  <a:cxn ang="0">
                    <a:pos x="csX749" y="csY749"/>
                  </a:cxn>
                  <a:cxn ang="0">
                    <a:pos x="csX750" y="csY750"/>
                  </a:cxn>
                  <a:cxn ang="0">
                    <a:pos x="csX751" y="csY751"/>
                  </a:cxn>
                  <a:cxn ang="0">
                    <a:pos x="csX752" y="csY752"/>
                  </a:cxn>
                  <a:cxn ang="0">
                    <a:pos x="csX753" y="csY753"/>
                  </a:cxn>
                  <a:cxn ang="0">
                    <a:pos x="csX754" y="csY754"/>
                  </a:cxn>
                  <a:cxn ang="0">
                    <a:pos x="csX755" y="csY755"/>
                  </a:cxn>
                  <a:cxn ang="0">
                    <a:pos x="csX756" y="csY756"/>
                  </a:cxn>
                  <a:cxn ang="0">
                    <a:pos x="csX757" y="csY757"/>
                  </a:cxn>
                  <a:cxn ang="0">
                    <a:pos x="csX758" y="csY758"/>
                  </a:cxn>
                  <a:cxn ang="0">
                    <a:pos x="csX759" y="csY759"/>
                  </a:cxn>
                  <a:cxn ang="0">
                    <a:pos x="csX760" y="csY760"/>
                  </a:cxn>
                  <a:cxn ang="0">
                    <a:pos x="csX761" y="csY761"/>
                  </a:cxn>
                  <a:cxn ang="0">
                    <a:pos x="csX762" y="csY762"/>
                  </a:cxn>
                  <a:cxn ang="0">
                    <a:pos x="csX763" y="csY763"/>
                  </a:cxn>
                  <a:cxn ang="0">
                    <a:pos x="csX764" y="csY764"/>
                  </a:cxn>
                  <a:cxn ang="0">
                    <a:pos x="csX765" y="csY765"/>
                  </a:cxn>
                  <a:cxn ang="0">
                    <a:pos x="csX766" y="csY766"/>
                  </a:cxn>
                  <a:cxn ang="0">
                    <a:pos x="csX767" y="csY767"/>
                  </a:cxn>
                  <a:cxn ang="0">
                    <a:pos x="csX768" y="csY768"/>
                  </a:cxn>
                  <a:cxn ang="0">
                    <a:pos x="csX769" y="csY769"/>
                  </a:cxn>
                  <a:cxn ang="0">
                    <a:pos x="csX770" y="csY770"/>
                  </a:cxn>
                  <a:cxn ang="0">
                    <a:pos x="csX771" y="csY771"/>
                  </a:cxn>
                  <a:cxn ang="0">
                    <a:pos x="csX772" y="csY772"/>
                  </a:cxn>
                  <a:cxn ang="0">
                    <a:pos x="csX773" y="csY773"/>
                  </a:cxn>
                  <a:cxn ang="0">
                    <a:pos x="csX774" y="csY774"/>
                  </a:cxn>
                  <a:cxn ang="0">
                    <a:pos x="csX775" y="csY775"/>
                  </a:cxn>
                  <a:cxn ang="0">
                    <a:pos x="csX776" y="csY776"/>
                  </a:cxn>
                  <a:cxn ang="0">
                    <a:pos x="csX777" y="csY777"/>
                  </a:cxn>
                  <a:cxn ang="0">
                    <a:pos x="csX778" y="csY778"/>
                  </a:cxn>
                  <a:cxn ang="0">
                    <a:pos x="csX779" y="csY779"/>
                  </a:cxn>
                  <a:cxn ang="0">
                    <a:pos x="csX780" y="csY780"/>
                  </a:cxn>
                  <a:cxn ang="0">
                    <a:pos x="csX781" y="csY781"/>
                  </a:cxn>
                  <a:cxn ang="0">
                    <a:pos x="csX782" y="csY782"/>
                  </a:cxn>
                  <a:cxn ang="0">
                    <a:pos x="csX783" y="csY783"/>
                  </a:cxn>
                  <a:cxn ang="0">
                    <a:pos x="csX784" y="csY784"/>
                  </a:cxn>
                  <a:cxn ang="0">
                    <a:pos x="csX785" y="csY785"/>
                  </a:cxn>
                  <a:cxn ang="0">
                    <a:pos x="csX786" y="csY786"/>
                  </a:cxn>
                  <a:cxn ang="0">
                    <a:pos x="csX787" y="csY787"/>
                  </a:cxn>
                  <a:cxn ang="0">
                    <a:pos x="csX788" y="csY788"/>
                  </a:cxn>
                  <a:cxn ang="0">
                    <a:pos x="csX789" y="csY789"/>
                  </a:cxn>
                  <a:cxn ang="0">
                    <a:pos x="csX790" y="csY790"/>
                  </a:cxn>
                  <a:cxn ang="0">
                    <a:pos x="csX791" y="csY791"/>
                  </a:cxn>
                  <a:cxn ang="0">
                    <a:pos x="csX792" y="csY792"/>
                  </a:cxn>
                  <a:cxn ang="0">
                    <a:pos x="csX793" y="csY793"/>
                  </a:cxn>
                  <a:cxn ang="0">
                    <a:pos x="csX794" y="csY794"/>
                  </a:cxn>
                  <a:cxn ang="0">
                    <a:pos x="csX795" y="csY795"/>
                  </a:cxn>
                  <a:cxn ang="0">
                    <a:pos x="csX796" y="csY796"/>
                  </a:cxn>
                  <a:cxn ang="0">
                    <a:pos x="csX797" y="csY797"/>
                  </a:cxn>
                  <a:cxn ang="0">
                    <a:pos x="csX798" y="csY798"/>
                  </a:cxn>
                  <a:cxn ang="0">
                    <a:pos x="csX799" y="csY799"/>
                  </a:cxn>
                  <a:cxn ang="0">
                    <a:pos x="csX800" y="csY800"/>
                  </a:cxn>
                  <a:cxn ang="0">
                    <a:pos x="csX801" y="csY801"/>
                  </a:cxn>
                  <a:cxn ang="0">
                    <a:pos x="csX802" y="csY802"/>
                  </a:cxn>
                  <a:cxn ang="0">
                    <a:pos x="csX803" y="csY803"/>
                  </a:cxn>
                  <a:cxn ang="0">
                    <a:pos x="csX804" y="csY804"/>
                  </a:cxn>
                  <a:cxn ang="0">
                    <a:pos x="csX805" y="csY805"/>
                  </a:cxn>
                  <a:cxn ang="0">
                    <a:pos x="csX806" y="csY806"/>
                  </a:cxn>
                  <a:cxn ang="0">
                    <a:pos x="csX807" y="csY807"/>
                  </a:cxn>
                  <a:cxn ang="0">
                    <a:pos x="csX808" y="csY808"/>
                  </a:cxn>
                  <a:cxn ang="0">
                    <a:pos x="csX809" y="csY809"/>
                  </a:cxn>
                  <a:cxn ang="0">
                    <a:pos x="csX810" y="csY810"/>
                  </a:cxn>
                  <a:cxn ang="0">
                    <a:pos x="csX811" y="csY811"/>
                  </a:cxn>
                  <a:cxn ang="0">
                    <a:pos x="csX812" y="csY812"/>
                  </a:cxn>
                  <a:cxn ang="0">
                    <a:pos x="csX813" y="csY813"/>
                  </a:cxn>
                  <a:cxn ang="0">
                    <a:pos x="csX814" y="csY814"/>
                  </a:cxn>
                  <a:cxn ang="0">
                    <a:pos x="csX815" y="csY815"/>
                  </a:cxn>
                  <a:cxn ang="0">
                    <a:pos x="csX816" y="csY816"/>
                  </a:cxn>
                  <a:cxn ang="0">
                    <a:pos x="csX817" y="csY817"/>
                  </a:cxn>
                  <a:cxn ang="0">
                    <a:pos x="csX818" y="csY818"/>
                  </a:cxn>
                  <a:cxn ang="0">
                    <a:pos x="csX819" y="csY819"/>
                  </a:cxn>
                  <a:cxn ang="0">
                    <a:pos x="csX820" y="csY820"/>
                  </a:cxn>
                  <a:cxn ang="0">
                    <a:pos x="csX821" y="csY821"/>
                  </a:cxn>
                  <a:cxn ang="0">
                    <a:pos x="csX822" y="csY822"/>
                  </a:cxn>
                  <a:cxn ang="0">
                    <a:pos x="csX823" y="csY823"/>
                  </a:cxn>
                  <a:cxn ang="0">
                    <a:pos x="csX824" y="csY824"/>
                  </a:cxn>
                  <a:cxn ang="0">
                    <a:pos x="csX825" y="csY825"/>
                  </a:cxn>
                  <a:cxn ang="0">
                    <a:pos x="csX826" y="csY826"/>
                  </a:cxn>
                  <a:cxn ang="0">
                    <a:pos x="csX827" y="csY827"/>
                  </a:cxn>
                  <a:cxn ang="0">
                    <a:pos x="csX828" y="csY828"/>
                  </a:cxn>
                  <a:cxn ang="0">
                    <a:pos x="csX829" y="csY829"/>
                  </a:cxn>
                  <a:cxn ang="0">
                    <a:pos x="csX830" y="csY830"/>
                  </a:cxn>
                  <a:cxn ang="0">
                    <a:pos x="csX831" y="csY831"/>
                  </a:cxn>
                  <a:cxn ang="0">
                    <a:pos x="csX832" y="csY832"/>
                  </a:cxn>
                  <a:cxn ang="0">
                    <a:pos x="csX833" y="csY833"/>
                  </a:cxn>
                  <a:cxn ang="0">
                    <a:pos x="csX834" y="csY834"/>
                  </a:cxn>
                  <a:cxn ang="0">
                    <a:pos x="csX835" y="csY835"/>
                  </a:cxn>
                  <a:cxn ang="0">
                    <a:pos x="csX836" y="csY836"/>
                  </a:cxn>
                  <a:cxn ang="0">
                    <a:pos x="csX837" y="csY837"/>
                  </a:cxn>
                  <a:cxn ang="0">
                    <a:pos x="csX838" y="csY838"/>
                  </a:cxn>
                  <a:cxn ang="0">
                    <a:pos x="csX839" y="csY839"/>
                  </a:cxn>
                  <a:cxn ang="0">
                    <a:pos x="csX840" y="csY840"/>
                  </a:cxn>
                  <a:cxn ang="0">
                    <a:pos x="csX841" y="csY841"/>
                  </a:cxn>
                  <a:cxn ang="0">
                    <a:pos x="csX842" y="csY842"/>
                  </a:cxn>
                  <a:cxn ang="0">
                    <a:pos x="csX843" y="csY843"/>
                  </a:cxn>
                  <a:cxn ang="0">
                    <a:pos x="csX844" y="csY844"/>
                  </a:cxn>
                  <a:cxn ang="0">
                    <a:pos x="csX845" y="csY845"/>
                  </a:cxn>
                  <a:cxn ang="0">
                    <a:pos x="csX846" y="csY846"/>
                  </a:cxn>
                  <a:cxn ang="0">
                    <a:pos x="csX847" y="csY847"/>
                  </a:cxn>
                  <a:cxn ang="0">
                    <a:pos x="csX848" y="csY848"/>
                  </a:cxn>
                  <a:cxn ang="0">
                    <a:pos x="csX849" y="csY849"/>
                  </a:cxn>
                  <a:cxn ang="0">
                    <a:pos x="csX850" y="csY850"/>
                  </a:cxn>
                  <a:cxn ang="0">
                    <a:pos x="csX851" y="csY851"/>
                  </a:cxn>
                  <a:cxn ang="0">
                    <a:pos x="csX852" y="csY852"/>
                  </a:cxn>
                  <a:cxn ang="0">
                    <a:pos x="csX853" y="csY853"/>
                  </a:cxn>
                  <a:cxn ang="0">
                    <a:pos x="csX854" y="csY854"/>
                  </a:cxn>
                  <a:cxn ang="0">
                    <a:pos x="csX855" y="csY855"/>
                  </a:cxn>
                  <a:cxn ang="0">
                    <a:pos x="csX856" y="csY856"/>
                  </a:cxn>
                  <a:cxn ang="0">
                    <a:pos x="csX857" y="csY857"/>
                  </a:cxn>
                  <a:cxn ang="0">
                    <a:pos x="csX858" y="csY858"/>
                  </a:cxn>
                  <a:cxn ang="0">
                    <a:pos x="csX859" y="csY859"/>
                  </a:cxn>
                  <a:cxn ang="0">
                    <a:pos x="csX860" y="csY860"/>
                  </a:cxn>
                  <a:cxn ang="0">
                    <a:pos x="csX861" y="csY861"/>
                  </a:cxn>
                  <a:cxn ang="0">
                    <a:pos x="csX862" y="csY862"/>
                  </a:cxn>
                  <a:cxn ang="0">
                    <a:pos x="csX863" y="csY863"/>
                  </a:cxn>
                  <a:cxn ang="0">
                    <a:pos x="csX864" y="csY864"/>
                  </a:cxn>
                  <a:cxn ang="0">
                    <a:pos x="csX865" y="csY865"/>
                  </a:cxn>
                  <a:cxn ang="0">
                    <a:pos x="csX866" y="csY866"/>
                  </a:cxn>
                  <a:cxn ang="0">
                    <a:pos x="csX867" y="csY867"/>
                  </a:cxn>
                  <a:cxn ang="0">
                    <a:pos x="csX868" y="csY868"/>
                  </a:cxn>
                  <a:cxn ang="0">
                    <a:pos x="csX869" y="csY869"/>
                  </a:cxn>
                  <a:cxn ang="0">
                    <a:pos x="csX870" y="csY870"/>
                  </a:cxn>
                  <a:cxn ang="0">
                    <a:pos x="csX871" y="csY871"/>
                  </a:cxn>
                  <a:cxn ang="0">
                    <a:pos x="csX872" y="csY872"/>
                  </a:cxn>
                  <a:cxn ang="0">
                    <a:pos x="csX873" y="csY873"/>
                  </a:cxn>
                  <a:cxn ang="0">
                    <a:pos x="csX874" y="csY874"/>
                  </a:cxn>
                  <a:cxn ang="0">
                    <a:pos x="csX875" y="csY875"/>
                  </a:cxn>
                  <a:cxn ang="0">
                    <a:pos x="csX876" y="csY876"/>
                  </a:cxn>
                  <a:cxn ang="0">
                    <a:pos x="csX877" y="csY877"/>
                  </a:cxn>
                  <a:cxn ang="0">
                    <a:pos x="csX878" y="csY878"/>
                  </a:cxn>
                  <a:cxn ang="0">
                    <a:pos x="csX879" y="csY879"/>
                  </a:cxn>
                  <a:cxn ang="0">
                    <a:pos x="csX880" y="csY880"/>
                  </a:cxn>
                  <a:cxn ang="0">
                    <a:pos x="csX881" y="csY881"/>
                  </a:cxn>
                  <a:cxn ang="0">
                    <a:pos x="csX882" y="csY882"/>
                  </a:cxn>
                  <a:cxn ang="0">
                    <a:pos x="csX883" y="csY883"/>
                  </a:cxn>
                  <a:cxn ang="0">
                    <a:pos x="csX884" y="csY884"/>
                  </a:cxn>
                  <a:cxn ang="0">
                    <a:pos x="csX885" y="csY885"/>
                  </a:cxn>
                  <a:cxn ang="0">
                    <a:pos x="csX886" y="csY886"/>
                  </a:cxn>
                  <a:cxn ang="0">
                    <a:pos x="csX887" y="csY887"/>
                  </a:cxn>
                  <a:cxn ang="0">
                    <a:pos x="csX888" y="csY888"/>
                  </a:cxn>
                  <a:cxn ang="0">
                    <a:pos x="csX889" y="csY889"/>
                  </a:cxn>
                  <a:cxn ang="0">
                    <a:pos x="csX890" y="csY890"/>
                  </a:cxn>
                  <a:cxn ang="0">
                    <a:pos x="csX891" y="csY891"/>
                  </a:cxn>
                  <a:cxn ang="0">
                    <a:pos x="csX892" y="csY892"/>
                  </a:cxn>
                  <a:cxn ang="0">
                    <a:pos x="csX893" y="csY893"/>
                  </a:cxn>
                  <a:cxn ang="0">
                    <a:pos x="csX894" y="csY894"/>
                  </a:cxn>
                  <a:cxn ang="0">
                    <a:pos x="csX895" y="csY895"/>
                  </a:cxn>
                  <a:cxn ang="0">
                    <a:pos x="csX896" y="csY896"/>
                  </a:cxn>
                  <a:cxn ang="0">
                    <a:pos x="csX897" y="csY897"/>
                  </a:cxn>
                  <a:cxn ang="0">
                    <a:pos x="csX898" y="csY898"/>
                  </a:cxn>
                  <a:cxn ang="0">
                    <a:pos x="csX899" y="csY899"/>
                  </a:cxn>
                  <a:cxn ang="0">
                    <a:pos x="csX900" y="csY900"/>
                  </a:cxn>
                  <a:cxn ang="0">
                    <a:pos x="csX901" y="csY901"/>
                  </a:cxn>
                  <a:cxn ang="0">
                    <a:pos x="csX902" y="csY902"/>
                  </a:cxn>
                  <a:cxn ang="0">
                    <a:pos x="csX903" y="csY903"/>
                  </a:cxn>
                  <a:cxn ang="0">
                    <a:pos x="csX904" y="csY904"/>
                  </a:cxn>
                  <a:cxn ang="0">
                    <a:pos x="csX905" y="csY905"/>
                  </a:cxn>
                  <a:cxn ang="0">
                    <a:pos x="csX906" y="csY906"/>
                  </a:cxn>
                  <a:cxn ang="0">
                    <a:pos x="csX907" y="csY907"/>
                  </a:cxn>
                  <a:cxn ang="0">
                    <a:pos x="csX908" y="csY908"/>
                  </a:cxn>
                  <a:cxn ang="0">
                    <a:pos x="csX909" y="csY909"/>
                  </a:cxn>
                  <a:cxn ang="0">
                    <a:pos x="csX910" y="csY910"/>
                  </a:cxn>
                  <a:cxn ang="0">
                    <a:pos x="csX911" y="csY911"/>
                  </a:cxn>
                  <a:cxn ang="0">
                    <a:pos x="csX912" y="csY912"/>
                  </a:cxn>
                  <a:cxn ang="0">
                    <a:pos x="csX913" y="csY913"/>
                  </a:cxn>
                  <a:cxn ang="0">
                    <a:pos x="csX914" y="csY914"/>
                  </a:cxn>
                  <a:cxn ang="0">
                    <a:pos x="csX915" y="csY915"/>
                  </a:cxn>
                  <a:cxn ang="0">
                    <a:pos x="csX916" y="csY916"/>
                  </a:cxn>
                  <a:cxn ang="0">
                    <a:pos x="csX917" y="csY917"/>
                  </a:cxn>
                  <a:cxn ang="0">
                    <a:pos x="csX918" y="csY918"/>
                  </a:cxn>
                  <a:cxn ang="0">
                    <a:pos x="csX919" y="csY919"/>
                  </a:cxn>
                  <a:cxn ang="0">
                    <a:pos x="csX920" y="csY920"/>
                  </a:cxn>
                  <a:cxn ang="0">
                    <a:pos x="csX921" y="csY921"/>
                  </a:cxn>
                  <a:cxn ang="0">
                    <a:pos x="csX922" y="csY922"/>
                  </a:cxn>
                  <a:cxn ang="0">
                    <a:pos x="csX923" y="csY923"/>
                  </a:cxn>
                  <a:cxn ang="0">
                    <a:pos x="csX924" y="csY924"/>
                  </a:cxn>
                  <a:cxn ang="0">
                    <a:pos x="csX925" y="csY925"/>
                  </a:cxn>
                  <a:cxn ang="0">
                    <a:pos x="csX926" y="csY926"/>
                  </a:cxn>
                  <a:cxn ang="0">
                    <a:pos x="csX927" y="csY927"/>
                  </a:cxn>
                  <a:cxn ang="0">
                    <a:pos x="csX928" y="csY928"/>
                  </a:cxn>
                  <a:cxn ang="0">
                    <a:pos x="csX929" y="csY929"/>
                  </a:cxn>
                  <a:cxn ang="0">
                    <a:pos x="csX930" y="csY930"/>
                  </a:cxn>
                  <a:cxn ang="0">
                    <a:pos x="csX931" y="csY931"/>
                  </a:cxn>
                  <a:cxn ang="0">
                    <a:pos x="csX932" y="csY932"/>
                  </a:cxn>
                  <a:cxn ang="0">
                    <a:pos x="csX933" y="csY933"/>
                  </a:cxn>
                  <a:cxn ang="0">
                    <a:pos x="csX934" y="csY934"/>
                  </a:cxn>
                  <a:cxn ang="0">
                    <a:pos x="csX935" y="csY935"/>
                  </a:cxn>
                  <a:cxn ang="0">
                    <a:pos x="csX936" y="csY936"/>
                  </a:cxn>
                  <a:cxn ang="0">
                    <a:pos x="csX937" y="csY937"/>
                  </a:cxn>
                  <a:cxn ang="0">
                    <a:pos x="csX938" y="csY938"/>
                  </a:cxn>
                  <a:cxn ang="0">
                    <a:pos x="csX939" y="csY939"/>
                  </a:cxn>
                  <a:cxn ang="0">
                    <a:pos x="csX940" y="csY940"/>
                  </a:cxn>
                  <a:cxn ang="0">
                    <a:pos x="csX941" y="csY941"/>
                  </a:cxn>
                  <a:cxn ang="0">
                    <a:pos x="csX942" y="csY942"/>
                  </a:cxn>
                  <a:cxn ang="0">
                    <a:pos x="csX943" y="csY943"/>
                  </a:cxn>
                  <a:cxn ang="0">
                    <a:pos x="csX944" y="csY944"/>
                  </a:cxn>
                  <a:cxn ang="0">
                    <a:pos x="csX945" y="csY945"/>
                  </a:cxn>
                  <a:cxn ang="0">
                    <a:pos x="csX946" y="csY946"/>
                  </a:cxn>
                  <a:cxn ang="0">
                    <a:pos x="csX947" y="csY947"/>
                  </a:cxn>
                  <a:cxn ang="0">
                    <a:pos x="csX948" y="csY948"/>
                  </a:cxn>
                  <a:cxn ang="0">
                    <a:pos x="csX949" y="csY949"/>
                  </a:cxn>
                  <a:cxn ang="0">
                    <a:pos x="csX950" y="csY950"/>
                  </a:cxn>
                  <a:cxn ang="0">
                    <a:pos x="csX951" y="csY951"/>
                  </a:cxn>
                  <a:cxn ang="0">
                    <a:pos x="csX952" y="csY952"/>
                  </a:cxn>
                  <a:cxn ang="0">
                    <a:pos x="csX953" y="csY953"/>
                  </a:cxn>
                  <a:cxn ang="0">
                    <a:pos x="csX954" y="csY954"/>
                  </a:cxn>
                  <a:cxn ang="0">
                    <a:pos x="csX955" y="csY955"/>
                  </a:cxn>
                  <a:cxn ang="0">
                    <a:pos x="csX956" y="csY956"/>
                  </a:cxn>
                  <a:cxn ang="0">
                    <a:pos x="csX957" y="csY957"/>
                  </a:cxn>
                  <a:cxn ang="0">
                    <a:pos x="csX958" y="csY958"/>
                  </a:cxn>
                  <a:cxn ang="0">
                    <a:pos x="csX959" y="csY959"/>
                  </a:cxn>
                  <a:cxn ang="0">
                    <a:pos x="csX960" y="csY960"/>
                  </a:cxn>
                  <a:cxn ang="0">
                    <a:pos x="csX961" y="csY961"/>
                  </a:cxn>
                  <a:cxn ang="0">
                    <a:pos x="csX962" y="csY962"/>
                  </a:cxn>
                  <a:cxn ang="0">
                    <a:pos x="csX963" y="csY963"/>
                  </a:cxn>
                  <a:cxn ang="0">
                    <a:pos x="csX964" y="csY964"/>
                  </a:cxn>
                  <a:cxn ang="0">
                    <a:pos x="csX965" y="csY965"/>
                  </a:cxn>
                  <a:cxn ang="0">
                    <a:pos x="csX966" y="csY966"/>
                  </a:cxn>
                  <a:cxn ang="0">
                    <a:pos x="csX967" y="csY967"/>
                  </a:cxn>
                  <a:cxn ang="0">
                    <a:pos x="csX968" y="csY968"/>
                  </a:cxn>
                  <a:cxn ang="0">
                    <a:pos x="csX969" y="csY969"/>
                  </a:cxn>
                  <a:cxn ang="0">
                    <a:pos x="csX970" y="csY970"/>
                  </a:cxn>
                  <a:cxn ang="0">
                    <a:pos x="csX971" y="csY971"/>
                  </a:cxn>
                  <a:cxn ang="0">
                    <a:pos x="csX972" y="csY972"/>
                  </a:cxn>
                  <a:cxn ang="0">
                    <a:pos x="csX973" y="csY973"/>
                  </a:cxn>
                  <a:cxn ang="0">
                    <a:pos x="csX974" y="csY974"/>
                  </a:cxn>
                  <a:cxn ang="0">
                    <a:pos x="csX975" y="csY975"/>
                  </a:cxn>
                  <a:cxn ang="0">
                    <a:pos x="csX976" y="csY976"/>
                  </a:cxn>
                  <a:cxn ang="0">
                    <a:pos x="csX977" y="csY977"/>
                  </a:cxn>
                  <a:cxn ang="0">
                    <a:pos x="csX978" y="csY978"/>
                  </a:cxn>
                  <a:cxn ang="0">
                    <a:pos x="csX979" y="csY979"/>
                  </a:cxn>
                  <a:cxn ang="0">
                    <a:pos x="csX980" y="csY980"/>
                  </a:cxn>
                  <a:cxn ang="0">
                    <a:pos x="csX981" y="csY981"/>
                  </a:cxn>
                  <a:cxn ang="0">
                    <a:pos x="csX982" y="csY982"/>
                  </a:cxn>
                  <a:cxn ang="0">
                    <a:pos x="csX983" y="csY983"/>
                  </a:cxn>
                  <a:cxn ang="0">
                    <a:pos x="csX984" y="csY984"/>
                  </a:cxn>
                  <a:cxn ang="0">
                    <a:pos x="csX985" y="csY985"/>
                  </a:cxn>
                  <a:cxn ang="0">
                    <a:pos x="csX986" y="csY986"/>
                  </a:cxn>
                  <a:cxn ang="0">
                    <a:pos x="csX987" y="csY987"/>
                  </a:cxn>
                  <a:cxn ang="0">
                    <a:pos x="csX988" y="csY988"/>
                  </a:cxn>
                  <a:cxn ang="0">
                    <a:pos x="csX989" y="csY989"/>
                  </a:cxn>
                  <a:cxn ang="0">
                    <a:pos x="csX990" y="csY990"/>
                  </a:cxn>
                  <a:cxn ang="0">
                    <a:pos x="csX991" y="csY991"/>
                  </a:cxn>
                  <a:cxn ang="0">
                    <a:pos x="csX992" y="csY992"/>
                  </a:cxn>
                  <a:cxn ang="0">
                    <a:pos x="csX993" y="csY993"/>
                  </a:cxn>
                  <a:cxn ang="0">
                    <a:pos x="csX994" y="csY994"/>
                  </a:cxn>
                  <a:cxn ang="0">
                    <a:pos x="csX995" y="csY995"/>
                  </a:cxn>
                  <a:cxn ang="0">
                    <a:pos x="csX996" y="csY996"/>
                  </a:cxn>
                  <a:cxn ang="0">
                    <a:pos x="csX997" y="csY997"/>
                  </a:cxn>
                  <a:cxn ang="0">
                    <a:pos x="csX998" y="csY998"/>
                  </a:cxn>
                  <a:cxn ang="0">
                    <a:pos x="csX999" y="csY999"/>
                  </a:cxn>
                  <a:cxn ang="0">
                    <a:pos x="csX1000" y="csY1000"/>
                  </a:cxn>
                  <a:cxn ang="0">
                    <a:pos x="csX1001" y="csY1001"/>
                  </a:cxn>
                  <a:cxn ang="0">
                    <a:pos x="csX1002" y="csY1002"/>
                  </a:cxn>
                  <a:cxn ang="0">
                    <a:pos x="csX1003" y="csY1003"/>
                  </a:cxn>
                  <a:cxn ang="0">
                    <a:pos x="csX1004" y="csY1004"/>
                  </a:cxn>
                  <a:cxn ang="0">
                    <a:pos x="csX1005" y="csY1005"/>
                  </a:cxn>
                  <a:cxn ang="0">
                    <a:pos x="csX1006" y="csY1006"/>
                  </a:cxn>
                  <a:cxn ang="0">
                    <a:pos x="csX1007" y="csY1007"/>
                  </a:cxn>
                  <a:cxn ang="0">
                    <a:pos x="csX1008" y="csY1008"/>
                  </a:cxn>
                  <a:cxn ang="0">
                    <a:pos x="csX1009" y="csY1009"/>
                  </a:cxn>
                  <a:cxn ang="0">
                    <a:pos x="csX1010" y="csY1010"/>
                  </a:cxn>
                  <a:cxn ang="0">
                    <a:pos x="csX1011" y="csY1011"/>
                  </a:cxn>
                  <a:cxn ang="0">
                    <a:pos x="csX1012" y="csY1012"/>
                  </a:cxn>
                  <a:cxn ang="0">
                    <a:pos x="csX1013" y="csY1013"/>
                  </a:cxn>
                  <a:cxn ang="0">
                    <a:pos x="csX1014" y="csY1014"/>
                  </a:cxn>
                  <a:cxn ang="0">
                    <a:pos x="csX1015" y="csY1015"/>
                  </a:cxn>
                  <a:cxn ang="0">
                    <a:pos x="csX1016" y="csY1016"/>
                  </a:cxn>
                  <a:cxn ang="0">
                    <a:pos x="csX1017" y="csY1017"/>
                  </a:cxn>
                  <a:cxn ang="0">
                    <a:pos x="csX1018" y="csY1018"/>
                  </a:cxn>
                  <a:cxn ang="0">
                    <a:pos x="csX1019" y="csY1019"/>
                  </a:cxn>
                  <a:cxn ang="0">
                    <a:pos x="csX1020" y="csY1020"/>
                  </a:cxn>
                  <a:cxn ang="0">
                    <a:pos x="csX1021" y="csY1021"/>
                  </a:cxn>
                  <a:cxn ang="0">
                    <a:pos x="csX1022" y="csY1022"/>
                  </a:cxn>
                  <a:cxn ang="0">
                    <a:pos x="csX1023" y="csY1023"/>
                  </a:cxn>
                  <a:cxn ang="0">
                    <a:pos x="csX1024" y="csY1024"/>
                  </a:cxn>
                  <a:cxn ang="0">
                    <a:pos x="csX1025" y="csY1025"/>
                  </a:cxn>
                  <a:cxn ang="0">
                    <a:pos x="csX1026" y="csY1026"/>
                  </a:cxn>
                  <a:cxn ang="0">
                    <a:pos x="csX1027" y="csY1027"/>
                  </a:cxn>
                  <a:cxn ang="0">
                    <a:pos x="csX1028" y="csY1028"/>
                  </a:cxn>
                  <a:cxn ang="0">
                    <a:pos x="csX1029" y="csY1029"/>
                  </a:cxn>
                  <a:cxn ang="0">
                    <a:pos x="csX1030" y="csY1030"/>
                  </a:cxn>
                  <a:cxn ang="0">
                    <a:pos x="csX1031" y="csY1031"/>
                  </a:cxn>
                  <a:cxn ang="0">
                    <a:pos x="csX1032" y="csY1032"/>
                  </a:cxn>
                  <a:cxn ang="0">
                    <a:pos x="csX1033" y="csY1033"/>
                  </a:cxn>
                  <a:cxn ang="0">
                    <a:pos x="csX1034" y="csY1034"/>
                  </a:cxn>
                  <a:cxn ang="0">
                    <a:pos x="csX1035" y="csY1035"/>
                  </a:cxn>
                  <a:cxn ang="0">
                    <a:pos x="csX1036" y="csY1036"/>
                  </a:cxn>
                  <a:cxn ang="0">
                    <a:pos x="csX1037" y="csY1037"/>
                  </a:cxn>
                  <a:cxn ang="0">
                    <a:pos x="csX1038" y="csY1038"/>
                  </a:cxn>
                  <a:cxn ang="0">
                    <a:pos x="csX1039" y="csY1039"/>
                  </a:cxn>
                  <a:cxn ang="0">
                    <a:pos x="csX1040" y="csY1040"/>
                  </a:cxn>
                  <a:cxn ang="0">
                    <a:pos x="csX1041" y="csY1041"/>
                  </a:cxn>
                  <a:cxn ang="0">
                    <a:pos x="csX1042" y="csY1042"/>
                  </a:cxn>
                  <a:cxn ang="0">
                    <a:pos x="csX1043" y="csY1043"/>
                  </a:cxn>
                  <a:cxn ang="0">
                    <a:pos x="csX1044" y="csY1044"/>
                  </a:cxn>
                  <a:cxn ang="0">
                    <a:pos x="csX1045" y="csY1045"/>
                  </a:cxn>
                  <a:cxn ang="0">
                    <a:pos x="csX1046" y="csY1046"/>
                  </a:cxn>
                  <a:cxn ang="0">
                    <a:pos x="csX1047" y="csY1047"/>
                  </a:cxn>
                  <a:cxn ang="0">
                    <a:pos x="csX1048" y="csY1048"/>
                  </a:cxn>
                  <a:cxn ang="0">
                    <a:pos x="csX1049" y="csY1049"/>
                  </a:cxn>
                  <a:cxn ang="0">
                    <a:pos x="csX1050" y="csY1050"/>
                  </a:cxn>
                  <a:cxn ang="0">
                    <a:pos x="csX1051" y="csY1051"/>
                  </a:cxn>
                  <a:cxn ang="0">
                    <a:pos x="csX1052" y="csY1052"/>
                  </a:cxn>
                  <a:cxn ang="0">
                    <a:pos x="csX1053" y="csY1053"/>
                  </a:cxn>
                  <a:cxn ang="0">
                    <a:pos x="csX1054" y="csY1054"/>
                  </a:cxn>
                  <a:cxn ang="0">
                    <a:pos x="csX1055" y="csY1055"/>
                  </a:cxn>
                  <a:cxn ang="0">
                    <a:pos x="csX1056" y="csY1056"/>
                  </a:cxn>
                  <a:cxn ang="0">
                    <a:pos x="csX1057" y="csY1057"/>
                  </a:cxn>
                  <a:cxn ang="0">
                    <a:pos x="csX1058" y="csY1058"/>
                  </a:cxn>
                  <a:cxn ang="0">
                    <a:pos x="csX1059" y="csY1059"/>
                  </a:cxn>
                  <a:cxn ang="0">
                    <a:pos x="csX1060" y="csY1060"/>
                  </a:cxn>
                  <a:cxn ang="0">
                    <a:pos x="csX1061" y="csY1061"/>
                  </a:cxn>
                  <a:cxn ang="0">
                    <a:pos x="csX1062" y="csY1062"/>
                  </a:cxn>
                  <a:cxn ang="0">
                    <a:pos x="csX1063" y="csY1063"/>
                  </a:cxn>
                  <a:cxn ang="0">
                    <a:pos x="csX1064" y="csY1064"/>
                  </a:cxn>
                  <a:cxn ang="0">
                    <a:pos x="csX1065" y="csY1065"/>
                  </a:cxn>
                  <a:cxn ang="0">
                    <a:pos x="csX1066" y="csY1066"/>
                  </a:cxn>
                  <a:cxn ang="0">
                    <a:pos x="csX1067" y="csY1067"/>
                  </a:cxn>
                  <a:cxn ang="0">
                    <a:pos x="csX1068" y="csY1068"/>
                  </a:cxn>
                  <a:cxn ang="0">
                    <a:pos x="csX1069" y="csY1069"/>
                  </a:cxn>
                  <a:cxn ang="0">
                    <a:pos x="csX1070" y="csY1070"/>
                  </a:cxn>
                  <a:cxn ang="0">
                    <a:pos x="csX1071" y="csY1071"/>
                  </a:cxn>
                  <a:cxn ang="0">
                    <a:pos x="csX1072" y="csY1072"/>
                  </a:cxn>
                  <a:cxn ang="0">
                    <a:pos x="csX1073" y="csY1073"/>
                  </a:cxn>
                  <a:cxn ang="0">
                    <a:pos x="csX1074" y="csY1074"/>
                  </a:cxn>
                  <a:cxn ang="0">
                    <a:pos x="csX1075" y="csY1075"/>
                  </a:cxn>
                  <a:cxn ang="0">
                    <a:pos x="csX1076" y="csY1076"/>
                  </a:cxn>
                  <a:cxn ang="0">
                    <a:pos x="csX1077" y="csY1077"/>
                  </a:cxn>
                  <a:cxn ang="0">
                    <a:pos x="csX1078" y="csY1078"/>
                  </a:cxn>
                  <a:cxn ang="0">
                    <a:pos x="csX1079" y="csY1079"/>
                  </a:cxn>
                  <a:cxn ang="0">
                    <a:pos x="csX1080" y="csY1080"/>
                  </a:cxn>
                  <a:cxn ang="0">
                    <a:pos x="csX1081" y="csY1081"/>
                  </a:cxn>
                  <a:cxn ang="0">
                    <a:pos x="csX1082" y="csY1082"/>
                  </a:cxn>
                  <a:cxn ang="0">
                    <a:pos x="csX1083" y="csY1083"/>
                  </a:cxn>
                  <a:cxn ang="0">
                    <a:pos x="csX1084" y="csY1084"/>
                  </a:cxn>
                  <a:cxn ang="0">
                    <a:pos x="csX1085" y="csY1085"/>
                  </a:cxn>
                  <a:cxn ang="0">
                    <a:pos x="csX1086" y="csY1086"/>
                  </a:cxn>
                  <a:cxn ang="0">
                    <a:pos x="csX1087" y="csY1087"/>
                  </a:cxn>
                  <a:cxn ang="0">
                    <a:pos x="csX1088" y="csY1088"/>
                  </a:cxn>
                  <a:cxn ang="0">
                    <a:pos x="csX1089" y="csY1089"/>
                  </a:cxn>
                  <a:cxn ang="0">
                    <a:pos x="csX1090" y="csY1090"/>
                  </a:cxn>
                  <a:cxn ang="0">
                    <a:pos x="csX1091" y="csY1091"/>
                  </a:cxn>
                  <a:cxn ang="0">
                    <a:pos x="csX1092" y="csY1092"/>
                  </a:cxn>
                  <a:cxn ang="0">
                    <a:pos x="csX1093" y="csY1093"/>
                  </a:cxn>
                  <a:cxn ang="0">
                    <a:pos x="csX1094" y="csY1094"/>
                  </a:cxn>
                  <a:cxn ang="0">
                    <a:pos x="csX1095" y="csY1095"/>
                  </a:cxn>
                  <a:cxn ang="0">
                    <a:pos x="csX1096" y="csY1096"/>
                  </a:cxn>
                  <a:cxn ang="0">
                    <a:pos x="csX1097" y="csY1097"/>
                  </a:cxn>
                  <a:cxn ang="0">
                    <a:pos x="csX1098" y="csY1098"/>
                  </a:cxn>
                  <a:cxn ang="0">
                    <a:pos x="csX1099" y="csY1099"/>
                  </a:cxn>
                  <a:cxn ang="0">
                    <a:pos x="csX1100" y="csY1100"/>
                  </a:cxn>
                  <a:cxn ang="0">
                    <a:pos x="csX1101" y="csY1101"/>
                  </a:cxn>
                  <a:cxn ang="0">
                    <a:pos x="csX1102" y="csY1102"/>
                  </a:cxn>
                  <a:cxn ang="0">
                    <a:pos x="csX1103" y="csY1103"/>
                  </a:cxn>
                  <a:cxn ang="0">
                    <a:pos x="csX1104" y="csY1104"/>
                  </a:cxn>
                  <a:cxn ang="0">
                    <a:pos x="csX1105" y="csY1105"/>
                  </a:cxn>
                  <a:cxn ang="0">
                    <a:pos x="csX1106" y="csY1106"/>
                  </a:cxn>
                  <a:cxn ang="0">
                    <a:pos x="csX1107" y="csY1107"/>
                  </a:cxn>
                  <a:cxn ang="0">
                    <a:pos x="csX1108" y="csY1108"/>
                  </a:cxn>
                  <a:cxn ang="0">
                    <a:pos x="csX1109" y="csY1109"/>
                  </a:cxn>
                  <a:cxn ang="0">
                    <a:pos x="csX1110" y="csY1110"/>
                  </a:cxn>
                  <a:cxn ang="0">
                    <a:pos x="csX1111" y="csY1111"/>
                  </a:cxn>
                  <a:cxn ang="0">
                    <a:pos x="csX1112" y="csY1112"/>
                  </a:cxn>
                  <a:cxn ang="0">
                    <a:pos x="csX1113" y="csY1113"/>
                  </a:cxn>
                  <a:cxn ang="0">
                    <a:pos x="csX1114" y="csY1114"/>
                  </a:cxn>
                  <a:cxn ang="0">
                    <a:pos x="csX1115" y="csY1115"/>
                  </a:cxn>
                  <a:cxn ang="0">
                    <a:pos x="csX1116" y="csY1116"/>
                  </a:cxn>
                  <a:cxn ang="0">
                    <a:pos x="csX1117" y="csY1117"/>
                  </a:cxn>
                  <a:cxn ang="0">
                    <a:pos x="csX1118" y="csY1118"/>
                  </a:cxn>
                  <a:cxn ang="0">
                    <a:pos x="csX1119" y="csY1119"/>
                  </a:cxn>
                  <a:cxn ang="0">
                    <a:pos x="csX1120" y="csY1120"/>
                  </a:cxn>
                  <a:cxn ang="0">
                    <a:pos x="csX1121" y="csY1121"/>
                  </a:cxn>
                  <a:cxn ang="0">
                    <a:pos x="csX1122" y="csY1122"/>
                  </a:cxn>
                  <a:cxn ang="0">
                    <a:pos x="csX1123" y="csY1123"/>
                  </a:cxn>
                  <a:cxn ang="0">
                    <a:pos x="csX1124" y="csY1124"/>
                  </a:cxn>
                  <a:cxn ang="0">
                    <a:pos x="csX1125" y="csY1125"/>
                  </a:cxn>
                  <a:cxn ang="0">
                    <a:pos x="csX1126" y="csY1126"/>
                  </a:cxn>
                  <a:cxn ang="0">
                    <a:pos x="csX1127" y="csY1127"/>
                  </a:cxn>
                  <a:cxn ang="0">
                    <a:pos x="csX1128" y="csY1128"/>
                  </a:cxn>
                  <a:cxn ang="0">
                    <a:pos x="csX1129" y="csY1129"/>
                  </a:cxn>
                  <a:cxn ang="0">
                    <a:pos x="csX1130" y="csY1130"/>
                  </a:cxn>
                  <a:cxn ang="0">
                    <a:pos x="csX1131" y="csY1131"/>
                  </a:cxn>
                  <a:cxn ang="0">
                    <a:pos x="csX1132" y="csY1132"/>
                  </a:cxn>
                  <a:cxn ang="0">
                    <a:pos x="csX1133" y="csY1133"/>
                  </a:cxn>
                  <a:cxn ang="0">
                    <a:pos x="csX1134" y="csY1134"/>
                  </a:cxn>
                  <a:cxn ang="0">
                    <a:pos x="csX1135" y="csY1135"/>
                  </a:cxn>
                  <a:cxn ang="0">
                    <a:pos x="csX1136" y="csY1136"/>
                  </a:cxn>
                  <a:cxn ang="0">
                    <a:pos x="csX1137" y="csY1137"/>
                  </a:cxn>
                  <a:cxn ang="0">
                    <a:pos x="csX1138" y="csY1138"/>
                  </a:cxn>
                  <a:cxn ang="0">
                    <a:pos x="csX1139" y="csY1139"/>
                  </a:cxn>
                  <a:cxn ang="0">
                    <a:pos x="csX1140" y="csY1140"/>
                  </a:cxn>
                  <a:cxn ang="0">
                    <a:pos x="csX1141" y="csY1141"/>
                  </a:cxn>
                  <a:cxn ang="0">
                    <a:pos x="csX1142" y="csY1142"/>
                  </a:cxn>
                  <a:cxn ang="0">
                    <a:pos x="csX1143" y="csY1143"/>
                  </a:cxn>
                  <a:cxn ang="0">
                    <a:pos x="csX1144" y="csY1144"/>
                  </a:cxn>
                  <a:cxn ang="0">
                    <a:pos x="csX1145" y="csY1145"/>
                  </a:cxn>
                  <a:cxn ang="0">
                    <a:pos x="csX1146" y="csY1146"/>
                  </a:cxn>
                  <a:cxn ang="0">
                    <a:pos x="csX1147" y="csY1147"/>
                  </a:cxn>
                  <a:cxn ang="0">
                    <a:pos x="csX1148" y="csY1148"/>
                  </a:cxn>
                  <a:cxn ang="0">
                    <a:pos x="csX1149" y="csY1149"/>
                  </a:cxn>
                  <a:cxn ang="0">
                    <a:pos x="csX1150" y="csY1150"/>
                  </a:cxn>
                  <a:cxn ang="0">
                    <a:pos x="csX1151" y="csY1151"/>
                  </a:cxn>
                  <a:cxn ang="0">
                    <a:pos x="csX1152" y="csY1152"/>
                  </a:cxn>
                  <a:cxn ang="0">
                    <a:pos x="csX1153" y="csY1153"/>
                  </a:cxn>
                  <a:cxn ang="0">
                    <a:pos x="csX1154" y="csY1154"/>
                  </a:cxn>
                  <a:cxn ang="0">
                    <a:pos x="csX1155" y="csY1155"/>
                  </a:cxn>
                  <a:cxn ang="0">
                    <a:pos x="csX1156" y="csY1156"/>
                  </a:cxn>
                  <a:cxn ang="0">
                    <a:pos x="csX1157" y="csY1157"/>
                  </a:cxn>
                  <a:cxn ang="0">
                    <a:pos x="csX1158" y="csY1158"/>
                  </a:cxn>
                  <a:cxn ang="0">
                    <a:pos x="csX1159" y="csY1159"/>
                  </a:cxn>
                  <a:cxn ang="0">
                    <a:pos x="csX1160" y="csY1160"/>
                  </a:cxn>
                  <a:cxn ang="0">
                    <a:pos x="csX1161" y="csY1161"/>
                  </a:cxn>
                  <a:cxn ang="0">
                    <a:pos x="csX1162" y="csY1162"/>
                  </a:cxn>
                  <a:cxn ang="0">
                    <a:pos x="csX1163" y="csY1163"/>
                  </a:cxn>
                  <a:cxn ang="0">
                    <a:pos x="csX1164" y="csY1164"/>
                  </a:cxn>
                  <a:cxn ang="0">
                    <a:pos x="csX1165" y="csY1165"/>
                  </a:cxn>
                  <a:cxn ang="0">
                    <a:pos x="csX1166" y="csY1166"/>
                  </a:cxn>
                  <a:cxn ang="0">
                    <a:pos x="csX1167" y="csY1167"/>
                  </a:cxn>
                  <a:cxn ang="0">
                    <a:pos x="csX1168" y="csY1168"/>
                  </a:cxn>
                  <a:cxn ang="0">
                    <a:pos x="csX1169" y="csY1169"/>
                  </a:cxn>
                  <a:cxn ang="0">
                    <a:pos x="csX1170" y="csY1170"/>
                  </a:cxn>
                  <a:cxn ang="0">
                    <a:pos x="csX1171" y="csY1171"/>
                  </a:cxn>
                  <a:cxn ang="0">
                    <a:pos x="csX1172" y="csY1172"/>
                  </a:cxn>
                  <a:cxn ang="0">
                    <a:pos x="csX1173" y="csY1173"/>
                  </a:cxn>
                  <a:cxn ang="0">
                    <a:pos x="csX1174" y="csY1174"/>
                  </a:cxn>
                  <a:cxn ang="0">
                    <a:pos x="csX1175" y="csY1175"/>
                  </a:cxn>
                  <a:cxn ang="0">
                    <a:pos x="csX1176" y="csY1176"/>
                  </a:cxn>
                  <a:cxn ang="0">
                    <a:pos x="csX1177" y="csY1177"/>
                  </a:cxn>
                  <a:cxn ang="0">
                    <a:pos x="csX1178" y="csY1178"/>
                  </a:cxn>
                  <a:cxn ang="0">
                    <a:pos x="csX1179" y="csY1179"/>
                  </a:cxn>
                  <a:cxn ang="0">
                    <a:pos x="csX1180" y="csY1180"/>
                  </a:cxn>
                  <a:cxn ang="0">
                    <a:pos x="csX1181" y="csY1181"/>
                  </a:cxn>
                  <a:cxn ang="0">
                    <a:pos x="csX1182" y="csY1182"/>
                  </a:cxn>
                  <a:cxn ang="0">
                    <a:pos x="csX1183" y="csY1183"/>
                  </a:cxn>
                  <a:cxn ang="0">
                    <a:pos x="csX1184" y="csY1184"/>
                  </a:cxn>
                  <a:cxn ang="0">
                    <a:pos x="csX1185" y="csY1185"/>
                  </a:cxn>
                  <a:cxn ang="0">
                    <a:pos x="csX1186" y="csY1186"/>
                  </a:cxn>
                  <a:cxn ang="0">
                    <a:pos x="csX1187" y="csY1187"/>
                  </a:cxn>
                  <a:cxn ang="0">
                    <a:pos x="csX1188" y="csY1188"/>
                  </a:cxn>
                  <a:cxn ang="0">
                    <a:pos x="csX1189" y="csY1189"/>
                  </a:cxn>
                  <a:cxn ang="0">
                    <a:pos x="csX1190" y="csY1190"/>
                  </a:cxn>
                  <a:cxn ang="0">
                    <a:pos x="csX1191" y="csY1191"/>
                  </a:cxn>
                  <a:cxn ang="0">
                    <a:pos x="csX1192" y="csY1192"/>
                  </a:cxn>
                  <a:cxn ang="0">
                    <a:pos x="csX1193" y="csY1193"/>
                  </a:cxn>
                  <a:cxn ang="0">
                    <a:pos x="csX1194" y="csY1194"/>
                  </a:cxn>
                  <a:cxn ang="0">
                    <a:pos x="csX1195" y="csY1195"/>
                  </a:cxn>
                  <a:cxn ang="0">
                    <a:pos x="csX1196" y="csY1196"/>
                  </a:cxn>
                  <a:cxn ang="0">
                    <a:pos x="csX1197" y="csY1197"/>
                  </a:cxn>
                  <a:cxn ang="0">
                    <a:pos x="csX1198" y="csY1198"/>
                  </a:cxn>
                  <a:cxn ang="0">
                    <a:pos x="csX1199" y="csY1199"/>
                  </a:cxn>
                  <a:cxn ang="0">
                    <a:pos x="csX1200" y="csY1200"/>
                  </a:cxn>
                  <a:cxn ang="0">
                    <a:pos x="csX1201" y="csY1201"/>
                  </a:cxn>
                  <a:cxn ang="0">
                    <a:pos x="csX1202" y="csY1202"/>
                  </a:cxn>
                  <a:cxn ang="0">
                    <a:pos x="csX1203" y="csY1203"/>
                  </a:cxn>
                  <a:cxn ang="0">
                    <a:pos x="csX1204" y="csY1204"/>
                  </a:cxn>
                  <a:cxn ang="0">
                    <a:pos x="csX1205" y="csY1205"/>
                  </a:cxn>
                  <a:cxn ang="0">
                    <a:pos x="csX1206" y="csY1206"/>
                  </a:cxn>
                  <a:cxn ang="0">
                    <a:pos x="csX1207" y="csY1207"/>
                  </a:cxn>
                  <a:cxn ang="0">
                    <a:pos x="csX1208" y="csY1208"/>
                  </a:cxn>
                  <a:cxn ang="0">
                    <a:pos x="csX1209" y="csY1209"/>
                  </a:cxn>
                  <a:cxn ang="0">
                    <a:pos x="csX1210" y="csY1210"/>
                  </a:cxn>
                  <a:cxn ang="0">
                    <a:pos x="csX1211" y="csY1211"/>
                  </a:cxn>
                  <a:cxn ang="0">
                    <a:pos x="csX1212" y="csY1212"/>
                  </a:cxn>
                  <a:cxn ang="0">
                    <a:pos x="csX1213" y="csY1213"/>
                  </a:cxn>
                  <a:cxn ang="0">
                    <a:pos x="csX1214" y="csY1214"/>
                  </a:cxn>
                  <a:cxn ang="0">
                    <a:pos x="csX1215" y="csY1215"/>
                  </a:cxn>
                  <a:cxn ang="0">
                    <a:pos x="csX1216" y="csY1216"/>
                  </a:cxn>
                  <a:cxn ang="0">
                    <a:pos x="csX1217" y="csY1217"/>
                  </a:cxn>
                  <a:cxn ang="0">
                    <a:pos x="csX1218" y="csY1218"/>
                  </a:cxn>
                  <a:cxn ang="0">
                    <a:pos x="csX1219" y="csY1219"/>
                  </a:cxn>
                  <a:cxn ang="0">
                    <a:pos x="csX1220" y="csY1220"/>
                  </a:cxn>
                  <a:cxn ang="0">
                    <a:pos x="csX1221" y="csY1221"/>
                  </a:cxn>
                  <a:cxn ang="0">
                    <a:pos x="csX1222" y="csY1222"/>
                  </a:cxn>
                  <a:cxn ang="0">
                    <a:pos x="csX1223" y="csY1223"/>
                  </a:cxn>
                  <a:cxn ang="0">
                    <a:pos x="csX1224" y="csY1224"/>
                  </a:cxn>
                  <a:cxn ang="0">
                    <a:pos x="csX1225" y="csY1225"/>
                  </a:cxn>
                  <a:cxn ang="0">
                    <a:pos x="csX1226" y="csY1226"/>
                  </a:cxn>
                  <a:cxn ang="0">
                    <a:pos x="csX1227" y="csY1227"/>
                  </a:cxn>
                  <a:cxn ang="0">
                    <a:pos x="csX1228" y="csY1228"/>
                  </a:cxn>
                  <a:cxn ang="0">
                    <a:pos x="csX1229" y="csY1229"/>
                  </a:cxn>
                  <a:cxn ang="0">
                    <a:pos x="csX1230" y="csY1230"/>
                  </a:cxn>
                  <a:cxn ang="0">
                    <a:pos x="csX1231" y="csY1231"/>
                  </a:cxn>
                  <a:cxn ang="0">
                    <a:pos x="csX1232" y="csY1232"/>
                  </a:cxn>
                  <a:cxn ang="0">
                    <a:pos x="csX1233" y="csY1233"/>
                  </a:cxn>
                  <a:cxn ang="0">
                    <a:pos x="csX1234" y="csY1234"/>
                  </a:cxn>
                  <a:cxn ang="0">
                    <a:pos x="csX1235" y="csY1235"/>
                  </a:cxn>
                  <a:cxn ang="0">
                    <a:pos x="csX1236" y="csY1236"/>
                  </a:cxn>
                  <a:cxn ang="0">
                    <a:pos x="csX1237" y="csY1237"/>
                  </a:cxn>
                  <a:cxn ang="0">
                    <a:pos x="csX1238" y="csY1238"/>
                  </a:cxn>
                  <a:cxn ang="0">
                    <a:pos x="csX1239" y="csY1239"/>
                  </a:cxn>
                  <a:cxn ang="0">
                    <a:pos x="csX1240" y="csY1240"/>
                  </a:cxn>
                  <a:cxn ang="0">
                    <a:pos x="csX1241" y="csY1241"/>
                  </a:cxn>
                  <a:cxn ang="0">
                    <a:pos x="csX1242" y="csY1242"/>
                  </a:cxn>
                  <a:cxn ang="0">
                    <a:pos x="csX1243" y="csY1243"/>
                  </a:cxn>
                  <a:cxn ang="0">
                    <a:pos x="csX1244" y="csY1244"/>
                  </a:cxn>
                  <a:cxn ang="0">
                    <a:pos x="csX1245" y="csY1245"/>
                  </a:cxn>
                  <a:cxn ang="0">
                    <a:pos x="csX1246" y="csY1246"/>
                  </a:cxn>
                  <a:cxn ang="0">
                    <a:pos x="csX1247" y="csY1247"/>
                  </a:cxn>
                  <a:cxn ang="0">
                    <a:pos x="csX1248" y="csY1248"/>
                  </a:cxn>
                  <a:cxn ang="0">
                    <a:pos x="csX1249" y="csY1249"/>
                  </a:cxn>
                  <a:cxn ang="0">
                    <a:pos x="csX1250" y="csY1250"/>
                  </a:cxn>
                  <a:cxn ang="0">
                    <a:pos x="csX1251" y="csY1251"/>
                  </a:cxn>
                  <a:cxn ang="0">
                    <a:pos x="csX1252" y="csY1252"/>
                  </a:cxn>
                  <a:cxn ang="0">
                    <a:pos x="csX1253" y="csY1253"/>
                  </a:cxn>
                  <a:cxn ang="0">
                    <a:pos x="csX1254" y="csY1254"/>
                  </a:cxn>
                  <a:cxn ang="0">
                    <a:pos x="csX1255" y="csY1255"/>
                  </a:cxn>
                  <a:cxn ang="0">
                    <a:pos x="csX1256" y="csY1256"/>
                  </a:cxn>
                  <a:cxn ang="0">
                    <a:pos x="csX1257" y="csY1257"/>
                  </a:cxn>
                  <a:cxn ang="0">
                    <a:pos x="csX1258" y="csY1258"/>
                  </a:cxn>
                  <a:cxn ang="0">
                    <a:pos x="csX1259" y="csY1259"/>
                  </a:cxn>
                  <a:cxn ang="0">
                    <a:pos x="csX1260" y="csY1260"/>
                  </a:cxn>
                  <a:cxn ang="0">
                    <a:pos x="csX1261" y="csY1261"/>
                  </a:cxn>
                  <a:cxn ang="0">
                    <a:pos x="csX1262" y="csY1262"/>
                  </a:cxn>
                  <a:cxn ang="0">
                    <a:pos x="csX1263" y="csY1263"/>
                  </a:cxn>
                  <a:cxn ang="0">
                    <a:pos x="csX1264" y="csY1264"/>
                  </a:cxn>
                  <a:cxn ang="0">
                    <a:pos x="csX1265" y="csY1265"/>
                  </a:cxn>
                  <a:cxn ang="0">
                    <a:pos x="csX1266" y="csY1266"/>
                  </a:cxn>
                  <a:cxn ang="0">
                    <a:pos x="csX1267" y="csY1267"/>
                  </a:cxn>
                  <a:cxn ang="0">
                    <a:pos x="csX1268" y="csY1268"/>
                  </a:cxn>
                  <a:cxn ang="0">
                    <a:pos x="csX1269" y="csY1269"/>
                  </a:cxn>
                  <a:cxn ang="0">
                    <a:pos x="csX1270" y="csY1270"/>
                  </a:cxn>
                  <a:cxn ang="0">
                    <a:pos x="csX1271" y="csY1271"/>
                  </a:cxn>
                  <a:cxn ang="0">
                    <a:pos x="csX1272" y="csY1272"/>
                  </a:cxn>
                  <a:cxn ang="0">
                    <a:pos x="csX1273" y="csY1273"/>
                  </a:cxn>
                  <a:cxn ang="0">
                    <a:pos x="csX1274" y="csY1274"/>
                  </a:cxn>
                  <a:cxn ang="0">
                    <a:pos x="csX1275" y="csY1275"/>
                  </a:cxn>
                  <a:cxn ang="0">
                    <a:pos x="csX1276" y="csY1276"/>
                  </a:cxn>
                  <a:cxn ang="0">
                    <a:pos x="csX1277" y="csY1277"/>
                  </a:cxn>
                  <a:cxn ang="0">
                    <a:pos x="csX1278" y="csY1278"/>
                  </a:cxn>
                  <a:cxn ang="0">
                    <a:pos x="csX1279" y="csY1279"/>
                  </a:cxn>
                  <a:cxn ang="0">
                    <a:pos x="csX1280" y="csY1280"/>
                  </a:cxn>
                  <a:cxn ang="0">
                    <a:pos x="csX1281" y="csY1281"/>
                  </a:cxn>
                  <a:cxn ang="0">
                    <a:pos x="csX1282" y="csY1282"/>
                  </a:cxn>
                  <a:cxn ang="0">
                    <a:pos x="csX1283" y="csY1283"/>
                  </a:cxn>
                  <a:cxn ang="0">
                    <a:pos x="csX1284" y="csY1284"/>
                  </a:cxn>
                  <a:cxn ang="0">
                    <a:pos x="csX1285" y="csY1285"/>
                  </a:cxn>
                  <a:cxn ang="0">
                    <a:pos x="csX1286" y="csY1286"/>
                  </a:cxn>
                  <a:cxn ang="0">
                    <a:pos x="csX1287" y="csY1287"/>
                  </a:cxn>
                  <a:cxn ang="0">
                    <a:pos x="csX1288" y="csY1288"/>
                  </a:cxn>
                  <a:cxn ang="0">
                    <a:pos x="csX1289" y="csY1289"/>
                  </a:cxn>
                  <a:cxn ang="0">
                    <a:pos x="csX1290" y="csY1290"/>
                  </a:cxn>
                  <a:cxn ang="0">
                    <a:pos x="csX1291" y="csY1291"/>
                  </a:cxn>
                  <a:cxn ang="0">
                    <a:pos x="csX1292" y="csY1292"/>
                  </a:cxn>
                  <a:cxn ang="0">
                    <a:pos x="csX1293" y="csY1293"/>
                  </a:cxn>
                  <a:cxn ang="0">
                    <a:pos x="csX1294" y="csY1294"/>
                  </a:cxn>
                  <a:cxn ang="0">
                    <a:pos x="csX1295" y="csY1295"/>
                  </a:cxn>
                  <a:cxn ang="0">
                    <a:pos x="csX1296" y="csY1296"/>
                  </a:cxn>
                  <a:cxn ang="0">
                    <a:pos x="csX1297" y="csY1297"/>
                  </a:cxn>
                  <a:cxn ang="0">
                    <a:pos x="csX1298" y="csY1298"/>
                  </a:cxn>
                  <a:cxn ang="0">
                    <a:pos x="csX1299" y="csY1299"/>
                  </a:cxn>
                  <a:cxn ang="0">
                    <a:pos x="csX1300" y="csY1300"/>
                  </a:cxn>
                  <a:cxn ang="0">
                    <a:pos x="csX1301" y="csY1301"/>
                  </a:cxn>
                  <a:cxn ang="0">
                    <a:pos x="csX1302" y="csY1302"/>
                  </a:cxn>
                  <a:cxn ang="0">
                    <a:pos x="csX1303" y="csY1303"/>
                  </a:cxn>
                  <a:cxn ang="0">
                    <a:pos x="csX1304" y="csY1304"/>
                  </a:cxn>
                  <a:cxn ang="0">
                    <a:pos x="csX1305" y="csY1305"/>
                  </a:cxn>
                  <a:cxn ang="0">
                    <a:pos x="csX1306" y="csY1306"/>
                  </a:cxn>
                  <a:cxn ang="0">
                    <a:pos x="csX1307" y="csY1307"/>
                  </a:cxn>
                  <a:cxn ang="0">
                    <a:pos x="csX1308" y="csY1308"/>
                  </a:cxn>
                  <a:cxn ang="0">
                    <a:pos x="csX1309" y="csY1309"/>
                  </a:cxn>
                  <a:cxn ang="0">
                    <a:pos x="csX1310" y="csY1310"/>
                  </a:cxn>
                  <a:cxn ang="0">
                    <a:pos x="csX1311" y="csY1311"/>
                  </a:cxn>
                  <a:cxn ang="0">
                    <a:pos x="csX1312" y="csY1312"/>
                  </a:cxn>
                  <a:cxn ang="0">
                    <a:pos x="csX1313" y="csY1313"/>
                  </a:cxn>
                  <a:cxn ang="0">
                    <a:pos x="csX1314" y="csY1314"/>
                  </a:cxn>
                  <a:cxn ang="0">
                    <a:pos x="csX1315" y="csY1315"/>
                  </a:cxn>
                  <a:cxn ang="0">
                    <a:pos x="csX1316" y="csY1316"/>
                  </a:cxn>
                  <a:cxn ang="0">
                    <a:pos x="csX1317" y="csY1317"/>
                  </a:cxn>
                  <a:cxn ang="0">
                    <a:pos x="csX1318" y="csY1318"/>
                  </a:cxn>
                  <a:cxn ang="0">
                    <a:pos x="csX1319" y="csY1319"/>
                  </a:cxn>
                  <a:cxn ang="0">
                    <a:pos x="csX1320" y="csY1320"/>
                  </a:cxn>
                  <a:cxn ang="0">
                    <a:pos x="csX1321" y="csY1321"/>
                  </a:cxn>
                  <a:cxn ang="0">
                    <a:pos x="csX1322" y="csY1322"/>
                  </a:cxn>
                  <a:cxn ang="0">
                    <a:pos x="csX1323" y="csY1323"/>
                  </a:cxn>
                  <a:cxn ang="0">
                    <a:pos x="csX1324" y="csY1324"/>
                  </a:cxn>
                  <a:cxn ang="0">
                    <a:pos x="csX1325" y="csY1325"/>
                  </a:cxn>
                  <a:cxn ang="0">
                    <a:pos x="csX1326" y="csY1326"/>
                  </a:cxn>
                  <a:cxn ang="0">
                    <a:pos x="csX1327" y="csY1327"/>
                  </a:cxn>
                  <a:cxn ang="0">
                    <a:pos x="csX1328" y="csY1328"/>
                  </a:cxn>
                  <a:cxn ang="0">
                    <a:pos x="csX1329" y="csY1329"/>
                  </a:cxn>
                  <a:cxn ang="0">
                    <a:pos x="csX1330" y="csY1330"/>
                  </a:cxn>
                  <a:cxn ang="0">
                    <a:pos x="csX1331" y="csY1331"/>
                  </a:cxn>
                  <a:cxn ang="0">
                    <a:pos x="csX1332" y="csY1332"/>
                  </a:cxn>
                  <a:cxn ang="0">
                    <a:pos x="csX1333" y="csY1333"/>
                  </a:cxn>
                  <a:cxn ang="0">
                    <a:pos x="csX1334" y="csY1334"/>
                  </a:cxn>
                  <a:cxn ang="0">
                    <a:pos x="csX1335" y="csY1335"/>
                  </a:cxn>
                  <a:cxn ang="0">
                    <a:pos x="csX1336" y="csY1336"/>
                  </a:cxn>
                  <a:cxn ang="0">
                    <a:pos x="csX1337" y="csY1337"/>
                  </a:cxn>
                  <a:cxn ang="0">
                    <a:pos x="csX1338" y="csY1338"/>
                  </a:cxn>
                  <a:cxn ang="0">
                    <a:pos x="csX1339" y="csY1339"/>
                  </a:cxn>
                  <a:cxn ang="0">
                    <a:pos x="csX1340" y="csY1340"/>
                  </a:cxn>
                  <a:cxn ang="0">
                    <a:pos x="csX1341" y="csY1341"/>
                  </a:cxn>
                  <a:cxn ang="0">
                    <a:pos x="csX1342" y="csY1342"/>
                  </a:cxn>
                  <a:cxn ang="0">
                    <a:pos x="csX1343" y="csY1343"/>
                  </a:cxn>
                  <a:cxn ang="0">
                    <a:pos x="csX1344" y="csY1344"/>
                  </a:cxn>
                  <a:cxn ang="0">
                    <a:pos x="csX1345" y="csY1345"/>
                  </a:cxn>
                  <a:cxn ang="0">
                    <a:pos x="csX1346" y="csY1346"/>
                  </a:cxn>
                  <a:cxn ang="0">
                    <a:pos x="csX1347" y="csY1347"/>
                  </a:cxn>
                  <a:cxn ang="0">
                    <a:pos x="csX1348" y="csY1348"/>
                  </a:cxn>
                  <a:cxn ang="0">
                    <a:pos x="csX1349" y="csY1349"/>
                  </a:cxn>
                  <a:cxn ang="0">
                    <a:pos x="csX1350" y="csY1350"/>
                  </a:cxn>
                  <a:cxn ang="0">
                    <a:pos x="csX1351" y="csY1351"/>
                  </a:cxn>
                  <a:cxn ang="0">
                    <a:pos x="csX1352" y="csY1352"/>
                  </a:cxn>
                  <a:cxn ang="0">
                    <a:pos x="csX1353" y="csY1353"/>
                  </a:cxn>
                  <a:cxn ang="0">
                    <a:pos x="csX1354" y="csY1354"/>
                  </a:cxn>
                  <a:cxn ang="0">
                    <a:pos x="csX1355" y="csY1355"/>
                  </a:cxn>
                  <a:cxn ang="0">
                    <a:pos x="csX1356" y="csY1356"/>
                  </a:cxn>
                  <a:cxn ang="0">
                    <a:pos x="csX1357" y="csY1357"/>
                  </a:cxn>
                  <a:cxn ang="0">
                    <a:pos x="csX1358" y="csY1358"/>
                  </a:cxn>
                  <a:cxn ang="0">
                    <a:pos x="csX1359" y="csY1359"/>
                  </a:cxn>
                  <a:cxn ang="0">
                    <a:pos x="csX1360" y="csY1360"/>
                  </a:cxn>
                  <a:cxn ang="0">
                    <a:pos x="csX1361" y="csY1361"/>
                  </a:cxn>
                  <a:cxn ang="0">
                    <a:pos x="csX1362" y="csY1362"/>
                  </a:cxn>
                  <a:cxn ang="0">
                    <a:pos x="csX1363" y="csY1363"/>
                  </a:cxn>
                  <a:cxn ang="0">
                    <a:pos x="csX1364" y="csY1364"/>
                  </a:cxn>
                  <a:cxn ang="0">
                    <a:pos x="csX1365" y="csY1365"/>
                  </a:cxn>
                  <a:cxn ang="0">
                    <a:pos x="csX1366" y="csY1366"/>
                  </a:cxn>
                  <a:cxn ang="0">
                    <a:pos x="csX1367" y="csY1367"/>
                  </a:cxn>
                  <a:cxn ang="0">
                    <a:pos x="csX1368" y="csY1368"/>
                  </a:cxn>
                  <a:cxn ang="0">
                    <a:pos x="csX1369" y="csY1369"/>
                  </a:cxn>
                  <a:cxn ang="0">
                    <a:pos x="csX1370" y="csY1370"/>
                  </a:cxn>
                  <a:cxn ang="0">
                    <a:pos x="csX1371" y="csY1371"/>
                  </a:cxn>
                  <a:cxn ang="0">
                    <a:pos x="csX1372" y="csY1372"/>
                  </a:cxn>
                  <a:cxn ang="0">
                    <a:pos x="csX1373" y="csY1373"/>
                  </a:cxn>
                  <a:cxn ang="0">
                    <a:pos x="csX1374" y="csY1374"/>
                  </a:cxn>
                  <a:cxn ang="0">
                    <a:pos x="csX1375" y="csY1375"/>
                  </a:cxn>
                  <a:cxn ang="0">
                    <a:pos x="csX1376" y="csY1376"/>
                  </a:cxn>
                  <a:cxn ang="0">
                    <a:pos x="csX1377" y="csY1377"/>
                  </a:cxn>
                  <a:cxn ang="0">
                    <a:pos x="csX1378" y="csY1378"/>
                  </a:cxn>
                  <a:cxn ang="0">
                    <a:pos x="csX1379" y="csY1379"/>
                  </a:cxn>
                  <a:cxn ang="0">
                    <a:pos x="csX1380" y="csY1380"/>
                  </a:cxn>
                  <a:cxn ang="0">
                    <a:pos x="csX1381" y="csY1381"/>
                  </a:cxn>
                  <a:cxn ang="0">
                    <a:pos x="csX1382" y="csY1382"/>
                  </a:cxn>
                  <a:cxn ang="0">
                    <a:pos x="csX1383" y="csY1383"/>
                  </a:cxn>
                  <a:cxn ang="0">
                    <a:pos x="csX1384" y="csY1384"/>
                  </a:cxn>
                  <a:cxn ang="0">
                    <a:pos x="csX1385" y="csY1385"/>
                  </a:cxn>
                  <a:cxn ang="0">
                    <a:pos x="csX1386" y="csY1386"/>
                  </a:cxn>
                  <a:cxn ang="0">
                    <a:pos x="csX1387" y="csY1387"/>
                  </a:cxn>
                  <a:cxn ang="0">
                    <a:pos x="csX1388" y="csY1388"/>
                  </a:cxn>
                  <a:cxn ang="0">
                    <a:pos x="csX1389" y="csY1389"/>
                  </a:cxn>
                  <a:cxn ang="0">
                    <a:pos x="csX1390" y="csY1390"/>
                  </a:cxn>
                  <a:cxn ang="0">
                    <a:pos x="csX1391" y="csY1391"/>
                  </a:cxn>
                  <a:cxn ang="0">
                    <a:pos x="csX1392" y="csY1392"/>
                  </a:cxn>
                  <a:cxn ang="0">
                    <a:pos x="csX1393" y="csY1393"/>
                  </a:cxn>
                  <a:cxn ang="0">
                    <a:pos x="csX1394" y="csY1394"/>
                  </a:cxn>
                  <a:cxn ang="0">
                    <a:pos x="csX1395" y="csY1395"/>
                  </a:cxn>
                  <a:cxn ang="0">
                    <a:pos x="csX1396" y="csY1396"/>
                  </a:cxn>
                  <a:cxn ang="0">
                    <a:pos x="csX1397" y="csY1397"/>
                  </a:cxn>
                </a:cxnLst>
                <a:rect l="l" t="t" r="r" b="b"/>
                <a:pathLst>
                  <a:path w="1961975" h="1473571">
                    <a:moveTo>
                      <a:pt x="1956215" y="1462643"/>
                    </a:moveTo>
                    <a:lnTo>
                      <a:pt x="1956126" y="1462576"/>
                    </a:lnTo>
                    <a:cubicBezTo>
                      <a:pt x="1954722" y="1461520"/>
                      <a:pt x="1952329" y="1459565"/>
                      <a:pt x="1951655" y="1458711"/>
                    </a:cubicBezTo>
                    <a:cubicBezTo>
                      <a:pt x="1950364" y="1457105"/>
                      <a:pt x="1942949" y="1448141"/>
                      <a:pt x="1942635" y="1447759"/>
                    </a:cubicBezTo>
                    <a:lnTo>
                      <a:pt x="1942398" y="1447501"/>
                    </a:lnTo>
                    <a:cubicBezTo>
                      <a:pt x="1940983" y="1446097"/>
                      <a:pt x="1938444" y="1443614"/>
                      <a:pt x="1937344" y="1442873"/>
                    </a:cubicBezTo>
                    <a:cubicBezTo>
                      <a:pt x="1936524" y="1442334"/>
                      <a:pt x="1935458" y="1442008"/>
                      <a:pt x="1932884" y="1441289"/>
                    </a:cubicBezTo>
                    <a:cubicBezTo>
                      <a:pt x="1931660" y="1440940"/>
                      <a:pt x="1929334" y="1440277"/>
                      <a:pt x="1928145" y="1439806"/>
                    </a:cubicBezTo>
                    <a:cubicBezTo>
                      <a:pt x="1928943" y="1438357"/>
                      <a:pt x="1929425" y="1435369"/>
                      <a:pt x="1928346" y="1428045"/>
                    </a:cubicBezTo>
                    <a:lnTo>
                      <a:pt x="1928279" y="1427606"/>
                    </a:lnTo>
                    <a:lnTo>
                      <a:pt x="1928110" y="1427191"/>
                    </a:lnTo>
                    <a:cubicBezTo>
                      <a:pt x="1925358" y="1420542"/>
                      <a:pt x="1923943" y="1417879"/>
                      <a:pt x="1923056" y="1416676"/>
                    </a:cubicBezTo>
                    <a:cubicBezTo>
                      <a:pt x="1922741" y="1414970"/>
                      <a:pt x="1922426" y="1409936"/>
                      <a:pt x="1922303" y="1405612"/>
                    </a:cubicBezTo>
                    <a:lnTo>
                      <a:pt x="1925920" y="1392818"/>
                    </a:lnTo>
                    <a:lnTo>
                      <a:pt x="1925920" y="1382371"/>
                    </a:lnTo>
                    <a:lnTo>
                      <a:pt x="1925504" y="1370733"/>
                    </a:lnTo>
                    <a:cubicBezTo>
                      <a:pt x="1926684" y="1363713"/>
                      <a:pt x="1925145" y="1362207"/>
                      <a:pt x="1924392" y="1361477"/>
                    </a:cubicBezTo>
                    <a:cubicBezTo>
                      <a:pt x="1923280" y="1360399"/>
                      <a:pt x="1921113" y="1359557"/>
                      <a:pt x="1917933" y="1358973"/>
                    </a:cubicBezTo>
                    <a:cubicBezTo>
                      <a:pt x="1916316" y="1358085"/>
                      <a:pt x="1911429" y="1355401"/>
                      <a:pt x="1908508" y="1353806"/>
                    </a:cubicBezTo>
                    <a:cubicBezTo>
                      <a:pt x="1906666" y="1352806"/>
                      <a:pt x="1905307" y="1350874"/>
                      <a:pt x="1904307" y="1349459"/>
                    </a:cubicBezTo>
                    <a:cubicBezTo>
                      <a:pt x="1903802" y="1348740"/>
                      <a:pt x="1903397" y="1348167"/>
                      <a:pt x="1902925" y="1347696"/>
                    </a:cubicBezTo>
                    <a:cubicBezTo>
                      <a:pt x="1900937" y="1345708"/>
                      <a:pt x="1898140" y="1346056"/>
                      <a:pt x="1896634" y="1346247"/>
                    </a:cubicBezTo>
                    <a:cubicBezTo>
                      <a:pt x="1896443" y="1346270"/>
                      <a:pt x="1896263" y="1346292"/>
                      <a:pt x="1896163" y="1346303"/>
                    </a:cubicBezTo>
                    <a:cubicBezTo>
                      <a:pt x="1895635" y="1346303"/>
                      <a:pt x="1894713" y="1346359"/>
                      <a:pt x="1893276" y="1346450"/>
                    </a:cubicBezTo>
                    <a:cubicBezTo>
                      <a:pt x="1892096" y="1346528"/>
                      <a:pt x="1890637" y="1346617"/>
                      <a:pt x="1890075" y="1346617"/>
                    </a:cubicBezTo>
                    <a:cubicBezTo>
                      <a:pt x="1889266" y="1346617"/>
                      <a:pt x="1888031" y="1346808"/>
                      <a:pt x="1885728" y="1347179"/>
                    </a:cubicBezTo>
                    <a:cubicBezTo>
                      <a:pt x="1883897" y="1347471"/>
                      <a:pt x="1881111" y="1347909"/>
                      <a:pt x="1880123" y="1347909"/>
                    </a:cubicBezTo>
                    <a:cubicBezTo>
                      <a:pt x="1878753" y="1347909"/>
                      <a:pt x="1876393" y="1348167"/>
                      <a:pt x="1873888" y="1348437"/>
                    </a:cubicBezTo>
                    <a:cubicBezTo>
                      <a:pt x="1872125" y="1348628"/>
                      <a:pt x="1869934" y="1348864"/>
                      <a:pt x="1869205" y="1348864"/>
                    </a:cubicBezTo>
                    <a:cubicBezTo>
                      <a:pt x="1867475" y="1348864"/>
                      <a:pt x="1864958" y="1349795"/>
                      <a:pt x="1861016" y="1351324"/>
                    </a:cubicBezTo>
                    <a:cubicBezTo>
                      <a:pt x="1859881" y="1351761"/>
                      <a:pt x="1858308" y="1352369"/>
                      <a:pt x="1857904" y="1352470"/>
                    </a:cubicBezTo>
                    <a:cubicBezTo>
                      <a:pt x="1856409" y="1352774"/>
                      <a:pt x="1854612" y="1353862"/>
                      <a:pt x="1851118" y="1356098"/>
                    </a:cubicBezTo>
                    <a:cubicBezTo>
                      <a:pt x="1850343" y="1356593"/>
                      <a:pt x="1849299" y="1357266"/>
                      <a:pt x="1848916" y="1357468"/>
                    </a:cubicBezTo>
                    <a:cubicBezTo>
                      <a:pt x="1848613" y="1357592"/>
                      <a:pt x="1848108" y="1357794"/>
                      <a:pt x="1847479" y="1358052"/>
                    </a:cubicBezTo>
                    <a:cubicBezTo>
                      <a:pt x="1844547" y="1359265"/>
                      <a:pt x="1842525" y="1360029"/>
                      <a:pt x="1841447" y="1360322"/>
                    </a:cubicBezTo>
                    <a:cubicBezTo>
                      <a:pt x="1840255" y="1359367"/>
                      <a:pt x="1837875" y="1357008"/>
                      <a:pt x="1835763" y="1354682"/>
                    </a:cubicBezTo>
                    <a:lnTo>
                      <a:pt x="1829124" y="1345830"/>
                    </a:lnTo>
                    <a:lnTo>
                      <a:pt x="1828810" y="1345472"/>
                    </a:lnTo>
                    <a:cubicBezTo>
                      <a:pt x="1822744" y="1339259"/>
                      <a:pt x="1815903" y="1332183"/>
                      <a:pt x="1815240" y="1331397"/>
                    </a:cubicBezTo>
                    <a:cubicBezTo>
                      <a:pt x="1814600" y="1330543"/>
                      <a:pt x="1807602" y="1322197"/>
                      <a:pt x="1805939" y="1320871"/>
                    </a:cubicBezTo>
                    <a:cubicBezTo>
                      <a:pt x="1805423" y="1320456"/>
                      <a:pt x="1804030" y="1318929"/>
                      <a:pt x="1803108" y="1317917"/>
                    </a:cubicBezTo>
                    <a:cubicBezTo>
                      <a:pt x="1802367" y="1317110"/>
                      <a:pt x="1801658" y="1316323"/>
                      <a:pt x="1801086" y="1315750"/>
                    </a:cubicBezTo>
                    <a:cubicBezTo>
                      <a:pt x="1800783" y="1315233"/>
                      <a:pt x="1799760" y="1313110"/>
                      <a:pt x="1797266" y="1304876"/>
                    </a:cubicBezTo>
                    <a:cubicBezTo>
                      <a:pt x="1797132" y="1304437"/>
                      <a:pt x="1797042" y="1304134"/>
                      <a:pt x="1797008" y="1304033"/>
                    </a:cubicBezTo>
                    <a:cubicBezTo>
                      <a:pt x="1796761" y="1303292"/>
                      <a:pt x="1792829" y="1291946"/>
                      <a:pt x="1792661" y="1291464"/>
                    </a:cubicBezTo>
                    <a:lnTo>
                      <a:pt x="1791897" y="1289262"/>
                    </a:lnTo>
                    <a:lnTo>
                      <a:pt x="1789571" y="1289037"/>
                    </a:lnTo>
                    <a:cubicBezTo>
                      <a:pt x="1787347" y="1288813"/>
                      <a:pt x="1782057" y="1288295"/>
                      <a:pt x="1781023" y="1288295"/>
                    </a:cubicBezTo>
                    <a:cubicBezTo>
                      <a:pt x="1779765" y="1288295"/>
                      <a:pt x="1778642" y="1288800"/>
                      <a:pt x="1774396" y="1290957"/>
                    </a:cubicBezTo>
                    <a:cubicBezTo>
                      <a:pt x="1773407" y="1291452"/>
                      <a:pt x="1771970" y="1292194"/>
                      <a:pt x="1771362" y="1292452"/>
                    </a:cubicBezTo>
                    <a:cubicBezTo>
                      <a:pt x="1770790" y="1292552"/>
                      <a:pt x="1770116" y="1292755"/>
                      <a:pt x="1769049" y="1293092"/>
                    </a:cubicBezTo>
                    <a:cubicBezTo>
                      <a:pt x="1768532" y="1293249"/>
                      <a:pt x="1767678" y="1293518"/>
                      <a:pt x="1766959" y="1293720"/>
                    </a:cubicBezTo>
                    <a:cubicBezTo>
                      <a:pt x="1766285" y="1292991"/>
                      <a:pt x="1765510" y="1292205"/>
                      <a:pt x="1764837" y="1291530"/>
                    </a:cubicBezTo>
                    <a:lnTo>
                      <a:pt x="1764466" y="1291205"/>
                    </a:lnTo>
                    <a:cubicBezTo>
                      <a:pt x="1759894" y="1287733"/>
                      <a:pt x="1754727" y="1283701"/>
                      <a:pt x="1753828" y="1282847"/>
                    </a:cubicBezTo>
                    <a:cubicBezTo>
                      <a:pt x="1753042" y="1281926"/>
                      <a:pt x="1751626" y="1280534"/>
                      <a:pt x="1744437" y="1281555"/>
                    </a:cubicBezTo>
                    <a:lnTo>
                      <a:pt x="1740628" y="1280465"/>
                    </a:lnTo>
                    <a:cubicBezTo>
                      <a:pt x="1740337" y="1280117"/>
                      <a:pt x="1740044" y="1279758"/>
                      <a:pt x="1739764" y="1279420"/>
                    </a:cubicBezTo>
                    <a:cubicBezTo>
                      <a:pt x="1739921" y="1279308"/>
                      <a:pt x="1740068" y="1279173"/>
                      <a:pt x="1740202" y="1279038"/>
                    </a:cubicBezTo>
                    <a:cubicBezTo>
                      <a:pt x="1740944" y="1278296"/>
                      <a:pt x="1743471" y="1274904"/>
                      <a:pt x="1744167" y="1273276"/>
                    </a:cubicBezTo>
                    <a:cubicBezTo>
                      <a:pt x="1744414" y="1272782"/>
                      <a:pt x="1745717" y="1270850"/>
                      <a:pt x="1746975" y="1269153"/>
                    </a:cubicBezTo>
                    <a:lnTo>
                      <a:pt x="1747379" y="1268614"/>
                    </a:lnTo>
                    <a:lnTo>
                      <a:pt x="1750760" y="1256392"/>
                    </a:lnTo>
                    <a:lnTo>
                      <a:pt x="1750344" y="1255280"/>
                    </a:lnTo>
                    <a:cubicBezTo>
                      <a:pt x="1749367" y="1252652"/>
                      <a:pt x="1748266" y="1249651"/>
                      <a:pt x="1748143" y="1249304"/>
                    </a:cubicBezTo>
                    <a:cubicBezTo>
                      <a:pt x="1747874" y="1248507"/>
                      <a:pt x="1747627" y="1247765"/>
                      <a:pt x="1743649" y="1244440"/>
                    </a:cubicBezTo>
                    <a:cubicBezTo>
                      <a:pt x="1741571" y="1242722"/>
                      <a:pt x="1740807" y="1241654"/>
                      <a:pt x="1740683" y="1241396"/>
                    </a:cubicBezTo>
                    <a:cubicBezTo>
                      <a:pt x="1739683" y="1238880"/>
                      <a:pt x="1735684" y="1234545"/>
                      <a:pt x="1734562" y="1233577"/>
                    </a:cubicBezTo>
                    <a:cubicBezTo>
                      <a:pt x="1734022" y="1233083"/>
                      <a:pt x="1732113" y="1230680"/>
                      <a:pt x="1731192" y="1229512"/>
                    </a:cubicBezTo>
                    <a:cubicBezTo>
                      <a:pt x="1729956" y="1227950"/>
                      <a:pt x="1729484" y="1227378"/>
                      <a:pt x="1729125" y="1227017"/>
                    </a:cubicBezTo>
                    <a:cubicBezTo>
                      <a:pt x="1728058" y="1225939"/>
                      <a:pt x="1726643" y="1225580"/>
                      <a:pt x="1722329" y="1224591"/>
                    </a:cubicBezTo>
                    <a:cubicBezTo>
                      <a:pt x="1721059" y="1224311"/>
                      <a:pt x="1719475" y="1223940"/>
                      <a:pt x="1718982" y="1223760"/>
                    </a:cubicBezTo>
                    <a:cubicBezTo>
                      <a:pt x="1718173" y="1223434"/>
                      <a:pt x="1715477" y="1221479"/>
                      <a:pt x="1714175" y="1220536"/>
                    </a:cubicBezTo>
                    <a:cubicBezTo>
                      <a:pt x="1713107" y="1219761"/>
                      <a:pt x="1712175" y="1219086"/>
                      <a:pt x="1711501" y="1218648"/>
                    </a:cubicBezTo>
                    <a:cubicBezTo>
                      <a:pt x="1709187" y="1217177"/>
                      <a:pt x="1706581" y="1217435"/>
                      <a:pt x="1704492" y="1217637"/>
                    </a:cubicBezTo>
                    <a:cubicBezTo>
                      <a:pt x="1703863" y="1217704"/>
                      <a:pt x="1703279" y="1217761"/>
                      <a:pt x="1702795" y="1217761"/>
                    </a:cubicBezTo>
                    <a:cubicBezTo>
                      <a:pt x="1700953" y="1217761"/>
                      <a:pt x="1697673" y="1218546"/>
                      <a:pt x="1692618" y="1219894"/>
                    </a:cubicBezTo>
                    <a:cubicBezTo>
                      <a:pt x="1691977" y="1220074"/>
                      <a:pt x="1691506" y="1220198"/>
                      <a:pt x="1691326" y="1220242"/>
                    </a:cubicBezTo>
                    <a:cubicBezTo>
                      <a:pt x="1690372" y="1220433"/>
                      <a:pt x="1689473" y="1220612"/>
                      <a:pt x="1683273" y="1226622"/>
                    </a:cubicBezTo>
                    <a:cubicBezTo>
                      <a:pt x="1681947" y="1227881"/>
                      <a:pt x="1680206" y="1229452"/>
                      <a:pt x="1679801" y="1229734"/>
                    </a:cubicBezTo>
                    <a:cubicBezTo>
                      <a:pt x="1678992" y="1230205"/>
                      <a:pt x="1675454" y="1231543"/>
                      <a:pt x="1674421" y="1231722"/>
                    </a:cubicBezTo>
                    <a:lnTo>
                      <a:pt x="1662682" y="1231722"/>
                    </a:lnTo>
                    <a:cubicBezTo>
                      <a:pt x="1661435" y="1231722"/>
                      <a:pt x="1651000" y="1231239"/>
                      <a:pt x="1649763" y="1231104"/>
                    </a:cubicBezTo>
                    <a:cubicBezTo>
                      <a:pt x="1647439" y="1230845"/>
                      <a:pt x="1642270" y="1230081"/>
                      <a:pt x="1641035" y="1229689"/>
                    </a:cubicBezTo>
                    <a:cubicBezTo>
                      <a:pt x="1640249" y="1229274"/>
                      <a:pt x="1638463" y="1228632"/>
                      <a:pt x="1631656" y="1229330"/>
                    </a:cubicBezTo>
                    <a:lnTo>
                      <a:pt x="1630645" y="1229443"/>
                    </a:lnTo>
                    <a:lnTo>
                      <a:pt x="1622557" y="1235497"/>
                    </a:lnTo>
                    <a:lnTo>
                      <a:pt x="1622197" y="1236070"/>
                    </a:lnTo>
                    <a:cubicBezTo>
                      <a:pt x="1621860" y="1236609"/>
                      <a:pt x="1620546" y="1238698"/>
                      <a:pt x="1619613" y="1240193"/>
                    </a:cubicBezTo>
                    <a:cubicBezTo>
                      <a:pt x="1619467" y="1240160"/>
                      <a:pt x="1619333" y="1240102"/>
                      <a:pt x="1619220" y="1240047"/>
                    </a:cubicBezTo>
                    <a:cubicBezTo>
                      <a:pt x="1617321" y="1239104"/>
                      <a:pt x="1615704" y="1239474"/>
                      <a:pt x="1614839" y="1239665"/>
                    </a:cubicBezTo>
                    <a:cubicBezTo>
                      <a:pt x="1614333" y="1239789"/>
                      <a:pt x="1614164" y="1239822"/>
                      <a:pt x="1613726" y="1239733"/>
                    </a:cubicBezTo>
                    <a:cubicBezTo>
                      <a:pt x="1612344" y="1239463"/>
                      <a:pt x="1611704" y="1239036"/>
                      <a:pt x="1609694" y="1237621"/>
                    </a:cubicBezTo>
                    <a:lnTo>
                      <a:pt x="1609087" y="1237194"/>
                    </a:lnTo>
                    <a:cubicBezTo>
                      <a:pt x="1607244" y="1235902"/>
                      <a:pt x="1606009" y="1235564"/>
                      <a:pt x="1604908" y="1235318"/>
                    </a:cubicBezTo>
                    <a:cubicBezTo>
                      <a:pt x="1604515" y="1235228"/>
                      <a:pt x="1604447" y="1235217"/>
                      <a:pt x="1604233" y="1235093"/>
                    </a:cubicBezTo>
                    <a:cubicBezTo>
                      <a:pt x="1602593" y="1234149"/>
                      <a:pt x="1600459" y="1234082"/>
                      <a:pt x="1598695" y="1234251"/>
                    </a:cubicBezTo>
                    <a:cubicBezTo>
                      <a:pt x="1598088" y="1233285"/>
                      <a:pt x="1597380" y="1232161"/>
                      <a:pt x="1596808" y="1231297"/>
                    </a:cubicBezTo>
                    <a:cubicBezTo>
                      <a:pt x="1594381" y="1227578"/>
                      <a:pt x="1585619" y="1227387"/>
                      <a:pt x="1583878" y="1227387"/>
                    </a:cubicBezTo>
                    <a:cubicBezTo>
                      <a:pt x="1582867" y="1227387"/>
                      <a:pt x="1574465" y="1228466"/>
                      <a:pt x="1571746" y="1229555"/>
                    </a:cubicBezTo>
                    <a:cubicBezTo>
                      <a:pt x="1570690" y="1229724"/>
                      <a:pt x="1566927" y="1229623"/>
                      <a:pt x="1563490" y="1229330"/>
                    </a:cubicBezTo>
                    <a:lnTo>
                      <a:pt x="1559817" y="1229319"/>
                    </a:lnTo>
                    <a:lnTo>
                      <a:pt x="1553919" y="1225949"/>
                    </a:lnTo>
                    <a:lnTo>
                      <a:pt x="1550718" y="1224455"/>
                    </a:lnTo>
                    <a:lnTo>
                      <a:pt x="1547561" y="1222477"/>
                    </a:lnTo>
                    <a:cubicBezTo>
                      <a:pt x="1547090" y="1221915"/>
                      <a:pt x="1546224" y="1220893"/>
                      <a:pt x="1545247" y="1219760"/>
                    </a:cubicBezTo>
                    <a:cubicBezTo>
                      <a:pt x="1544304" y="1218659"/>
                      <a:pt x="1541968" y="1215828"/>
                      <a:pt x="1540507" y="1214076"/>
                    </a:cubicBezTo>
                    <a:lnTo>
                      <a:pt x="1541991" y="1208987"/>
                    </a:lnTo>
                    <a:cubicBezTo>
                      <a:pt x="1544328" y="1205381"/>
                      <a:pt x="1545270" y="1203662"/>
                      <a:pt x="1545687" y="1202764"/>
                    </a:cubicBezTo>
                    <a:cubicBezTo>
                      <a:pt x="1546045" y="1202471"/>
                      <a:pt x="1546675" y="1202011"/>
                      <a:pt x="1547080" y="1201707"/>
                    </a:cubicBezTo>
                    <a:cubicBezTo>
                      <a:pt x="1549102" y="1200236"/>
                      <a:pt x="1550708" y="1199068"/>
                      <a:pt x="1550708" y="1196855"/>
                    </a:cubicBezTo>
                    <a:cubicBezTo>
                      <a:pt x="1550708" y="1196462"/>
                      <a:pt x="1550831" y="1194159"/>
                      <a:pt x="1550944" y="1192261"/>
                    </a:cubicBezTo>
                    <a:lnTo>
                      <a:pt x="1550989" y="1191497"/>
                    </a:lnTo>
                    <a:lnTo>
                      <a:pt x="1550720" y="1190778"/>
                    </a:lnTo>
                    <a:cubicBezTo>
                      <a:pt x="1550091" y="1189082"/>
                      <a:pt x="1549496" y="1187139"/>
                      <a:pt x="1549316" y="1186319"/>
                    </a:cubicBezTo>
                    <a:cubicBezTo>
                      <a:pt x="1549653" y="1185679"/>
                      <a:pt x="1550496" y="1184498"/>
                      <a:pt x="1551304" y="1183544"/>
                    </a:cubicBezTo>
                    <a:lnTo>
                      <a:pt x="1556808" y="1176950"/>
                    </a:lnTo>
                    <a:lnTo>
                      <a:pt x="1552393" y="1174985"/>
                    </a:lnTo>
                    <a:cubicBezTo>
                      <a:pt x="1548967" y="1173468"/>
                      <a:pt x="1544822" y="1171524"/>
                      <a:pt x="1543845" y="1170929"/>
                    </a:cubicBezTo>
                    <a:cubicBezTo>
                      <a:pt x="1543284" y="1170457"/>
                      <a:pt x="1541734" y="1169378"/>
                      <a:pt x="1536072" y="1166222"/>
                    </a:cubicBezTo>
                    <a:lnTo>
                      <a:pt x="1535241" y="1165762"/>
                    </a:lnTo>
                    <a:lnTo>
                      <a:pt x="1526793" y="1165762"/>
                    </a:lnTo>
                    <a:lnTo>
                      <a:pt x="1518503" y="1159897"/>
                    </a:lnTo>
                    <a:lnTo>
                      <a:pt x="1515470" y="1154865"/>
                    </a:lnTo>
                    <a:lnTo>
                      <a:pt x="1508686" y="1153124"/>
                    </a:lnTo>
                    <a:cubicBezTo>
                      <a:pt x="1506080" y="1150629"/>
                      <a:pt x="1503361" y="1147990"/>
                      <a:pt x="1502597" y="1147204"/>
                    </a:cubicBezTo>
                    <a:cubicBezTo>
                      <a:pt x="1502215" y="1146462"/>
                      <a:pt x="1501204" y="1144294"/>
                      <a:pt x="1500136" y="1141970"/>
                    </a:cubicBezTo>
                    <a:lnTo>
                      <a:pt x="1505944" y="1137454"/>
                    </a:lnTo>
                    <a:lnTo>
                      <a:pt x="1510774" y="1123524"/>
                    </a:lnTo>
                    <a:lnTo>
                      <a:pt x="1508022" y="1117267"/>
                    </a:lnTo>
                    <a:lnTo>
                      <a:pt x="1507191" y="1116683"/>
                    </a:lnTo>
                    <a:cubicBezTo>
                      <a:pt x="1503339" y="1113986"/>
                      <a:pt x="1499058" y="1110965"/>
                      <a:pt x="1498565" y="1110572"/>
                    </a:cubicBezTo>
                    <a:cubicBezTo>
                      <a:pt x="1497970" y="1110066"/>
                      <a:pt x="1495386" y="1107225"/>
                      <a:pt x="1494779" y="1106472"/>
                    </a:cubicBezTo>
                    <a:cubicBezTo>
                      <a:pt x="1494263" y="1105821"/>
                      <a:pt x="1493016" y="1104686"/>
                      <a:pt x="1487354" y="1100025"/>
                    </a:cubicBezTo>
                    <a:lnTo>
                      <a:pt x="1486568" y="1099374"/>
                    </a:lnTo>
                    <a:cubicBezTo>
                      <a:pt x="1485984" y="1098890"/>
                      <a:pt x="1485299" y="1098577"/>
                      <a:pt x="1484535" y="1098408"/>
                    </a:cubicBezTo>
                    <a:cubicBezTo>
                      <a:pt x="1482872" y="1098015"/>
                      <a:pt x="1480806" y="1098261"/>
                      <a:pt x="1478413" y="1098621"/>
                    </a:cubicBezTo>
                    <a:cubicBezTo>
                      <a:pt x="1478222" y="1098655"/>
                      <a:pt x="1478076" y="1098677"/>
                      <a:pt x="1477953" y="1098688"/>
                    </a:cubicBezTo>
                    <a:cubicBezTo>
                      <a:pt x="1477538" y="1098688"/>
                      <a:pt x="1477121" y="1098744"/>
                      <a:pt x="1476223" y="1099148"/>
                    </a:cubicBezTo>
                    <a:cubicBezTo>
                      <a:pt x="1475279" y="1099563"/>
                      <a:pt x="1473808" y="1100361"/>
                      <a:pt x="1471213" y="1101889"/>
                    </a:cubicBezTo>
                    <a:lnTo>
                      <a:pt x="1460866" y="1107698"/>
                    </a:lnTo>
                    <a:cubicBezTo>
                      <a:pt x="1458496" y="1108876"/>
                      <a:pt x="1455396" y="1110280"/>
                      <a:pt x="1454463" y="1110517"/>
                    </a:cubicBezTo>
                    <a:cubicBezTo>
                      <a:pt x="1452901" y="1110899"/>
                      <a:pt x="1450834" y="1112201"/>
                      <a:pt x="1447588" y="1114291"/>
                    </a:cubicBezTo>
                    <a:cubicBezTo>
                      <a:pt x="1446566" y="1114954"/>
                      <a:pt x="1445139" y="1115864"/>
                      <a:pt x="1444252" y="1116369"/>
                    </a:cubicBezTo>
                    <a:cubicBezTo>
                      <a:pt x="1443690" y="1115965"/>
                      <a:pt x="1442916" y="1115426"/>
                      <a:pt x="1441815" y="1114887"/>
                    </a:cubicBezTo>
                    <a:cubicBezTo>
                      <a:pt x="1440658" y="1114303"/>
                      <a:pt x="1440400" y="1113954"/>
                      <a:pt x="1440040" y="1113472"/>
                    </a:cubicBezTo>
                    <a:cubicBezTo>
                      <a:pt x="1439714" y="1113023"/>
                      <a:pt x="1439265" y="1112415"/>
                      <a:pt x="1438523" y="1111855"/>
                    </a:cubicBezTo>
                    <a:cubicBezTo>
                      <a:pt x="1436479" y="1110327"/>
                      <a:pt x="1431424" y="1110159"/>
                      <a:pt x="1429346" y="1110159"/>
                    </a:cubicBezTo>
                    <a:cubicBezTo>
                      <a:pt x="1427482" y="1110159"/>
                      <a:pt x="1424527" y="1111238"/>
                      <a:pt x="1422943" y="1111867"/>
                    </a:cubicBezTo>
                    <a:lnTo>
                      <a:pt x="1421864" y="1112304"/>
                    </a:lnTo>
                    <a:lnTo>
                      <a:pt x="1416181" y="1121066"/>
                    </a:lnTo>
                    <a:cubicBezTo>
                      <a:pt x="1413765" y="1121796"/>
                      <a:pt x="1411249" y="1122527"/>
                      <a:pt x="1410497" y="1122694"/>
                    </a:cubicBezTo>
                    <a:cubicBezTo>
                      <a:pt x="1409913" y="1122729"/>
                      <a:pt x="1408811" y="1122841"/>
                      <a:pt x="1406070" y="1123133"/>
                    </a:cubicBezTo>
                    <a:cubicBezTo>
                      <a:pt x="1404217" y="1123324"/>
                      <a:pt x="1401431" y="1123627"/>
                      <a:pt x="1400947" y="1123638"/>
                    </a:cubicBezTo>
                    <a:cubicBezTo>
                      <a:pt x="1399420" y="1123638"/>
                      <a:pt x="1398005" y="1124435"/>
                      <a:pt x="1394669" y="1126390"/>
                    </a:cubicBezTo>
                    <a:cubicBezTo>
                      <a:pt x="1393557" y="1127041"/>
                      <a:pt x="1392411" y="1127716"/>
                      <a:pt x="1391613" y="1128120"/>
                    </a:cubicBezTo>
                    <a:cubicBezTo>
                      <a:pt x="1390524" y="1128660"/>
                      <a:pt x="1389029" y="1129693"/>
                      <a:pt x="1386681" y="1131333"/>
                    </a:cubicBezTo>
                    <a:cubicBezTo>
                      <a:pt x="1385097" y="1132434"/>
                      <a:pt x="1382581" y="1134185"/>
                      <a:pt x="1381345" y="1134860"/>
                    </a:cubicBezTo>
                    <a:cubicBezTo>
                      <a:pt x="1380256" y="1134725"/>
                      <a:pt x="1378953" y="1134803"/>
                      <a:pt x="1377246" y="1134916"/>
                    </a:cubicBezTo>
                    <a:cubicBezTo>
                      <a:pt x="1376729" y="1134949"/>
                      <a:pt x="1375987" y="1135006"/>
                      <a:pt x="1375618" y="1135006"/>
                    </a:cubicBezTo>
                    <a:cubicBezTo>
                      <a:pt x="1374292" y="1134636"/>
                      <a:pt x="1370629" y="1133287"/>
                      <a:pt x="1369821" y="1132670"/>
                    </a:cubicBezTo>
                    <a:cubicBezTo>
                      <a:pt x="1367879" y="1131053"/>
                      <a:pt x="1365104" y="1131244"/>
                      <a:pt x="1361082" y="1131726"/>
                    </a:cubicBezTo>
                    <a:cubicBezTo>
                      <a:pt x="1360767" y="1131760"/>
                      <a:pt x="1360386" y="1131805"/>
                      <a:pt x="1360049" y="1131850"/>
                    </a:cubicBezTo>
                    <a:cubicBezTo>
                      <a:pt x="1359566" y="1131288"/>
                      <a:pt x="1359038" y="1130580"/>
                      <a:pt x="1358892" y="1130254"/>
                    </a:cubicBezTo>
                    <a:cubicBezTo>
                      <a:pt x="1358634" y="1129490"/>
                      <a:pt x="1358139" y="1128074"/>
                      <a:pt x="1349344" y="1119403"/>
                    </a:cubicBezTo>
                    <a:lnTo>
                      <a:pt x="1348715" y="1118785"/>
                    </a:lnTo>
                    <a:lnTo>
                      <a:pt x="1338796" y="1115651"/>
                    </a:lnTo>
                    <a:lnTo>
                      <a:pt x="1323990" y="1110708"/>
                    </a:lnTo>
                    <a:lnTo>
                      <a:pt x="1315947" y="1109787"/>
                    </a:lnTo>
                    <a:cubicBezTo>
                      <a:pt x="1303737" y="1102643"/>
                      <a:pt x="1300153" y="1100621"/>
                      <a:pt x="1298648" y="1100037"/>
                    </a:cubicBezTo>
                    <a:cubicBezTo>
                      <a:pt x="1298277" y="1099835"/>
                      <a:pt x="1297345" y="1099195"/>
                      <a:pt x="1296840" y="1098835"/>
                    </a:cubicBezTo>
                    <a:cubicBezTo>
                      <a:pt x="1296267" y="1098453"/>
                      <a:pt x="1295761" y="1098105"/>
                      <a:pt x="1295470" y="1097925"/>
                    </a:cubicBezTo>
                    <a:cubicBezTo>
                      <a:pt x="1294999" y="1097645"/>
                      <a:pt x="1290785" y="1095734"/>
                      <a:pt x="1288719" y="1095375"/>
                    </a:cubicBezTo>
                    <a:cubicBezTo>
                      <a:pt x="1287989" y="1095185"/>
                      <a:pt x="1284945" y="1094151"/>
                      <a:pt x="1282439" y="1093275"/>
                    </a:cubicBezTo>
                    <a:lnTo>
                      <a:pt x="1282113" y="1093184"/>
                    </a:lnTo>
                    <a:cubicBezTo>
                      <a:pt x="1277194" y="1091949"/>
                      <a:pt x="1276508" y="1091949"/>
                      <a:pt x="1276092" y="1091949"/>
                    </a:cubicBezTo>
                    <a:cubicBezTo>
                      <a:pt x="1275384" y="1091949"/>
                      <a:pt x="1274586" y="1092084"/>
                      <a:pt x="1269375" y="1093466"/>
                    </a:cubicBezTo>
                    <a:lnTo>
                      <a:pt x="1268633" y="1093668"/>
                    </a:lnTo>
                    <a:cubicBezTo>
                      <a:pt x="1268128" y="1093791"/>
                      <a:pt x="1267633" y="1094004"/>
                      <a:pt x="1266735" y="1094409"/>
                    </a:cubicBezTo>
                    <a:cubicBezTo>
                      <a:pt x="1266331" y="1094588"/>
                      <a:pt x="1265544" y="1094937"/>
                      <a:pt x="1264836" y="1095217"/>
                    </a:cubicBezTo>
                    <a:cubicBezTo>
                      <a:pt x="1264667" y="1095083"/>
                      <a:pt x="1264499" y="1094970"/>
                      <a:pt x="1264330" y="1094881"/>
                    </a:cubicBezTo>
                    <a:cubicBezTo>
                      <a:pt x="1263623" y="1094454"/>
                      <a:pt x="1261488" y="1093544"/>
                      <a:pt x="1257994" y="1092196"/>
                    </a:cubicBezTo>
                    <a:lnTo>
                      <a:pt x="1255681" y="1091298"/>
                    </a:lnTo>
                    <a:lnTo>
                      <a:pt x="1253995" y="1093129"/>
                    </a:lnTo>
                    <a:cubicBezTo>
                      <a:pt x="1253153" y="1094039"/>
                      <a:pt x="1252433" y="1094815"/>
                      <a:pt x="1251940" y="1095555"/>
                    </a:cubicBezTo>
                    <a:cubicBezTo>
                      <a:pt x="1251367" y="1096163"/>
                      <a:pt x="1249637" y="1097847"/>
                      <a:pt x="1248850" y="1098600"/>
                    </a:cubicBezTo>
                    <a:cubicBezTo>
                      <a:pt x="1248379" y="1099060"/>
                      <a:pt x="1248008" y="1099431"/>
                      <a:pt x="1247839" y="1099600"/>
                    </a:cubicBezTo>
                    <a:cubicBezTo>
                      <a:pt x="1247288" y="1100150"/>
                      <a:pt x="1246548" y="1100891"/>
                      <a:pt x="1244356" y="1108193"/>
                    </a:cubicBezTo>
                    <a:lnTo>
                      <a:pt x="1244155" y="1108879"/>
                    </a:lnTo>
                    <a:lnTo>
                      <a:pt x="1244727" y="1115079"/>
                    </a:lnTo>
                    <a:lnTo>
                      <a:pt x="1244840" y="1115427"/>
                    </a:lnTo>
                    <a:cubicBezTo>
                      <a:pt x="1245380" y="1117247"/>
                      <a:pt x="1246020" y="1119550"/>
                      <a:pt x="1246132" y="1120223"/>
                    </a:cubicBezTo>
                    <a:cubicBezTo>
                      <a:pt x="1246232" y="1122054"/>
                      <a:pt x="1247513" y="1123424"/>
                      <a:pt x="1248872" y="1124873"/>
                    </a:cubicBezTo>
                    <a:cubicBezTo>
                      <a:pt x="1249109" y="1125121"/>
                      <a:pt x="1249445" y="1125468"/>
                      <a:pt x="1249580" y="1125648"/>
                    </a:cubicBezTo>
                    <a:cubicBezTo>
                      <a:pt x="1249805" y="1126041"/>
                      <a:pt x="1250254" y="1126951"/>
                      <a:pt x="1250636" y="1127805"/>
                    </a:cubicBezTo>
                    <a:cubicBezTo>
                      <a:pt x="1249243" y="1127816"/>
                      <a:pt x="1248041" y="1127805"/>
                      <a:pt x="1247614" y="1127760"/>
                    </a:cubicBezTo>
                    <a:lnTo>
                      <a:pt x="1241930" y="1127131"/>
                    </a:lnTo>
                    <a:cubicBezTo>
                      <a:pt x="1240223" y="1126894"/>
                      <a:pt x="1238156" y="1126580"/>
                      <a:pt x="1237426" y="1126456"/>
                    </a:cubicBezTo>
                    <a:cubicBezTo>
                      <a:pt x="1236931" y="1126220"/>
                      <a:pt x="1235808" y="1125648"/>
                      <a:pt x="1234808" y="1125119"/>
                    </a:cubicBezTo>
                    <a:lnTo>
                      <a:pt x="1231933" y="1122727"/>
                    </a:lnTo>
                    <a:lnTo>
                      <a:pt x="1228675" y="1115078"/>
                    </a:lnTo>
                    <a:cubicBezTo>
                      <a:pt x="1227552" y="1111202"/>
                      <a:pt x="1226979" y="1109484"/>
                      <a:pt x="1226642" y="1108629"/>
                    </a:cubicBezTo>
                    <a:cubicBezTo>
                      <a:pt x="1226552" y="1107518"/>
                      <a:pt x="1226473" y="1104193"/>
                      <a:pt x="1226473" y="1100385"/>
                    </a:cubicBezTo>
                    <a:cubicBezTo>
                      <a:pt x="1226742" y="1099913"/>
                      <a:pt x="1227192" y="1099182"/>
                      <a:pt x="1227675" y="1098442"/>
                    </a:cubicBezTo>
                    <a:lnTo>
                      <a:pt x="1231517" y="1096061"/>
                    </a:lnTo>
                    <a:lnTo>
                      <a:pt x="1233325" y="1090219"/>
                    </a:lnTo>
                    <a:lnTo>
                      <a:pt x="1233325" y="1085287"/>
                    </a:lnTo>
                    <a:lnTo>
                      <a:pt x="1232606" y="1075705"/>
                    </a:lnTo>
                    <a:cubicBezTo>
                      <a:pt x="1232853" y="1068708"/>
                      <a:pt x="1232662" y="1067853"/>
                      <a:pt x="1232303" y="1067089"/>
                    </a:cubicBezTo>
                    <a:cubicBezTo>
                      <a:pt x="1232066" y="1066416"/>
                      <a:pt x="1231313" y="1063799"/>
                      <a:pt x="1230662" y="1061484"/>
                    </a:cubicBezTo>
                    <a:lnTo>
                      <a:pt x="1230179" y="1050375"/>
                    </a:lnTo>
                    <a:lnTo>
                      <a:pt x="1228618" y="1043557"/>
                    </a:lnTo>
                    <a:lnTo>
                      <a:pt x="1224844" y="1038322"/>
                    </a:lnTo>
                    <a:lnTo>
                      <a:pt x="1219812" y="1033672"/>
                    </a:lnTo>
                    <a:cubicBezTo>
                      <a:pt x="1219812" y="1033672"/>
                      <a:pt x="1218542" y="1032447"/>
                      <a:pt x="1217520" y="1031460"/>
                    </a:cubicBezTo>
                    <a:cubicBezTo>
                      <a:pt x="1216914" y="1030876"/>
                      <a:pt x="1216396" y="1030370"/>
                      <a:pt x="1216274" y="1030246"/>
                    </a:cubicBezTo>
                    <a:cubicBezTo>
                      <a:pt x="1216026" y="1029999"/>
                      <a:pt x="1214735" y="1028595"/>
                      <a:pt x="1213431" y="1027180"/>
                    </a:cubicBezTo>
                    <a:cubicBezTo>
                      <a:pt x="1212780" y="1026472"/>
                      <a:pt x="1212263" y="1025911"/>
                      <a:pt x="1211847" y="1025461"/>
                    </a:cubicBezTo>
                    <a:cubicBezTo>
                      <a:pt x="1210870" y="1024405"/>
                      <a:pt x="1210511" y="1024012"/>
                      <a:pt x="1210398" y="1023899"/>
                    </a:cubicBezTo>
                    <a:cubicBezTo>
                      <a:pt x="1209983" y="1023450"/>
                      <a:pt x="1205591" y="1018496"/>
                      <a:pt x="1202928" y="1015475"/>
                    </a:cubicBezTo>
                    <a:lnTo>
                      <a:pt x="1202603" y="1015104"/>
                    </a:lnTo>
                    <a:lnTo>
                      <a:pt x="1197986" y="1012093"/>
                    </a:lnTo>
                    <a:lnTo>
                      <a:pt x="1190089" y="1012835"/>
                    </a:lnTo>
                    <a:lnTo>
                      <a:pt x="1179541" y="1007375"/>
                    </a:lnTo>
                    <a:lnTo>
                      <a:pt x="1178395" y="1007532"/>
                    </a:lnTo>
                    <a:cubicBezTo>
                      <a:pt x="1176058" y="1007857"/>
                      <a:pt x="1172048" y="1008408"/>
                      <a:pt x="1171442" y="1008532"/>
                    </a:cubicBezTo>
                    <a:cubicBezTo>
                      <a:pt x="1171318" y="1008554"/>
                      <a:pt x="1171128" y="1008599"/>
                      <a:pt x="1170891" y="1008655"/>
                    </a:cubicBezTo>
                    <a:cubicBezTo>
                      <a:pt x="1170094" y="1008835"/>
                      <a:pt x="1169498" y="1008959"/>
                      <a:pt x="1169116" y="1009015"/>
                    </a:cubicBezTo>
                    <a:cubicBezTo>
                      <a:pt x="1168520" y="1008644"/>
                      <a:pt x="1167622" y="1008015"/>
                      <a:pt x="1167105" y="1007622"/>
                    </a:cubicBezTo>
                    <a:cubicBezTo>
                      <a:pt x="1166667" y="1006824"/>
                      <a:pt x="1165758" y="1004982"/>
                      <a:pt x="1165016" y="1003421"/>
                    </a:cubicBezTo>
                    <a:lnTo>
                      <a:pt x="1160399" y="992098"/>
                    </a:lnTo>
                    <a:lnTo>
                      <a:pt x="1152997" y="992098"/>
                    </a:lnTo>
                    <a:lnTo>
                      <a:pt x="1150784" y="992862"/>
                    </a:lnTo>
                    <a:cubicBezTo>
                      <a:pt x="1149818" y="992356"/>
                      <a:pt x="1148930" y="991873"/>
                      <a:pt x="1148605" y="991672"/>
                    </a:cubicBezTo>
                    <a:cubicBezTo>
                      <a:pt x="1148403" y="991492"/>
                      <a:pt x="1147930" y="991042"/>
                      <a:pt x="1147572" y="990706"/>
                    </a:cubicBezTo>
                    <a:cubicBezTo>
                      <a:pt x="1145269" y="988494"/>
                      <a:pt x="1143865" y="987157"/>
                      <a:pt x="1141944" y="987157"/>
                    </a:cubicBezTo>
                    <a:cubicBezTo>
                      <a:pt x="1141416" y="987157"/>
                      <a:pt x="1140629" y="987157"/>
                      <a:pt x="1135002" y="989032"/>
                    </a:cubicBezTo>
                    <a:lnTo>
                      <a:pt x="1133845" y="989425"/>
                    </a:lnTo>
                    <a:lnTo>
                      <a:pt x="1133149" y="990424"/>
                    </a:lnTo>
                    <a:cubicBezTo>
                      <a:pt x="1132025" y="992064"/>
                      <a:pt x="1130565" y="994098"/>
                      <a:pt x="1130205" y="994491"/>
                    </a:cubicBezTo>
                    <a:cubicBezTo>
                      <a:pt x="1129779" y="994929"/>
                      <a:pt x="1129161" y="995670"/>
                      <a:pt x="1128093" y="996940"/>
                    </a:cubicBezTo>
                    <a:cubicBezTo>
                      <a:pt x="1127329" y="997873"/>
                      <a:pt x="1126273" y="999153"/>
                      <a:pt x="1125925" y="999501"/>
                    </a:cubicBezTo>
                    <a:cubicBezTo>
                      <a:pt x="1125274" y="1000063"/>
                      <a:pt x="1122713" y="1001400"/>
                      <a:pt x="1121780" y="1001613"/>
                    </a:cubicBezTo>
                    <a:cubicBezTo>
                      <a:pt x="1119623" y="1001692"/>
                      <a:pt x="1118388" y="1003175"/>
                      <a:pt x="1117714" y="1003983"/>
                    </a:cubicBezTo>
                    <a:cubicBezTo>
                      <a:pt x="1117635" y="1004073"/>
                      <a:pt x="1117545" y="1004185"/>
                      <a:pt x="1117456" y="1004286"/>
                    </a:cubicBezTo>
                    <a:cubicBezTo>
                      <a:pt x="1116692" y="1004118"/>
                      <a:pt x="1115580" y="1003904"/>
                      <a:pt x="1114467" y="1004094"/>
                    </a:cubicBezTo>
                    <a:cubicBezTo>
                      <a:pt x="1113456" y="1003545"/>
                      <a:pt x="1111761" y="1002521"/>
                      <a:pt x="1110266" y="1001567"/>
                    </a:cubicBezTo>
                    <a:lnTo>
                      <a:pt x="1105638" y="995512"/>
                    </a:lnTo>
                    <a:lnTo>
                      <a:pt x="1105211" y="995208"/>
                    </a:lnTo>
                    <a:cubicBezTo>
                      <a:pt x="1103548" y="993983"/>
                      <a:pt x="1101515" y="992456"/>
                      <a:pt x="1100965" y="991973"/>
                    </a:cubicBezTo>
                    <a:cubicBezTo>
                      <a:pt x="1100516" y="991478"/>
                      <a:pt x="1099403" y="990558"/>
                      <a:pt x="1094180" y="986963"/>
                    </a:cubicBezTo>
                    <a:lnTo>
                      <a:pt x="1088271" y="983672"/>
                    </a:lnTo>
                    <a:lnTo>
                      <a:pt x="1082666" y="980335"/>
                    </a:lnTo>
                    <a:lnTo>
                      <a:pt x="1082205" y="980099"/>
                    </a:lnTo>
                    <a:cubicBezTo>
                      <a:pt x="1076095" y="977549"/>
                      <a:pt x="1075489" y="977438"/>
                      <a:pt x="1075140" y="977358"/>
                    </a:cubicBezTo>
                    <a:cubicBezTo>
                      <a:pt x="1074185" y="977167"/>
                      <a:pt x="1073219" y="977313"/>
                      <a:pt x="1070702" y="977773"/>
                    </a:cubicBezTo>
                    <a:cubicBezTo>
                      <a:pt x="1070219" y="977864"/>
                      <a:pt x="1069770" y="977942"/>
                      <a:pt x="1069467" y="977998"/>
                    </a:cubicBezTo>
                    <a:lnTo>
                      <a:pt x="1069242" y="977211"/>
                    </a:lnTo>
                    <a:cubicBezTo>
                      <a:pt x="1068242" y="973987"/>
                      <a:pt x="1067107" y="970067"/>
                      <a:pt x="1066805" y="968641"/>
                    </a:cubicBezTo>
                    <a:cubicBezTo>
                      <a:pt x="1067198" y="967372"/>
                      <a:pt x="1068367" y="964226"/>
                      <a:pt x="1068747" y="963396"/>
                    </a:cubicBezTo>
                    <a:cubicBezTo>
                      <a:pt x="1068916" y="963136"/>
                      <a:pt x="1069355" y="962553"/>
                      <a:pt x="1069657" y="962159"/>
                    </a:cubicBezTo>
                    <a:cubicBezTo>
                      <a:pt x="1071521" y="959710"/>
                      <a:pt x="1072544" y="958351"/>
                      <a:pt x="1071870" y="956318"/>
                    </a:cubicBezTo>
                    <a:cubicBezTo>
                      <a:pt x="1071657" y="955689"/>
                      <a:pt x="1071308" y="955139"/>
                      <a:pt x="1070455" y="953824"/>
                    </a:cubicBezTo>
                    <a:cubicBezTo>
                      <a:pt x="1070264" y="953533"/>
                      <a:pt x="1070073" y="953251"/>
                      <a:pt x="1069960" y="953060"/>
                    </a:cubicBezTo>
                    <a:cubicBezTo>
                      <a:pt x="1069522" y="952319"/>
                      <a:pt x="1068781" y="951622"/>
                      <a:pt x="1068029" y="951049"/>
                    </a:cubicBezTo>
                    <a:cubicBezTo>
                      <a:pt x="1067265" y="950487"/>
                      <a:pt x="1066490" y="950049"/>
                      <a:pt x="1065974" y="949847"/>
                    </a:cubicBezTo>
                    <a:cubicBezTo>
                      <a:pt x="1065434" y="949622"/>
                      <a:pt x="1061267" y="947712"/>
                      <a:pt x="1059863" y="947061"/>
                    </a:cubicBezTo>
                    <a:cubicBezTo>
                      <a:pt x="1059324" y="946477"/>
                      <a:pt x="1058189" y="945117"/>
                      <a:pt x="1057290" y="943993"/>
                    </a:cubicBezTo>
                    <a:lnTo>
                      <a:pt x="1056931" y="943544"/>
                    </a:lnTo>
                    <a:lnTo>
                      <a:pt x="1048101" y="937782"/>
                    </a:lnTo>
                    <a:lnTo>
                      <a:pt x="1043169" y="935974"/>
                    </a:lnTo>
                    <a:cubicBezTo>
                      <a:pt x="1038417" y="933301"/>
                      <a:pt x="1033126" y="930257"/>
                      <a:pt x="1032419" y="929751"/>
                    </a:cubicBezTo>
                    <a:cubicBezTo>
                      <a:pt x="1031779" y="929211"/>
                      <a:pt x="1030487" y="928414"/>
                      <a:pt x="1027679" y="926706"/>
                    </a:cubicBezTo>
                    <a:cubicBezTo>
                      <a:pt x="1026555" y="926032"/>
                      <a:pt x="1025040" y="925111"/>
                      <a:pt x="1024589" y="924796"/>
                    </a:cubicBezTo>
                    <a:cubicBezTo>
                      <a:pt x="1024005" y="924291"/>
                      <a:pt x="1022905" y="923594"/>
                      <a:pt x="1019006" y="921348"/>
                    </a:cubicBezTo>
                    <a:cubicBezTo>
                      <a:pt x="1018546" y="921078"/>
                      <a:pt x="1018175" y="920865"/>
                      <a:pt x="1018006" y="920764"/>
                    </a:cubicBezTo>
                    <a:cubicBezTo>
                      <a:pt x="1015040" y="918978"/>
                      <a:pt x="1012052" y="917023"/>
                      <a:pt x="1011491" y="916496"/>
                    </a:cubicBezTo>
                    <a:cubicBezTo>
                      <a:pt x="1009750" y="914766"/>
                      <a:pt x="1006874" y="914586"/>
                      <a:pt x="1002998" y="914530"/>
                    </a:cubicBezTo>
                    <a:cubicBezTo>
                      <a:pt x="1002639" y="914519"/>
                      <a:pt x="1002347" y="914519"/>
                      <a:pt x="1002134" y="914506"/>
                    </a:cubicBezTo>
                    <a:cubicBezTo>
                      <a:pt x="1001459" y="914372"/>
                      <a:pt x="1000224" y="914361"/>
                      <a:pt x="995214" y="915327"/>
                    </a:cubicBezTo>
                    <a:lnTo>
                      <a:pt x="989676" y="917247"/>
                    </a:lnTo>
                    <a:cubicBezTo>
                      <a:pt x="989260" y="917270"/>
                      <a:pt x="988812" y="917303"/>
                      <a:pt x="988407" y="917315"/>
                    </a:cubicBezTo>
                    <a:cubicBezTo>
                      <a:pt x="987890" y="916439"/>
                      <a:pt x="987294" y="915316"/>
                      <a:pt x="987126" y="914832"/>
                    </a:cubicBezTo>
                    <a:cubicBezTo>
                      <a:pt x="987126" y="914810"/>
                      <a:pt x="987115" y="914799"/>
                      <a:pt x="987115" y="914787"/>
                    </a:cubicBezTo>
                    <a:cubicBezTo>
                      <a:pt x="986824" y="913653"/>
                      <a:pt x="985407" y="910227"/>
                      <a:pt x="983274" y="908407"/>
                    </a:cubicBezTo>
                    <a:cubicBezTo>
                      <a:pt x="982768" y="907193"/>
                      <a:pt x="981802" y="904340"/>
                      <a:pt x="980982" y="901779"/>
                    </a:cubicBezTo>
                    <a:lnTo>
                      <a:pt x="982004" y="886738"/>
                    </a:lnTo>
                    <a:lnTo>
                      <a:pt x="982049" y="886660"/>
                    </a:lnTo>
                    <a:cubicBezTo>
                      <a:pt x="983375" y="885974"/>
                      <a:pt x="985645" y="884795"/>
                      <a:pt x="986307" y="884469"/>
                    </a:cubicBezTo>
                    <a:cubicBezTo>
                      <a:pt x="987542" y="883851"/>
                      <a:pt x="989250" y="882278"/>
                      <a:pt x="990463" y="881053"/>
                    </a:cubicBezTo>
                    <a:lnTo>
                      <a:pt x="990778" y="880739"/>
                    </a:lnTo>
                    <a:lnTo>
                      <a:pt x="995765" y="872426"/>
                    </a:lnTo>
                    <a:lnTo>
                      <a:pt x="996158" y="868539"/>
                    </a:lnTo>
                    <a:lnTo>
                      <a:pt x="998348" y="867102"/>
                    </a:lnTo>
                    <a:cubicBezTo>
                      <a:pt x="998966" y="867147"/>
                      <a:pt x="999528" y="867192"/>
                      <a:pt x="999886" y="867226"/>
                    </a:cubicBezTo>
                    <a:cubicBezTo>
                      <a:pt x="1000729" y="867697"/>
                      <a:pt x="1002650" y="868866"/>
                      <a:pt x="1004245" y="869866"/>
                    </a:cubicBezTo>
                    <a:lnTo>
                      <a:pt x="1004526" y="870034"/>
                    </a:lnTo>
                    <a:lnTo>
                      <a:pt x="1004840" y="870157"/>
                    </a:lnTo>
                    <a:cubicBezTo>
                      <a:pt x="1008963" y="871776"/>
                      <a:pt x="1013580" y="873629"/>
                      <a:pt x="1014602" y="874089"/>
                    </a:cubicBezTo>
                    <a:cubicBezTo>
                      <a:pt x="1014624" y="874100"/>
                      <a:pt x="1014636" y="874111"/>
                      <a:pt x="1014658" y="874122"/>
                    </a:cubicBezTo>
                    <a:cubicBezTo>
                      <a:pt x="1015276" y="874493"/>
                      <a:pt x="1016747" y="875301"/>
                      <a:pt x="1019050" y="876549"/>
                    </a:cubicBezTo>
                    <a:lnTo>
                      <a:pt x="1022139" y="879088"/>
                    </a:lnTo>
                    <a:lnTo>
                      <a:pt x="1034439" y="882166"/>
                    </a:lnTo>
                    <a:lnTo>
                      <a:pt x="1035046" y="882110"/>
                    </a:lnTo>
                    <a:cubicBezTo>
                      <a:pt x="1043437" y="881402"/>
                      <a:pt x="1044314" y="880875"/>
                      <a:pt x="1044920" y="880515"/>
                    </a:cubicBezTo>
                    <a:cubicBezTo>
                      <a:pt x="1045403" y="880244"/>
                      <a:pt x="1047795" y="879256"/>
                      <a:pt x="1049716" y="878504"/>
                    </a:cubicBezTo>
                    <a:lnTo>
                      <a:pt x="1050007" y="878369"/>
                    </a:lnTo>
                    <a:cubicBezTo>
                      <a:pt x="1056500" y="875122"/>
                      <a:pt x="1057253" y="874201"/>
                      <a:pt x="1057646" y="873696"/>
                    </a:cubicBezTo>
                    <a:cubicBezTo>
                      <a:pt x="1057994" y="873258"/>
                      <a:pt x="1059219" y="871539"/>
                      <a:pt x="1059971" y="870179"/>
                    </a:cubicBezTo>
                    <a:cubicBezTo>
                      <a:pt x="1061218" y="869326"/>
                      <a:pt x="1064565" y="867338"/>
                      <a:pt x="1065262" y="866978"/>
                    </a:cubicBezTo>
                    <a:cubicBezTo>
                      <a:pt x="1066025" y="866585"/>
                      <a:pt x="1066991" y="866113"/>
                      <a:pt x="1069452" y="861171"/>
                    </a:cubicBezTo>
                    <a:lnTo>
                      <a:pt x="1070821" y="858441"/>
                    </a:lnTo>
                    <a:lnTo>
                      <a:pt x="1068384" y="856621"/>
                    </a:lnTo>
                    <a:cubicBezTo>
                      <a:pt x="1067104" y="855666"/>
                      <a:pt x="1066362" y="855262"/>
                      <a:pt x="1065935" y="855082"/>
                    </a:cubicBezTo>
                    <a:cubicBezTo>
                      <a:pt x="1065149" y="854622"/>
                      <a:pt x="1062441" y="852747"/>
                      <a:pt x="1061520" y="852105"/>
                    </a:cubicBezTo>
                    <a:cubicBezTo>
                      <a:pt x="1061161" y="851858"/>
                      <a:pt x="1060891" y="851679"/>
                      <a:pt x="1060746" y="851577"/>
                    </a:cubicBezTo>
                    <a:cubicBezTo>
                      <a:pt x="1060588" y="851443"/>
                      <a:pt x="1060218" y="851105"/>
                      <a:pt x="1059802" y="850713"/>
                    </a:cubicBezTo>
                    <a:cubicBezTo>
                      <a:pt x="1059206" y="848702"/>
                      <a:pt x="1058307" y="846410"/>
                      <a:pt x="1057139" y="845242"/>
                    </a:cubicBezTo>
                    <a:cubicBezTo>
                      <a:pt x="1055342" y="843446"/>
                      <a:pt x="1050377" y="841782"/>
                      <a:pt x="1050174" y="841715"/>
                    </a:cubicBezTo>
                    <a:cubicBezTo>
                      <a:pt x="1049623" y="841524"/>
                      <a:pt x="1047029" y="840614"/>
                      <a:pt x="1045928" y="840232"/>
                    </a:cubicBezTo>
                    <a:cubicBezTo>
                      <a:pt x="1043703" y="838603"/>
                      <a:pt x="1041199" y="836728"/>
                      <a:pt x="1040772" y="836335"/>
                    </a:cubicBezTo>
                    <a:cubicBezTo>
                      <a:pt x="1039749" y="835324"/>
                      <a:pt x="1038727" y="834649"/>
                      <a:pt x="1037592" y="833965"/>
                    </a:cubicBezTo>
                    <a:cubicBezTo>
                      <a:pt x="1036727" y="833110"/>
                      <a:pt x="1034762" y="829898"/>
                      <a:pt x="1034503" y="828887"/>
                    </a:cubicBezTo>
                    <a:cubicBezTo>
                      <a:pt x="1034346" y="828236"/>
                      <a:pt x="1034222" y="826821"/>
                      <a:pt x="1034132" y="825686"/>
                    </a:cubicBezTo>
                    <a:cubicBezTo>
                      <a:pt x="1033986" y="823878"/>
                      <a:pt x="1033852" y="822316"/>
                      <a:pt x="1033470" y="821159"/>
                    </a:cubicBezTo>
                    <a:cubicBezTo>
                      <a:pt x="1033279" y="820552"/>
                      <a:pt x="1032908" y="817891"/>
                      <a:pt x="1032672" y="815463"/>
                    </a:cubicBezTo>
                    <a:lnTo>
                      <a:pt x="1032548" y="814161"/>
                    </a:lnTo>
                    <a:lnTo>
                      <a:pt x="1029156" y="810768"/>
                    </a:lnTo>
                    <a:lnTo>
                      <a:pt x="1027134" y="809499"/>
                    </a:lnTo>
                    <a:cubicBezTo>
                      <a:pt x="1024146" y="806904"/>
                      <a:pt x="1020877" y="804028"/>
                      <a:pt x="1020551" y="803725"/>
                    </a:cubicBezTo>
                    <a:cubicBezTo>
                      <a:pt x="1020293" y="803467"/>
                      <a:pt x="1019922" y="803107"/>
                      <a:pt x="1016485" y="800882"/>
                    </a:cubicBezTo>
                    <a:lnTo>
                      <a:pt x="1016328" y="800737"/>
                    </a:lnTo>
                    <a:lnTo>
                      <a:pt x="1021417" y="795873"/>
                    </a:lnTo>
                    <a:lnTo>
                      <a:pt x="1024079" y="791695"/>
                    </a:lnTo>
                    <a:lnTo>
                      <a:pt x="1022933" y="784483"/>
                    </a:lnTo>
                    <a:lnTo>
                      <a:pt x="1018361" y="780360"/>
                    </a:lnTo>
                    <a:lnTo>
                      <a:pt x="1011408" y="774900"/>
                    </a:lnTo>
                    <a:lnTo>
                      <a:pt x="1006601" y="773743"/>
                    </a:lnTo>
                    <a:cubicBezTo>
                      <a:pt x="1006421" y="773272"/>
                      <a:pt x="1006219" y="772845"/>
                      <a:pt x="1006028" y="772463"/>
                    </a:cubicBezTo>
                    <a:lnTo>
                      <a:pt x="1009229" y="771081"/>
                    </a:lnTo>
                    <a:lnTo>
                      <a:pt x="1009589" y="770812"/>
                    </a:lnTo>
                    <a:cubicBezTo>
                      <a:pt x="1010881" y="769823"/>
                      <a:pt x="1013970" y="767442"/>
                      <a:pt x="1014767" y="766645"/>
                    </a:cubicBezTo>
                    <a:cubicBezTo>
                      <a:pt x="1015160" y="766252"/>
                      <a:pt x="1016060" y="765353"/>
                      <a:pt x="1018025" y="760028"/>
                    </a:cubicBezTo>
                    <a:lnTo>
                      <a:pt x="1018249" y="759410"/>
                    </a:lnTo>
                    <a:lnTo>
                      <a:pt x="1018249" y="750817"/>
                    </a:lnTo>
                    <a:cubicBezTo>
                      <a:pt x="1018249" y="749771"/>
                      <a:pt x="1017901" y="746481"/>
                      <a:pt x="1017743" y="745122"/>
                    </a:cubicBezTo>
                    <a:lnTo>
                      <a:pt x="1017709" y="744773"/>
                    </a:lnTo>
                    <a:lnTo>
                      <a:pt x="1016035" y="739359"/>
                    </a:lnTo>
                    <a:cubicBezTo>
                      <a:pt x="1017361" y="735708"/>
                      <a:pt x="1018878" y="731743"/>
                      <a:pt x="1019428" y="730653"/>
                    </a:cubicBezTo>
                    <a:cubicBezTo>
                      <a:pt x="1020281" y="729676"/>
                      <a:pt x="1022034" y="727417"/>
                      <a:pt x="1023696" y="725250"/>
                    </a:cubicBezTo>
                    <a:lnTo>
                      <a:pt x="1029807" y="724902"/>
                    </a:lnTo>
                    <a:cubicBezTo>
                      <a:pt x="1042760" y="730642"/>
                      <a:pt x="1044164" y="730642"/>
                      <a:pt x="1044927" y="730642"/>
                    </a:cubicBezTo>
                    <a:cubicBezTo>
                      <a:pt x="1045175" y="730642"/>
                      <a:pt x="1045871" y="730698"/>
                      <a:pt x="1046444" y="730754"/>
                    </a:cubicBezTo>
                    <a:cubicBezTo>
                      <a:pt x="1049916" y="731058"/>
                      <a:pt x="1052195" y="731158"/>
                      <a:pt x="1053858" y="730080"/>
                    </a:cubicBezTo>
                    <a:cubicBezTo>
                      <a:pt x="1054588" y="729765"/>
                      <a:pt x="1056958" y="729125"/>
                      <a:pt x="1058395" y="728743"/>
                    </a:cubicBezTo>
                    <a:cubicBezTo>
                      <a:pt x="1060136" y="728272"/>
                      <a:pt x="1061642" y="727867"/>
                      <a:pt x="1062575" y="727518"/>
                    </a:cubicBezTo>
                    <a:cubicBezTo>
                      <a:pt x="1063507" y="727170"/>
                      <a:pt x="1065383" y="726428"/>
                      <a:pt x="1067169" y="725732"/>
                    </a:cubicBezTo>
                    <a:cubicBezTo>
                      <a:pt x="1068775" y="725092"/>
                      <a:pt x="1070775" y="724306"/>
                      <a:pt x="1071112" y="724192"/>
                    </a:cubicBezTo>
                    <a:cubicBezTo>
                      <a:pt x="1072212" y="723821"/>
                      <a:pt x="1073167" y="723506"/>
                      <a:pt x="1076986" y="716744"/>
                    </a:cubicBezTo>
                    <a:lnTo>
                      <a:pt x="1077301" y="716194"/>
                    </a:lnTo>
                    <a:lnTo>
                      <a:pt x="1078615" y="708589"/>
                    </a:lnTo>
                    <a:lnTo>
                      <a:pt x="1078660" y="701973"/>
                    </a:lnTo>
                    <a:lnTo>
                      <a:pt x="1077109" y="700883"/>
                    </a:lnTo>
                    <a:cubicBezTo>
                      <a:pt x="1077109" y="700883"/>
                      <a:pt x="1074649" y="699165"/>
                      <a:pt x="1073908" y="698671"/>
                    </a:cubicBezTo>
                    <a:cubicBezTo>
                      <a:pt x="1073088" y="698131"/>
                      <a:pt x="1072167" y="697896"/>
                      <a:pt x="1071111" y="697626"/>
                    </a:cubicBezTo>
                    <a:cubicBezTo>
                      <a:pt x="1070527" y="697480"/>
                      <a:pt x="1069426" y="697210"/>
                      <a:pt x="1069088" y="696986"/>
                    </a:cubicBezTo>
                    <a:cubicBezTo>
                      <a:pt x="1067864" y="696165"/>
                      <a:pt x="1066460" y="694716"/>
                      <a:pt x="1066247" y="694210"/>
                    </a:cubicBezTo>
                    <a:cubicBezTo>
                      <a:pt x="1066056" y="693525"/>
                      <a:pt x="1065764" y="692953"/>
                      <a:pt x="1065427" y="692481"/>
                    </a:cubicBezTo>
                    <a:cubicBezTo>
                      <a:pt x="1064820" y="691582"/>
                      <a:pt x="1064068" y="691020"/>
                      <a:pt x="1063495" y="690639"/>
                    </a:cubicBezTo>
                    <a:cubicBezTo>
                      <a:pt x="1063619" y="690009"/>
                      <a:pt x="1063855" y="689144"/>
                      <a:pt x="1064114" y="688380"/>
                    </a:cubicBezTo>
                    <a:lnTo>
                      <a:pt x="1066416" y="684639"/>
                    </a:lnTo>
                    <a:lnTo>
                      <a:pt x="1067753" y="682482"/>
                    </a:lnTo>
                    <a:lnTo>
                      <a:pt x="1062968" y="679494"/>
                    </a:lnTo>
                    <a:cubicBezTo>
                      <a:pt x="1055262" y="673025"/>
                      <a:pt x="1054610" y="672552"/>
                      <a:pt x="1054149" y="672317"/>
                    </a:cubicBezTo>
                    <a:cubicBezTo>
                      <a:pt x="1053812" y="672126"/>
                      <a:pt x="1052442" y="671306"/>
                      <a:pt x="1051082" y="670475"/>
                    </a:cubicBezTo>
                    <a:cubicBezTo>
                      <a:pt x="1049713" y="669644"/>
                      <a:pt x="1048353" y="668812"/>
                      <a:pt x="1048038" y="668599"/>
                    </a:cubicBezTo>
                    <a:cubicBezTo>
                      <a:pt x="1047049" y="667959"/>
                      <a:pt x="1042388" y="665566"/>
                      <a:pt x="1040669" y="665566"/>
                    </a:cubicBezTo>
                    <a:cubicBezTo>
                      <a:pt x="1039816" y="665566"/>
                      <a:pt x="1039029" y="665779"/>
                      <a:pt x="1036692" y="667049"/>
                    </a:cubicBezTo>
                    <a:lnTo>
                      <a:pt x="1035951" y="667453"/>
                    </a:lnTo>
                    <a:lnTo>
                      <a:pt x="1035456" y="668128"/>
                    </a:lnTo>
                    <a:cubicBezTo>
                      <a:pt x="1034771" y="669094"/>
                      <a:pt x="1033918" y="670127"/>
                      <a:pt x="1033232" y="670880"/>
                    </a:cubicBezTo>
                    <a:cubicBezTo>
                      <a:pt x="1032614" y="670397"/>
                      <a:pt x="1032501" y="670318"/>
                      <a:pt x="1032423" y="670273"/>
                    </a:cubicBezTo>
                    <a:cubicBezTo>
                      <a:pt x="1031581" y="669711"/>
                      <a:pt x="1030592" y="669498"/>
                      <a:pt x="1028795" y="669498"/>
                    </a:cubicBezTo>
                    <a:lnTo>
                      <a:pt x="1028289" y="669498"/>
                    </a:lnTo>
                    <a:lnTo>
                      <a:pt x="1025885" y="670183"/>
                    </a:lnTo>
                    <a:cubicBezTo>
                      <a:pt x="1025627" y="669645"/>
                      <a:pt x="1025425" y="669184"/>
                      <a:pt x="1025312" y="668903"/>
                    </a:cubicBezTo>
                    <a:cubicBezTo>
                      <a:pt x="1025110" y="668307"/>
                      <a:pt x="1024750" y="666184"/>
                      <a:pt x="1024560" y="664678"/>
                    </a:cubicBezTo>
                    <a:cubicBezTo>
                      <a:pt x="1024952" y="664476"/>
                      <a:pt x="1025413" y="664263"/>
                      <a:pt x="1025840" y="664094"/>
                    </a:cubicBezTo>
                    <a:lnTo>
                      <a:pt x="1039780" y="658422"/>
                    </a:lnTo>
                    <a:lnTo>
                      <a:pt x="1039938" y="656164"/>
                    </a:lnTo>
                    <a:cubicBezTo>
                      <a:pt x="1040387" y="650054"/>
                      <a:pt x="1040095" y="647818"/>
                      <a:pt x="1039624" y="646706"/>
                    </a:cubicBezTo>
                    <a:cubicBezTo>
                      <a:pt x="1039635" y="646133"/>
                      <a:pt x="1039725" y="645167"/>
                      <a:pt x="1039780" y="644538"/>
                    </a:cubicBezTo>
                    <a:cubicBezTo>
                      <a:pt x="1039971" y="642426"/>
                      <a:pt x="1040095" y="640955"/>
                      <a:pt x="1039657" y="639685"/>
                    </a:cubicBezTo>
                    <a:cubicBezTo>
                      <a:pt x="1039544" y="638641"/>
                      <a:pt x="1039646" y="635327"/>
                      <a:pt x="1039825" y="632710"/>
                    </a:cubicBezTo>
                    <a:lnTo>
                      <a:pt x="1039871" y="631901"/>
                    </a:lnTo>
                    <a:lnTo>
                      <a:pt x="1036692" y="623633"/>
                    </a:lnTo>
                    <a:lnTo>
                      <a:pt x="1030626" y="620398"/>
                    </a:lnTo>
                    <a:lnTo>
                      <a:pt x="1028705" y="622420"/>
                    </a:lnTo>
                    <a:cubicBezTo>
                      <a:pt x="1025774" y="625531"/>
                      <a:pt x="1025426" y="626048"/>
                      <a:pt x="1025279" y="626272"/>
                    </a:cubicBezTo>
                    <a:cubicBezTo>
                      <a:pt x="1025201" y="626385"/>
                      <a:pt x="1025066" y="626610"/>
                      <a:pt x="1024886" y="626891"/>
                    </a:cubicBezTo>
                    <a:cubicBezTo>
                      <a:pt x="1024055" y="628272"/>
                      <a:pt x="1023482" y="629104"/>
                      <a:pt x="1023280" y="629328"/>
                    </a:cubicBezTo>
                    <a:cubicBezTo>
                      <a:pt x="1023011" y="629519"/>
                      <a:pt x="1022112" y="629957"/>
                      <a:pt x="1021618" y="630193"/>
                    </a:cubicBezTo>
                    <a:cubicBezTo>
                      <a:pt x="1020685" y="630654"/>
                      <a:pt x="1019966" y="631001"/>
                      <a:pt x="1019372" y="631474"/>
                    </a:cubicBezTo>
                    <a:cubicBezTo>
                      <a:pt x="1018641" y="631856"/>
                      <a:pt x="1016485" y="632687"/>
                      <a:pt x="1015563" y="632979"/>
                    </a:cubicBezTo>
                    <a:cubicBezTo>
                      <a:pt x="1015159" y="632968"/>
                      <a:pt x="1014608" y="632900"/>
                      <a:pt x="1014114" y="632687"/>
                    </a:cubicBezTo>
                    <a:cubicBezTo>
                      <a:pt x="1013743" y="632474"/>
                      <a:pt x="1012810" y="631575"/>
                      <a:pt x="1012159" y="630777"/>
                    </a:cubicBezTo>
                    <a:lnTo>
                      <a:pt x="1007767" y="624183"/>
                    </a:lnTo>
                    <a:lnTo>
                      <a:pt x="999455" y="613949"/>
                    </a:lnTo>
                    <a:lnTo>
                      <a:pt x="994939" y="609164"/>
                    </a:lnTo>
                    <a:lnTo>
                      <a:pt x="994658" y="608962"/>
                    </a:lnTo>
                    <a:cubicBezTo>
                      <a:pt x="989952" y="605592"/>
                      <a:pt x="989783" y="605525"/>
                      <a:pt x="989289" y="605368"/>
                    </a:cubicBezTo>
                    <a:cubicBezTo>
                      <a:pt x="989188" y="605335"/>
                      <a:pt x="988930" y="605233"/>
                      <a:pt x="988593" y="605088"/>
                    </a:cubicBezTo>
                    <a:cubicBezTo>
                      <a:pt x="983493" y="603054"/>
                      <a:pt x="982965" y="602841"/>
                      <a:pt x="981494" y="603335"/>
                    </a:cubicBezTo>
                    <a:cubicBezTo>
                      <a:pt x="980910" y="603526"/>
                      <a:pt x="980641" y="603615"/>
                      <a:pt x="977764" y="605941"/>
                    </a:cubicBezTo>
                    <a:lnTo>
                      <a:pt x="972912" y="609221"/>
                    </a:lnTo>
                    <a:lnTo>
                      <a:pt x="968913" y="612490"/>
                    </a:lnTo>
                    <a:lnTo>
                      <a:pt x="968227" y="613861"/>
                    </a:lnTo>
                    <a:cubicBezTo>
                      <a:pt x="968193" y="613771"/>
                      <a:pt x="968171" y="613670"/>
                      <a:pt x="968149" y="613580"/>
                    </a:cubicBezTo>
                    <a:lnTo>
                      <a:pt x="967969" y="612862"/>
                    </a:lnTo>
                    <a:lnTo>
                      <a:pt x="970440" y="607504"/>
                    </a:lnTo>
                    <a:lnTo>
                      <a:pt x="964588" y="596215"/>
                    </a:lnTo>
                    <a:lnTo>
                      <a:pt x="951086" y="589318"/>
                    </a:lnTo>
                    <a:lnTo>
                      <a:pt x="951086" y="586094"/>
                    </a:lnTo>
                    <a:lnTo>
                      <a:pt x="948794" y="573310"/>
                    </a:lnTo>
                    <a:lnTo>
                      <a:pt x="946593" y="559797"/>
                    </a:lnTo>
                    <a:lnTo>
                      <a:pt x="946593" y="546777"/>
                    </a:lnTo>
                    <a:lnTo>
                      <a:pt x="943605" y="534870"/>
                    </a:lnTo>
                    <a:lnTo>
                      <a:pt x="934607" y="527939"/>
                    </a:lnTo>
                    <a:lnTo>
                      <a:pt x="932361" y="525131"/>
                    </a:lnTo>
                    <a:cubicBezTo>
                      <a:pt x="938865" y="508607"/>
                      <a:pt x="937539" y="506282"/>
                      <a:pt x="936809" y="505012"/>
                    </a:cubicBezTo>
                    <a:cubicBezTo>
                      <a:pt x="936529" y="504472"/>
                      <a:pt x="936293" y="502563"/>
                      <a:pt x="936147" y="501417"/>
                    </a:cubicBezTo>
                    <a:cubicBezTo>
                      <a:pt x="935822" y="498800"/>
                      <a:pt x="935540" y="496530"/>
                      <a:pt x="934249" y="494913"/>
                    </a:cubicBezTo>
                    <a:cubicBezTo>
                      <a:pt x="933765" y="494296"/>
                      <a:pt x="932148" y="491319"/>
                      <a:pt x="931070" y="489353"/>
                    </a:cubicBezTo>
                    <a:cubicBezTo>
                      <a:pt x="929183" y="485881"/>
                      <a:pt x="927981" y="483713"/>
                      <a:pt x="927183" y="482714"/>
                    </a:cubicBezTo>
                    <a:cubicBezTo>
                      <a:pt x="926262" y="481558"/>
                      <a:pt x="923521" y="477861"/>
                      <a:pt x="922207" y="476087"/>
                    </a:cubicBezTo>
                    <a:lnTo>
                      <a:pt x="922207" y="459810"/>
                    </a:lnTo>
                    <a:lnTo>
                      <a:pt x="916849" y="448026"/>
                    </a:lnTo>
                    <a:lnTo>
                      <a:pt x="909694" y="439680"/>
                    </a:lnTo>
                    <a:lnTo>
                      <a:pt x="917569" y="432625"/>
                    </a:lnTo>
                    <a:lnTo>
                      <a:pt x="917377" y="430771"/>
                    </a:lnTo>
                    <a:cubicBezTo>
                      <a:pt x="916344" y="420964"/>
                      <a:pt x="915839" y="419953"/>
                      <a:pt x="915558" y="419415"/>
                    </a:cubicBezTo>
                    <a:cubicBezTo>
                      <a:pt x="915378" y="419056"/>
                      <a:pt x="914907" y="418100"/>
                      <a:pt x="908638" y="410327"/>
                    </a:cubicBezTo>
                    <a:lnTo>
                      <a:pt x="905325" y="406227"/>
                    </a:lnTo>
                    <a:lnTo>
                      <a:pt x="902651" y="410765"/>
                    </a:lnTo>
                    <a:cubicBezTo>
                      <a:pt x="901921" y="412012"/>
                      <a:pt x="901034" y="413360"/>
                      <a:pt x="900585" y="413933"/>
                    </a:cubicBezTo>
                    <a:cubicBezTo>
                      <a:pt x="899910" y="414348"/>
                      <a:pt x="898944" y="415101"/>
                      <a:pt x="896967" y="416663"/>
                    </a:cubicBezTo>
                    <a:cubicBezTo>
                      <a:pt x="894833" y="418347"/>
                      <a:pt x="891913" y="420662"/>
                      <a:pt x="890475" y="421504"/>
                    </a:cubicBezTo>
                    <a:cubicBezTo>
                      <a:pt x="889677" y="421965"/>
                      <a:pt x="889666" y="421965"/>
                      <a:pt x="888778" y="421785"/>
                    </a:cubicBezTo>
                    <a:cubicBezTo>
                      <a:pt x="888172" y="421661"/>
                      <a:pt x="887329" y="421481"/>
                      <a:pt x="886296" y="421481"/>
                    </a:cubicBezTo>
                    <a:cubicBezTo>
                      <a:pt x="885037" y="421481"/>
                      <a:pt x="883600" y="421773"/>
                      <a:pt x="882072" y="422065"/>
                    </a:cubicBezTo>
                    <a:cubicBezTo>
                      <a:pt x="881117" y="422256"/>
                      <a:pt x="879544" y="422559"/>
                      <a:pt x="878972" y="422548"/>
                    </a:cubicBezTo>
                    <a:cubicBezTo>
                      <a:pt x="877455" y="422167"/>
                      <a:pt x="875927" y="422380"/>
                      <a:pt x="874692" y="422559"/>
                    </a:cubicBezTo>
                    <a:cubicBezTo>
                      <a:pt x="874512" y="422582"/>
                      <a:pt x="874288" y="422616"/>
                      <a:pt x="874074" y="422639"/>
                    </a:cubicBezTo>
                    <a:cubicBezTo>
                      <a:pt x="871738" y="420797"/>
                      <a:pt x="864896" y="415303"/>
                      <a:pt x="863874" y="414393"/>
                    </a:cubicBezTo>
                    <a:cubicBezTo>
                      <a:pt x="863414" y="413855"/>
                      <a:pt x="861718" y="411641"/>
                      <a:pt x="860346" y="409844"/>
                    </a:cubicBezTo>
                    <a:cubicBezTo>
                      <a:pt x="856763" y="405149"/>
                      <a:pt x="854988" y="402857"/>
                      <a:pt x="854236" y="402116"/>
                    </a:cubicBezTo>
                    <a:cubicBezTo>
                      <a:pt x="853292" y="401105"/>
                      <a:pt x="848664" y="394152"/>
                      <a:pt x="847788" y="392692"/>
                    </a:cubicBezTo>
                    <a:cubicBezTo>
                      <a:pt x="846788" y="391018"/>
                      <a:pt x="844811" y="389513"/>
                      <a:pt x="837791" y="390917"/>
                    </a:cubicBezTo>
                    <a:lnTo>
                      <a:pt x="834252" y="390917"/>
                    </a:lnTo>
                    <a:lnTo>
                      <a:pt x="830152" y="385222"/>
                    </a:lnTo>
                    <a:lnTo>
                      <a:pt x="821042" y="383582"/>
                    </a:lnTo>
                    <a:lnTo>
                      <a:pt x="819840" y="384334"/>
                    </a:lnTo>
                    <a:cubicBezTo>
                      <a:pt x="817177" y="386019"/>
                      <a:pt x="813853" y="387963"/>
                      <a:pt x="812392" y="388659"/>
                    </a:cubicBezTo>
                    <a:cubicBezTo>
                      <a:pt x="811392" y="388558"/>
                      <a:pt x="810124" y="388637"/>
                      <a:pt x="808360" y="388749"/>
                    </a:cubicBezTo>
                    <a:cubicBezTo>
                      <a:pt x="807181" y="388816"/>
                      <a:pt x="805237" y="388951"/>
                      <a:pt x="804586" y="388872"/>
                    </a:cubicBezTo>
                    <a:lnTo>
                      <a:pt x="800474" y="387636"/>
                    </a:lnTo>
                    <a:cubicBezTo>
                      <a:pt x="800407" y="387209"/>
                      <a:pt x="800351" y="386805"/>
                      <a:pt x="800294" y="386445"/>
                    </a:cubicBezTo>
                    <a:cubicBezTo>
                      <a:pt x="801058" y="385906"/>
                      <a:pt x="802125" y="385221"/>
                      <a:pt x="803124" y="384614"/>
                    </a:cubicBezTo>
                    <a:lnTo>
                      <a:pt x="803764" y="384232"/>
                    </a:lnTo>
                    <a:lnTo>
                      <a:pt x="804203" y="383636"/>
                    </a:lnTo>
                    <a:cubicBezTo>
                      <a:pt x="805685" y="381591"/>
                      <a:pt x="807404" y="379435"/>
                      <a:pt x="808044" y="378794"/>
                    </a:cubicBezTo>
                    <a:cubicBezTo>
                      <a:pt x="808943" y="378267"/>
                      <a:pt x="810257" y="376986"/>
                      <a:pt x="812976" y="370359"/>
                    </a:cubicBezTo>
                    <a:lnTo>
                      <a:pt x="813133" y="369966"/>
                    </a:lnTo>
                    <a:lnTo>
                      <a:pt x="814537" y="361092"/>
                    </a:lnTo>
                    <a:lnTo>
                      <a:pt x="808853" y="357419"/>
                    </a:lnTo>
                    <a:lnTo>
                      <a:pt x="801540" y="357655"/>
                    </a:lnTo>
                    <a:lnTo>
                      <a:pt x="800664" y="358228"/>
                    </a:lnTo>
                    <a:cubicBezTo>
                      <a:pt x="799620" y="358924"/>
                      <a:pt x="798417" y="359677"/>
                      <a:pt x="797968" y="359901"/>
                    </a:cubicBezTo>
                    <a:cubicBezTo>
                      <a:pt x="796766" y="360294"/>
                      <a:pt x="795811" y="361260"/>
                      <a:pt x="793352" y="363833"/>
                    </a:cubicBezTo>
                    <a:cubicBezTo>
                      <a:pt x="792959" y="364249"/>
                      <a:pt x="792465" y="364766"/>
                      <a:pt x="792150" y="365079"/>
                    </a:cubicBezTo>
                    <a:cubicBezTo>
                      <a:pt x="791543" y="365203"/>
                      <a:pt x="790386" y="365315"/>
                      <a:pt x="789791" y="365326"/>
                    </a:cubicBezTo>
                    <a:cubicBezTo>
                      <a:pt x="788971" y="365270"/>
                      <a:pt x="785073" y="364574"/>
                      <a:pt x="784242" y="364270"/>
                    </a:cubicBezTo>
                    <a:cubicBezTo>
                      <a:pt x="784029" y="364180"/>
                      <a:pt x="783467" y="363843"/>
                      <a:pt x="782164" y="362540"/>
                    </a:cubicBezTo>
                    <a:cubicBezTo>
                      <a:pt x="781501" y="361877"/>
                      <a:pt x="780748" y="361125"/>
                      <a:pt x="773222" y="359676"/>
                    </a:cubicBezTo>
                    <a:lnTo>
                      <a:pt x="771291" y="358912"/>
                    </a:lnTo>
                    <a:lnTo>
                      <a:pt x="769448" y="354452"/>
                    </a:lnTo>
                    <a:lnTo>
                      <a:pt x="770807" y="351554"/>
                    </a:lnTo>
                    <a:lnTo>
                      <a:pt x="774559" y="347229"/>
                    </a:lnTo>
                    <a:lnTo>
                      <a:pt x="780130" y="341647"/>
                    </a:lnTo>
                    <a:lnTo>
                      <a:pt x="787578" y="341647"/>
                    </a:lnTo>
                    <a:lnTo>
                      <a:pt x="790139" y="339659"/>
                    </a:lnTo>
                    <a:lnTo>
                      <a:pt x="791397" y="339917"/>
                    </a:lnTo>
                    <a:lnTo>
                      <a:pt x="798374" y="342602"/>
                    </a:lnTo>
                    <a:lnTo>
                      <a:pt x="801182" y="336973"/>
                    </a:lnTo>
                    <a:lnTo>
                      <a:pt x="802945" y="333199"/>
                    </a:lnTo>
                    <a:lnTo>
                      <a:pt x="809068" y="329660"/>
                    </a:lnTo>
                    <a:lnTo>
                      <a:pt x="811943" y="323324"/>
                    </a:lnTo>
                    <a:lnTo>
                      <a:pt x="805709" y="312923"/>
                    </a:lnTo>
                    <a:lnTo>
                      <a:pt x="805001" y="312462"/>
                    </a:lnTo>
                    <a:cubicBezTo>
                      <a:pt x="800822" y="309767"/>
                      <a:pt x="793869" y="305229"/>
                      <a:pt x="793004" y="304587"/>
                    </a:cubicBezTo>
                    <a:cubicBezTo>
                      <a:pt x="790803" y="302936"/>
                      <a:pt x="787545" y="303094"/>
                      <a:pt x="786242" y="303240"/>
                    </a:cubicBezTo>
                    <a:lnTo>
                      <a:pt x="784973" y="303385"/>
                    </a:lnTo>
                    <a:lnTo>
                      <a:pt x="784063" y="304284"/>
                    </a:lnTo>
                    <a:cubicBezTo>
                      <a:pt x="783007" y="305340"/>
                      <a:pt x="781289" y="306665"/>
                      <a:pt x="780513" y="306890"/>
                    </a:cubicBezTo>
                    <a:cubicBezTo>
                      <a:pt x="779379" y="307205"/>
                      <a:pt x="775065" y="307565"/>
                      <a:pt x="771729" y="307710"/>
                    </a:cubicBezTo>
                    <a:lnTo>
                      <a:pt x="771369" y="307721"/>
                    </a:lnTo>
                    <a:lnTo>
                      <a:pt x="763416" y="309664"/>
                    </a:lnTo>
                    <a:lnTo>
                      <a:pt x="762674" y="309664"/>
                    </a:lnTo>
                    <a:lnTo>
                      <a:pt x="753800" y="305879"/>
                    </a:lnTo>
                    <a:lnTo>
                      <a:pt x="741522" y="309564"/>
                    </a:lnTo>
                    <a:cubicBezTo>
                      <a:pt x="739062" y="309631"/>
                      <a:pt x="733636" y="309732"/>
                      <a:pt x="731581" y="309564"/>
                    </a:cubicBezTo>
                    <a:cubicBezTo>
                      <a:pt x="725134" y="309025"/>
                      <a:pt x="723684" y="308552"/>
                      <a:pt x="723526" y="308497"/>
                    </a:cubicBezTo>
                    <a:cubicBezTo>
                      <a:pt x="722819" y="308137"/>
                      <a:pt x="720966" y="307317"/>
                      <a:pt x="718000" y="306004"/>
                    </a:cubicBezTo>
                    <a:cubicBezTo>
                      <a:pt x="715281" y="304802"/>
                      <a:pt x="712203" y="303443"/>
                      <a:pt x="711248" y="302959"/>
                    </a:cubicBezTo>
                    <a:cubicBezTo>
                      <a:pt x="710372" y="302521"/>
                      <a:pt x="707351" y="300027"/>
                      <a:pt x="705092" y="297983"/>
                    </a:cubicBezTo>
                    <a:lnTo>
                      <a:pt x="694500" y="289244"/>
                    </a:lnTo>
                    <a:lnTo>
                      <a:pt x="693432" y="289120"/>
                    </a:lnTo>
                    <a:cubicBezTo>
                      <a:pt x="690388" y="288761"/>
                      <a:pt x="686659" y="288233"/>
                      <a:pt x="685603" y="287964"/>
                    </a:cubicBezTo>
                    <a:cubicBezTo>
                      <a:pt x="684333" y="287369"/>
                      <a:pt x="682738" y="287458"/>
                      <a:pt x="679459" y="287649"/>
                    </a:cubicBezTo>
                    <a:cubicBezTo>
                      <a:pt x="678380" y="287716"/>
                      <a:pt x="676684" y="287829"/>
                      <a:pt x="675876" y="287784"/>
                    </a:cubicBezTo>
                    <a:cubicBezTo>
                      <a:pt x="674550" y="286986"/>
                      <a:pt x="670989" y="284302"/>
                      <a:pt x="670349" y="283695"/>
                    </a:cubicBezTo>
                    <a:cubicBezTo>
                      <a:pt x="670102" y="283437"/>
                      <a:pt x="669079" y="282189"/>
                      <a:pt x="668259" y="281191"/>
                    </a:cubicBezTo>
                    <a:cubicBezTo>
                      <a:pt x="664518" y="276664"/>
                      <a:pt x="663485" y="275484"/>
                      <a:pt x="662710" y="274900"/>
                    </a:cubicBezTo>
                    <a:cubicBezTo>
                      <a:pt x="662486" y="274742"/>
                      <a:pt x="662182" y="274518"/>
                      <a:pt x="661823" y="274259"/>
                    </a:cubicBezTo>
                    <a:cubicBezTo>
                      <a:pt x="661048" y="273710"/>
                      <a:pt x="659026" y="272260"/>
                      <a:pt x="658554" y="271688"/>
                    </a:cubicBezTo>
                    <a:cubicBezTo>
                      <a:pt x="656768" y="269464"/>
                      <a:pt x="653500" y="269643"/>
                      <a:pt x="647411" y="270172"/>
                    </a:cubicBezTo>
                    <a:cubicBezTo>
                      <a:pt x="646973" y="270205"/>
                      <a:pt x="646467" y="270250"/>
                      <a:pt x="646029" y="270283"/>
                    </a:cubicBezTo>
                    <a:cubicBezTo>
                      <a:pt x="645714" y="269879"/>
                      <a:pt x="645332" y="269340"/>
                      <a:pt x="644951" y="268768"/>
                    </a:cubicBezTo>
                    <a:lnTo>
                      <a:pt x="647220" y="259893"/>
                    </a:lnTo>
                    <a:lnTo>
                      <a:pt x="642648" y="245661"/>
                    </a:lnTo>
                    <a:lnTo>
                      <a:pt x="641806" y="240583"/>
                    </a:lnTo>
                    <a:lnTo>
                      <a:pt x="641131" y="239809"/>
                    </a:lnTo>
                    <a:cubicBezTo>
                      <a:pt x="640356" y="238910"/>
                      <a:pt x="636424" y="234361"/>
                      <a:pt x="635413" y="233361"/>
                    </a:cubicBezTo>
                    <a:cubicBezTo>
                      <a:pt x="634615" y="232563"/>
                      <a:pt x="631874" y="230204"/>
                      <a:pt x="630347" y="228890"/>
                    </a:cubicBezTo>
                    <a:cubicBezTo>
                      <a:pt x="629863" y="226745"/>
                      <a:pt x="629381" y="224520"/>
                      <a:pt x="629268" y="223791"/>
                    </a:cubicBezTo>
                    <a:cubicBezTo>
                      <a:pt x="629302" y="223274"/>
                      <a:pt x="629425" y="221981"/>
                      <a:pt x="629572" y="220634"/>
                    </a:cubicBezTo>
                    <a:lnTo>
                      <a:pt x="635268" y="215556"/>
                    </a:lnTo>
                    <a:lnTo>
                      <a:pt x="645771" y="202559"/>
                    </a:lnTo>
                    <a:lnTo>
                      <a:pt x="651230" y="192135"/>
                    </a:lnTo>
                    <a:lnTo>
                      <a:pt x="655904" y="181868"/>
                    </a:lnTo>
                    <a:lnTo>
                      <a:pt x="649838" y="174937"/>
                    </a:lnTo>
                    <a:lnTo>
                      <a:pt x="641200" y="175263"/>
                    </a:lnTo>
                    <a:lnTo>
                      <a:pt x="632179" y="177643"/>
                    </a:lnTo>
                    <a:lnTo>
                      <a:pt x="624551" y="181901"/>
                    </a:lnTo>
                    <a:cubicBezTo>
                      <a:pt x="622361" y="181721"/>
                      <a:pt x="618677" y="181384"/>
                      <a:pt x="617182" y="181092"/>
                    </a:cubicBezTo>
                    <a:cubicBezTo>
                      <a:pt x="617070" y="181070"/>
                      <a:pt x="616946" y="181036"/>
                      <a:pt x="616833" y="181002"/>
                    </a:cubicBezTo>
                    <a:lnTo>
                      <a:pt x="618754" y="178047"/>
                    </a:lnTo>
                    <a:lnTo>
                      <a:pt x="620383" y="166961"/>
                    </a:lnTo>
                    <a:lnTo>
                      <a:pt x="618710" y="165657"/>
                    </a:lnTo>
                    <a:cubicBezTo>
                      <a:pt x="617339" y="164600"/>
                      <a:pt x="615351" y="163343"/>
                      <a:pt x="613419" y="163207"/>
                    </a:cubicBezTo>
                    <a:cubicBezTo>
                      <a:pt x="612745" y="163005"/>
                      <a:pt x="610902" y="162129"/>
                      <a:pt x="609331" y="161254"/>
                    </a:cubicBezTo>
                    <a:lnTo>
                      <a:pt x="607724" y="160366"/>
                    </a:lnTo>
                    <a:lnTo>
                      <a:pt x="601648" y="163096"/>
                    </a:lnTo>
                    <a:cubicBezTo>
                      <a:pt x="599154" y="163545"/>
                      <a:pt x="596481" y="163860"/>
                      <a:pt x="595604" y="163793"/>
                    </a:cubicBezTo>
                    <a:cubicBezTo>
                      <a:pt x="594436" y="163376"/>
                      <a:pt x="591010" y="161636"/>
                      <a:pt x="589471" y="160771"/>
                    </a:cubicBezTo>
                    <a:cubicBezTo>
                      <a:pt x="588764" y="160378"/>
                      <a:pt x="584337" y="157683"/>
                      <a:pt x="581451" y="155908"/>
                    </a:cubicBezTo>
                    <a:lnTo>
                      <a:pt x="577250" y="151628"/>
                    </a:lnTo>
                    <a:lnTo>
                      <a:pt x="577845" y="142911"/>
                    </a:lnTo>
                    <a:lnTo>
                      <a:pt x="573127" y="137182"/>
                    </a:lnTo>
                    <a:lnTo>
                      <a:pt x="571532" y="137092"/>
                    </a:lnTo>
                    <a:cubicBezTo>
                      <a:pt x="570723" y="137046"/>
                      <a:pt x="566634" y="136844"/>
                      <a:pt x="564590" y="137114"/>
                    </a:cubicBezTo>
                    <a:cubicBezTo>
                      <a:pt x="561096" y="137585"/>
                      <a:pt x="559546" y="141517"/>
                      <a:pt x="558883" y="144247"/>
                    </a:cubicBezTo>
                    <a:cubicBezTo>
                      <a:pt x="558265" y="145213"/>
                      <a:pt x="557748" y="146022"/>
                      <a:pt x="557333" y="146696"/>
                    </a:cubicBezTo>
                    <a:cubicBezTo>
                      <a:pt x="556838" y="146494"/>
                      <a:pt x="556322" y="146269"/>
                      <a:pt x="555816" y="146056"/>
                    </a:cubicBezTo>
                    <a:lnTo>
                      <a:pt x="554671" y="145561"/>
                    </a:lnTo>
                    <a:lnTo>
                      <a:pt x="553468" y="145865"/>
                    </a:lnTo>
                    <a:cubicBezTo>
                      <a:pt x="542629" y="148606"/>
                      <a:pt x="541741" y="149122"/>
                      <a:pt x="541022" y="150470"/>
                    </a:cubicBezTo>
                    <a:cubicBezTo>
                      <a:pt x="540449" y="151133"/>
                      <a:pt x="538708" y="152874"/>
                      <a:pt x="538079" y="153413"/>
                    </a:cubicBezTo>
                    <a:cubicBezTo>
                      <a:pt x="537293" y="153895"/>
                      <a:pt x="536214" y="155143"/>
                      <a:pt x="529789" y="163916"/>
                    </a:cubicBezTo>
                    <a:cubicBezTo>
                      <a:pt x="529587" y="164040"/>
                      <a:pt x="529396" y="164152"/>
                      <a:pt x="529250" y="164231"/>
                    </a:cubicBezTo>
                    <a:cubicBezTo>
                      <a:pt x="528037" y="164309"/>
                      <a:pt x="524667" y="164343"/>
                      <a:pt x="523982" y="164253"/>
                    </a:cubicBezTo>
                    <a:cubicBezTo>
                      <a:pt x="522791" y="163982"/>
                      <a:pt x="519073" y="163860"/>
                      <a:pt x="516163" y="163804"/>
                    </a:cubicBezTo>
                    <a:lnTo>
                      <a:pt x="515883" y="163804"/>
                    </a:lnTo>
                    <a:lnTo>
                      <a:pt x="515602" y="163837"/>
                    </a:lnTo>
                    <a:cubicBezTo>
                      <a:pt x="512907" y="164208"/>
                      <a:pt x="508289" y="164837"/>
                      <a:pt x="507671" y="164960"/>
                    </a:cubicBezTo>
                    <a:cubicBezTo>
                      <a:pt x="506582" y="165173"/>
                      <a:pt x="505638" y="165848"/>
                      <a:pt x="505087" y="166814"/>
                    </a:cubicBezTo>
                    <a:cubicBezTo>
                      <a:pt x="504559" y="167712"/>
                      <a:pt x="504098" y="169151"/>
                      <a:pt x="505165" y="172341"/>
                    </a:cubicBezTo>
                    <a:lnTo>
                      <a:pt x="505649" y="173790"/>
                    </a:lnTo>
                    <a:lnTo>
                      <a:pt x="507020" y="174464"/>
                    </a:lnTo>
                    <a:cubicBezTo>
                      <a:pt x="509739" y="175801"/>
                      <a:pt x="512973" y="177430"/>
                      <a:pt x="513996" y="178002"/>
                    </a:cubicBezTo>
                    <a:cubicBezTo>
                      <a:pt x="514693" y="178755"/>
                      <a:pt x="516422" y="180665"/>
                      <a:pt x="516894" y="181227"/>
                    </a:cubicBezTo>
                    <a:cubicBezTo>
                      <a:pt x="517230" y="181630"/>
                      <a:pt x="518118" y="182563"/>
                      <a:pt x="519062" y="183507"/>
                    </a:cubicBezTo>
                    <a:cubicBezTo>
                      <a:pt x="516399" y="182990"/>
                      <a:pt x="513478" y="182406"/>
                      <a:pt x="513007" y="182283"/>
                    </a:cubicBezTo>
                    <a:lnTo>
                      <a:pt x="513007" y="182294"/>
                    </a:lnTo>
                    <a:cubicBezTo>
                      <a:pt x="511883" y="182001"/>
                      <a:pt x="504739" y="180215"/>
                      <a:pt x="503650" y="180215"/>
                    </a:cubicBezTo>
                    <a:cubicBezTo>
                      <a:pt x="503370" y="180215"/>
                      <a:pt x="503032" y="180237"/>
                      <a:pt x="500853" y="180428"/>
                    </a:cubicBezTo>
                    <a:cubicBezTo>
                      <a:pt x="499887" y="180507"/>
                      <a:pt x="498932" y="180596"/>
                      <a:pt x="498595" y="180608"/>
                    </a:cubicBezTo>
                    <a:cubicBezTo>
                      <a:pt x="497539" y="180619"/>
                      <a:pt x="497157" y="180698"/>
                      <a:pt x="491395" y="184371"/>
                    </a:cubicBezTo>
                    <a:lnTo>
                      <a:pt x="485453" y="186719"/>
                    </a:lnTo>
                    <a:lnTo>
                      <a:pt x="476579" y="186787"/>
                    </a:lnTo>
                    <a:lnTo>
                      <a:pt x="476063" y="186832"/>
                    </a:lnTo>
                    <a:cubicBezTo>
                      <a:pt x="475445" y="186933"/>
                      <a:pt x="474568" y="187011"/>
                      <a:pt x="474051" y="187011"/>
                    </a:cubicBezTo>
                    <a:cubicBezTo>
                      <a:pt x="473198" y="186640"/>
                      <a:pt x="471838" y="186270"/>
                      <a:pt x="468884" y="185506"/>
                    </a:cubicBezTo>
                    <a:cubicBezTo>
                      <a:pt x="468222" y="185337"/>
                      <a:pt x="467346" y="185113"/>
                      <a:pt x="466671" y="184933"/>
                    </a:cubicBezTo>
                    <a:cubicBezTo>
                      <a:pt x="466098" y="183484"/>
                      <a:pt x="465200" y="180428"/>
                      <a:pt x="464514" y="177564"/>
                    </a:cubicBezTo>
                    <a:lnTo>
                      <a:pt x="463132" y="171735"/>
                    </a:lnTo>
                    <a:lnTo>
                      <a:pt x="458594" y="175632"/>
                    </a:lnTo>
                    <a:cubicBezTo>
                      <a:pt x="458560" y="175666"/>
                      <a:pt x="455259" y="178497"/>
                      <a:pt x="454113" y="179406"/>
                    </a:cubicBezTo>
                    <a:cubicBezTo>
                      <a:pt x="453124" y="180193"/>
                      <a:pt x="449721" y="182485"/>
                      <a:pt x="448080" y="183417"/>
                    </a:cubicBezTo>
                    <a:cubicBezTo>
                      <a:pt x="445923" y="184653"/>
                      <a:pt x="444014" y="187382"/>
                      <a:pt x="442228" y="190066"/>
                    </a:cubicBezTo>
                    <a:lnTo>
                      <a:pt x="442193" y="190111"/>
                    </a:lnTo>
                    <a:cubicBezTo>
                      <a:pt x="441766" y="190403"/>
                      <a:pt x="440722" y="190875"/>
                      <a:pt x="440138" y="191133"/>
                    </a:cubicBezTo>
                    <a:cubicBezTo>
                      <a:pt x="438959" y="191673"/>
                      <a:pt x="437678" y="192246"/>
                      <a:pt x="436835" y="193189"/>
                    </a:cubicBezTo>
                    <a:cubicBezTo>
                      <a:pt x="436375" y="193358"/>
                      <a:pt x="435679" y="193571"/>
                      <a:pt x="434937" y="193773"/>
                    </a:cubicBezTo>
                    <a:lnTo>
                      <a:pt x="427793" y="189999"/>
                    </a:lnTo>
                    <a:lnTo>
                      <a:pt x="408842" y="175553"/>
                    </a:lnTo>
                    <a:lnTo>
                      <a:pt x="394845" y="164408"/>
                    </a:lnTo>
                    <a:lnTo>
                      <a:pt x="383938" y="164408"/>
                    </a:lnTo>
                    <a:lnTo>
                      <a:pt x="370043" y="166464"/>
                    </a:lnTo>
                    <a:lnTo>
                      <a:pt x="360820" y="171216"/>
                    </a:lnTo>
                    <a:lnTo>
                      <a:pt x="360315" y="171879"/>
                    </a:lnTo>
                    <a:cubicBezTo>
                      <a:pt x="357720" y="175340"/>
                      <a:pt x="356462" y="177327"/>
                      <a:pt x="355844" y="178585"/>
                    </a:cubicBezTo>
                    <a:cubicBezTo>
                      <a:pt x="355732" y="178630"/>
                      <a:pt x="355608" y="178665"/>
                      <a:pt x="355473" y="178709"/>
                    </a:cubicBezTo>
                    <a:cubicBezTo>
                      <a:pt x="352036" y="175754"/>
                      <a:pt x="348475" y="172598"/>
                      <a:pt x="347700" y="171767"/>
                    </a:cubicBezTo>
                    <a:cubicBezTo>
                      <a:pt x="347790" y="171879"/>
                      <a:pt x="347959" y="172137"/>
                      <a:pt x="348093" y="172508"/>
                    </a:cubicBezTo>
                    <a:cubicBezTo>
                      <a:pt x="348015" y="172329"/>
                      <a:pt x="347880" y="172081"/>
                      <a:pt x="347700" y="171767"/>
                    </a:cubicBezTo>
                    <a:cubicBezTo>
                      <a:pt x="347700" y="171756"/>
                      <a:pt x="347700" y="171756"/>
                      <a:pt x="347689" y="171745"/>
                    </a:cubicBezTo>
                    <a:cubicBezTo>
                      <a:pt x="345611" y="168218"/>
                      <a:pt x="337837" y="157557"/>
                      <a:pt x="337748" y="157433"/>
                    </a:cubicBezTo>
                    <a:cubicBezTo>
                      <a:pt x="337265" y="156793"/>
                      <a:pt x="332929" y="150525"/>
                      <a:pt x="330233" y="146628"/>
                    </a:cubicBezTo>
                    <a:cubicBezTo>
                      <a:pt x="326268" y="139506"/>
                      <a:pt x="325504" y="138989"/>
                      <a:pt x="324830" y="138540"/>
                    </a:cubicBezTo>
                    <a:cubicBezTo>
                      <a:pt x="323393" y="137585"/>
                      <a:pt x="321819" y="137765"/>
                      <a:pt x="319639" y="138001"/>
                    </a:cubicBezTo>
                    <a:cubicBezTo>
                      <a:pt x="319168" y="138057"/>
                      <a:pt x="318461" y="138125"/>
                      <a:pt x="317977" y="138159"/>
                    </a:cubicBezTo>
                    <a:cubicBezTo>
                      <a:pt x="317168" y="137766"/>
                      <a:pt x="315876" y="137463"/>
                      <a:pt x="313709" y="137665"/>
                    </a:cubicBezTo>
                    <a:lnTo>
                      <a:pt x="307754" y="130430"/>
                    </a:lnTo>
                    <a:lnTo>
                      <a:pt x="290860" y="122691"/>
                    </a:lnTo>
                    <a:lnTo>
                      <a:pt x="290433" y="122533"/>
                    </a:lnTo>
                    <a:cubicBezTo>
                      <a:pt x="290354" y="122500"/>
                      <a:pt x="282289" y="119972"/>
                      <a:pt x="280132" y="119208"/>
                    </a:cubicBezTo>
                    <a:cubicBezTo>
                      <a:pt x="276492" y="117905"/>
                      <a:pt x="273550" y="120118"/>
                      <a:pt x="272437" y="120961"/>
                    </a:cubicBezTo>
                    <a:cubicBezTo>
                      <a:pt x="272415" y="120983"/>
                      <a:pt x="272381" y="121007"/>
                      <a:pt x="272348" y="121018"/>
                    </a:cubicBezTo>
                    <a:cubicBezTo>
                      <a:pt x="271944" y="121186"/>
                      <a:pt x="271100" y="121478"/>
                      <a:pt x="270134" y="121816"/>
                    </a:cubicBezTo>
                    <a:cubicBezTo>
                      <a:pt x="269145" y="120771"/>
                      <a:pt x="268326" y="119850"/>
                      <a:pt x="268045" y="119446"/>
                    </a:cubicBezTo>
                    <a:cubicBezTo>
                      <a:pt x="266910" y="117109"/>
                      <a:pt x="262821" y="113806"/>
                      <a:pt x="261777" y="113211"/>
                    </a:cubicBezTo>
                    <a:cubicBezTo>
                      <a:pt x="261339" y="112964"/>
                      <a:pt x="260047" y="112200"/>
                      <a:pt x="258576" y="111323"/>
                    </a:cubicBezTo>
                    <a:cubicBezTo>
                      <a:pt x="256273" y="109954"/>
                      <a:pt x="253667" y="108403"/>
                      <a:pt x="252847" y="107953"/>
                    </a:cubicBezTo>
                    <a:cubicBezTo>
                      <a:pt x="252173" y="107482"/>
                      <a:pt x="250106" y="105213"/>
                      <a:pt x="249219" y="104247"/>
                    </a:cubicBezTo>
                    <a:cubicBezTo>
                      <a:pt x="248320" y="103247"/>
                      <a:pt x="247860" y="102753"/>
                      <a:pt x="247467" y="102405"/>
                    </a:cubicBezTo>
                    <a:cubicBezTo>
                      <a:pt x="247243" y="102157"/>
                      <a:pt x="246894" y="101730"/>
                      <a:pt x="246478" y="101225"/>
                    </a:cubicBezTo>
                    <a:cubicBezTo>
                      <a:pt x="243568" y="97663"/>
                      <a:pt x="242108" y="96068"/>
                      <a:pt x="240591" y="95395"/>
                    </a:cubicBezTo>
                    <a:cubicBezTo>
                      <a:pt x="238243" y="94351"/>
                      <a:pt x="235906" y="95069"/>
                      <a:pt x="234773" y="95553"/>
                    </a:cubicBezTo>
                    <a:lnTo>
                      <a:pt x="229909" y="96475"/>
                    </a:lnTo>
                    <a:lnTo>
                      <a:pt x="218631" y="89195"/>
                    </a:lnTo>
                    <a:lnTo>
                      <a:pt x="213801" y="85297"/>
                    </a:lnTo>
                    <a:lnTo>
                      <a:pt x="213330" y="84983"/>
                    </a:lnTo>
                    <a:cubicBezTo>
                      <a:pt x="210769" y="83511"/>
                      <a:pt x="207679" y="81658"/>
                      <a:pt x="206915" y="81107"/>
                    </a:cubicBezTo>
                    <a:cubicBezTo>
                      <a:pt x="206713" y="80905"/>
                      <a:pt x="206410" y="80590"/>
                      <a:pt x="206095" y="80253"/>
                    </a:cubicBezTo>
                    <a:lnTo>
                      <a:pt x="209442" y="71368"/>
                    </a:lnTo>
                    <a:lnTo>
                      <a:pt x="206634" y="62931"/>
                    </a:lnTo>
                    <a:lnTo>
                      <a:pt x="205275" y="62246"/>
                    </a:lnTo>
                    <a:cubicBezTo>
                      <a:pt x="202894" y="61055"/>
                      <a:pt x="200040" y="59605"/>
                      <a:pt x="199591" y="59336"/>
                    </a:cubicBezTo>
                    <a:cubicBezTo>
                      <a:pt x="198973" y="58965"/>
                      <a:pt x="194895" y="56572"/>
                      <a:pt x="193402" y="55831"/>
                    </a:cubicBezTo>
                    <a:cubicBezTo>
                      <a:pt x="192167" y="55213"/>
                      <a:pt x="187538" y="53607"/>
                      <a:pt x="185651" y="53529"/>
                    </a:cubicBezTo>
                    <a:cubicBezTo>
                      <a:pt x="185617" y="53529"/>
                      <a:pt x="185583" y="53518"/>
                      <a:pt x="185538" y="53518"/>
                    </a:cubicBezTo>
                    <a:cubicBezTo>
                      <a:pt x="185527" y="53518"/>
                      <a:pt x="185527" y="53518"/>
                      <a:pt x="185527" y="53518"/>
                    </a:cubicBezTo>
                    <a:cubicBezTo>
                      <a:pt x="184831" y="53427"/>
                      <a:pt x="182641" y="53101"/>
                      <a:pt x="181022" y="52843"/>
                    </a:cubicBezTo>
                    <a:cubicBezTo>
                      <a:pt x="176821" y="52192"/>
                      <a:pt x="175979" y="52079"/>
                      <a:pt x="175406" y="52079"/>
                    </a:cubicBezTo>
                    <a:cubicBezTo>
                      <a:pt x="175137" y="52079"/>
                      <a:pt x="174350" y="52079"/>
                      <a:pt x="164948" y="53394"/>
                    </a:cubicBezTo>
                    <a:lnTo>
                      <a:pt x="153445" y="55977"/>
                    </a:lnTo>
                    <a:lnTo>
                      <a:pt x="149019" y="61548"/>
                    </a:lnTo>
                    <a:cubicBezTo>
                      <a:pt x="146423" y="64435"/>
                      <a:pt x="143290" y="67828"/>
                      <a:pt x="142795" y="68277"/>
                    </a:cubicBezTo>
                    <a:cubicBezTo>
                      <a:pt x="141684" y="69164"/>
                      <a:pt x="140953" y="70658"/>
                      <a:pt x="139010" y="75354"/>
                    </a:cubicBezTo>
                    <a:cubicBezTo>
                      <a:pt x="138741" y="76005"/>
                      <a:pt x="138516" y="76545"/>
                      <a:pt x="138381" y="76836"/>
                    </a:cubicBezTo>
                    <a:cubicBezTo>
                      <a:pt x="138044" y="77376"/>
                      <a:pt x="137741" y="78151"/>
                      <a:pt x="137246" y="81891"/>
                    </a:cubicBezTo>
                    <a:lnTo>
                      <a:pt x="133360" y="82958"/>
                    </a:lnTo>
                    <a:lnTo>
                      <a:pt x="125799" y="90742"/>
                    </a:lnTo>
                    <a:lnTo>
                      <a:pt x="125024" y="90742"/>
                    </a:lnTo>
                    <a:lnTo>
                      <a:pt x="122306" y="87271"/>
                    </a:lnTo>
                    <a:lnTo>
                      <a:pt x="120059" y="76757"/>
                    </a:lnTo>
                    <a:lnTo>
                      <a:pt x="109972" y="68343"/>
                    </a:lnTo>
                    <a:lnTo>
                      <a:pt x="109422" y="68129"/>
                    </a:lnTo>
                    <a:cubicBezTo>
                      <a:pt x="102030" y="65231"/>
                      <a:pt x="101289" y="65231"/>
                      <a:pt x="100626" y="65231"/>
                    </a:cubicBezTo>
                    <a:cubicBezTo>
                      <a:pt x="99897" y="65231"/>
                      <a:pt x="94954" y="65636"/>
                      <a:pt x="90932" y="65972"/>
                    </a:cubicBezTo>
                    <a:lnTo>
                      <a:pt x="90449" y="66006"/>
                    </a:lnTo>
                    <a:lnTo>
                      <a:pt x="80990" y="69410"/>
                    </a:lnTo>
                    <a:lnTo>
                      <a:pt x="66690" y="71252"/>
                    </a:lnTo>
                    <a:lnTo>
                      <a:pt x="65455" y="71252"/>
                    </a:lnTo>
                    <a:lnTo>
                      <a:pt x="65713" y="65612"/>
                    </a:lnTo>
                    <a:lnTo>
                      <a:pt x="69959" y="58334"/>
                    </a:lnTo>
                    <a:lnTo>
                      <a:pt x="74004" y="55189"/>
                    </a:lnTo>
                    <a:lnTo>
                      <a:pt x="80687" y="47640"/>
                    </a:lnTo>
                    <a:lnTo>
                      <a:pt x="80687" y="35541"/>
                    </a:lnTo>
                    <a:lnTo>
                      <a:pt x="80609" y="35193"/>
                    </a:lnTo>
                    <a:cubicBezTo>
                      <a:pt x="79025" y="27262"/>
                      <a:pt x="78520" y="26499"/>
                      <a:pt x="78138" y="25937"/>
                    </a:cubicBezTo>
                    <a:lnTo>
                      <a:pt x="77834" y="25464"/>
                    </a:lnTo>
                    <a:cubicBezTo>
                      <a:pt x="75172" y="21354"/>
                      <a:pt x="73981" y="19781"/>
                      <a:pt x="72958" y="19017"/>
                    </a:cubicBezTo>
                    <a:cubicBezTo>
                      <a:pt x="72273" y="18511"/>
                      <a:pt x="71352" y="17815"/>
                      <a:pt x="60456" y="16175"/>
                    </a:cubicBezTo>
                    <a:lnTo>
                      <a:pt x="56963" y="10569"/>
                    </a:lnTo>
                    <a:lnTo>
                      <a:pt x="48426" y="8436"/>
                    </a:lnTo>
                    <a:lnTo>
                      <a:pt x="44393" y="13546"/>
                    </a:lnTo>
                    <a:cubicBezTo>
                      <a:pt x="43180" y="13592"/>
                      <a:pt x="42012" y="13603"/>
                      <a:pt x="41518" y="13568"/>
                    </a:cubicBezTo>
                    <a:cubicBezTo>
                      <a:pt x="40675" y="13321"/>
                      <a:pt x="38889" y="12861"/>
                      <a:pt x="37451" y="12502"/>
                    </a:cubicBezTo>
                    <a:cubicBezTo>
                      <a:pt x="36125" y="10435"/>
                      <a:pt x="35171" y="9098"/>
                      <a:pt x="34598" y="8526"/>
                    </a:cubicBezTo>
                    <a:cubicBezTo>
                      <a:pt x="33834" y="7762"/>
                      <a:pt x="30745" y="5335"/>
                      <a:pt x="28970" y="3954"/>
                    </a:cubicBezTo>
                    <a:lnTo>
                      <a:pt x="26881" y="2326"/>
                    </a:lnTo>
                    <a:lnTo>
                      <a:pt x="20972" y="6302"/>
                    </a:lnTo>
                    <a:cubicBezTo>
                      <a:pt x="19714" y="6347"/>
                      <a:pt x="18422" y="6369"/>
                      <a:pt x="17647" y="6358"/>
                    </a:cubicBezTo>
                    <a:cubicBezTo>
                      <a:pt x="16636" y="5549"/>
                      <a:pt x="14524" y="3719"/>
                      <a:pt x="12806" y="2157"/>
                    </a:cubicBezTo>
                    <a:lnTo>
                      <a:pt x="12076" y="1484"/>
                    </a:lnTo>
                    <a:lnTo>
                      <a:pt x="4954" y="0"/>
                    </a:lnTo>
                    <a:lnTo>
                      <a:pt x="0" y="0"/>
                    </a:lnTo>
                    <a:lnTo>
                      <a:pt x="0" y="7302"/>
                    </a:lnTo>
                    <a:lnTo>
                      <a:pt x="4201" y="7302"/>
                    </a:lnTo>
                    <a:lnTo>
                      <a:pt x="8639" y="8224"/>
                    </a:lnTo>
                    <a:cubicBezTo>
                      <a:pt x="13829" y="12908"/>
                      <a:pt x="14570" y="13154"/>
                      <a:pt x="15221" y="13368"/>
                    </a:cubicBezTo>
                    <a:cubicBezTo>
                      <a:pt x="15761" y="13558"/>
                      <a:pt x="16592" y="13828"/>
                      <a:pt x="22321" y="13558"/>
                    </a:cubicBezTo>
                    <a:lnTo>
                      <a:pt x="23343" y="13502"/>
                    </a:lnTo>
                    <a:lnTo>
                      <a:pt x="26555" y="11345"/>
                    </a:lnTo>
                    <a:cubicBezTo>
                      <a:pt x="27937" y="12435"/>
                      <a:pt x="29127" y="13401"/>
                      <a:pt x="29374" y="13626"/>
                    </a:cubicBezTo>
                    <a:cubicBezTo>
                      <a:pt x="29756" y="14063"/>
                      <a:pt x="31071" y="16041"/>
                      <a:pt x="32048" y="17624"/>
                    </a:cubicBezTo>
                    <a:lnTo>
                      <a:pt x="32834" y="18871"/>
                    </a:lnTo>
                    <a:lnTo>
                      <a:pt x="34260" y="19230"/>
                    </a:lnTo>
                    <a:cubicBezTo>
                      <a:pt x="36450" y="19769"/>
                      <a:pt x="39090" y="20454"/>
                      <a:pt x="39529" y="20589"/>
                    </a:cubicBezTo>
                    <a:cubicBezTo>
                      <a:pt x="40045" y="20769"/>
                      <a:pt x="40900" y="21049"/>
                      <a:pt x="46403" y="20780"/>
                    </a:cubicBezTo>
                    <a:lnTo>
                      <a:pt x="48055" y="20690"/>
                    </a:lnTo>
                    <a:lnTo>
                      <a:pt x="51234" y="16669"/>
                    </a:lnTo>
                    <a:lnTo>
                      <a:pt x="52334" y="16938"/>
                    </a:lnTo>
                    <a:lnTo>
                      <a:pt x="56052" y="22904"/>
                    </a:lnTo>
                    <a:lnTo>
                      <a:pt x="57725" y="23151"/>
                    </a:lnTo>
                    <a:cubicBezTo>
                      <a:pt x="61916" y="23758"/>
                      <a:pt x="66948" y="24611"/>
                      <a:pt x="68712" y="25073"/>
                    </a:cubicBezTo>
                    <a:cubicBezTo>
                      <a:pt x="69150" y="25612"/>
                      <a:pt x="70003" y="26813"/>
                      <a:pt x="71711" y="29442"/>
                    </a:cubicBezTo>
                    <a:lnTo>
                      <a:pt x="71868" y="29689"/>
                    </a:lnTo>
                    <a:cubicBezTo>
                      <a:pt x="72171" y="30632"/>
                      <a:pt x="72856" y="33665"/>
                      <a:pt x="73384" y="36271"/>
                    </a:cubicBezTo>
                    <a:lnTo>
                      <a:pt x="73384" y="44876"/>
                    </a:lnTo>
                    <a:lnTo>
                      <a:pt x="68981" y="49841"/>
                    </a:lnTo>
                    <a:lnTo>
                      <a:pt x="64365" y="53436"/>
                    </a:lnTo>
                    <a:lnTo>
                      <a:pt x="58501" y="63490"/>
                    </a:lnTo>
                    <a:lnTo>
                      <a:pt x="57805" y="78554"/>
                    </a:lnTo>
                    <a:lnTo>
                      <a:pt x="66926" y="78554"/>
                    </a:lnTo>
                    <a:lnTo>
                      <a:pt x="82709" y="76543"/>
                    </a:lnTo>
                    <a:lnTo>
                      <a:pt x="92010" y="73206"/>
                    </a:lnTo>
                    <a:cubicBezTo>
                      <a:pt x="95458" y="72914"/>
                      <a:pt x="99143" y="72622"/>
                      <a:pt x="100299" y="72554"/>
                    </a:cubicBezTo>
                    <a:cubicBezTo>
                      <a:pt x="101276" y="72846"/>
                      <a:pt x="103894" y="73812"/>
                      <a:pt x="106197" y="74711"/>
                    </a:cubicBezTo>
                    <a:lnTo>
                      <a:pt x="113443" y="80744"/>
                    </a:lnTo>
                    <a:lnTo>
                      <a:pt x="115521" y="90449"/>
                    </a:lnTo>
                    <a:lnTo>
                      <a:pt x="121476" y="98043"/>
                    </a:lnTo>
                    <a:lnTo>
                      <a:pt x="128889" y="98043"/>
                    </a:lnTo>
                    <a:lnTo>
                      <a:pt x="133820" y="92966"/>
                    </a:lnTo>
                    <a:lnTo>
                      <a:pt x="137212" y="89472"/>
                    </a:lnTo>
                    <a:lnTo>
                      <a:pt x="143929" y="87641"/>
                    </a:lnTo>
                    <a:lnTo>
                      <a:pt x="144209" y="85180"/>
                    </a:lnTo>
                    <a:cubicBezTo>
                      <a:pt x="144422" y="83282"/>
                      <a:pt x="144749" y="80912"/>
                      <a:pt x="144917" y="80080"/>
                    </a:cubicBezTo>
                    <a:cubicBezTo>
                      <a:pt x="145097" y="79710"/>
                      <a:pt x="145333" y="79148"/>
                      <a:pt x="145748" y="78149"/>
                    </a:cubicBezTo>
                    <a:cubicBezTo>
                      <a:pt x="146219" y="77014"/>
                      <a:pt x="147276" y="74453"/>
                      <a:pt x="147759" y="73611"/>
                    </a:cubicBezTo>
                    <a:cubicBezTo>
                      <a:pt x="148781" y="72634"/>
                      <a:pt x="151051" y="70207"/>
                      <a:pt x="154521" y="66354"/>
                    </a:cubicBezTo>
                    <a:lnTo>
                      <a:pt x="157566" y="62535"/>
                    </a:lnTo>
                    <a:lnTo>
                      <a:pt x="166114" y="60603"/>
                    </a:lnTo>
                    <a:cubicBezTo>
                      <a:pt x="170000" y="60052"/>
                      <a:pt x="174336" y="59479"/>
                      <a:pt x="175382" y="59379"/>
                    </a:cubicBezTo>
                    <a:cubicBezTo>
                      <a:pt x="176078" y="59457"/>
                      <a:pt x="178268" y="59806"/>
                      <a:pt x="179898" y="60053"/>
                    </a:cubicBezTo>
                    <a:cubicBezTo>
                      <a:pt x="183604" y="60626"/>
                      <a:pt x="184694" y="60783"/>
                      <a:pt x="185290" y="60817"/>
                    </a:cubicBezTo>
                    <a:cubicBezTo>
                      <a:pt x="186177" y="60975"/>
                      <a:pt x="189300" y="61941"/>
                      <a:pt x="190142" y="62356"/>
                    </a:cubicBezTo>
                    <a:cubicBezTo>
                      <a:pt x="191210" y="62896"/>
                      <a:pt x="194860" y="65018"/>
                      <a:pt x="195826" y="65591"/>
                    </a:cubicBezTo>
                    <a:cubicBezTo>
                      <a:pt x="196477" y="65984"/>
                      <a:pt x="198949" y="67243"/>
                      <a:pt x="200656" y="68096"/>
                    </a:cubicBezTo>
                    <a:lnTo>
                      <a:pt x="201701" y="71219"/>
                    </a:lnTo>
                    <a:lnTo>
                      <a:pt x="197668" y="81902"/>
                    </a:lnTo>
                    <a:lnTo>
                      <a:pt x="199196" y="83553"/>
                    </a:lnTo>
                    <a:cubicBezTo>
                      <a:pt x="199398" y="83777"/>
                      <a:pt x="201195" y="85710"/>
                      <a:pt x="201870" y="86383"/>
                    </a:cubicBezTo>
                    <a:cubicBezTo>
                      <a:pt x="202184" y="86709"/>
                      <a:pt x="202835" y="87360"/>
                      <a:pt x="209441" y="91158"/>
                    </a:cubicBezTo>
                    <a:lnTo>
                      <a:pt x="214193" y="95000"/>
                    </a:lnTo>
                    <a:lnTo>
                      <a:pt x="228403" y="104199"/>
                    </a:lnTo>
                    <a:lnTo>
                      <a:pt x="236580" y="102637"/>
                    </a:lnTo>
                    <a:lnTo>
                      <a:pt x="237085" y="102559"/>
                    </a:lnTo>
                    <a:lnTo>
                      <a:pt x="237591" y="102289"/>
                    </a:lnTo>
                    <a:cubicBezTo>
                      <a:pt x="237625" y="102267"/>
                      <a:pt x="237658" y="102255"/>
                      <a:pt x="237703" y="102243"/>
                    </a:cubicBezTo>
                    <a:cubicBezTo>
                      <a:pt x="238569" y="103086"/>
                      <a:pt x="240108" y="104962"/>
                      <a:pt x="240826" y="105839"/>
                    </a:cubicBezTo>
                    <a:cubicBezTo>
                      <a:pt x="241815" y="107052"/>
                      <a:pt x="242252" y="107591"/>
                      <a:pt x="242736" y="107972"/>
                    </a:cubicBezTo>
                    <a:cubicBezTo>
                      <a:pt x="242961" y="108209"/>
                      <a:pt x="243354" y="108635"/>
                      <a:pt x="243825" y="109151"/>
                    </a:cubicBezTo>
                    <a:cubicBezTo>
                      <a:pt x="246477" y="112072"/>
                      <a:pt x="247959" y="113576"/>
                      <a:pt x="249218" y="114274"/>
                    </a:cubicBezTo>
                    <a:cubicBezTo>
                      <a:pt x="250027" y="114734"/>
                      <a:pt x="252700" y="116318"/>
                      <a:pt x="254846" y="117588"/>
                    </a:cubicBezTo>
                    <a:cubicBezTo>
                      <a:pt x="256363" y="118497"/>
                      <a:pt x="257700" y="119283"/>
                      <a:pt x="258138" y="119542"/>
                    </a:cubicBezTo>
                    <a:cubicBezTo>
                      <a:pt x="258812" y="119958"/>
                      <a:pt x="260857" y="121822"/>
                      <a:pt x="261452" y="122608"/>
                    </a:cubicBezTo>
                    <a:cubicBezTo>
                      <a:pt x="261777" y="123316"/>
                      <a:pt x="262665" y="124720"/>
                      <a:pt x="266540" y="128595"/>
                    </a:cubicBezTo>
                    <a:lnTo>
                      <a:pt x="268135" y="130190"/>
                    </a:lnTo>
                    <a:lnTo>
                      <a:pt x="270270" y="129472"/>
                    </a:lnTo>
                    <a:cubicBezTo>
                      <a:pt x="273315" y="128461"/>
                      <a:pt x="275146" y="127798"/>
                      <a:pt x="275730" y="127506"/>
                    </a:cubicBezTo>
                    <a:cubicBezTo>
                      <a:pt x="276157" y="127293"/>
                      <a:pt x="276505" y="127035"/>
                      <a:pt x="276830" y="126787"/>
                    </a:cubicBezTo>
                    <a:cubicBezTo>
                      <a:pt x="277078" y="126607"/>
                      <a:pt x="277549" y="126249"/>
                      <a:pt x="277830" y="126136"/>
                    </a:cubicBezTo>
                    <a:cubicBezTo>
                      <a:pt x="280100" y="126934"/>
                      <a:pt x="286704" y="129012"/>
                      <a:pt x="288030" y="129428"/>
                    </a:cubicBezTo>
                    <a:lnTo>
                      <a:pt x="303183" y="136359"/>
                    </a:lnTo>
                    <a:lnTo>
                      <a:pt x="310777" y="145581"/>
                    </a:lnTo>
                    <a:lnTo>
                      <a:pt x="312923" y="145154"/>
                    </a:lnTo>
                    <a:cubicBezTo>
                      <a:pt x="313597" y="145019"/>
                      <a:pt x="314461" y="144918"/>
                      <a:pt x="314967" y="144907"/>
                    </a:cubicBezTo>
                    <a:cubicBezTo>
                      <a:pt x="316472" y="145693"/>
                      <a:pt x="318337" y="145491"/>
                      <a:pt x="320438" y="145255"/>
                    </a:cubicBezTo>
                    <a:cubicBezTo>
                      <a:pt x="320594" y="145232"/>
                      <a:pt x="320763" y="145221"/>
                      <a:pt x="320943" y="145198"/>
                    </a:cubicBezTo>
                    <a:cubicBezTo>
                      <a:pt x="321741" y="146468"/>
                      <a:pt x="322954" y="148546"/>
                      <a:pt x="323942" y="150332"/>
                    </a:cubicBezTo>
                    <a:lnTo>
                      <a:pt x="324122" y="150636"/>
                    </a:lnTo>
                    <a:cubicBezTo>
                      <a:pt x="324841" y="151669"/>
                      <a:pt x="331166" y="160824"/>
                      <a:pt x="331918" y="161824"/>
                    </a:cubicBezTo>
                    <a:cubicBezTo>
                      <a:pt x="332838" y="163061"/>
                      <a:pt x="340275" y="173563"/>
                      <a:pt x="341364" y="175338"/>
                    </a:cubicBezTo>
                    <a:cubicBezTo>
                      <a:pt x="341757" y="176281"/>
                      <a:pt x="342959" y="177651"/>
                      <a:pt x="352204" y="185514"/>
                    </a:cubicBezTo>
                    <a:lnTo>
                      <a:pt x="353586" y="186694"/>
                    </a:lnTo>
                    <a:lnTo>
                      <a:pt x="355361" y="186301"/>
                    </a:lnTo>
                    <a:cubicBezTo>
                      <a:pt x="358618" y="185582"/>
                      <a:pt x="361955" y="184447"/>
                      <a:pt x="362483" y="181627"/>
                    </a:cubicBezTo>
                    <a:cubicBezTo>
                      <a:pt x="362910" y="180830"/>
                      <a:pt x="364258" y="178841"/>
                      <a:pt x="365662" y="176933"/>
                    </a:cubicBezTo>
                    <a:lnTo>
                      <a:pt x="372324" y="173495"/>
                    </a:lnTo>
                    <a:lnTo>
                      <a:pt x="384209" y="171709"/>
                    </a:lnTo>
                    <a:lnTo>
                      <a:pt x="392297" y="171709"/>
                    </a:lnTo>
                    <a:lnTo>
                      <a:pt x="404349" y="181314"/>
                    </a:lnTo>
                    <a:lnTo>
                      <a:pt x="423604" y="195996"/>
                    </a:lnTo>
                    <a:lnTo>
                      <a:pt x="433994" y="201534"/>
                    </a:lnTo>
                    <a:lnTo>
                      <a:pt x="435331" y="201219"/>
                    </a:lnTo>
                    <a:cubicBezTo>
                      <a:pt x="438488" y="200467"/>
                      <a:pt x="441116" y="199703"/>
                      <a:pt x="442385" y="198131"/>
                    </a:cubicBezTo>
                    <a:cubicBezTo>
                      <a:pt x="442633" y="198018"/>
                      <a:pt x="442913" y="197895"/>
                      <a:pt x="443138" y="197793"/>
                    </a:cubicBezTo>
                    <a:cubicBezTo>
                      <a:pt x="444958" y="196973"/>
                      <a:pt x="447014" y="196052"/>
                      <a:pt x="448115" y="194390"/>
                    </a:cubicBezTo>
                    <a:lnTo>
                      <a:pt x="448316" y="194097"/>
                    </a:lnTo>
                    <a:cubicBezTo>
                      <a:pt x="450383" y="190986"/>
                      <a:pt x="451305" y="190020"/>
                      <a:pt x="451709" y="189761"/>
                    </a:cubicBezTo>
                    <a:cubicBezTo>
                      <a:pt x="453551" y="188706"/>
                      <a:pt x="457325" y="186189"/>
                      <a:pt x="458673" y="185111"/>
                    </a:cubicBezTo>
                    <a:cubicBezTo>
                      <a:pt x="458751" y="185044"/>
                      <a:pt x="458830" y="184976"/>
                      <a:pt x="458931" y="184898"/>
                    </a:cubicBezTo>
                    <a:cubicBezTo>
                      <a:pt x="460672" y="190503"/>
                      <a:pt x="461885" y="190987"/>
                      <a:pt x="462976" y="191424"/>
                    </a:cubicBezTo>
                    <a:cubicBezTo>
                      <a:pt x="463683" y="191704"/>
                      <a:pt x="464930" y="192031"/>
                      <a:pt x="467064" y="192581"/>
                    </a:cubicBezTo>
                    <a:cubicBezTo>
                      <a:pt x="468311" y="192895"/>
                      <a:pt x="470333" y="193423"/>
                      <a:pt x="471018" y="193659"/>
                    </a:cubicBezTo>
                    <a:cubicBezTo>
                      <a:pt x="471715" y="194064"/>
                      <a:pt x="473186" y="194625"/>
                      <a:pt x="476893" y="194086"/>
                    </a:cubicBezTo>
                    <a:lnTo>
                      <a:pt x="486868" y="194007"/>
                    </a:lnTo>
                    <a:lnTo>
                      <a:pt x="494731" y="190895"/>
                    </a:lnTo>
                    <a:lnTo>
                      <a:pt x="495023" y="190716"/>
                    </a:lnTo>
                    <a:cubicBezTo>
                      <a:pt x="496697" y="189649"/>
                      <a:pt x="498719" y="188390"/>
                      <a:pt x="499652" y="187852"/>
                    </a:cubicBezTo>
                    <a:cubicBezTo>
                      <a:pt x="500056" y="187819"/>
                      <a:pt x="500629" y="187773"/>
                      <a:pt x="501483" y="187695"/>
                    </a:cubicBezTo>
                    <a:cubicBezTo>
                      <a:pt x="502236" y="187639"/>
                      <a:pt x="503000" y="187571"/>
                      <a:pt x="503449" y="187537"/>
                    </a:cubicBezTo>
                    <a:cubicBezTo>
                      <a:pt x="504931" y="187841"/>
                      <a:pt x="510245" y="189087"/>
                      <a:pt x="510840" y="189256"/>
                    </a:cubicBezTo>
                    <a:cubicBezTo>
                      <a:pt x="511076" y="189323"/>
                      <a:pt x="511548" y="189481"/>
                      <a:pt x="517817" y="190705"/>
                    </a:cubicBezTo>
                    <a:lnTo>
                      <a:pt x="525208" y="192795"/>
                    </a:lnTo>
                    <a:lnTo>
                      <a:pt x="527567" y="187066"/>
                    </a:lnTo>
                    <a:lnTo>
                      <a:pt x="527567" y="181708"/>
                    </a:lnTo>
                    <a:lnTo>
                      <a:pt x="526488" y="180640"/>
                    </a:lnTo>
                    <a:cubicBezTo>
                      <a:pt x="524837" y="178978"/>
                      <a:pt x="522838" y="176945"/>
                      <a:pt x="522512" y="176552"/>
                    </a:cubicBezTo>
                    <a:cubicBezTo>
                      <a:pt x="521872" y="175799"/>
                      <a:pt x="519390" y="173058"/>
                      <a:pt x="518917" y="172576"/>
                    </a:cubicBezTo>
                    <a:cubicBezTo>
                      <a:pt x="518625" y="172295"/>
                      <a:pt x="518400" y="172070"/>
                      <a:pt x="516615" y="171115"/>
                    </a:cubicBezTo>
                    <a:cubicBezTo>
                      <a:pt x="519063" y="171172"/>
                      <a:pt x="521849" y="171295"/>
                      <a:pt x="522400" y="171385"/>
                    </a:cubicBezTo>
                    <a:cubicBezTo>
                      <a:pt x="524141" y="171767"/>
                      <a:pt x="529702" y="171576"/>
                      <a:pt x="530656" y="171418"/>
                    </a:cubicBezTo>
                    <a:cubicBezTo>
                      <a:pt x="531668" y="171249"/>
                      <a:pt x="532937" y="170643"/>
                      <a:pt x="534420" y="169610"/>
                    </a:cubicBezTo>
                    <a:lnTo>
                      <a:pt x="534925" y="169261"/>
                    </a:lnTo>
                    <a:lnTo>
                      <a:pt x="535285" y="168766"/>
                    </a:lnTo>
                    <a:cubicBezTo>
                      <a:pt x="538239" y="164722"/>
                      <a:pt x="541654" y="160162"/>
                      <a:pt x="542474" y="159218"/>
                    </a:cubicBezTo>
                    <a:cubicBezTo>
                      <a:pt x="543609" y="158331"/>
                      <a:pt x="545317" y="156656"/>
                      <a:pt x="546406" y="155377"/>
                    </a:cubicBezTo>
                    <a:cubicBezTo>
                      <a:pt x="547765" y="154928"/>
                      <a:pt x="551024" y="154029"/>
                      <a:pt x="554056" y="153242"/>
                    </a:cubicBezTo>
                    <a:cubicBezTo>
                      <a:pt x="557808" y="154848"/>
                      <a:pt x="559346" y="155275"/>
                      <a:pt x="561043" y="154164"/>
                    </a:cubicBezTo>
                    <a:lnTo>
                      <a:pt x="562705" y="153063"/>
                    </a:lnTo>
                    <a:lnTo>
                      <a:pt x="562705" y="151939"/>
                    </a:lnTo>
                    <a:cubicBezTo>
                      <a:pt x="563256" y="151007"/>
                      <a:pt x="564402" y="149164"/>
                      <a:pt x="565379" y="147648"/>
                    </a:cubicBezTo>
                    <a:lnTo>
                      <a:pt x="565739" y="147064"/>
                    </a:lnTo>
                    <a:lnTo>
                      <a:pt x="565885" y="146413"/>
                    </a:lnTo>
                    <a:cubicBezTo>
                      <a:pt x="566030" y="145704"/>
                      <a:pt x="566300" y="144851"/>
                      <a:pt x="566547" y="144289"/>
                    </a:cubicBezTo>
                    <a:cubicBezTo>
                      <a:pt x="567389" y="144267"/>
                      <a:pt x="568513" y="144278"/>
                      <a:pt x="569546" y="144311"/>
                    </a:cubicBezTo>
                    <a:lnTo>
                      <a:pt x="570366" y="145299"/>
                    </a:lnTo>
                    <a:lnTo>
                      <a:pt x="569748" y="154398"/>
                    </a:lnTo>
                    <a:lnTo>
                      <a:pt x="576859" y="161665"/>
                    </a:lnTo>
                    <a:lnTo>
                      <a:pt x="577252" y="161902"/>
                    </a:lnTo>
                    <a:cubicBezTo>
                      <a:pt x="578016" y="162373"/>
                      <a:pt x="584812" y="166529"/>
                      <a:pt x="585924" y="167147"/>
                    </a:cubicBezTo>
                    <a:cubicBezTo>
                      <a:pt x="585980" y="167180"/>
                      <a:pt x="591360" y="170124"/>
                      <a:pt x="593608" y="170821"/>
                    </a:cubicBezTo>
                    <a:cubicBezTo>
                      <a:pt x="595214" y="171315"/>
                      <a:pt x="598516" y="171101"/>
                      <a:pt x="603414" y="170203"/>
                    </a:cubicBezTo>
                    <a:lnTo>
                      <a:pt x="603841" y="170113"/>
                    </a:lnTo>
                    <a:lnTo>
                      <a:pt x="607424" y="168507"/>
                    </a:lnTo>
                    <a:cubicBezTo>
                      <a:pt x="610278" y="169978"/>
                      <a:pt x="611715" y="170360"/>
                      <a:pt x="612491" y="170462"/>
                    </a:cubicBezTo>
                    <a:lnTo>
                      <a:pt x="611772" y="175394"/>
                    </a:lnTo>
                    <a:lnTo>
                      <a:pt x="606785" y="183032"/>
                    </a:lnTo>
                    <a:lnTo>
                      <a:pt x="609369" y="185111"/>
                    </a:lnTo>
                    <a:cubicBezTo>
                      <a:pt x="609695" y="185358"/>
                      <a:pt x="612570" y="187605"/>
                      <a:pt x="615749" y="188245"/>
                    </a:cubicBezTo>
                    <a:cubicBezTo>
                      <a:pt x="618310" y="188750"/>
                      <a:pt x="624421" y="189222"/>
                      <a:pt x="625107" y="189267"/>
                    </a:cubicBezTo>
                    <a:lnTo>
                      <a:pt x="626196" y="189345"/>
                    </a:lnTo>
                    <a:lnTo>
                      <a:pt x="634935" y="184459"/>
                    </a:lnTo>
                    <a:lnTo>
                      <a:pt x="642281" y="182516"/>
                    </a:lnTo>
                    <a:lnTo>
                      <a:pt x="646639" y="182359"/>
                    </a:lnTo>
                    <a:lnTo>
                      <a:pt x="647314" y="183134"/>
                    </a:lnTo>
                    <a:lnTo>
                      <a:pt x="644719" y="188840"/>
                    </a:lnTo>
                    <a:lnTo>
                      <a:pt x="639641" y="198535"/>
                    </a:lnTo>
                    <a:lnTo>
                      <a:pt x="630182" y="210307"/>
                    </a:lnTo>
                    <a:lnTo>
                      <a:pt x="622622" y="217058"/>
                    </a:lnTo>
                    <a:lnTo>
                      <a:pt x="622465" y="218440"/>
                    </a:lnTo>
                    <a:cubicBezTo>
                      <a:pt x="622241" y="220508"/>
                      <a:pt x="621960" y="223136"/>
                      <a:pt x="621960" y="223900"/>
                    </a:cubicBezTo>
                    <a:cubicBezTo>
                      <a:pt x="621960" y="224304"/>
                      <a:pt x="621960" y="225035"/>
                      <a:pt x="623498" y="231706"/>
                    </a:cubicBezTo>
                    <a:lnTo>
                      <a:pt x="623768" y="232874"/>
                    </a:lnTo>
                    <a:lnTo>
                      <a:pt x="624688" y="233661"/>
                    </a:lnTo>
                    <a:cubicBezTo>
                      <a:pt x="626643" y="235324"/>
                      <a:pt x="629664" y="237930"/>
                      <a:pt x="630248" y="238514"/>
                    </a:cubicBezTo>
                    <a:cubicBezTo>
                      <a:pt x="630810" y="239076"/>
                      <a:pt x="633191" y="241793"/>
                      <a:pt x="634933" y="243804"/>
                    </a:cubicBezTo>
                    <a:lnTo>
                      <a:pt x="635495" y="247129"/>
                    </a:lnTo>
                    <a:lnTo>
                      <a:pt x="639629" y="260126"/>
                    </a:lnTo>
                    <a:lnTo>
                      <a:pt x="637101" y="269978"/>
                    </a:lnTo>
                    <a:lnTo>
                      <a:pt x="637898" y="271302"/>
                    </a:lnTo>
                    <a:cubicBezTo>
                      <a:pt x="641324" y="276908"/>
                      <a:pt x="642785" y="277267"/>
                      <a:pt x="643739" y="277515"/>
                    </a:cubicBezTo>
                    <a:cubicBezTo>
                      <a:pt x="644616" y="277728"/>
                      <a:pt x="645469" y="277671"/>
                      <a:pt x="648042" y="277447"/>
                    </a:cubicBezTo>
                    <a:cubicBezTo>
                      <a:pt x="649390" y="277324"/>
                      <a:pt x="652300" y="277065"/>
                      <a:pt x="653681" y="277144"/>
                    </a:cubicBezTo>
                    <a:cubicBezTo>
                      <a:pt x="654703" y="278122"/>
                      <a:pt x="656107" y="279155"/>
                      <a:pt x="657578" y="280199"/>
                    </a:cubicBezTo>
                    <a:cubicBezTo>
                      <a:pt x="657837" y="280379"/>
                      <a:pt x="658062" y="280548"/>
                      <a:pt x="658230" y="280671"/>
                    </a:cubicBezTo>
                    <a:cubicBezTo>
                      <a:pt x="658915" y="281334"/>
                      <a:pt x="661319" y="284243"/>
                      <a:pt x="662622" y="285838"/>
                    </a:cubicBezTo>
                    <a:cubicBezTo>
                      <a:pt x="664206" y="287758"/>
                      <a:pt x="664790" y="288467"/>
                      <a:pt x="665161" y="288826"/>
                    </a:cubicBezTo>
                    <a:cubicBezTo>
                      <a:pt x="665903" y="289568"/>
                      <a:pt x="671406" y="293903"/>
                      <a:pt x="673361" y="294689"/>
                    </a:cubicBezTo>
                    <a:cubicBezTo>
                      <a:pt x="674609" y="295184"/>
                      <a:pt x="676136" y="295150"/>
                      <a:pt x="679876" y="294937"/>
                    </a:cubicBezTo>
                    <a:cubicBezTo>
                      <a:pt x="680898" y="294880"/>
                      <a:pt x="682359" y="294791"/>
                      <a:pt x="683044" y="294813"/>
                    </a:cubicBezTo>
                    <a:cubicBezTo>
                      <a:pt x="684055" y="295150"/>
                      <a:pt x="686167" y="295588"/>
                      <a:pt x="691514" y="296239"/>
                    </a:cubicBezTo>
                    <a:lnTo>
                      <a:pt x="700253" y="303451"/>
                    </a:lnTo>
                    <a:cubicBezTo>
                      <a:pt x="701601" y="304664"/>
                      <a:pt x="705824" y="308405"/>
                      <a:pt x="707981" y="309483"/>
                    </a:cubicBezTo>
                    <a:cubicBezTo>
                      <a:pt x="709093" y="310045"/>
                      <a:pt x="712115" y="311382"/>
                      <a:pt x="715047" y="312673"/>
                    </a:cubicBezTo>
                    <a:cubicBezTo>
                      <a:pt x="717214" y="313639"/>
                      <a:pt x="719675" y="314728"/>
                      <a:pt x="720259" y="315021"/>
                    </a:cubicBezTo>
                    <a:cubicBezTo>
                      <a:pt x="721416" y="315594"/>
                      <a:pt x="723505" y="316212"/>
                      <a:pt x="730975" y="316841"/>
                    </a:cubicBezTo>
                    <a:cubicBezTo>
                      <a:pt x="733985" y="317089"/>
                      <a:pt x="741389" y="316876"/>
                      <a:pt x="742231" y="316852"/>
                    </a:cubicBezTo>
                    <a:lnTo>
                      <a:pt x="742702" y="316841"/>
                    </a:lnTo>
                    <a:lnTo>
                      <a:pt x="753374" y="313629"/>
                    </a:lnTo>
                    <a:lnTo>
                      <a:pt x="761193" y="316965"/>
                    </a:lnTo>
                    <a:lnTo>
                      <a:pt x="764294" y="316965"/>
                    </a:lnTo>
                    <a:lnTo>
                      <a:pt x="772403" y="314988"/>
                    </a:lnTo>
                    <a:cubicBezTo>
                      <a:pt x="774280" y="314899"/>
                      <a:pt x="780166" y="314572"/>
                      <a:pt x="782513" y="313909"/>
                    </a:cubicBezTo>
                    <a:cubicBezTo>
                      <a:pt x="784637" y="313302"/>
                      <a:pt x="786816" y="311618"/>
                      <a:pt x="788119" y="310472"/>
                    </a:cubicBezTo>
                    <a:cubicBezTo>
                      <a:pt x="788399" y="310483"/>
                      <a:pt x="788646" y="310517"/>
                      <a:pt x="788804" y="310551"/>
                    </a:cubicBezTo>
                    <a:cubicBezTo>
                      <a:pt x="790433" y="311718"/>
                      <a:pt x="797623" y="316380"/>
                      <a:pt x="800318" y="318133"/>
                    </a:cubicBezTo>
                    <a:lnTo>
                      <a:pt x="803711" y="323783"/>
                    </a:lnTo>
                    <a:lnTo>
                      <a:pt x="803385" y="324513"/>
                    </a:lnTo>
                    <a:lnTo>
                      <a:pt x="797308" y="328029"/>
                    </a:lnTo>
                    <a:lnTo>
                      <a:pt x="794802" y="333399"/>
                    </a:lnTo>
                    <a:lnTo>
                      <a:pt x="793735" y="332983"/>
                    </a:lnTo>
                    <a:lnTo>
                      <a:pt x="788286" y="331837"/>
                    </a:lnTo>
                    <a:lnTo>
                      <a:pt x="785073" y="334342"/>
                    </a:lnTo>
                    <a:lnTo>
                      <a:pt x="777109" y="334342"/>
                    </a:lnTo>
                    <a:lnTo>
                      <a:pt x="769301" y="342149"/>
                    </a:lnTo>
                    <a:lnTo>
                      <a:pt x="764617" y="347541"/>
                    </a:lnTo>
                    <a:lnTo>
                      <a:pt x="761472" y="354270"/>
                    </a:lnTo>
                    <a:lnTo>
                      <a:pt x="764393" y="361347"/>
                    </a:lnTo>
                    <a:lnTo>
                      <a:pt x="765730" y="364582"/>
                    </a:lnTo>
                    <a:lnTo>
                      <a:pt x="769908" y="366212"/>
                    </a:lnTo>
                    <a:lnTo>
                      <a:pt x="771188" y="366717"/>
                    </a:lnTo>
                    <a:lnTo>
                      <a:pt x="771514" y="366774"/>
                    </a:lnTo>
                    <a:cubicBezTo>
                      <a:pt x="773693" y="367190"/>
                      <a:pt x="776377" y="367796"/>
                      <a:pt x="777456" y="368143"/>
                    </a:cubicBezTo>
                    <a:cubicBezTo>
                      <a:pt x="778669" y="369311"/>
                      <a:pt x="780084" y="370515"/>
                      <a:pt x="781668" y="371097"/>
                    </a:cubicBezTo>
                    <a:cubicBezTo>
                      <a:pt x="783364" y="371737"/>
                      <a:pt x="788475" y="372614"/>
                      <a:pt x="789688" y="372614"/>
                    </a:cubicBezTo>
                    <a:cubicBezTo>
                      <a:pt x="791126" y="372614"/>
                      <a:pt x="794665" y="372457"/>
                      <a:pt x="796473" y="371019"/>
                    </a:cubicBezTo>
                    <a:cubicBezTo>
                      <a:pt x="796944" y="370637"/>
                      <a:pt x="797540" y="370019"/>
                      <a:pt x="798630" y="368874"/>
                    </a:cubicBezTo>
                    <a:cubicBezTo>
                      <a:pt x="799259" y="368223"/>
                      <a:pt x="800348" y="367077"/>
                      <a:pt x="800876" y="366594"/>
                    </a:cubicBezTo>
                    <a:cubicBezTo>
                      <a:pt x="801438" y="366346"/>
                      <a:pt x="802313" y="365864"/>
                      <a:pt x="803830" y="364886"/>
                    </a:cubicBezTo>
                    <a:lnTo>
                      <a:pt x="806549" y="364797"/>
                    </a:lnTo>
                    <a:lnTo>
                      <a:pt x="806054" y="367976"/>
                    </a:lnTo>
                    <a:cubicBezTo>
                      <a:pt x="805201" y="370009"/>
                      <a:pt x="804201" y="372098"/>
                      <a:pt x="803706" y="372895"/>
                    </a:cubicBezTo>
                    <a:cubicBezTo>
                      <a:pt x="802931" y="373491"/>
                      <a:pt x="801571" y="374872"/>
                      <a:pt x="798730" y="378737"/>
                    </a:cubicBezTo>
                    <a:cubicBezTo>
                      <a:pt x="793967" y="381636"/>
                      <a:pt x="792777" y="382927"/>
                      <a:pt x="792777" y="385016"/>
                    </a:cubicBezTo>
                    <a:cubicBezTo>
                      <a:pt x="792777" y="385297"/>
                      <a:pt x="792777" y="385959"/>
                      <a:pt x="793630" y="391070"/>
                    </a:cubicBezTo>
                    <a:lnTo>
                      <a:pt x="794012" y="393317"/>
                    </a:lnTo>
                    <a:lnTo>
                      <a:pt x="802606" y="395888"/>
                    </a:lnTo>
                    <a:cubicBezTo>
                      <a:pt x="803988" y="396305"/>
                      <a:pt x="805863" y="396214"/>
                      <a:pt x="808818" y="396034"/>
                    </a:cubicBezTo>
                    <a:cubicBezTo>
                      <a:pt x="809571" y="395978"/>
                      <a:pt x="810637" y="395911"/>
                      <a:pt x="811266" y="395911"/>
                    </a:cubicBezTo>
                    <a:cubicBezTo>
                      <a:pt x="813007" y="396640"/>
                      <a:pt x="815266" y="395787"/>
                      <a:pt x="822533" y="391260"/>
                    </a:cubicBezTo>
                    <a:lnTo>
                      <a:pt x="825949" y="391877"/>
                    </a:lnTo>
                    <a:lnTo>
                      <a:pt x="830509" y="398213"/>
                    </a:lnTo>
                    <a:lnTo>
                      <a:pt x="838530" y="398213"/>
                    </a:lnTo>
                    <a:lnTo>
                      <a:pt x="838901" y="398135"/>
                    </a:lnTo>
                    <a:cubicBezTo>
                      <a:pt x="840036" y="397899"/>
                      <a:pt x="841417" y="397719"/>
                      <a:pt x="842316" y="397686"/>
                    </a:cubicBezTo>
                    <a:cubicBezTo>
                      <a:pt x="843968" y="400235"/>
                      <a:pt x="847685" y="405886"/>
                      <a:pt x="849045" y="407245"/>
                    </a:cubicBezTo>
                    <a:cubicBezTo>
                      <a:pt x="849652" y="407885"/>
                      <a:pt x="852719" y="411884"/>
                      <a:pt x="854550" y="414277"/>
                    </a:cubicBezTo>
                    <a:cubicBezTo>
                      <a:pt x="857459" y="418073"/>
                      <a:pt x="858246" y="419097"/>
                      <a:pt x="858684" y="419523"/>
                    </a:cubicBezTo>
                    <a:cubicBezTo>
                      <a:pt x="859695" y="420545"/>
                      <a:pt x="869860" y="428622"/>
                      <a:pt x="870389" y="429015"/>
                    </a:cubicBezTo>
                    <a:cubicBezTo>
                      <a:pt x="872097" y="430307"/>
                      <a:pt x="874119" y="430015"/>
                      <a:pt x="875736" y="429779"/>
                    </a:cubicBezTo>
                    <a:cubicBezTo>
                      <a:pt x="876174" y="429711"/>
                      <a:pt x="876915" y="429621"/>
                      <a:pt x="877197" y="429633"/>
                    </a:cubicBezTo>
                    <a:cubicBezTo>
                      <a:pt x="879006" y="430115"/>
                      <a:pt x="881185" y="429689"/>
                      <a:pt x="883487" y="429228"/>
                    </a:cubicBezTo>
                    <a:cubicBezTo>
                      <a:pt x="884499" y="429026"/>
                      <a:pt x="885746" y="428779"/>
                      <a:pt x="886296" y="428779"/>
                    </a:cubicBezTo>
                    <a:cubicBezTo>
                      <a:pt x="886576" y="428779"/>
                      <a:pt x="886857" y="428835"/>
                      <a:pt x="887307" y="428925"/>
                    </a:cubicBezTo>
                    <a:cubicBezTo>
                      <a:pt x="889149" y="429307"/>
                      <a:pt x="891193" y="429532"/>
                      <a:pt x="894159" y="427802"/>
                    </a:cubicBezTo>
                    <a:cubicBezTo>
                      <a:pt x="896035" y="426700"/>
                      <a:pt x="898944" y="424410"/>
                      <a:pt x="901494" y="422387"/>
                    </a:cubicBezTo>
                    <a:cubicBezTo>
                      <a:pt x="902505" y="421589"/>
                      <a:pt x="903718" y="420623"/>
                      <a:pt x="904246" y="420265"/>
                    </a:cubicBezTo>
                    <a:cubicBezTo>
                      <a:pt x="904706" y="420063"/>
                      <a:pt x="905246" y="419725"/>
                      <a:pt x="906043" y="418781"/>
                    </a:cubicBezTo>
                    <a:cubicBezTo>
                      <a:pt x="907358" y="420454"/>
                      <a:pt x="908481" y="421904"/>
                      <a:pt x="908941" y="422567"/>
                    </a:cubicBezTo>
                    <a:cubicBezTo>
                      <a:pt x="909177" y="423668"/>
                      <a:pt x="909570" y="426712"/>
                      <a:pt x="909907" y="429678"/>
                    </a:cubicBezTo>
                    <a:lnTo>
                      <a:pt x="899493" y="439001"/>
                    </a:lnTo>
                    <a:lnTo>
                      <a:pt x="910625" y="451987"/>
                    </a:lnTo>
                    <a:lnTo>
                      <a:pt x="914905" y="461389"/>
                    </a:lnTo>
                    <a:lnTo>
                      <a:pt x="914905" y="478486"/>
                    </a:lnTo>
                    <a:lnTo>
                      <a:pt x="915613" y="479452"/>
                    </a:lnTo>
                    <a:cubicBezTo>
                      <a:pt x="915803" y="479699"/>
                      <a:pt x="920161" y="485630"/>
                      <a:pt x="921476" y="487270"/>
                    </a:cubicBezTo>
                    <a:cubicBezTo>
                      <a:pt x="921960" y="487887"/>
                      <a:pt x="923588" y="490864"/>
                      <a:pt x="924655" y="492841"/>
                    </a:cubicBezTo>
                    <a:cubicBezTo>
                      <a:pt x="926441" y="496098"/>
                      <a:pt x="927598" y="498210"/>
                      <a:pt x="928396" y="499278"/>
                    </a:cubicBezTo>
                    <a:cubicBezTo>
                      <a:pt x="928598" y="499839"/>
                      <a:pt x="928778" y="501322"/>
                      <a:pt x="928902" y="502322"/>
                    </a:cubicBezTo>
                    <a:cubicBezTo>
                      <a:pt x="929149" y="504299"/>
                      <a:pt x="929407" y="506332"/>
                      <a:pt x="930149" y="507984"/>
                    </a:cubicBezTo>
                    <a:cubicBezTo>
                      <a:pt x="929969" y="510297"/>
                      <a:pt x="927319" y="518127"/>
                      <a:pt x="924802" y="524384"/>
                    </a:cubicBezTo>
                    <a:lnTo>
                      <a:pt x="923993" y="526361"/>
                    </a:lnTo>
                    <a:lnTo>
                      <a:pt x="929463" y="533191"/>
                    </a:lnTo>
                    <a:lnTo>
                      <a:pt x="937147" y="539100"/>
                    </a:lnTo>
                    <a:lnTo>
                      <a:pt x="939293" y="547671"/>
                    </a:lnTo>
                    <a:lnTo>
                      <a:pt x="939293" y="560095"/>
                    </a:lnTo>
                    <a:lnTo>
                      <a:pt x="941596" y="574541"/>
                    </a:lnTo>
                    <a:lnTo>
                      <a:pt x="943786" y="586730"/>
                    </a:lnTo>
                    <a:lnTo>
                      <a:pt x="943786" y="593784"/>
                    </a:lnTo>
                    <a:lnTo>
                      <a:pt x="959175" y="601648"/>
                    </a:lnTo>
                    <a:lnTo>
                      <a:pt x="962309" y="607691"/>
                    </a:lnTo>
                    <a:lnTo>
                      <a:pt x="960287" y="612118"/>
                    </a:lnTo>
                    <a:lnTo>
                      <a:pt x="961062" y="615342"/>
                    </a:lnTo>
                    <a:lnTo>
                      <a:pt x="961096" y="615477"/>
                    </a:lnTo>
                    <a:cubicBezTo>
                      <a:pt x="962153" y="619263"/>
                      <a:pt x="962309" y="619589"/>
                      <a:pt x="962467" y="619902"/>
                    </a:cubicBezTo>
                    <a:cubicBezTo>
                      <a:pt x="963107" y="621171"/>
                      <a:pt x="964332" y="621969"/>
                      <a:pt x="966421" y="622463"/>
                    </a:cubicBezTo>
                    <a:lnTo>
                      <a:pt x="967645" y="622745"/>
                    </a:lnTo>
                    <a:lnTo>
                      <a:pt x="973240" y="620160"/>
                    </a:lnTo>
                    <a:lnTo>
                      <a:pt x="974745" y="617139"/>
                    </a:lnTo>
                    <a:lnTo>
                      <a:pt x="977148" y="615173"/>
                    </a:lnTo>
                    <a:lnTo>
                      <a:pt x="981979" y="611904"/>
                    </a:lnTo>
                    <a:lnTo>
                      <a:pt x="982226" y="611725"/>
                    </a:lnTo>
                    <a:cubicBezTo>
                      <a:pt x="982575" y="611444"/>
                      <a:pt x="982957" y="611141"/>
                      <a:pt x="983304" y="610859"/>
                    </a:cubicBezTo>
                    <a:cubicBezTo>
                      <a:pt x="984259" y="611218"/>
                      <a:pt x="985383" y="611667"/>
                      <a:pt x="985889" y="611871"/>
                    </a:cubicBezTo>
                    <a:cubicBezTo>
                      <a:pt x="986079" y="611949"/>
                      <a:pt x="986259" y="612016"/>
                      <a:pt x="986405" y="612073"/>
                    </a:cubicBezTo>
                    <a:cubicBezTo>
                      <a:pt x="987012" y="612477"/>
                      <a:pt x="988663" y="613646"/>
                      <a:pt x="990123" y="614690"/>
                    </a:cubicBezTo>
                    <a:lnTo>
                      <a:pt x="993875" y="618667"/>
                    </a:lnTo>
                    <a:lnTo>
                      <a:pt x="1001783" y="628383"/>
                    </a:lnTo>
                    <a:lnTo>
                      <a:pt x="1006186" y="634977"/>
                    </a:lnTo>
                    <a:lnTo>
                      <a:pt x="1006377" y="635225"/>
                    </a:lnTo>
                    <a:cubicBezTo>
                      <a:pt x="1006950" y="635954"/>
                      <a:pt x="1009016" y="638404"/>
                      <a:pt x="1011106" y="639335"/>
                    </a:cubicBezTo>
                    <a:cubicBezTo>
                      <a:pt x="1013263" y="640290"/>
                      <a:pt x="1015296" y="640290"/>
                      <a:pt x="1015958" y="640290"/>
                    </a:cubicBezTo>
                    <a:cubicBezTo>
                      <a:pt x="1017273" y="640290"/>
                      <a:pt x="1022069" y="638571"/>
                      <a:pt x="1023810" y="637269"/>
                    </a:cubicBezTo>
                    <a:cubicBezTo>
                      <a:pt x="1023821" y="637269"/>
                      <a:pt x="1023821" y="637258"/>
                      <a:pt x="1023833" y="637258"/>
                    </a:cubicBezTo>
                    <a:lnTo>
                      <a:pt x="1023844" y="637258"/>
                    </a:lnTo>
                    <a:cubicBezTo>
                      <a:pt x="1024046" y="637145"/>
                      <a:pt x="1024506" y="636909"/>
                      <a:pt x="1024821" y="636763"/>
                    </a:cubicBezTo>
                    <a:cubicBezTo>
                      <a:pt x="1025922" y="636225"/>
                      <a:pt x="1027067" y="635663"/>
                      <a:pt x="1027933" y="634944"/>
                    </a:cubicBezTo>
                    <a:cubicBezTo>
                      <a:pt x="1029068" y="634000"/>
                      <a:pt x="1030134" y="632315"/>
                      <a:pt x="1031134" y="630687"/>
                    </a:cubicBezTo>
                    <a:cubicBezTo>
                      <a:pt x="1031201" y="630563"/>
                      <a:pt x="1031269" y="630461"/>
                      <a:pt x="1031314" y="630383"/>
                    </a:cubicBezTo>
                    <a:cubicBezTo>
                      <a:pt x="1031348" y="630349"/>
                      <a:pt x="1031381" y="630305"/>
                      <a:pt x="1031426" y="630259"/>
                    </a:cubicBezTo>
                    <a:lnTo>
                      <a:pt x="1032483" y="633033"/>
                    </a:lnTo>
                    <a:cubicBezTo>
                      <a:pt x="1032135" y="638908"/>
                      <a:pt x="1032370" y="640886"/>
                      <a:pt x="1032652" y="641818"/>
                    </a:cubicBezTo>
                    <a:cubicBezTo>
                      <a:pt x="1032652" y="642301"/>
                      <a:pt x="1032573" y="643233"/>
                      <a:pt x="1032505" y="643885"/>
                    </a:cubicBezTo>
                    <a:cubicBezTo>
                      <a:pt x="1032303" y="646222"/>
                      <a:pt x="1032134" y="648019"/>
                      <a:pt x="1032808" y="649467"/>
                    </a:cubicBezTo>
                    <a:cubicBezTo>
                      <a:pt x="1032876" y="650164"/>
                      <a:pt x="1032865" y="651692"/>
                      <a:pt x="1032797" y="653376"/>
                    </a:cubicBezTo>
                    <a:lnTo>
                      <a:pt x="1023137" y="657308"/>
                    </a:lnTo>
                    <a:cubicBezTo>
                      <a:pt x="1017744" y="659421"/>
                      <a:pt x="1017127" y="661723"/>
                      <a:pt x="1017127" y="663273"/>
                    </a:cubicBezTo>
                    <a:cubicBezTo>
                      <a:pt x="1017127" y="664712"/>
                      <a:pt x="1017802" y="669665"/>
                      <a:pt x="1018486" y="671462"/>
                    </a:cubicBezTo>
                    <a:cubicBezTo>
                      <a:pt x="1018610" y="671799"/>
                      <a:pt x="1018790" y="672214"/>
                      <a:pt x="1018992" y="672663"/>
                    </a:cubicBezTo>
                    <a:cubicBezTo>
                      <a:pt x="1019643" y="674079"/>
                      <a:pt x="1020542" y="675797"/>
                      <a:pt x="1020756" y="676212"/>
                    </a:cubicBezTo>
                    <a:lnTo>
                      <a:pt x="1022136" y="678830"/>
                    </a:lnTo>
                    <a:lnTo>
                      <a:pt x="1024417" y="678178"/>
                    </a:lnTo>
                    <a:lnTo>
                      <a:pt x="1029057" y="676864"/>
                    </a:lnTo>
                    <a:cubicBezTo>
                      <a:pt x="1029282" y="677055"/>
                      <a:pt x="1029540" y="677246"/>
                      <a:pt x="1029775" y="677436"/>
                    </a:cubicBezTo>
                    <a:cubicBezTo>
                      <a:pt x="1029888" y="677628"/>
                      <a:pt x="1030022" y="677806"/>
                      <a:pt x="1030179" y="677976"/>
                    </a:cubicBezTo>
                    <a:cubicBezTo>
                      <a:pt x="1031605" y="679560"/>
                      <a:pt x="1033571" y="679605"/>
                      <a:pt x="1036021" y="678100"/>
                    </a:cubicBezTo>
                    <a:cubicBezTo>
                      <a:pt x="1037750" y="677021"/>
                      <a:pt x="1039738" y="674584"/>
                      <a:pt x="1040817" y="673168"/>
                    </a:cubicBezTo>
                    <a:cubicBezTo>
                      <a:pt x="1041917" y="673651"/>
                      <a:pt x="1043434" y="674348"/>
                      <a:pt x="1043883" y="674594"/>
                    </a:cubicBezTo>
                    <a:cubicBezTo>
                      <a:pt x="1045108" y="675425"/>
                      <a:pt x="1049140" y="677841"/>
                      <a:pt x="1050455" y="678604"/>
                    </a:cubicBezTo>
                    <a:cubicBezTo>
                      <a:pt x="1050466" y="678604"/>
                      <a:pt x="1050466" y="678615"/>
                      <a:pt x="1050477" y="678615"/>
                    </a:cubicBezTo>
                    <a:cubicBezTo>
                      <a:pt x="1051195" y="679188"/>
                      <a:pt x="1054599" y="681997"/>
                      <a:pt x="1057812" y="684693"/>
                    </a:cubicBezTo>
                    <a:lnTo>
                      <a:pt x="1057519" y="685176"/>
                    </a:lnTo>
                    <a:lnTo>
                      <a:pt x="1057395" y="685501"/>
                    </a:lnTo>
                    <a:cubicBezTo>
                      <a:pt x="1056531" y="687815"/>
                      <a:pt x="1055655" y="691028"/>
                      <a:pt x="1056384" y="693230"/>
                    </a:cubicBezTo>
                    <a:cubicBezTo>
                      <a:pt x="1057013" y="695140"/>
                      <a:pt x="1058452" y="696061"/>
                      <a:pt x="1059227" y="696566"/>
                    </a:cubicBezTo>
                    <a:cubicBezTo>
                      <a:pt x="1059272" y="696600"/>
                      <a:pt x="1059328" y="696622"/>
                      <a:pt x="1059372" y="696657"/>
                    </a:cubicBezTo>
                    <a:cubicBezTo>
                      <a:pt x="1060631" y="700094"/>
                      <a:pt x="1064854" y="702935"/>
                      <a:pt x="1065045" y="703060"/>
                    </a:cubicBezTo>
                    <a:cubicBezTo>
                      <a:pt x="1066416" y="703981"/>
                      <a:pt x="1068033" y="704386"/>
                      <a:pt x="1069336" y="704712"/>
                    </a:cubicBezTo>
                    <a:cubicBezTo>
                      <a:pt x="1069616" y="704779"/>
                      <a:pt x="1069876" y="704835"/>
                      <a:pt x="1070088" y="704902"/>
                    </a:cubicBezTo>
                    <a:cubicBezTo>
                      <a:pt x="1070425" y="705128"/>
                      <a:pt x="1070898" y="705453"/>
                      <a:pt x="1071358" y="705779"/>
                    </a:cubicBezTo>
                    <a:lnTo>
                      <a:pt x="1071358" y="707654"/>
                    </a:lnTo>
                    <a:lnTo>
                      <a:pt x="1070325" y="713698"/>
                    </a:lnTo>
                    <a:cubicBezTo>
                      <a:pt x="1069415" y="715271"/>
                      <a:pt x="1068437" y="716832"/>
                      <a:pt x="1067899" y="717595"/>
                    </a:cubicBezTo>
                    <a:cubicBezTo>
                      <a:pt x="1067213" y="717865"/>
                      <a:pt x="1066135" y="718281"/>
                      <a:pt x="1064495" y="718932"/>
                    </a:cubicBezTo>
                    <a:cubicBezTo>
                      <a:pt x="1062755" y="719618"/>
                      <a:pt x="1060923" y="720336"/>
                      <a:pt x="1060013" y="720673"/>
                    </a:cubicBezTo>
                    <a:cubicBezTo>
                      <a:pt x="1059405" y="720909"/>
                      <a:pt x="1057856" y="721324"/>
                      <a:pt x="1056497" y="721684"/>
                    </a:cubicBezTo>
                    <a:cubicBezTo>
                      <a:pt x="1053172" y="722583"/>
                      <a:pt x="1051465" y="723077"/>
                      <a:pt x="1050375" y="723650"/>
                    </a:cubicBezTo>
                    <a:cubicBezTo>
                      <a:pt x="1049600" y="723695"/>
                      <a:pt x="1047926" y="723549"/>
                      <a:pt x="1047083" y="723470"/>
                    </a:cubicBezTo>
                    <a:cubicBezTo>
                      <a:pt x="1046354" y="723403"/>
                      <a:pt x="1045758" y="723357"/>
                      <a:pt x="1045253" y="723335"/>
                    </a:cubicBezTo>
                    <a:cubicBezTo>
                      <a:pt x="1043691" y="722909"/>
                      <a:pt x="1037255" y="720224"/>
                      <a:pt x="1031964" y="717876"/>
                    </a:cubicBezTo>
                    <a:lnTo>
                      <a:pt x="1031155" y="717516"/>
                    </a:lnTo>
                    <a:lnTo>
                      <a:pt x="1019933" y="718134"/>
                    </a:lnTo>
                    <a:lnTo>
                      <a:pt x="1018911" y="719482"/>
                    </a:lnTo>
                    <a:cubicBezTo>
                      <a:pt x="1016878" y="722156"/>
                      <a:pt x="1014384" y="725369"/>
                      <a:pt x="1013935" y="725851"/>
                    </a:cubicBezTo>
                    <a:cubicBezTo>
                      <a:pt x="1013362" y="726425"/>
                      <a:pt x="1012643" y="727144"/>
                      <a:pt x="1008757" y="738029"/>
                    </a:cubicBezTo>
                    <a:lnTo>
                      <a:pt x="1008341" y="739174"/>
                    </a:lnTo>
                    <a:lnTo>
                      <a:pt x="1010520" y="746262"/>
                    </a:lnTo>
                    <a:cubicBezTo>
                      <a:pt x="1010733" y="748149"/>
                      <a:pt x="1010935" y="750340"/>
                      <a:pt x="1010947" y="750811"/>
                    </a:cubicBezTo>
                    <a:lnTo>
                      <a:pt x="1010947" y="758090"/>
                    </a:lnTo>
                    <a:cubicBezTo>
                      <a:pt x="1010385" y="759561"/>
                      <a:pt x="1009756" y="761034"/>
                      <a:pt x="1009441" y="761629"/>
                    </a:cubicBezTo>
                    <a:cubicBezTo>
                      <a:pt x="1008801" y="762180"/>
                      <a:pt x="1007071" y="763539"/>
                      <a:pt x="1005520" y="764729"/>
                    </a:cubicBezTo>
                    <a:lnTo>
                      <a:pt x="999264" y="767414"/>
                    </a:lnTo>
                    <a:lnTo>
                      <a:pt x="998793" y="769111"/>
                    </a:lnTo>
                    <a:cubicBezTo>
                      <a:pt x="998231" y="771166"/>
                      <a:pt x="997927" y="773963"/>
                      <a:pt x="999534" y="775806"/>
                    </a:cubicBezTo>
                    <a:cubicBezTo>
                      <a:pt x="999725" y="776164"/>
                      <a:pt x="1000051" y="777064"/>
                      <a:pt x="1000242" y="777772"/>
                    </a:cubicBezTo>
                    <a:lnTo>
                      <a:pt x="1000815" y="779861"/>
                    </a:lnTo>
                    <a:lnTo>
                      <a:pt x="1008150" y="781625"/>
                    </a:lnTo>
                    <a:lnTo>
                      <a:pt x="1013564" y="785859"/>
                    </a:lnTo>
                    <a:lnTo>
                      <a:pt x="1016125" y="788162"/>
                    </a:lnTo>
                    <a:lnTo>
                      <a:pt x="1016429" y="790094"/>
                    </a:lnTo>
                    <a:lnTo>
                      <a:pt x="1015721" y="791206"/>
                    </a:lnTo>
                    <a:lnTo>
                      <a:pt x="1010385" y="796317"/>
                    </a:lnTo>
                    <a:lnTo>
                      <a:pt x="1005925" y="801069"/>
                    </a:lnTo>
                    <a:lnTo>
                      <a:pt x="1011755" y="806449"/>
                    </a:lnTo>
                    <a:lnTo>
                      <a:pt x="1012260" y="806842"/>
                    </a:lnTo>
                    <a:cubicBezTo>
                      <a:pt x="1013519" y="807651"/>
                      <a:pt x="1015092" y="808684"/>
                      <a:pt x="1015518" y="809010"/>
                    </a:cubicBezTo>
                    <a:cubicBezTo>
                      <a:pt x="1015529" y="809021"/>
                      <a:pt x="1015529" y="809032"/>
                      <a:pt x="1015540" y="809032"/>
                    </a:cubicBezTo>
                    <a:cubicBezTo>
                      <a:pt x="1016202" y="809639"/>
                      <a:pt x="1018550" y="811706"/>
                      <a:pt x="1022549" y="815188"/>
                    </a:cubicBezTo>
                    <a:lnTo>
                      <a:pt x="1024583" y="816514"/>
                    </a:lnTo>
                    <a:lnTo>
                      <a:pt x="1025537" y="817469"/>
                    </a:lnTo>
                    <a:cubicBezTo>
                      <a:pt x="1025739" y="819390"/>
                      <a:pt x="1026099" y="822142"/>
                      <a:pt x="1026525" y="823434"/>
                    </a:cubicBezTo>
                    <a:cubicBezTo>
                      <a:pt x="1026649" y="823872"/>
                      <a:pt x="1026773" y="825322"/>
                      <a:pt x="1026851" y="826287"/>
                    </a:cubicBezTo>
                    <a:cubicBezTo>
                      <a:pt x="1026986" y="827826"/>
                      <a:pt x="1027120" y="829433"/>
                      <a:pt x="1027424" y="830658"/>
                    </a:cubicBezTo>
                    <a:cubicBezTo>
                      <a:pt x="1028042" y="833129"/>
                      <a:pt x="1031356" y="838734"/>
                      <a:pt x="1033658" y="840115"/>
                    </a:cubicBezTo>
                    <a:cubicBezTo>
                      <a:pt x="1034771" y="840790"/>
                      <a:pt x="1035197" y="841081"/>
                      <a:pt x="1035601" y="841497"/>
                    </a:cubicBezTo>
                    <a:cubicBezTo>
                      <a:pt x="1036365" y="842261"/>
                      <a:pt x="1039533" y="844609"/>
                      <a:pt x="1042049" y="846440"/>
                    </a:cubicBezTo>
                    <a:lnTo>
                      <a:pt x="1042487" y="846755"/>
                    </a:lnTo>
                    <a:lnTo>
                      <a:pt x="1042981" y="846935"/>
                    </a:lnTo>
                    <a:cubicBezTo>
                      <a:pt x="1042981" y="846935"/>
                      <a:pt x="1047126" y="848395"/>
                      <a:pt x="1047868" y="848642"/>
                    </a:cubicBezTo>
                    <a:cubicBezTo>
                      <a:pt x="1048823" y="848957"/>
                      <a:pt x="1051058" y="849878"/>
                      <a:pt x="1051901" y="850384"/>
                    </a:cubicBezTo>
                    <a:cubicBezTo>
                      <a:pt x="1052204" y="850991"/>
                      <a:pt x="1052710" y="852395"/>
                      <a:pt x="1053035" y="853596"/>
                    </a:cubicBezTo>
                    <a:lnTo>
                      <a:pt x="1053294" y="854529"/>
                    </a:lnTo>
                    <a:lnTo>
                      <a:pt x="1053979" y="855215"/>
                    </a:lnTo>
                    <a:cubicBezTo>
                      <a:pt x="1055833" y="857079"/>
                      <a:pt x="1056428" y="857473"/>
                      <a:pt x="1056618" y="857607"/>
                    </a:cubicBezTo>
                    <a:cubicBezTo>
                      <a:pt x="1056720" y="857663"/>
                      <a:pt x="1056989" y="857854"/>
                      <a:pt x="1057371" y="858112"/>
                    </a:cubicBezTo>
                    <a:cubicBezTo>
                      <a:pt x="1059270" y="859426"/>
                      <a:pt x="1060483" y="860258"/>
                      <a:pt x="1061303" y="860786"/>
                    </a:cubicBezTo>
                    <a:cubicBezTo>
                      <a:pt x="1058888" y="862044"/>
                      <a:pt x="1054641" y="864459"/>
                      <a:pt x="1053688" y="866459"/>
                    </a:cubicBezTo>
                    <a:cubicBezTo>
                      <a:pt x="1053486" y="866851"/>
                      <a:pt x="1052620" y="868199"/>
                      <a:pt x="1052126" y="868896"/>
                    </a:cubicBezTo>
                    <a:cubicBezTo>
                      <a:pt x="1051317" y="869446"/>
                      <a:pt x="1048903" y="870749"/>
                      <a:pt x="1046880" y="871760"/>
                    </a:cubicBezTo>
                    <a:cubicBezTo>
                      <a:pt x="1045016" y="872502"/>
                      <a:pt x="1042746" y="873423"/>
                      <a:pt x="1041624" y="873984"/>
                    </a:cubicBezTo>
                    <a:cubicBezTo>
                      <a:pt x="1040669" y="874198"/>
                      <a:pt x="1037659" y="874546"/>
                      <a:pt x="1035029" y="874781"/>
                    </a:cubicBezTo>
                    <a:lnTo>
                      <a:pt x="1025504" y="872400"/>
                    </a:lnTo>
                    <a:lnTo>
                      <a:pt x="1023145" y="870456"/>
                    </a:lnTo>
                    <a:lnTo>
                      <a:pt x="1022820" y="870277"/>
                    </a:lnTo>
                    <a:cubicBezTo>
                      <a:pt x="1020988" y="869300"/>
                      <a:pt x="1018786" y="868085"/>
                      <a:pt x="1018473" y="867896"/>
                    </a:cubicBezTo>
                    <a:cubicBezTo>
                      <a:pt x="1018091" y="867648"/>
                      <a:pt x="1017664" y="867357"/>
                      <a:pt x="1007813" y="863480"/>
                    </a:cubicBezTo>
                    <a:cubicBezTo>
                      <a:pt x="1003062" y="860538"/>
                      <a:pt x="1002601" y="860381"/>
                      <a:pt x="1002186" y="860245"/>
                    </a:cubicBezTo>
                    <a:cubicBezTo>
                      <a:pt x="1001815" y="860121"/>
                      <a:pt x="1001231" y="859930"/>
                      <a:pt x="997524" y="859739"/>
                    </a:cubicBezTo>
                    <a:lnTo>
                      <a:pt x="996344" y="859683"/>
                    </a:lnTo>
                    <a:lnTo>
                      <a:pt x="989233" y="864334"/>
                    </a:lnTo>
                    <a:lnTo>
                      <a:pt x="988660" y="870074"/>
                    </a:lnTo>
                    <a:lnTo>
                      <a:pt x="984987" y="876195"/>
                    </a:lnTo>
                    <a:cubicBezTo>
                      <a:pt x="984178" y="876981"/>
                      <a:pt x="983268" y="877779"/>
                      <a:pt x="983032" y="877936"/>
                    </a:cubicBezTo>
                    <a:cubicBezTo>
                      <a:pt x="982066" y="878420"/>
                      <a:pt x="977696" y="880688"/>
                      <a:pt x="977696" y="880688"/>
                    </a:cubicBezTo>
                    <a:lnTo>
                      <a:pt x="976696" y="881194"/>
                    </a:lnTo>
                    <a:lnTo>
                      <a:pt x="974820" y="884643"/>
                    </a:lnTo>
                    <a:lnTo>
                      <a:pt x="973596" y="902661"/>
                    </a:lnTo>
                    <a:lnTo>
                      <a:pt x="973798" y="903312"/>
                    </a:lnTo>
                    <a:cubicBezTo>
                      <a:pt x="975922" y="910041"/>
                      <a:pt x="976854" y="913017"/>
                      <a:pt x="978572" y="914074"/>
                    </a:cubicBezTo>
                    <a:cubicBezTo>
                      <a:pt x="979056" y="914692"/>
                      <a:pt x="979763" y="915816"/>
                      <a:pt x="979976" y="916332"/>
                    </a:cubicBezTo>
                    <a:cubicBezTo>
                      <a:pt x="980426" y="918320"/>
                      <a:pt x="982774" y="922780"/>
                      <a:pt x="984414" y="923880"/>
                    </a:cubicBezTo>
                    <a:cubicBezTo>
                      <a:pt x="985290" y="924464"/>
                      <a:pt x="986323" y="924880"/>
                      <a:pt x="990772" y="924476"/>
                    </a:cubicBezTo>
                    <a:lnTo>
                      <a:pt x="991232" y="924431"/>
                    </a:lnTo>
                    <a:lnTo>
                      <a:pt x="996860" y="922443"/>
                    </a:lnTo>
                    <a:cubicBezTo>
                      <a:pt x="998466" y="922140"/>
                      <a:pt x="1000466" y="921803"/>
                      <a:pt x="1001173" y="921747"/>
                    </a:cubicBezTo>
                    <a:cubicBezTo>
                      <a:pt x="1001601" y="921803"/>
                      <a:pt x="1002106" y="921814"/>
                      <a:pt x="1002881" y="921826"/>
                    </a:cubicBezTo>
                    <a:cubicBezTo>
                      <a:pt x="1003645" y="921837"/>
                      <a:pt x="1005847" y="921870"/>
                      <a:pt x="1006779" y="922073"/>
                    </a:cubicBezTo>
                    <a:cubicBezTo>
                      <a:pt x="1008441" y="923466"/>
                      <a:pt x="1012080" y="925724"/>
                      <a:pt x="1014237" y="927015"/>
                    </a:cubicBezTo>
                    <a:cubicBezTo>
                      <a:pt x="1014428" y="927128"/>
                      <a:pt x="1014832" y="927364"/>
                      <a:pt x="1015349" y="927657"/>
                    </a:cubicBezTo>
                    <a:cubicBezTo>
                      <a:pt x="1016394" y="928274"/>
                      <a:pt x="1019146" y="929858"/>
                      <a:pt x="1019831" y="930341"/>
                    </a:cubicBezTo>
                    <a:cubicBezTo>
                      <a:pt x="1020325" y="930779"/>
                      <a:pt x="1021156" y="931296"/>
                      <a:pt x="1023886" y="932947"/>
                    </a:cubicBezTo>
                    <a:cubicBezTo>
                      <a:pt x="1025178" y="933733"/>
                      <a:pt x="1027334" y="935037"/>
                      <a:pt x="1027738" y="935350"/>
                    </a:cubicBezTo>
                    <a:cubicBezTo>
                      <a:pt x="1028548" y="936036"/>
                      <a:pt x="1032625" y="938429"/>
                      <a:pt x="1039848" y="942472"/>
                    </a:cubicBezTo>
                    <a:lnTo>
                      <a:pt x="1044802" y="944337"/>
                    </a:lnTo>
                    <a:lnTo>
                      <a:pt x="1051946" y="949009"/>
                    </a:lnTo>
                    <a:cubicBezTo>
                      <a:pt x="1055012" y="952805"/>
                      <a:pt x="1055552" y="953076"/>
                      <a:pt x="1056169" y="953390"/>
                    </a:cubicBezTo>
                    <a:cubicBezTo>
                      <a:pt x="1056225" y="953414"/>
                      <a:pt x="1061685" y="955964"/>
                      <a:pt x="1063189" y="956591"/>
                    </a:cubicBezTo>
                    <a:cubicBezTo>
                      <a:pt x="1063200" y="956591"/>
                      <a:pt x="1063200" y="956602"/>
                      <a:pt x="1063212" y="956602"/>
                    </a:cubicBezTo>
                    <a:cubicBezTo>
                      <a:pt x="1063392" y="956704"/>
                      <a:pt x="1063683" y="956917"/>
                      <a:pt x="1063852" y="957063"/>
                    </a:cubicBezTo>
                    <a:cubicBezTo>
                      <a:pt x="1063919" y="957175"/>
                      <a:pt x="1063998" y="957288"/>
                      <a:pt x="1064077" y="957411"/>
                    </a:cubicBezTo>
                    <a:cubicBezTo>
                      <a:pt x="1063987" y="957534"/>
                      <a:pt x="1063908" y="957636"/>
                      <a:pt x="1063841" y="957736"/>
                    </a:cubicBezTo>
                    <a:cubicBezTo>
                      <a:pt x="1062988" y="958860"/>
                      <a:pt x="1062526" y="959466"/>
                      <a:pt x="1062235" y="960039"/>
                    </a:cubicBezTo>
                    <a:cubicBezTo>
                      <a:pt x="1061898" y="960713"/>
                      <a:pt x="1059685" y="966306"/>
                      <a:pt x="1059472" y="967959"/>
                    </a:cubicBezTo>
                    <a:cubicBezTo>
                      <a:pt x="1059381" y="968745"/>
                      <a:pt x="1059259" y="969711"/>
                      <a:pt x="1062235" y="979282"/>
                    </a:cubicBezTo>
                    <a:lnTo>
                      <a:pt x="1063953" y="985302"/>
                    </a:lnTo>
                    <a:lnTo>
                      <a:pt x="1069480" y="985302"/>
                    </a:lnTo>
                    <a:cubicBezTo>
                      <a:pt x="1070031" y="985302"/>
                      <a:pt x="1070615" y="985202"/>
                      <a:pt x="1072008" y="984944"/>
                    </a:cubicBezTo>
                    <a:cubicBezTo>
                      <a:pt x="1072525" y="984854"/>
                      <a:pt x="1073378" y="984697"/>
                      <a:pt x="1073918" y="984618"/>
                    </a:cubicBezTo>
                    <a:cubicBezTo>
                      <a:pt x="1074929" y="985000"/>
                      <a:pt x="1077175" y="985910"/>
                      <a:pt x="1079141" y="986730"/>
                    </a:cubicBezTo>
                    <a:lnTo>
                      <a:pt x="1084579" y="989965"/>
                    </a:lnTo>
                    <a:lnTo>
                      <a:pt x="1090184" y="993066"/>
                    </a:lnTo>
                    <a:cubicBezTo>
                      <a:pt x="1092363" y="994571"/>
                      <a:pt x="1094924" y="996380"/>
                      <a:pt x="1095598" y="996929"/>
                    </a:cubicBezTo>
                    <a:cubicBezTo>
                      <a:pt x="1096013" y="997379"/>
                      <a:pt x="1097036" y="998254"/>
                      <a:pt x="1100474" y="1000781"/>
                    </a:cubicBezTo>
                    <a:lnTo>
                      <a:pt x="1105237" y="1006994"/>
                    </a:lnTo>
                    <a:lnTo>
                      <a:pt x="1105765" y="1007342"/>
                    </a:lnTo>
                    <a:cubicBezTo>
                      <a:pt x="1107707" y="1008600"/>
                      <a:pt x="1111213" y="1010812"/>
                      <a:pt x="1112853" y="1011352"/>
                    </a:cubicBezTo>
                    <a:cubicBezTo>
                      <a:pt x="1114133" y="1011779"/>
                      <a:pt x="1115133" y="1011690"/>
                      <a:pt x="1115908" y="1011408"/>
                    </a:cubicBezTo>
                    <a:cubicBezTo>
                      <a:pt x="1115953" y="1011419"/>
                      <a:pt x="1116009" y="1011430"/>
                      <a:pt x="1116077" y="1011453"/>
                    </a:cubicBezTo>
                    <a:cubicBezTo>
                      <a:pt x="1120087" y="1012374"/>
                      <a:pt x="1122344" y="1009812"/>
                      <a:pt x="1123243" y="1008735"/>
                    </a:cubicBezTo>
                    <a:cubicBezTo>
                      <a:pt x="1125995" y="1008117"/>
                      <a:pt x="1129814" y="1005903"/>
                      <a:pt x="1131027" y="1004690"/>
                    </a:cubicBezTo>
                    <a:cubicBezTo>
                      <a:pt x="1131622" y="1004106"/>
                      <a:pt x="1132477" y="1003084"/>
                      <a:pt x="1133712" y="1001590"/>
                    </a:cubicBezTo>
                    <a:cubicBezTo>
                      <a:pt x="1134308" y="1000871"/>
                      <a:pt x="1135138" y="999871"/>
                      <a:pt x="1135363" y="999635"/>
                    </a:cubicBezTo>
                    <a:cubicBezTo>
                      <a:pt x="1136014" y="998983"/>
                      <a:pt x="1137295" y="997232"/>
                      <a:pt x="1138453" y="995569"/>
                    </a:cubicBezTo>
                    <a:cubicBezTo>
                      <a:pt x="1139441" y="995255"/>
                      <a:pt x="1140441" y="994940"/>
                      <a:pt x="1141194" y="994727"/>
                    </a:cubicBezTo>
                    <a:cubicBezTo>
                      <a:pt x="1141643" y="995131"/>
                      <a:pt x="1142170" y="995637"/>
                      <a:pt x="1142519" y="995973"/>
                    </a:cubicBezTo>
                    <a:cubicBezTo>
                      <a:pt x="1143485" y="996894"/>
                      <a:pt x="1143980" y="997355"/>
                      <a:pt x="1144474" y="997692"/>
                    </a:cubicBezTo>
                    <a:cubicBezTo>
                      <a:pt x="1145283" y="998221"/>
                      <a:pt x="1147766" y="999523"/>
                      <a:pt x="1148799" y="1000063"/>
                    </a:cubicBezTo>
                    <a:lnTo>
                      <a:pt x="1150192" y="1000781"/>
                    </a:lnTo>
                    <a:lnTo>
                      <a:pt x="1154225" y="999388"/>
                    </a:lnTo>
                    <a:lnTo>
                      <a:pt x="1155483" y="999388"/>
                    </a:lnTo>
                    <a:lnTo>
                      <a:pt x="1158291" y="1006263"/>
                    </a:lnTo>
                    <a:lnTo>
                      <a:pt x="1158369" y="1006454"/>
                    </a:lnTo>
                    <a:cubicBezTo>
                      <a:pt x="1160930" y="1011836"/>
                      <a:pt x="1161301" y="1012205"/>
                      <a:pt x="1161728" y="1012632"/>
                    </a:cubicBezTo>
                    <a:cubicBezTo>
                      <a:pt x="1162380" y="1013285"/>
                      <a:pt x="1165267" y="1015362"/>
                      <a:pt x="1166604" y="1015935"/>
                    </a:cubicBezTo>
                    <a:cubicBezTo>
                      <a:pt x="1168132" y="1016597"/>
                      <a:pt x="1169862" y="1016384"/>
                      <a:pt x="1172535" y="1015755"/>
                    </a:cubicBezTo>
                    <a:lnTo>
                      <a:pt x="1172838" y="1015688"/>
                    </a:lnTo>
                    <a:cubicBezTo>
                      <a:pt x="1173221" y="1015621"/>
                      <a:pt x="1175703" y="1015262"/>
                      <a:pt x="1178231" y="1014913"/>
                    </a:cubicBezTo>
                    <a:lnTo>
                      <a:pt x="1188621" y="1020294"/>
                    </a:lnTo>
                    <a:lnTo>
                      <a:pt x="1196125" y="1019587"/>
                    </a:lnTo>
                    <a:lnTo>
                      <a:pt x="1197776" y="1020665"/>
                    </a:lnTo>
                    <a:cubicBezTo>
                      <a:pt x="1202405" y="1025911"/>
                      <a:pt x="1204899" y="1028719"/>
                      <a:pt x="1205168" y="1028989"/>
                    </a:cubicBezTo>
                    <a:cubicBezTo>
                      <a:pt x="1205415" y="1029247"/>
                      <a:pt x="1206730" y="1030685"/>
                      <a:pt x="1208043" y="1032112"/>
                    </a:cubicBezTo>
                    <a:cubicBezTo>
                      <a:pt x="1210222" y="1034471"/>
                      <a:pt x="1210874" y="1035178"/>
                      <a:pt x="1211077" y="1035382"/>
                    </a:cubicBezTo>
                    <a:cubicBezTo>
                      <a:pt x="1211448" y="1035752"/>
                      <a:pt x="1214738" y="1038931"/>
                      <a:pt x="1214794" y="1038976"/>
                    </a:cubicBezTo>
                    <a:lnTo>
                      <a:pt x="1219343" y="1043188"/>
                    </a:lnTo>
                    <a:lnTo>
                      <a:pt x="1221826" y="1046614"/>
                    </a:lnTo>
                    <a:lnTo>
                      <a:pt x="1222904" y="1051354"/>
                    </a:lnTo>
                    <a:lnTo>
                      <a:pt x="1223388" y="1062632"/>
                    </a:lnTo>
                    <a:lnTo>
                      <a:pt x="1223511" y="1063037"/>
                    </a:lnTo>
                    <a:cubicBezTo>
                      <a:pt x="1224612" y="1066969"/>
                      <a:pt x="1225118" y="1068654"/>
                      <a:pt x="1225387" y="1069440"/>
                    </a:cubicBezTo>
                    <a:cubicBezTo>
                      <a:pt x="1225432" y="1070429"/>
                      <a:pt x="1225387" y="1073293"/>
                      <a:pt x="1225298" y="1075640"/>
                    </a:cubicBezTo>
                    <a:lnTo>
                      <a:pt x="1225298" y="1075842"/>
                    </a:lnTo>
                    <a:lnTo>
                      <a:pt x="1226016" y="1085423"/>
                    </a:lnTo>
                    <a:lnTo>
                      <a:pt x="1226016" y="1089097"/>
                    </a:lnTo>
                    <a:lnTo>
                      <a:pt x="1225343" y="1091276"/>
                    </a:lnTo>
                    <a:lnTo>
                      <a:pt x="1222456" y="1093062"/>
                    </a:lnTo>
                    <a:lnTo>
                      <a:pt x="1222018" y="1093724"/>
                    </a:lnTo>
                    <a:cubicBezTo>
                      <a:pt x="1219288" y="1097813"/>
                      <a:pt x="1219164" y="1098588"/>
                      <a:pt x="1219164" y="1099599"/>
                    </a:cubicBezTo>
                    <a:cubicBezTo>
                      <a:pt x="1219164" y="1101161"/>
                      <a:pt x="1219176" y="1102496"/>
                      <a:pt x="1219176" y="1103654"/>
                    </a:cubicBezTo>
                    <a:cubicBezTo>
                      <a:pt x="1219232" y="1108518"/>
                      <a:pt x="1219378" y="1110125"/>
                      <a:pt x="1219670" y="1110956"/>
                    </a:cubicBezTo>
                    <a:cubicBezTo>
                      <a:pt x="1219737" y="1111158"/>
                      <a:pt x="1219816" y="1111304"/>
                      <a:pt x="1219906" y="1111451"/>
                    </a:cubicBezTo>
                    <a:cubicBezTo>
                      <a:pt x="1220210" y="1112282"/>
                      <a:pt x="1221052" y="1115035"/>
                      <a:pt x="1221714" y="1117303"/>
                    </a:cubicBezTo>
                    <a:lnTo>
                      <a:pt x="1225894" y="1127200"/>
                    </a:lnTo>
                    <a:lnTo>
                      <a:pt x="1230724" y="1131222"/>
                    </a:lnTo>
                    <a:lnTo>
                      <a:pt x="1231061" y="1131401"/>
                    </a:lnTo>
                    <a:cubicBezTo>
                      <a:pt x="1234374" y="1133142"/>
                      <a:pt x="1234891" y="1133311"/>
                      <a:pt x="1235138" y="1133400"/>
                    </a:cubicBezTo>
                    <a:cubicBezTo>
                      <a:pt x="1235453" y="1133502"/>
                      <a:pt x="1235936" y="1133659"/>
                      <a:pt x="1241025" y="1134366"/>
                    </a:cubicBezTo>
                    <a:lnTo>
                      <a:pt x="1246798" y="1135007"/>
                    </a:lnTo>
                    <a:cubicBezTo>
                      <a:pt x="1248382" y="1135187"/>
                      <a:pt x="1252628" y="1135063"/>
                      <a:pt x="1253898" y="1135029"/>
                    </a:cubicBezTo>
                    <a:lnTo>
                      <a:pt x="1255920" y="1134961"/>
                    </a:lnTo>
                    <a:lnTo>
                      <a:pt x="1256931" y="1133221"/>
                    </a:lnTo>
                    <a:cubicBezTo>
                      <a:pt x="1258561" y="1130434"/>
                      <a:pt x="1258561" y="1129300"/>
                      <a:pt x="1258561" y="1128805"/>
                    </a:cubicBezTo>
                    <a:cubicBezTo>
                      <a:pt x="1258561" y="1126694"/>
                      <a:pt x="1255820" y="1121840"/>
                      <a:pt x="1255798" y="1121796"/>
                    </a:cubicBezTo>
                    <a:cubicBezTo>
                      <a:pt x="1255416" y="1121156"/>
                      <a:pt x="1254877" y="1120583"/>
                      <a:pt x="1254203" y="1119864"/>
                    </a:cubicBezTo>
                    <a:cubicBezTo>
                      <a:pt x="1253955" y="1119606"/>
                      <a:pt x="1253563" y="1119190"/>
                      <a:pt x="1253304" y="1118887"/>
                    </a:cubicBezTo>
                    <a:cubicBezTo>
                      <a:pt x="1253146" y="1118034"/>
                      <a:pt x="1252777" y="1116517"/>
                      <a:pt x="1251934" y="1113664"/>
                    </a:cubicBezTo>
                    <a:lnTo>
                      <a:pt x="1251552" y="1109608"/>
                    </a:lnTo>
                    <a:cubicBezTo>
                      <a:pt x="1252171" y="1107575"/>
                      <a:pt x="1252934" y="1105306"/>
                      <a:pt x="1253316" y="1104429"/>
                    </a:cubicBezTo>
                    <a:cubicBezTo>
                      <a:pt x="1253485" y="1104272"/>
                      <a:pt x="1253698" y="1104058"/>
                      <a:pt x="1253945" y="1103822"/>
                    </a:cubicBezTo>
                    <a:cubicBezTo>
                      <a:pt x="1255777" y="1102036"/>
                      <a:pt x="1256990" y="1100857"/>
                      <a:pt x="1257730" y="1099935"/>
                    </a:cubicBezTo>
                    <a:cubicBezTo>
                      <a:pt x="1258483" y="1100239"/>
                      <a:pt x="1259180" y="1100519"/>
                      <a:pt x="1259707" y="1100744"/>
                    </a:cubicBezTo>
                    <a:cubicBezTo>
                      <a:pt x="1260437" y="1102115"/>
                      <a:pt x="1261887" y="1102935"/>
                      <a:pt x="1263729" y="1102935"/>
                    </a:cubicBezTo>
                    <a:cubicBezTo>
                      <a:pt x="1265380" y="1102935"/>
                      <a:pt x="1267324" y="1102126"/>
                      <a:pt x="1269694" y="1101070"/>
                    </a:cubicBezTo>
                    <a:cubicBezTo>
                      <a:pt x="1270053" y="1100912"/>
                      <a:pt x="1270345" y="1100778"/>
                      <a:pt x="1270547" y="1100699"/>
                    </a:cubicBezTo>
                    <a:cubicBezTo>
                      <a:pt x="1270705" y="1100654"/>
                      <a:pt x="1270940" y="1100598"/>
                      <a:pt x="1271233" y="1100519"/>
                    </a:cubicBezTo>
                    <a:cubicBezTo>
                      <a:pt x="1273750" y="1099845"/>
                      <a:pt x="1275389" y="1099430"/>
                      <a:pt x="1276120" y="1099284"/>
                    </a:cubicBezTo>
                    <a:cubicBezTo>
                      <a:pt x="1276905" y="1099431"/>
                      <a:pt x="1278680" y="1099846"/>
                      <a:pt x="1280175" y="1100217"/>
                    </a:cubicBezTo>
                    <a:cubicBezTo>
                      <a:pt x="1285376" y="1102037"/>
                      <a:pt x="1286881" y="1102475"/>
                      <a:pt x="1287601" y="1102576"/>
                    </a:cubicBezTo>
                    <a:cubicBezTo>
                      <a:pt x="1288466" y="1102834"/>
                      <a:pt x="1291162" y="1103878"/>
                      <a:pt x="1291700" y="1104171"/>
                    </a:cubicBezTo>
                    <a:cubicBezTo>
                      <a:pt x="1291913" y="1104306"/>
                      <a:pt x="1292273" y="1104553"/>
                      <a:pt x="1292689" y="1104834"/>
                    </a:cubicBezTo>
                    <a:cubicBezTo>
                      <a:pt x="1294284" y="1105935"/>
                      <a:pt x="1295295" y="1106642"/>
                      <a:pt x="1296295" y="1106935"/>
                    </a:cubicBezTo>
                    <a:cubicBezTo>
                      <a:pt x="1298093" y="1107844"/>
                      <a:pt x="1306922" y="1112956"/>
                      <a:pt x="1312920" y="1116472"/>
                    </a:cubicBezTo>
                    <a:lnTo>
                      <a:pt x="1313583" y="1116865"/>
                    </a:lnTo>
                    <a:lnTo>
                      <a:pt x="1322401" y="1117864"/>
                    </a:lnTo>
                    <a:lnTo>
                      <a:pt x="1336533" y="1122582"/>
                    </a:lnTo>
                    <a:lnTo>
                      <a:pt x="1344823" y="1125199"/>
                    </a:lnTo>
                    <a:cubicBezTo>
                      <a:pt x="1347934" y="1128289"/>
                      <a:pt x="1351361" y="1131905"/>
                      <a:pt x="1352125" y="1132983"/>
                    </a:cubicBezTo>
                    <a:cubicBezTo>
                      <a:pt x="1353012" y="1135129"/>
                      <a:pt x="1355315" y="1137679"/>
                      <a:pt x="1356551" y="1138510"/>
                    </a:cubicBezTo>
                    <a:cubicBezTo>
                      <a:pt x="1357955" y="1139442"/>
                      <a:pt x="1359370" y="1139274"/>
                      <a:pt x="1361943" y="1138971"/>
                    </a:cubicBezTo>
                    <a:cubicBezTo>
                      <a:pt x="1362909" y="1138847"/>
                      <a:pt x="1364819" y="1138634"/>
                      <a:pt x="1365695" y="1138679"/>
                    </a:cubicBezTo>
                    <a:cubicBezTo>
                      <a:pt x="1368391" y="1140510"/>
                      <a:pt x="1374008" y="1142127"/>
                      <a:pt x="1374052" y="1142140"/>
                    </a:cubicBezTo>
                    <a:cubicBezTo>
                      <a:pt x="1374985" y="1142376"/>
                      <a:pt x="1375962" y="1142319"/>
                      <a:pt x="1377759" y="1142196"/>
                    </a:cubicBezTo>
                    <a:cubicBezTo>
                      <a:pt x="1378489" y="1142140"/>
                      <a:pt x="1379825" y="1142038"/>
                      <a:pt x="1380365" y="1142083"/>
                    </a:cubicBezTo>
                    <a:cubicBezTo>
                      <a:pt x="1382713" y="1142870"/>
                      <a:pt x="1384870" y="1141488"/>
                      <a:pt x="1390857" y="1137309"/>
                    </a:cubicBezTo>
                    <a:cubicBezTo>
                      <a:pt x="1392352" y="1136265"/>
                      <a:pt x="1394205" y="1134973"/>
                      <a:pt x="1394867" y="1134636"/>
                    </a:cubicBezTo>
                    <a:cubicBezTo>
                      <a:pt x="1395890" y="1134130"/>
                      <a:pt x="1397148" y="1133389"/>
                      <a:pt x="1398361" y="1132681"/>
                    </a:cubicBezTo>
                    <a:cubicBezTo>
                      <a:pt x="1399372" y="1132085"/>
                      <a:pt x="1400844" y="1131221"/>
                      <a:pt x="1401517" y="1130906"/>
                    </a:cubicBezTo>
                    <a:cubicBezTo>
                      <a:pt x="1402326" y="1130849"/>
                      <a:pt x="1403820" y="1130704"/>
                      <a:pt x="1406842" y="1130377"/>
                    </a:cubicBezTo>
                    <a:cubicBezTo>
                      <a:pt x="1408381" y="1130208"/>
                      <a:pt x="1410505" y="1129984"/>
                      <a:pt x="1410807" y="1129973"/>
                    </a:cubicBezTo>
                    <a:cubicBezTo>
                      <a:pt x="1411347" y="1129973"/>
                      <a:pt x="1412088" y="1129973"/>
                      <a:pt x="1419591" y="1127636"/>
                    </a:cubicBezTo>
                    <a:lnTo>
                      <a:pt x="1420861" y="1127254"/>
                    </a:lnTo>
                    <a:lnTo>
                      <a:pt x="1426702" y="1118234"/>
                    </a:lnTo>
                    <a:cubicBezTo>
                      <a:pt x="1427859" y="1117818"/>
                      <a:pt x="1428994" y="1117481"/>
                      <a:pt x="1429341" y="1117448"/>
                    </a:cubicBezTo>
                    <a:cubicBezTo>
                      <a:pt x="1430757" y="1117448"/>
                      <a:pt x="1433127" y="1117639"/>
                      <a:pt x="1434217" y="1117863"/>
                    </a:cubicBezTo>
                    <a:cubicBezTo>
                      <a:pt x="1435014" y="1118930"/>
                      <a:pt x="1436082" y="1120165"/>
                      <a:pt x="1438542" y="1121402"/>
                    </a:cubicBezTo>
                    <a:cubicBezTo>
                      <a:pt x="1439306" y="1121784"/>
                      <a:pt x="1439778" y="1122131"/>
                      <a:pt x="1440239" y="1122468"/>
                    </a:cubicBezTo>
                    <a:cubicBezTo>
                      <a:pt x="1441339" y="1123277"/>
                      <a:pt x="1443194" y="1124636"/>
                      <a:pt x="1446271" y="1123479"/>
                    </a:cubicBezTo>
                    <a:cubicBezTo>
                      <a:pt x="1447450" y="1123042"/>
                      <a:pt x="1449046" y="1122030"/>
                      <a:pt x="1451540" y="1120413"/>
                    </a:cubicBezTo>
                    <a:cubicBezTo>
                      <a:pt x="1453046" y="1119447"/>
                      <a:pt x="1455573" y="1117830"/>
                      <a:pt x="1456224" y="1117583"/>
                    </a:cubicBezTo>
                    <a:cubicBezTo>
                      <a:pt x="1458381" y="1117043"/>
                      <a:pt x="1462874" y="1114842"/>
                      <a:pt x="1464200" y="1114179"/>
                    </a:cubicBezTo>
                    <a:lnTo>
                      <a:pt x="1474838" y="1108203"/>
                    </a:lnTo>
                    <a:cubicBezTo>
                      <a:pt x="1476332" y="1107327"/>
                      <a:pt x="1478208" y="1106283"/>
                      <a:pt x="1478982" y="1105912"/>
                    </a:cubicBezTo>
                    <a:cubicBezTo>
                      <a:pt x="1479128" y="1105890"/>
                      <a:pt x="1479297" y="1105866"/>
                      <a:pt x="1479499" y="1105832"/>
                    </a:cubicBezTo>
                    <a:cubicBezTo>
                      <a:pt x="1480914" y="1105619"/>
                      <a:pt x="1481925" y="1105506"/>
                      <a:pt x="1482521" y="1105495"/>
                    </a:cubicBezTo>
                    <a:lnTo>
                      <a:pt x="1482701" y="1105641"/>
                    </a:lnTo>
                    <a:cubicBezTo>
                      <a:pt x="1486386" y="1108675"/>
                      <a:pt x="1488543" y="1110505"/>
                      <a:pt x="1489116" y="1111078"/>
                    </a:cubicBezTo>
                    <a:cubicBezTo>
                      <a:pt x="1489127" y="1111089"/>
                      <a:pt x="1489138" y="1111101"/>
                      <a:pt x="1489149" y="1111112"/>
                    </a:cubicBezTo>
                    <a:cubicBezTo>
                      <a:pt x="1489856" y="1111965"/>
                      <a:pt x="1492811" y="1115313"/>
                      <a:pt x="1493979" y="1116245"/>
                    </a:cubicBezTo>
                    <a:cubicBezTo>
                      <a:pt x="1494709" y="1116841"/>
                      <a:pt x="1499686" y="1120333"/>
                      <a:pt x="1502157" y="1122063"/>
                    </a:cubicBezTo>
                    <a:lnTo>
                      <a:pt x="1502931" y="1123827"/>
                    </a:lnTo>
                    <a:lnTo>
                      <a:pt x="1499752" y="1133004"/>
                    </a:lnTo>
                    <a:lnTo>
                      <a:pt x="1491114" y="1139721"/>
                    </a:lnTo>
                    <a:lnTo>
                      <a:pt x="1492294" y="1142338"/>
                    </a:lnTo>
                    <a:cubicBezTo>
                      <a:pt x="1495989" y="1150572"/>
                      <a:pt x="1496461" y="1151201"/>
                      <a:pt x="1496708" y="1151527"/>
                    </a:cubicBezTo>
                    <a:cubicBezTo>
                      <a:pt x="1496910" y="1151796"/>
                      <a:pt x="1497370" y="1152425"/>
                      <a:pt x="1504335" y="1159053"/>
                    </a:cubicBezTo>
                    <a:lnTo>
                      <a:pt x="1505021" y="1159704"/>
                    </a:lnTo>
                    <a:lnTo>
                      <a:pt x="1510750" y="1161175"/>
                    </a:lnTo>
                    <a:lnTo>
                      <a:pt x="1513031" y="1164962"/>
                    </a:lnTo>
                    <a:lnTo>
                      <a:pt x="1524465" y="1173049"/>
                    </a:lnTo>
                    <a:lnTo>
                      <a:pt x="1533340" y="1173049"/>
                    </a:lnTo>
                    <a:cubicBezTo>
                      <a:pt x="1535766" y="1174419"/>
                      <a:pt x="1538407" y="1175959"/>
                      <a:pt x="1539058" y="1176441"/>
                    </a:cubicBezTo>
                    <a:cubicBezTo>
                      <a:pt x="1539485" y="1176835"/>
                      <a:pt x="1540384" y="1177498"/>
                      <a:pt x="1545034" y="1179654"/>
                    </a:cubicBezTo>
                    <a:cubicBezTo>
                      <a:pt x="1542990" y="1182204"/>
                      <a:pt x="1541957" y="1184337"/>
                      <a:pt x="1541957" y="1186012"/>
                    </a:cubicBezTo>
                    <a:cubicBezTo>
                      <a:pt x="1541957" y="1187573"/>
                      <a:pt x="1542799" y="1190314"/>
                      <a:pt x="1543608" y="1192572"/>
                    </a:cubicBezTo>
                    <a:cubicBezTo>
                      <a:pt x="1543563" y="1193336"/>
                      <a:pt x="1543506" y="1194403"/>
                      <a:pt x="1543462" y="1195302"/>
                    </a:cubicBezTo>
                    <a:cubicBezTo>
                      <a:pt x="1543226" y="1195471"/>
                      <a:pt x="1542979" y="1195649"/>
                      <a:pt x="1542777" y="1195796"/>
                    </a:cubicBezTo>
                    <a:cubicBezTo>
                      <a:pt x="1540969" y="1197121"/>
                      <a:pt x="1539530" y="1198177"/>
                      <a:pt x="1539014" y="1199806"/>
                    </a:cubicBezTo>
                    <a:cubicBezTo>
                      <a:pt x="1539003" y="1199829"/>
                      <a:pt x="1538992" y="1199852"/>
                      <a:pt x="1538979" y="1199885"/>
                    </a:cubicBezTo>
                    <a:cubicBezTo>
                      <a:pt x="1538541" y="1200739"/>
                      <a:pt x="1536924" y="1203367"/>
                      <a:pt x="1535576" y="1205446"/>
                    </a:cubicBezTo>
                    <a:lnTo>
                      <a:pt x="1535273" y="1205895"/>
                    </a:lnTo>
                    <a:lnTo>
                      <a:pt x="1532419" y="1215736"/>
                    </a:lnTo>
                    <a:lnTo>
                      <a:pt x="1533643" y="1217219"/>
                    </a:lnTo>
                    <a:cubicBezTo>
                      <a:pt x="1533835" y="1217455"/>
                      <a:pt x="1538260" y="1222802"/>
                      <a:pt x="1539709" y="1224497"/>
                    </a:cubicBezTo>
                    <a:cubicBezTo>
                      <a:pt x="1541135" y="1226160"/>
                      <a:pt x="1542315" y="1227576"/>
                      <a:pt x="1542326" y="1227587"/>
                    </a:cubicBezTo>
                    <a:lnTo>
                      <a:pt x="1542697" y="1228036"/>
                    </a:lnTo>
                    <a:lnTo>
                      <a:pt x="1547044" y="1230755"/>
                    </a:lnTo>
                    <a:lnTo>
                      <a:pt x="1550436" y="1232350"/>
                    </a:lnTo>
                    <a:lnTo>
                      <a:pt x="1557884" y="1236606"/>
                    </a:lnTo>
                    <a:lnTo>
                      <a:pt x="1563029" y="1236606"/>
                    </a:lnTo>
                    <a:cubicBezTo>
                      <a:pt x="1572004" y="1237359"/>
                      <a:pt x="1573847" y="1236630"/>
                      <a:pt x="1574599" y="1236259"/>
                    </a:cubicBezTo>
                    <a:cubicBezTo>
                      <a:pt x="1575980" y="1235764"/>
                      <a:pt x="1582698" y="1234742"/>
                      <a:pt x="1583878" y="1234675"/>
                    </a:cubicBezTo>
                    <a:cubicBezTo>
                      <a:pt x="1585552" y="1234675"/>
                      <a:pt x="1589618" y="1235146"/>
                      <a:pt x="1590977" y="1235697"/>
                    </a:cubicBezTo>
                    <a:cubicBezTo>
                      <a:pt x="1592134" y="1237505"/>
                      <a:pt x="1593752" y="1240133"/>
                      <a:pt x="1593774" y="1240156"/>
                    </a:cubicBezTo>
                    <a:lnTo>
                      <a:pt x="1595178" y="1242426"/>
                    </a:lnTo>
                    <a:lnTo>
                      <a:pt x="1597763" y="1241797"/>
                    </a:lnTo>
                    <a:cubicBezTo>
                      <a:pt x="1598819" y="1241538"/>
                      <a:pt x="1600223" y="1241404"/>
                      <a:pt x="1600751" y="1241505"/>
                    </a:cubicBezTo>
                    <a:cubicBezTo>
                      <a:pt x="1601874" y="1242112"/>
                      <a:pt x="1602749" y="1242303"/>
                      <a:pt x="1603346" y="1242438"/>
                    </a:cubicBezTo>
                    <a:cubicBezTo>
                      <a:pt x="1603840" y="1242550"/>
                      <a:pt x="1604088" y="1242607"/>
                      <a:pt x="1604897" y="1243168"/>
                    </a:cubicBezTo>
                    <a:lnTo>
                      <a:pt x="1605492" y="1243584"/>
                    </a:lnTo>
                    <a:cubicBezTo>
                      <a:pt x="1607637" y="1245101"/>
                      <a:pt x="1609333" y="1246290"/>
                      <a:pt x="1612299" y="1246887"/>
                    </a:cubicBezTo>
                    <a:cubicBezTo>
                      <a:pt x="1614220" y="1247268"/>
                      <a:pt x="1615591" y="1246976"/>
                      <a:pt x="1616422" y="1246785"/>
                    </a:cubicBezTo>
                    <a:cubicBezTo>
                      <a:pt x="1616579" y="1246852"/>
                      <a:pt x="1616747" y="1246920"/>
                      <a:pt x="1616916" y="1246987"/>
                    </a:cubicBezTo>
                    <a:cubicBezTo>
                      <a:pt x="1619230" y="1247829"/>
                      <a:pt x="1622354" y="1248009"/>
                      <a:pt x="1624218" y="1246312"/>
                    </a:cubicBezTo>
                    <a:cubicBezTo>
                      <a:pt x="1624555" y="1246009"/>
                      <a:pt x="1624847" y="1245650"/>
                      <a:pt x="1625083" y="1245234"/>
                    </a:cubicBezTo>
                    <a:cubicBezTo>
                      <a:pt x="1625375" y="1244728"/>
                      <a:pt x="1626914" y="1242280"/>
                      <a:pt x="1628014" y="1240527"/>
                    </a:cubicBezTo>
                    <a:lnTo>
                      <a:pt x="1633395" y="1236495"/>
                    </a:lnTo>
                    <a:cubicBezTo>
                      <a:pt x="1635382" y="1236326"/>
                      <a:pt x="1637371" y="1236270"/>
                      <a:pt x="1638101" y="1236360"/>
                    </a:cubicBezTo>
                    <a:cubicBezTo>
                      <a:pt x="1640662" y="1237382"/>
                      <a:pt x="1647515" y="1238192"/>
                      <a:pt x="1648952" y="1238348"/>
                    </a:cubicBezTo>
                    <a:cubicBezTo>
                      <a:pt x="1650592" y="1238528"/>
                      <a:pt x="1661376" y="1239011"/>
                      <a:pt x="1662679" y="1239011"/>
                    </a:cubicBezTo>
                    <a:lnTo>
                      <a:pt x="1674553" y="1239011"/>
                    </a:lnTo>
                    <a:cubicBezTo>
                      <a:pt x="1676845" y="1239011"/>
                      <a:pt x="1682496" y="1236697"/>
                      <a:pt x="1683798" y="1235832"/>
                    </a:cubicBezTo>
                    <a:cubicBezTo>
                      <a:pt x="1684899" y="1235091"/>
                      <a:pt x="1687314" y="1232844"/>
                      <a:pt x="1688325" y="1231878"/>
                    </a:cubicBezTo>
                    <a:cubicBezTo>
                      <a:pt x="1690178" y="1230091"/>
                      <a:pt x="1692515" y="1227946"/>
                      <a:pt x="1693447" y="1227216"/>
                    </a:cubicBezTo>
                    <a:cubicBezTo>
                      <a:pt x="1693739" y="1227149"/>
                      <a:pt x="1694098" y="1227047"/>
                      <a:pt x="1694503" y="1226936"/>
                    </a:cubicBezTo>
                    <a:cubicBezTo>
                      <a:pt x="1699154" y="1225689"/>
                      <a:pt x="1701940" y="1225060"/>
                      <a:pt x="1702793" y="1225049"/>
                    </a:cubicBezTo>
                    <a:cubicBezTo>
                      <a:pt x="1703624" y="1225049"/>
                      <a:pt x="1704433" y="1224970"/>
                      <a:pt x="1705208" y="1224891"/>
                    </a:cubicBezTo>
                    <a:cubicBezTo>
                      <a:pt x="1705972" y="1224824"/>
                      <a:pt x="1707264" y="1224689"/>
                      <a:pt x="1707578" y="1224801"/>
                    </a:cubicBezTo>
                    <a:cubicBezTo>
                      <a:pt x="1708062" y="1225116"/>
                      <a:pt x="1708949" y="1225756"/>
                      <a:pt x="1709892" y="1226430"/>
                    </a:cubicBezTo>
                    <a:cubicBezTo>
                      <a:pt x="1712858" y="1228587"/>
                      <a:pt x="1714924" y="1230047"/>
                      <a:pt x="1716475" y="1230608"/>
                    </a:cubicBezTo>
                    <a:cubicBezTo>
                      <a:pt x="1717407" y="1230946"/>
                      <a:pt x="1718936" y="1231294"/>
                      <a:pt x="1720698" y="1231698"/>
                    </a:cubicBezTo>
                    <a:cubicBezTo>
                      <a:pt x="1721777" y="1231945"/>
                      <a:pt x="1723439" y="1232327"/>
                      <a:pt x="1724305" y="1232585"/>
                    </a:cubicBezTo>
                    <a:cubicBezTo>
                      <a:pt x="1724630" y="1232978"/>
                      <a:pt x="1725079" y="1233551"/>
                      <a:pt x="1725462" y="1234034"/>
                    </a:cubicBezTo>
                    <a:cubicBezTo>
                      <a:pt x="1727495" y="1236595"/>
                      <a:pt x="1728888" y="1238325"/>
                      <a:pt x="1729786" y="1239089"/>
                    </a:cubicBezTo>
                    <a:cubicBezTo>
                      <a:pt x="1730685" y="1239864"/>
                      <a:pt x="1733460" y="1243121"/>
                      <a:pt x="1733909" y="1244099"/>
                    </a:cubicBezTo>
                    <a:cubicBezTo>
                      <a:pt x="1734157" y="1244739"/>
                      <a:pt x="1734942" y="1246672"/>
                      <a:pt x="1738976" y="1250041"/>
                    </a:cubicBezTo>
                    <a:cubicBezTo>
                      <a:pt x="1740076" y="1250962"/>
                      <a:pt x="1740998" y="1251794"/>
                      <a:pt x="1741447" y="1252231"/>
                    </a:cubicBezTo>
                    <a:cubicBezTo>
                      <a:pt x="1741818" y="1253277"/>
                      <a:pt x="1742571" y="1255310"/>
                      <a:pt x="1743088" y="1256702"/>
                    </a:cubicBezTo>
                    <a:lnTo>
                      <a:pt x="1740694" y="1265352"/>
                    </a:lnTo>
                    <a:cubicBezTo>
                      <a:pt x="1739571" y="1266901"/>
                      <a:pt x="1737976" y="1269171"/>
                      <a:pt x="1737482" y="1270329"/>
                    </a:cubicBezTo>
                    <a:cubicBezTo>
                      <a:pt x="1737202" y="1270924"/>
                      <a:pt x="1735820" y="1272879"/>
                      <a:pt x="1735213" y="1273643"/>
                    </a:cubicBezTo>
                    <a:cubicBezTo>
                      <a:pt x="1735168" y="1273665"/>
                      <a:pt x="1735111" y="1273688"/>
                      <a:pt x="1735067" y="1273721"/>
                    </a:cubicBezTo>
                    <a:cubicBezTo>
                      <a:pt x="1733820" y="1274339"/>
                      <a:pt x="1731237" y="1275631"/>
                      <a:pt x="1731237" y="1278529"/>
                    </a:cubicBezTo>
                    <a:cubicBezTo>
                      <a:pt x="1731237" y="1279518"/>
                      <a:pt x="1731237" y="1280877"/>
                      <a:pt x="1735842" y="1286077"/>
                    </a:cubicBezTo>
                    <a:lnTo>
                      <a:pt x="1736550" y="1286874"/>
                    </a:lnTo>
                    <a:lnTo>
                      <a:pt x="1743975" y="1288997"/>
                    </a:lnTo>
                    <a:lnTo>
                      <a:pt x="1744761" y="1288873"/>
                    </a:lnTo>
                    <a:cubicBezTo>
                      <a:pt x="1746367" y="1288615"/>
                      <a:pt x="1748266" y="1288446"/>
                      <a:pt x="1749210" y="1288491"/>
                    </a:cubicBezTo>
                    <a:cubicBezTo>
                      <a:pt x="1750388" y="1289513"/>
                      <a:pt x="1753129" y="1291738"/>
                      <a:pt x="1759847" y="1296849"/>
                    </a:cubicBezTo>
                    <a:cubicBezTo>
                      <a:pt x="1760880" y="1297893"/>
                      <a:pt x="1762105" y="1299173"/>
                      <a:pt x="1762341" y="1299488"/>
                    </a:cubicBezTo>
                    <a:cubicBezTo>
                      <a:pt x="1764183" y="1302240"/>
                      <a:pt x="1767440" y="1301218"/>
                      <a:pt x="1771216" y="1300050"/>
                    </a:cubicBezTo>
                    <a:cubicBezTo>
                      <a:pt x="1771665" y="1299903"/>
                      <a:pt x="1772249" y="1299724"/>
                      <a:pt x="1772529" y="1299645"/>
                    </a:cubicBezTo>
                    <a:cubicBezTo>
                      <a:pt x="1773529" y="1299554"/>
                      <a:pt x="1774529" y="1299061"/>
                      <a:pt x="1777707" y="1297443"/>
                    </a:cubicBezTo>
                    <a:cubicBezTo>
                      <a:pt x="1778831" y="1296870"/>
                      <a:pt x="1780628" y="1295960"/>
                      <a:pt x="1781471" y="1295600"/>
                    </a:cubicBezTo>
                    <a:cubicBezTo>
                      <a:pt x="1782403" y="1295667"/>
                      <a:pt x="1784402" y="1295847"/>
                      <a:pt x="1786525" y="1296050"/>
                    </a:cubicBezTo>
                    <a:cubicBezTo>
                      <a:pt x="1787884" y="1299959"/>
                      <a:pt x="1789917" y="1305845"/>
                      <a:pt x="1790075" y="1306316"/>
                    </a:cubicBezTo>
                    <a:cubicBezTo>
                      <a:pt x="1790109" y="1306407"/>
                      <a:pt x="1790176" y="1306642"/>
                      <a:pt x="1790277" y="1306980"/>
                    </a:cubicBezTo>
                    <a:cubicBezTo>
                      <a:pt x="1793602" y="1317932"/>
                      <a:pt x="1794771" y="1319740"/>
                      <a:pt x="1795770" y="1320740"/>
                    </a:cubicBezTo>
                    <a:cubicBezTo>
                      <a:pt x="1796297" y="1321268"/>
                      <a:pt x="1796994" y="1322021"/>
                      <a:pt x="1797701" y="1322818"/>
                    </a:cubicBezTo>
                    <a:cubicBezTo>
                      <a:pt x="1799342" y="1324604"/>
                      <a:pt x="1800476" y="1325829"/>
                      <a:pt x="1801330" y="1326513"/>
                    </a:cubicBezTo>
                    <a:cubicBezTo>
                      <a:pt x="1802408" y="1327457"/>
                      <a:pt x="1808608" y="1334703"/>
                      <a:pt x="1809395" y="1335759"/>
                    </a:cubicBezTo>
                    <a:cubicBezTo>
                      <a:pt x="1810103" y="1336703"/>
                      <a:pt x="1817371" y="1344195"/>
                      <a:pt x="1823425" y="1350384"/>
                    </a:cubicBezTo>
                    <a:lnTo>
                      <a:pt x="1830019" y="1359191"/>
                    </a:lnTo>
                    <a:lnTo>
                      <a:pt x="1830231" y="1359450"/>
                    </a:lnTo>
                    <a:cubicBezTo>
                      <a:pt x="1837140" y="1367077"/>
                      <a:pt x="1839016" y="1367459"/>
                      <a:pt x="1839925" y="1367639"/>
                    </a:cubicBezTo>
                    <a:cubicBezTo>
                      <a:pt x="1841734" y="1367998"/>
                      <a:pt x="1844059" y="1367359"/>
                      <a:pt x="1850272" y="1364786"/>
                    </a:cubicBezTo>
                    <a:cubicBezTo>
                      <a:pt x="1850823" y="1364549"/>
                      <a:pt x="1851238" y="1364380"/>
                      <a:pt x="1851429" y="1364314"/>
                    </a:cubicBezTo>
                    <a:cubicBezTo>
                      <a:pt x="1852203" y="1364045"/>
                      <a:pt x="1853047" y="1363517"/>
                      <a:pt x="1855057" y="1362225"/>
                    </a:cubicBezTo>
                    <a:cubicBezTo>
                      <a:pt x="1856248" y="1361461"/>
                      <a:pt x="1858674" y="1359900"/>
                      <a:pt x="1859483" y="1359585"/>
                    </a:cubicBezTo>
                    <a:cubicBezTo>
                      <a:pt x="1860360" y="1359384"/>
                      <a:pt x="1861550" y="1358934"/>
                      <a:pt x="1863650" y="1358114"/>
                    </a:cubicBezTo>
                    <a:cubicBezTo>
                      <a:pt x="1865302" y="1357474"/>
                      <a:pt x="1868368" y="1356283"/>
                      <a:pt x="1869301" y="1356148"/>
                    </a:cubicBezTo>
                    <a:cubicBezTo>
                      <a:pt x="1870357" y="1356148"/>
                      <a:pt x="1872053" y="1355968"/>
                      <a:pt x="1874681" y="1355676"/>
                    </a:cubicBezTo>
                    <a:cubicBezTo>
                      <a:pt x="1876669" y="1355463"/>
                      <a:pt x="1879152" y="1355193"/>
                      <a:pt x="1880119" y="1355193"/>
                    </a:cubicBezTo>
                    <a:cubicBezTo>
                      <a:pt x="1881568" y="1355193"/>
                      <a:pt x="1883825" y="1354844"/>
                      <a:pt x="1886870" y="1354373"/>
                    </a:cubicBezTo>
                    <a:cubicBezTo>
                      <a:pt x="1888061" y="1354182"/>
                      <a:pt x="1889689" y="1353924"/>
                      <a:pt x="1890071" y="1353902"/>
                    </a:cubicBezTo>
                    <a:cubicBezTo>
                      <a:pt x="1890869" y="1353902"/>
                      <a:pt x="1892262" y="1353811"/>
                      <a:pt x="1893733" y="1353722"/>
                    </a:cubicBezTo>
                    <a:cubicBezTo>
                      <a:pt x="1894677" y="1353665"/>
                      <a:pt x="1895834" y="1353587"/>
                      <a:pt x="1896160" y="1353587"/>
                    </a:cubicBezTo>
                    <a:cubicBezTo>
                      <a:pt x="1896631" y="1353587"/>
                      <a:pt x="1897091" y="1353531"/>
                      <a:pt x="1897542" y="1353475"/>
                    </a:cubicBezTo>
                    <a:cubicBezTo>
                      <a:pt x="1897711" y="1353453"/>
                      <a:pt x="1897946" y="1353418"/>
                      <a:pt x="1898160" y="1353407"/>
                    </a:cubicBezTo>
                    <a:cubicBezTo>
                      <a:pt x="1898227" y="1353486"/>
                      <a:pt x="1898283" y="1353576"/>
                      <a:pt x="1898340" y="1353644"/>
                    </a:cubicBezTo>
                    <a:cubicBezTo>
                      <a:pt x="1899587" y="1355418"/>
                      <a:pt x="1901665" y="1358383"/>
                      <a:pt x="1905012" y="1360204"/>
                    </a:cubicBezTo>
                    <a:cubicBezTo>
                      <a:pt x="1908540" y="1362124"/>
                      <a:pt x="1914942" y="1365652"/>
                      <a:pt x="1914942" y="1365652"/>
                    </a:cubicBezTo>
                    <a:lnTo>
                      <a:pt x="1915493" y="1365956"/>
                    </a:lnTo>
                    <a:lnTo>
                      <a:pt x="1916111" y="1366057"/>
                    </a:lnTo>
                    <a:cubicBezTo>
                      <a:pt x="1916954" y="1366192"/>
                      <a:pt x="1917897" y="1366405"/>
                      <a:pt x="1918605" y="1366608"/>
                    </a:cubicBezTo>
                    <a:cubicBezTo>
                      <a:pt x="1918571" y="1367518"/>
                      <a:pt x="1918436" y="1368765"/>
                      <a:pt x="1918245" y="1369843"/>
                    </a:cubicBezTo>
                    <a:lnTo>
                      <a:pt x="1918178" y="1370225"/>
                    </a:lnTo>
                    <a:lnTo>
                      <a:pt x="1918616" y="1382414"/>
                    </a:lnTo>
                    <a:lnTo>
                      <a:pt x="1918616" y="1391793"/>
                    </a:lnTo>
                    <a:lnTo>
                      <a:pt x="1914966" y="1404677"/>
                    </a:lnTo>
                    <a:lnTo>
                      <a:pt x="1914988" y="1405228"/>
                    </a:lnTo>
                    <a:cubicBezTo>
                      <a:pt x="1915313" y="1418292"/>
                      <a:pt x="1916145" y="1420302"/>
                      <a:pt x="1917392" y="1421303"/>
                    </a:cubicBezTo>
                    <a:cubicBezTo>
                      <a:pt x="1918100" y="1422494"/>
                      <a:pt x="1919818" y="1426280"/>
                      <a:pt x="1921177" y="1429548"/>
                    </a:cubicBezTo>
                    <a:cubicBezTo>
                      <a:pt x="1921537" y="1432087"/>
                      <a:pt x="1921717" y="1434895"/>
                      <a:pt x="1921626" y="1436130"/>
                    </a:cubicBezTo>
                    <a:cubicBezTo>
                      <a:pt x="1920862" y="1437029"/>
                      <a:pt x="1920413" y="1438152"/>
                      <a:pt x="1920346" y="1439377"/>
                    </a:cubicBezTo>
                    <a:cubicBezTo>
                      <a:pt x="1920233" y="1441355"/>
                      <a:pt x="1921143" y="1443466"/>
                      <a:pt x="1922794" y="1445016"/>
                    </a:cubicBezTo>
                    <a:cubicBezTo>
                      <a:pt x="1924120" y="1446286"/>
                      <a:pt x="1926389" y="1447027"/>
                      <a:pt x="1930893" y="1448296"/>
                    </a:cubicBezTo>
                    <a:cubicBezTo>
                      <a:pt x="1931770" y="1448543"/>
                      <a:pt x="1932915" y="1448869"/>
                      <a:pt x="1933432" y="1449049"/>
                    </a:cubicBezTo>
                    <a:cubicBezTo>
                      <a:pt x="1934106" y="1449599"/>
                      <a:pt x="1935758" y="1451183"/>
                      <a:pt x="1937117" y="1452531"/>
                    </a:cubicBezTo>
                    <a:cubicBezTo>
                      <a:pt x="1938060" y="1453677"/>
                      <a:pt x="1944777" y="1461810"/>
                      <a:pt x="1945946" y="1463270"/>
                    </a:cubicBezTo>
                    <a:cubicBezTo>
                      <a:pt x="1947418" y="1465102"/>
                      <a:pt x="1950877" y="1467753"/>
                      <a:pt x="1951697" y="1468359"/>
                    </a:cubicBezTo>
                    <a:lnTo>
                      <a:pt x="1958212" y="1473572"/>
                    </a:lnTo>
                    <a:lnTo>
                      <a:pt x="1961975" y="1467248"/>
                    </a:lnTo>
                    <a:lnTo>
                      <a:pt x="1956215" y="1462643"/>
                    </a:lnTo>
                    <a:close/>
                  </a:path>
                </a:pathLst>
              </a:custGeom>
              <a:solidFill>
                <a:srgbClr val="FFFFFF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it-IT"/>
                </a:defPPr>
                <a:lvl1pPr marL="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72425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4485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1727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8969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6212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3454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06973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79398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t-IT" sz="1620"/>
              </a:p>
            </p:txBody>
          </p:sp>
          <p:sp>
            <p:nvSpPr>
              <p:cNvPr id="79" name="Figura a mano libera: forma 78">
                <a:extLst>
                  <a:ext uri="{FF2B5EF4-FFF2-40B4-BE49-F238E27FC236}">
                    <a16:creationId xmlns:a16="http://schemas.microsoft.com/office/drawing/2014/main" id="{96C80C50-E1A5-9654-3749-9F65BB07AA3E}"/>
                  </a:ext>
                </a:extLst>
              </p:cNvPr>
              <p:cNvSpPr/>
              <p:nvPr/>
            </p:nvSpPr>
            <p:spPr>
              <a:xfrm>
                <a:off x="9809137" y="3161242"/>
                <a:ext cx="238678" cy="86827"/>
              </a:xfrm>
              <a:custGeom>
                <a:avLst/>
                <a:gdLst>
                  <a:gd name="csX0" fmla="*/ 227087 w 238678"/>
                  <a:gd name="csY0" fmla="*/ 2803 h 86827"/>
                  <a:gd name="csX1" fmla="*/ 223975 w 238678"/>
                  <a:gd name="csY1" fmla="*/ 2342 h 86827"/>
                  <a:gd name="csX2" fmla="*/ 217786 w 238678"/>
                  <a:gd name="csY2" fmla="*/ 6 h 86827"/>
                  <a:gd name="csX3" fmla="*/ 213034 w 238678"/>
                  <a:gd name="csY3" fmla="*/ 1241 h 86827"/>
                  <a:gd name="csX4" fmla="*/ 209294 w 238678"/>
                  <a:gd name="csY4" fmla="*/ 2454 h 86827"/>
                  <a:gd name="csX5" fmla="*/ 202475 w 238678"/>
                  <a:gd name="csY5" fmla="*/ 2229 h 86827"/>
                  <a:gd name="csX6" fmla="*/ 201746 w 238678"/>
                  <a:gd name="csY6" fmla="*/ 2172 h 86827"/>
                  <a:gd name="csX7" fmla="*/ 194804 w 238678"/>
                  <a:gd name="csY7" fmla="*/ 992 h 86827"/>
                  <a:gd name="csX8" fmla="*/ 183268 w 238678"/>
                  <a:gd name="csY8" fmla="*/ 409 h 86827"/>
                  <a:gd name="csX9" fmla="*/ 181953 w 238678"/>
                  <a:gd name="csY9" fmla="*/ 532 h 86827"/>
                  <a:gd name="csX10" fmla="*/ 173045 w 238678"/>
                  <a:gd name="csY10" fmla="*/ 3497 h 86827"/>
                  <a:gd name="csX11" fmla="*/ 169349 w 238678"/>
                  <a:gd name="csY11" fmla="*/ 9709 h 86827"/>
                  <a:gd name="csX12" fmla="*/ 168653 w 238678"/>
                  <a:gd name="csY12" fmla="*/ 11799 h 86827"/>
                  <a:gd name="csX13" fmla="*/ 168113 w 238678"/>
                  <a:gd name="csY13" fmla="*/ 19785 h 86827"/>
                  <a:gd name="csX14" fmla="*/ 166832 w 238678"/>
                  <a:gd name="csY14" fmla="*/ 27682 h 86827"/>
                  <a:gd name="csX15" fmla="*/ 161351 w 238678"/>
                  <a:gd name="csY15" fmla="*/ 46441 h 86827"/>
                  <a:gd name="csX16" fmla="*/ 157981 w 238678"/>
                  <a:gd name="csY16" fmla="*/ 54147 h 86827"/>
                  <a:gd name="csX17" fmla="*/ 154791 w 238678"/>
                  <a:gd name="csY17" fmla="*/ 60830 h 86827"/>
                  <a:gd name="csX18" fmla="*/ 153656 w 238678"/>
                  <a:gd name="csY18" fmla="*/ 63661 h 86827"/>
                  <a:gd name="csX19" fmla="*/ 151275 w 238678"/>
                  <a:gd name="csY19" fmla="*/ 69963 h 86827"/>
                  <a:gd name="csX20" fmla="*/ 150758 w 238678"/>
                  <a:gd name="csY20" fmla="*/ 71547 h 86827"/>
                  <a:gd name="csX21" fmla="*/ 149938 w 238678"/>
                  <a:gd name="csY21" fmla="*/ 71120 h 86827"/>
                  <a:gd name="csX22" fmla="*/ 148287 w 238678"/>
                  <a:gd name="csY22" fmla="*/ 69873 h 86827"/>
                  <a:gd name="csX23" fmla="*/ 145254 w 238678"/>
                  <a:gd name="csY23" fmla="*/ 67693 h 86827"/>
                  <a:gd name="csX24" fmla="*/ 136065 w 238678"/>
                  <a:gd name="csY24" fmla="*/ 66491 h 86827"/>
                  <a:gd name="csX25" fmla="*/ 135728 w 238678"/>
                  <a:gd name="csY25" fmla="*/ 66513 h 86827"/>
                  <a:gd name="csX26" fmla="*/ 125473 w 238678"/>
                  <a:gd name="csY26" fmla="*/ 68041 h 86827"/>
                  <a:gd name="csX27" fmla="*/ 121923 w 238678"/>
                  <a:gd name="csY27" fmla="*/ 69748 h 86827"/>
                  <a:gd name="csX28" fmla="*/ 121046 w 238678"/>
                  <a:gd name="csY28" fmla="*/ 70332 h 86827"/>
                  <a:gd name="csX29" fmla="*/ 120619 w 238678"/>
                  <a:gd name="csY29" fmla="*/ 71287 h 86827"/>
                  <a:gd name="csX30" fmla="*/ 117800 w 238678"/>
                  <a:gd name="csY30" fmla="*/ 76454 h 86827"/>
                  <a:gd name="csX31" fmla="*/ 108151 w 238678"/>
                  <a:gd name="csY31" fmla="*/ 72590 h 86827"/>
                  <a:gd name="csX32" fmla="*/ 101299 w 238678"/>
                  <a:gd name="csY32" fmla="*/ 74027 h 86827"/>
                  <a:gd name="csX33" fmla="*/ 101164 w 238678"/>
                  <a:gd name="csY33" fmla="*/ 74049 h 86827"/>
                  <a:gd name="csX34" fmla="*/ 92032 w 238678"/>
                  <a:gd name="csY34" fmla="*/ 76206 h 86827"/>
                  <a:gd name="csX35" fmla="*/ 83293 w 238678"/>
                  <a:gd name="csY35" fmla="*/ 79486 h 86827"/>
                  <a:gd name="csX36" fmla="*/ 81507 w 238678"/>
                  <a:gd name="csY36" fmla="*/ 79486 h 86827"/>
                  <a:gd name="csX37" fmla="*/ 79069 w 238678"/>
                  <a:gd name="csY37" fmla="*/ 74835 h 86827"/>
                  <a:gd name="csX38" fmla="*/ 76497 w 238678"/>
                  <a:gd name="csY38" fmla="*/ 69701 h 86827"/>
                  <a:gd name="csX39" fmla="*/ 74902 w 238678"/>
                  <a:gd name="csY39" fmla="*/ 65702 h 86827"/>
                  <a:gd name="csX40" fmla="*/ 74542 w 238678"/>
                  <a:gd name="csY40" fmla="*/ 61703 h 86827"/>
                  <a:gd name="csX41" fmla="*/ 75924 w 238678"/>
                  <a:gd name="csY41" fmla="*/ 57849 h 86827"/>
                  <a:gd name="csX42" fmla="*/ 75924 w 238678"/>
                  <a:gd name="csY42" fmla="*/ 49627 h 86827"/>
                  <a:gd name="csX43" fmla="*/ 72509 w 238678"/>
                  <a:gd name="csY43" fmla="*/ 49401 h 86827"/>
                  <a:gd name="csX44" fmla="*/ 63623 w 238678"/>
                  <a:gd name="csY44" fmla="*/ 48525 h 86827"/>
                  <a:gd name="csX45" fmla="*/ 60321 w 238678"/>
                  <a:gd name="csY45" fmla="*/ 47996 h 86827"/>
                  <a:gd name="csX46" fmla="*/ 58187 w 238678"/>
                  <a:gd name="csY46" fmla="*/ 47648 h 86827"/>
                  <a:gd name="csX47" fmla="*/ 51851 w 238678"/>
                  <a:gd name="csY47" fmla="*/ 46099 h 86827"/>
                  <a:gd name="csX48" fmla="*/ 51480 w 238678"/>
                  <a:gd name="csY48" fmla="*/ 46020 h 86827"/>
                  <a:gd name="csX49" fmla="*/ 44672 w 238678"/>
                  <a:gd name="csY49" fmla="*/ 46020 h 86827"/>
                  <a:gd name="csX50" fmla="*/ 40000 w 238678"/>
                  <a:gd name="csY50" fmla="*/ 47896 h 86827"/>
                  <a:gd name="csX51" fmla="*/ 38989 w 238678"/>
                  <a:gd name="csY51" fmla="*/ 48435 h 86827"/>
                  <a:gd name="csX52" fmla="*/ 30541 w 238678"/>
                  <a:gd name="csY52" fmla="*/ 43234 h 86827"/>
                  <a:gd name="csX53" fmla="*/ 24465 w 238678"/>
                  <a:gd name="csY53" fmla="*/ 46379 h 86827"/>
                  <a:gd name="csX54" fmla="*/ 18668 w 238678"/>
                  <a:gd name="csY54" fmla="*/ 49356 h 86827"/>
                  <a:gd name="csX55" fmla="*/ 13356 w 238678"/>
                  <a:gd name="csY55" fmla="*/ 51737 h 86827"/>
                  <a:gd name="csX56" fmla="*/ 12906 w 238678"/>
                  <a:gd name="csY56" fmla="*/ 51928 h 86827"/>
                  <a:gd name="csX57" fmla="*/ 8481 w 238678"/>
                  <a:gd name="csY57" fmla="*/ 57533 h 86827"/>
                  <a:gd name="csX58" fmla="*/ 8346 w 238678"/>
                  <a:gd name="csY58" fmla="*/ 57825 h 86827"/>
                  <a:gd name="csX59" fmla="*/ 7638 w 238678"/>
                  <a:gd name="csY59" fmla="*/ 59554 h 86827"/>
                  <a:gd name="csX60" fmla="*/ 6628 w 238678"/>
                  <a:gd name="csY60" fmla="*/ 62037 h 86827"/>
                  <a:gd name="csX61" fmla="*/ 5167 w 238678"/>
                  <a:gd name="csY61" fmla="*/ 66642 h 86827"/>
                  <a:gd name="csX62" fmla="*/ 4347 w 238678"/>
                  <a:gd name="csY62" fmla="*/ 67193 h 86827"/>
                  <a:gd name="csX63" fmla="*/ 0 w 238678"/>
                  <a:gd name="csY63" fmla="*/ 67789 h 86827"/>
                  <a:gd name="csX64" fmla="*/ 3752 w 238678"/>
                  <a:gd name="csY64" fmla="*/ 74642 h 86827"/>
                  <a:gd name="csX65" fmla="*/ 7010 w 238678"/>
                  <a:gd name="csY65" fmla="*/ 74193 h 86827"/>
                  <a:gd name="csX66" fmla="*/ 11985 w 238678"/>
                  <a:gd name="csY66" fmla="*/ 70868 h 86827"/>
                  <a:gd name="csX67" fmla="*/ 12188 w 238678"/>
                  <a:gd name="csY67" fmla="*/ 69205 h 86827"/>
                  <a:gd name="csX68" fmla="*/ 12704 w 238678"/>
                  <a:gd name="csY68" fmla="*/ 66116 h 86827"/>
                  <a:gd name="csX69" fmla="*/ 14445 w 238678"/>
                  <a:gd name="csY69" fmla="*/ 62184 h 86827"/>
                  <a:gd name="csX70" fmla="*/ 14883 w 238678"/>
                  <a:gd name="csY70" fmla="*/ 61094 h 86827"/>
                  <a:gd name="csX71" fmla="*/ 15096 w 238678"/>
                  <a:gd name="csY71" fmla="*/ 60623 h 86827"/>
                  <a:gd name="csX72" fmla="*/ 16253 w 238678"/>
                  <a:gd name="csY72" fmla="*/ 58444 h 86827"/>
                  <a:gd name="csX73" fmla="*/ 23206 w 238678"/>
                  <a:gd name="csY73" fmla="*/ 55085 h 86827"/>
                  <a:gd name="csX74" fmla="*/ 27553 w 238678"/>
                  <a:gd name="csY74" fmla="*/ 53007 h 86827"/>
                  <a:gd name="csX75" fmla="*/ 30238 w 238678"/>
                  <a:gd name="csY75" fmla="*/ 51614 h 86827"/>
                  <a:gd name="csX76" fmla="*/ 36438 w 238678"/>
                  <a:gd name="csY76" fmla="*/ 55444 h 86827"/>
                  <a:gd name="csX77" fmla="*/ 36921 w 238678"/>
                  <a:gd name="csY77" fmla="*/ 55591 h 86827"/>
                  <a:gd name="csX78" fmla="*/ 41212 w 238678"/>
                  <a:gd name="csY78" fmla="*/ 55467 h 86827"/>
                  <a:gd name="csX79" fmla="*/ 43480 w 238678"/>
                  <a:gd name="csY79" fmla="*/ 54310 h 86827"/>
                  <a:gd name="csX80" fmla="*/ 45345 w 238678"/>
                  <a:gd name="csY80" fmla="*/ 53321 h 86827"/>
                  <a:gd name="csX81" fmla="*/ 50703 w 238678"/>
                  <a:gd name="csY81" fmla="*/ 53321 h 86827"/>
                  <a:gd name="csX82" fmla="*/ 55870 w 238678"/>
                  <a:gd name="csY82" fmla="*/ 54578 h 86827"/>
                  <a:gd name="csX83" fmla="*/ 59453 w 238678"/>
                  <a:gd name="csY83" fmla="*/ 55242 h 86827"/>
                  <a:gd name="csX84" fmla="*/ 61981 w 238678"/>
                  <a:gd name="csY84" fmla="*/ 55635 h 86827"/>
                  <a:gd name="csX85" fmla="*/ 68619 w 238678"/>
                  <a:gd name="csY85" fmla="*/ 56432 h 86827"/>
                  <a:gd name="csX86" fmla="*/ 67114 w 238678"/>
                  <a:gd name="csY86" fmla="*/ 60744 h 86827"/>
                  <a:gd name="csX87" fmla="*/ 67721 w 238678"/>
                  <a:gd name="csY87" fmla="*/ 67339 h 86827"/>
                  <a:gd name="csX88" fmla="*/ 67890 w 238678"/>
                  <a:gd name="csY88" fmla="*/ 67799 h 86827"/>
                  <a:gd name="csX89" fmla="*/ 69968 w 238678"/>
                  <a:gd name="csY89" fmla="*/ 72966 h 86827"/>
                  <a:gd name="csX90" fmla="*/ 72574 w 238678"/>
                  <a:gd name="csY90" fmla="*/ 78166 h 86827"/>
                  <a:gd name="csX91" fmla="*/ 76787 w 238678"/>
                  <a:gd name="csY91" fmla="*/ 86199 h 86827"/>
                  <a:gd name="csX92" fmla="*/ 78595 w 238678"/>
                  <a:gd name="csY92" fmla="*/ 86490 h 86827"/>
                  <a:gd name="csX93" fmla="*/ 82436 w 238678"/>
                  <a:gd name="csY93" fmla="*/ 86827 h 86827"/>
                  <a:gd name="csX94" fmla="*/ 86110 w 238678"/>
                  <a:gd name="csY94" fmla="*/ 86221 h 86827"/>
                  <a:gd name="csX95" fmla="*/ 92906 w 238678"/>
                  <a:gd name="csY95" fmla="*/ 83447 h 86827"/>
                  <a:gd name="csX96" fmla="*/ 102847 w 238678"/>
                  <a:gd name="csY96" fmla="*/ 81156 h 86827"/>
                  <a:gd name="csX97" fmla="*/ 107487 w 238678"/>
                  <a:gd name="csY97" fmla="*/ 80190 h 86827"/>
                  <a:gd name="csX98" fmla="*/ 114125 w 238678"/>
                  <a:gd name="csY98" fmla="*/ 82840 h 86827"/>
                  <a:gd name="csX99" fmla="*/ 116204 w 238678"/>
                  <a:gd name="csY99" fmla="*/ 85008 h 86827"/>
                  <a:gd name="csX100" fmla="*/ 122180 w 238678"/>
                  <a:gd name="csY100" fmla="*/ 82818 h 86827"/>
                  <a:gd name="csX101" fmla="*/ 126774 w 238678"/>
                  <a:gd name="csY101" fmla="*/ 75336 h 86827"/>
                  <a:gd name="csX102" fmla="*/ 127201 w 238678"/>
                  <a:gd name="csY102" fmla="*/ 75123 h 86827"/>
                  <a:gd name="csX103" fmla="*/ 136537 w 238678"/>
                  <a:gd name="csY103" fmla="*/ 73775 h 86827"/>
                  <a:gd name="csX104" fmla="*/ 141715 w 238678"/>
                  <a:gd name="csY104" fmla="*/ 74079 h 86827"/>
                  <a:gd name="csX105" fmla="*/ 143715 w 238678"/>
                  <a:gd name="csY105" fmla="*/ 75561 h 86827"/>
                  <a:gd name="csX106" fmla="*/ 146961 w 238678"/>
                  <a:gd name="csY106" fmla="*/ 77775 h 86827"/>
                  <a:gd name="csX107" fmla="*/ 147387 w 238678"/>
                  <a:gd name="csY107" fmla="*/ 78100 h 86827"/>
                  <a:gd name="csX108" fmla="*/ 153183 w 238678"/>
                  <a:gd name="csY108" fmla="*/ 79886 h 86827"/>
                  <a:gd name="csX109" fmla="*/ 156677 w 238678"/>
                  <a:gd name="csY109" fmla="*/ 76583 h 86827"/>
                  <a:gd name="csX110" fmla="*/ 158227 w 238678"/>
                  <a:gd name="csY110" fmla="*/ 72202 h 86827"/>
                  <a:gd name="csX111" fmla="*/ 160182 w 238678"/>
                  <a:gd name="csY111" fmla="*/ 66934 h 86827"/>
                  <a:gd name="csX112" fmla="*/ 161676 w 238678"/>
                  <a:gd name="csY112" fmla="*/ 63260 h 86827"/>
                  <a:gd name="csX113" fmla="*/ 164046 w 238678"/>
                  <a:gd name="csY113" fmla="*/ 58195 h 86827"/>
                  <a:gd name="csX114" fmla="*/ 168371 w 238678"/>
                  <a:gd name="csY114" fmla="*/ 48444 h 86827"/>
                  <a:gd name="csX115" fmla="*/ 173909 w 238678"/>
                  <a:gd name="csY115" fmla="*/ 29517 h 86827"/>
                  <a:gd name="csX116" fmla="*/ 175448 w 238678"/>
                  <a:gd name="csY116" fmla="*/ 20170 h 86827"/>
                  <a:gd name="csX117" fmla="*/ 175583 w 238678"/>
                  <a:gd name="csY117" fmla="*/ 19317 h 86827"/>
                  <a:gd name="csX118" fmla="*/ 175335 w 238678"/>
                  <a:gd name="csY118" fmla="*/ 18508 h 86827"/>
                  <a:gd name="csX119" fmla="*/ 175032 w 238678"/>
                  <a:gd name="csY119" fmla="*/ 15340 h 86827"/>
                  <a:gd name="csX120" fmla="*/ 176391 w 238678"/>
                  <a:gd name="csY120" fmla="*/ 11622 h 86827"/>
                  <a:gd name="csX121" fmla="*/ 177065 w 238678"/>
                  <a:gd name="csY121" fmla="*/ 9589 h 86827"/>
                  <a:gd name="csX122" fmla="*/ 181952 w 238678"/>
                  <a:gd name="csY122" fmla="*/ 7825 h 86827"/>
                  <a:gd name="csX123" fmla="*/ 184007 w 238678"/>
                  <a:gd name="csY123" fmla="*/ 7667 h 86827"/>
                  <a:gd name="csX124" fmla="*/ 191376 w 238678"/>
                  <a:gd name="csY124" fmla="*/ 7431 h 86827"/>
                  <a:gd name="csX125" fmla="*/ 201161 w 238678"/>
                  <a:gd name="csY125" fmla="*/ 9442 h 86827"/>
                  <a:gd name="csX126" fmla="*/ 201868 w 238678"/>
                  <a:gd name="csY126" fmla="*/ 9499 h 86827"/>
                  <a:gd name="csX127" fmla="*/ 209394 w 238678"/>
                  <a:gd name="csY127" fmla="*/ 9746 h 86827"/>
                  <a:gd name="csX128" fmla="*/ 215538 w 238678"/>
                  <a:gd name="csY128" fmla="*/ 8083 h 86827"/>
                  <a:gd name="csX129" fmla="*/ 217470 w 238678"/>
                  <a:gd name="csY129" fmla="*/ 7398 h 86827"/>
                  <a:gd name="csX130" fmla="*/ 221244 w 238678"/>
                  <a:gd name="csY130" fmla="*/ 9128 h 86827"/>
                  <a:gd name="csX131" fmla="*/ 221772 w 238678"/>
                  <a:gd name="csY131" fmla="*/ 9386 h 86827"/>
                  <a:gd name="csX132" fmla="*/ 225569 w 238678"/>
                  <a:gd name="csY132" fmla="*/ 9937 h 86827"/>
                  <a:gd name="csX133" fmla="*/ 232960 w 238678"/>
                  <a:gd name="csY133" fmla="*/ 11690 h 86827"/>
                  <a:gd name="csX134" fmla="*/ 238678 w 238678"/>
                  <a:gd name="csY134" fmla="*/ 5534 h 86827"/>
                  <a:gd name="csX135" fmla="*/ 227087 w 238678"/>
                  <a:gd name="csY135" fmla="*/ 2803 h 86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</a:cxnLst>
                <a:rect l="l" t="t" r="r" b="b"/>
                <a:pathLst>
                  <a:path w="238678" h="86827">
                    <a:moveTo>
                      <a:pt x="227087" y="2803"/>
                    </a:moveTo>
                    <a:lnTo>
                      <a:pt x="223975" y="2342"/>
                    </a:lnTo>
                    <a:cubicBezTo>
                      <a:pt x="219414" y="96"/>
                      <a:pt x="218325" y="40"/>
                      <a:pt x="217786" y="6"/>
                    </a:cubicBezTo>
                    <a:cubicBezTo>
                      <a:pt x="216662" y="-51"/>
                      <a:pt x="215573" y="309"/>
                      <a:pt x="213034" y="1241"/>
                    </a:cubicBezTo>
                    <a:cubicBezTo>
                      <a:pt x="211955" y="1634"/>
                      <a:pt x="209967" y="2352"/>
                      <a:pt x="209294" y="2454"/>
                    </a:cubicBezTo>
                    <a:cubicBezTo>
                      <a:pt x="207632" y="2454"/>
                      <a:pt x="205160" y="2454"/>
                      <a:pt x="202475" y="2229"/>
                    </a:cubicBezTo>
                    <a:lnTo>
                      <a:pt x="201746" y="2172"/>
                    </a:lnTo>
                    <a:cubicBezTo>
                      <a:pt x="199634" y="2003"/>
                      <a:pt x="196095" y="1712"/>
                      <a:pt x="194804" y="992"/>
                    </a:cubicBezTo>
                    <a:cubicBezTo>
                      <a:pt x="192558" y="-254"/>
                      <a:pt x="189019" y="-175"/>
                      <a:pt x="183268" y="409"/>
                    </a:cubicBezTo>
                    <a:cubicBezTo>
                      <a:pt x="182660" y="476"/>
                      <a:pt x="182178" y="521"/>
                      <a:pt x="181953" y="532"/>
                    </a:cubicBezTo>
                    <a:cubicBezTo>
                      <a:pt x="179886" y="532"/>
                      <a:pt x="175393" y="2026"/>
                      <a:pt x="173045" y="3497"/>
                    </a:cubicBezTo>
                    <a:cubicBezTo>
                      <a:pt x="170641" y="4992"/>
                      <a:pt x="169922" y="7609"/>
                      <a:pt x="169349" y="9709"/>
                    </a:cubicBezTo>
                    <a:cubicBezTo>
                      <a:pt x="169136" y="10518"/>
                      <a:pt x="168900" y="11350"/>
                      <a:pt x="168653" y="11799"/>
                    </a:cubicBezTo>
                    <a:cubicBezTo>
                      <a:pt x="167147" y="14518"/>
                      <a:pt x="167698" y="18044"/>
                      <a:pt x="168113" y="19785"/>
                    </a:cubicBezTo>
                    <a:lnTo>
                      <a:pt x="166832" y="27682"/>
                    </a:lnTo>
                    <a:lnTo>
                      <a:pt x="161351" y="46441"/>
                    </a:lnTo>
                    <a:cubicBezTo>
                      <a:pt x="161340" y="46486"/>
                      <a:pt x="160025" y="51080"/>
                      <a:pt x="157981" y="54147"/>
                    </a:cubicBezTo>
                    <a:cubicBezTo>
                      <a:pt x="156229" y="56764"/>
                      <a:pt x="155464" y="58921"/>
                      <a:pt x="154791" y="60830"/>
                    </a:cubicBezTo>
                    <a:cubicBezTo>
                      <a:pt x="154431" y="61876"/>
                      <a:pt x="154105" y="62773"/>
                      <a:pt x="153656" y="63661"/>
                    </a:cubicBezTo>
                    <a:cubicBezTo>
                      <a:pt x="152701" y="65582"/>
                      <a:pt x="151971" y="67806"/>
                      <a:pt x="151275" y="69963"/>
                    </a:cubicBezTo>
                    <a:cubicBezTo>
                      <a:pt x="151106" y="70501"/>
                      <a:pt x="150927" y="71030"/>
                      <a:pt x="150758" y="71547"/>
                    </a:cubicBezTo>
                    <a:cubicBezTo>
                      <a:pt x="150500" y="71378"/>
                      <a:pt x="150218" y="71232"/>
                      <a:pt x="149938" y="71120"/>
                    </a:cubicBezTo>
                    <a:cubicBezTo>
                      <a:pt x="149635" y="70963"/>
                      <a:pt x="148826" y="70311"/>
                      <a:pt x="148287" y="69873"/>
                    </a:cubicBezTo>
                    <a:cubicBezTo>
                      <a:pt x="147354" y="69131"/>
                      <a:pt x="146299" y="68289"/>
                      <a:pt x="145254" y="67693"/>
                    </a:cubicBezTo>
                    <a:cubicBezTo>
                      <a:pt x="142984" y="66391"/>
                      <a:pt x="138513" y="66380"/>
                      <a:pt x="136065" y="66491"/>
                    </a:cubicBezTo>
                    <a:lnTo>
                      <a:pt x="135728" y="66513"/>
                    </a:lnTo>
                    <a:cubicBezTo>
                      <a:pt x="132325" y="66974"/>
                      <a:pt x="126473" y="67783"/>
                      <a:pt x="125473" y="68041"/>
                    </a:cubicBezTo>
                    <a:cubicBezTo>
                      <a:pt x="124001" y="68401"/>
                      <a:pt x="122384" y="69434"/>
                      <a:pt x="121923" y="69748"/>
                    </a:cubicBezTo>
                    <a:lnTo>
                      <a:pt x="121046" y="70332"/>
                    </a:lnTo>
                    <a:lnTo>
                      <a:pt x="120619" y="71287"/>
                    </a:lnTo>
                    <a:cubicBezTo>
                      <a:pt x="120204" y="72209"/>
                      <a:pt x="119069" y="74499"/>
                      <a:pt x="117800" y="76454"/>
                    </a:cubicBezTo>
                    <a:lnTo>
                      <a:pt x="108151" y="72590"/>
                    </a:lnTo>
                    <a:lnTo>
                      <a:pt x="101299" y="74027"/>
                    </a:lnTo>
                    <a:lnTo>
                      <a:pt x="101164" y="74049"/>
                    </a:lnTo>
                    <a:cubicBezTo>
                      <a:pt x="97345" y="75004"/>
                      <a:pt x="92963" y="76037"/>
                      <a:pt x="92032" y="76206"/>
                    </a:cubicBezTo>
                    <a:cubicBezTo>
                      <a:pt x="91313" y="76262"/>
                      <a:pt x="89617" y="76690"/>
                      <a:pt x="83293" y="79486"/>
                    </a:cubicBezTo>
                    <a:cubicBezTo>
                      <a:pt x="82956" y="79542"/>
                      <a:pt x="82270" y="79542"/>
                      <a:pt x="81507" y="79486"/>
                    </a:cubicBezTo>
                    <a:lnTo>
                      <a:pt x="79069" y="74835"/>
                    </a:lnTo>
                    <a:lnTo>
                      <a:pt x="76497" y="69701"/>
                    </a:lnTo>
                    <a:cubicBezTo>
                      <a:pt x="76273" y="69252"/>
                      <a:pt x="75532" y="67365"/>
                      <a:pt x="74902" y="65702"/>
                    </a:cubicBezTo>
                    <a:lnTo>
                      <a:pt x="74542" y="61703"/>
                    </a:lnTo>
                    <a:lnTo>
                      <a:pt x="75924" y="57849"/>
                    </a:lnTo>
                    <a:lnTo>
                      <a:pt x="75924" y="49627"/>
                    </a:lnTo>
                    <a:lnTo>
                      <a:pt x="72509" y="49401"/>
                    </a:lnTo>
                    <a:cubicBezTo>
                      <a:pt x="69566" y="49210"/>
                      <a:pt x="64860" y="48806"/>
                      <a:pt x="63623" y="48525"/>
                    </a:cubicBezTo>
                    <a:cubicBezTo>
                      <a:pt x="62467" y="48256"/>
                      <a:pt x="61332" y="48120"/>
                      <a:pt x="60321" y="47996"/>
                    </a:cubicBezTo>
                    <a:cubicBezTo>
                      <a:pt x="59512" y="47896"/>
                      <a:pt x="58602" y="47794"/>
                      <a:pt x="58187" y="47648"/>
                    </a:cubicBezTo>
                    <a:cubicBezTo>
                      <a:pt x="56625" y="47132"/>
                      <a:pt x="52638" y="46267"/>
                      <a:pt x="51851" y="46099"/>
                    </a:cubicBezTo>
                    <a:lnTo>
                      <a:pt x="51480" y="46020"/>
                    </a:lnTo>
                    <a:lnTo>
                      <a:pt x="44672" y="46020"/>
                    </a:lnTo>
                    <a:cubicBezTo>
                      <a:pt x="43505" y="46020"/>
                      <a:pt x="42684" y="46435"/>
                      <a:pt x="40000" y="47896"/>
                    </a:cubicBezTo>
                    <a:cubicBezTo>
                      <a:pt x="39696" y="48054"/>
                      <a:pt x="39303" y="48278"/>
                      <a:pt x="38989" y="48435"/>
                    </a:cubicBezTo>
                    <a:lnTo>
                      <a:pt x="30541" y="43234"/>
                    </a:lnTo>
                    <a:lnTo>
                      <a:pt x="24465" y="46379"/>
                    </a:lnTo>
                    <a:cubicBezTo>
                      <a:pt x="20432" y="48199"/>
                      <a:pt x="19207" y="48929"/>
                      <a:pt x="18668" y="49356"/>
                    </a:cubicBezTo>
                    <a:cubicBezTo>
                      <a:pt x="18252" y="49581"/>
                      <a:pt x="17006" y="50187"/>
                      <a:pt x="13356" y="51737"/>
                    </a:cubicBezTo>
                    <a:lnTo>
                      <a:pt x="12906" y="51928"/>
                    </a:lnTo>
                    <a:cubicBezTo>
                      <a:pt x="11031" y="52737"/>
                      <a:pt x="9818" y="54669"/>
                      <a:pt x="8481" y="57533"/>
                    </a:cubicBezTo>
                    <a:lnTo>
                      <a:pt x="8346" y="57825"/>
                    </a:lnTo>
                    <a:cubicBezTo>
                      <a:pt x="8177" y="58172"/>
                      <a:pt x="7999" y="58634"/>
                      <a:pt x="7638" y="59554"/>
                    </a:cubicBezTo>
                    <a:cubicBezTo>
                      <a:pt x="7391" y="60206"/>
                      <a:pt x="6897" y="61487"/>
                      <a:pt x="6628" y="62037"/>
                    </a:cubicBezTo>
                    <a:cubicBezTo>
                      <a:pt x="6156" y="62599"/>
                      <a:pt x="5638" y="63599"/>
                      <a:pt x="5167" y="66642"/>
                    </a:cubicBezTo>
                    <a:lnTo>
                      <a:pt x="4347" y="67193"/>
                    </a:lnTo>
                    <a:lnTo>
                      <a:pt x="0" y="67789"/>
                    </a:lnTo>
                    <a:cubicBezTo>
                      <a:pt x="1348" y="70193"/>
                      <a:pt x="3179" y="73496"/>
                      <a:pt x="3752" y="74642"/>
                    </a:cubicBezTo>
                    <a:lnTo>
                      <a:pt x="7010" y="74193"/>
                    </a:lnTo>
                    <a:lnTo>
                      <a:pt x="11985" y="70868"/>
                    </a:lnTo>
                    <a:lnTo>
                      <a:pt x="12188" y="69205"/>
                    </a:lnTo>
                    <a:cubicBezTo>
                      <a:pt x="12311" y="68161"/>
                      <a:pt x="12546" y="66757"/>
                      <a:pt x="12704" y="66116"/>
                    </a:cubicBezTo>
                    <a:cubicBezTo>
                      <a:pt x="13210" y="65341"/>
                      <a:pt x="13670" y="64195"/>
                      <a:pt x="14445" y="62184"/>
                    </a:cubicBezTo>
                    <a:cubicBezTo>
                      <a:pt x="14636" y="61689"/>
                      <a:pt x="14805" y="61263"/>
                      <a:pt x="14883" y="61094"/>
                    </a:cubicBezTo>
                    <a:cubicBezTo>
                      <a:pt x="14928" y="60993"/>
                      <a:pt x="15007" y="60825"/>
                      <a:pt x="15096" y="60623"/>
                    </a:cubicBezTo>
                    <a:cubicBezTo>
                      <a:pt x="15680" y="59376"/>
                      <a:pt x="16040" y="58746"/>
                      <a:pt x="16253" y="58444"/>
                    </a:cubicBezTo>
                    <a:cubicBezTo>
                      <a:pt x="21240" y="56320"/>
                      <a:pt x="22521" y="55669"/>
                      <a:pt x="23206" y="55085"/>
                    </a:cubicBezTo>
                    <a:cubicBezTo>
                      <a:pt x="23846" y="54714"/>
                      <a:pt x="25903" y="53748"/>
                      <a:pt x="27553" y="53007"/>
                    </a:cubicBezTo>
                    <a:lnTo>
                      <a:pt x="30238" y="51614"/>
                    </a:lnTo>
                    <a:lnTo>
                      <a:pt x="36438" y="55444"/>
                    </a:lnTo>
                    <a:lnTo>
                      <a:pt x="36921" y="55591"/>
                    </a:lnTo>
                    <a:cubicBezTo>
                      <a:pt x="37472" y="55747"/>
                      <a:pt x="39393" y="56198"/>
                      <a:pt x="41212" y="55467"/>
                    </a:cubicBezTo>
                    <a:cubicBezTo>
                      <a:pt x="41706" y="55276"/>
                      <a:pt x="42324" y="54939"/>
                      <a:pt x="43480" y="54310"/>
                    </a:cubicBezTo>
                    <a:cubicBezTo>
                      <a:pt x="43986" y="54040"/>
                      <a:pt x="44828" y="53581"/>
                      <a:pt x="45345" y="53321"/>
                    </a:cubicBezTo>
                    <a:lnTo>
                      <a:pt x="50703" y="53321"/>
                    </a:lnTo>
                    <a:cubicBezTo>
                      <a:pt x="52399" y="53691"/>
                      <a:pt x="55028" y="54298"/>
                      <a:pt x="55870" y="54578"/>
                    </a:cubicBezTo>
                    <a:cubicBezTo>
                      <a:pt x="56994" y="54949"/>
                      <a:pt x="58195" y="55095"/>
                      <a:pt x="59453" y="55242"/>
                    </a:cubicBezTo>
                    <a:cubicBezTo>
                      <a:pt x="60318" y="55354"/>
                      <a:pt x="61206" y="55455"/>
                      <a:pt x="61981" y="55635"/>
                    </a:cubicBezTo>
                    <a:cubicBezTo>
                      <a:pt x="63340" y="55949"/>
                      <a:pt x="66249" y="56230"/>
                      <a:pt x="68619" y="56432"/>
                    </a:cubicBezTo>
                    <a:lnTo>
                      <a:pt x="67114" y="60744"/>
                    </a:lnTo>
                    <a:lnTo>
                      <a:pt x="67721" y="67339"/>
                    </a:lnTo>
                    <a:lnTo>
                      <a:pt x="67890" y="67799"/>
                    </a:lnTo>
                    <a:cubicBezTo>
                      <a:pt x="68250" y="68743"/>
                      <a:pt x="69440" y="71911"/>
                      <a:pt x="69968" y="72966"/>
                    </a:cubicBezTo>
                    <a:lnTo>
                      <a:pt x="72574" y="78166"/>
                    </a:lnTo>
                    <a:lnTo>
                      <a:pt x="76787" y="86199"/>
                    </a:lnTo>
                    <a:lnTo>
                      <a:pt x="78595" y="86490"/>
                    </a:lnTo>
                    <a:cubicBezTo>
                      <a:pt x="79584" y="86648"/>
                      <a:pt x="80999" y="86827"/>
                      <a:pt x="82436" y="86827"/>
                    </a:cubicBezTo>
                    <a:cubicBezTo>
                      <a:pt x="83762" y="86827"/>
                      <a:pt x="85087" y="86670"/>
                      <a:pt x="86110" y="86221"/>
                    </a:cubicBezTo>
                    <a:cubicBezTo>
                      <a:pt x="88177" y="85301"/>
                      <a:pt x="91917" y="83750"/>
                      <a:pt x="92906" y="83447"/>
                    </a:cubicBezTo>
                    <a:cubicBezTo>
                      <a:pt x="93748" y="83324"/>
                      <a:pt x="95917" y="82874"/>
                      <a:pt x="102847" y="81156"/>
                    </a:cubicBezTo>
                    <a:lnTo>
                      <a:pt x="107487" y="80190"/>
                    </a:lnTo>
                    <a:lnTo>
                      <a:pt x="114125" y="82840"/>
                    </a:lnTo>
                    <a:cubicBezTo>
                      <a:pt x="114529" y="83817"/>
                      <a:pt x="115238" y="84570"/>
                      <a:pt x="116204" y="85008"/>
                    </a:cubicBezTo>
                    <a:cubicBezTo>
                      <a:pt x="118204" y="85906"/>
                      <a:pt x="120214" y="85165"/>
                      <a:pt x="122180" y="82818"/>
                    </a:cubicBezTo>
                    <a:cubicBezTo>
                      <a:pt x="124157" y="80436"/>
                      <a:pt x="125932" y="77044"/>
                      <a:pt x="126774" y="75336"/>
                    </a:cubicBezTo>
                    <a:cubicBezTo>
                      <a:pt x="126965" y="75236"/>
                      <a:pt x="127133" y="75145"/>
                      <a:pt x="127201" y="75123"/>
                    </a:cubicBezTo>
                    <a:cubicBezTo>
                      <a:pt x="127887" y="74977"/>
                      <a:pt x="132458" y="74325"/>
                      <a:pt x="136537" y="73775"/>
                    </a:cubicBezTo>
                    <a:cubicBezTo>
                      <a:pt x="138592" y="73696"/>
                      <a:pt x="140985" y="73832"/>
                      <a:pt x="141715" y="74079"/>
                    </a:cubicBezTo>
                    <a:cubicBezTo>
                      <a:pt x="142265" y="74405"/>
                      <a:pt x="143029" y="75022"/>
                      <a:pt x="143715" y="75561"/>
                    </a:cubicBezTo>
                    <a:cubicBezTo>
                      <a:pt x="144882" y="76494"/>
                      <a:pt x="145883" y="77302"/>
                      <a:pt x="146961" y="77775"/>
                    </a:cubicBezTo>
                    <a:cubicBezTo>
                      <a:pt x="147096" y="77864"/>
                      <a:pt x="147231" y="77977"/>
                      <a:pt x="147387" y="78100"/>
                    </a:cubicBezTo>
                    <a:cubicBezTo>
                      <a:pt x="148600" y="79021"/>
                      <a:pt x="150623" y="80561"/>
                      <a:pt x="153183" y="79886"/>
                    </a:cubicBezTo>
                    <a:cubicBezTo>
                      <a:pt x="154273" y="79583"/>
                      <a:pt x="155766" y="78774"/>
                      <a:pt x="156677" y="76583"/>
                    </a:cubicBezTo>
                    <a:cubicBezTo>
                      <a:pt x="157239" y="75236"/>
                      <a:pt x="157745" y="73696"/>
                      <a:pt x="158227" y="72202"/>
                    </a:cubicBezTo>
                    <a:cubicBezTo>
                      <a:pt x="158834" y="70315"/>
                      <a:pt x="159473" y="68349"/>
                      <a:pt x="160182" y="66934"/>
                    </a:cubicBezTo>
                    <a:cubicBezTo>
                      <a:pt x="160833" y="65642"/>
                      <a:pt x="161260" y="64429"/>
                      <a:pt x="161676" y="63260"/>
                    </a:cubicBezTo>
                    <a:cubicBezTo>
                      <a:pt x="162260" y="61609"/>
                      <a:pt x="162811" y="60048"/>
                      <a:pt x="164046" y="58195"/>
                    </a:cubicBezTo>
                    <a:cubicBezTo>
                      <a:pt x="166753" y="54150"/>
                      <a:pt x="168315" y="48646"/>
                      <a:pt x="168371" y="48444"/>
                    </a:cubicBezTo>
                    <a:lnTo>
                      <a:pt x="173909" y="29517"/>
                    </a:lnTo>
                    <a:lnTo>
                      <a:pt x="175448" y="20170"/>
                    </a:lnTo>
                    <a:lnTo>
                      <a:pt x="175583" y="19317"/>
                    </a:lnTo>
                    <a:lnTo>
                      <a:pt x="175335" y="18508"/>
                    </a:lnTo>
                    <a:cubicBezTo>
                      <a:pt x="174987" y="17373"/>
                      <a:pt x="174852" y="15789"/>
                      <a:pt x="175032" y="15340"/>
                    </a:cubicBezTo>
                    <a:cubicBezTo>
                      <a:pt x="175705" y="14127"/>
                      <a:pt x="176076" y="12790"/>
                      <a:pt x="176391" y="11622"/>
                    </a:cubicBezTo>
                    <a:cubicBezTo>
                      <a:pt x="176582" y="10959"/>
                      <a:pt x="176851" y="9971"/>
                      <a:pt x="177065" y="9589"/>
                    </a:cubicBezTo>
                    <a:cubicBezTo>
                      <a:pt x="178480" y="8769"/>
                      <a:pt x="181289" y="7894"/>
                      <a:pt x="181952" y="7825"/>
                    </a:cubicBezTo>
                    <a:cubicBezTo>
                      <a:pt x="182390" y="7825"/>
                      <a:pt x="182929" y="7769"/>
                      <a:pt x="184007" y="7667"/>
                    </a:cubicBezTo>
                    <a:cubicBezTo>
                      <a:pt x="188006" y="7251"/>
                      <a:pt x="190489" y="7173"/>
                      <a:pt x="191376" y="7431"/>
                    </a:cubicBezTo>
                    <a:cubicBezTo>
                      <a:pt x="194050" y="8868"/>
                      <a:pt x="197993" y="9184"/>
                      <a:pt x="201161" y="9442"/>
                    </a:cubicBezTo>
                    <a:lnTo>
                      <a:pt x="201868" y="9499"/>
                    </a:lnTo>
                    <a:cubicBezTo>
                      <a:pt x="204913" y="9746"/>
                      <a:pt x="207721" y="9746"/>
                      <a:pt x="209394" y="9746"/>
                    </a:cubicBezTo>
                    <a:cubicBezTo>
                      <a:pt x="210866" y="9746"/>
                      <a:pt x="212697" y="9128"/>
                      <a:pt x="215538" y="8083"/>
                    </a:cubicBezTo>
                    <a:cubicBezTo>
                      <a:pt x="216122" y="7869"/>
                      <a:pt x="216931" y="7578"/>
                      <a:pt x="217470" y="7398"/>
                    </a:cubicBezTo>
                    <a:cubicBezTo>
                      <a:pt x="218312" y="7736"/>
                      <a:pt x="219862" y="8431"/>
                      <a:pt x="221244" y="9128"/>
                    </a:cubicBezTo>
                    <a:lnTo>
                      <a:pt x="221772" y="9386"/>
                    </a:lnTo>
                    <a:lnTo>
                      <a:pt x="225569" y="9937"/>
                    </a:lnTo>
                    <a:lnTo>
                      <a:pt x="232960" y="11690"/>
                    </a:lnTo>
                    <a:lnTo>
                      <a:pt x="238678" y="5534"/>
                    </a:lnTo>
                    <a:lnTo>
                      <a:pt x="227087" y="2803"/>
                    </a:lnTo>
                    <a:close/>
                  </a:path>
                </a:pathLst>
              </a:custGeom>
              <a:solidFill>
                <a:srgbClr val="FFFFFF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it-IT"/>
                </a:defPPr>
                <a:lvl1pPr marL="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72425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4485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1727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8969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6212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3454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06973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79398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t-IT" sz="1620"/>
              </a:p>
            </p:txBody>
          </p:sp>
          <p:sp>
            <p:nvSpPr>
              <p:cNvPr id="80" name="Figura a mano libera: forma 79">
                <a:extLst>
                  <a:ext uri="{FF2B5EF4-FFF2-40B4-BE49-F238E27FC236}">
                    <a16:creationId xmlns:a16="http://schemas.microsoft.com/office/drawing/2014/main" id="{10413DEE-5BAF-A1A7-6402-1F6BE4CF5D37}"/>
                  </a:ext>
                </a:extLst>
              </p:cNvPr>
              <p:cNvSpPr/>
              <p:nvPr/>
            </p:nvSpPr>
            <p:spPr>
              <a:xfrm>
                <a:off x="9705675" y="2851949"/>
                <a:ext cx="123744" cy="345583"/>
              </a:xfrm>
              <a:custGeom>
                <a:avLst/>
                <a:gdLst>
                  <a:gd name="csX0" fmla="*/ 122522 w 123744"/>
                  <a:gd name="csY0" fmla="*/ 262648 h 345583"/>
                  <a:gd name="csX1" fmla="*/ 120949 w 123744"/>
                  <a:gd name="csY1" fmla="*/ 260906 h 345583"/>
                  <a:gd name="csX2" fmla="*/ 119141 w 123744"/>
                  <a:gd name="csY2" fmla="*/ 258895 h 345583"/>
                  <a:gd name="csX3" fmla="*/ 112885 w 123744"/>
                  <a:gd name="csY3" fmla="*/ 256098 h 345583"/>
                  <a:gd name="csX4" fmla="*/ 107324 w 123744"/>
                  <a:gd name="csY4" fmla="*/ 253031 h 345583"/>
                  <a:gd name="csX5" fmla="*/ 104112 w 123744"/>
                  <a:gd name="csY5" fmla="*/ 251066 h 345583"/>
                  <a:gd name="csX6" fmla="*/ 99484 w 123744"/>
                  <a:gd name="csY6" fmla="*/ 245944 h 345583"/>
                  <a:gd name="csX7" fmla="*/ 98787 w 123744"/>
                  <a:gd name="csY7" fmla="*/ 241630 h 345583"/>
                  <a:gd name="csX8" fmla="*/ 99034 w 123744"/>
                  <a:gd name="csY8" fmla="*/ 236283 h 345583"/>
                  <a:gd name="csX9" fmla="*/ 99147 w 123744"/>
                  <a:gd name="csY9" fmla="*/ 234048 h 345583"/>
                  <a:gd name="csX10" fmla="*/ 97979 w 123744"/>
                  <a:gd name="csY10" fmla="*/ 230453 h 345583"/>
                  <a:gd name="csX11" fmla="*/ 97159 w 123744"/>
                  <a:gd name="csY11" fmla="*/ 228533 h 345583"/>
                  <a:gd name="csX12" fmla="*/ 93845 w 123744"/>
                  <a:gd name="csY12" fmla="*/ 224713 h 345583"/>
                  <a:gd name="csX13" fmla="*/ 93036 w 123744"/>
                  <a:gd name="csY13" fmla="*/ 224129 h 345583"/>
                  <a:gd name="csX14" fmla="*/ 85982 w 123744"/>
                  <a:gd name="csY14" fmla="*/ 220411 h 345583"/>
                  <a:gd name="csX15" fmla="*/ 85678 w 123744"/>
                  <a:gd name="csY15" fmla="*/ 220310 h 345583"/>
                  <a:gd name="csX16" fmla="*/ 80836 w 123744"/>
                  <a:gd name="csY16" fmla="*/ 218670 h 345583"/>
                  <a:gd name="csX17" fmla="*/ 77230 w 123744"/>
                  <a:gd name="csY17" fmla="*/ 214829 h 345583"/>
                  <a:gd name="csX18" fmla="*/ 65043 w 123744"/>
                  <a:gd name="csY18" fmla="*/ 202640 h 345583"/>
                  <a:gd name="csX19" fmla="*/ 60190 w 123744"/>
                  <a:gd name="csY19" fmla="*/ 197551 h 345583"/>
                  <a:gd name="csX20" fmla="*/ 56775 w 123744"/>
                  <a:gd name="csY20" fmla="*/ 192541 h 345583"/>
                  <a:gd name="csX21" fmla="*/ 56831 w 123744"/>
                  <a:gd name="csY21" fmla="*/ 190710 h 345583"/>
                  <a:gd name="csX22" fmla="*/ 56753 w 123744"/>
                  <a:gd name="csY22" fmla="*/ 181813 h 345583"/>
                  <a:gd name="csX23" fmla="*/ 56730 w 123744"/>
                  <a:gd name="csY23" fmla="*/ 181531 h 345583"/>
                  <a:gd name="csX24" fmla="*/ 53618 w 123744"/>
                  <a:gd name="csY24" fmla="*/ 169939 h 345583"/>
                  <a:gd name="csX25" fmla="*/ 53494 w 123744"/>
                  <a:gd name="csY25" fmla="*/ 169522 h 345583"/>
                  <a:gd name="csX26" fmla="*/ 49327 w 123744"/>
                  <a:gd name="csY26" fmla="*/ 162333 h 345583"/>
                  <a:gd name="csX27" fmla="*/ 42891 w 123744"/>
                  <a:gd name="csY27" fmla="*/ 158356 h 345583"/>
                  <a:gd name="csX28" fmla="*/ 42789 w 123744"/>
                  <a:gd name="csY28" fmla="*/ 158300 h 345583"/>
                  <a:gd name="csX29" fmla="*/ 39510 w 123744"/>
                  <a:gd name="csY29" fmla="*/ 156176 h 345583"/>
                  <a:gd name="csX30" fmla="*/ 37476 w 123744"/>
                  <a:gd name="csY30" fmla="*/ 153424 h 345583"/>
                  <a:gd name="csX31" fmla="*/ 39038 w 123744"/>
                  <a:gd name="csY31" fmla="*/ 148952 h 345583"/>
                  <a:gd name="csX32" fmla="*/ 43902 w 123744"/>
                  <a:gd name="csY32" fmla="*/ 140292 h 345583"/>
                  <a:gd name="csX33" fmla="*/ 43924 w 123744"/>
                  <a:gd name="csY33" fmla="*/ 137338 h 345583"/>
                  <a:gd name="csX34" fmla="*/ 43991 w 123744"/>
                  <a:gd name="csY34" fmla="*/ 136226 h 345583"/>
                  <a:gd name="csX35" fmla="*/ 43104 w 123744"/>
                  <a:gd name="csY35" fmla="*/ 131126 h 345583"/>
                  <a:gd name="csX36" fmla="*/ 42700 w 123744"/>
                  <a:gd name="csY36" fmla="*/ 130463 h 345583"/>
                  <a:gd name="csX37" fmla="*/ 36938 w 123744"/>
                  <a:gd name="csY37" fmla="*/ 126589 h 345583"/>
                  <a:gd name="csX38" fmla="*/ 28906 w 123744"/>
                  <a:gd name="csY38" fmla="*/ 120949 h 345583"/>
                  <a:gd name="csX39" fmla="*/ 25065 w 123744"/>
                  <a:gd name="csY39" fmla="*/ 118321 h 345583"/>
                  <a:gd name="csX40" fmla="*/ 25009 w 123744"/>
                  <a:gd name="csY40" fmla="*/ 118299 h 345583"/>
                  <a:gd name="csX41" fmla="*/ 18325 w 123744"/>
                  <a:gd name="csY41" fmla="*/ 114367 h 345583"/>
                  <a:gd name="csX42" fmla="*/ 18179 w 123744"/>
                  <a:gd name="csY42" fmla="*/ 114276 h 345583"/>
                  <a:gd name="csX43" fmla="*/ 16348 w 123744"/>
                  <a:gd name="csY43" fmla="*/ 113176 h 345583"/>
                  <a:gd name="csX44" fmla="*/ 16348 w 123744"/>
                  <a:gd name="csY44" fmla="*/ 107986 h 345583"/>
                  <a:gd name="csX45" fmla="*/ 16213 w 123744"/>
                  <a:gd name="csY45" fmla="*/ 106065 h 345583"/>
                  <a:gd name="csX46" fmla="*/ 15989 w 123744"/>
                  <a:gd name="csY46" fmla="*/ 101818 h 345583"/>
                  <a:gd name="csX47" fmla="*/ 16820 w 123744"/>
                  <a:gd name="csY47" fmla="*/ 93967 h 345583"/>
                  <a:gd name="csX48" fmla="*/ 16786 w 123744"/>
                  <a:gd name="csY48" fmla="*/ 93361 h 345583"/>
                  <a:gd name="csX49" fmla="*/ 16550 w 123744"/>
                  <a:gd name="csY49" fmla="*/ 92799 h 345583"/>
                  <a:gd name="csX50" fmla="*/ 13427 w 123744"/>
                  <a:gd name="csY50" fmla="*/ 85171 h 345583"/>
                  <a:gd name="csX51" fmla="*/ 9777 w 123744"/>
                  <a:gd name="csY51" fmla="*/ 81296 h 345583"/>
                  <a:gd name="csX52" fmla="*/ 11012 w 123744"/>
                  <a:gd name="csY52" fmla="*/ 80139 h 345583"/>
                  <a:gd name="csX53" fmla="*/ 14146 w 123744"/>
                  <a:gd name="csY53" fmla="*/ 75196 h 345583"/>
                  <a:gd name="csX54" fmla="*/ 14337 w 123744"/>
                  <a:gd name="csY54" fmla="*/ 74725 h 345583"/>
                  <a:gd name="csX55" fmla="*/ 15281 w 123744"/>
                  <a:gd name="csY55" fmla="*/ 66166 h 345583"/>
                  <a:gd name="csX56" fmla="*/ 18347 w 123744"/>
                  <a:gd name="csY56" fmla="*/ 66772 h 345583"/>
                  <a:gd name="csX57" fmla="*/ 20931 w 123744"/>
                  <a:gd name="csY57" fmla="*/ 66964 h 345583"/>
                  <a:gd name="csX58" fmla="*/ 25143 w 123744"/>
                  <a:gd name="csY58" fmla="*/ 67424 h 345583"/>
                  <a:gd name="csX59" fmla="*/ 34905 w 123744"/>
                  <a:gd name="csY59" fmla="*/ 66940 h 345583"/>
                  <a:gd name="csX60" fmla="*/ 41004 w 123744"/>
                  <a:gd name="csY60" fmla="*/ 62525 h 345583"/>
                  <a:gd name="csX61" fmla="*/ 41802 w 123744"/>
                  <a:gd name="csY61" fmla="*/ 61694 h 345583"/>
                  <a:gd name="csX62" fmla="*/ 42453 w 123744"/>
                  <a:gd name="csY62" fmla="*/ 61390 h 345583"/>
                  <a:gd name="csX63" fmla="*/ 48991 w 123744"/>
                  <a:gd name="csY63" fmla="*/ 57919 h 345583"/>
                  <a:gd name="csX64" fmla="*/ 54439 w 123744"/>
                  <a:gd name="csY64" fmla="*/ 52235 h 345583"/>
                  <a:gd name="csX65" fmla="*/ 55473 w 123744"/>
                  <a:gd name="csY65" fmla="*/ 51033 h 345583"/>
                  <a:gd name="csX66" fmla="*/ 59988 w 123744"/>
                  <a:gd name="csY66" fmla="*/ 37744 h 345583"/>
                  <a:gd name="csX67" fmla="*/ 63313 w 123744"/>
                  <a:gd name="csY67" fmla="*/ 28544 h 345583"/>
                  <a:gd name="csX68" fmla="*/ 63279 w 123744"/>
                  <a:gd name="csY68" fmla="*/ 27826 h 345583"/>
                  <a:gd name="csX69" fmla="*/ 63043 w 123744"/>
                  <a:gd name="csY69" fmla="*/ 21411 h 345583"/>
                  <a:gd name="csX70" fmla="*/ 61200 w 123744"/>
                  <a:gd name="csY70" fmla="*/ 13446 h 345583"/>
                  <a:gd name="csX71" fmla="*/ 61099 w 123744"/>
                  <a:gd name="csY71" fmla="*/ 13120 h 345583"/>
                  <a:gd name="csX72" fmla="*/ 58291 w 123744"/>
                  <a:gd name="csY72" fmla="*/ 7751 h 345583"/>
                  <a:gd name="csX73" fmla="*/ 57358 w 123744"/>
                  <a:gd name="csY73" fmla="*/ 3078 h 345583"/>
                  <a:gd name="csX74" fmla="*/ 56751 w 123744"/>
                  <a:gd name="csY74" fmla="*/ 0 h 345583"/>
                  <a:gd name="csX75" fmla="*/ 49596 w 123744"/>
                  <a:gd name="csY75" fmla="*/ 1415 h 345583"/>
                  <a:gd name="csX76" fmla="*/ 50056 w 123744"/>
                  <a:gd name="csY76" fmla="*/ 3752 h 345583"/>
                  <a:gd name="csX77" fmla="*/ 51336 w 123744"/>
                  <a:gd name="csY77" fmla="*/ 10201 h 345583"/>
                  <a:gd name="csX78" fmla="*/ 54314 w 123744"/>
                  <a:gd name="csY78" fmla="*/ 15895 h 345583"/>
                  <a:gd name="csX79" fmla="*/ 55740 w 123744"/>
                  <a:gd name="csY79" fmla="*/ 21411 h 345583"/>
                  <a:gd name="csX80" fmla="*/ 55953 w 123744"/>
                  <a:gd name="csY80" fmla="*/ 27432 h 345583"/>
                  <a:gd name="csX81" fmla="*/ 53066 w 123744"/>
                  <a:gd name="csY81" fmla="*/ 35418 h 345583"/>
                  <a:gd name="csX82" fmla="*/ 52964 w 123744"/>
                  <a:gd name="csY82" fmla="*/ 35733 h 345583"/>
                  <a:gd name="csX83" fmla="*/ 49887 w 123744"/>
                  <a:gd name="csY83" fmla="*/ 46314 h 345583"/>
                  <a:gd name="csX84" fmla="*/ 48865 w 123744"/>
                  <a:gd name="csY84" fmla="*/ 47505 h 345583"/>
                  <a:gd name="csX85" fmla="*/ 44753 w 123744"/>
                  <a:gd name="csY85" fmla="*/ 51975 h 345583"/>
                  <a:gd name="csX86" fmla="*/ 39339 w 123744"/>
                  <a:gd name="csY86" fmla="*/ 54784 h 345583"/>
                  <a:gd name="csX87" fmla="*/ 38260 w 123744"/>
                  <a:gd name="csY87" fmla="*/ 55300 h 345583"/>
                  <a:gd name="csX88" fmla="*/ 35665 w 123744"/>
                  <a:gd name="csY88" fmla="*/ 57547 h 345583"/>
                  <a:gd name="csX89" fmla="*/ 33217 w 123744"/>
                  <a:gd name="csY89" fmla="*/ 59827 h 345583"/>
                  <a:gd name="csX90" fmla="*/ 26724 w 123744"/>
                  <a:gd name="csY90" fmla="*/ 60287 h 345583"/>
                  <a:gd name="csX91" fmla="*/ 21399 w 123744"/>
                  <a:gd name="csY91" fmla="*/ 59680 h 345583"/>
                  <a:gd name="csX92" fmla="*/ 19074 w 123744"/>
                  <a:gd name="csY92" fmla="*/ 59500 h 345583"/>
                  <a:gd name="csX93" fmla="*/ 14817 w 123744"/>
                  <a:gd name="csY93" fmla="*/ 58321 h 345583"/>
                  <a:gd name="csX94" fmla="*/ 13199 w 123744"/>
                  <a:gd name="csY94" fmla="*/ 57636 h 345583"/>
                  <a:gd name="csX95" fmla="*/ 2583 w 123744"/>
                  <a:gd name="csY95" fmla="*/ 63478 h 345583"/>
                  <a:gd name="csX96" fmla="*/ 7672 w 123744"/>
                  <a:gd name="csY96" fmla="*/ 68566 h 345583"/>
                  <a:gd name="csX97" fmla="*/ 7200 w 123744"/>
                  <a:gd name="csY97" fmla="*/ 72857 h 345583"/>
                  <a:gd name="csX98" fmla="*/ 6234 w 123744"/>
                  <a:gd name="csY98" fmla="*/ 74620 h 345583"/>
                  <a:gd name="csX99" fmla="*/ 2246 w 123744"/>
                  <a:gd name="csY99" fmla="*/ 78439 h 345583"/>
                  <a:gd name="csX100" fmla="*/ 0 w 123744"/>
                  <a:gd name="csY100" fmla="*/ 80685 h 345583"/>
                  <a:gd name="csX101" fmla="*/ 4156 w 123744"/>
                  <a:gd name="csY101" fmla="*/ 86212 h 345583"/>
                  <a:gd name="csX102" fmla="*/ 4583 w 123744"/>
                  <a:gd name="csY102" fmla="*/ 86527 h 345583"/>
                  <a:gd name="csX103" fmla="*/ 6807 w 123744"/>
                  <a:gd name="csY103" fmla="*/ 88280 h 345583"/>
                  <a:gd name="csX104" fmla="*/ 9559 w 123744"/>
                  <a:gd name="csY104" fmla="*/ 94997 h 345583"/>
                  <a:gd name="csX105" fmla="*/ 9514 w 123744"/>
                  <a:gd name="csY105" fmla="*/ 98265 h 345583"/>
                  <a:gd name="csX106" fmla="*/ 8941 w 123744"/>
                  <a:gd name="csY106" fmla="*/ 106679 h 345583"/>
                  <a:gd name="csX107" fmla="*/ 9041 w 123744"/>
                  <a:gd name="csY107" fmla="*/ 107981 h 345583"/>
                  <a:gd name="csX108" fmla="*/ 9041 w 123744"/>
                  <a:gd name="csY108" fmla="*/ 114879 h 345583"/>
                  <a:gd name="csX109" fmla="*/ 14512 w 123744"/>
                  <a:gd name="csY109" fmla="*/ 120585 h 345583"/>
                  <a:gd name="csX110" fmla="*/ 22757 w 123744"/>
                  <a:gd name="csY110" fmla="*/ 125248 h 345583"/>
                  <a:gd name="csX111" fmla="*/ 23779 w 123744"/>
                  <a:gd name="csY111" fmla="*/ 126157 h 345583"/>
                  <a:gd name="csX112" fmla="*/ 24048 w 123744"/>
                  <a:gd name="csY112" fmla="*/ 126460 h 345583"/>
                  <a:gd name="csX113" fmla="*/ 32788 w 123744"/>
                  <a:gd name="csY113" fmla="*/ 132594 h 345583"/>
                  <a:gd name="csX114" fmla="*/ 36741 w 123744"/>
                  <a:gd name="csY114" fmla="*/ 135255 h 345583"/>
                  <a:gd name="csX115" fmla="*/ 36618 w 123744"/>
                  <a:gd name="csY115" fmla="*/ 137568 h 345583"/>
                  <a:gd name="csX116" fmla="*/ 36607 w 123744"/>
                  <a:gd name="csY116" fmla="*/ 140018 h 345583"/>
                  <a:gd name="csX117" fmla="*/ 33978 w 123744"/>
                  <a:gd name="csY117" fmla="*/ 143679 h 345583"/>
                  <a:gd name="csX118" fmla="*/ 33114 w 123744"/>
                  <a:gd name="csY118" fmla="*/ 144589 h 345583"/>
                  <a:gd name="csX119" fmla="*/ 30103 w 123744"/>
                  <a:gd name="csY119" fmla="*/ 153632 h 345583"/>
                  <a:gd name="csX120" fmla="*/ 34013 w 123744"/>
                  <a:gd name="csY120" fmla="*/ 160979 h 345583"/>
                  <a:gd name="csX121" fmla="*/ 39101 w 123744"/>
                  <a:gd name="csY121" fmla="*/ 164595 h 345583"/>
                  <a:gd name="csX122" fmla="*/ 43932 w 123744"/>
                  <a:gd name="csY122" fmla="*/ 167572 h 345583"/>
                  <a:gd name="csX123" fmla="*/ 46740 w 123744"/>
                  <a:gd name="csY123" fmla="*/ 172425 h 345583"/>
                  <a:gd name="csX124" fmla="*/ 49447 w 123744"/>
                  <a:gd name="csY124" fmla="*/ 182107 h 345583"/>
                  <a:gd name="csX125" fmla="*/ 49458 w 123744"/>
                  <a:gd name="csY125" fmla="*/ 182186 h 345583"/>
                  <a:gd name="csX126" fmla="*/ 49469 w 123744"/>
                  <a:gd name="csY126" fmla="*/ 182355 h 345583"/>
                  <a:gd name="csX127" fmla="*/ 49671 w 123744"/>
                  <a:gd name="csY127" fmla="*/ 189275 h 345583"/>
                  <a:gd name="csX128" fmla="*/ 49648 w 123744"/>
                  <a:gd name="csY128" fmla="*/ 194476 h 345583"/>
                  <a:gd name="csX129" fmla="*/ 49782 w 123744"/>
                  <a:gd name="csY129" fmla="*/ 195229 h 345583"/>
                  <a:gd name="csX130" fmla="*/ 50209 w 123744"/>
                  <a:gd name="csY130" fmla="*/ 195858 h 345583"/>
                  <a:gd name="csX131" fmla="*/ 54871 w 123744"/>
                  <a:gd name="csY131" fmla="*/ 202553 h 345583"/>
                  <a:gd name="csX132" fmla="*/ 59814 w 123744"/>
                  <a:gd name="csY132" fmla="*/ 207731 h 345583"/>
                  <a:gd name="csX133" fmla="*/ 71923 w 123744"/>
                  <a:gd name="csY133" fmla="*/ 219840 h 345583"/>
                  <a:gd name="csX134" fmla="*/ 75944 w 123744"/>
                  <a:gd name="csY134" fmla="*/ 224098 h 345583"/>
                  <a:gd name="csX135" fmla="*/ 83492 w 123744"/>
                  <a:gd name="csY135" fmla="*/ 227266 h 345583"/>
                  <a:gd name="csX136" fmla="*/ 87503 w 123744"/>
                  <a:gd name="csY136" fmla="*/ 228973 h 345583"/>
                  <a:gd name="csX137" fmla="*/ 89649 w 123744"/>
                  <a:gd name="csY137" fmla="*/ 230681 h 345583"/>
                  <a:gd name="csX138" fmla="*/ 90356 w 123744"/>
                  <a:gd name="csY138" fmla="*/ 231186 h 345583"/>
                  <a:gd name="csX139" fmla="*/ 91288 w 123744"/>
                  <a:gd name="csY139" fmla="*/ 233377 h 345583"/>
                  <a:gd name="csX140" fmla="*/ 91815 w 123744"/>
                  <a:gd name="csY140" fmla="*/ 234579 h 345583"/>
                  <a:gd name="csX141" fmla="*/ 91737 w 123744"/>
                  <a:gd name="csY141" fmla="*/ 235881 h 345583"/>
                  <a:gd name="csX142" fmla="*/ 91479 w 123744"/>
                  <a:gd name="csY142" fmla="*/ 241621 h 345583"/>
                  <a:gd name="csX143" fmla="*/ 92512 w 123744"/>
                  <a:gd name="csY143" fmla="*/ 248350 h 345583"/>
                  <a:gd name="csX144" fmla="*/ 92714 w 123744"/>
                  <a:gd name="csY144" fmla="*/ 249338 h 345583"/>
                  <a:gd name="csX145" fmla="*/ 99398 w 123744"/>
                  <a:gd name="csY145" fmla="*/ 256729 h 345583"/>
                  <a:gd name="csX146" fmla="*/ 103577 w 123744"/>
                  <a:gd name="csY146" fmla="*/ 259291 h 345583"/>
                  <a:gd name="csX147" fmla="*/ 109620 w 123744"/>
                  <a:gd name="csY147" fmla="*/ 262627 h 345583"/>
                  <a:gd name="csX148" fmla="*/ 110171 w 123744"/>
                  <a:gd name="csY148" fmla="*/ 262874 h 345583"/>
                  <a:gd name="csX149" fmla="*/ 114305 w 123744"/>
                  <a:gd name="csY149" fmla="*/ 264424 h 345583"/>
                  <a:gd name="csX150" fmla="*/ 115496 w 123744"/>
                  <a:gd name="csY150" fmla="*/ 265750 h 345583"/>
                  <a:gd name="csX151" fmla="*/ 116440 w 123744"/>
                  <a:gd name="csY151" fmla="*/ 266806 h 345583"/>
                  <a:gd name="csX152" fmla="*/ 116316 w 123744"/>
                  <a:gd name="csY152" fmla="*/ 270209 h 345583"/>
                  <a:gd name="csX153" fmla="*/ 116271 w 123744"/>
                  <a:gd name="csY153" fmla="*/ 271175 h 345583"/>
                  <a:gd name="csX154" fmla="*/ 115136 w 123744"/>
                  <a:gd name="csY154" fmla="*/ 277410 h 345583"/>
                  <a:gd name="csX155" fmla="*/ 112755 w 123744"/>
                  <a:gd name="csY155" fmla="*/ 283790 h 345583"/>
                  <a:gd name="csX156" fmla="*/ 112643 w 123744"/>
                  <a:gd name="csY156" fmla="*/ 284015 h 345583"/>
                  <a:gd name="csX157" fmla="*/ 105341 w 123744"/>
                  <a:gd name="csY157" fmla="*/ 286262 h 345583"/>
                  <a:gd name="csX158" fmla="*/ 99264 w 123744"/>
                  <a:gd name="csY158" fmla="*/ 287542 h 345583"/>
                  <a:gd name="csX159" fmla="*/ 95231 w 123744"/>
                  <a:gd name="csY159" fmla="*/ 293057 h 345583"/>
                  <a:gd name="csX160" fmla="*/ 94838 w 123744"/>
                  <a:gd name="csY160" fmla="*/ 294439 h 345583"/>
                  <a:gd name="csX161" fmla="*/ 93759 w 123744"/>
                  <a:gd name="csY161" fmla="*/ 298224 h 345583"/>
                  <a:gd name="csX162" fmla="*/ 90940 w 123744"/>
                  <a:gd name="csY162" fmla="*/ 306672 h 345583"/>
                  <a:gd name="csX163" fmla="*/ 90862 w 123744"/>
                  <a:gd name="csY163" fmla="*/ 306941 h 345583"/>
                  <a:gd name="csX164" fmla="*/ 88716 w 123744"/>
                  <a:gd name="csY164" fmla="*/ 316298 h 345583"/>
                  <a:gd name="csX165" fmla="*/ 87862 w 123744"/>
                  <a:gd name="csY165" fmla="*/ 321476 h 345583"/>
                  <a:gd name="csX166" fmla="*/ 87177 w 123744"/>
                  <a:gd name="csY166" fmla="*/ 322600 h 345583"/>
                  <a:gd name="csX167" fmla="*/ 85346 w 123744"/>
                  <a:gd name="csY167" fmla="*/ 325543 h 345583"/>
                  <a:gd name="csX168" fmla="*/ 82459 w 123744"/>
                  <a:gd name="csY168" fmla="*/ 329531 h 345583"/>
                  <a:gd name="csX169" fmla="*/ 81863 w 123744"/>
                  <a:gd name="csY169" fmla="*/ 330452 h 345583"/>
                  <a:gd name="csX170" fmla="*/ 80414 w 123744"/>
                  <a:gd name="csY170" fmla="*/ 335529 h 345583"/>
                  <a:gd name="csX171" fmla="*/ 80403 w 123744"/>
                  <a:gd name="csY171" fmla="*/ 339327 h 345583"/>
                  <a:gd name="csX172" fmla="*/ 80021 w 123744"/>
                  <a:gd name="csY172" fmla="*/ 339496 h 345583"/>
                  <a:gd name="csX173" fmla="*/ 77875 w 123744"/>
                  <a:gd name="csY173" fmla="*/ 340416 h 345583"/>
                  <a:gd name="csX174" fmla="*/ 82728 w 123744"/>
                  <a:gd name="csY174" fmla="*/ 343921 h 345583"/>
                  <a:gd name="csX175" fmla="*/ 84379 w 123744"/>
                  <a:gd name="csY175" fmla="*/ 345583 h 345583"/>
                  <a:gd name="csX176" fmla="*/ 87704 w 123744"/>
                  <a:gd name="csY176" fmla="*/ 341393 h 345583"/>
                  <a:gd name="csX177" fmla="*/ 87704 w 123744"/>
                  <a:gd name="csY177" fmla="*/ 335855 h 345583"/>
                  <a:gd name="csX178" fmla="*/ 87940 w 123744"/>
                  <a:gd name="csY178" fmla="*/ 334507 h 345583"/>
                  <a:gd name="csX179" fmla="*/ 88603 w 123744"/>
                  <a:gd name="csY179" fmla="*/ 333474 h 345583"/>
                  <a:gd name="csX180" fmla="*/ 90378 w 123744"/>
                  <a:gd name="csY180" fmla="*/ 330845 h 345583"/>
                  <a:gd name="csX181" fmla="*/ 93445 w 123744"/>
                  <a:gd name="csY181" fmla="*/ 326340 h 345583"/>
                  <a:gd name="csX182" fmla="*/ 94074 w 123744"/>
                  <a:gd name="csY182" fmla="*/ 325284 h 345583"/>
                  <a:gd name="csX183" fmla="*/ 95973 w 123744"/>
                  <a:gd name="csY183" fmla="*/ 316970 h 345583"/>
                  <a:gd name="csX184" fmla="*/ 97915 w 123744"/>
                  <a:gd name="csY184" fmla="*/ 308815 h 345583"/>
                  <a:gd name="csX185" fmla="*/ 100600 w 123744"/>
                  <a:gd name="csY185" fmla="*/ 300784 h 345583"/>
                  <a:gd name="csX186" fmla="*/ 101869 w 123744"/>
                  <a:gd name="csY186" fmla="*/ 296403 h 345583"/>
                  <a:gd name="csX187" fmla="*/ 102161 w 123744"/>
                  <a:gd name="csY187" fmla="*/ 295357 h 345583"/>
                  <a:gd name="csX188" fmla="*/ 102250 w 123744"/>
                  <a:gd name="csY188" fmla="*/ 295065 h 345583"/>
                  <a:gd name="csX189" fmla="*/ 102486 w 123744"/>
                  <a:gd name="csY189" fmla="*/ 294301 h 345583"/>
                  <a:gd name="csX190" fmla="*/ 106980 w 123744"/>
                  <a:gd name="csY190" fmla="*/ 293368 h 345583"/>
                  <a:gd name="csX191" fmla="*/ 116921 w 123744"/>
                  <a:gd name="csY191" fmla="*/ 290335 h 345583"/>
                  <a:gd name="csX192" fmla="*/ 117572 w 123744"/>
                  <a:gd name="csY192" fmla="*/ 289684 h 345583"/>
                  <a:gd name="csX193" fmla="*/ 119391 w 123744"/>
                  <a:gd name="csY193" fmla="*/ 286808 h 345583"/>
                  <a:gd name="csX194" fmla="*/ 122065 w 123744"/>
                  <a:gd name="csY194" fmla="*/ 279720 h 345583"/>
                  <a:gd name="csX195" fmla="*/ 123570 w 123744"/>
                  <a:gd name="csY195" fmla="*/ 271363 h 345583"/>
                  <a:gd name="csX196" fmla="*/ 123604 w 123744"/>
                  <a:gd name="csY196" fmla="*/ 270566 h 345583"/>
                  <a:gd name="csX197" fmla="*/ 122522 w 123744"/>
                  <a:gd name="csY197" fmla="*/ 262648 h 3455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</a:cxnLst>
                <a:rect l="l" t="t" r="r" b="b"/>
                <a:pathLst>
                  <a:path w="123744" h="345583">
                    <a:moveTo>
                      <a:pt x="122522" y="262648"/>
                    </a:moveTo>
                    <a:cubicBezTo>
                      <a:pt x="122309" y="262423"/>
                      <a:pt x="121635" y="261659"/>
                      <a:pt x="120949" y="260906"/>
                    </a:cubicBezTo>
                    <a:cubicBezTo>
                      <a:pt x="119848" y="259660"/>
                      <a:pt x="119365" y="259131"/>
                      <a:pt x="119141" y="258895"/>
                    </a:cubicBezTo>
                    <a:cubicBezTo>
                      <a:pt x="118590" y="258356"/>
                      <a:pt x="118197" y="257962"/>
                      <a:pt x="112885" y="256098"/>
                    </a:cubicBezTo>
                    <a:lnTo>
                      <a:pt x="107324" y="253031"/>
                    </a:lnTo>
                    <a:lnTo>
                      <a:pt x="104112" y="251066"/>
                    </a:lnTo>
                    <a:lnTo>
                      <a:pt x="99484" y="245944"/>
                    </a:lnTo>
                    <a:cubicBezTo>
                      <a:pt x="99135" y="244101"/>
                      <a:pt x="98809" y="242135"/>
                      <a:pt x="98787" y="241630"/>
                    </a:cubicBezTo>
                    <a:cubicBezTo>
                      <a:pt x="98787" y="240944"/>
                      <a:pt x="98956" y="237912"/>
                      <a:pt x="99034" y="236283"/>
                    </a:cubicBezTo>
                    <a:cubicBezTo>
                      <a:pt x="99102" y="235104"/>
                      <a:pt x="99147" y="234182"/>
                      <a:pt x="99147" y="234048"/>
                    </a:cubicBezTo>
                    <a:cubicBezTo>
                      <a:pt x="99147" y="233116"/>
                      <a:pt x="98878" y="232498"/>
                      <a:pt x="97979" y="230453"/>
                    </a:cubicBezTo>
                    <a:cubicBezTo>
                      <a:pt x="97732" y="229881"/>
                      <a:pt x="97328" y="228959"/>
                      <a:pt x="97159" y="228533"/>
                    </a:cubicBezTo>
                    <a:cubicBezTo>
                      <a:pt x="96856" y="226825"/>
                      <a:pt x="95451" y="225837"/>
                      <a:pt x="93845" y="224713"/>
                    </a:cubicBezTo>
                    <a:cubicBezTo>
                      <a:pt x="93598" y="224534"/>
                      <a:pt x="93272" y="224308"/>
                      <a:pt x="93036" y="224129"/>
                    </a:cubicBezTo>
                    <a:cubicBezTo>
                      <a:pt x="92194" y="222995"/>
                      <a:pt x="90385" y="222107"/>
                      <a:pt x="85982" y="220411"/>
                    </a:cubicBezTo>
                    <a:lnTo>
                      <a:pt x="85678" y="220310"/>
                    </a:lnTo>
                    <a:cubicBezTo>
                      <a:pt x="83948" y="219805"/>
                      <a:pt x="81679" y="219052"/>
                      <a:pt x="80836" y="218670"/>
                    </a:cubicBezTo>
                    <a:cubicBezTo>
                      <a:pt x="80084" y="217884"/>
                      <a:pt x="78354" y="216031"/>
                      <a:pt x="77230" y="214829"/>
                    </a:cubicBezTo>
                    <a:lnTo>
                      <a:pt x="65043" y="202640"/>
                    </a:lnTo>
                    <a:cubicBezTo>
                      <a:pt x="64335" y="201899"/>
                      <a:pt x="60998" y="198382"/>
                      <a:pt x="60190" y="197551"/>
                    </a:cubicBezTo>
                    <a:cubicBezTo>
                      <a:pt x="59763" y="196978"/>
                      <a:pt x="58213" y="194687"/>
                      <a:pt x="56775" y="192541"/>
                    </a:cubicBezTo>
                    <a:cubicBezTo>
                      <a:pt x="56730" y="192001"/>
                      <a:pt x="56719" y="191283"/>
                      <a:pt x="56831" y="190710"/>
                    </a:cubicBezTo>
                    <a:cubicBezTo>
                      <a:pt x="57135" y="189182"/>
                      <a:pt x="57112" y="186520"/>
                      <a:pt x="56753" y="181813"/>
                    </a:cubicBezTo>
                    <a:lnTo>
                      <a:pt x="56730" y="181531"/>
                    </a:lnTo>
                    <a:cubicBezTo>
                      <a:pt x="56708" y="181127"/>
                      <a:pt x="56617" y="180060"/>
                      <a:pt x="53618" y="169939"/>
                    </a:cubicBezTo>
                    <a:lnTo>
                      <a:pt x="53494" y="169522"/>
                    </a:lnTo>
                    <a:lnTo>
                      <a:pt x="49327" y="162333"/>
                    </a:lnTo>
                    <a:lnTo>
                      <a:pt x="42891" y="158356"/>
                    </a:lnTo>
                    <a:lnTo>
                      <a:pt x="42789" y="158300"/>
                    </a:lnTo>
                    <a:cubicBezTo>
                      <a:pt x="41554" y="157592"/>
                      <a:pt x="39858" y="156503"/>
                      <a:pt x="39510" y="156176"/>
                    </a:cubicBezTo>
                    <a:cubicBezTo>
                      <a:pt x="38566" y="155087"/>
                      <a:pt x="37802" y="154008"/>
                      <a:pt x="37476" y="153424"/>
                    </a:cubicBezTo>
                    <a:cubicBezTo>
                      <a:pt x="37757" y="152312"/>
                      <a:pt x="38589" y="149965"/>
                      <a:pt x="39038" y="148952"/>
                    </a:cubicBezTo>
                    <a:cubicBezTo>
                      <a:pt x="40465" y="147594"/>
                      <a:pt x="43745" y="144448"/>
                      <a:pt x="43902" y="140292"/>
                    </a:cubicBezTo>
                    <a:cubicBezTo>
                      <a:pt x="43958" y="138664"/>
                      <a:pt x="43936" y="137865"/>
                      <a:pt x="43924" y="137338"/>
                    </a:cubicBezTo>
                    <a:cubicBezTo>
                      <a:pt x="43902" y="136877"/>
                      <a:pt x="43902" y="136810"/>
                      <a:pt x="43991" y="136226"/>
                    </a:cubicBezTo>
                    <a:cubicBezTo>
                      <a:pt x="44384" y="133440"/>
                      <a:pt x="43418" y="131621"/>
                      <a:pt x="43104" y="131126"/>
                    </a:cubicBezTo>
                    <a:lnTo>
                      <a:pt x="42700" y="130463"/>
                    </a:lnTo>
                    <a:lnTo>
                      <a:pt x="36938" y="126589"/>
                    </a:lnTo>
                    <a:lnTo>
                      <a:pt x="28906" y="120949"/>
                    </a:lnTo>
                    <a:cubicBezTo>
                      <a:pt x="28132" y="120152"/>
                      <a:pt x="26682" y="118837"/>
                      <a:pt x="25065" y="118321"/>
                    </a:cubicBezTo>
                    <a:cubicBezTo>
                      <a:pt x="25054" y="118310"/>
                      <a:pt x="25031" y="118310"/>
                      <a:pt x="25009" y="118299"/>
                    </a:cubicBezTo>
                    <a:cubicBezTo>
                      <a:pt x="24110" y="117871"/>
                      <a:pt x="20886" y="115973"/>
                      <a:pt x="18325" y="114367"/>
                    </a:cubicBezTo>
                    <a:lnTo>
                      <a:pt x="18179" y="114276"/>
                    </a:lnTo>
                    <a:cubicBezTo>
                      <a:pt x="17550" y="113916"/>
                      <a:pt x="16876" y="113512"/>
                      <a:pt x="16348" y="113176"/>
                    </a:cubicBezTo>
                    <a:lnTo>
                      <a:pt x="16348" y="107986"/>
                    </a:lnTo>
                    <a:cubicBezTo>
                      <a:pt x="16348" y="107569"/>
                      <a:pt x="16303" y="107042"/>
                      <a:pt x="16213" y="106065"/>
                    </a:cubicBezTo>
                    <a:cubicBezTo>
                      <a:pt x="16146" y="105143"/>
                      <a:pt x="15955" y="102920"/>
                      <a:pt x="15989" y="101818"/>
                    </a:cubicBezTo>
                    <a:cubicBezTo>
                      <a:pt x="16664" y="100650"/>
                      <a:pt x="17101" y="98538"/>
                      <a:pt x="16820" y="93967"/>
                    </a:cubicBezTo>
                    <a:lnTo>
                      <a:pt x="16786" y="93361"/>
                    </a:lnTo>
                    <a:lnTo>
                      <a:pt x="16550" y="92799"/>
                    </a:lnTo>
                    <a:cubicBezTo>
                      <a:pt x="15157" y="89418"/>
                      <a:pt x="13584" y="85575"/>
                      <a:pt x="13427" y="85171"/>
                    </a:cubicBezTo>
                    <a:cubicBezTo>
                      <a:pt x="13123" y="84273"/>
                      <a:pt x="12708" y="83520"/>
                      <a:pt x="9777" y="81296"/>
                    </a:cubicBezTo>
                    <a:cubicBezTo>
                      <a:pt x="10316" y="80778"/>
                      <a:pt x="10777" y="80341"/>
                      <a:pt x="11012" y="80139"/>
                    </a:cubicBezTo>
                    <a:cubicBezTo>
                      <a:pt x="12461" y="78937"/>
                      <a:pt x="13596" y="76533"/>
                      <a:pt x="14146" y="75196"/>
                    </a:cubicBezTo>
                    <a:lnTo>
                      <a:pt x="14337" y="74725"/>
                    </a:lnTo>
                    <a:lnTo>
                      <a:pt x="15281" y="66166"/>
                    </a:lnTo>
                    <a:cubicBezTo>
                      <a:pt x="16235" y="66435"/>
                      <a:pt x="17314" y="66671"/>
                      <a:pt x="18347" y="66772"/>
                    </a:cubicBezTo>
                    <a:cubicBezTo>
                      <a:pt x="19189" y="66851"/>
                      <a:pt x="20066" y="66907"/>
                      <a:pt x="20931" y="66964"/>
                    </a:cubicBezTo>
                    <a:cubicBezTo>
                      <a:pt x="22493" y="67065"/>
                      <a:pt x="23975" y="67165"/>
                      <a:pt x="25143" y="67424"/>
                    </a:cubicBezTo>
                    <a:cubicBezTo>
                      <a:pt x="28143" y="68086"/>
                      <a:pt x="32692" y="67435"/>
                      <a:pt x="34905" y="66940"/>
                    </a:cubicBezTo>
                    <a:cubicBezTo>
                      <a:pt x="37409" y="66390"/>
                      <a:pt x="39410" y="64245"/>
                      <a:pt x="41004" y="62525"/>
                    </a:cubicBezTo>
                    <a:cubicBezTo>
                      <a:pt x="41263" y="62255"/>
                      <a:pt x="41599" y="61896"/>
                      <a:pt x="41802" y="61694"/>
                    </a:cubicBezTo>
                    <a:cubicBezTo>
                      <a:pt x="41981" y="61614"/>
                      <a:pt x="42194" y="61503"/>
                      <a:pt x="42453" y="61390"/>
                    </a:cubicBezTo>
                    <a:cubicBezTo>
                      <a:pt x="44957" y="60210"/>
                      <a:pt x="47519" y="58975"/>
                      <a:pt x="48991" y="57919"/>
                    </a:cubicBezTo>
                    <a:cubicBezTo>
                      <a:pt x="50440" y="56884"/>
                      <a:pt x="52316" y="54740"/>
                      <a:pt x="54439" y="52235"/>
                    </a:cubicBezTo>
                    <a:cubicBezTo>
                      <a:pt x="54911" y="51673"/>
                      <a:pt x="55282" y="51224"/>
                      <a:pt x="55473" y="51033"/>
                    </a:cubicBezTo>
                    <a:cubicBezTo>
                      <a:pt x="56169" y="50336"/>
                      <a:pt x="56888" y="49618"/>
                      <a:pt x="59988" y="37744"/>
                    </a:cubicBezTo>
                    <a:lnTo>
                      <a:pt x="63313" y="28544"/>
                    </a:lnTo>
                    <a:lnTo>
                      <a:pt x="63279" y="27826"/>
                    </a:lnTo>
                    <a:cubicBezTo>
                      <a:pt x="63212" y="26387"/>
                      <a:pt x="63043" y="22444"/>
                      <a:pt x="63043" y="21411"/>
                    </a:cubicBezTo>
                    <a:cubicBezTo>
                      <a:pt x="63043" y="19838"/>
                      <a:pt x="62043" y="16210"/>
                      <a:pt x="61200" y="13446"/>
                    </a:cubicBezTo>
                    <a:lnTo>
                      <a:pt x="61099" y="13120"/>
                    </a:lnTo>
                    <a:lnTo>
                      <a:pt x="58291" y="7751"/>
                    </a:lnTo>
                    <a:lnTo>
                      <a:pt x="57358" y="3078"/>
                    </a:lnTo>
                    <a:lnTo>
                      <a:pt x="56751" y="0"/>
                    </a:lnTo>
                    <a:lnTo>
                      <a:pt x="49596" y="1415"/>
                    </a:lnTo>
                    <a:lnTo>
                      <a:pt x="50056" y="3752"/>
                    </a:lnTo>
                    <a:lnTo>
                      <a:pt x="51336" y="10201"/>
                    </a:lnTo>
                    <a:lnTo>
                      <a:pt x="54314" y="15895"/>
                    </a:lnTo>
                    <a:cubicBezTo>
                      <a:pt x="54965" y="18109"/>
                      <a:pt x="55683" y="20793"/>
                      <a:pt x="55740" y="21411"/>
                    </a:cubicBezTo>
                    <a:cubicBezTo>
                      <a:pt x="55740" y="22535"/>
                      <a:pt x="55885" y="25905"/>
                      <a:pt x="55953" y="27432"/>
                    </a:cubicBezTo>
                    <a:lnTo>
                      <a:pt x="53066" y="35418"/>
                    </a:lnTo>
                    <a:lnTo>
                      <a:pt x="52964" y="35733"/>
                    </a:lnTo>
                    <a:cubicBezTo>
                      <a:pt x="51886" y="39877"/>
                      <a:pt x="50460" y="44876"/>
                      <a:pt x="49887" y="46314"/>
                    </a:cubicBezTo>
                    <a:cubicBezTo>
                      <a:pt x="49640" y="46594"/>
                      <a:pt x="49325" y="46976"/>
                      <a:pt x="48865" y="47505"/>
                    </a:cubicBezTo>
                    <a:cubicBezTo>
                      <a:pt x="47966" y="48571"/>
                      <a:pt x="45573" y="51392"/>
                      <a:pt x="44753" y="51975"/>
                    </a:cubicBezTo>
                    <a:cubicBezTo>
                      <a:pt x="43686" y="52739"/>
                      <a:pt x="40641" y="54166"/>
                      <a:pt x="39339" y="54784"/>
                    </a:cubicBezTo>
                    <a:cubicBezTo>
                      <a:pt x="38855" y="55008"/>
                      <a:pt x="38474" y="55188"/>
                      <a:pt x="38260" y="55300"/>
                    </a:cubicBezTo>
                    <a:cubicBezTo>
                      <a:pt x="37327" y="55761"/>
                      <a:pt x="36631" y="56513"/>
                      <a:pt x="35665" y="57547"/>
                    </a:cubicBezTo>
                    <a:cubicBezTo>
                      <a:pt x="35059" y="58198"/>
                      <a:pt x="33812" y="59524"/>
                      <a:pt x="33217" y="59827"/>
                    </a:cubicBezTo>
                    <a:cubicBezTo>
                      <a:pt x="30858" y="60344"/>
                      <a:pt x="27904" y="60557"/>
                      <a:pt x="26724" y="60287"/>
                    </a:cubicBezTo>
                    <a:cubicBezTo>
                      <a:pt x="25005" y="59906"/>
                      <a:pt x="23174" y="59793"/>
                      <a:pt x="21399" y="59680"/>
                    </a:cubicBezTo>
                    <a:cubicBezTo>
                      <a:pt x="20613" y="59624"/>
                      <a:pt x="19826" y="59579"/>
                      <a:pt x="19074" y="59500"/>
                    </a:cubicBezTo>
                    <a:cubicBezTo>
                      <a:pt x="17558" y="59355"/>
                      <a:pt x="15480" y="58591"/>
                      <a:pt x="14817" y="58321"/>
                    </a:cubicBezTo>
                    <a:lnTo>
                      <a:pt x="13199" y="57636"/>
                    </a:lnTo>
                    <a:lnTo>
                      <a:pt x="2583" y="63478"/>
                    </a:lnTo>
                    <a:lnTo>
                      <a:pt x="7672" y="68566"/>
                    </a:lnTo>
                    <a:lnTo>
                      <a:pt x="7200" y="72857"/>
                    </a:lnTo>
                    <a:cubicBezTo>
                      <a:pt x="6886" y="73531"/>
                      <a:pt x="6470" y="74317"/>
                      <a:pt x="6234" y="74620"/>
                    </a:cubicBezTo>
                    <a:cubicBezTo>
                      <a:pt x="5145" y="75553"/>
                      <a:pt x="2730" y="77957"/>
                      <a:pt x="2246" y="78439"/>
                    </a:cubicBezTo>
                    <a:lnTo>
                      <a:pt x="0" y="80685"/>
                    </a:lnTo>
                    <a:lnTo>
                      <a:pt x="4156" y="86212"/>
                    </a:lnTo>
                    <a:lnTo>
                      <a:pt x="4583" y="86527"/>
                    </a:lnTo>
                    <a:cubicBezTo>
                      <a:pt x="5425" y="87145"/>
                      <a:pt x="6324" y="87864"/>
                      <a:pt x="6807" y="88280"/>
                    </a:cubicBezTo>
                    <a:cubicBezTo>
                      <a:pt x="7257" y="89403"/>
                      <a:pt x="8177" y="91650"/>
                      <a:pt x="9559" y="94997"/>
                    </a:cubicBezTo>
                    <a:cubicBezTo>
                      <a:pt x="9604" y="96243"/>
                      <a:pt x="9593" y="97581"/>
                      <a:pt x="9514" y="98265"/>
                    </a:cubicBezTo>
                    <a:cubicBezTo>
                      <a:pt x="8436" y="99950"/>
                      <a:pt x="8583" y="102523"/>
                      <a:pt x="8941" y="106679"/>
                    </a:cubicBezTo>
                    <a:cubicBezTo>
                      <a:pt x="8987" y="107263"/>
                      <a:pt x="9031" y="107746"/>
                      <a:pt x="9041" y="107981"/>
                    </a:cubicBezTo>
                    <a:lnTo>
                      <a:pt x="9041" y="114879"/>
                    </a:lnTo>
                    <a:cubicBezTo>
                      <a:pt x="9041" y="117227"/>
                      <a:pt x="10795" y="118485"/>
                      <a:pt x="14512" y="120585"/>
                    </a:cubicBezTo>
                    <a:cubicBezTo>
                      <a:pt x="20612" y="124393"/>
                      <a:pt x="22173" y="125056"/>
                      <a:pt x="22757" y="125248"/>
                    </a:cubicBezTo>
                    <a:cubicBezTo>
                      <a:pt x="22993" y="125404"/>
                      <a:pt x="23476" y="125820"/>
                      <a:pt x="23779" y="126157"/>
                    </a:cubicBezTo>
                    <a:lnTo>
                      <a:pt x="24048" y="126460"/>
                    </a:lnTo>
                    <a:lnTo>
                      <a:pt x="32788" y="132594"/>
                    </a:lnTo>
                    <a:lnTo>
                      <a:pt x="36741" y="135255"/>
                    </a:lnTo>
                    <a:cubicBezTo>
                      <a:pt x="36596" y="136368"/>
                      <a:pt x="36596" y="136861"/>
                      <a:pt x="36618" y="137568"/>
                    </a:cubicBezTo>
                    <a:cubicBezTo>
                      <a:pt x="36629" y="138018"/>
                      <a:pt x="36652" y="138636"/>
                      <a:pt x="36607" y="140018"/>
                    </a:cubicBezTo>
                    <a:cubicBezTo>
                      <a:pt x="36585" y="140569"/>
                      <a:pt x="36112" y="141646"/>
                      <a:pt x="33978" y="143679"/>
                    </a:cubicBezTo>
                    <a:cubicBezTo>
                      <a:pt x="33620" y="144016"/>
                      <a:pt x="33360" y="144252"/>
                      <a:pt x="33114" y="144589"/>
                    </a:cubicBezTo>
                    <a:cubicBezTo>
                      <a:pt x="32305" y="145668"/>
                      <a:pt x="30103" y="151464"/>
                      <a:pt x="30103" y="153632"/>
                    </a:cubicBezTo>
                    <a:cubicBezTo>
                      <a:pt x="30103" y="154418"/>
                      <a:pt x="30103" y="156507"/>
                      <a:pt x="34013" y="160979"/>
                    </a:cubicBezTo>
                    <a:cubicBezTo>
                      <a:pt x="35080" y="162203"/>
                      <a:pt x="37641" y="163765"/>
                      <a:pt x="39101" y="164595"/>
                    </a:cubicBezTo>
                    <a:lnTo>
                      <a:pt x="43932" y="167572"/>
                    </a:lnTo>
                    <a:lnTo>
                      <a:pt x="46740" y="172425"/>
                    </a:lnTo>
                    <a:cubicBezTo>
                      <a:pt x="47908" y="176390"/>
                      <a:pt x="49200" y="180973"/>
                      <a:pt x="49447" y="182107"/>
                    </a:cubicBezTo>
                    <a:cubicBezTo>
                      <a:pt x="49447" y="182141"/>
                      <a:pt x="49458" y="182164"/>
                      <a:pt x="49458" y="182186"/>
                    </a:cubicBezTo>
                    <a:lnTo>
                      <a:pt x="49469" y="182355"/>
                    </a:lnTo>
                    <a:cubicBezTo>
                      <a:pt x="49873" y="187635"/>
                      <a:pt x="49727" y="188982"/>
                      <a:pt x="49671" y="189275"/>
                    </a:cubicBezTo>
                    <a:cubicBezTo>
                      <a:pt x="49187" y="191678"/>
                      <a:pt x="49603" y="194195"/>
                      <a:pt x="49648" y="194476"/>
                    </a:cubicBezTo>
                    <a:lnTo>
                      <a:pt x="49782" y="195229"/>
                    </a:lnTo>
                    <a:lnTo>
                      <a:pt x="50209" y="195858"/>
                    </a:lnTo>
                    <a:cubicBezTo>
                      <a:pt x="54265" y="201936"/>
                      <a:pt x="54602" y="202284"/>
                      <a:pt x="54871" y="202553"/>
                    </a:cubicBezTo>
                    <a:cubicBezTo>
                      <a:pt x="55164" y="202833"/>
                      <a:pt x="58016" y="205844"/>
                      <a:pt x="59814" y="207731"/>
                    </a:cubicBezTo>
                    <a:lnTo>
                      <a:pt x="71923" y="219840"/>
                    </a:lnTo>
                    <a:cubicBezTo>
                      <a:pt x="72418" y="220368"/>
                      <a:pt x="75215" y="223379"/>
                      <a:pt x="75944" y="224098"/>
                    </a:cubicBezTo>
                    <a:cubicBezTo>
                      <a:pt x="76416" y="224580"/>
                      <a:pt x="77314" y="225468"/>
                      <a:pt x="83492" y="227266"/>
                    </a:cubicBezTo>
                    <a:cubicBezTo>
                      <a:pt x="85076" y="227884"/>
                      <a:pt x="86739" y="228602"/>
                      <a:pt x="87503" y="228973"/>
                    </a:cubicBezTo>
                    <a:cubicBezTo>
                      <a:pt x="88042" y="229557"/>
                      <a:pt x="88761" y="230063"/>
                      <a:pt x="89649" y="230681"/>
                    </a:cubicBezTo>
                    <a:cubicBezTo>
                      <a:pt x="89850" y="230816"/>
                      <a:pt x="90120" y="231018"/>
                      <a:pt x="90356" y="231186"/>
                    </a:cubicBezTo>
                    <a:cubicBezTo>
                      <a:pt x="90569" y="231737"/>
                      <a:pt x="90873" y="232433"/>
                      <a:pt x="91288" y="233377"/>
                    </a:cubicBezTo>
                    <a:cubicBezTo>
                      <a:pt x="91446" y="233736"/>
                      <a:pt x="91659" y="234231"/>
                      <a:pt x="91815" y="234579"/>
                    </a:cubicBezTo>
                    <a:cubicBezTo>
                      <a:pt x="91793" y="234926"/>
                      <a:pt x="91770" y="235377"/>
                      <a:pt x="91737" y="235881"/>
                    </a:cubicBezTo>
                    <a:cubicBezTo>
                      <a:pt x="91602" y="238544"/>
                      <a:pt x="91479" y="240802"/>
                      <a:pt x="91479" y="241621"/>
                    </a:cubicBezTo>
                    <a:cubicBezTo>
                      <a:pt x="91479" y="242981"/>
                      <a:pt x="92130" y="246418"/>
                      <a:pt x="92512" y="248350"/>
                    </a:cubicBezTo>
                    <a:lnTo>
                      <a:pt x="92714" y="249338"/>
                    </a:lnTo>
                    <a:lnTo>
                      <a:pt x="99398" y="256729"/>
                    </a:lnTo>
                    <a:lnTo>
                      <a:pt x="103577" y="259291"/>
                    </a:lnTo>
                    <a:lnTo>
                      <a:pt x="109620" y="262627"/>
                    </a:lnTo>
                    <a:lnTo>
                      <a:pt x="110171" y="262874"/>
                    </a:lnTo>
                    <a:cubicBezTo>
                      <a:pt x="111666" y="263402"/>
                      <a:pt x="113485" y="264077"/>
                      <a:pt x="114305" y="264424"/>
                    </a:cubicBezTo>
                    <a:cubicBezTo>
                      <a:pt x="114620" y="264761"/>
                      <a:pt x="115058" y="265255"/>
                      <a:pt x="115496" y="265750"/>
                    </a:cubicBezTo>
                    <a:cubicBezTo>
                      <a:pt x="115878" y="266176"/>
                      <a:pt x="116182" y="266525"/>
                      <a:pt x="116440" y="266806"/>
                    </a:cubicBezTo>
                    <a:cubicBezTo>
                      <a:pt x="116429" y="267862"/>
                      <a:pt x="116349" y="269558"/>
                      <a:pt x="116316" y="270209"/>
                    </a:cubicBezTo>
                    <a:cubicBezTo>
                      <a:pt x="116293" y="270637"/>
                      <a:pt x="116282" y="270973"/>
                      <a:pt x="116271" y="271175"/>
                    </a:cubicBezTo>
                    <a:cubicBezTo>
                      <a:pt x="116169" y="272119"/>
                      <a:pt x="115327" y="276724"/>
                      <a:pt x="115136" y="277410"/>
                    </a:cubicBezTo>
                    <a:cubicBezTo>
                      <a:pt x="114878" y="278196"/>
                      <a:pt x="113249" y="282678"/>
                      <a:pt x="112755" y="283790"/>
                    </a:cubicBezTo>
                    <a:cubicBezTo>
                      <a:pt x="112710" y="283870"/>
                      <a:pt x="112677" y="283948"/>
                      <a:pt x="112643" y="284015"/>
                    </a:cubicBezTo>
                    <a:lnTo>
                      <a:pt x="105341" y="286262"/>
                    </a:lnTo>
                    <a:cubicBezTo>
                      <a:pt x="103869" y="286565"/>
                      <a:pt x="99892" y="287385"/>
                      <a:pt x="99264" y="287542"/>
                    </a:cubicBezTo>
                    <a:cubicBezTo>
                      <a:pt x="96860" y="288137"/>
                      <a:pt x="95996" y="290474"/>
                      <a:pt x="95231" y="293057"/>
                    </a:cubicBezTo>
                    <a:cubicBezTo>
                      <a:pt x="95209" y="293147"/>
                      <a:pt x="95051" y="293698"/>
                      <a:pt x="94838" y="294439"/>
                    </a:cubicBezTo>
                    <a:cubicBezTo>
                      <a:pt x="94557" y="295450"/>
                      <a:pt x="93905" y="297820"/>
                      <a:pt x="93759" y="298224"/>
                    </a:cubicBezTo>
                    <a:cubicBezTo>
                      <a:pt x="93512" y="298887"/>
                      <a:pt x="91535" y="304851"/>
                      <a:pt x="90940" y="306672"/>
                    </a:cubicBezTo>
                    <a:lnTo>
                      <a:pt x="90862" y="306941"/>
                    </a:lnTo>
                    <a:cubicBezTo>
                      <a:pt x="88952" y="314680"/>
                      <a:pt x="88739" y="315781"/>
                      <a:pt x="88716" y="316298"/>
                    </a:cubicBezTo>
                    <a:cubicBezTo>
                      <a:pt x="88625" y="317095"/>
                      <a:pt x="88132" y="320331"/>
                      <a:pt x="87862" y="321476"/>
                    </a:cubicBezTo>
                    <a:cubicBezTo>
                      <a:pt x="87694" y="321735"/>
                      <a:pt x="87481" y="322093"/>
                      <a:pt x="87177" y="322600"/>
                    </a:cubicBezTo>
                    <a:cubicBezTo>
                      <a:pt x="86739" y="323341"/>
                      <a:pt x="85751" y="324992"/>
                      <a:pt x="85346" y="325543"/>
                    </a:cubicBezTo>
                    <a:cubicBezTo>
                      <a:pt x="84649" y="326194"/>
                      <a:pt x="83942" y="327228"/>
                      <a:pt x="82459" y="329531"/>
                    </a:cubicBezTo>
                    <a:cubicBezTo>
                      <a:pt x="82234" y="329902"/>
                      <a:pt x="82021" y="330228"/>
                      <a:pt x="81863" y="330452"/>
                    </a:cubicBezTo>
                    <a:cubicBezTo>
                      <a:pt x="80683" y="332238"/>
                      <a:pt x="80448" y="334787"/>
                      <a:pt x="80414" y="335529"/>
                    </a:cubicBezTo>
                    <a:lnTo>
                      <a:pt x="80403" y="339327"/>
                    </a:lnTo>
                    <a:cubicBezTo>
                      <a:pt x="80246" y="339405"/>
                      <a:pt x="80099" y="339461"/>
                      <a:pt x="80021" y="339496"/>
                    </a:cubicBezTo>
                    <a:cubicBezTo>
                      <a:pt x="79875" y="339541"/>
                      <a:pt x="79617" y="339619"/>
                      <a:pt x="77875" y="340416"/>
                    </a:cubicBezTo>
                    <a:lnTo>
                      <a:pt x="82728" y="343921"/>
                    </a:lnTo>
                    <a:cubicBezTo>
                      <a:pt x="82728" y="343921"/>
                      <a:pt x="83502" y="344696"/>
                      <a:pt x="84379" y="345583"/>
                    </a:cubicBezTo>
                    <a:cubicBezTo>
                      <a:pt x="87704" y="343954"/>
                      <a:pt x="87704" y="342146"/>
                      <a:pt x="87704" y="341393"/>
                    </a:cubicBezTo>
                    <a:lnTo>
                      <a:pt x="87704" y="335855"/>
                    </a:lnTo>
                    <a:cubicBezTo>
                      <a:pt x="87749" y="335338"/>
                      <a:pt x="87883" y="334653"/>
                      <a:pt x="87940" y="334507"/>
                    </a:cubicBezTo>
                    <a:cubicBezTo>
                      <a:pt x="88120" y="334238"/>
                      <a:pt x="88344" y="333878"/>
                      <a:pt x="88603" y="333474"/>
                    </a:cubicBezTo>
                    <a:cubicBezTo>
                      <a:pt x="89064" y="332754"/>
                      <a:pt x="89996" y="331306"/>
                      <a:pt x="90378" y="330845"/>
                    </a:cubicBezTo>
                    <a:cubicBezTo>
                      <a:pt x="91097" y="330192"/>
                      <a:pt x="91782" y="329137"/>
                      <a:pt x="93445" y="326340"/>
                    </a:cubicBezTo>
                    <a:cubicBezTo>
                      <a:pt x="93759" y="325823"/>
                      <a:pt x="94007" y="325396"/>
                      <a:pt x="94074" y="325284"/>
                    </a:cubicBezTo>
                    <a:cubicBezTo>
                      <a:pt x="95231" y="323745"/>
                      <a:pt x="95815" y="318576"/>
                      <a:pt x="95973" y="316970"/>
                    </a:cubicBezTo>
                    <a:cubicBezTo>
                      <a:pt x="96107" y="316319"/>
                      <a:pt x="97051" y="312354"/>
                      <a:pt x="97915" y="308815"/>
                    </a:cubicBezTo>
                    <a:cubicBezTo>
                      <a:pt x="99106" y="305232"/>
                      <a:pt x="100432" y="301233"/>
                      <a:pt x="100600" y="300784"/>
                    </a:cubicBezTo>
                    <a:cubicBezTo>
                      <a:pt x="100769" y="300334"/>
                      <a:pt x="101049" y="299345"/>
                      <a:pt x="101869" y="296403"/>
                    </a:cubicBezTo>
                    <a:cubicBezTo>
                      <a:pt x="102026" y="295852"/>
                      <a:pt x="102150" y="295426"/>
                      <a:pt x="102161" y="295357"/>
                    </a:cubicBezTo>
                    <a:cubicBezTo>
                      <a:pt x="102183" y="295312"/>
                      <a:pt x="102206" y="295211"/>
                      <a:pt x="102250" y="295065"/>
                    </a:cubicBezTo>
                    <a:cubicBezTo>
                      <a:pt x="102341" y="294761"/>
                      <a:pt x="102419" y="294515"/>
                      <a:pt x="102486" y="294301"/>
                    </a:cubicBezTo>
                    <a:cubicBezTo>
                      <a:pt x="103677" y="294054"/>
                      <a:pt x="105384" y="293705"/>
                      <a:pt x="106980" y="293368"/>
                    </a:cubicBezTo>
                    <a:lnTo>
                      <a:pt x="116921" y="290335"/>
                    </a:lnTo>
                    <a:lnTo>
                      <a:pt x="117572" y="289684"/>
                    </a:lnTo>
                    <a:cubicBezTo>
                      <a:pt x="117920" y="289336"/>
                      <a:pt x="118629" y="288493"/>
                      <a:pt x="119391" y="286808"/>
                    </a:cubicBezTo>
                    <a:cubicBezTo>
                      <a:pt x="120099" y="285269"/>
                      <a:pt x="121829" y="280416"/>
                      <a:pt x="122065" y="279720"/>
                    </a:cubicBezTo>
                    <a:cubicBezTo>
                      <a:pt x="122357" y="278822"/>
                      <a:pt x="123570" y="272497"/>
                      <a:pt x="123570" y="271363"/>
                    </a:cubicBezTo>
                    <a:cubicBezTo>
                      <a:pt x="123570" y="271228"/>
                      <a:pt x="123593" y="270936"/>
                      <a:pt x="123604" y="270566"/>
                    </a:cubicBezTo>
                    <a:cubicBezTo>
                      <a:pt x="123870" y="265524"/>
                      <a:pt x="123882" y="263996"/>
                      <a:pt x="122522" y="2626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it-IT"/>
                </a:defPPr>
                <a:lvl1pPr marL="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72425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4485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1727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8969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6212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3454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06973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79398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t-IT" sz="1620"/>
              </a:p>
            </p:txBody>
          </p:sp>
          <p:sp>
            <p:nvSpPr>
              <p:cNvPr id="81" name="Figura a mano libera: forma 80">
                <a:extLst>
                  <a:ext uri="{FF2B5EF4-FFF2-40B4-BE49-F238E27FC236}">
                    <a16:creationId xmlns:a16="http://schemas.microsoft.com/office/drawing/2014/main" id="{C098611F-45CC-E87A-EBDB-7E9EFCEED8ED}"/>
                  </a:ext>
                </a:extLst>
              </p:cNvPr>
              <p:cNvSpPr/>
              <p:nvPr/>
            </p:nvSpPr>
            <p:spPr>
              <a:xfrm>
                <a:off x="9300767" y="2712369"/>
                <a:ext cx="60975" cy="89945"/>
              </a:xfrm>
              <a:custGeom>
                <a:avLst/>
                <a:gdLst>
                  <a:gd name="csX0" fmla="*/ 54043 w 60975"/>
                  <a:gd name="csY0" fmla="*/ 1 h 89945"/>
                  <a:gd name="csX1" fmla="*/ 53144 w 60975"/>
                  <a:gd name="csY1" fmla="*/ 563 h 89945"/>
                  <a:gd name="csX2" fmla="*/ 47831 w 60975"/>
                  <a:gd name="csY2" fmla="*/ 3686 h 89945"/>
                  <a:gd name="csX3" fmla="*/ 41372 w 60975"/>
                  <a:gd name="csY3" fmla="*/ 8785 h 89945"/>
                  <a:gd name="csX4" fmla="*/ 40328 w 60975"/>
                  <a:gd name="csY4" fmla="*/ 9729 h 89945"/>
                  <a:gd name="csX5" fmla="*/ 36261 w 60975"/>
                  <a:gd name="csY5" fmla="*/ 14447 h 89945"/>
                  <a:gd name="csX6" fmla="*/ 35014 w 60975"/>
                  <a:gd name="csY6" fmla="*/ 15998 h 89945"/>
                  <a:gd name="csX7" fmla="*/ 32060 w 60975"/>
                  <a:gd name="csY7" fmla="*/ 21019 h 89945"/>
                  <a:gd name="csX8" fmla="*/ 31700 w 60975"/>
                  <a:gd name="csY8" fmla="*/ 21761 h 89945"/>
                  <a:gd name="csX9" fmla="*/ 31700 w 60975"/>
                  <a:gd name="csY9" fmla="*/ 30928 h 89945"/>
                  <a:gd name="csX10" fmla="*/ 31060 w 60975"/>
                  <a:gd name="csY10" fmla="*/ 36106 h 89945"/>
                  <a:gd name="csX11" fmla="*/ 30734 w 60975"/>
                  <a:gd name="csY11" fmla="*/ 49945 h 89945"/>
                  <a:gd name="csX12" fmla="*/ 30745 w 60975"/>
                  <a:gd name="csY12" fmla="*/ 50102 h 89945"/>
                  <a:gd name="csX13" fmla="*/ 30992 w 60975"/>
                  <a:gd name="csY13" fmla="*/ 58134 h 89945"/>
                  <a:gd name="csX14" fmla="*/ 30060 w 60975"/>
                  <a:gd name="csY14" fmla="*/ 58920 h 89945"/>
                  <a:gd name="csX15" fmla="*/ 27386 w 60975"/>
                  <a:gd name="csY15" fmla="*/ 59965 h 89945"/>
                  <a:gd name="csX16" fmla="*/ 25173 w 60975"/>
                  <a:gd name="csY16" fmla="*/ 60851 h 89945"/>
                  <a:gd name="csX17" fmla="*/ 20781 w 60975"/>
                  <a:gd name="csY17" fmla="*/ 62784 h 89945"/>
                  <a:gd name="csX18" fmla="*/ 17569 w 60975"/>
                  <a:gd name="csY18" fmla="*/ 70726 h 89945"/>
                  <a:gd name="csX19" fmla="*/ 17389 w 60975"/>
                  <a:gd name="csY19" fmla="*/ 71805 h 89945"/>
                  <a:gd name="csX20" fmla="*/ 17119 w 60975"/>
                  <a:gd name="csY20" fmla="*/ 71861 h 89945"/>
                  <a:gd name="csX21" fmla="*/ 16512 w 60975"/>
                  <a:gd name="csY21" fmla="*/ 72287 h 89945"/>
                  <a:gd name="csX22" fmla="*/ 11772 w 60975"/>
                  <a:gd name="csY22" fmla="*/ 75118 h 89945"/>
                  <a:gd name="csX23" fmla="*/ 4325 w 60975"/>
                  <a:gd name="csY23" fmla="*/ 79746 h 89945"/>
                  <a:gd name="csX24" fmla="*/ 3437 w 60975"/>
                  <a:gd name="csY24" fmla="*/ 80521 h 89945"/>
                  <a:gd name="csX25" fmla="*/ 0 w 60975"/>
                  <a:gd name="csY25" fmla="*/ 84958 h 89945"/>
                  <a:gd name="csX26" fmla="*/ 5481 w 60975"/>
                  <a:gd name="csY26" fmla="*/ 89946 h 89945"/>
                  <a:gd name="csX27" fmla="*/ 7998 w 60975"/>
                  <a:gd name="csY27" fmla="*/ 86228 h 89945"/>
                  <a:gd name="csX28" fmla="*/ 9178 w 60975"/>
                  <a:gd name="csY28" fmla="*/ 85205 h 89945"/>
                  <a:gd name="csX29" fmla="*/ 12683 w 60975"/>
                  <a:gd name="csY29" fmla="*/ 82375 h 89945"/>
                  <a:gd name="csX30" fmla="*/ 20356 w 60975"/>
                  <a:gd name="csY30" fmla="*/ 78512 h 89945"/>
                  <a:gd name="csX31" fmla="*/ 24490 w 60975"/>
                  <a:gd name="csY31" fmla="*/ 73569 h 89945"/>
                  <a:gd name="csX32" fmla="*/ 24782 w 60975"/>
                  <a:gd name="csY32" fmla="*/ 71883 h 89945"/>
                  <a:gd name="csX33" fmla="*/ 25400 w 60975"/>
                  <a:gd name="csY33" fmla="*/ 68569 h 89945"/>
                  <a:gd name="csX34" fmla="*/ 27479 w 60975"/>
                  <a:gd name="csY34" fmla="*/ 67773 h 89945"/>
                  <a:gd name="csX35" fmla="*/ 30231 w 60975"/>
                  <a:gd name="csY35" fmla="*/ 66682 h 89945"/>
                  <a:gd name="csX36" fmla="*/ 32039 w 60975"/>
                  <a:gd name="csY36" fmla="*/ 65952 h 89945"/>
                  <a:gd name="csX37" fmla="*/ 37195 w 60975"/>
                  <a:gd name="csY37" fmla="*/ 62201 h 89945"/>
                  <a:gd name="csX38" fmla="*/ 38048 w 60975"/>
                  <a:gd name="csY38" fmla="*/ 49788 h 89945"/>
                  <a:gd name="csX39" fmla="*/ 38306 w 60975"/>
                  <a:gd name="csY39" fmla="*/ 37048 h 89945"/>
                  <a:gd name="csX40" fmla="*/ 39003 w 60975"/>
                  <a:gd name="csY40" fmla="*/ 30926 h 89945"/>
                  <a:gd name="csX41" fmla="*/ 39003 w 60975"/>
                  <a:gd name="csY41" fmla="*/ 23433 h 89945"/>
                  <a:gd name="csX42" fmla="*/ 40318 w 60975"/>
                  <a:gd name="csY42" fmla="*/ 21018 h 89945"/>
                  <a:gd name="csX43" fmla="*/ 41991 w 60975"/>
                  <a:gd name="csY43" fmla="*/ 18985 h 89945"/>
                  <a:gd name="csX44" fmla="*/ 45136 w 60975"/>
                  <a:gd name="csY44" fmla="*/ 15222 h 89945"/>
                  <a:gd name="csX45" fmla="*/ 46293 w 60975"/>
                  <a:gd name="csY45" fmla="*/ 14177 h 89945"/>
                  <a:gd name="csX46" fmla="*/ 50797 w 60975"/>
                  <a:gd name="csY46" fmla="*/ 10357 h 89945"/>
                  <a:gd name="csX47" fmla="*/ 56133 w 60975"/>
                  <a:gd name="csY47" fmla="*/ 7302 h 89945"/>
                  <a:gd name="csX48" fmla="*/ 60975 w 60975"/>
                  <a:gd name="csY48" fmla="*/ 7302 h 89945"/>
                  <a:gd name="csX49" fmla="*/ 60975 w 60975"/>
                  <a:gd name="csY49" fmla="*/ 0 h 89945"/>
                  <a:gd name="csX50" fmla="*/ 54043 w 60975"/>
                  <a:gd name="csY50" fmla="*/ 0 h 899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</a:cxnLst>
                <a:rect l="l" t="t" r="r" b="b"/>
                <a:pathLst>
                  <a:path w="60975" h="89945">
                    <a:moveTo>
                      <a:pt x="54043" y="1"/>
                    </a:moveTo>
                    <a:lnTo>
                      <a:pt x="53144" y="563"/>
                    </a:lnTo>
                    <a:cubicBezTo>
                      <a:pt x="51437" y="1641"/>
                      <a:pt x="48663" y="3315"/>
                      <a:pt x="47831" y="3686"/>
                    </a:cubicBezTo>
                    <a:cubicBezTo>
                      <a:pt x="46405" y="4315"/>
                      <a:pt x="44540" y="5898"/>
                      <a:pt x="41372" y="8785"/>
                    </a:cubicBezTo>
                    <a:cubicBezTo>
                      <a:pt x="40945" y="9178"/>
                      <a:pt x="40586" y="9504"/>
                      <a:pt x="40328" y="9729"/>
                    </a:cubicBezTo>
                    <a:cubicBezTo>
                      <a:pt x="39351" y="10595"/>
                      <a:pt x="38025" y="12223"/>
                      <a:pt x="36261" y="14447"/>
                    </a:cubicBezTo>
                    <a:cubicBezTo>
                      <a:pt x="35767" y="15065"/>
                      <a:pt x="35160" y="15840"/>
                      <a:pt x="35014" y="15998"/>
                    </a:cubicBezTo>
                    <a:cubicBezTo>
                      <a:pt x="34722" y="16289"/>
                      <a:pt x="33935" y="17076"/>
                      <a:pt x="32060" y="21019"/>
                    </a:cubicBezTo>
                    <a:lnTo>
                      <a:pt x="31700" y="21761"/>
                    </a:lnTo>
                    <a:lnTo>
                      <a:pt x="31700" y="30928"/>
                    </a:lnTo>
                    <a:cubicBezTo>
                      <a:pt x="31700" y="31826"/>
                      <a:pt x="31318" y="34499"/>
                      <a:pt x="31060" y="36106"/>
                    </a:cubicBezTo>
                    <a:lnTo>
                      <a:pt x="30734" y="49945"/>
                    </a:lnTo>
                    <a:lnTo>
                      <a:pt x="30745" y="50102"/>
                    </a:lnTo>
                    <a:cubicBezTo>
                      <a:pt x="30936" y="53001"/>
                      <a:pt x="31060" y="56528"/>
                      <a:pt x="30992" y="58134"/>
                    </a:cubicBezTo>
                    <a:cubicBezTo>
                      <a:pt x="30678" y="58426"/>
                      <a:pt x="30318" y="58741"/>
                      <a:pt x="30060" y="58920"/>
                    </a:cubicBezTo>
                    <a:cubicBezTo>
                      <a:pt x="29408" y="59111"/>
                      <a:pt x="28610" y="59447"/>
                      <a:pt x="27386" y="59965"/>
                    </a:cubicBezTo>
                    <a:cubicBezTo>
                      <a:pt x="26588" y="60291"/>
                      <a:pt x="25690" y="60673"/>
                      <a:pt x="25173" y="60851"/>
                    </a:cubicBezTo>
                    <a:cubicBezTo>
                      <a:pt x="23218" y="61493"/>
                      <a:pt x="21905" y="62077"/>
                      <a:pt x="20781" y="62784"/>
                    </a:cubicBezTo>
                    <a:cubicBezTo>
                      <a:pt x="18725" y="64065"/>
                      <a:pt x="18220" y="66638"/>
                      <a:pt x="17569" y="70726"/>
                    </a:cubicBezTo>
                    <a:cubicBezTo>
                      <a:pt x="17501" y="71119"/>
                      <a:pt x="17445" y="71490"/>
                      <a:pt x="17389" y="71805"/>
                    </a:cubicBezTo>
                    <a:lnTo>
                      <a:pt x="17119" y="71861"/>
                    </a:lnTo>
                    <a:lnTo>
                      <a:pt x="16512" y="72287"/>
                    </a:lnTo>
                    <a:cubicBezTo>
                      <a:pt x="14749" y="73524"/>
                      <a:pt x="12569" y="74826"/>
                      <a:pt x="11772" y="75118"/>
                    </a:cubicBezTo>
                    <a:cubicBezTo>
                      <a:pt x="9492" y="75298"/>
                      <a:pt x="7223" y="77162"/>
                      <a:pt x="4325" y="79746"/>
                    </a:cubicBezTo>
                    <a:cubicBezTo>
                      <a:pt x="3932" y="80094"/>
                      <a:pt x="3617" y="80386"/>
                      <a:pt x="3437" y="80521"/>
                    </a:cubicBezTo>
                    <a:cubicBezTo>
                      <a:pt x="3066" y="80801"/>
                      <a:pt x="2280" y="81386"/>
                      <a:pt x="0" y="84958"/>
                    </a:cubicBezTo>
                    <a:lnTo>
                      <a:pt x="5481" y="89946"/>
                    </a:lnTo>
                    <a:cubicBezTo>
                      <a:pt x="6515" y="88305"/>
                      <a:pt x="7548" y="86744"/>
                      <a:pt x="7998" y="86228"/>
                    </a:cubicBezTo>
                    <a:cubicBezTo>
                      <a:pt x="8313" y="85969"/>
                      <a:pt x="8695" y="85644"/>
                      <a:pt x="9178" y="85205"/>
                    </a:cubicBezTo>
                    <a:cubicBezTo>
                      <a:pt x="9919" y="84543"/>
                      <a:pt x="11806" y="82869"/>
                      <a:pt x="12683" y="82375"/>
                    </a:cubicBezTo>
                    <a:cubicBezTo>
                      <a:pt x="13705" y="82252"/>
                      <a:pt x="15862" y="81634"/>
                      <a:pt x="20356" y="78512"/>
                    </a:cubicBezTo>
                    <a:cubicBezTo>
                      <a:pt x="22063" y="77770"/>
                      <a:pt x="23973" y="76142"/>
                      <a:pt x="24490" y="73569"/>
                    </a:cubicBezTo>
                    <a:cubicBezTo>
                      <a:pt x="24580" y="73131"/>
                      <a:pt x="24670" y="72536"/>
                      <a:pt x="24782" y="71883"/>
                    </a:cubicBezTo>
                    <a:cubicBezTo>
                      <a:pt x="24917" y="71041"/>
                      <a:pt x="25164" y="69479"/>
                      <a:pt x="25400" y="68569"/>
                    </a:cubicBezTo>
                    <a:cubicBezTo>
                      <a:pt x="25928" y="68322"/>
                      <a:pt x="26602" y="68064"/>
                      <a:pt x="27479" y="67773"/>
                    </a:cubicBezTo>
                    <a:cubicBezTo>
                      <a:pt x="28276" y="67514"/>
                      <a:pt x="29265" y="67087"/>
                      <a:pt x="30231" y="66682"/>
                    </a:cubicBezTo>
                    <a:cubicBezTo>
                      <a:pt x="30826" y="66436"/>
                      <a:pt x="31713" y="66065"/>
                      <a:pt x="32039" y="65952"/>
                    </a:cubicBezTo>
                    <a:cubicBezTo>
                      <a:pt x="34476" y="65425"/>
                      <a:pt x="37082" y="62335"/>
                      <a:pt x="37195" y="62201"/>
                    </a:cubicBezTo>
                    <a:cubicBezTo>
                      <a:pt x="38048" y="61167"/>
                      <a:pt x="38723" y="60358"/>
                      <a:pt x="38048" y="49788"/>
                    </a:cubicBezTo>
                    <a:lnTo>
                      <a:pt x="38306" y="37048"/>
                    </a:lnTo>
                    <a:cubicBezTo>
                      <a:pt x="38487" y="35902"/>
                      <a:pt x="39003" y="32589"/>
                      <a:pt x="39003" y="30926"/>
                    </a:cubicBezTo>
                    <a:lnTo>
                      <a:pt x="39003" y="23433"/>
                    </a:lnTo>
                    <a:cubicBezTo>
                      <a:pt x="39531" y="22378"/>
                      <a:pt x="40071" y="21378"/>
                      <a:pt x="40318" y="21018"/>
                    </a:cubicBezTo>
                    <a:cubicBezTo>
                      <a:pt x="40665" y="20649"/>
                      <a:pt x="41138" y="20052"/>
                      <a:pt x="41991" y="18985"/>
                    </a:cubicBezTo>
                    <a:cubicBezTo>
                      <a:pt x="42822" y="17919"/>
                      <a:pt x="44575" y="15717"/>
                      <a:pt x="45136" y="15222"/>
                    </a:cubicBezTo>
                    <a:cubicBezTo>
                      <a:pt x="45416" y="14975"/>
                      <a:pt x="45822" y="14615"/>
                      <a:pt x="46293" y="14177"/>
                    </a:cubicBezTo>
                    <a:cubicBezTo>
                      <a:pt x="47315" y="13256"/>
                      <a:pt x="50022" y="10785"/>
                      <a:pt x="50797" y="10357"/>
                    </a:cubicBezTo>
                    <a:cubicBezTo>
                      <a:pt x="52045" y="9796"/>
                      <a:pt x="54673" y="8200"/>
                      <a:pt x="56133" y="7302"/>
                    </a:cubicBezTo>
                    <a:lnTo>
                      <a:pt x="60975" y="7302"/>
                    </a:lnTo>
                    <a:lnTo>
                      <a:pt x="60975" y="0"/>
                    </a:lnTo>
                    <a:lnTo>
                      <a:pt x="54043" y="0"/>
                    </a:lnTo>
                    <a:close/>
                  </a:path>
                </a:pathLst>
              </a:custGeom>
              <a:solidFill>
                <a:srgbClr val="FFFFFF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it-IT"/>
                </a:defPPr>
                <a:lvl1pPr marL="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72425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4485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1727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8969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6212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3454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06973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79398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t-IT" sz="1620"/>
              </a:p>
            </p:txBody>
          </p:sp>
          <p:sp>
            <p:nvSpPr>
              <p:cNvPr id="82" name="Figura a mano libera: forma 81">
                <a:extLst>
                  <a:ext uri="{FF2B5EF4-FFF2-40B4-BE49-F238E27FC236}">
                    <a16:creationId xmlns:a16="http://schemas.microsoft.com/office/drawing/2014/main" id="{B1953A55-8476-271E-46D2-8DCE39C73BA1}"/>
                  </a:ext>
                </a:extLst>
              </p:cNvPr>
              <p:cNvSpPr/>
              <p:nvPr/>
            </p:nvSpPr>
            <p:spPr>
              <a:xfrm>
                <a:off x="9348520" y="2507265"/>
                <a:ext cx="219665" cy="135665"/>
              </a:xfrm>
              <a:custGeom>
                <a:avLst/>
                <a:gdLst>
                  <a:gd name="csX0" fmla="*/ 213059 w 219665"/>
                  <a:gd name="csY0" fmla="*/ 0 h 135665"/>
                  <a:gd name="csX1" fmla="*/ 208959 w 219665"/>
                  <a:gd name="csY1" fmla="*/ 13109 h 135665"/>
                  <a:gd name="csX2" fmla="*/ 205196 w 219665"/>
                  <a:gd name="csY2" fmla="*/ 18367 h 135665"/>
                  <a:gd name="csX3" fmla="*/ 204062 w 219665"/>
                  <a:gd name="csY3" fmla="*/ 19389 h 135665"/>
                  <a:gd name="csX4" fmla="*/ 202376 w 219665"/>
                  <a:gd name="csY4" fmla="*/ 21344 h 135665"/>
                  <a:gd name="csX5" fmla="*/ 197489 w 219665"/>
                  <a:gd name="csY5" fmla="*/ 26354 h 135665"/>
                  <a:gd name="csX6" fmla="*/ 193187 w 219665"/>
                  <a:gd name="csY6" fmla="*/ 28815 h 135665"/>
                  <a:gd name="csX7" fmla="*/ 187615 w 219665"/>
                  <a:gd name="csY7" fmla="*/ 34005 h 135665"/>
                  <a:gd name="csX8" fmla="*/ 182819 w 219665"/>
                  <a:gd name="csY8" fmla="*/ 46361 h 135665"/>
                  <a:gd name="csX9" fmla="*/ 170812 w 219665"/>
                  <a:gd name="csY9" fmla="*/ 67524 h 135665"/>
                  <a:gd name="csX10" fmla="*/ 162027 w 219665"/>
                  <a:gd name="csY10" fmla="*/ 80577 h 135665"/>
                  <a:gd name="csX11" fmla="*/ 162016 w 219665"/>
                  <a:gd name="csY11" fmla="*/ 80588 h 135665"/>
                  <a:gd name="csX12" fmla="*/ 162005 w 219665"/>
                  <a:gd name="csY12" fmla="*/ 80599 h 135665"/>
                  <a:gd name="csX13" fmla="*/ 151368 w 219665"/>
                  <a:gd name="csY13" fmla="*/ 92788 h 135665"/>
                  <a:gd name="csX14" fmla="*/ 146684 w 219665"/>
                  <a:gd name="csY14" fmla="*/ 98022 h 135665"/>
                  <a:gd name="csX15" fmla="*/ 143112 w 219665"/>
                  <a:gd name="csY15" fmla="*/ 102156 h 135665"/>
                  <a:gd name="csX16" fmla="*/ 140011 w 219665"/>
                  <a:gd name="csY16" fmla="*/ 101583 h 135665"/>
                  <a:gd name="csX17" fmla="*/ 138472 w 219665"/>
                  <a:gd name="csY17" fmla="*/ 94776 h 135665"/>
                  <a:gd name="csX18" fmla="*/ 137900 w 219665"/>
                  <a:gd name="csY18" fmla="*/ 92057 h 135665"/>
                  <a:gd name="csX19" fmla="*/ 135350 w 219665"/>
                  <a:gd name="csY19" fmla="*/ 84082 h 135665"/>
                  <a:gd name="csX20" fmla="*/ 132766 w 219665"/>
                  <a:gd name="csY20" fmla="*/ 76016 h 135665"/>
                  <a:gd name="csX21" fmla="*/ 124521 w 219665"/>
                  <a:gd name="csY21" fmla="*/ 71096 h 135665"/>
                  <a:gd name="csX22" fmla="*/ 111412 w 219665"/>
                  <a:gd name="csY22" fmla="*/ 67344 h 135665"/>
                  <a:gd name="csX23" fmla="*/ 101269 w 219665"/>
                  <a:gd name="csY23" fmla="*/ 61626 h 135665"/>
                  <a:gd name="csX24" fmla="*/ 88238 w 219665"/>
                  <a:gd name="csY24" fmla="*/ 55785 h 135665"/>
                  <a:gd name="csX25" fmla="*/ 86743 w 219665"/>
                  <a:gd name="csY25" fmla="*/ 55212 h 135665"/>
                  <a:gd name="csX26" fmla="*/ 77813 w 219665"/>
                  <a:gd name="csY26" fmla="*/ 59672 h 135665"/>
                  <a:gd name="csX27" fmla="*/ 68108 w 219665"/>
                  <a:gd name="csY27" fmla="*/ 68298 h 135665"/>
                  <a:gd name="csX28" fmla="*/ 66255 w 219665"/>
                  <a:gd name="csY28" fmla="*/ 73230 h 135665"/>
                  <a:gd name="csX29" fmla="*/ 57898 w 219665"/>
                  <a:gd name="csY29" fmla="*/ 78622 h 135665"/>
                  <a:gd name="csX30" fmla="*/ 53752 w 219665"/>
                  <a:gd name="csY30" fmla="*/ 87172 h 135665"/>
                  <a:gd name="csX31" fmla="*/ 53752 w 219665"/>
                  <a:gd name="csY31" fmla="*/ 87755 h 135665"/>
                  <a:gd name="csX32" fmla="*/ 57898 w 219665"/>
                  <a:gd name="csY32" fmla="*/ 95832 h 135665"/>
                  <a:gd name="csX33" fmla="*/ 60919 w 219665"/>
                  <a:gd name="csY33" fmla="*/ 100483 h 135665"/>
                  <a:gd name="csX34" fmla="*/ 59784 w 219665"/>
                  <a:gd name="csY34" fmla="*/ 104112 h 135665"/>
                  <a:gd name="csX35" fmla="*/ 54864 w 219665"/>
                  <a:gd name="csY35" fmla="*/ 107111 h 135665"/>
                  <a:gd name="csX36" fmla="*/ 49439 w 219665"/>
                  <a:gd name="csY36" fmla="*/ 111155 h 135665"/>
                  <a:gd name="csX37" fmla="*/ 49270 w 219665"/>
                  <a:gd name="csY37" fmla="*/ 111302 h 135665"/>
                  <a:gd name="csX38" fmla="*/ 45642 w 219665"/>
                  <a:gd name="csY38" fmla="*/ 113919 h 135665"/>
                  <a:gd name="csX39" fmla="*/ 37845 w 219665"/>
                  <a:gd name="csY39" fmla="*/ 113706 h 135665"/>
                  <a:gd name="csX40" fmla="*/ 36542 w 219665"/>
                  <a:gd name="csY40" fmla="*/ 113963 h 135665"/>
                  <a:gd name="csX41" fmla="*/ 28948 w 219665"/>
                  <a:gd name="csY41" fmla="*/ 122163 h 135665"/>
                  <a:gd name="csX42" fmla="*/ 28465 w 219665"/>
                  <a:gd name="csY42" fmla="*/ 123118 h 135665"/>
                  <a:gd name="csX43" fmla="*/ 20837 w 219665"/>
                  <a:gd name="csY43" fmla="*/ 127747 h 135665"/>
                  <a:gd name="csX44" fmla="*/ 19657 w 219665"/>
                  <a:gd name="csY44" fmla="*/ 128241 h 135665"/>
                  <a:gd name="csX45" fmla="*/ 10727 w 219665"/>
                  <a:gd name="csY45" fmla="*/ 124960 h 135665"/>
                  <a:gd name="csX46" fmla="*/ 9817 w 219665"/>
                  <a:gd name="csY46" fmla="*/ 124758 h 135665"/>
                  <a:gd name="csX47" fmla="*/ 2146 w 219665"/>
                  <a:gd name="csY47" fmla="*/ 126904 h 135665"/>
                  <a:gd name="csX48" fmla="*/ 0 w 219665"/>
                  <a:gd name="csY48" fmla="*/ 127510 h 135665"/>
                  <a:gd name="csX49" fmla="*/ 1977 w 219665"/>
                  <a:gd name="csY49" fmla="*/ 134543 h 135665"/>
                  <a:gd name="csX50" fmla="*/ 7819 w 219665"/>
                  <a:gd name="csY50" fmla="*/ 132903 h 135665"/>
                  <a:gd name="csX51" fmla="*/ 9975 w 219665"/>
                  <a:gd name="csY51" fmla="*/ 132296 h 135665"/>
                  <a:gd name="csX52" fmla="*/ 14906 w 219665"/>
                  <a:gd name="csY52" fmla="*/ 133812 h 135665"/>
                  <a:gd name="csX53" fmla="*/ 19231 w 219665"/>
                  <a:gd name="csY53" fmla="*/ 135666 h 135665"/>
                  <a:gd name="csX54" fmla="*/ 24005 w 219665"/>
                  <a:gd name="csY54" fmla="*/ 134318 h 135665"/>
                  <a:gd name="csX55" fmla="*/ 34452 w 219665"/>
                  <a:gd name="csY55" fmla="*/ 127341 h 135665"/>
                  <a:gd name="csX56" fmla="*/ 35463 w 219665"/>
                  <a:gd name="csY56" fmla="*/ 125455 h 135665"/>
                  <a:gd name="csX57" fmla="*/ 37867 w 219665"/>
                  <a:gd name="csY57" fmla="*/ 121141 h 135665"/>
                  <a:gd name="csX58" fmla="*/ 39350 w 219665"/>
                  <a:gd name="csY58" fmla="*/ 120850 h 135665"/>
                  <a:gd name="csX59" fmla="*/ 41832 w 219665"/>
                  <a:gd name="csY59" fmla="*/ 120411 h 135665"/>
                  <a:gd name="csX60" fmla="*/ 44034 w 219665"/>
                  <a:gd name="csY60" fmla="*/ 121579 h 135665"/>
                  <a:gd name="csX61" fmla="*/ 53908 w 219665"/>
                  <a:gd name="csY61" fmla="*/ 116940 h 135665"/>
                  <a:gd name="csX62" fmla="*/ 58817 w 219665"/>
                  <a:gd name="csY62" fmla="*/ 113255 h 135665"/>
                  <a:gd name="csX63" fmla="*/ 65243 w 219665"/>
                  <a:gd name="csY63" fmla="*/ 109323 h 135665"/>
                  <a:gd name="csX64" fmla="*/ 65714 w 219665"/>
                  <a:gd name="csY64" fmla="*/ 108503 h 135665"/>
                  <a:gd name="csX65" fmla="*/ 68005 w 219665"/>
                  <a:gd name="csY65" fmla="*/ 98753 h 135665"/>
                  <a:gd name="csX66" fmla="*/ 63882 w 219665"/>
                  <a:gd name="csY66" fmla="*/ 91642 h 135665"/>
                  <a:gd name="csX67" fmla="*/ 61052 w 219665"/>
                  <a:gd name="csY67" fmla="*/ 87317 h 135665"/>
                  <a:gd name="csX68" fmla="*/ 61052 w 219665"/>
                  <a:gd name="csY68" fmla="*/ 87048 h 135665"/>
                  <a:gd name="csX69" fmla="*/ 61109 w 219665"/>
                  <a:gd name="csY69" fmla="*/ 85184 h 135665"/>
                  <a:gd name="csX70" fmla="*/ 71388 w 219665"/>
                  <a:gd name="csY70" fmla="*/ 78545 h 135665"/>
                  <a:gd name="csX71" fmla="*/ 72308 w 219665"/>
                  <a:gd name="csY71" fmla="*/ 77894 h 135665"/>
                  <a:gd name="csX72" fmla="*/ 74307 w 219665"/>
                  <a:gd name="csY72" fmla="*/ 72558 h 135665"/>
                  <a:gd name="csX73" fmla="*/ 81935 w 219665"/>
                  <a:gd name="csY73" fmla="*/ 65772 h 135665"/>
                  <a:gd name="csX74" fmla="*/ 87124 w 219665"/>
                  <a:gd name="csY74" fmla="*/ 63177 h 135665"/>
                  <a:gd name="csX75" fmla="*/ 96492 w 219665"/>
                  <a:gd name="csY75" fmla="*/ 67154 h 135665"/>
                  <a:gd name="csX76" fmla="*/ 108332 w 219665"/>
                  <a:gd name="csY76" fmla="*/ 73972 h 135665"/>
                  <a:gd name="csX77" fmla="*/ 108669 w 219665"/>
                  <a:gd name="csY77" fmla="*/ 74152 h 135665"/>
                  <a:gd name="csX78" fmla="*/ 122485 w 219665"/>
                  <a:gd name="csY78" fmla="*/ 78106 h 135665"/>
                  <a:gd name="csX79" fmla="*/ 126181 w 219665"/>
                  <a:gd name="csY79" fmla="*/ 79419 h 135665"/>
                  <a:gd name="csX80" fmla="*/ 128383 w 219665"/>
                  <a:gd name="csY80" fmla="*/ 86306 h 135665"/>
                  <a:gd name="csX81" fmla="*/ 130944 w 219665"/>
                  <a:gd name="csY81" fmla="*/ 94293 h 135665"/>
                  <a:gd name="csX82" fmla="*/ 131293 w 219665"/>
                  <a:gd name="csY82" fmla="*/ 96089 h 135665"/>
                  <a:gd name="csX83" fmla="*/ 134157 w 219665"/>
                  <a:gd name="csY83" fmla="*/ 106009 h 135665"/>
                  <a:gd name="csX84" fmla="*/ 144582 w 219665"/>
                  <a:gd name="csY84" fmla="*/ 109344 h 135665"/>
                  <a:gd name="csX85" fmla="*/ 152401 w 219665"/>
                  <a:gd name="csY85" fmla="*/ 102571 h 135665"/>
                  <a:gd name="csX86" fmla="*/ 156018 w 219665"/>
                  <a:gd name="csY86" fmla="*/ 98414 h 135665"/>
                  <a:gd name="csX87" fmla="*/ 168487 w 219665"/>
                  <a:gd name="csY87" fmla="*/ 83979 h 135665"/>
                  <a:gd name="csX88" fmla="*/ 176911 w 219665"/>
                  <a:gd name="csY88" fmla="*/ 71544 h 135665"/>
                  <a:gd name="csX89" fmla="*/ 189279 w 219665"/>
                  <a:gd name="csY89" fmla="*/ 49763 h 135665"/>
                  <a:gd name="csX90" fmla="*/ 189481 w 219665"/>
                  <a:gd name="csY90" fmla="*/ 49348 h 135665"/>
                  <a:gd name="csX91" fmla="*/ 194502 w 219665"/>
                  <a:gd name="csY91" fmla="*/ 36385 h 135665"/>
                  <a:gd name="csX92" fmla="*/ 196558 w 219665"/>
                  <a:gd name="csY92" fmla="*/ 35295 h 135665"/>
                  <a:gd name="csX93" fmla="*/ 201681 w 219665"/>
                  <a:gd name="csY93" fmla="*/ 32342 h 135665"/>
                  <a:gd name="csX94" fmla="*/ 208028 w 219665"/>
                  <a:gd name="csY94" fmla="*/ 25960 h 135665"/>
                  <a:gd name="csX95" fmla="*/ 209230 w 219665"/>
                  <a:gd name="csY95" fmla="*/ 24545 h 135665"/>
                  <a:gd name="csX96" fmla="*/ 209904 w 219665"/>
                  <a:gd name="csY96" fmla="*/ 23949 h 135665"/>
                  <a:gd name="csX97" fmla="*/ 215892 w 219665"/>
                  <a:gd name="csY97" fmla="*/ 15412 h 135665"/>
                  <a:gd name="csX98" fmla="*/ 219666 w 219665"/>
                  <a:gd name="csY98" fmla="*/ 3392 h 135665"/>
                  <a:gd name="csX99" fmla="*/ 213059 w 219665"/>
                  <a:gd name="csY99" fmla="*/ 0 h 1356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</a:cxnLst>
                <a:rect l="l" t="t" r="r" b="b"/>
                <a:pathLst>
                  <a:path w="219665" h="135665">
                    <a:moveTo>
                      <a:pt x="213059" y="0"/>
                    </a:moveTo>
                    <a:cubicBezTo>
                      <a:pt x="211924" y="3719"/>
                      <a:pt x="210026" y="9930"/>
                      <a:pt x="208959" y="13109"/>
                    </a:cubicBezTo>
                    <a:cubicBezTo>
                      <a:pt x="207994" y="16018"/>
                      <a:pt x="206511" y="17265"/>
                      <a:pt x="205196" y="18367"/>
                    </a:cubicBezTo>
                    <a:cubicBezTo>
                      <a:pt x="204758" y="18738"/>
                      <a:pt x="204376" y="19074"/>
                      <a:pt x="204062" y="19389"/>
                    </a:cubicBezTo>
                    <a:cubicBezTo>
                      <a:pt x="203556" y="19895"/>
                      <a:pt x="203040" y="20535"/>
                      <a:pt x="202376" y="21344"/>
                    </a:cubicBezTo>
                    <a:cubicBezTo>
                      <a:pt x="201096" y="22917"/>
                      <a:pt x="199343" y="25063"/>
                      <a:pt x="197489" y="26354"/>
                    </a:cubicBezTo>
                    <a:cubicBezTo>
                      <a:pt x="196287" y="27197"/>
                      <a:pt x="194636" y="28062"/>
                      <a:pt x="193187" y="28815"/>
                    </a:cubicBezTo>
                    <a:cubicBezTo>
                      <a:pt x="190018" y="30466"/>
                      <a:pt x="187863" y="31590"/>
                      <a:pt x="187615" y="34005"/>
                    </a:cubicBezTo>
                    <a:cubicBezTo>
                      <a:pt x="187211" y="35397"/>
                      <a:pt x="184875" y="41340"/>
                      <a:pt x="182819" y="46361"/>
                    </a:cubicBezTo>
                    <a:lnTo>
                      <a:pt x="170812" y="67524"/>
                    </a:lnTo>
                    <a:cubicBezTo>
                      <a:pt x="167824" y="71838"/>
                      <a:pt x="162869" y="79027"/>
                      <a:pt x="162027" y="80577"/>
                    </a:cubicBezTo>
                    <a:cubicBezTo>
                      <a:pt x="162027" y="80577"/>
                      <a:pt x="162027" y="80588"/>
                      <a:pt x="162016" y="80588"/>
                    </a:cubicBezTo>
                    <a:lnTo>
                      <a:pt x="162005" y="80599"/>
                    </a:lnTo>
                    <a:cubicBezTo>
                      <a:pt x="161005" y="82183"/>
                      <a:pt x="153761" y="90822"/>
                      <a:pt x="151368" y="92788"/>
                    </a:cubicBezTo>
                    <a:cubicBezTo>
                      <a:pt x="149874" y="94012"/>
                      <a:pt x="148323" y="95967"/>
                      <a:pt x="146684" y="98022"/>
                    </a:cubicBezTo>
                    <a:cubicBezTo>
                      <a:pt x="145651" y="99337"/>
                      <a:pt x="143965" y="101460"/>
                      <a:pt x="143112" y="102156"/>
                    </a:cubicBezTo>
                    <a:cubicBezTo>
                      <a:pt x="141944" y="102213"/>
                      <a:pt x="140551" y="101898"/>
                      <a:pt x="140011" y="101583"/>
                    </a:cubicBezTo>
                    <a:cubicBezTo>
                      <a:pt x="139482" y="100280"/>
                      <a:pt x="138753" y="96326"/>
                      <a:pt x="138472" y="94776"/>
                    </a:cubicBezTo>
                    <a:cubicBezTo>
                      <a:pt x="138191" y="93214"/>
                      <a:pt x="138068" y="92563"/>
                      <a:pt x="137900" y="92057"/>
                    </a:cubicBezTo>
                    <a:cubicBezTo>
                      <a:pt x="137742" y="91586"/>
                      <a:pt x="136541" y="87834"/>
                      <a:pt x="135350" y="84082"/>
                    </a:cubicBezTo>
                    <a:cubicBezTo>
                      <a:pt x="134136" y="80297"/>
                      <a:pt x="132923" y="76500"/>
                      <a:pt x="132766" y="76016"/>
                    </a:cubicBezTo>
                    <a:cubicBezTo>
                      <a:pt x="132271" y="74556"/>
                      <a:pt x="131283" y="73073"/>
                      <a:pt x="124521" y="71096"/>
                    </a:cubicBezTo>
                    <a:lnTo>
                      <a:pt x="111412" y="67344"/>
                    </a:lnTo>
                    <a:cubicBezTo>
                      <a:pt x="107177" y="65087"/>
                      <a:pt x="102268" y="62357"/>
                      <a:pt x="101269" y="61626"/>
                    </a:cubicBezTo>
                    <a:cubicBezTo>
                      <a:pt x="100674" y="61065"/>
                      <a:pt x="99066" y="59930"/>
                      <a:pt x="88238" y="55785"/>
                    </a:cubicBezTo>
                    <a:lnTo>
                      <a:pt x="86743" y="55212"/>
                    </a:lnTo>
                    <a:lnTo>
                      <a:pt x="77813" y="59672"/>
                    </a:lnTo>
                    <a:lnTo>
                      <a:pt x="68108" y="68298"/>
                    </a:lnTo>
                    <a:lnTo>
                      <a:pt x="66255" y="73230"/>
                    </a:lnTo>
                    <a:cubicBezTo>
                      <a:pt x="62885" y="75589"/>
                      <a:pt x="58965" y="78173"/>
                      <a:pt x="57898" y="78622"/>
                    </a:cubicBezTo>
                    <a:cubicBezTo>
                      <a:pt x="53640" y="80454"/>
                      <a:pt x="53719" y="84993"/>
                      <a:pt x="53752" y="87172"/>
                    </a:cubicBezTo>
                    <a:lnTo>
                      <a:pt x="53752" y="87755"/>
                    </a:lnTo>
                    <a:cubicBezTo>
                      <a:pt x="53752" y="89822"/>
                      <a:pt x="55100" y="91833"/>
                      <a:pt x="57898" y="95832"/>
                    </a:cubicBezTo>
                    <a:cubicBezTo>
                      <a:pt x="58942" y="97315"/>
                      <a:pt x="60672" y="99786"/>
                      <a:pt x="60919" y="100483"/>
                    </a:cubicBezTo>
                    <a:cubicBezTo>
                      <a:pt x="60997" y="101068"/>
                      <a:pt x="60470" y="102685"/>
                      <a:pt x="59784" y="104112"/>
                    </a:cubicBezTo>
                    <a:lnTo>
                      <a:pt x="54864" y="107111"/>
                    </a:lnTo>
                    <a:lnTo>
                      <a:pt x="49439" y="111155"/>
                    </a:lnTo>
                    <a:lnTo>
                      <a:pt x="49270" y="111302"/>
                    </a:lnTo>
                    <a:cubicBezTo>
                      <a:pt x="48079" y="112302"/>
                      <a:pt x="46642" y="113335"/>
                      <a:pt x="45642" y="113919"/>
                    </a:cubicBezTo>
                    <a:cubicBezTo>
                      <a:pt x="43328" y="112559"/>
                      <a:pt x="40025" y="113244"/>
                      <a:pt x="37845" y="113706"/>
                    </a:cubicBezTo>
                    <a:cubicBezTo>
                      <a:pt x="37362" y="113806"/>
                      <a:pt x="36688" y="113942"/>
                      <a:pt x="36542" y="113963"/>
                    </a:cubicBezTo>
                    <a:cubicBezTo>
                      <a:pt x="33317" y="113963"/>
                      <a:pt x="31442" y="117209"/>
                      <a:pt x="28948" y="122163"/>
                    </a:cubicBezTo>
                    <a:cubicBezTo>
                      <a:pt x="28746" y="122556"/>
                      <a:pt x="28577" y="122893"/>
                      <a:pt x="28465" y="123118"/>
                    </a:cubicBezTo>
                    <a:cubicBezTo>
                      <a:pt x="27430" y="123995"/>
                      <a:pt x="23589" y="126421"/>
                      <a:pt x="20837" y="127747"/>
                    </a:cubicBezTo>
                    <a:cubicBezTo>
                      <a:pt x="20297" y="128005"/>
                      <a:pt x="19917" y="128150"/>
                      <a:pt x="19657" y="128241"/>
                    </a:cubicBezTo>
                    <a:cubicBezTo>
                      <a:pt x="18939" y="127590"/>
                      <a:pt x="17118" y="126444"/>
                      <a:pt x="10727" y="124960"/>
                    </a:cubicBezTo>
                    <a:lnTo>
                      <a:pt x="9817" y="124758"/>
                    </a:lnTo>
                    <a:lnTo>
                      <a:pt x="2146" y="126904"/>
                    </a:lnTo>
                    <a:lnTo>
                      <a:pt x="0" y="127510"/>
                    </a:lnTo>
                    <a:lnTo>
                      <a:pt x="1977" y="134543"/>
                    </a:lnTo>
                    <a:lnTo>
                      <a:pt x="7819" y="132903"/>
                    </a:lnTo>
                    <a:lnTo>
                      <a:pt x="9975" y="132296"/>
                    </a:lnTo>
                    <a:cubicBezTo>
                      <a:pt x="12076" y="132823"/>
                      <a:pt x="14166" y="133463"/>
                      <a:pt x="14906" y="133812"/>
                    </a:cubicBezTo>
                    <a:cubicBezTo>
                      <a:pt x="16299" y="135171"/>
                      <a:pt x="17771" y="135666"/>
                      <a:pt x="19231" y="135666"/>
                    </a:cubicBezTo>
                    <a:cubicBezTo>
                      <a:pt x="20871" y="135666"/>
                      <a:pt x="22499" y="135047"/>
                      <a:pt x="24005" y="134318"/>
                    </a:cubicBezTo>
                    <a:cubicBezTo>
                      <a:pt x="25331" y="133678"/>
                      <a:pt x="32879" y="129689"/>
                      <a:pt x="34452" y="127341"/>
                    </a:cubicBezTo>
                    <a:cubicBezTo>
                      <a:pt x="34710" y="126937"/>
                      <a:pt x="34969" y="126443"/>
                      <a:pt x="35463" y="125455"/>
                    </a:cubicBezTo>
                    <a:cubicBezTo>
                      <a:pt x="35901" y="124590"/>
                      <a:pt x="37091" y="122220"/>
                      <a:pt x="37867" y="121141"/>
                    </a:cubicBezTo>
                    <a:cubicBezTo>
                      <a:pt x="38328" y="121063"/>
                      <a:pt x="38822" y="120962"/>
                      <a:pt x="39350" y="120850"/>
                    </a:cubicBezTo>
                    <a:cubicBezTo>
                      <a:pt x="39968" y="120715"/>
                      <a:pt x="41102" y="120479"/>
                      <a:pt x="41832" y="120411"/>
                    </a:cubicBezTo>
                    <a:cubicBezTo>
                      <a:pt x="42427" y="120995"/>
                      <a:pt x="43191" y="121401"/>
                      <a:pt x="44034" y="121579"/>
                    </a:cubicBezTo>
                    <a:cubicBezTo>
                      <a:pt x="44911" y="121759"/>
                      <a:pt x="47573" y="122299"/>
                      <a:pt x="53908" y="116940"/>
                    </a:cubicBezTo>
                    <a:lnTo>
                      <a:pt x="58817" y="113255"/>
                    </a:lnTo>
                    <a:lnTo>
                      <a:pt x="65243" y="109323"/>
                    </a:lnTo>
                    <a:lnTo>
                      <a:pt x="65714" y="108503"/>
                    </a:lnTo>
                    <a:cubicBezTo>
                      <a:pt x="66489" y="107156"/>
                      <a:pt x="68938" y="102449"/>
                      <a:pt x="68005" y="98753"/>
                    </a:cubicBezTo>
                    <a:cubicBezTo>
                      <a:pt x="67556" y="96956"/>
                      <a:pt x="66152" y="94878"/>
                      <a:pt x="63882" y="91642"/>
                    </a:cubicBezTo>
                    <a:cubicBezTo>
                      <a:pt x="62906" y="90249"/>
                      <a:pt x="61467" y="88205"/>
                      <a:pt x="61052" y="87317"/>
                    </a:cubicBezTo>
                    <a:lnTo>
                      <a:pt x="61052" y="87048"/>
                    </a:lnTo>
                    <a:cubicBezTo>
                      <a:pt x="61041" y="86542"/>
                      <a:pt x="61030" y="85656"/>
                      <a:pt x="61109" y="85184"/>
                    </a:cubicBezTo>
                    <a:cubicBezTo>
                      <a:pt x="63816" y="83880"/>
                      <a:pt x="70106" y="79455"/>
                      <a:pt x="71388" y="78545"/>
                    </a:cubicBezTo>
                    <a:lnTo>
                      <a:pt x="72308" y="77894"/>
                    </a:lnTo>
                    <a:lnTo>
                      <a:pt x="74307" y="72558"/>
                    </a:lnTo>
                    <a:lnTo>
                      <a:pt x="81935" y="65772"/>
                    </a:lnTo>
                    <a:lnTo>
                      <a:pt x="87124" y="63177"/>
                    </a:lnTo>
                    <a:cubicBezTo>
                      <a:pt x="91134" y="64750"/>
                      <a:pt x="95437" y="66536"/>
                      <a:pt x="96492" y="67154"/>
                    </a:cubicBezTo>
                    <a:cubicBezTo>
                      <a:pt x="97167" y="67715"/>
                      <a:pt x="99300" y="69176"/>
                      <a:pt x="108332" y="73972"/>
                    </a:cubicBezTo>
                    <a:lnTo>
                      <a:pt x="108669" y="74152"/>
                    </a:lnTo>
                    <a:lnTo>
                      <a:pt x="122485" y="78106"/>
                    </a:lnTo>
                    <a:cubicBezTo>
                      <a:pt x="123822" y="78499"/>
                      <a:pt x="125328" y="79038"/>
                      <a:pt x="126181" y="79419"/>
                    </a:cubicBezTo>
                    <a:cubicBezTo>
                      <a:pt x="126665" y="80891"/>
                      <a:pt x="127529" y="83599"/>
                      <a:pt x="128383" y="86306"/>
                    </a:cubicBezTo>
                    <a:cubicBezTo>
                      <a:pt x="129551" y="89946"/>
                      <a:pt x="130708" y="93574"/>
                      <a:pt x="130944" y="94293"/>
                    </a:cubicBezTo>
                    <a:cubicBezTo>
                      <a:pt x="131012" y="94573"/>
                      <a:pt x="131169" y="95416"/>
                      <a:pt x="131293" y="96089"/>
                    </a:cubicBezTo>
                    <a:cubicBezTo>
                      <a:pt x="132293" y="101560"/>
                      <a:pt x="132978" y="104447"/>
                      <a:pt x="134157" y="106009"/>
                    </a:cubicBezTo>
                    <a:cubicBezTo>
                      <a:pt x="136561" y="109188"/>
                      <a:pt x="141818" y="109737"/>
                      <a:pt x="144582" y="109344"/>
                    </a:cubicBezTo>
                    <a:cubicBezTo>
                      <a:pt x="147199" y="108974"/>
                      <a:pt x="149165" y="106649"/>
                      <a:pt x="152401" y="102571"/>
                    </a:cubicBezTo>
                    <a:cubicBezTo>
                      <a:pt x="153670" y="100964"/>
                      <a:pt x="155108" y="99156"/>
                      <a:pt x="156018" y="98414"/>
                    </a:cubicBezTo>
                    <a:cubicBezTo>
                      <a:pt x="158995" y="95954"/>
                      <a:pt x="167509" y="85945"/>
                      <a:pt x="168487" y="83979"/>
                    </a:cubicBezTo>
                    <a:cubicBezTo>
                      <a:pt x="168993" y="83070"/>
                      <a:pt x="173160" y="76936"/>
                      <a:pt x="176911" y="71544"/>
                    </a:cubicBezTo>
                    <a:lnTo>
                      <a:pt x="189279" y="49763"/>
                    </a:lnTo>
                    <a:lnTo>
                      <a:pt x="189481" y="49348"/>
                    </a:lnTo>
                    <a:cubicBezTo>
                      <a:pt x="192649" y="41643"/>
                      <a:pt x="193962" y="38126"/>
                      <a:pt x="194502" y="36385"/>
                    </a:cubicBezTo>
                    <a:cubicBezTo>
                      <a:pt x="195064" y="36070"/>
                      <a:pt x="195895" y="35632"/>
                      <a:pt x="196558" y="35295"/>
                    </a:cubicBezTo>
                    <a:cubicBezTo>
                      <a:pt x="198209" y="34430"/>
                      <a:pt x="200086" y="33453"/>
                      <a:pt x="201681" y="32342"/>
                    </a:cubicBezTo>
                    <a:cubicBezTo>
                      <a:pt x="204365" y="30466"/>
                      <a:pt x="206567" y="27746"/>
                      <a:pt x="208028" y="25960"/>
                    </a:cubicBezTo>
                    <a:cubicBezTo>
                      <a:pt x="208499" y="25387"/>
                      <a:pt x="208983" y="24792"/>
                      <a:pt x="209230" y="24545"/>
                    </a:cubicBezTo>
                    <a:cubicBezTo>
                      <a:pt x="209410" y="24365"/>
                      <a:pt x="209646" y="24174"/>
                      <a:pt x="209904" y="23949"/>
                    </a:cubicBezTo>
                    <a:cubicBezTo>
                      <a:pt x="211544" y="22579"/>
                      <a:pt x="214273" y="20276"/>
                      <a:pt x="215892" y="15412"/>
                    </a:cubicBezTo>
                    <a:cubicBezTo>
                      <a:pt x="216868" y="12457"/>
                      <a:pt x="218509" y="7155"/>
                      <a:pt x="219666" y="3392"/>
                    </a:cubicBezTo>
                    <a:lnTo>
                      <a:pt x="213059" y="0"/>
                    </a:lnTo>
                    <a:close/>
                  </a:path>
                </a:pathLst>
              </a:custGeom>
              <a:solidFill>
                <a:srgbClr val="FFFFFF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it-IT"/>
                </a:defPPr>
                <a:lvl1pPr marL="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72425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4485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1727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8969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6212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3454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06973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79398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t-IT" sz="1620"/>
              </a:p>
            </p:txBody>
          </p:sp>
          <p:sp>
            <p:nvSpPr>
              <p:cNvPr id="83" name="Figura a mano libera: forma 82">
                <a:extLst>
                  <a:ext uri="{FF2B5EF4-FFF2-40B4-BE49-F238E27FC236}">
                    <a16:creationId xmlns:a16="http://schemas.microsoft.com/office/drawing/2014/main" id="{F88194EB-3209-95F0-6A47-777EA115EF60}"/>
                  </a:ext>
                </a:extLst>
              </p:cNvPr>
              <p:cNvSpPr/>
              <p:nvPr/>
            </p:nvSpPr>
            <p:spPr>
              <a:xfrm>
                <a:off x="9603772" y="2554143"/>
                <a:ext cx="59442" cy="156532"/>
              </a:xfrm>
              <a:custGeom>
                <a:avLst/>
                <a:gdLst>
                  <a:gd name="csX0" fmla="*/ 50515 w 59442"/>
                  <a:gd name="csY0" fmla="*/ 67836 h 156532"/>
                  <a:gd name="csX1" fmla="*/ 50301 w 59442"/>
                  <a:gd name="csY1" fmla="*/ 67566 h 156532"/>
                  <a:gd name="csX2" fmla="*/ 47550 w 59442"/>
                  <a:gd name="csY2" fmla="*/ 64140 h 156532"/>
                  <a:gd name="csX3" fmla="*/ 47493 w 59442"/>
                  <a:gd name="csY3" fmla="*/ 63679 h 156532"/>
                  <a:gd name="csX4" fmla="*/ 47157 w 59442"/>
                  <a:gd name="csY4" fmla="*/ 59658 h 156532"/>
                  <a:gd name="csX5" fmla="*/ 48786 w 59442"/>
                  <a:gd name="csY5" fmla="*/ 53727 h 156532"/>
                  <a:gd name="csX6" fmla="*/ 49044 w 59442"/>
                  <a:gd name="csY6" fmla="*/ 52998 h 156532"/>
                  <a:gd name="csX7" fmla="*/ 50066 w 59442"/>
                  <a:gd name="csY7" fmla="*/ 44472 h 156532"/>
                  <a:gd name="csX8" fmla="*/ 50043 w 59442"/>
                  <a:gd name="csY8" fmla="*/ 43775 h 156532"/>
                  <a:gd name="csX9" fmla="*/ 49179 w 59442"/>
                  <a:gd name="csY9" fmla="*/ 38586 h 156532"/>
                  <a:gd name="csX10" fmla="*/ 48808 w 59442"/>
                  <a:gd name="csY10" fmla="*/ 36822 h 156532"/>
                  <a:gd name="csX11" fmla="*/ 50852 w 59442"/>
                  <a:gd name="csY11" fmla="*/ 30981 h 156532"/>
                  <a:gd name="csX12" fmla="*/ 50874 w 59442"/>
                  <a:gd name="csY12" fmla="*/ 30924 h 156532"/>
                  <a:gd name="csX13" fmla="*/ 54896 w 59442"/>
                  <a:gd name="csY13" fmla="*/ 21769 h 156532"/>
                  <a:gd name="csX14" fmla="*/ 58704 w 59442"/>
                  <a:gd name="csY14" fmla="*/ 9649 h 156532"/>
                  <a:gd name="csX15" fmla="*/ 57547 w 59442"/>
                  <a:gd name="csY15" fmla="*/ 5504 h 156532"/>
                  <a:gd name="csX16" fmla="*/ 57649 w 59442"/>
                  <a:gd name="csY16" fmla="*/ 5100 h 156532"/>
                  <a:gd name="csX17" fmla="*/ 58458 w 59442"/>
                  <a:gd name="csY17" fmla="*/ 1685 h 156532"/>
                  <a:gd name="csX18" fmla="*/ 51347 w 59442"/>
                  <a:gd name="csY18" fmla="*/ 0 h 156532"/>
                  <a:gd name="csX19" fmla="*/ 50370 w 59442"/>
                  <a:gd name="csY19" fmla="*/ 4134 h 156532"/>
                  <a:gd name="csX20" fmla="*/ 50010 w 59442"/>
                  <a:gd name="csY20" fmla="*/ 5650 h 156532"/>
                  <a:gd name="csX21" fmla="*/ 51089 w 59442"/>
                  <a:gd name="csY21" fmla="*/ 9536 h 156532"/>
                  <a:gd name="csX22" fmla="*/ 48100 w 59442"/>
                  <a:gd name="csY22" fmla="*/ 19084 h 156532"/>
                  <a:gd name="csX23" fmla="*/ 44574 w 59442"/>
                  <a:gd name="csY23" fmla="*/ 27228 h 156532"/>
                  <a:gd name="csX24" fmla="*/ 44641 w 59442"/>
                  <a:gd name="csY24" fmla="*/ 27138 h 156532"/>
                  <a:gd name="csX25" fmla="*/ 41462 w 59442"/>
                  <a:gd name="csY25" fmla="*/ 36708 h 156532"/>
                  <a:gd name="csX26" fmla="*/ 42046 w 59442"/>
                  <a:gd name="csY26" fmla="*/ 40135 h 156532"/>
                  <a:gd name="csX27" fmla="*/ 42742 w 59442"/>
                  <a:gd name="csY27" fmla="*/ 43774 h 156532"/>
                  <a:gd name="csX28" fmla="*/ 42765 w 59442"/>
                  <a:gd name="csY28" fmla="*/ 44683 h 156532"/>
                  <a:gd name="csX29" fmla="*/ 42146 w 59442"/>
                  <a:gd name="csY29" fmla="*/ 50592 h 156532"/>
                  <a:gd name="csX30" fmla="*/ 41899 w 59442"/>
                  <a:gd name="csY30" fmla="*/ 51300 h 156532"/>
                  <a:gd name="csX31" fmla="*/ 39855 w 59442"/>
                  <a:gd name="csY31" fmla="*/ 59657 h 156532"/>
                  <a:gd name="csX32" fmla="*/ 40248 w 59442"/>
                  <a:gd name="csY32" fmla="*/ 64544 h 156532"/>
                  <a:gd name="csX33" fmla="*/ 40338 w 59442"/>
                  <a:gd name="csY33" fmla="*/ 65375 h 156532"/>
                  <a:gd name="csX34" fmla="*/ 44618 w 59442"/>
                  <a:gd name="csY34" fmla="*/ 72148 h 156532"/>
                  <a:gd name="csX35" fmla="*/ 50358 w 59442"/>
                  <a:gd name="csY35" fmla="*/ 80393 h 156532"/>
                  <a:gd name="csX36" fmla="*/ 48954 w 59442"/>
                  <a:gd name="csY36" fmla="*/ 82179 h 156532"/>
                  <a:gd name="csX37" fmla="*/ 47516 w 59442"/>
                  <a:gd name="csY37" fmla="*/ 82752 h 156532"/>
                  <a:gd name="csX38" fmla="*/ 43899 w 59442"/>
                  <a:gd name="csY38" fmla="*/ 84381 h 156532"/>
                  <a:gd name="csX39" fmla="*/ 41507 w 59442"/>
                  <a:gd name="csY39" fmla="*/ 85572 h 156532"/>
                  <a:gd name="csX40" fmla="*/ 35621 w 59442"/>
                  <a:gd name="csY40" fmla="*/ 88740 h 156532"/>
                  <a:gd name="csX41" fmla="*/ 26521 w 59442"/>
                  <a:gd name="csY41" fmla="*/ 93975 h 156532"/>
                  <a:gd name="csX42" fmla="*/ 24983 w 59442"/>
                  <a:gd name="csY42" fmla="*/ 99367 h 156532"/>
                  <a:gd name="csX43" fmla="*/ 17917 w 59442"/>
                  <a:gd name="csY43" fmla="*/ 105186 h 156532"/>
                  <a:gd name="csX44" fmla="*/ 10660 w 59442"/>
                  <a:gd name="csY44" fmla="*/ 109399 h 156532"/>
                  <a:gd name="csX45" fmla="*/ 5650 w 59442"/>
                  <a:gd name="csY45" fmla="*/ 114116 h 156532"/>
                  <a:gd name="csX46" fmla="*/ 741 w 59442"/>
                  <a:gd name="csY46" fmla="*/ 122204 h 156532"/>
                  <a:gd name="csX47" fmla="*/ 325 w 59442"/>
                  <a:gd name="csY47" fmla="*/ 122890 h 156532"/>
                  <a:gd name="csX48" fmla="*/ 247 w 59442"/>
                  <a:gd name="csY48" fmla="*/ 123687 h 156532"/>
                  <a:gd name="csX49" fmla="*/ 416 w 59442"/>
                  <a:gd name="csY49" fmla="*/ 130403 h 156532"/>
                  <a:gd name="csX50" fmla="*/ 314 w 59442"/>
                  <a:gd name="csY50" fmla="*/ 135594 h 156532"/>
                  <a:gd name="csX51" fmla="*/ 225 w 59442"/>
                  <a:gd name="csY51" fmla="*/ 138526 h 156532"/>
                  <a:gd name="csX52" fmla="*/ 1954 w 59442"/>
                  <a:gd name="csY52" fmla="*/ 145502 h 156532"/>
                  <a:gd name="csX53" fmla="*/ 2235 w 59442"/>
                  <a:gd name="csY53" fmla="*/ 146153 h 156532"/>
                  <a:gd name="csX54" fmla="*/ 7627 w 59442"/>
                  <a:gd name="csY54" fmla="*/ 151545 h 156532"/>
                  <a:gd name="csX55" fmla="*/ 11266 w 59442"/>
                  <a:gd name="csY55" fmla="*/ 153713 h 156532"/>
                  <a:gd name="csX56" fmla="*/ 12277 w 59442"/>
                  <a:gd name="csY56" fmla="*/ 154319 h 156532"/>
                  <a:gd name="csX57" fmla="*/ 12277 w 59442"/>
                  <a:gd name="csY57" fmla="*/ 156533 h 156532"/>
                  <a:gd name="csX58" fmla="*/ 19579 w 59442"/>
                  <a:gd name="csY58" fmla="*/ 156533 h 156532"/>
                  <a:gd name="csX59" fmla="*/ 19579 w 59442"/>
                  <a:gd name="csY59" fmla="*/ 150175 h 156532"/>
                  <a:gd name="csX60" fmla="*/ 12154 w 59442"/>
                  <a:gd name="csY60" fmla="*/ 145737 h 156532"/>
                  <a:gd name="csX61" fmla="*/ 8424 w 59442"/>
                  <a:gd name="csY61" fmla="*/ 142019 h 156532"/>
                  <a:gd name="csX62" fmla="*/ 7525 w 59442"/>
                  <a:gd name="csY62" fmla="*/ 138526 h 156532"/>
                  <a:gd name="csX63" fmla="*/ 7604 w 59442"/>
                  <a:gd name="csY63" fmla="*/ 135897 h 156532"/>
                  <a:gd name="csX64" fmla="*/ 7311 w 59442"/>
                  <a:gd name="csY64" fmla="*/ 127877 h 156532"/>
                  <a:gd name="csX65" fmla="*/ 7424 w 59442"/>
                  <a:gd name="csY65" fmla="*/ 125260 h 156532"/>
                  <a:gd name="csX66" fmla="*/ 11725 w 59442"/>
                  <a:gd name="csY66" fmla="*/ 118172 h 156532"/>
                  <a:gd name="csX67" fmla="*/ 14410 w 59442"/>
                  <a:gd name="csY67" fmla="*/ 115666 h 156532"/>
                  <a:gd name="csX68" fmla="*/ 21801 w 59442"/>
                  <a:gd name="csY68" fmla="*/ 111375 h 156532"/>
                  <a:gd name="csX69" fmla="*/ 31383 w 59442"/>
                  <a:gd name="csY69" fmla="*/ 103557 h 156532"/>
                  <a:gd name="csX70" fmla="*/ 32730 w 59442"/>
                  <a:gd name="csY70" fmla="*/ 98828 h 156532"/>
                  <a:gd name="csX71" fmla="*/ 39391 w 59442"/>
                  <a:gd name="csY71" fmla="*/ 94998 h 156532"/>
                  <a:gd name="csX72" fmla="*/ 39638 w 59442"/>
                  <a:gd name="csY72" fmla="*/ 94841 h 156532"/>
                  <a:gd name="csX73" fmla="*/ 42963 w 59442"/>
                  <a:gd name="csY73" fmla="*/ 92752 h 156532"/>
                  <a:gd name="csX74" fmla="*/ 47232 w 59442"/>
                  <a:gd name="csY74" fmla="*/ 90887 h 156532"/>
                  <a:gd name="csX75" fmla="*/ 49411 w 59442"/>
                  <a:gd name="csY75" fmla="*/ 89809 h 156532"/>
                  <a:gd name="csX76" fmla="*/ 52882 w 59442"/>
                  <a:gd name="csY76" fmla="*/ 88405 h 156532"/>
                  <a:gd name="csX77" fmla="*/ 53635 w 59442"/>
                  <a:gd name="csY77" fmla="*/ 88045 h 156532"/>
                  <a:gd name="csX78" fmla="*/ 59442 w 59442"/>
                  <a:gd name="csY78" fmla="*/ 80653 h 156532"/>
                  <a:gd name="csX79" fmla="*/ 50515 w 59442"/>
                  <a:gd name="csY79" fmla="*/ 67836 h 1565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</a:cxnLst>
                <a:rect l="l" t="t" r="r" b="b"/>
                <a:pathLst>
                  <a:path w="59442" h="156532">
                    <a:moveTo>
                      <a:pt x="50515" y="67836"/>
                    </a:moveTo>
                    <a:lnTo>
                      <a:pt x="50301" y="67566"/>
                    </a:lnTo>
                    <a:cubicBezTo>
                      <a:pt x="49312" y="66387"/>
                      <a:pt x="48123" y="64915"/>
                      <a:pt x="47550" y="64140"/>
                    </a:cubicBezTo>
                    <a:cubicBezTo>
                      <a:pt x="47528" y="64005"/>
                      <a:pt x="47515" y="63847"/>
                      <a:pt x="47493" y="63679"/>
                    </a:cubicBezTo>
                    <a:cubicBezTo>
                      <a:pt x="47370" y="62623"/>
                      <a:pt x="47157" y="60848"/>
                      <a:pt x="47157" y="59658"/>
                    </a:cubicBezTo>
                    <a:cubicBezTo>
                      <a:pt x="47157" y="58356"/>
                      <a:pt x="47909" y="56210"/>
                      <a:pt x="48786" y="53727"/>
                    </a:cubicBezTo>
                    <a:lnTo>
                      <a:pt x="49044" y="52998"/>
                    </a:lnTo>
                    <a:cubicBezTo>
                      <a:pt x="50212" y="49651"/>
                      <a:pt x="50112" y="46281"/>
                      <a:pt x="50066" y="44472"/>
                    </a:cubicBezTo>
                    <a:cubicBezTo>
                      <a:pt x="50055" y="44202"/>
                      <a:pt x="50043" y="43966"/>
                      <a:pt x="50043" y="43775"/>
                    </a:cubicBezTo>
                    <a:cubicBezTo>
                      <a:pt x="50043" y="42640"/>
                      <a:pt x="49707" y="40978"/>
                      <a:pt x="49179" y="38586"/>
                    </a:cubicBezTo>
                    <a:cubicBezTo>
                      <a:pt x="49055" y="38013"/>
                      <a:pt x="48898" y="37272"/>
                      <a:pt x="48808" y="36822"/>
                    </a:cubicBezTo>
                    <a:cubicBezTo>
                      <a:pt x="49179" y="35474"/>
                      <a:pt x="50437" y="31913"/>
                      <a:pt x="50852" y="30981"/>
                    </a:cubicBezTo>
                    <a:cubicBezTo>
                      <a:pt x="50863" y="30959"/>
                      <a:pt x="50863" y="30946"/>
                      <a:pt x="50874" y="30924"/>
                    </a:cubicBezTo>
                    <a:cubicBezTo>
                      <a:pt x="51178" y="30384"/>
                      <a:pt x="51942" y="28734"/>
                      <a:pt x="54896" y="21769"/>
                    </a:cubicBezTo>
                    <a:lnTo>
                      <a:pt x="58704" y="9649"/>
                    </a:lnTo>
                    <a:lnTo>
                      <a:pt x="57547" y="5504"/>
                    </a:lnTo>
                    <a:lnTo>
                      <a:pt x="57649" y="5100"/>
                    </a:lnTo>
                    <a:lnTo>
                      <a:pt x="58458" y="1685"/>
                    </a:lnTo>
                    <a:lnTo>
                      <a:pt x="51347" y="0"/>
                    </a:lnTo>
                    <a:lnTo>
                      <a:pt x="50370" y="4134"/>
                    </a:lnTo>
                    <a:lnTo>
                      <a:pt x="50010" y="5650"/>
                    </a:lnTo>
                    <a:lnTo>
                      <a:pt x="51089" y="9536"/>
                    </a:lnTo>
                    <a:lnTo>
                      <a:pt x="48100" y="19084"/>
                    </a:lnTo>
                    <a:cubicBezTo>
                      <a:pt x="46663" y="22499"/>
                      <a:pt x="45023" y="26274"/>
                      <a:pt x="44574" y="27228"/>
                    </a:cubicBezTo>
                    <a:cubicBezTo>
                      <a:pt x="44608" y="27194"/>
                      <a:pt x="44630" y="27161"/>
                      <a:pt x="44641" y="27138"/>
                    </a:cubicBezTo>
                    <a:cubicBezTo>
                      <a:pt x="44090" y="27980"/>
                      <a:pt x="41462" y="34933"/>
                      <a:pt x="41462" y="36708"/>
                    </a:cubicBezTo>
                    <a:cubicBezTo>
                      <a:pt x="41462" y="37416"/>
                      <a:pt x="41631" y="38224"/>
                      <a:pt x="42046" y="40135"/>
                    </a:cubicBezTo>
                    <a:cubicBezTo>
                      <a:pt x="42282" y="41213"/>
                      <a:pt x="42720" y="43224"/>
                      <a:pt x="42742" y="43774"/>
                    </a:cubicBezTo>
                    <a:cubicBezTo>
                      <a:pt x="42742" y="44021"/>
                      <a:pt x="42753" y="44336"/>
                      <a:pt x="42765" y="44683"/>
                    </a:cubicBezTo>
                    <a:cubicBezTo>
                      <a:pt x="42810" y="46212"/>
                      <a:pt x="42877" y="48514"/>
                      <a:pt x="42146" y="50592"/>
                    </a:cubicBezTo>
                    <a:lnTo>
                      <a:pt x="41899" y="51300"/>
                    </a:lnTo>
                    <a:cubicBezTo>
                      <a:pt x="40799" y="54412"/>
                      <a:pt x="39855" y="57107"/>
                      <a:pt x="39855" y="59657"/>
                    </a:cubicBezTo>
                    <a:cubicBezTo>
                      <a:pt x="39855" y="61286"/>
                      <a:pt x="40091" y="63240"/>
                      <a:pt x="40248" y="64544"/>
                    </a:cubicBezTo>
                    <a:cubicBezTo>
                      <a:pt x="40282" y="64903"/>
                      <a:pt x="40326" y="65195"/>
                      <a:pt x="40338" y="65375"/>
                    </a:cubicBezTo>
                    <a:cubicBezTo>
                      <a:pt x="40349" y="66599"/>
                      <a:pt x="40607" y="67397"/>
                      <a:pt x="44618" y="72148"/>
                    </a:cubicBezTo>
                    <a:lnTo>
                      <a:pt x="50358" y="80393"/>
                    </a:lnTo>
                    <a:lnTo>
                      <a:pt x="48954" y="82179"/>
                    </a:lnTo>
                    <a:cubicBezTo>
                      <a:pt x="48335" y="82459"/>
                      <a:pt x="47741" y="82695"/>
                      <a:pt x="47516" y="82752"/>
                    </a:cubicBezTo>
                    <a:cubicBezTo>
                      <a:pt x="46707" y="82954"/>
                      <a:pt x="45776" y="83426"/>
                      <a:pt x="43899" y="84381"/>
                    </a:cubicBezTo>
                    <a:cubicBezTo>
                      <a:pt x="43192" y="84752"/>
                      <a:pt x="42046" y="85336"/>
                      <a:pt x="41507" y="85572"/>
                    </a:cubicBezTo>
                    <a:cubicBezTo>
                      <a:pt x="40654" y="85696"/>
                      <a:pt x="39250" y="86258"/>
                      <a:pt x="35621" y="88740"/>
                    </a:cubicBezTo>
                    <a:lnTo>
                      <a:pt x="26521" y="93975"/>
                    </a:lnTo>
                    <a:lnTo>
                      <a:pt x="24983" y="99367"/>
                    </a:lnTo>
                    <a:lnTo>
                      <a:pt x="17917" y="105186"/>
                    </a:lnTo>
                    <a:cubicBezTo>
                      <a:pt x="16827" y="105815"/>
                      <a:pt x="12772" y="108129"/>
                      <a:pt x="10660" y="109399"/>
                    </a:cubicBezTo>
                    <a:cubicBezTo>
                      <a:pt x="7549" y="111263"/>
                      <a:pt x="6223" y="113262"/>
                      <a:pt x="5650" y="114116"/>
                    </a:cubicBezTo>
                    <a:cubicBezTo>
                      <a:pt x="5144" y="114869"/>
                      <a:pt x="1472" y="120991"/>
                      <a:pt x="741" y="122204"/>
                    </a:cubicBezTo>
                    <a:lnTo>
                      <a:pt x="325" y="122890"/>
                    </a:lnTo>
                    <a:lnTo>
                      <a:pt x="247" y="123687"/>
                    </a:lnTo>
                    <a:cubicBezTo>
                      <a:pt x="-214" y="127810"/>
                      <a:pt x="45" y="129505"/>
                      <a:pt x="416" y="130403"/>
                    </a:cubicBezTo>
                    <a:cubicBezTo>
                      <a:pt x="483" y="131471"/>
                      <a:pt x="370" y="134111"/>
                      <a:pt x="314" y="135594"/>
                    </a:cubicBezTo>
                    <a:cubicBezTo>
                      <a:pt x="258" y="136785"/>
                      <a:pt x="225" y="137851"/>
                      <a:pt x="225" y="138526"/>
                    </a:cubicBezTo>
                    <a:cubicBezTo>
                      <a:pt x="225" y="141301"/>
                      <a:pt x="1674" y="144827"/>
                      <a:pt x="1954" y="145502"/>
                    </a:cubicBezTo>
                    <a:lnTo>
                      <a:pt x="2235" y="146153"/>
                    </a:lnTo>
                    <a:lnTo>
                      <a:pt x="7627" y="151545"/>
                    </a:lnTo>
                    <a:lnTo>
                      <a:pt x="11266" y="153713"/>
                    </a:lnTo>
                    <a:lnTo>
                      <a:pt x="12277" y="154319"/>
                    </a:lnTo>
                    <a:lnTo>
                      <a:pt x="12277" y="156533"/>
                    </a:lnTo>
                    <a:lnTo>
                      <a:pt x="19579" y="156533"/>
                    </a:lnTo>
                    <a:lnTo>
                      <a:pt x="19579" y="150175"/>
                    </a:lnTo>
                    <a:lnTo>
                      <a:pt x="12154" y="145737"/>
                    </a:lnTo>
                    <a:lnTo>
                      <a:pt x="8424" y="142019"/>
                    </a:lnTo>
                    <a:cubicBezTo>
                      <a:pt x="7986" y="140862"/>
                      <a:pt x="7525" y="139289"/>
                      <a:pt x="7525" y="138526"/>
                    </a:cubicBezTo>
                    <a:cubicBezTo>
                      <a:pt x="7525" y="137931"/>
                      <a:pt x="7560" y="136965"/>
                      <a:pt x="7604" y="135897"/>
                    </a:cubicBezTo>
                    <a:cubicBezTo>
                      <a:pt x="7806" y="131045"/>
                      <a:pt x="7817" y="129157"/>
                      <a:pt x="7311" y="127877"/>
                    </a:cubicBezTo>
                    <a:cubicBezTo>
                      <a:pt x="7289" y="127349"/>
                      <a:pt x="7335" y="126304"/>
                      <a:pt x="7424" y="125260"/>
                    </a:cubicBezTo>
                    <a:cubicBezTo>
                      <a:pt x="9367" y="122024"/>
                      <a:pt x="11434" y="118599"/>
                      <a:pt x="11725" y="118172"/>
                    </a:cubicBezTo>
                    <a:cubicBezTo>
                      <a:pt x="12097" y="117610"/>
                      <a:pt x="12714" y="116688"/>
                      <a:pt x="14410" y="115666"/>
                    </a:cubicBezTo>
                    <a:cubicBezTo>
                      <a:pt x="16758" y="114251"/>
                      <a:pt x="21757" y="111397"/>
                      <a:pt x="21801" y="111375"/>
                    </a:cubicBezTo>
                    <a:lnTo>
                      <a:pt x="31383" y="103557"/>
                    </a:lnTo>
                    <a:lnTo>
                      <a:pt x="32730" y="98828"/>
                    </a:lnTo>
                    <a:lnTo>
                      <a:pt x="39391" y="94998"/>
                    </a:lnTo>
                    <a:lnTo>
                      <a:pt x="39638" y="94841"/>
                    </a:lnTo>
                    <a:cubicBezTo>
                      <a:pt x="40897" y="93976"/>
                      <a:pt x="42346" y="93066"/>
                      <a:pt x="42963" y="92752"/>
                    </a:cubicBezTo>
                    <a:cubicBezTo>
                      <a:pt x="43918" y="92560"/>
                      <a:pt x="45042" y="92011"/>
                      <a:pt x="47232" y="90887"/>
                    </a:cubicBezTo>
                    <a:cubicBezTo>
                      <a:pt x="47950" y="90516"/>
                      <a:pt x="49029" y="89965"/>
                      <a:pt x="49411" y="89809"/>
                    </a:cubicBezTo>
                    <a:cubicBezTo>
                      <a:pt x="50647" y="89472"/>
                      <a:pt x="52366" y="88663"/>
                      <a:pt x="52882" y="88405"/>
                    </a:cubicBezTo>
                    <a:lnTo>
                      <a:pt x="53635" y="88045"/>
                    </a:lnTo>
                    <a:lnTo>
                      <a:pt x="59442" y="80653"/>
                    </a:lnTo>
                    <a:lnTo>
                      <a:pt x="50515" y="67836"/>
                    </a:lnTo>
                    <a:close/>
                  </a:path>
                </a:pathLst>
              </a:custGeom>
              <a:solidFill>
                <a:srgbClr val="FFFFFF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it-IT"/>
                </a:defPPr>
                <a:lvl1pPr marL="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72425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4485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1727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8969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6212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3454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06973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79398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t-IT" sz="1620"/>
              </a:p>
            </p:txBody>
          </p:sp>
          <p:sp>
            <p:nvSpPr>
              <p:cNvPr id="84" name="Figura a mano libera: forma 83">
                <a:extLst>
                  <a:ext uri="{FF2B5EF4-FFF2-40B4-BE49-F238E27FC236}">
                    <a16:creationId xmlns:a16="http://schemas.microsoft.com/office/drawing/2014/main" id="{57DC374E-D685-8084-975F-BDDF035E1546}"/>
                  </a:ext>
                </a:extLst>
              </p:cNvPr>
              <p:cNvSpPr/>
              <p:nvPr/>
            </p:nvSpPr>
            <p:spPr>
              <a:xfrm>
                <a:off x="9198041" y="2220033"/>
                <a:ext cx="146425" cy="82228"/>
              </a:xfrm>
              <a:custGeom>
                <a:avLst/>
                <a:gdLst>
                  <a:gd name="csX0" fmla="*/ 144379 w 146425"/>
                  <a:gd name="csY0" fmla="*/ 0 h 82228"/>
                  <a:gd name="csX1" fmla="*/ 142582 w 146425"/>
                  <a:gd name="csY1" fmla="*/ 0 h 82228"/>
                  <a:gd name="csX2" fmla="*/ 135876 w 146425"/>
                  <a:gd name="csY2" fmla="*/ 2404 h 82228"/>
                  <a:gd name="csX3" fmla="*/ 126777 w 146425"/>
                  <a:gd name="csY3" fmla="*/ 4674 h 82228"/>
                  <a:gd name="csX4" fmla="*/ 117758 w 146425"/>
                  <a:gd name="csY4" fmla="*/ 7224 h 82228"/>
                  <a:gd name="csX5" fmla="*/ 117600 w 146425"/>
                  <a:gd name="csY5" fmla="*/ 7280 h 82228"/>
                  <a:gd name="csX6" fmla="*/ 110051 w 146425"/>
                  <a:gd name="csY6" fmla="*/ 9842 h 82228"/>
                  <a:gd name="csX7" fmla="*/ 97896 w 146425"/>
                  <a:gd name="csY7" fmla="*/ 14380 h 82228"/>
                  <a:gd name="csX8" fmla="*/ 97312 w 146425"/>
                  <a:gd name="csY8" fmla="*/ 14616 h 82228"/>
                  <a:gd name="csX9" fmla="*/ 93797 w 146425"/>
                  <a:gd name="csY9" fmla="*/ 17694 h 82228"/>
                  <a:gd name="csX10" fmla="*/ 91034 w 146425"/>
                  <a:gd name="csY10" fmla="*/ 22614 h 82228"/>
                  <a:gd name="csX11" fmla="*/ 85710 w 146425"/>
                  <a:gd name="csY11" fmla="*/ 26209 h 82228"/>
                  <a:gd name="csX12" fmla="*/ 80026 w 146425"/>
                  <a:gd name="csY12" fmla="*/ 28264 h 82228"/>
                  <a:gd name="csX13" fmla="*/ 75736 w 146425"/>
                  <a:gd name="csY13" fmla="*/ 28971 h 82228"/>
                  <a:gd name="csX14" fmla="*/ 65806 w 146425"/>
                  <a:gd name="csY14" fmla="*/ 28971 h 82228"/>
                  <a:gd name="csX15" fmla="*/ 65187 w 146425"/>
                  <a:gd name="csY15" fmla="*/ 29208 h 82228"/>
                  <a:gd name="csX16" fmla="*/ 60312 w 146425"/>
                  <a:gd name="csY16" fmla="*/ 30781 h 82228"/>
                  <a:gd name="csX17" fmla="*/ 57469 w 146425"/>
                  <a:gd name="csY17" fmla="*/ 30736 h 82228"/>
                  <a:gd name="csX18" fmla="*/ 54448 w 146425"/>
                  <a:gd name="csY18" fmla="*/ 29332 h 82228"/>
                  <a:gd name="csX19" fmla="*/ 53706 w 146425"/>
                  <a:gd name="csY19" fmla="*/ 28973 h 82228"/>
                  <a:gd name="csX20" fmla="*/ 48247 w 146425"/>
                  <a:gd name="csY20" fmla="*/ 28973 h 82228"/>
                  <a:gd name="csX21" fmla="*/ 47258 w 146425"/>
                  <a:gd name="csY21" fmla="*/ 29736 h 82228"/>
                  <a:gd name="csX22" fmla="*/ 43922 w 146425"/>
                  <a:gd name="csY22" fmla="*/ 32690 h 82228"/>
                  <a:gd name="csX23" fmla="*/ 41765 w 146425"/>
                  <a:gd name="csY23" fmla="*/ 37106 h 82228"/>
                  <a:gd name="csX24" fmla="*/ 41372 w 146425"/>
                  <a:gd name="csY24" fmla="*/ 38071 h 82228"/>
                  <a:gd name="csX25" fmla="*/ 40843 w 146425"/>
                  <a:gd name="csY25" fmla="*/ 41823 h 82228"/>
                  <a:gd name="csX26" fmla="*/ 37922 w 146425"/>
                  <a:gd name="csY26" fmla="*/ 48743 h 82228"/>
                  <a:gd name="csX27" fmla="*/ 36687 w 146425"/>
                  <a:gd name="csY27" fmla="*/ 51305 h 82228"/>
                  <a:gd name="csX28" fmla="*/ 35170 w 146425"/>
                  <a:gd name="csY28" fmla="*/ 54574 h 82228"/>
                  <a:gd name="csX29" fmla="*/ 33384 w 146425"/>
                  <a:gd name="csY29" fmla="*/ 56304 h 82228"/>
                  <a:gd name="csX30" fmla="*/ 26386 w 146425"/>
                  <a:gd name="csY30" fmla="*/ 58932 h 82228"/>
                  <a:gd name="csX31" fmla="*/ 25870 w 146425"/>
                  <a:gd name="csY31" fmla="*/ 59392 h 82228"/>
                  <a:gd name="csX32" fmla="*/ 24151 w 146425"/>
                  <a:gd name="csY32" fmla="*/ 60818 h 82228"/>
                  <a:gd name="csX33" fmla="*/ 18579 w 146425"/>
                  <a:gd name="csY33" fmla="*/ 66491 h 82228"/>
                  <a:gd name="csX34" fmla="*/ 17422 w 146425"/>
                  <a:gd name="csY34" fmla="*/ 68412 h 82228"/>
                  <a:gd name="csX35" fmla="*/ 17220 w 146425"/>
                  <a:gd name="csY35" fmla="*/ 68794 h 82228"/>
                  <a:gd name="csX36" fmla="*/ 12592 w 146425"/>
                  <a:gd name="csY36" fmla="*/ 71063 h 82228"/>
                  <a:gd name="csX37" fmla="*/ 9188 w 146425"/>
                  <a:gd name="csY37" fmla="*/ 72771 h 82228"/>
                  <a:gd name="csX38" fmla="*/ 7200 w 146425"/>
                  <a:gd name="csY38" fmla="*/ 73321 h 82228"/>
                  <a:gd name="csX39" fmla="*/ 3168 w 146425"/>
                  <a:gd name="csY39" fmla="*/ 74444 h 82228"/>
                  <a:gd name="csX40" fmla="*/ 0 w 146425"/>
                  <a:gd name="csY40" fmla="*/ 75062 h 82228"/>
                  <a:gd name="csX41" fmla="*/ 1393 w 146425"/>
                  <a:gd name="csY41" fmla="*/ 82228 h 82228"/>
                  <a:gd name="csX42" fmla="*/ 4707 w 146425"/>
                  <a:gd name="csY42" fmla="*/ 81577 h 82228"/>
                  <a:gd name="csX43" fmla="*/ 6212 w 146425"/>
                  <a:gd name="csY43" fmla="*/ 81162 h 82228"/>
                  <a:gd name="csX44" fmla="*/ 11818 w 146425"/>
                  <a:gd name="csY44" fmla="*/ 79612 h 82228"/>
                  <a:gd name="csX45" fmla="*/ 15693 w 146425"/>
                  <a:gd name="csY45" fmla="*/ 77681 h 82228"/>
                  <a:gd name="csX46" fmla="*/ 21433 w 146425"/>
                  <a:gd name="csY46" fmla="*/ 74772 h 82228"/>
                  <a:gd name="csX47" fmla="*/ 23961 w 146425"/>
                  <a:gd name="csY47" fmla="*/ 71649 h 82228"/>
                  <a:gd name="csX48" fmla="*/ 24343 w 146425"/>
                  <a:gd name="csY48" fmla="*/ 70975 h 82228"/>
                  <a:gd name="csX49" fmla="*/ 28398 w 146425"/>
                  <a:gd name="csY49" fmla="*/ 66762 h 82228"/>
                  <a:gd name="csX50" fmla="*/ 30230 w 146425"/>
                  <a:gd name="csY50" fmla="*/ 65291 h 82228"/>
                  <a:gd name="csX51" fmla="*/ 36666 w 146425"/>
                  <a:gd name="csY51" fmla="*/ 62876 h 82228"/>
                  <a:gd name="csX52" fmla="*/ 36959 w 146425"/>
                  <a:gd name="csY52" fmla="*/ 62696 h 82228"/>
                  <a:gd name="csX53" fmla="*/ 41440 w 146425"/>
                  <a:gd name="csY53" fmla="*/ 58338 h 82228"/>
                  <a:gd name="csX54" fmla="*/ 43428 w 146425"/>
                  <a:gd name="csY54" fmla="*/ 54126 h 82228"/>
                  <a:gd name="csX55" fmla="*/ 43956 w 146425"/>
                  <a:gd name="csY55" fmla="*/ 52880 h 82228"/>
                  <a:gd name="csX56" fmla="*/ 47955 w 146425"/>
                  <a:gd name="csY56" fmla="*/ 43735 h 82228"/>
                  <a:gd name="csX57" fmla="*/ 48292 w 146425"/>
                  <a:gd name="csY57" fmla="*/ 42882 h 82228"/>
                  <a:gd name="csX58" fmla="*/ 48190 w 146425"/>
                  <a:gd name="csY58" fmla="*/ 41972 h 82228"/>
                  <a:gd name="csX59" fmla="*/ 48112 w 146425"/>
                  <a:gd name="csY59" fmla="*/ 40883 h 82228"/>
                  <a:gd name="csX60" fmla="*/ 48539 w 146425"/>
                  <a:gd name="csY60" fmla="*/ 39827 h 82228"/>
                  <a:gd name="csX61" fmla="*/ 49629 w 146425"/>
                  <a:gd name="csY61" fmla="*/ 37288 h 82228"/>
                  <a:gd name="csX62" fmla="*/ 50785 w 146425"/>
                  <a:gd name="csY62" fmla="*/ 36277 h 82228"/>
                  <a:gd name="csX63" fmla="*/ 52044 w 146425"/>
                  <a:gd name="csY63" fmla="*/ 36277 h 82228"/>
                  <a:gd name="csX64" fmla="*/ 55717 w 146425"/>
                  <a:gd name="csY64" fmla="*/ 37850 h 82228"/>
                  <a:gd name="csX65" fmla="*/ 60446 w 146425"/>
                  <a:gd name="csY65" fmla="*/ 38086 h 82228"/>
                  <a:gd name="csX66" fmla="*/ 67119 w 146425"/>
                  <a:gd name="csY66" fmla="*/ 36278 h 82228"/>
                  <a:gd name="csX67" fmla="*/ 75734 w 146425"/>
                  <a:gd name="csY67" fmla="*/ 36278 h 82228"/>
                  <a:gd name="csX68" fmla="*/ 81812 w 146425"/>
                  <a:gd name="csY68" fmla="*/ 35345 h 82228"/>
                  <a:gd name="csX69" fmla="*/ 89035 w 146425"/>
                  <a:gd name="csY69" fmla="*/ 32773 h 82228"/>
                  <a:gd name="csX70" fmla="*/ 96550 w 146425"/>
                  <a:gd name="csY70" fmla="*/ 27706 h 82228"/>
                  <a:gd name="csX71" fmla="*/ 99549 w 146425"/>
                  <a:gd name="csY71" fmla="*/ 22359 h 82228"/>
                  <a:gd name="csX72" fmla="*/ 101178 w 146425"/>
                  <a:gd name="csY72" fmla="*/ 20944 h 82228"/>
                  <a:gd name="csX73" fmla="*/ 111378 w 146425"/>
                  <a:gd name="csY73" fmla="*/ 17023 h 82228"/>
                  <a:gd name="csX74" fmla="*/ 119971 w 146425"/>
                  <a:gd name="csY74" fmla="*/ 14193 h 82228"/>
                  <a:gd name="csX75" fmla="*/ 127699 w 146425"/>
                  <a:gd name="csY75" fmla="*/ 11924 h 82228"/>
                  <a:gd name="csX76" fmla="*/ 137865 w 146425"/>
                  <a:gd name="csY76" fmla="*/ 9440 h 82228"/>
                  <a:gd name="csX77" fmla="*/ 143852 w 146425"/>
                  <a:gd name="csY77" fmla="*/ 7306 h 82228"/>
                  <a:gd name="csX78" fmla="*/ 146426 w 146425"/>
                  <a:gd name="csY78" fmla="*/ 7306 h 82228"/>
                  <a:gd name="csX79" fmla="*/ 144379 w 146425"/>
                  <a:gd name="csY79" fmla="*/ 0 h 822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</a:cxnLst>
                <a:rect l="l" t="t" r="r" b="b"/>
                <a:pathLst>
                  <a:path w="146425" h="82228">
                    <a:moveTo>
                      <a:pt x="144379" y="0"/>
                    </a:moveTo>
                    <a:lnTo>
                      <a:pt x="142582" y="0"/>
                    </a:lnTo>
                    <a:lnTo>
                      <a:pt x="135876" y="2404"/>
                    </a:lnTo>
                    <a:cubicBezTo>
                      <a:pt x="132024" y="3404"/>
                      <a:pt x="127710" y="4494"/>
                      <a:pt x="126777" y="4674"/>
                    </a:cubicBezTo>
                    <a:cubicBezTo>
                      <a:pt x="126092" y="4752"/>
                      <a:pt x="124520" y="5157"/>
                      <a:pt x="117758" y="7224"/>
                    </a:cubicBezTo>
                    <a:lnTo>
                      <a:pt x="117600" y="7280"/>
                    </a:lnTo>
                    <a:cubicBezTo>
                      <a:pt x="114577" y="8347"/>
                      <a:pt x="110927" y="9594"/>
                      <a:pt x="110051" y="9842"/>
                    </a:cubicBezTo>
                    <a:cubicBezTo>
                      <a:pt x="109130" y="10011"/>
                      <a:pt x="106961" y="10786"/>
                      <a:pt x="97896" y="14380"/>
                    </a:cubicBezTo>
                    <a:lnTo>
                      <a:pt x="97312" y="14616"/>
                    </a:lnTo>
                    <a:lnTo>
                      <a:pt x="93797" y="17694"/>
                    </a:lnTo>
                    <a:lnTo>
                      <a:pt x="91034" y="22614"/>
                    </a:lnTo>
                    <a:lnTo>
                      <a:pt x="85710" y="26209"/>
                    </a:lnTo>
                    <a:lnTo>
                      <a:pt x="80026" y="28264"/>
                    </a:lnTo>
                    <a:cubicBezTo>
                      <a:pt x="78229" y="28646"/>
                      <a:pt x="76274" y="28971"/>
                      <a:pt x="75736" y="28971"/>
                    </a:cubicBezTo>
                    <a:lnTo>
                      <a:pt x="65806" y="28971"/>
                    </a:lnTo>
                    <a:lnTo>
                      <a:pt x="65187" y="29208"/>
                    </a:lnTo>
                    <a:cubicBezTo>
                      <a:pt x="63221" y="29937"/>
                      <a:pt x="60997" y="30657"/>
                      <a:pt x="60312" y="30781"/>
                    </a:cubicBezTo>
                    <a:cubicBezTo>
                      <a:pt x="59626" y="30781"/>
                      <a:pt x="58155" y="30770"/>
                      <a:pt x="57469" y="30736"/>
                    </a:cubicBezTo>
                    <a:cubicBezTo>
                      <a:pt x="56874" y="30478"/>
                      <a:pt x="55538" y="29860"/>
                      <a:pt x="54448" y="29332"/>
                    </a:cubicBezTo>
                    <a:lnTo>
                      <a:pt x="53706" y="28973"/>
                    </a:lnTo>
                    <a:lnTo>
                      <a:pt x="48247" y="28973"/>
                    </a:lnTo>
                    <a:lnTo>
                      <a:pt x="47258" y="29736"/>
                    </a:lnTo>
                    <a:cubicBezTo>
                      <a:pt x="46337" y="30455"/>
                      <a:pt x="44674" y="31803"/>
                      <a:pt x="43922" y="32690"/>
                    </a:cubicBezTo>
                    <a:cubicBezTo>
                      <a:pt x="43247" y="33510"/>
                      <a:pt x="42720" y="34724"/>
                      <a:pt x="41765" y="37106"/>
                    </a:cubicBezTo>
                    <a:cubicBezTo>
                      <a:pt x="41608" y="37499"/>
                      <a:pt x="41461" y="37846"/>
                      <a:pt x="41372" y="38071"/>
                    </a:cubicBezTo>
                    <a:cubicBezTo>
                      <a:pt x="40923" y="38846"/>
                      <a:pt x="40697" y="39824"/>
                      <a:pt x="40843" y="41823"/>
                    </a:cubicBezTo>
                    <a:cubicBezTo>
                      <a:pt x="39675" y="44721"/>
                      <a:pt x="38350" y="47878"/>
                      <a:pt x="37922" y="48743"/>
                    </a:cubicBezTo>
                    <a:cubicBezTo>
                      <a:pt x="37518" y="49316"/>
                      <a:pt x="37215" y="50057"/>
                      <a:pt x="36687" y="51305"/>
                    </a:cubicBezTo>
                    <a:cubicBezTo>
                      <a:pt x="36249" y="52350"/>
                      <a:pt x="35642" y="53799"/>
                      <a:pt x="35170" y="54574"/>
                    </a:cubicBezTo>
                    <a:cubicBezTo>
                      <a:pt x="34789" y="55225"/>
                      <a:pt x="33912" y="55933"/>
                      <a:pt x="33384" y="56304"/>
                    </a:cubicBezTo>
                    <a:lnTo>
                      <a:pt x="26386" y="58932"/>
                    </a:lnTo>
                    <a:lnTo>
                      <a:pt x="25870" y="59392"/>
                    </a:lnTo>
                    <a:cubicBezTo>
                      <a:pt x="25465" y="59763"/>
                      <a:pt x="24634" y="60471"/>
                      <a:pt x="24151" y="60818"/>
                    </a:cubicBezTo>
                    <a:cubicBezTo>
                      <a:pt x="22870" y="61739"/>
                      <a:pt x="19478" y="65334"/>
                      <a:pt x="18579" y="66491"/>
                    </a:cubicBezTo>
                    <a:cubicBezTo>
                      <a:pt x="18017" y="67210"/>
                      <a:pt x="17669" y="67906"/>
                      <a:pt x="17422" y="68412"/>
                    </a:cubicBezTo>
                    <a:cubicBezTo>
                      <a:pt x="17355" y="68535"/>
                      <a:pt x="17276" y="68693"/>
                      <a:pt x="17220" y="68794"/>
                    </a:cubicBezTo>
                    <a:cubicBezTo>
                      <a:pt x="16489" y="69232"/>
                      <a:pt x="14333" y="70265"/>
                      <a:pt x="12592" y="71063"/>
                    </a:cubicBezTo>
                    <a:lnTo>
                      <a:pt x="9188" y="72771"/>
                    </a:lnTo>
                    <a:lnTo>
                      <a:pt x="7200" y="73321"/>
                    </a:lnTo>
                    <a:lnTo>
                      <a:pt x="3168" y="74444"/>
                    </a:lnTo>
                    <a:lnTo>
                      <a:pt x="0" y="75062"/>
                    </a:lnTo>
                    <a:lnTo>
                      <a:pt x="1393" y="82228"/>
                    </a:lnTo>
                    <a:lnTo>
                      <a:pt x="4707" y="81577"/>
                    </a:lnTo>
                    <a:lnTo>
                      <a:pt x="6212" y="81162"/>
                    </a:lnTo>
                    <a:lnTo>
                      <a:pt x="11818" y="79612"/>
                    </a:lnTo>
                    <a:lnTo>
                      <a:pt x="15693" y="77681"/>
                    </a:lnTo>
                    <a:cubicBezTo>
                      <a:pt x="16805" y="77164"/>
                      <a:pt x="20231" y="75580"/>
                      <a:pt x="21433" y="74772"/>
                    </a:cubicBezTo>
                    <a:cubicBezTo>
                      <a:pt x="22905" y="73795"/>
                      <a:pt x="23545" y="72503"/>
                      <a:pt x="23961" y="71649"/>
                    </a:cubicBezTo>
                    <a:cubicBezTo>
                      <a:pt x="24107" y="71357"/>
                      <a:pt x="24230" y="71110"/>
                      <a:pt x="24343" y="70975"/>
                    </a:cubicBezTo>
                    <a:cubicBezTo>
                      <a:pt x="25006" y="70109"/>
                      <a:pt x="27758" y="67257"/>
                      <a:pt x="28398" y="66762"/>
                    </a:cubicBezTo>
                    <a:cubicBezTo>
                      <a:pt x="29017" y="66324"/>
                      <a:pt x="29735" y="65717"/>
                      <a:pt x="30230" y="65291"/>
                    </a:cubicBezTo>
                    <a:lnTo>
                      <a:pt x="36666" y="62876"/>
                    </a:lnTo>
                    <a:lnTo>
                      <a:pt x="36959" y="62696"/>
                    </a:lnTo>
                    <a:cubicBezTo>
                      <a:pt x="37453" y="62405"/>
                      <a:pt x="39969" y="60786"/>
                      <a:pt x="41440" y="58338"/>
                    </a:cubicBezTo>
                    <a:cubicBezTo>
                      <a:pt x="42171" y="57103"/>
                      <a:pt x="42867" y="55452"/>
                      <a:pt x="43428" y="54126"/>
                    </a:cubicBezTo>
                    <a:cubicBezTo>
                      <a:pt x="43597" y="53711"/>
                      <a:pt x="43832" y="53160"/>
                      <a:pt x="43956" y="52880"/>
                    </a:cubicBezTo>
                    <a:cubicBezTo>
                      <a:pt x="44450" y="52150"/>
                      <a:pt x="45282" y="50352"/>
                      <a:pt x="47955" y="43735"/>
                    </a:cubicBezTo>
                    <a:lnTo>
                      <a:pt x="48292" y="42882"/>
                    </a:lnTo>
                    <a:lnTo>
                      <a:pt x="48190" y="41972"/>
                    </a:lnTo>
                    <a:cubicBezTo>
                      <a:pt x="48156" y="41613"/>
                      <a:pt x="48123" y="41185"/>
                      <a:pt x="48112" y="40883"/>
                    </a:cubicBezTo>
                    <a:cubicBezTo>
                      <a:pt x="48225" y="40603"/>
                      <a:pt x="48359" y="40266"/>
                      <a:pt x="48539" y="39827"/>
                    </a:cubicBezTo>
                    <a:cubicBezTo>
                      <a:pt x="48787" y="39208"/>
                      <a:pt x="49336" y="37828"/>
                      <a:pt x="49629" y="37288"/>
                    </a:cubicBezTo>
                    <a:cubicBezTo>
                      <a:pt x="49854" y="37064"/>
                      <a:pt x="50291" y="36681"/>
                      <a:pt x="50785" y="36277"/>
                    </a:cubicBezTo>
                    <a:lnTo>
                      <a:pt x="52044" y="36277"/>
                    </a:lnTo>
                    <a:cubicBezTo>
                      <a:pt x="54941" y="37659"/>
                      <a:pt x="55425" y="37782"/>
                      <a:pt x="55717" y="37850"/>
                    </a:cubicBezTo>
                    <a:cubicBezTo>
                      <a:pt x="56447" y="38030"/>
                      <a:pt x="57425" y="38086"/>
                      <a:pt x="60446" y="38086"/>
                    </a:cubicBezTo>
                    <a:cubicBezTo>
                      <a:pt x="60896" y="38086"/>
                      <a:pt x="62210" y="38086"/>
                      <a:pt x="67119" y="36278"/>
                    </a:cubicBezTo>
                    <a:lnTo>
                      <a:pt x="75734" y="36278"/>
                    </a:lnTo>
                    <a:cubicBezTo>
                      <a:pt x="77442" y="36278"/>
                      <a:pt x="80823" y="35570"/>
                      <a:pt x="81812" y="35345"/>
                    </a:cubicBezTo>
                    <a:lnTo>
                      <a:pt x="89035" y="32773"/>
                    </a:lnTo>
                    <a:lnTo>
                      <a:pt x="96550" y="27706"/>
                    </a:lnTo>
                    <a:lnTo>
                      <a:pt x="99549" y="22359"/>
                    </a:lnTo>
                    <a:lnTo>
                      <a:pt x="101178" y="20944"/>
                    </a:lnTo>
                    <a:cubicBezTo>
                      <a:pt x="105559" y="19204"/>
                      <a:pt x="110321" y="17372"/>
                      <a:pt x="111378" y="17023"/>
                    </a:cubicBezTo>
                    <a:cubicBezTo>
                      <a:pt x="112242" y="16855"/>
                      <a:pt x="114140" y="16249"/>
                      <a:pt x="119971" y="14193"/>
                    </a:cubicBezTo>
                    <a:cubicBezTo>
                      <a:pt x="123139" y="13216"/>
                      <a:pt x="126913" y="12104"/>
                      <a:pt x="127699" y="11924"/>
                    </a:cubicBezTo>
                    <a:cubicBezTo>
                      <a:pt x="128497" y="11800"/>
                      <a:pt x="130564" y="11328"/>
                      <a:pt x="137865" y="9440"/>
                    </a:cubicBezTo>
                    <a:lnTo>
                      <a:pt x="143852" y="7306"/>
                    </a:lnTo>
                    <a:lnTo>
                      <a:pt x="146426" y="7306"/>
                    </a:lnTo>
                    <a:lnTo>
                      <a:pt x="144379" y="0"/>
                    </a:lnTo>
                    <a:close/>
                  </a:path>
                </a:pathLst>
              </a:custGeom>
              <a:solidFill>
                <a:srgbClr val="FFFFFF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it-IT"/>
                </a:defPPr>
                <a:lvl1pPr marL="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72425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4485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1727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8969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6212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3454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06973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79398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t-IT" sz="1620"/>
              </a:p>
            </p:txBody>
          </p:sp>
          <p:sp>
            <p:nvSpPr>
              <p:cNvPr id="85" name="Figura a mano libera: forma 84">
                <a:extLst>
                  <a:ext uri="{FF2B5EF4-FFF2-40B4-BE49-F238E27FC236}">
                    <a16:creationId xmlns:a16="http://schemas.microsoft.com/office/drawing/2014/main" id="{1F706AFF-44C4-78CE-C193-6F992C7A278D}"/>
                  </a:ext>
                </a:extLst>
              </p:cNvPr>
              <p:cNvSpPr/>
              <p:nvPr/>
            </p:nvSpPr>
            <p:spPr>
              <a:xfrm>
                <a:off x="8708722" y="2240305"/>
                <a:ext cx="456425" cy="167929"/>
              </a:xfrm>
              <a:custGeom>
                <a:avLst/>
                <a:gdLst>
                  <a:gd name="csX0" fmla="*/ 449879 w 456425"/>
                  <a:gd name="csY0" fmla="*/ 39488 h 167929"/>
                  <a:gd name="csX1" fmla="*/ 449092 w 456425"/>
                  <a:gd name="csY1" fmla="*/ 41072 h 167929"/>
                  <a:gd name="csX2" fmla="*/ 447677 w 456425"/>
                  <a:gd name="csY2" fmla="*/ 43958 h 167929"/>
                  <a:gd name="csX3" fmla="*/ 446139 w 456425"/>
                  <a:gd name="csY3" fmla="*/ 48709 h 167929"/>
                  <a:gd name="csX4" fmla="*/ 438938 w 456425"/>
                  <a:gd name="csY4" fmla="*/ 62066 h 167929"/>
                  <a:gd name="csX5" fmla="*/ 437534 w 456425"/>
                  <a:gd name="csY5" fmla="*/ 62931 h 167929"/>
                  <a:gd name="csX6" fmla="*/ 434097 w 456425"/>
                  <a:gd name="csY6" fmla="*/ 63897 h 167929"/>
                  <a:gd name="csX7" fmla="*/ 431007 w 456425"/>
                  <a:gd name="csY7" fmla="*/ 64784 h 167929"/>
                  <a:gd name="csX8" fmla="*/ 423347 w 456425"/>
                  <a:gd name="csY8" fmla="*/ 69278 h 167929"/>
                  <a:gd name="csX9" fmla="*/ 419640 w 456425"/>
                  <a:gd name="csY9" fmla="*/ 71839 h 167929"/>
                  <a:gd name="csX10" fmla="*/ 415304 w 456425"/>
                  <a:gd name="csY10" fmla="*/ 71435 h 167929"/>
                  <a:gd name="csX11" fmla="*/ 408722 w 456425"/>
                  <a:gd name="csY11" fmla="*/ 69503 h 167929"/>
                  <a:gd name="csX12" fmla="*/ 406217 w 456425"/>
                  <a:gd name="csY12" fmla="*/ 69020 h 167929"/>
                  <a:gd name="csX13" fmla="*/ 402903 w 456425"/>
                  <a:gd name="csY13" fmla="*/ 74535 h 167929"/>
                  <a:gd name="csX14" fmla="*/ 386121 w 456425"/>
                  <a:gd name="csY14" fmla="*/ 76950 h 167929"/>
                  <a:gd name="csX15" fmla="*/ 385526 w 456425"/>
                  <a:gd name="csY15" fmla="*/ 77298 h 167929"/>
                  <a:gd name="csX16" fmla="*/ 381268 w 456425"/>
                  <a:gd name="csY16" fmla="*/ 79387 h 167929"/>
                  <a:gd name="csX17" fmla="*/ 374977 w 456425"/>
                  <a:gd name="csY17" fmla="*/ 79387 h 167929"/>
                  <a:gd name="csX18" fmla="*/ 369406 w 456425"/>
                  <a:gd name="csY18" fmla="*/ 85891 h 167929"/>
                  <a:gd name="csX19" fmla="*/ 369406 w 456425"/>
                  <a:gd name="csY19" fmla="*/ 85913 h 167929"/>
                  <a:gd name="csX20" fmla="*/ 368148 w 456425"/>
                  <a:gd name="csY20" fmla="*/ 93001 h 167929"/>
                  <a:gd name="csX21" fmla="*/ 367856 w 456425"/>
                  <a:gd name="csY21" fmla="*/ 94574 h 167929"/>
                  <a:gd name="csX22" fmla="*/ 365914 w 456425"/>
                  <a:gd name="csY22" fmla="*/ 98168 h 167929"/>
                  <a:gd name="csX23" fmla="*/ 365879 w 456425"/>
                  <a:gd name="csY23" fmla="*/ 98202 h 167929"/>
                  <a:gd name="csX24" fmla="*/ 364475 w 456425"/>
                  <a:gd name="csY24" fmla="*/ 99988 h 167929"/>
                  <a:gd name="csX25" fmla="*/ 362151 w 456425"/>
                  <a:gd name="csY25" fmla="*/ 102931 h 167929"/>
                  <a:gd name="csX26" fmla="*/ 358197 w 456425"/>
                  <a:gd name="csY26" fmla="*/ 104211 h 167929"/>
                  <a:gd name="csX27" fmla="*/ 356254 w 456425"/>
                  <a:gd name="csY27" fmla="*/ 104739 h 167929"/>
                  <a:gd name="csX28" fmla="*/ 346717 w 456425"/>
                  <a:gd name="csY28" fmla="*/ 107435 h 167929"/>
                  <a:gd name="csX29" fmla="*/ 346222 w 456425"/>
                  <a:gd name="csY29" fmla="*/ 107581 h 167929"/>
                  <a:gd name="csX30" fmla="*/ 340875 w 456425"/>
                  <a:gd name="csY30" fmla="*/ 110861 h 167929"/>
                  <a:gd name="csX31" fmla="*/ 335023 w 456425"/>
                  <a:gd name="csY31" fmla="*/ 114299 h 167929"/>
                  <a:gd name="csX32" fmla="*/ 328226 w 456425"/>
                  <a:gd name="csY32" fmla="*/ 118309 h 167929"/>
                  <a:gd name="csX33" fmla="*/ 327440 w 456425"/>
                  <a:gd name="csY33" fmla="*/ 126419 h 167929"/>
                  <a:gd name="csX34" fmla="*/ 326620 w 456425"/>
                  <a:gd name="csY34" fmla="*/ 130002 h 167929"/>
                  <a:gd name="csX35" fmla="*/ 325385 w 456425"/>
                  <a:gd name="csY35" fmla="*/ 130720 h 167929"/>
                  <a:gd name="csX36" fmla="*/ 321184 w 456425"/>
                  <a:gd name="csY36" fmla="*/ 132899 h 167929"/>
                  <a:gd name="csX37" fmla="*/ 317521 w 456425"/>
                  <a:gd name="csY37" fmla="*/ 134977 h 167929"/>
                  <a:gd name="csX38" fmla="*/ 314679 w 456425"/>
                  <a:gd name="csY38" fmla="*/ 134933 h 167929"/>
                  <a:gd name="csX39" fmla="*/ 314410 w 456425"/>
                  <a:gd name="csY39" fmla="*/ 134360 h 167929"/>
                  <a:gd name="csX40" fmla="*/ 313758 w 456425"/>
                  <a:gd name="csY40" fmla="*/ 133113 h 167929"/>
                  <a:gd name="csX41" fmla="*/ 309457 w 456425"/>
                  <a:gd name="csY41" fmla="*/ 128687 h 167929"/>
                  <a:gd name="csX42" fmla="*/ 308445 w 456425"/>
                  <a:gd name="csY42" fmla="*/ 127845 h 167929"/>
                  <a:gd name="csX43" fmla="*/ 307131 w 456425"/>
                  <a:gd name="csY43" fmla="*/ 127845 h 167929"/>
                  <a:gd name="csX44" fmla="*/ 302728 w 456425"/>
                  <a:gd name="csY44" fmla="*/ 129731 h 167929"/>
                  <a:gd name="csX45" fmla="*/ 299155 w 456425"/>
                  <a:gd name="csY45" fmla="*/ 138605 h 167929"/>
                  <a:gd name="csX46" fmla="*/ 298965 w 456425"/>
                  <a:gd name="csY46" fmla="*/ 139751 h 167929"/>
                  <a:gd name="csX47" fmla="*/ 297875 w 456425"/>
                  <a:gd name="csY47" fmla="*/ 144457 h 167929"/>
                  <a:gd name="csX48" fmla="*/ 297335 w 456425"/>
                  <a:gd name="csY48" fmla="*/ 146974 h 167929"/>
                  <a:gd name="csX49" fmla="*/ 296369 w 456425"/>
                  <a:gd name="csY49" fmla="*/ 152310 h 167929"/>
                  <a:gd name="csX50" fmla="*/ 291426 w 456425"/>
                  <a:gd name="csY50" fmla="*/ 155557 h 167929"/>
                  <a:gd name="csX51" fmla="*/ 287169 w 456425"/>
                  <a:gd name="csY51" fmla="*/ 159039 h 167929"/>
                  <a:gd name="csX52" fmla="*/ 286618 w 456425"/>
                  <a:gd name="csY52" fmla="*/ 159601 h 167929"/>
                  <a:gd name="csX53" fmla="*/ 283405 w 456425"/>
                  <a:gd name="csY53" fmla="*/ 160455 h 167929"/>
                  <a:gd name="csX54" fmla="*/ 283349 w 456425"/>
                  <a:gd name="csY54" fmla="*/ 160466 h 167929"/>
                  <a:gd name="csX55" fmla="*/ 282765 w 456425"/>
                  <a:gd name="csY55" fmla="*/ 160051 h 167929"/>
                  <a:gd name="csX56" fmla="*/ 280495 w 456425"/>
                  <a:gd name="csY56" fmla="*/ 157737 h 167929"/>
                  <a:gd name="csX57" fmla="*/ 278203 w 456425"/>
                  <a:gd name="csY57" fmla="*/ 155434 h 167929"/>
                  <a:gd name="csX58" fmla="*/ 277192 w 456425"/>
                  <a:gd name="csY58" fmla="*/ 154356 h 167929"/>
                  <a:gd name="csX59" fmla="*/ 273475 w 456425"/>
                  <a:gd name="csY59" fmla="*/ 151424 h 167929"/>
                  <a:gd name="csX60" fmla="*/ 269408 w 456425"/>
                  <a:gd name="csY60" fmla="*/ 151940 h 167929"/>
                  <a:gd name="csX61" fmla="*/ 269094 w 456425"/>
                  <a:gd name="csY61" fmla="*/ 152031 h 167929"/>
                  <a:gd name="csX62" fmla="*/ 268318 w 456425"/>
                  <a:gd name="csY62" fmla="*/ 151740 h 167929"/>
                  <a:gd name="csX63" fmla="*/ 268970 w 456425"/>
                  <a:gd name="csY63" fmla="*/ 148381 h 167929"/>
                  <a:gd name="csX64" fmla="*/ 266678 w 456425"/>
                  <a:gd name="csY64" fmla="*/ 147089 h 167929"/>
                  <a:gd name="csX65" fmla="*/ 259163 w 456425"/>
                  <a:gd name="csY65" fmla="*/ 142674 h 167929"/>
                  <a:gd name="csX66" fmla="*/ 256748 w 456425"/>
                  <a:gd name="csY66" fmla="*/ 137270 h 167929"/>
                  <a:gd name="csX67" fmla="*/ 256748 w 456425"/>
                  <a:gd name="csY67" fmla="*/ 124734 h 167929"/>
                  <a:gd name="csX68" fmla="*/ 256254 w 456425"/>
                  <a:gd name="csY68" fmla="*/ 123892 h 167929"/>
                  <a:gd name="csX69" fmla="*/ 249480 w 456425"/>
                  <a:gd name="csY69" fmla="*/ 117500 h 167929"/>
                  <a:gd name="csX70" fmla="*/ 242571 w 456425"/>
                  <a:gd name="csY70" fmla="*/ 120510 h 167929"/>
                  <a:gd name="csX71" fmla="*/ 242313 w 456425"/>
                  <a:gd name="csY71" fmla="*/ 120667 h 167929"/>
                  <a:gd name="csX72" fmla="*/ 235360 w 456425"/>
                  <a:gd name="csY72" fmla="*/ 123858 h 167929"/>
                  <a:gd name="csX73" fmla="*/ 231586 w 456425"/>
                  <a:gd name="csY73" fmla="*/ 123296 h 167929"/>
                  <a:gd name="csX74" fmla="*/ 227474 w 456425"/>
                  <a:gd name="csY74" fmla="*/ 122105 h 167929"/>
                  <a:gd name="csX75" fmla="*/ 225317 w 456425"/>
                  <a:gd name="csY75" fmla="*/ 120488 h 167929"/>
                  <a:gd name="csX76" fmla="*/ 224250 w 456425"/>
                  <a:gd name="csY76" fmla="*/ 115545 h 167929"/>
                  <a:gd name="csX77" fmla="*/ 218948 w 456425"/>
                  <a:gd name="csY77" fmla="*/ 108086 h 167929"/>
                  <a:gd name="csX78" fmla="*/ 216948 w 456425"/>
                  <a:gd name="csY78" fmla="*/ 99100 h 167929"/>
                  <a:gd name="csX79" fmla="*/ 212645 w 456425"/>
                  <a:gd name="csY79" fmla="*/ 94797 h 167929"/>
                  <a:gd name="csX80" fmla="*/ 210163 w 456425"/>
                  <a:gd name="csY80" fmla="*/ 83013 h 167929"/>
                  <a:gd name="csX81" fmla="*/ 206051 w 456425"/>
                  <a:gd name="csY81" fmla="*/ 68849 h 167929"/>
                  <a:gd name="csX82" fmla="*/ 205815 w 456425"/>
                  <a:gd name="csY82" fmla="*/ 68062 h 167929"/>
                  <a:gd name="csX83" fmla="*/ 199333 w 456425"/>
                  <a:gd name="csY83" fmla="*/ 60738 h 167929"/>
                  <a:gd name="csX84" fmla="*/ 198793 w 456425"/>
                  <a:gd name="csY84" fmla="*/ 60434 h 167929"/>
                  <a:gd name="csX85" fmla="*/ 190267 w 456425"/>
                  <a:gd name="csY85" fmla="*/ 56593 h 167929"/>
                  <a:gd name="csX86" fmla="*/ 183236 w 456425"/>
                  <a:gd name="csY86" fmla="*/ 57884 h 167929"/>
                  <a:gd name="csX87" fmla="*/ 182438 w 456425"/>
                  <a:gd name="csY87" fmla="*/ 58052 h 167929"/>
                  <a:gd name="csX88" fmla="*/ 177776 w 456425"/>
                  <a:gd name="csY88" fmla="*/ 61602 h 167929"/>
                  <a:gd name="csX89" fmla="*/ 172171 w 456425"/>
                  <a:gd name="csY89" fmla="*/ 61400 h 167929"/>
                  <a:gd name="csX90" fmla="*/ 171923 w 456425"/>
                  <a:gd name="csY90" fmla="*/ 61422 h 167929"/>
                  <a:gd name="csX91" fmla="*/ 169172 w 456425"/>
                  <a:gd name="csY91" fmla="*/ 61804 h 167929"/>
                  <a:gd name="csX92" fmla="*/ 164566 w 456425"/>
                  <a:gd name="csY92" fmla="*/ 63725 h 167929"/>
                  <a:gd name="csX93" fmla="*/ 159478 w 456425"/>
                  <a:gd name="csY93" fmla="*/ 65982 h 167929"/>
                  <a:gd name="csX94" fmla="*/ 153614 w 456425"/>
                  <a:gd name="csY94" fmla="*/ 65375 h 167929"/>
                  <a:gd name="csX95" fmla="*/ 151030 w 456425"/>
                  <a:gd name="csY95" fmla="*/ 63882 h 167929"/>
                  <a:gd name="csX96" fmla="*/ 151007 w 456425"/>
                  <a:gd name="csY96" fmla="*/ 63871 h 167929"/>
                  <a:gd name="csX97" fmla="*/ 147591 w 456425"/>
                  <a:gd name="csY97" fmla="*/ 60557 h 167929"/>
                  <a:gd name="csX98" fmla="*/ 147120 w 456425"/>
                  <a:gd name="csY98" fmla="*/ 60086 h 167929"/>
                  <a:gd name="csX99" fmla="*/ 146513 w 456425"/>
                  <a:gd name="csY99" fmla="*/ 59805 h 167929"/>
                  <a:gd name="csX100" fmla="*/ 141526 w 456425"/>
                  <a:gd name="csY100" fmla="*/ 57491 h 167929"/>
                  <a:gd name="csX101" fmla="*/ 141515 w 456425"/>
                  <a:gd name="csY101" fmla="*/ 57480 h 167929"/>
                  <a:gd name="csX102" fmla="*/ 141459 w 456425"/>
                  <a:gd name="csY102" fmla="*/ 57458 h 167929"/>
                  <a:gd name="csX103" fmla="*/ 135448 w 456425"/>
                  <a:gd name="csY103" fmla="*/ 54492 h 167929"/>
                  <a:gd name="csX104" fmla="*/ 133842 w 456425"/>
                  <a:gd name="csY104" fmla="*/ 51897 h 167929"/>
                  <a:gd name="csX105" fmla="*/ 133820 w 456425"/>
                  <a:gd name="csY105" fmla="*/ 49583 h 167929"/>
                  <a:gd name="csX106" fmla="*/ 141166 w 456425"/>
                  <a:gd name="csY106" fmla="*/ 38496 h 167929"/>
                  <a:gd name="csX107" fmla="*/ 145367 w 456425"/>
                  <a:gd name="csY107" fmla="*/ 30791 h 167929"/>
                  <a:gd name="csX108" fmla="*/ 144289 w 456425"/>
                  <a:gd name="csY108" fmla="*/ 29005 h 167929"/>
                  <a:gd name="csX109" fmla="*/ 141649 w 456425"/>
                  <a:gd name="csY109" fmla="*/ 25253 h 167929"/>
                  <a:gd name="csX110" fmla="*/ 135415 w 456425"/>
                  <a:gd name="csY110" fmla="*/ 22119 h 167929"/>
                  <a:gd name="csX111" fmla="*/ 130977 w 456425"/>
                  <a:gd name="csY111" fmla="*/ 20893 h 167929"/>
                  <a:gd name="csX112" fmla="*/ 129068 w 456425"/>
                  <a:gd name="csY112" fmla="*/ 18703 h 167929"/>
                  <a:gd name="csX113" fmla="*/ 126855 w 456425"/>
                  <a:gd name="csY113" fmla="*/ 11918 h 167929"/>
                  <a:gd name="csX114" fmla="*/ 125069 w 456425"/>
                  <a:gd name="csY114" fmla="*/ 6852 h 167929"/>
                  <a:gd name="csX115" fmla="*/ 123821 w 456425"/>
                  <a:gd name="csY115" fmla="*/ 4269 h 167929"/>
                  <a:gd name="csX116" fmla="*/ 121754 w 456425"/>
                  <a:gd name="csY116" fmla="*/ 0 h 167929"/>
                  <a:gd name="csX117" fmla="*/ 117811 w 456425"/>
                  <a:gd name="csY117" fmla="*/ 56 h 167929"/>
                  <a:gd name="csX118" fmla="*/ 114530 w 456425"/>
                  <a:gd name="csY118" fmla="*/ 113 h 167929"/>
                  <a:gd name="csX119" fmla="*/ 104926 w 456425"/>
                  <a:gd name="csY119" fmla="*/ 158 h 167929"/>
                  <a:gd name="csX120" fmla="*/ 100994 w 456425"/>
                  <a:gd name="csY120" fmla="*/ 2506 h 167929"/>
                  <a:gd name="csX121" fmla="*/ 100028 w 456425"/>
                  <a:gd name="csY121" fmla="*/ 3314 h 167929"/>
                  <a:gd name="csX122" fmla="*/ 98478 w 456425"/>
                  <a:gd name="csY122" fmla="*/ 4561 h 167929"/>
                  <a:gd name="csX123" fmla="*/ 94974 w 456425"/>
                  <a:gd name="csY123" fmla="*/ 6560 h 167929"/>
                  <a:gd name="csX124" fmla="*/ 93098 w 456425"/>
                  <a:gd name="csY124" fmla="*/ 5100 h 167929"/>
                  <a:gd name="csX125" fmla="*/ 87189 w 456425"/>
                  <a:gd name="csY125" fmla="*/ 4796 h 167929"/>
                  <a:gd name="csX126" fmla="*/ 87178 w 456425"/>
                  <a:gd name="csY126" fmla="*/ 4807 h 167929"/>
                  <a:gd name="csX127" fmla="*/ 81562 w 456425"/>
                  <a:gd name="csY127" fmla="*/ 10469 h 167929"/>
                  <a:gd name="csX128" fmla="*/ 78181 w 456425"/>
                  <a:gd name="csY128" fmla="*/ 19366 h 167929"/>
                  <a:gd name="csX129" fmla="*/ 79046 w 456425"/>
                  <a:gd name="csY129" fmla="*/ 24151 h 167929"/>
                  <a:gd name="csX130" fmla="*/ 83888 w 456425"/>
                  <a:gd name="csY130" fmla="*/ 28846 h 167929"/>
                  <a:gd name="csX131" fmla="*/ 84955 w 456425"/>
                  <a:gd name="csY131" fmla="*/ 29553 h 167929"/>
                  <a:gd name="csX132" fmla="*/ 86235 w 456425"/>
                  <a:gd name="csY132" fmla="*/ 30519 h 167929"/>
                  <a:gd name="csX133" fmla="*/ 90751 w 456425"/>
                  <a:gd name="csY133" fmla="*/ 34047 h 167929"/>
                  <a:gd name="csX134" fmla="*/ 95009 w 456425"/>
                  <a:gd name="csY134" fmla="*/ 36844 h 167929"/>
                  <a:gd name="csX135" fmla="*/ 94549 w 456425"/>
                  <a:gd name="csY135" fmla="*/ 42551 h 167929"/>
                  <a:gd name="csX136" fmla="*/ 90696 w 456425"/>
                  <a:gd name="csY136" fmla="*/ 44662 h 167929"/>
                  <a:gd name="csX137" fmla="*/ 86484 w 456425"/>
                  <a:gd name="csY137" fmla="*/ 48864 h 167929"/>
                  <a:gd name="csX138" fmla="*/ 85428 w 456425"/>
                  <a:gd name="csY138" fmla="*/ 50392 h 167929"/>
                  <a:gd name="csX139" fmla="*/ 89685 w 456425"/>
                  <a:gd name="csY139" fmla="*/ 62624 h 167929"/>
                  <a:gd name="csX140" fmla="*/ 89685 w 456425"/>
                  <a:gd name="csY140" fmla="*/ 68836 h 167929"/>
                  <a:gd name="csX141" fmla="*/ 88348 w 456425"/>
                  <a:gd name="csY141" fmla="*/ 70420 h 167929"/>
                  <a:gd name="csX142" fmla="*/ 82148 w 456425"/>
                  <a:gd name="csY142" fmla="*/ 73823 h 167929"/>
                  <a:gd name="csX143" fmla="*/ 75666 w 456425"/>
                  <a:gd name="csY143" fmla="*/ 78193 h 167929"/>
                  <a:gd name="csX144" fmla="*/ 74340 w 456425"/>
                  <a:gd name="csY144" fmla="*/ 79226 h 167929"/>
                  <a:gd name="csX145" fmla="*/ 71745 w 456425"/>
                  <a:gd name="csY145" fmla="*/ 80866 h 167929"/>
                  <a:gd name="csX146" fmla="*/ 67622 w 456425"/>
                  <a:gd name="csY146" fmla="*/ 83484 h 167929"/>
                  <a:gd name="csX147" fmla="*/ 58535 w 456425"/>
                  <a:gd name="csY147" fmla="*/ 88741 h 167929"/>
                  <a:gd name="csX148" fmla="*/ 57984 w 456425"/>
                  <a:gd name="csY148" fmla="*/ 89078 h 167929"/>
                  <a:gd name="csX149" fmla="*/ 55085 w 456425"/>
                  <a:gd name="csY149" fmla="*/ 92740 h 167929"/>
                  <a:gd name="csX150" fmla="*/ 48054 w 456425"/>
                  <a:gd name="csY150" fmla="*/ 95885 h 167929"/>
                  <a:gd name="csX151" fmla="*/ 37764 w 456425"/>
                  <a:gd name="csY151" fmla="*/ 103018 h 167929"/>
                  <a:gd name="csX152" fmla="*/ 35663 w 456425"/>
                  <a:gd name="csY152" fmla="*/ 106805 h 167929"/>
                  <a:gd name="csX153" fmla="*/ 32282 w 456425"/>
                  <a:gd name="csY153" fmla="*/ 111668 h 167929"/>
                  <a:gd name="csX154" fmla="*/ 31305 w 456425"/>
                  <a:gd name="csY154" fmla="*/ 115004 h 167929"/>
                  <a:gd name="csX155" fmla="*/ 34338 w 456425"/>
                  <a:gd name="csY155" fmla="*/ 119127 h 167929"/>
                  <a:gd name="csX156" fmla="*/ 34562 w 456425"/>
                  <a:gd name="csY156" fmla="*/ 119272 h 167929"/>
                  <a:gd name="csX157" fmla="*/ 40515 w 456425"/>
                  <a:gd name="csY157" fmla="*/ 123721 h 167929"/>
                  <a:gd name="csX158" fmla="*/ 44493 w 456425"/>
                  <a:gd name="csY158" fmla="*/ 126800 h 167929"/>
                  <a:gd name="csX159" fmla="*/ 46122 w 456425"/>
                  <a:gd name="csY159" fmla="*/ 130428 h 167929"/>
                  <a:gd name="csX160" fmla="*/ 45627 w 456425"/>
                  <a:gd name="csY160" fmla="*/ 135696 h 167929"/>
                  <a:gd name="csX161" fmla="*/ 44538 w 456425"/>
                  <a:gd name="csY161" fmla="*/ 138157 h 167929"/>
                  <a:gd name="csX162" fmla="*/ 43505 w 456425"/>
                  <a:gd name="csY162" fmla="*/ 138157 h 167929"/>
                  <a:gd name="csX163" fmla="*/ 38765 w 456425"/>
                  <a:gd name="csY163" fmla="*/ 138090 h 167929"/>
                  <a:gd name="csX164" fmla="*/ 34777 w 456425"/>
                  <a:gd name="csY164" fmla="*/ 138135 h 167929"/>
                  <a:gd name="csX165" fmla="*/ 24970 w 456425"/>
                  <a:gd name="csY165" fmla="*/ 138820 h 167929"/>
                  <a:gd name="csX166" fmla="*/ 17950 w 456425"/>
                  <a:gd name="csY166" fmla="*/ 138798 h 167929"/>
                  <a:gd name="csX167" fmla="*/ 16467 w 456425"/>
                  <a:gd name="csY167" fmla="*/ 138753 h 167929"/>
                  <a:gd name="csX168" fmla="*/ 10940 w 456425"/>
                  <a:gd name="csY168" fmla="*/ 141235 h 167929"/>
                  <a:gd name="csX169" fmla="*/ 10311 w 456425"/>
                  <a:gd name="csY169" fmla="*/ 141696 h 167929"/>
                  <a:gd name="csX170" fmla="*/ 7031 w 456425"/>
                  <a:gd name="csY170" fmla="*/ 147515 h 167929"/>
                  <a:gd name="csX171" fmla="*/ 3707 w 456425"/>
                  <a:gd name="csY171" fmla="*/ 154480 h 167929"/>
                  <a:gd name="csX172" fmla="*/ 1303 w 456425"/>
                  <a:gd name="csY172" fmla="*/ 161647 h 167929"/>
                  <a:gd name="csX173" fmla="*/ 0 w 456425"/>
                  <a:gd name="csY173" fmla="*/ 165521 h 167929"/>
                  <a:gd name="csX174" fmla="*/ 6920 w 456425"/>
                  <a:gd name="csY174" fmla="*/ 167835 h 167929"/>
                  <a:gd name="csX175" fmla="*/ 8235 w 456425"/>
                  <a:gd name="csY175" fmla="*/ 163903 h 167929"/>
                  <a:gd name="csX176" fmla="*/ 10403 w 456425"/>
                  <a:gd name="csY176" fmla="*/ 157410 h 167929"/>
                  <a:gd name="csX177" fmla="*/ 13458 w 456425"/>
                  <a:gd name="csY177" fmla="*/ 150985 h 167929"/>
                  <a:gd name="csX178" fmla="*/ 15873 w 456425"/>
                  <a:gd name="csY178" fmla="*/ 146694 h 167929"/>
                  <a:gd name="csX179" fmla="*/ 16918 w 456425"/>
                  <a:gd name="csY179" fmla="*/ 146065 h 167929"/>
                  <a:gd name="csX180" fmla="*/ 17714 w 456425"/>
                  <a:gd name="csY180" fmla="*/ 146099 h 167929"/>
                  <a:gd name="csX181" fmla="*/ 26275 w 456425"/>
                  <a:gd name="csY181" fmla="*/ 145997 h 167929"/>
                  <a:gd name="csX182" fmla="*/ 34115 w 456425"/>
                  <a:gd name="csY182" fmla="*/ 145403 h 167929"/>
                  <a:gd name="csX183" fmla="*/ 38979 w 456425"/>
                  <a:gd name="csY183" fmla="*/ 145392 h 167929"/>
                  <a:gd name="csX184" fmla="*/ 42214 w 456425"/>
                  <a:gd name="csY184" fmla="*/ 145346 h 167929"/>
                  <a:gd name="csX185" fmla="*/ 47247 w 456425"/>
                  <a:gd name="csY185" fmla="*/ 145324 h 167929"/>
                  <a:gd name="csX186" fmla="*/ 49415 w 456425"/>
                  <a:gd name="csY186" fmla="*/ 145155 h 167929"/>
                  <a:gd name="csX187" fmla="*/ 52785 w 456425"/>
                  <a:gd name="csY187" fmla="*/ 137573 h 167929"/>
                  <a:gd name="csX188" fmla="*/ 53583 w 456425"/>
                  <a:gd name="csY188" fmla="*/ 129036 h 167929"/>
                  <a:gd name="csX189" fmla="*/ 53122 w 456425"/>
                  <a:gd name="csY189" fmla="*/ 128103 h 167929"/>
                  <a:gd name="csX190" fmla="*/ 51314 w 456425"/>
                  <a:gd name="csY190" fmla="*/ 124216 h 167929"/>
                  <a:gd name="csX191" fmla="*/ 44765 w 456425"/>
                  <a:gd name="csY191" fmla="*/ 117779 h 167929"/>
                  <a:gd name="csX192" fmla="*/ 39609 w 456425"/>
                  <a:gd name="csY192" fmla="*/ 113983 h 167929"/>
                  <a:gd name="csX193" fmla="*/ 41822 w 456425"/>
                  <a:gd name="csY193" fmla="*/ 110736 h 167929"/>
                  <a:gd name="csX194" fmla="*/ 43328 w 456425"/>
                  <a:gd name="csY194" fmla="*/ 108052 h 167929"/>
                  <a:gd name="csX195" fmla="*/ 51652 w 456425"/>
                  <a:gd name="csY195" fmla="*/ 102278 h 167929"/>
                  <a:gd name="csX196" fmla="*/ 59707 w 456425"/>
                  <a:gd name="csY196" fmla="*/ 98682 h 167929"/>
                  <a:gd name="csX197" fmla="*/ 62908 w 456425"/>
                  <a:gd name="csY197" fmla="*/ 94639 h 167929"/>
                  <a:gd name="csX198" fmla="*/ 70221 w 456425"/>
                  <a:gd name="csY198" fmla="*/ 90303 h 167929"/>
                  <a:gd name="csX199" fmla="*/ 75725 w 456425"/>
                  <a:gd name="csY199" fmla="*/ 87000 h 167929"/>
                  <a:gd name="csX200" fmla="*/ 77803 w 456425"/>
                  <a:gd name="csY200" fmla="*/ 85653 h 167929"/>
                  <a:gd name="csX201" fmla="*/ 80196 w 456425"/>
                  <a:gd name="csY201" fmla="*/ 83934 h 167929"/>
                  <a:gd name="csX202" fmla="*/ 84645 w 456425"/>
                  <a:gd name="csY202" fmla="*/ 80689 h 167929"/>
                  <a:gd name="csX203" fmla="*/ 92475 w 456425"/>
                  <a:gd name="csY203" fmla="*/ 76442 h 167929"/>
                  <a:gd name="csX204" fmla="*/ 96327 w 456425"/>
                  <a:gd name="csY204" fmla="*/ 72140 h 167929"/>
                  <a:gd name="csX205" fmla="*/ 96989 w 456425"/>
                  <a:gd name="csY205" fmla="*/ 71197 h 167929"/>
                  <a:gd name="csX206" fmla="*/ 96989 w 456425"/>
                  <a:gd name="csY206" fmla="*/ 61390 h 167929"/>
                  <a:gd name="csX207" fmla="*/ 93574 w 456425"/>
                  <a:gd name="csY207" fmla="*/ 51584 h 167929"/>
                  <a:gd name="csX208" fmla="*/ 93866 w 456425"/>
                  <a:gd name="csY208" fmla="*/ 51258 h 167929"/>
                  <a:gd name="csX209" fmla="*/ 101920 w 456425"/>
                  <a:gd name="csY209" fmla="*/ 44642 h 167929"/>
                  <a:gd name="csX210" fmla="*/ 101818 w 456425"/>
                  <a:gd name="csY210" fmla="*/ 41822 h 167929"/>
                  <a:gd name="csX211" fmla="*/ 101638 w 456425"/>
                  <a:gd name="csY211" fmla="*/ 40025 h 167929"/>
                  <a:gd name="csX212" fmla="*/ 102357 w 456425"/>
                  <a:gd name="csY212" fmla="*/ 32859 h 167929"/>
                  <a:gd name="csX213" fmla="*/ 98583 w 456425"/>
                  <a:gd name="csY213" fmla="*/ 30455 h 167929"/>
                  <a:gd name="csX214" fmla="*/ 96359 w 456425"/>
                  <a:gd name="csY214" fmla="*/ 29366 h 167929"/>
                  <a:gd name="csX215" fmla="*/ 90585 w 456425"/>
                  <a:gd name="csY215" fmla="*/ 24648 h 167929"/>
                  <a:gd name="csX216" fmla="*/ 89517 w 456425"/>
                  <a:gd name="csY216" fmla="*/ 23862 h 167929"/>
                  <a:gd name="csX217" fmla="*/ 87888 w 456425"/>
                  <a:gd name="csY217" fmla="*/ 22738 h 167929"/>
                  <a:gd name="csX218" fmla="*/ 85822 w 456425"/>
                  <a:gd name="csY218" fmla="*/ 21334 h 167929"/>
                  <a:gd name="csX219" fmla="*/ 85451 w 456425"/>
                  <a:gd name="csY219" fmla="*/ 20626 h 167929"/>
                  <a:gd name="csX220" fmla="*/ 85394 w 456425"/>
                  <a:gd name="csY220" fmla="*/ 20537 h 167929"/>
                  <a:gd name="csX221" fmla="*/ 88101 w 456425"/>
                  <a:gd name="csY221" fmla="*/ 13741 h 167929"/>
                  <a:gd name="csX222" fmla="*/ 89157 w 456425"/>
                  <a:gd name="csY222" fmla="*/ 12067 h 167929"/>
                  <a:gd name="csX223" fmla="*/ 90685 w 456425"/>
                  <a:gd name="csY223" fmla="*/ 13875 h 167929"/>
                  <a:gd name="csX224" fmla="*/ 97088 w 456425"/>
                  <a:gd name="csY224" fmla="*/ 13573 h 167929"/>
                  <a:gd name="csX225" fmla="*/ 103694 w 456425"/>
                  <a:gd name="csY225" fmla="*/ 9686 h 167929"/>
                  <a:gd name="csX226" fmla="*/ 103784 w 456425"/>
                  <a:gd name="csY226" fmla="*/ 9585 h 167929"/>
                  <a:gd name="csX227" fmla="*/ 105851 w 456425"/>
                  <a:gd name="csY227" fmla="*/ 7968 h 167929"/>
                  <a:gd name="csX228" fmla="*/ 106547 w 456425"/>
                  <a:gd name="csY228" fmla="*/ 7360 h 167929"/>
                  <a:gd name="csX229" fmla="*/ 114455 w 456425"/>
                  <a:gd name="csY229" fmla="*/ 7417 h 167929"/>
                  <a:gd name="csX230" fmla="*/ 114511 w 456425"/>
                  <a:gd name="csY230" fmla="*/ 7417 h 167929"/>
                  <a:gd name="csX231" fmla="*/ 117241 w 456425"/>
                  <a:gd name="csY231" fmla="*/ 7373 h 167929"/>
                  <a:gd name="csX232" fmla="*/ 118185 w 456425"/>
                  <a:gd name="csY232" fmla="*/ 9293 h 167929"/>
                  <a:gd name="csX233" fmla="*/ 120455 w 456425"/>
                  <a:gd name="csY233" fmla="*/ 15449 h 167929"/>
                  <a:gd name="csX234" fmla="*/ 122218 w 456425"/>
                  <a:gd name="csY234" fmla="*/ 21358 h 167929"/>
                  <a:gd name="csX235" fmla="*/ 122432 w 456425"/>
                  <a:gd name="csY235" fmla="*/ 22201 h 167929"/>
                  <a:gd name="csX236" fmla="*/ 126959 w 456425"/>
                  <a:gd name="csY236" fmla="*/ 27391 h 167929"/>
                  <a:gd name="csX237" fmla="*/ 128048 w 456425"/>
                  <a:gd name="csY237" fmla="*/ 27682 h 167929"/>
                  <a:gd name="csX238" fmla="*/ 133102 w 456425"/>
                  <a:gd name="csY238" fmla="*/ 29053 h 167929"/>
                  <a:gd name="csX239" fmla="*/ 136585 w 456425"/>
                  <a:gd name="csY239" fmla="*/ 30536 h 167929"/>
                  <a:gd name="csX240" fmla="*/ 136933 w 456425"/>
                  <a:gd name="csY240" fmla="*/ 31030 h 167929"/>
                  <a:gd name="csX241" fmla="*/ 134978 w 456425"/>
                  <a:gd name="csY241" fmla="*/ 34624 h 167929"/>
                  <a:gd name="csX242" fmla="*/ 126688 w 456425"/>
                  <a:gd name="csY242" fmla="*/ 47126 h 167929"/>
                  <a:gd name="csX243" fmla="*/ 126610 w 456425"/>
                  <a:gd name="csY243" fmla="*/ 48059 h 167929"/>
                  <a:gd name="csX244" fmla="*/ 127059 w 456425"/>
                  <a:gd name="csY244" fmla="*/ 54630 h 167929"/>
                  <a:gd name="csX245" fmla="*/ 129968 w 456425"/>
                  <a:gd name="csY245" fmla="*/ 59426 h 167929"/>
                  <a:gd name="csX246" fmla="*/ 130519 w 456425"/>
                  <a:gd name="csY246" fmla="*/ 60236 h 167929"/>
                  <a:gd name="csX247" fmla="*/ 131418 w 456425"/>
                  <a:gd name="csY247" fmla="*/ 60662 h 167929"/>
                  <a:gd name="csX248" fmla="*/ 137641 w 456425"/>
                  <a:gd name="csY248" fmla="*/ 63672 h 167929"/>
                  <a:gd name="csX249" fmla="*/ 142898 w 456425"/>
                  <a:gd name="csY249" fmla="*/ 66188 h 167929"/>
                  <a:gd name="csX250" fmla="*/ 146841 w 456425"/>
                  <a:gd name="csY250" fmla="*/ 69873 h 167929"/>
                  <a:gd name="csX251" fmla="*/ 146953 w 456425"/>
                  <a:gd name="csY251" fmla="*/ 69953 h 167929"/>
                  <a:gd name="csX252" fmla="*/ 151829 w 456425"/>
                  <a:gd name="csY252" fmla="*/ 72457 h 167929"/>
                  <a:gd name="csX253" fmla="*/ 161052 w 456425"/>
                  <a:gd name="csY253" fmla="*/ 73120 h 167929"/>
                  <a:gd name="csX254" fmla="*/ 167634 w 456425"/>
                  <a:gd name="csY254" fmla="*/ 70357 h 167929"/>
                  <a:gd name="csX255" fmla="*/ 170791 w 456425"/>
                  <a:gd name="csY255" fmla="*/ 68931 h 167929"/>
                  <a:gd name="csX256" fmla="*/ 172420 w 456425"/>
                  <a:gd name="csY256" fmla="*/ 68717 h 167929"/>
                  <a:gd name="csX257" fmla="*/ 180126 w 456425"/>
                  <a:gd name="csY257" fmla="*/ 68998 h 167929"/>
                  <a:gd name="csX258" fmla="*/ 185575 w 456425"/>
                  <a:gd name="csY258" fmla="*/ 64853 h 167929"/>
                  <a:gd name="csX259" fmla="*/ 189876 w 456425"/>
                  <a:gd name="csY259" fmla="*/ 63989 h 167929"/>
                  <a:gd name="csX260" fmla="*/ 194684 w 456425"/>
                  <a:gd name="csY260" fmla="*/ 66504 h 167929"/>
                  <a:gd name="csX261" fmla="*/ 199267 w 456425"/>
                  <a:gd name="csY261" fmla="*/ 71683 h 167929"/>
                  <a:gd name="csX262" fmla="*/ 203108 w 456425"/>
                  <a:gd name="csY262" fmla="*/ 84905 h 167929"/>
                  <a:gd name="csX263" fmla="*/ 205703 w 456425"/>
                  <a:gd name="csY263" fmla="*/ 97318 h 167929"/>
                  <a:gd name="csX264" fmla="*/ 205916 w 456425"/>
                  <a:gd name="csY264" fmla="*/ 98397 h 167929"/>
                  <a:gd name="csX265" fmla="*/ 210286 w 456425"/>
                  <a:gd name="csY265" fmla="*/ 102767 h 167929"/>
                  <a:gd name="csX266" fmla="*/ 212140 w 456425"/>
                  <a:gd name="csY266" fmla="*/ 111113 h 167929"/>
                  <a:gd name="csX267" fmla="*/ 217430 w 456425"/>
                  <a:gd name="csY267" fmla="*/ 118561 h 167929"/>
                  <a:gd name="csX268" fmla="*/ 218767 w 456425"/>
                  <a:gd name="csY268" fmla="*/ 124706 h 167929"/>
                  <a:gd name="csX269" fmla="*/ 224316 w 456425"/>
                  <a:gd name="csY269" fmla="*/ 128872 h 167929"/>
                  <a:gd name="csX270" fmla="*/ 225069 w 456425"/>
                  <a:gd name="csY270" fmla="*/ 129041 h 167929"/>
                  <a:gd name="csX271" fmla="*/ 228865 w 456425"/>
                  <a:gd name="csY271" fmla="*/ 130075 h 167929"/>
                  <a:gd name="csX272" fmla="*/ 237122 w 456425"/>
                  <a:gd name="csY272" fmla="*/ 130951 h 167929"/>
                  <a:gd name="csX273" fmla="*/ 246063 w 456425"/>
                  <a:gd name="csY273" fmla="*/ 126930 h 167929"/>
                  <a:gd name="csX274" fmla="*/ 246332 w 456425"/>
                  <a:gd name="csY274" fmla="*/ 126772 h 167929"/>
                  <a:gd name="csX275" fmla="*/ 248602 w 456425"/>
                  <a:gd name="csY275" fmla="*/ 125446 h 167929"/>
                  <a:gd name="csX276" fmla="*/ 249444 w 456425"/>
                  <a:gd name="csY276" fmla="*/ 126738 h 167929"/>
                  <a:gd name="csX277" fmla="*/ 249444 w 456425"/>
                  <a:gd name="csY277" fmla="*/ 138712 h 167929"/>
                  <a:gd name="csX278" fmla="*/ 249713 w 456425"/>
                  <a:gd name="csY278" fmla="*/ 139374 h 167929"/>
                  <a:gd name="csX279" fmla="*/ 253881 w 456425"/>
                  <a:gd name="csY279" fmla="*/ 147799 h 167929"/>
                  <a:gd name="csX280" fmla="*/ 260801 w 456425"/>
                  <a:gd name="csY280" fmla="*/ 152157 h 167929"/>
                  <a:gd name="csX281" fmla="*/ 260014 w 456425"/>
                  <a:gd name="csY281" fmla="*/ 156235 h 167929"/>
                  <a:gd name="csX282" fmla="*/ 262755 w 456425"/>
                  <a:gd name="csY282" fmla="*/ 157380 h 167929"/>
                  <a:gd name="csX283" fmla="*/ 268979 w 456425"/>
                  <a:gd name="csY283" fmla="*/ 159459 h 167929"/>
                  <a:gd name="csX284" fmla="*/ 271450 w 456425"/>
                  <a:gd name="csY284" fmla="*/ 158953 h 167929"/>
                  <a:gd name="csX285" fmla="*/ 271484 w 456425"/>
                  <a:gd name="csY285" fmla="*/ 158942 h 167929"/>
                  <a:gd name="csX286" fmla="*/ 271799 w 456425"/>
                  <a:gd name="csY286" fmla="*/ 159280 h 167929"/>
                  <a:gd name="csX287" fmla="*/ 273474 w 456425"/>
                  <a:gd name="csY287" fmla="*/ 160999 h 167929"/>
                  <a:gd name="csX288" fmla="*/ 275225 w 456425"/>
                  <a:gd name="csY288" fmla="*/ 162785 h 167929"/>
                  <a:gd name="csX289" fmla="*/ 278741 w 456425"/>
                  <a:gd name="csY289" fmla="*/ 166144 h 167929"/>
                  <a:gd name="csX290" fmla="*/ 278977 w 456425"/>
                  <a:gd name="csY290" fmla="*/ 166324 h 167929"/>
                  <a:gd name="csX291" fmla="*/ 282920 w 456425"/>
                  <a:gd name="csY291" fmla="*/ 167930 h 167929"/>
                  <a:gd name="csX292" fmla="*/ 284155 w 456425"/>
                  <a:gd name="csY292" fmla="*/ 167761 h 167929"/>
                  <a:gd name="csX293" fmla="*/ 284807 w 456425"/>
                  <a:gd name="csY293" fmla="*/ 167626 h 167929"/>
                  <a:gd name="csX294" fmla="*/ 291659 w 456425"/>
                  <a:gd name="csY294" fmla="*/ 164896 h 167929"/>
                  <a:gd name="csX295" fmla="*/ 292434 w 456425"/>
                  <a:gd name="csY295" fmla="*/ 164111 h 167929"/>
                  <a:gd name="csX296" fmla="*/ 294680 w 456425"/>
                  <a:gd name="csY296" fmla="*/ 162088 h 167929"/>
                  <a:gd name="csX297" fmla="*/ 303386 w 456425"/>
                  <a:gd name="csY297" fmla="*/ 154606 h 167929"/>
                  <a:gd name="csX298" fmla="*/ 303499 w 456425"/>
                  <a:gd name="csY298" fmla="*/ 153944 h 167929"/>
                  <a:gd name="csX299" fmla="*/ 304420 w 456425"/>
                  <a:gd name="csY299" fmla="*/ 148754 h 167929"/>
                  <a:gd name="csX300" fmla="*/ 305026 w 456425"/>
                  <a:gd name="csY300" fmla="*/ 145935 h 167929"/>
                  <a:gd name="csX301" fmla="*/ 305857 w 456425"/>
                  <a:gd name="csY301" fmla="*/ 142172 h 167929"/>
                  <a:gd name="csX302" fmla="*/ 306374 w 456425"/>
                  <a:gd name="csY302" fmla="*/ 139722 h 167929"/>
                  <a:gd name="csX303" fmla="*/ 307014 w 456425"/>
                  <a:gd name="csY303" fmla="*/ 136330 h 167929"/>
                  <a:gd name="csX304" fmla="*/ 307485 w 456425"/>
                  <a:gd name="csY304" fmla="*/ 136870 h 167929"/>
                  <a:gd name="csX305" fmla="*/ 307789 w 456425"/>
                  <a:gd name="csY305" fmla="*/ 137466 h 167929"/>
                  <a:gd name="csX306" fmla="*/ 312237 w 456425"/>
                  <a:gd name="csY306" fmla="*/ 141824 h 167929"/>
                  <a:gd name="csX307" fmla="*/ 319527 w 456425"/>
                  <a:gd name="csY307" fmla="*/ 142004 h 167929"/>
                  <a:gd name="csX308" fmla="*/ 324908 w 456425"/>
                  <a:gd name="csY308" fmla="*/ 139185 h 167929"/>
                  <a:gd name="csX309" fmla="*/ 327391 w 456425"/>
                  <a:gd name="csY309" fmla="*/ 137747 h 167929"/>
                  <a:gd name="csX310" fmla="*/ 332490 w 456425"/>
                  <a:gd name="csY310" fmla="*/ 134501 h 167929"/>
                  <a:gd name="csX311" fmla="*/ 334737 w 456425"/>
                  <a:gd name="csY311" fmla="*/ 126581 h 167929"/>
                  <a:gd name="csX312" fmla="*/ 335073 w 456425"/>
                  <a:gd name="csY312" fmla="*/ 121963 h 167929"/>
                  <a:gd name="csX313" fmla="*/ 337567 w 456425"/>
                  <a:gd name="csY313" fmla="*/ 121154 h 167929"/>
                  <a:gd name="csX314" fmla="*/ 337982 w 456425"/>
                  <a:gd name="csY314" fmla="*/ 121020 h 167929"/>
                  <a:gd name="csX315" fmla="*/ 344620 w 456425"/>
                  <a:gd name="csY315" fmla="*/ 117122 h 167929"/>
                  <a:gd name="csX316" fmla="*/ 349158 w 456425"/>
                  <a:gd name="csY316" fmla="*/ 114336 h 167929"/>
                  <a:gd name="csX317" fmla="*/ 358392 w 456425"/>
                  <a:gd name="csY317" fmla="*/ 111719 h 167929"/>
                  <a:gd name="csX318" fmla="*/ 360021 w 456425"/>
                  <a:gd name="csY318" fmla="*/ 111282 h 167929"/>
                  <a:gd name="csX319" fmla="*/ 367323 w 456425"/>
                  <a:gd name="csY319" fmla="*/ 108092 h 167929"/>
                  <a:gd name="csX320" fmla="*/ 370322 w 456425"/>
                  <a:gd name="csY320" fmla="*/ 104363 h 167929"/>
                  <a:gd name="csX321" fmla="*/ 371199 w 456425"/>
                  <a:gd name="csY321" fmla="*/ 103206 h 167929"/>
                  <a:gd name="csX322" fmla="*/ 375029 w 456425"/>
                  <a:gd name="csY322" fmla="*/ 95893 h 167929"/>
                  <a:gd name="csX323" fmla="*/ 375322 w 456425"/>
                  <a:gd name="csY323" fmla="*/ 94343 h 167929"/>
                  <a:gd name="csX324" fmla="*/ 376659 w 456425"/>
                  <a:gd name="csY324" fmla="*/ 86694 h 167929"/>
                  <a:gd name="csX325" fmla="*/ 381545 w 456425"/>
                  <a:gd name="csY325" fmla="*/ 86694 h 167929"/>
                  <a:gd name="csX326" fmla="*/ 388521 w 456425"/>
                  <a:gd name="csY326" fmla="*/ 83986 h 167929"/>
                  <a:gd name="csX327" fmla="*/ 407382 w 456425"/>
                  <a:gd name="csY327" fmla="*/ 81268 h 167929"/>
                  <a:gd name="csX328" fmla="*/ 409797 w 456425"/>
                  <a:gd name="csY328" fmla="*/ 77236 h 167929"/>
                  <a:gd name="csX329" fmla="*/ 411875 w 456425"/>
                  <a:gd name="csY329" fmla="*/ 77887 h 167929"/>
                  <a:gd name="csX330" fmla="*/ 420547 w 456425"/>
                  <a:gd name="csY330" fmla="*/ 79144 h 167929"/>
                  <a:gd name="csX331" fmla="*/ 427545 w 456425"/>
                  <a:gd name="csY331" fmla="*/ 75247 h 167929"/>
                  <a:gd name="csX332" fmla="*/ 432331 w 456425"/>
                  <a:gd name="csY332" fmla="*/ 71978 h 167929"/>
                  <a:gd name="csX333" fmla="*/ 436217 w 456425"/>
                  <a:gd name="csY333" fmla="*/ 70889 h 167929"/>
                  <a:gd name="csX334" fmla="*/ 438711 w 456425"/>
                  <a:gd name="csY334" fmla="*/ 70159 h 167929"/>
                  <a:gd name="csX335" fmla="*/ 443833 w 456425"/>
                  <a:gd name="csY335" fmla="*/ 67564 h 167929"/>
                  <a:gd name="csX336" fmla="*/ 444529 w 456425"/>
                  <a:gd name="csY336" fmla="*/ 67069 h 167929"/>
                  <a:gd name="csX337" fmla="*/ 452886 w 456425"/>
                  <a:gd name="csY337" fmla="*/ 51568 h 167929"/>
                  <a:gd name="csX338" fmla="*/ 454347 w 456425"/>
                  <a:gd name="csY338" fmla="*/ 46929 h 167929"/>
                  <a:gd name="csX339" fmla="*/ 454516 w 456425"/>
                  <a:gd name="csY339" fmla="*/ 46592 h 167929"/>
                  <a:gd name="csX340" fmla="*/ 456425 w 456425"/>
                  <a:gd name="csY340" fmla="*/ 42716 h 167929"/>
                  <a:gd name="csX341" fmla="*/ 449879 w 456425"/>
                  <a:gd name="csY341" fmla="*/ 39488 h 16792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  <a:cxn ang="0">
                    <a:pos x="csX274" y="csY274"/>
                  </a:cxn>
                  <a:cxn ang="0">
                    <a:pos x="csX275" y="csY275"/>
                  </a:cxn>
                  <a:cxn ang="0">
                    <a:pos x="csX276" y="csY276"/>
                  </a:cxn>
                  <a:cxn ang="0">
                    <a:pos x="csX277" y="csY277"/>
                  </a:cxn>
                  <a:cxn ang="0">
                    <a:pos x="csX278" y="csY278"/>
                  </a:cxn>
                  <a:cxn ang="0">
                    <a:pos x="csX279" y="csY279"/>
                  </a:cxn>
                  <a:cxn ang="0">
                    <a:pos x="csX280" y="csY280"/>
                  </a:cxn>
                  <a:cxn ang="0">
                    <a:pos x="csX281" y="csY281"/>
                  </a:cxn>
                  <a:cxn ang="0">
                    <a:pos x="csX282" y="csY282"/>
                  </a:cxn>
                  <a:cxn ang="0">
                    <a:pos x="csX283" y="csY283"/>
                  </a:cxn>
                  <a:cxn ang="0">
                    <a:pos x="csX284" y="csY284"/>
                  </a:cxn>
                  <a:cxn ang="0">
                    <a:pos x="csX285" y="csY285"/>
                  </a:cxn>
                  <a:cxn ang="0">
                    <a:pos x="csX286" y="csY286"/>
                  </a:cxn>
                  <a:cxn ang="0">
                    <a:pos x="csX287" y="csY287"/>
                  </a:cxn>
                  <a:cxn ang="0">
                    <a:pos x="csX288" y="csY288"/>
                  </a:cxn>
                  <a:cxn ang="0">
                    <a:pos x="csX289" y="csY289"/>
                  </a:cxn>
                  <a:cxn ang="0">
                    <a:pos x="csX290" y="csY290"/>
                  </a:cxn>
                  <a:cxn ang="0">
                    <a:pos x="csX291" y="csY291"/>
                  </a:cxn>
                  <a:cxn ang="0">
                    <a:pos x="csX292" y="csY292"/>
                  </a:cxn>
                  <a:cxn ang="0">
                    <a:pos x="csX293" y="csY293"/>
                  </a:cxn>
                  <a:cxn ang="0">
                    <a:pos x="csX294" y="csY294"/>
                  </a:cxn>
                  <a:cxn ang="0">
                    <a:pos x="csX295" y="csY295"/>
                  </a:cxn>
                  <a:cxn ang="0">
                    <a:pos x="csX296" y="csY296"/>
                  </a:cxn>
                  <a:cxn ang="0">
                    <a:pos x="csX297" y="csY297"/>
                  </a:cxn>
                  <a:cxn ang="0">
                    <a:pos x="csX298" y="csY298"/>
                  </a:cxn>
                  <a:cxn ang="0">
                    <a:pos x="csX299" y="csY299"/>
                  </a:cxn>
                  <a:cxn ang="0">
                    <a:pos x="csX300" y="csY300"/>
                  </a:cxn>
                  <a:cxn ang="0">
                    <a:pos x="csX301" y="csY301"/>
                  </a:cxn>
                  <a:cxn ang="0">
                    <a:pos x="csX302" y="csY302"/>
                  </a:cxn>
                  <a:cxn ang="0">
                    <a:pos x="csX303" y="csY303"/>
                  </a:cxn>
                  <a:cxn ang="0">
                    <a:pos x="csX304" y="csY304"/>
                  </a:cxn>
                  <a:cxn ang="0">
                    <a:pos x="csX305" y="csY305"/>
                  </a:cxn>
                  <a:cxn ang="0">
                    <a:pos x="csX306" y="csY306"/>
                  </a:cxn>
                  <a:cxn ang="0">
                    <a:pos x="csX307" y="csY307"/>
                  </a:cxn>
                  <a:cxn ang="0">
                    <a:pos x="csX308" y="csY308"/>
                  </a:cxn>
                  <a:cxn ang="0">
                    <a:pos x="csX309" y="csY309"/>
                  </a:cxn>
                  <a:cxn ang="0">
                    <a:pos x="csX310" y="csY310"/>
                  </a:cxn>
                  <a:cxn ang="0">
                    <a:pos x="csX311" y="csY311"/>
                  </a:cxn>
                  <a:cxn ang="0">
                    <a:pos x="csX312" y="csY312"/>
                  </a:cxn>
                  <a:cxn ang="0">
                    <a:pos x="csX313" y="csY313"/>
                  </a:cxn>
                  <a:cxn ang="0">
                    <a:pos x="csX314" y="csY314"/>
                  </a:cxn>
                  <a:cxn ang="0">
                    <a:pos x="csX315" y="csY315"/>
                  </a:cxn>
                  <a:cxn ang="0">
                    <a:pos x="csX316" y="csY316"/>
                  </a:cxn>
                  <a:cxn ang="0">
                    <a:pos x="csX317" y="csY317"/>
                  </a:cxn>
                  <a:cxn ang="0">
                    <a:pos x="csX318" y="csY318"/>
                  </a:cxn>
                  <a:cxn ang="0">
                    <a:pos x="csX319" y="csY319"/>
                  </a:cxn>
                  <a:cxn ang="0">
                    <a:pos x="csX320" y="csY320"/>
                  </a:cxn>
                  <a:cxn ang="0">
                    <a:pos x="csX321" y="csY321"/>
                  </a:cxn>
                  <a:cxn ang="0">
                    <a:pos x="csX322" y="csY322"/>
                  </a:cxn>
                  <a:cxn ang="0">
                    <a:pos x="csX323" y="csY323"/>
                  </a:cxn>
                  <a:cxn ang="0">
                    <a:pos x="csX324" y="csY324"/>
                  </a:cxn>
                  <a:cxn ang="0">
                    <a:pos x="csX325" y="csY325"/>
                  </a:cxn>
                  <a:cxn ang="0">
                    <a:pos x="csX326" y="csY326"/>
                  </a:cxn>
                  <a:cxn ang="0">
                    <a:pos x="csX327" y="csY327"/>
                  </a:cxn>
                  <a:cxn ang="0">
                    <a:pos x="csX328" y="csY328"/>
                  </a:cxn>
                  <a:cxn ang="0">
                    <a:pos x="csX329" y="csY329"/>
                  </a:cxn>
                  <a:cxn ang="0">
                    <a:pos x="csX330" y="csY330"/>
                  </a:cxn>
                  <a:cxn ang="0">
                    <a:pos x="csX331" y="csY331"/>
                  </a:cxn>
                  <a:cxn ang="0">
                    <a:pos x="csX332" y="csY332"/>
                  </a:cxn>
                  <a:cxn ang="0">
                    <a:pos x="csX333" y="csY333"/>
                  </a:cxn>
                  <a:cxn ang="0">
                    <a:pos x="csX334" y="csY334"/>
                  </a:cxn>
                  <a:cxn ang="0">
                    <a:pos x="csX335" y="csY335"/>
                  </a:cxn>
                  <a:cxn ang="0">
                    <a:pos x="csX336" y="csY336"/>
                  </a:cxn>
                  <a:cxn ang="0">
                    <a:pos x="csX337" y="csY337"/>
                  </a:cxn>
                  <a:cxn ang="0">
                    <a:pos x="csX338" y="csY338"/>
                  </a:cxn>
                  <a:cxn ang="0">
                    <a:pos x="csX339" y="csY339"/>
                  </a:cxn>
                  <a:cxn ang="0">
                    <a:pos x="csX340" y="csY340"/>
                  </a:cxn>
                  <a:cxn ang="0">
                    <a:pos x="csX341" y="csY341"/>
                  </a:cxn>
                </a:cxnLst>
                <a:rect l="l" t="t" r="r" b="b"/>
                <a:pathLst>
                  <a:path w="456425" h="167929">
                    <a:moveTo>
                      <a:pt x="449879" y="39488"/>
                    </a:moveTo>
                    <a:lnTo>
                      <a:pt x="449092" y="41072"/>
                    </a:lnTo>
                    <a:lnTo>
                      <a:pt x="447677" y="43958"/>
                    </a:lnTo>
                    <a:lnTo>
                      <a:pt x="446139" y="48709"/>
                    </a:lnTo>
                    <a:lnTo>
                      <a:pt x="438938" y="62066"/>
                    </a:lnTo>
                    <a:cubicBezTo>
                      <a:pt x="438410" y="62414"/>
                      <a:pt x="437871" y="62762"/>
                      <a:pt x="437534" y="62931"/>
                    </a:cubicBezTo>
                    <a:cubicBezTo>
                      <a:pt x="436894" y="63055"/>
                      <a:pt x="435972" y="63324"/>
                      <a:pt x="434097" y="63897"/>
                    </a:cubicBezTo>
                    <a:cubicBezTo>
                      <a:pt x="433131" y="64188"/>
                      <a:pt x="431569" y="64661"/>
                      <a:pt x="431007" y="64784"/>
                    </a:cubicBezTo>
                    <a:cubicBezTo>
                      <a:pt x="429670" y="64863"/>
                      <a:pt x="428614" y="65559"/>
                      <a:pt x="423347" y="69278"/>
                    </a:cubicBezTo>
                    <a:cubicBezTo>
                      <a:pt x="422111" y="70144"/>
                      <a:pt x="420516" y="71266"/>
                      <a:pt x="419640" y="71839"/>
                    </a:cubicBezTo>
                    <a:cubicBezTo>
                      <a:pt x="417259" y="71794"/>
                      <a:pt x="415764" y="71581"/>
                      <a:pt x="415304" y="71435"/>
                    </a:cubicBezTo>
                    <a:cubicBezTo>
                      <a:pt x="413507" y="70491"/>
                      <a:pt x="410115" y="69773"/>
                      <a:pt x="408722" y="69503"/>
                    </a:cubicBezTo>
                    <a:lnTo>
                      <a:pt x="406217" y="69020"/>
                    </a:lnTo>
                    <a:lnTo>
                      <a:pt x="402903" y="74535"/>
                    </a:lnTo>
                    <a:lnTo>
                      <a:pt x="386121" y="76950"/>
                    </a:lnTo>
                    <a:lnTo>
                      <a:pt x="385526" y="77298"/>
                    </a:lnTo>
                    <a:cubicBezTo>
                      <a:pt x="383907" y="78218"/>
                      <a:pt x="381998" y="79151"/>
                      <a:pt x="381268" y="79387"/>
                    </a:cubicBezTo>
                    <a:lnTo>
                      <a:pt x="374977" y="79387"/>
                    </a:lnTo>
                    <a:cubicBezTo>
                      <a:pt x="371236" y="79387"/>
                      <a:pt x="369518" y="83925"/>
                      <a:pt x="369406" y="85891"/>
                    </a:cubicBezTo>
                    <a:cubicBezTo>
                      <a:pt x="369406" y="85902"/>
                      <a:pt x="369406" y="85902"/>
                      <a:pt x="369406" y="85913"/>
                    </a:cubicBezTo>
                    <a:cubicBezTo>
                      <a:pt x="369294" y="86801"/>
                      <a:pt x="368497" y="91125"/>
                      <a:pt x="368148" y="93001"/>
                    </a:cubicBezTo>
                    <a:lnTo>
                      <a:pt x="367856" y="94574"/>
                    </a:lnTo>
                    <a:cubicBezTo>
                      <a:pt x="367698" y="95282"/>
                      <a:pt x="366474" y="97427"/>
                      <a:pt x="365914" y="98168"/>
                    </a:cubicBezTo>
                    <a:cubicBezTo>
                      <a:pt x="365890" y="98179"/>
                      <a:pt x="365890" y="98191"/>
                      <a:pt x="365879" y="98202"/>
                    </a:cubicBezTo>
                    <a:cubicBezTo>
                      <a:pt x="365554" y="98550"/>
                      <a:pt x="365194" y="99033"/>
                      <a:pt x="364475" y="99988"/>
                    </a:cubicBezTo>
                    <a:cubicBezTo>
                      <a:pt x="363790" y="100898"/>
                      <a:pt x="362780" y="102258"/>
                      <a:pt x="362151" y="102931"/>
                    </a:cubicBezTo>
                    <a:cubicBezTo>
                      <a:pt x="361499" y="103358"/>
                      <a:pt x="359275" y="103931"/>
                      <a:pt x="358197" y="104211"/>
                    </a:cubicBezTo>
                    <a:cubicBezTo>
                      <a:pt x="357478" y="104390"/>
                      <a:pt x="356804" y="104570"/>
                      <a:pt x="356254" y="104739"/>
                    </a:cubicBezTo>
                    <a:cubicBezTo>
                      <a:pt x="354243" y="105357"/>
                      <a:pt x="346795" y="107413"/>
                      <a:pt x="346717" y="107435"/>
                    </a:cubicBezTo>
                    <a:lnTo>
                      <a:pt x="346222" y="107581"/>
                    </a:lnTo>
                    <a:lnTo>
                      <a:pt x="340875" y="110861"/>
                    </a:lnTo>
                    <a:lnTo>
                      <a:pt x="335023" y="114299"/>
                    </a:lnTo>
                    <a:cubicBezTo>
                      <a:pt x="330181" y="115793"/>
                      <a:pt x="328855" y="116421"/>
                      <a:pt x="328226" y="118309"/>
                    </a:cubicBezTo>
                    <a:cubicBezTo>
                      <a:pt x="327855" y="119432"/>
                      <a:pt x="327508" y="125408"/>
                      <a:pt x="327440" y="126419"/>
                    </a:cubicBezTo>
                    <a:cubicBezTo>
                      <a:pt x="327384" y="127026"/>
                      <a:pt x="326935" y="128992"/>
                      <a:pt x="326620" y="130002"/>
                    </a:cubicBezTo>
                    <a:cubicBezTo>
                      <a:pt x="326238" y="130260"/>
                      <a:pt x="325688" y="130586"/>
                      <a:pt x="325385" y="130720"/>
                    </a:cubicBezTo>
                    <a:cubicBezTo>
                      <a:pt x="324532" y="130922"/>
                      <a:pt x="323666" y="131428"/>
                      <a:pt x="321184" y="132899"/>
                    </a:cubicBezTo>
                    <a:cubicBezTo>
                      <a:pt x="320038" y="133585"/>
                      <a:pt x="318150" y="134707"/>
                      <a:pt x="317521" y="134977"/>
                    </a:cubicBezTo>
                    <a:cubicBezTo>
                      <a:pt x="316768" y="135169"/>
                      <a:pt x="315601" y="135202"/>
                      <a:pt x="314679" y="134933"/>
                    </a:cubicBezTo>
                    <a:cubicBezTo>
                      <a:pt x="314601" y="134786"/>
                      <a:pt x="314488" y="134551"/>
                      <a:pt x="314410" y="134360"/>
                    </a:cubicBezTo>
                    <a:cubicBezTo>
                      <a:pt x="314207" y="133934"/>
                      <a:pt x="313993" y="133505"/>
                      <a:pt x="313758" y="133113"/>
                    </a:cubicBezTo>
                    <a:cubicBezTo>
                      <a:pt x="312814" y="131540"/>
                      <a:pt x="310433" y="129485"/>
                      <a:pt x="309457" y="128687"/>
                    </a:cubicBezTo>
                    <a:lnTo>
                      <a:pt x="308445" y="127845"/>
                    </a:lnTo>
                    <a:lnTo>
                      <a:pt x="307131" y="127845"/>
                    </a:lnTo>
                    <a:cubicBezTo>
                      <a:pt x="305929" y="127845"/>
                      <a:pt x="304525" y="128440"/>
                      <a:pt x="302728" y="129731"/>
                    </a:cubicBezTo>
                    <a:cubicBezTo>
                      <a:pt x="300436" y="131360"/>
                      <a:pt x="299750" y="134718"/>
                      <a:pt x="299155" y="138605"/>
                    </a:cubicBezTo>
                    <a:cubicBezTo>
                      <a:pt x="299088" y="139088"/>
                      <a:pt x="299032" y="139493"/>
                      <a:pt x="298965" y="139751"/>
                    </a:cubicBezTo>
                    <a:cubicBezTo>
                      <a:pt x="298695" y="140549"/>
                      <a:pt x="298403" y="141908"/>
                      <a:pt x="297875" y="144457"/>
                    </a:cubicBezTo>
                    <a:cubicBezTo>
                      <a:pt x="297662" y="145492"/>
                      <a:pt x="297471" y="146458"/>
                      <a:pt x="297335" y="146974"/>
                    </a:cubicBezTo>
                    <a:cubicBezTo>
                      <a:pt x="297055" y="148087"/>
                      <a:pt x="296706" y="150153"/>
                      <a:pt x="296369" y="152310"/>
                    </a:cubicBezTo>
                    <a:cubicBezTo>
                      <a:pt x="295123" y="153276"/>
                      <a:pt x="292392" y="155062"/>
                      <a:pt x="291426" y="155557"/>
                    </a:cubicBezTo>
                    <a:cubicBezTo>
                      <a:pt x="289697" y="156410"/>
                      <a:pt x="288360" y="157803"/>
                      <a:pt x="287169" y="159039"/>
                    </a:cubicBezTo>
                    <a:cubicBezTo>
                      <a:pt x="286989" y="159230"/>
                      <a:pt x="286798" y="159421"/>
                      <a:pt x="286618" y="159601"/>
                    </a:cubicBezTo>
                    <a:cubicBezTo>
                      <a:pt x="285956" y="159949"/>
                      <a:pt x="284045" y="160331"/>
                      <a:pt x="283405" y="160455"/>
                    </a:cubicBezTo>
                    <a:cubicBezTo>
                      <a:pt x="283394" y="160455"/>
                      <a:pt x="283372" y="160466"/>
                      <a:pt x="283349" y="160466"/>
                    </a:cubicBezTo>
                    <a:cubicBezTo>
                      <a:pt x="283135" y="160309"/>
                      <a:pt x="282944" y="160163"/>
                      <a:pt x="282765" y="160051"/>
                    </a:cubicBezTo>
                    <a:cubicBezTo>
                      <a:pt x="282350" y="159668"/>
                      <a:pt x="281203" y="158467"/>
                      <a:pt x="280495" y="157737"/>
                    </a:cubicBezTo>
                    <a:cubicBezTo>
                      <a:pt x="279180" y="156366"/>
                      <a:pt x="278607" y="155771"/>
                      <a:pt x="278203" y="155434"/>
                    </a:cubicBezTo>
                    <a:cubicBezTo>
                      <a:pt x="278034" y="155276"/>
                      <a:pt x="277529" y="154727"/>
                      <a:pt x="277192" y="154356"/>
                    </a:cubicBezTo>
                    <a:cubicBezTo>
                      <a:pt x="275676" y="152682"/>
                      <a:pt x="274833" y="151761"/>
                      <a:pt x="273475" y="151424"/>
                    </a:cubicBezTo>
                    <a:cubicBezTo>
                      <a:pt x="272238" y="151109"/>
                      <a:pt x="271116" y="151446"/>
                      <a:pt x="269408" y="151940"/>
                    </a:cubicBezTo>
                    <a:cubicBezTo>
                      <a:pt x="269295" y="151975"/>
                      <a:pt x="269195" y="152008"/>
                      <a:pt x="269094" y="152031"/>
                    </a:cubicBezTo>
                    <a:cubicBezTo>
                      <a:pt x="268868" y="151953"/>
                      <a:pt x="268610" y="151851"/>
                      <a:pt x="268318" y="151740"/>
                    </a:cubicBezTo>
                    <a:lnTo>
                      <a:pt x="268970" y="148381"/>
                    </a:lnTo>
                    <a:lnTo>
                      <a:pt x="266678" y="147089"/>
                    </a:lnTo>
                    <a:cubicBezTo>
                      <a:pt x="263781" y="145460"/>
                      <a:pt x="260342" y="143450"/>
                      <a:pt x="259163" y="142674"/>
                    </a:cubicBezTo>
                    <a:cubicBezTo>
                      <a:pt x="258658" y="141730"/>
                      <a:pt x="257624" y="139394"/>
                      <a:pt x="256748" y="137270"/>
                    </a:cubicBezTo>
                    <a:lnTo>
                      <a:pt x="256748" y="124734"/>
                    </a:lnTo>
                    <a:lnTo>
                      <a:pt x="256254" y="123892"/>
                    </a:lnTo>
                    <a:cubicBezTo>
                      <a:pt x="253153" y="118545"/>
                      <a:pt x="251423" y="117500"/>
                      <a:pt x="249480" y="117500"/>
                    </a:cubicBezTo>
                    <a:cubicBezTo>
                      <a:pt x="247998" y="117500"/>
                      <a:pt x="246447" y="118174"/>
                      <a:pt x="242571" y="120510"/>
                    </a:cubicBezTo>
                    <a:lnTo>
                      <a:pt x="242313" y="120667"/>
                    </a:lnTo>
                    <a:cubicBezTo>
                      <a:pt x="241066" y="121409"/>
                      <a:pt x="236674" y="123532"/>
                      <a:pt x="235360" y="123858"/>
                    </a:cubicBezTo>
                    <a:cubicBezTo>
                      <a:pt x="234596" y="124049"/>
                      <a:pt x="232608" y="123701"/>
                      <a:pt x="231586" y="123296"/>
                    </a:cubicBezTo>
                    <a:cubicBezTo>
                      <a:pt x="230519" y="122869"/>
                      <a:pt x="228598" y="122375"/>
                      <a:pt x="227474" y="122105"/>
                    </a:cubicBezTo>
                    <a:lnTo>
                      <a:pt x="225317" y="120488"/>
                    </a:lnTo>
                    <a:lnTo>
                      <a:pt x="224250" y="115545"/>
                    </a:lnTo>
                    <a:lnTo>
                      <a:pt x="218948" y="108086"/>
                    </a:lnTo>
                    <a:lnTo>
                      <a:pt x="216948" y="99100"/>
                    </a:lnTo>
                    <a:lnTo>
                      <a:pt x="212645" y="94797"/>
                    </a:lnTo>
                    <a:cubicBezTo>
                      <a:pt x="212061" y="91899"/>
                      <a:pt x="210579" y="84586"/>
                      <a:pt x="210163" y="83013"/>
                    </a:cubicBezTo>
                    <a:cubicBezTo>
                      <a:pt x="209679" y="81193"/>
                      <a:pt x="206198" y="69342"/>
                      <a:pt x="206051" y="68849"/>
                    </a:cubicBezTo>
                    <a:lnTo>
                      <a:pt x="205815" y="68062"/>
                    </a:lnTo>
                    <a:lnTo>
                      <a:pt x="199333" y="60738"/>
                    </a:lnTo>
                    <a:lnTo>
                      <a:pt x="198793" y="60434"/>
                    </a:lnTo>
                    <a:cubicBezTo>
                      <a:pt x="191940" y="56593"/>
                      <a:pt x="191166" y="56593"/>
                      <a:pt x="190267" y="56593"/>
                    </a:cubicBezTo>
                    <a:cubicBezTo>
                      <a:pt x="189907" y="56593"/>
                      <a:pt x="189154" y="56593"/>
                      <a:pt x="183236" y="57884"/>
                    </a:cubicBezTo>
                    <a:lnTo>
                      <a:pt x="182438" y="58052"/>
                    </a:lnTo>
                    <a:lnTo>
                      <a:pt x="177776" y="61602"/>
                    </a:lnTo>
                    <a:lnTo>
                      <a:pt x="172171" y="61400"/>
                    </a:lnTo>
                    <a:lnTo>
                      <a:pt x="171923" y="61422"/>
                    </a:lnTo>
                    <a:cubicBezTo>
                      <a:pt x="171631" y="61456"/>
                      <a:pt x="170104" y="61613"/>
                      <a:pt x="169172" y="61804"/>
                    </a:cubicBezTo>
                    <a:cubicBezTo>
                      <a:pt x="168464" y="61939"/>
                      <a:pt x="167722" y="62264"/>
                      <a:pt x="164566" y="63725"/>
                    </a:cubicBezTo>
                    <a:cubicBezTo>
                      <a:pt x="162948" y="64478"/>
                      <a:pt x="160287" y="65713"/>
                      <a:pt x="159478" y="65982"/>
                    </a:cubicBezTo>
                    <a:cubicBezTo>
                      <a:pt x="158388" y="66084"/>
                      <a:pt x="154681" y="65633"/>
                      <a:pt x="153614" y="65375"/>
                    </a:cubicBezTo>
                    <a:cubicBezTo>
                      <a:pt x="153456" y="65330"/>
                      <a:pt x="152816" y="65084"/>
                      <a:pt x="151030" y="63882"/>
                    </a:cubicBezTo>
                    <a:lnTo>
                      <a:pt x="151007" y="63871"/>
                    </a:lnTo>
                    <a:cubicBezTo>
                      <a:pt x="150546" y="63467"/>
                      <a:pt x="148906" y="61871"/>
                      <a:pt x="147591" y="60557"/>
                    </a:cubicBezTo>
                    <a:lnTo>
                      <a:pt x="147120" y="60086"/>
                    </a:lnTo>
                    <a:lnTo>
                      <a:pt x="146513" y="59805"/>
                    </a:lnTo>
                    <a:cubicBezTo>
                      <a:pt x="144536" y="58918"/>
                      <a:pt x="142166" y="57817"/>
                      <a:pt x="141526" y="57491"/>
                    </a:cubicBezTo>
                    <a:lnTo>
                      <a:pt x="141515" y="57480"/>
                    </a:lnTo>
                    <a:cubicBezTo>
                      <a:pt x="141493" y="57469"/>
                      <a:pt x="141470" y="57469"/>
                      <a:pt x="141459" y="57458"/>
                    </a:cubicBezTo>
                    <a:cubicBezTo>
                      <a:pt x="141144" y="57256"/>
                      <a:pt x="140178" y="56740"/>
                      <a:pt x="135448" y="54492"/>
                    </a:cubicBezTo>
                    <a:cubicBezTo>
                      <a:pt x="134740" y="53425"/>
                      <a:pt x="134089" y="52370"/>
                      <a:pt x="133842" y="51897"/>
                    </a:cubicBezTo>
                    <a:cubicBezTo>
                      <a:pt x="133786" y="51460"/>
                      <a:pt x="133775" y="50527"/>
                      <a:pt x="133820" y="49583"/>
                    </a:cubicBezTo>
                    <a:lnTo>
                      <a:pt x="141166" y="38496"/>
                    </a:lnTo>
                    <a:lnTo>
                      <a:pt x="145367" y="30791"/>
                    </a:lnTo>
                    <a:lnTo>
                      <a:pt x="144289" y="29005"/>
                    </a:lnTo>
                    <a:cubicBezTo>
                      <a:pt x="143525" y="27724"/>
                      <a:pt x="142447" y="26039"/>
                      <a:pt x="141649" y="25253"/>
                    </a:cubicBezTo>
                    <a:cubicBezTo>
                      <a:pt x="140098" y="23702"/>
                      <a:pt x="135460" y="22141"/>
                      <a:pt x="135415" y="22119"/>
                    </a:cubicBezTo>
                    <a:cubicBezTo>
                      <a:pt x="134651" y="21871"/>
                      <a:pt x="132405" y="21264"/>
                      <a:pt x="130977" y="20893"/>
                    </a:cubicBezTo>
                    <a:lnTo>
                      <a:pt x="129068" y="18703"/>
                    </a:lnTo>
                    <a:cubicBezTo>
                      <a:pt x="128382" y="16075"/>
                      <a:pt x="127495" y="13053"/>
                      <a:pt x="126855" y="11918"/>
                    </a:cubicBezTo>
                    <a:cubicBezTo>
                      <a:pt x="126551" y="11345"/>
                      <a:pt x="125687" y="8830"/>
                      <a:pt x="125069" y="6852"/>
                    </a:cubicBezTo>
                    <a:lnTo>
                      <a:pt x="123821" y="4269"/>
                    </a:lnTo>
                    <a:lnTo>
                      <a:pt x="121754" y="0"/>
                    </a:lnTo>
                    <a:lnTo>
                      <a:pt x="117811" y="56"/>
                    </a:lnTo>
                    <a:lnTo>
                      <a:pt x="114530" y="113"/>
                    </a:lnTo>
                    <a:cubicBezTo>
                      <a:pt x="106229" y="-55"/>
                      <a:pt x="105251" y="102"/>
                      <a:pt x="104926" y="158"/>
                    </a:cubicBezTo>
                    <a:cubicBezTo>
                      <a:pt x="103331" y="427"/>
                      <a:pt x="102140" y="1484"/>
                      <a:pt x="100994" y="2506"/>
                    </a:cubicBezTo>
                    <a:cubicBezTo>
                      <a:pt x="100679" y="2786"/>
                      <a:pt x="100197" y="3213"/>
                      <a:pt x="100028" y="3314"/>
                    </a:cubicBezTo>
                    <a:cubicBezTo>
                      <a:pt x="99275" y="3752"/>
                      <a:pt x="98793" y="4235"/>
                      <a:pt x="98478" y="4561"/>
                    </a:cubicBezTo>
                    <a:cubicBezTo>
                      <a:pt x="98130" y="4910"/>
                      <a:pt x="97569" y="5482"/>
                      <a:pt x="94974" y="6560"/>
                    </a:cubicBezTo>
                    <a:cubicBezTo>
                      <a:pt x="94412" y="5842"/>
                      <a:pt x="93726" y="5392"/>
                      <a:pt x="93098" y="5100"/>
                    </a:cubicBezTo>
                    <a:cubicBezTo>
                      <a:pt x="90256" y="3785"/>
                      <a:pt x="88111" y="4493"/>
                      <a:pt x="87189" y="4796"/>
                    </a:cubicBezTo>
                    <a:lnTo>
                      <a:pt x="87178" y="4807"/>
                    </a:lnTo>
                    <a:cubicBezTo>
                      <a:pt x="84707" y="5178"/>
                      <a:pt x="82786" y="8043"/>
                      <a:pt x="81562" y="10469"/>
                    </a:cubicBezTo>
                    <a:cubicBezTo>
                      <a:pt x="81540" y="10525"/>
                      <a:pt x="78652" y="16512"/>
                      <a:pt x="78181" y="19366"/>
                    </a:cubicBezTo>
                    <a:cubicBezTo>
                      <a:pt x="77788" y="21747"/>
                      <a:pt x="78585" y="23354"/>
                      <a:pt x="79046" y="24151"/>
                    </a:cubicBezTo>
                    <a:cubicBezTo>
                      <a:pt x="79495" y="25959"/>
                      <a:pt x="81236" y="27105"/>
                      <a:pt x="83888" y="28846"/>
                    </a:cubicBezTo>
                    <a:cubicBezTo>
                      <a:pt x="84359" y="29149"/>
                      <a:pt x="84764" y="29408"/>
                      <a:pt x="84955" y="29553"/>
                    </a:cubicBezTo>
                    <a:cubicBezTo>
                      <a:pt x="85168" y="29722"/>
                      <a:pt x="85640" y="30070"/>
                      <a:pt x="86235" y="30519"/>
                    </a:cubicBezTo>
                    <a:cubicBezTo>
                      <a:pt x="87190" y="31227"/>
                      <a:pt x="90055" y="33349"/>
                      <a:pt x="90751" y="34047"/>
                    </a:cubicBezTo>
                    <a:cubicBezTo>
                      <a:pt x="91582" y="35171"/>
                      <a:pt x="92942" y="35888"/>
                      <a:pt x="95009" y="36844"/>
                    </a:cubicBezTo>
                    <a:cubicBezTo>
                      <a:pt x="94088" y="38597"/>
                      <a:pt x="94323" y="40754"/>
                      <a:pt x="94549" y="42551"/>
                    </a:cubicBezTo>
                    <a:cubicBezTo>
                      <a:pt x="93313" y="43338"/>
                      <a:pt x="91336" y="44393"/>
                      <a:pt x="90696" y="44662"/>
                    </a:cubicBezTo>
                    <a:cubicBezTo>
                      <a:pt x="90145" y="44876"/>
                      <a:pt x="88865" y="45392"/>
                      <a:pt x="86484" y="48864"/>
                    </a:cubicBezTo>
                    <a:lnTo>
                      <a:pt x="85428" y="50392"/>
                    </a:lnTo>
                    <a:lnTo>
                      <a:pt x="89685" y="62624"/>
                    </a:lnTo>
                    <a:lnTo>
                      <a:pt x="89685" y="68836"/>
                    </a:lnTo>
                    <a:cubicBezTo>
                      <a:pt x="89146" y="69543"/>
                      <a:pt x="88606" y="70183"/>
                      <a:pt x="88348" y="70420"/>
                    </a:cubicBezTo>
                    <a:cubicBezTo>
                      <a:pt x="87169" y="71184"/>
                      <a:pt x="83383" y="73373"/>
                      <a:pt x="82148" y="73823"/>
                    </a:cubicBezTo>
                    <a:cubicBezTo>
                      <a:pt x="80542" y="74407"/>
                      <a:pt x="78441" y="76002"/>
                      <a:pt x="75666" y="78193"/>
                    </a:cubicBezTo>
                    <a:cubicBezTo>
                      <a:pt x="75093" y="78653"/>
                      <a:pt x="74611" y="79035"/>
                      <a:pt x="74340" y="79226"/>
                    </a:cubicBezTo>
                    <a:cubicBezTo>
                      <a:pt x="73958" y="79439"/>
                      <a:pt x="73340" y="79844"/>
                      <a:pt x="71745" y="80866"/>
                    </a:cubicBezTo>
                    <a:cubicBezTo>
                      <a:pt x="70532" y="81664"/>
                      <a:pt x="68308" y="83102"/>
                      <a:pt x="67622" y="83484"/>
                    </a:cubicBezTo>
                    <a:cubicBezTo>
                      <a:pt x="66881" y="83764"/>
                      <a:pt x="65129" y="84708"/>
                      <a:pt x="58535" y="88741"/>
                    </a:cubicBezTo>
                    <a:lnTo>
                      <a:pt x="57984" y="89078"/>
                    </a:lnTo>
                    <a:lnTo>
                      <a:pt x="55085" y="92740"/>
                    </a:lnTo>
                    <a:lnTo>
                      <a:pt x="48054" y="95885"/>
                    </a:lnTo>
                    <a:lnTo>
                      <a:pt x="37764" y="103018"/>
                    </a:lnTo>
                    <a:lnTo>
                      <a:pt x="35663" y="106805"/>
                    </a:lnTo>
                    <a:cubicBezTo>
                      <a:pt x="34337" y="108793"/>
                      <a:pt x="32686" y="111174"/>
                      <a:pt x="32282" y="111668"/>
                    </a:cubicBezTo>
                    <a:cubicBezTo>
                      <a:pt x="31496" y="112612"/>
                      <a:pt x="31147" y="113803"/>
                      <a:pt x="31305" y="115004"/>
                    </a:cubicBezTo>
                    <a:cubicBezTo>
                      <a:pt x="31586" y="117172"/>
                      <a:pt x="33304" y="118396"/>
                      <a:pt x="34338" y="119127"/>
                    </a:cubicBezTo>
                    <a:cubicBezTo>
                      <a:pt x="34417" y="119183"/>
                      <a:pt x="34495" y="119227"/>
                      <a:pt x="34562" y="119272"/>
                    </a:cubicBezTo>
                    <a:cubicBezTo>
                      <a:pt x="34899" y="119587"/>
                      <a:pt x="35932" y="120429"/>
                      <a:pt x="40515" y="123721"/>
                    </a:cubicBezTo>
                    <a:cubicBezTo>
                      <a:pt x="41931" y="124732"/>
                      <a:pt x="43740" y="126114"/>
                      <a:pt x="44493" y="126800"/>
                    </a:cubicBezTo>
                    <a:cubicBezTo>
                      <a:pt x="44740" y="127474"/>
                      <a:pt x="45211" y="128563"/>
                      <a:pt x="46122" y="130428"/>
                    </a:cubicBezTo>
                    <a:lnTo>
                      <a:pt x="45627" y="135696"/>
                    </a:lnTo>
                    <a:lnTo>
                      <a:pt x="44538" y="138157"/>
                    </a:lnTo>
                    <a:cubicBezTo>
                      <a:pt x="44032" y="138168"/>
                      <a:pt x="43650" y="138168"/>
                      <a:pt x="43505" y="138157"/>
                    </a:cubicBezTo>
                    <a:cubicBezTo>
                      <a:pt x="42685" y="137988"/>
                      <a:pt x="41606" y="138011"/>
                      <a:pt x="38765" y="138090"/>
                    </a:cubicBezTo>
                    <a:cubicBezTo>
                      <a:pt x="37361" y="138135"/>
                      <a:pt x="35429" y="138191"/>
                      <a:pt x="34777" y="138135"/>
                    </a:cubicBezTo>
                    <a:cubicBezTo>
                      <a:pt x="32452" y="137922"/>
                      <a:pt x="26689" y="138506"/>
                      <a:pt x="24970" y="138820"/>
                    </a:cubicBezTo>
                    <a:cubicBezTo>
                      <a:pt x="24273" y="138933"/>
                      <a:pt x="21915" y="138933"/>
                      <a:pt x="17950" y="138798"/>
                    </a:cubicBezTo>
                    <a:cubicBezTo>
                      <a:pt x="17242" y="138775"/>
                      <a:pt x="16702" y="138753"/>
                      <a:pt x="16467" y="138753"/>
                    </a:cubicBezTo>
                    <a:cubicBezTo>
                      <a:pt x="15940" y="138753"/>
                      <a:pt x="14310" y="138753"/>
                      <a:pt x="10940" y="141235"/>
                    </a:cubicBezTo>
                    <a:lnTo>
                      <a:pt x="10311" y="141696"/>
                    </a:lnTo>
                    <a:lnTo>
                      <a:pt x="7031" y="147515"/>
                    </a:lnTo>
                    <a:lnTo>
                      <a:pt x="3707" y="154480"/>
                    </a:lnTo>
                    <a:lnTo>
                      <a:pt x="1303" y="161647"/>
                    </a:lnTo>
                    <a:lnTo>
                      <a:pt x="0" y="165521"/>
                    </a:lnTo>
                    <a:lnTo>
                      <a:pt x="6920" y="167835"/>
                    </a:lnTo>
                    <a:lnTo>
                      <a:pt x="8235" y="163903"/>
                    </a:lnTo>
                    <a:lnTo>
                      <a:pt x="10403" y="157410"/>
                    </a:lnTo>
                    <a:lnTo>
                      <a:pt x="13458" y="150985"/>
                    </a:lnTo>
                    <a:lnTo>
                      <a:pt x="15873" y="146694"/>
                    </a:lnTo>
                    <a:cubicBezTo>
                      <a:pt x="16266" y="146447"/>
                      <a:pt x="16659" y="146211"/>
                      <a:pt x="16918" y="146065"/>
                    </a:cubicBezTo>
                    <a:cubicBezTo>
                      <a:pt x="17131" y="146076"/>
                      <a:pt x="17401" y="146088"/>
                      <a:pt x="17714" y="146099"/>
                    </a:cubicBezTo>
                    <a:cubicBezTo>
                      <a:pt x="22028" y="146234"/>
                      <a:pt x="24802" y="146268"/>
                      <a:pt x="26275" y="145997"/>
                    </a:cubicBezTo>
                    <a:cubicBezTo>
                      <a:pt x="27971" y="145694"/>
                      <a:pt x="32869" y="145290"/>
                      <a:pt x="34115" y="145403"/>
                    </a:cubicBezTo>
                    <a:cubicBezTo>
                      <a:pt x="35138" y="145492"/>
                      <a:pt x="36698" y="145459"/>
                      <a:pt x="38979" y="145392"/>
                    </a:cubicBezTo>
                    <a:cubicBezTo>
                      <a:pt x="40079" y="145358"/>
                      <a:pt x="41720" y="145301"/>
                      <a:pt x="42214" y="145346"/>
                    </a:cubicBezTo>
                    <a:cubicBezTo>
                      <a:pt x="43451" y="145548"/>
                      <a:pt x="45617" y="145448"/>
                      <a:pt x="47247" y="145324"/>
                    </a:cubicBezTo>
                    <a:lnTo>
                      <a:pt x="49415" y="145155"/>
                    </a:lnTo>
                    <a:lnTo>
                      <a:pt x="52785" y="137573"/>
                    </a:lnTo>
                    <a:lnTo>
                      <a:pt x="53583" y="129036"/>
                    </a:lnTo>
                    <a:lnTo>
                      <a:pt x="53122" y="128103"/>
                    </a:lnTo>
                    <a:cubicBezTo>
                      <a:pt x="52404" y="126665"/>
                      <a:pt x="51527" y="124811"/>
                      <a:pt x="51314" y="124216"/>
                    </a:cubicBezTo>
                    <a:cubicBezTo>
                      <a:pt x="51089" y="123127"/>
                      <a:pt x="50651" y="121958"/>
                      <a:pt x="44765" y="117779"/>
                    </a:cubicBezTo>
                    <a:cubicBezTo>
                      <a:pt x="42721" y="116318"/>
                      <a:pt x="40295" y="114532"/>
                      <a:pt x="39609" y="113983"/>
                    </a:cubicBezTo>
                    <a:cubicBezTo>
                      <a:pt x="40497" y="112713"/>
                      <a:pt x="41417" y="111331"/>
                      <a:pt x="41822" y="110736"/>
                    </a:cubicBezTo>
                    <a:lnTo>
                      <a:pt x="43328" y="108052"/>
                    </a:lnTo>
                    <a:lnTo>
                      <a:pt x="51652" y="102278"/>
                    </a:lnTo>
                    <a:lnTo>
                      <a:pt x="59707" y="98682"/>
                    </a:lnTo>
                    <a:lnTo>
                      <a:pt x="62908" y="94639"/>
                    </a:lnTo>
                    <a:cubicBezTo>
                      <a:pt x="65930" y="92786"/>
                      <a:pt x="69356" y="90752"/>
                      <a:pt x="70221" y="90303"/>
                    </a:cubicBezTo>
                    <a:cubicBezTo>
                      <a:pt x="70996" y="90034"/>
                      <a:pt x="72063" y="89383"/>
                      <a:pt x="75725" y="87000"/>
                    </a:cubicBezTo>
                    <a:cubicBezTo>
                      <a:pt x="76578" y="86439"/>
                      <a:pt x="77645" y="85753"/>
                      <a:pt x="77803" y="85653"/>
                    </a:cubicBezTo>
                    <a:cubicBezTo>
                      <a:pt x="78320" y="85394"/>
                      <a:pt x="78792" y="85034"/>
                      <a:pt x="80196" y="83934"/>
                    </a:cubicBezTo>
                    <a:cubicBezTo>
                      <a:pt x="81297" y="83059"/>
                      <a:pt x="83870" y="81025"/>
                      <a:pt x="84645" y="80689"/>
                    </a:cubicBezTo>
                    <a:cubicBezTo>
                      <a:pt x="86869" y="79880"/>
                      <a:pt x="91530" y="77071"/>
                      <a:pt x="92475" y="76442"/>
                    </a:cubicBezTo>
                    <a:cubicBezTo>
                      <a:pt x="93744" y="75600"/>
                      <a:pt x="95272" y="73634"/>
                      <a:pt x="96327" y="72140"/>
                    </a:cubicBezTo>
                    <a:lnTo>
                      <a:pt x="96989" y="71197"/>
                    </a:lnTo>
                    <a:lnTo>
                      <a:pt x="96989" y="61390"/>
                    </a:lnTo>
                    <a:lnTo>
                      <a:pt x="93574" y="51584"/>
                    </a:lnTo>
                    <a:cubicBezTo>
                      <a:pt x="93686" y="51460"/>
                      <a:pt x="93787" y="51348"/>
                      <a:pt x="93866" y="51258"/>
                    </a:cubicBezTo>
                    <a:cubicBezTo>
                      <a:pt x="95652" y="50494"/>
                      <a:pt x="101392" y="47810"/>
                      <a:pt x="101920" y="44642"/>
                    </a:cubicBezTo>
                    <a:cubicBezTo>
                      <a:pt x="102066" y="43776"/>
                      <a:pt x="101954" y="42912"/>
                      <a:pt x="101818" y="41822"/>
                    </a:cubicBezTo>
                    <a:cubicBezTo>
                      <a:pt x="101751" y="41339"/>
                      <a:pt x="101649" y="40519"/>
                      <a:pt x="101638" y="40025"/>
                    </a:cubicBezTo>
                    <a:cubicBezTo>
                      <a:pt x="103470" y="37217"/>
                      <a:pt x="103728" y="34689"/>
                      <a:pt x="102357" y="32859"/>
                    </a:cubicBezTo>
                    <a:cubicBezTo>
                      <a:pt x="101593" y="31837"/>
                      <a:pt x="100458" y="31319"/>
                      <a:pt x="98583" y="30455"/>
                    </a:cubicBezTo>
                    <a:cubicBezTo>
                      <a:pt x="97954" y="30162"/>
                      <a:pt x="96842" y="29658"/>
                      <a:pt x="96359" y="29366"/>
                    </a:cubicBezTo>
                    <a:cubicBezTo>
                      <a:pt x="95595" y="28456"/>
                      <a:pt x="94112" y="27265"/>
                      <a:pt x="90585" y="24648"/>
                    </a:cubicBezTo>
                    <a:cubicBezTo>
                      <a:pt x="90079" y="24277"/>
                      <a:pt x="89697" y="23996"/>
                      <a:pt x="89517" y="23862"/>
                    </a:cubicBezTo>
                    <a:cubicBezTo>
                      <a:pt x="89169" y="23570"/>
                      <a:pt x="88686" y="23255"/>
                      <a:pt x="87888" y="22738"/>
                    </a:cubicBezTo>
                    <a:cubicBezTo>
                      <a:pt x="87360" y="22389"/>
                      <a:pt x="86393" y="21761"/>
                      <a:pt x="85822" y="21334"/>
                    </a:cubicBezTo>
                    <a:cubicBezTo>
                      <a:pt x="85687" y="21043"/>
                      <a:pt x="85552" y="20806"/>
                      <a:pt x="85451" y="20626"/>
                    </a:cubicBezTo>
                    <a:cubicBezTo>
                      <a:pt x="85429" y="20593"/>
                      <a:pt x="85405" y="20570"/>
                      <a:pt x="85394" y="20537"/>
                    </a:cubicBezTo>
                    <a:cubicBezTo>
                      <a:pt x="85618" y="19313"/>
                      <a:pt x="87439" y="15055"/>
                      <a:pt x="88101" y="13741"/>
                    </a:cubicBezTo>
                    <a:cubicBezTo>
                      <a:pt x="88292" y="13359"/>
                      <a:pt x="88752" y="12617"/>
                      <a:pt x="89157" y="12067"/>
                    </a:cubicBezTo>
                    <a:cubicBezTo>
                      <a:pt x="89427" y="12696"/>
                      <a:pt x="89888" y="13359"/>
                      <a:pt x="90685" y="13875"/>
                    </a:cubicBezTo>
                    <a:cubicBezTo>
                      <a:pt x="92640" y="15156"/>
                      <a:pt x="94920" y="14426"/>
                      <a:pt x="97088" y="13573"/>
                    </a:cubicBezTo>
                    <a:cubicBezTo>
                      <a:pt x="101268" y="11933"/>
                      <a:pt x="102637" y="10752"/>
                      <a:pt x="103694" y="9686"/>
                    </a:cubicBezTo>
                    <a:cubicBezTo>
                      <a:pt x="103728" y="9652"/>
                      <a:pt x="103750" y="9619"/>
                      <a:pt x="103784" y="9585"/>
                    </a:cubicBezTo>
                    <a:cubicBezTo>
                      <a:pt x="104537" y="9135"/>
                      <a:pt x="105199" y="8539"/>
                      <a:pt x="105851" y="7968"/>
                    </a:cubicBezTo>
                    <a:cubicBezTo>
                      <a:pt x="106053" y="7777"/>
                      <a:pt x="106322" y="7540"/>
                      <a:pt x="106547" y="7360"/>
                    </a:cubicBezTo>
                    <a:cubicBezTo>
                      <a:pt x="107973" y="7315"/>
                      <a:pt x="111479" y="7349"/>
                      <a:pt x="114455" y="7417"/>
                    </a:cubicBezTo>
                    <a:lnTo>
                      <a:pt x="114511" y="7417"/>
                    </a:lnTo>
                    <a:lnTo>
                      <a:pt x="117241" y="7373"/>
                    </a:lnTo>
                    <a:lnTo>
                      <a:pt x="118185" y="9293"/>
                    </a:lnTo>
                    <a:cubicBezTo>
                      <a:pt x="118781" y="11203"/>
                      <a:pt x="119803" y="14304"/>
                      <a:pt x="120455" y="15449"/>
                    </a:cubicBezTo>
                    <a:cubicBezTo>
                      <a:pt x="120769" y="16101"/>
                      <a:pt x="121622" y="19033"/>
                      <a:pt x="122218" y="21358"/>
                    </a:cubicBezTo>
                    <a:lnTo>
                      <a:pt x="122432" y="22201"/>
                    </a:lnTo>
                    <a:lnTo>
                      <a:pt x="126959" y="27391"/>
                    </a:lnTo>
                    <a:lnTo>
                      <a:pt x="128048" y="27682"/>
                    </a:lnTo>
                    <a:cubicBezTo>
                      <a:pt x="129800" y="28132"/>
                      <a:pt x="132529" y="28862"/>
                      <a:pt x="133102" y="29053"/>
                    </a:cubicBezTo>
                    <a:cubicBezTo>
                      <a:pt x="134001" y="29346"/>
                      <a:pt x="135877" y="30143"/>
                      <a:pt x="136585" y="30536"/>
                    </a:cubicBezTo>
                    <a:cubicBezTo>
                      <a:pt x="136675" y="30659"/>
                      <a:pt x="136798" y="30828"/>
                      <a:pt x="136933" y="31030"/>
                    </a:cubicBezTo>
                    <a:lnTo>
                      <a:pt x="134978" y="34624"/>
                    </a:lnTo>
                    <a:lnTo>
                      <a:pt x="126688" y="47126"/>
                    </a:lnTo>
                    <a:lnTo>
                      <a:pt x="126610" y="48059"/>
                    </a:lnTo>
                    <a:cubicBezTo>
                      <a:pt x="126351" y="51114"/>
                      <a:pt x="126497" y="53328"/>
                      <a:pt x="127059" y="54630"/>
                    </a:cubicBezTo>
                    <a:cubicBezTo>
                      <a:pt x="127621" y="55933"/>
                      <a:pt x="129272" y="58417"/>
                      <a:pt x="129968" y="59426"/>
                    </a:cubicBezTo>
                    <a:lnTo>
                      <a:pt x="130519" y="60236"/>
                    </a:lnTo>
                    <a:lnTo>
                      <a:pt x="131418" y="60662"/>
                    </a:lnTo>
                    <a:cubicBezTo>
                      <a:pt x="134046" y="61908"/>
                      <a:pt x="137045" y="63357"/>
                      <a:pt x="137641" y="63672"/>
                    </a:cubicBezTo>
                    <a:cubicBezTo>
                      <a:pt x="137945" y="63863"/>
                      <a:pt x="138820" y="64335"/>
                      <a:pt x="142898" y="66188"/>
                    </a:cubicBezTo>
                    <a:cubicBezTo>
                      <a:pt x="146099" y="69379"/>
                      <a:pt x="146582" y="69693"/>
                      <a:pt x="146841" y="69873"/>
                    </a:cubicBezTo>
                    <a:lnTo>
                      <a:pt x="146953" y="69953"/>
                    </a:lnTo>
                    <a:cubicBezTo>
                      <a:pt x="148470" y="70964"/>
                      <a:pt x="150234" y="72053"/>
                      <a:pt x="151829" y="72457"/>
                    </a:cubicBezTo>
                    <a:cubicBezTo>
                      <a:pt x="152682" y="72670"/>
                      <a:pt x="158535" y="73681"/>
                      <a:pt x="161052" y="73120"/>
                    </a:cubicBezTo>
                    <a:cubicBezTo>
                      <a:pt x="162130" y="72883"/>
                      <a:pt x="163893" y="72097"/>
                      <a:pt x="167634" y="70357"/>
                    </a:cubicBezTo>
                    <a:cubicBezTo>
                      <a:pt x="168747" y="69840"/>
                      <a:pt x="170240" y="69155"/>
                      <a:pt x="170791" y="68931"/>
                    </a:cubicBezTo>
                    <a:cubicBezTo>
                      <a:pt x="171218" y="68863"/>
                      <a:pt x="171902" y="68773"/>
                      <a:pt x="172420" y="68717"/>
                    </a:cubicBezTo>
                    <a:lnTo>
                      <a:pt x="180126" y="68998"/>
                    </a:lnTo>
                    <a:lnTo>
                      <a:pt x="185575" y="64853"/>
                    </a:lnTo>
                    <a:cubicBezTo>
                      <a:pt x="187204" y="64505"/>
                      <a:pt x="188933" y="64156"/>
                      <a:pt x="189876" y="63989"/>
                    </a:cubicBezTo>
                    <a:cubicBezTo>
                      <a:pt x="190887" y="64460"/>
                      <a:pt x="192910" y="65516"/>
                      <a:pt x="194684" y="66504"/>
                    </a:cubicBezTo>
                    <a:lnTo>
                      <a:pt x="199267" y="71683"/>
                    </a:lnTo>
                    <a:cubicBezTo>
                      <a:pt x="200558" y="76098"/>
                      <a:pt x="202760" y="83602"/>
                      <a:pt x="203108" y="84905"/>
                    </a:cubicBezTo>
                    <a:cubicBezTo>
                      <a:pt x="203445" y="86141"/>
                      <a:pt x="204838" y="93004"/>
                      <a:pt x="205703" y="97318"/>
                    </a:cubicBezTo>
                    <a:lnTo>
                      <a:pt x="205916" y="98397"/>
                    </a:lnTo>
                    <a:lnTo>
                      <a:pt x="210286" y="102767"/>
                    </a:lnTo>
                    <a:lnTo>
                      <a:pt x="212140" y="111113"/>
                    </a:lnTo>
                    <a:lnTo>
                      <a:pt x="217430" y="118561"/>
                    </a:lnTo>
                    <a:lnTo>
                      <a:pt x="218767" y="124706"/>
                    </a:lnTo>
                    <a:lnTo>
                      <a:pt x="224316" y="128872"/>
                    </a:lnTo>
                    <a:lnTo>
                      <a:pt x="225069" y="129041"/>
                    </a:lnTo>
                    <a:cubicBezTo>
                      <a:pt x="226451" y="129356"/>
                      <a:pt x="228292" y="129849"/>
                      <a:pt x="228865" y="130075"/>
                    </a:cubicBezTo>
                    <a:cubicBezTo>
                      <a:pt x="230427" y="130704"/>
                      <a:pt x="234167" y="131692"/>
                      <a:pt x="237122" y="130951"/>
                    </a:cubicBezTo>
                    <a:cubicBezTo>
                      <a:pt x="239593" y="130333"/>
                      <a:pt x="244795" y="127693"/>
                      <a:pt x="246063" y="126930"/>
                    </a:cubicBezTo>
                    <a:lnTo>
                      <a:pt x="246332" y="126772"/>
                    </a:lnTo>
                    <a:cubicBezTo>
                      <a:pt x="247309" y="126177"/>
                      <a:pt x="248051" y="125750"/>
                      <a:pt x="248602" y="125446"/>
                    </a:cubicBezTo>
                    <a:cubicBezTo>
                      <a:pt x="248871" y="125839"/>
                      <a:pt x="249164" y="126288"/>
                      <a:pt x="249444" y="126738"/>
                    </a:cubicBezTo>
                    <a:lnTo>
                      <a:pt x="249444" y="138712"/>
                    </a:lnTo>
                    <a:lnTo>
                      <a:pt x="249713" y="139374"/>
                    </a:lnTo>
                    <a:cubicBezTo>
                      <a:pt x="252634" y="146564"/>
                      <a:pt x="253443" y="147373"/>
                      <a:pt x="253881" y="147799"/>
                    </a:cubicBezTo>
                    <a:cubicBezTo>
                      <a:pt x="254196" y="148113"/>
                      <a:pt x="254813" y="148731"/>
                      <a:pt x="260801" y="152157"/>
                    </a:cubicBezTo>
                    <a:lnTo>
                      <a:pt x="260014" y="156235"/>
                    </a:lnTo>
                    <a:lnTo>
                      <a:pt x="262755" y="157380"/>
                    </a:lnTo>
                    <a:cubicBezTo>
                      <a:pt x="267765" y="159459"/>
                      <a:pt x="268304" y="159459"/>
                      <a:pt x="268979" y="159459"/>
                    </a:cubicBezTo>
                    <a:cubicBezTo>
                      <a:pt x="269708" y="159459"/>
                      <a:pt x="270361" y="159268"/>
                      <a:pt x="271450" y="158953"/>
                    </a:cubicBezTo>
                    <a:cubicBezTo>
                      <a:pt x="271461" y="158953"/>
                      <a:pt x="271473" y="158942"/>
                      <a:pt x="271484" y="158942"/>
                    </a:cubicBezTo>
                    <a:cubicBezTo>
                      <a:pt x="271597" y="159066"/>
                      <a:pt x="271708" y="159179"/>
                      <a:pt x="271799" y="159280"/>
                    </a:cubicBezTo>
                    <a:cubicBezTo>
                      <a:pt x="272552" y="160111"/>
                      <a:pt x="273034" y="160639"/>
                      <a:pt x="273474" y="160999"/>
                    </a:cubicBezTo>
                    <a:cubicBezTo>
                      <a:pt x="273721" y="161212"/>
                      <a:pt x="274585" y="162122"/>
                      <a:pt x="275225" y="162785"/>
                    </a:cubicBezTo>
                    <a:cubicBezTo>
                      <a:pt x="277450" y="165122"/>
                      <a:pt x="278090" y="165751"/>
                      <a:pt x="278741" y="166144"/>
                    </a:cubicBezTo>
                    <a:cubicBezTo>
                      <a:pt x="278808" y="166189"/>
                      <a:pt x="278887" y="166256"/>
                      <a:pt x="278977" y="166324"/>
                    </a:cubicBezTo>
                    <a:cubicBezTo>
                      <a:pt x="279730" y="166885"/>
                      <a:pt x="281145" y="167930"/>
                      <a:pt x="282920" y="167930"/>
                    </a:cubicBezTo>
                    <a:cubicBezTo>
                      <a:pt x="283313" y="167930"/>
                      <a:pt x="283729" y="167873"/>
                      <a:pt x="284155" y="167761"/>
                    </a:cubicBezTo>
                    <a:cubicBezTo>
                      <a:pt x="284301" y="167716"/>
                      <a:pt x="284526" y="167682"/>
                      <a:pt x="284807" y="167626"/>
                    </a:cubicBezTo>
                    <a:cubicBezTo>
                      <a:pt x="287502" y="167098"/>
                      <a:pt x="290063" y="166491"/>
                      <a:pt x="291659" y="164896"/>
                    </a:cubicBezTo>
                    <a:cubicBezTo>
                      <a:pt x="291918" y="164638"/>
                      <a:pt x="292165" y="164380"/>
                      <a:pt x="292434" y="164111"/>
                    </a:cubicBezTo>
                    <a:cubicBezTo>
                      <a:pt x="293165" y="163335"/>
                      <a:pt x="294085" y="162392"/>
                      <a:pt x="294680" y="162088"/>
                    </a:cubicBezTo>
                    <a:cubicBezTo>
                      <a:pt x="295017" y="161919"/>
                      <a:pt x="302825" y="157976"/>
                      <a:pt x="303386" y="154606"/>
                    </a:cubicBezTo>
                    <a:lnTo>
                      <a:pt x="303499" y="153944"/>
                    </a:lnTo>
                    <a:cubicBezTo>
                      <a:pt x="303679" y="152809"/>
                      <a:pt x="304150" y="149798"/>
                      <a:pt x="304420" y="148754"/>
                    </a:cubicBezTo>
                    <a:cubicBezTo>
                      <a:pt x="304565" y="148170"/>
                      <a:pt x="304791" y="147091"/>
                      <a:pt x="305026" y="145935"/>
                    </a:cubicBezTo>
                    <a:cubicBezTo>
                      <a:pt x="305284" y="144699"/>
                      <a:pt x="305711" y="142621"/>
                      <a:pt x="305857" y="142172"/>
                    </a:cubicBezTo>
                    <a:cubicBezTo>
                      <a:pt x="306082" y="141553"/>
                      <a:pt x="306193" y="140868"/>
                      <a:pt x="306374" y="139722"/>
                    </a:cubicBezTo>
                    <a:cubicBezTo>
                      <a:pt x="306475" y="139003"/>
                      <a:pt x="306721" y="137442"/>
                      <a:pt x="307014" y="136330"/>
                    </a:cubicBezTo>
                    <a:cubicBezTo>
                      <a:pt x="307239" y="136566"/>
                      <a:pt x="307407" y="136756"/>
                      <a:pt x="307485" y="136870"/>
                    </a:cubicBezTo>
                    <a:cubicBezTo>
                      <a:pt x="307598" y="137061"/>
                      <a:pt x="307687" y="137263"/>
                      <a:pt x="307789" y="137466"/>
                    </a:cubicBezTo>
                    <a:cubicBezTo>
                      <a:pt x="308339" y="138656"/>
                      <a:pt x="309384" y="140869"/>
                      <a:pt x="312237" y="141824"/>
                    </a:cubicBezTo>
                    <a:cubicBezTo>
                      <a:pt x="314472" y="142577"/>
                      <a:pt x="317202" y="142644"/>
                      <a:pt x="319527" y="142004"/>
                    </a:cubicBezTo>
                    <a:cubicBezTo>
                      <a:pt x="320605" y="141712"/>
                      <a:pt x="321998" y="140914"/>
                      <a:pt x="324908" y="139185"/>
                    </a:cubicBezTo>
                    <a:cubicBezTo>
                      <a:pt x="325773" y="138668"/>
                      <a:pt x="326930" y="137982"/>
                      <a:pt x="327391" y="137747"/>
                    </a:cubicBezTo>
                    <a:cubicBezTo>
                      <a:pt x="329131" y="137230"/>
                      <a:pt x="331625" y="135590"/>
                      <a:pt x="332490" y="134501"/>
                    </a:cubicBezTo>
                    <a:cubicBezTo>
                      <a:pt x="333827" y="132826"/>
                      <a:pt x="334737" y="127446"/>
                      <a:pt x="334737" y="126581"/>
                    </a:cubicBezTo>
                    <a:cubicBezTo>
                      <a:pt x="334737" y="126053"/>
                      <a:pt x="334928" y="123694"/>
                      <a:pt x="335073" y="121963"/>
                    </a:cubicBezTo>
                    <a:cubicBezTo>
                      <a:pt x="335815" y="121705"/>
                      <a:pt x="336714" y="121414"/>
                      <a:pt x="337567" y="121154"/>
                    </a:cubicBezTo>
                    <a:lnTo>
                      <a:pt x="337982" y="121020"/>
                    </a:lnTo>
                    <a:lnTo>
                      <a:pt x="344620" y="117122"/>
                    </a:lnTo>
                    <a:lnTo>
                      <a:pt x="349158" y="114336"/>
                    </a:lnTo>
                    <a:cubicBezTo>
                      <a:pt x="350888" y="113865"/>
                      <a:pt x="356573" y="112280"/>
                      <a:pt x="358392" y="111719"/>
                    </a:cubicBezTo>
                    <a:cubicBezTo>
                      <a:pt x="358852" y="111584"/>
                      <a:pt x="359414" y="111438"/>
                      <a:pt x="360021" y="111282"/>
                    </a:cubicBezTo>
                    <a:cubicBezTo>
                      <a:pt x="363313" y="110427"/>
                      <a:pt x="365750" y="109698"/>
                      <a:pt x="367323" y="108092"/>
                    </a:cubicBezTo>
                    <a:cubicBezTo>
                      <a:pt x="368267" y="107115"/>
                      <a:pt x="369402" y="105587"/>
                      <a:pt x="370322" y="104363"/>
                    </a:cubicBezTo>
                    <a:cubicBezTo>
                      <a:pt x="370704" y="103857"/>
                      <a:pt x="371019" y="103419"/>
                      <a:pt x="371199" y="103206"/>
                    </a:cubicBezTo>
                    <a:cubicBezTo>
                      <a:pt x="372176" y="102161"/>
                      <a:pt x="374569" y="98432"/>
                      <a:pt x="375029" y="95893"/>
                    </a:cubicBezTo>
                    <a:lnTo>
                      <a:pt x="375322" y="94343"/>
                    </a:lnTo>
                    <a:cubicBezTo>
                      <a:pt x="376266" y="89276"/>
                      <a:pt x="376568" y="87513"/>
                      <a:pt x="376659" y="86694"/>
                    </a:cubicBezTo>
                    <a:lnTo>
                      <a:pt x="381545" y="86694"/>
                    </a:lnTo>
                    <a:cubicBezTo>
                      <a:pt x="382140" y="86694"/>
                      <a:pt x="383679" y="86694"/>
                      <a:pt x="388521" y="83986"/>
                    </a:cubicBezTo>
                    <a:lnTo>
                      <a:pt x="407382" y="81268"/>
                    </a:lnTo>
                    <a:lnTo>
                      <a:pt x="409797" y="77236"/>
                    </a:lnTo>
                    <a:cubicBezTo>
                      <a:pt x="410774" y="77483"/>
                      <a:pt x="411572" y="77730"/>
                      <a:pt x="411875" y="77887"/>
                    </a:cubicBezTo>
                    <a:cubicBezTo>
                      <a:pt x="412494" y="78235"/>
                      <a:pt x="414145" y="79144"/>
                      <a:pt x="420547" y="79144"/>
                    </a:cubicBezTo>
                    <a:cubicBezTo>
                      <a:pt x="422008" y="79144"/>
                      <a:pt x="422637" y="78707"/>
                      <a:pt x="427545" y="75247"/>
                    </a:cubicBezTo>
                    <a:cubicBezTo>
                      <a:pt x="429107" y="74146"/>
                      <a:pt x="431387" y="72539"/>
                      <a:pt x="432331" y="71978"/>
                    </a:cubicBezTo>
                    <a:cubicBezTo>
                      <a:pt x="433084" y="71832"/>
                      <a:pt x="434173" y="71507"/>
                      <a:pt x="436217" y="70889"/>
                    </a:cubicBezTo>
                    <a:cubicBezTo>
                      <a:pt x="437026" y="70642"/>
                      <a:pt x="438217" y="70283"/>
                      <a:pt x="438711" y="70159"/>
                    </a:cubicBezTo>
                    <a:cubicBezTo>
                      <a:pt x="439475" y="70114"/>
                      <a:pt x="440688" y="69789"/>
                      <a:pt x="443833" y="67564"/>
                    </a:cubicBezTo>
                    <a:lnTo>
                      <a:pt x="444529" y="67069"/>
                    </a:lnTo>
                    <a:lnTo>
                      <a:pt x="452886" y="51568"/>
                    </a:lnTo>
                    <a:lnTo>
                      <a:pt x="454347" y="46929"/>
                    </a:lnTo>
                    <a:lnTo>
                      <a:pt x="454516" y="46592"/>
                    </a:lnTo>
                    <a:lnTo>
                      <a:pt x="456425" y="42716"/>
                    </a:lnTo>
                    <a:lnTo>
                      <a:pt x="449879" y="39488"/>
                    </a:lnTo>
                    <a:close/>
                  </a:path>
                </a:pathLst>
              </a:custGeom>
              <a:solidFill>
                <a:srgbClr val="FFFFFF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it-IT"/>
                </a:defPPr>
                <a:lvl1pPr marL="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72425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4485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1727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8969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6212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3454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06973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79398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t-IT" sz="1620"/>
              </a:p>
            </p:txBody>
          </p:sp>
          <p:sp>
            <p:nvSpPr>
              <p:cNvPr id="86" name="Figura a mano libera: forma 85">
                <a:extLst>
                  <a:ext uri="{FF2B5EF4-FFF2-40B4-BE49-F238E27FC236}">
                    <a16:creationId xmlns:a16="http://schemas.microsoft.com/office/drawing/2014/main" id="{523C368D-AB99-4C34-679D-80BFCE9F728F}"/>
                  </a:ext>
                </a:extLst>
              </p:cNvPr>
              <p:cNvSpPr/>
              <p:nvPr/>
            </p:nvSpPr>
            <p:spPr>
              <a:xfrm>
                <a:off x="8825462" y="1968429"/>
                <a:ext cx="88384" cy="277950"/>
              </a:xfrm>
              <a:custGeom>
                <a:avLst/>
                <a:gdLst>
                  <a:gd name="csX0" fmla="*/ 82874 w 88384"/>
                  <a:gd name="csY0" fmla="*/ 102528 h 277950"/>
                  <a:gd name="csX1" fmla="*/ 78482 w 88384"/>
                  <a:gd name="csY1" fmla="*/ 102528 h 277950"/>
                  <a:gd name="csX2" fmla="*/ 77729 w 88384"/>
                  <a:gd name="csY2" fmla="*/ 102888 h 277950"/>
                  <a:gd name="csX3" fmla="*/ 70574 w 88384"/>
                  <a:gd name="csY3" fmla="*/ 106202 h 277950"/>
                  <a:gd name="csX4" fmla="*/ 70518 w 88384"/>
                  <a:gd name="csY4" fmla="*/ 106224 h 277950"/>
                  <a:gd name="csX5" fmla="*/ 68193 w 88384"/>
                  <a:gd name="csY5" fmla="*/ 107897 h 277950"/>
                  <a:gd name="csX6" fmla="*/ 67002 w 88384"/>
                  <a:gd name="csY6" fmla="*/ 109009 h 277950"/>
                  <a:gd name="csX7" fmla="*/ 66856 w 88384"/>
                  <a:gd name="csY7" fmla="*/ 108953 h 277950"/>
                  <a:gd name="csX8" fmla="*/ 64980 w 88384"/>
                  <a:gd name="csY8" fmla="*/ 105908 h 277950"/>
                  <a:gd name="csX9" fmla="*/ 64980 w 88384"/>
                  <a:gd name="csY9" fmla="*/ 100112 h 277950"/>
                  <a:gd name="csX10" fmla="*/ 61677 w 88384"/>
                  <a:gd name="csY10" fmla="*/ 86992 h 277950"/>
                  <a:gd name="csX11" fmla="*/ 58598 w 88384"/>
                  <a:gd name="csY11" fmla="*/ 83577 h 277950"/>
                  <a:gd name="csX12" fmla="*/ 58217 w 88384"/>
                  <a:gd name="csY12" fmla="*/ 83318 h 277950"/>
                  <a:gd name="csX13" fmla="*/ 53251 w 88384"/>
                  <a:gd name="csY13" fmla="*/ 80207 h 277950"/>
                  <a:gd name="csX14" fmla="*/ 48646 w 88384"/>
                  <a:gd name="csY14" fmla="*/ 77287 h 277950"/>
                  <a:gd name="csX15" fmla="*/ 46804 w 88384"/>
                  <a:gd name="csY15" fmla="*/ 73882 h 277950"/>
                  <a:gd name="csX16" fmla="*/ 46175 w 88384"/>
                  <a:gd name="csY16" fmla="*/ 72377 h 277950"/>
                  <a:gd name="csX17" fmla="*/ 42097 w 88384"/>
                  <a:gd name="csY17" fmla="*/ 70951 h 277950"/>
                  <a:gd name="csX18" fmla="*/ 42131 w 88384"/>
                  <a:gd name="csY18" fmla="*/ 70748 h 277950"/>
                  <a:gd name="csX19" fmla="*/ 42345 w 88384"/>
                  <a:gd name="csY19" fmla="*/ 69963 h 277950"/>
                  <a:gd name="csX20" fmla="*/ 43288 w 88384"/>
                  <a:gd name="csY20" fmla="*/ 67176 h 277950"/>
                  <a:gd name="csX21" fmla="*/ 55095 w 88384"/>
                  <a:gd name="csY21" fmla="*/ 63638 h 277950"/>
                  <a:gd name="csX22" fmla="*/ 61801 w 88384"/>
                  <a:gd name="csY22" fmla="*/ 54797 h 277950"/>
                  <a:gd name="csX23" fmla="*/ 64901 w 88384"/>
                  <a:gd name="csY23" fmla="*/ 48080 h 277950"/>
                  <a:gd name="csX24" fmla="*/ 61419 w 88384"/>
                  <a:gd name="csY24" fmla="*/ 40418 h 277950"/>
                  <a:gd name="csX25" fmla="*/ 60138 w 88384"/>
                  <a:gd name="csY25" fmla="*/ 38250 h 277950"/>
                  <a:gd name="csX26" fmla="*/ 58229 w 88384"/>
                  <a:gd name="csY26" fmla="*/ 32487 h 277950"/>
                  <a:gd name="csX27" fmla="*/ 61037 w 88384"/>
                  <a:gd name="csY27" fmla="*/ 27062 h 277950"/>
                  <a:gd name="csX28" fmla="*/ 66744 w 88384"/>
                  <a:gd name="csY28" fmla="*/ 20400 h 277950"/>
                  <a:gd name="csX29" fmla="*/ 70878 w 88384"/>
                  <a:gd name="csY29" fmla="*/ 18187 h 277950"/>
                  <a:gd name="csX30" fmla="*/ 73473 w 88384"/>
                  <a:gd name="csY30" fmla="*/ 16681 h 277950"/>
                  <a:gd name="csX31" fmla="*/ 79943 w 88384"/>
                  <a:gd name="csY31" fmla="*/ 11424 h 277950"/>
                  <a:gd name="csX32" fmla="*/ 83268 w 88384"/>
                  <a:gd name="csY32" fmla="*/ 6493 h 277950"/>
                  <a:gd name="csX33" fmla="*/ 84909 w 88384"/>
                  <a:gd name="csY33" fmla="*/ 4055 h 277950"/>
                  <a:gd name="csX34" fmla="*/ 78843 w 88384"/>
                  <a:gd name="csY34" fmla="*/ 0 h 277950"/>
                  <a:gd name="csX35" fmla="*/ 77753 w 88384"/>
                  <a:gd name="csY35" fmla="*/ 1629 h 277950"/>
                  <a:gd name="csX36" fmla="*/ 74226 w 88384"/>
                  <a:gd name="csY36" fmla="*/ 6875 h 277950"/>
                  <a:gd name="csX37" fmla="*/ 70215 w 88384"/>
                  <a:gd name="csY37" fmla="*/ 10154 h 277950"/>
                  <a:gd name="csX38" fmla="*/ 66947 w 88384"/>
                  <a:gd name="csY38" fmla="*/ 12030 h 277950"/>
                  <a:gd name="csX39" fmla="*/ 63937 w 88384"/>
                  <a:gd name="csY39" fmla="*/ 13659 h 277950"/>
                  <a:gd name="csX40" fmla="*/ 54827 w 88384"/>
                  <a:gd name="csY40" fmla="*/ 23218 h 277950"/>
                  <a:gd name="csX41" fmla="*/ 50311 w 88384"/>
                  <a:gd name="csY41" fmla="*/ 31913 h 277950"/>
                  <a:gd name="csX42" fmla="*/ 50816 w 88384"/>
                  <a:gd name="csY42" fmla="*/ 33396 h 277950"/>
                  <a:gd name="csX43" fmla="*/ 53141 w 88384"/>
                  <a:gd name="csY43" fmla="*/ 40303 h 277950"/>
                  <a:gd name="csX44" fmla="*/ 55174 w 88384"/>
                  <a:gd name="csY44" fmla="*/ 44190 h 277950"/>
                  <a:gd name="csX45" fmla="*/ 57433 w 88384"/>
                  <a:gd name="csY45" fmla="*/ 48144 h 277950"/>
                  <a:gd name="csX46" fmla="*/ 55949 w 88384"/>
                  <a:gd name="csY46" fmla="*/ 50424 h 277950"/>
                  <a:gd name="csX47" fmla="*/ 55826 w 88384"/>
                  <a:gd name="csY47" fmla="*/ 50605 h 277950"/>
                  <a:gd name="csX48" fmla="*/ 50928 w 88384"/>
                  <a:gd name="csY48" fmla="*/ 57523 h 277950"/>
                  <a:gd name="csX49" fmla="*/ 41200 w 88384"/>
                  <a:gd name="csY49" fmla="*/ 60164 h 277950"/>
                  <a:gd name="csX50" fmla="*/ 35280 w 88384"/>
                  <a:gd name="csY50" fmla="*/ 68105 h 277950"/>
                  <a:gd name="csX51" fmla="*/ 35111 w 88384"/>
                  <a:gd name="csY51" fmla="*/ 68745 h 277950"/>
                  <a:gd name="csX52" fmla="*/ 35055 w 88384"/>
                  <a:gd name="csY52" fmla="*/ 74385 h 277950"/>
                  <a:gd name="csX53" fmla="*/ 35504 w 88384"/>
                  <a:gd name="csY53" fmla="*/ 76373 h 277950"/>
                  <a:gd name="csX54" fmla="*/ 40762 w 88384"/>
                  <a:gd name="csY54" fmla="*/ 78215 h 277950"/>
                  <a:gd name="csX55" fmla="*/ 43042 w 88384"/>
                  <a:gd name="csY55" fmla="*/ 81956 h 277950"/>
                  <a:gd name="csX56" fmla="*/ 49984 w 88384"/>
                  <a:gd name="csY56" fmla="*/ 86730 h 277950"/>
                  <a:gd name="csX57" fmla="*/ 53792 w 88384"/>
                  <a:gd name="csY57" fmla="*/ 89145 h 277950"/>
                  <a:gd name="csX58" fmla="*/ 55040 w 88384"/>
                  <a:gd name="csY58" fmla="*/ 90527 h 277950"/>
                  <a:gd name="csX59" fmla="*/ 57679 w 88384"/>
                  <a:gd name="csY59" fmla="*/ 101007 h 277950"/>
                  <a:gd name="csX60" fmla="*/ 57679 w 88384"/>
                  <a:gd name="csY60" fmla="*/ 106174 h 277950"/>
                  <a:gd name="csX61" fmla="*/ 57702 w 88384"/>
                  <a:gd name="csY61" fmla="*/ 106567 h 277950"/>
                  <a:gd name="csX62" fmla="*/ 63835 w 88384"/>
                  <a:gd name="csY62" fmla="*/ 115599 h 277950"/>
                  <a:gd name="csX63" fmla="*/ 73540 w 88384"/>
                  <a:gd name="csY63" fmla="*/ 112858 h 277950"/>
                  <a:gd name="csX64" fmla="*/ 78944 w 88384"/>
                  <a:gd name="csY64" fmla="*/ 110386 h 277950"/>
                  <a:gd name="csX65" fmla="*/ 79853 w 88384"/>
                  <a:gd name="csY65" fmla="*/ 111992 h 277950"/>
                  <a:gd name="csX66" fmla="*/ 78572 w 88384"/>
                  <a:gd name="csY66" fmla="*/ 113980 h 277950"/>
                  <a:gd name="csX67" fmla="*/ 76034 w 88384"/>
                  <a:gd name="csY67" fmla="*/ 115553 h 277950"/>
                  <a:gd name="csX68" fmla="*/ 69114 w 88384"/>
                  <a:gd name="csY68" fmla="*/ 117598 h 277950"/>
                  <a:gd name="csX69" fmla="*/ 68665 w 88384"/>
                  <a:gd name="csY69" fmla="*/ 117732 h 277950"/>
                  <a:gd name="csX70" fmla="*/ 60633 w 88384"/>
                  <a:gd name="csY70" fmla="*/ 122585 h 277950"/>
                  <a:gd name="csX71" fmla="*/ 54758 w 88384"/>
                  <a:gd name="csY71" fmla="*/ 125540 h 277950"/>
                  <a:gd name="csX72" fmla="*/ 50164 w 88384"/>
                  <a:gd name="csY72" fmla="*/ 126764 h 277950"/>
                  <a:gd name="csX73" fmla="*/ 49602 w 88384"/>
                  <a:gd name="csY73" fmla="*/ 126966 h 277950"/>
                  <a:gd name="csX74" fmla="*/ 48749 w 88384"/>
                  <a:gd name="csY74" fmla="*/ 126753 h 277950"/>
                  <a:gd name="csX75" fmla="*/ 40885 w 88384"/>
                  <a:gd name="csY75" fmla="*/ 125888 h 277950"/>
                  <a:gd name="csX76" fmla="*/ 37144 w 88384"/>
                  <a:gd name="csY76" fmla="*/ 127921 h 277950"/>
                  <a:gd name="csX77" fmla="*/ 35819 w 88384"/>
                  <a:gd name="csY77" fmla="*/ 128719 h 277950"/>
                  <a:gd name="csX78" fmla="*/ 35471 w 88384"/>
                  <a:gd name="csY78" fmla="*/ 130223 h 277950"/>
                  <a:gd name="csX79" fmla="*/ 33719 w 88384"/>
                  <a:gd name="csY79" fmla="*/ 136693 h 277950"/>
                  <a:gd name="csX80" fmla="*/ 33135 w 88384"/>
                  <a:gd name="csY80" fmla="*/ 142782 h 277950"/>
                  <a:gd name="csX81" fmla="*/ 29900 w 88384"/>
                  <a:gd name="csY81" fmla="*/ 147073 h 277950"/>
                  <a:gd name="csX82" fmla="*/ 27923 w 88384"/>
                  <a:gd name="csY82" fmla="*/ 148791 h 277950"/>
                  <a:gd name="csX83" fmla="*/ 26519 w 88384"/>
                  <a:gd name="csY83" fmla="*/ 150050 h 277950"/>
                  <a:gd name="csX84" fmla="*/ 20464 w 88384"/>
                  <a:gd name="csY84" fmla="*/ 151814 h 277950"/>
                  <a:gd name="csX85" fmla="*/ 14218 w 88384"/>
                  <a:gd name="csY85" fmla="*/ 152981 h 277950"/>
                  <a:gd name="csX86" fmla="*/ 12792 w 88384"/>
                  <a:gd name="csY86" fmla="*/ 153274 h 277950"/>
                  <a:gd name="csX87" fmla="*/ 3884 w 88384"/>
                  <a:gd name="csY87" fmla="*/ 166057 h 277950"/>
                  <a:gd name="csX88" fmla="*/ 4086 w 88384"/>
                  <a:gd name="csY88" fmla="*/ 172405 h 277950"/>
                  <a:gd name="csX89" fmla="*/ 4132 w 88384"/>
                  <a:gd name="csY89" fmla="*/ 172854 h 277950"/>
                  <a:gd name="csX90" fmla="*/ 5210 w 88384"/>
                  <a:gd name="csY90" fmla="*/ 181278 h 277950"/>
                  <a:gd name="csX91" fmla="*/ 5503 w 88384"/>
                  <a:gd name="csY91" fmla="*/ 187805 h 277950"/>
                  <a:gd name="csX92" fmla="*/ 5694 w 88384"/>
                  <a:gd name="csY92" fmla="*/ 191388 h 277950"/>
                  <a:gd name="csX93" fmla="*/ 14501 w 88384"/>
                  <a:gd name="csY93" fmla="*/ 198218 h 277950"/>
                  <a:gd name="csX94" fmla="*/ 17590 w 88384"/>
                  <a:gd name="csY94" fmla="*/ 198307 h 277950"/>
                  <a:gd name="csX95" fmla="*/ 19230 w 88384"/>
                  <a:gd name="csY95" fmla="*/ 200049 h 277950"/>
                  <a:gd name="csX96" fmla="*/ 19286 w 88384"/>
                  <a:gd name="csY96" fmla="*/ 203789 h 277950"/>
                  <a:gd name="csX97" fmla="*/ 15512 w 88384"/>
                  <a:gd name="csY97" fmla="*/ 219426 h 277950"/>
                  <a:gd name="csX98" fmla="*/ 15501 w 88384"/>
                  <a:gd name="csY98" fmla="*/ 219785 h 277950"/>
                  <a:gd name="csX99" fmla="*/ 15412 w 88384"/>
                  <a:gd name="csY99" fmla="*/ 227783 h 277950"/>
                  <a:gd name="csX100" fmla="*/ 13356 w 88384"/>
                  <a:gd name="csY100" fmla="*/ 231872 h 277950"/>
                  <a:gd name="csX101" fmla="*/ 11099 w 88384"/>
                  <a:gd name="csY101" fmla="*/ 236713 h 277950"/>
                  <a:gd name="csX102" fmla="*/ 10941 w 88384"/>
                  <a:gd name="csY102" fmla="*/ 246228 h 277950"/>
                  <a:gd name="csX103" fmla="*/ 10986 w 88384"/>
                  <a:gd name="csY103" fmla="*/ 248351 h 277950"/>
                  <a:gd name="csX104" fmla="*/ 12413 w 88384"/>
                  <a:gd name="csY104" fmla="*/ 253215 h 277950"/>
                  <a:gd name="csX105" fmla="*/ 12997 w 88384"/>
                  <a:gd name="csY105" fmla="*/ 254597 h 277950"/>
                  <a:gd name="csX106" fmla="*/ 14468 w 88384"/>
                  <a:gd name="csY106" fmla="*/ 258731 h 277950"/>
                  <a:gd name="csX107" fmla="*/ 15176 w 88384"/>
                  <a:gd name="csY107" fmla="*/ 260562 h 277950"/>
                  <a:gd name="csX108" fmla="*/ 14614 w 88384"/>
                  <a:gd name="csY108" fmla="*/ 261113 h 277950"/>
                  <a:gd name="csX109" fmla="*/ 14108 w 88384"/>
                  <a:gd name="csY109" fmla="*/ 261315 h 277950"/>
                  <a:gd name="csX110" fmla="*/ 7155 w 88384"/>
                  <a:gd name="csY110" fmla="*/ 264257 h 277950"/>
                  <a:gd name="csX111" fmla="*/ 4358 w 88384"/>
                  <a:gd name="csY111" fmla="*/ 268133 h 277950"/>
                  <a:gd name="csX112" fmla="*/ 1079 w 88384"/>
                  <a:gd name="csY112" fmla="*/ 271930 h 277950"/>
                  <a:gd name="csX113" fmla="*/ 0 w 88384"/>
                  <a:gd name="csY113" fmla="*/ 273176 h 277950"/>
                  <a:gd name="csX114" fmla="*/ 5527 w 88384"/>
                  <a:gd name="csY114" fmla="*/ 277951 h 277950"/>
                  <a:gd name="csX115" fmla="*/ 7089 w 88384"/>
                  <a:gd name="csY115" fmla="*/ 276143 h 277950"/>
                  <a:gd name="csX116" fmla="*/ 10481 w 88384"/>
                  <a:gd name="csY116" fmla="*/ 272223 h 277950"/>
                  <a:gd name="csX117" fmla="*/ 10683 w 88384"/>
                  <a:gd name="csY117" fmla="*/ 271807 h 277950"/>
                  <a:gd name="csX118" fmla="*/ 11548 w 88384"/>
                  <a:gd name="csY118" fmla="*/ 270212 h 277950"/>
                  <a:gd name="csX119" fmla="*/ 16783 w 88384"/>
                  <a:gd name="csY119" fmla="*/ 268111 h 277950"/>
                  <a:gd name="csX120" fmla="*/ 17592 w 88384"/>
                  <a:gd name="csY120" fmla="*/ 267785 h 277950"/>
                  <a:gd name="csX121" fmla="*/ 22782 w 88384"/>
                  <a:gd name="csY121" fmla="*/ 261034 h 277950"/>
                  <a:gd name="csX122" fmla="*/ 21254 w 88384"/>
                  <a:gd name="csY122" fmla="*/ 256047 h 277950"/>
                  <a:gd name="csX123" fmla="*/ 20131 w 88384"/>
                  <a:gd name="csY123" fmla="*/ 253015 h 277950"/>
                  <a:gd name="csX124" fmla="*/ 19052 w 88384"/>
                  <a:gd name="csY124" fmla="*/ 250172 h 277950"/>
                  <a:gd name="csX125" fmla="*/ 18288 w 88384"/>
                  <a:gd name="csY125" fmla="*/ 248353 h 277950"/>
                  <a:gd name="csX126" fmla="*/ 18243 w 88384"/>
                  <a:gd name="csY126" fmla="*/ 246040 h 277950"/>
                  <a:gd name="csX127" fmla="*/ 18198 w 88384"/>
                  <a:gd name="csY127" fmla="*/ 238503 h 277950"/>
                  <a:gd name="csX128" fmla="*/ 19838 w 88384"/>
                  <a:gd name="csY128" fmla="*/ 235256 h 277950"/>
                  <a:gd name="csX129" fmla="*/ 22668 w 88384"/>
                  <a:gd name="csY129" fmla="*/ 226999 h 277950"/>
                  <a:gd name="csX130" fmla="*/ 22781 w 88384"/>
                  <a:gd name="csY130" fmla="*/ 220462 h 277950"/>
                  <a:gd name="csX131" fmla="*/ 26679 w 88384"/>
                  <a:gd name="csY131" fmla="*/ 204332 h 277950"/>
                  <a:gd name="csX132" fmla="*/ 26611 w 88384"/>
                  <a:gd name="csY132" fmla="*/ 203714 h 277950"/>
                  <a:gd name="csX133" fmla="*/ 26522 w 88384"/>
                  <a:gd name="csY133" fmla="*/ 200479 h 277950"/>
                  <a:gd name="csX134" fmla="*/ 21400 w 88384"/>
                  <a:gd name="csY134" fmla="*/ 191863 h 277950"/>
                  <a:gd name="csX135" fmla="*/ 20265 w 88384"/>
                  <a:gd name="csY135" fmla="*/ 190863 h 277950"/>
                  <a:gd name="csX136" fmla="*/ 18760 w 88384"/>
                  <a:gd name="csY136" fmla="*/ 190952 h 277950"/>
                  <a:gd name="csX137" fmla="*/ 15480 w 88384"/>
                  <a:gd name="csY137" fmla="*/ 190986 h 277950"/>
                  <a:gd name="csX138" fmla="*/ 12930 w 88384"/>
                  <a:gd name="csY138" fmla="*/ 189818 h 277950"/>
                  <a:gd name="csX139" fmla="*/ 12796 w 88384"/>
                  <a:gd name="csY139" fmla="*/ 187402 h 277950"/>
                  <a:gd name="csX140" fmla="*/ 12515 w 88384"/>
                  <a:gd name="csY140" fmla="*/ 181281 h 277950"/>
                  <a:gd name="csX141" fmla="*/ 11381 w 88384"/>
                  <a:gd name="csY141" fmla="*/ 171958 h 277950"/>
                  <a:gd name="csX142" fmla="*/ 11268 w 88384"/>
                  <a:gd name="csY142" fmla="*/ 168251 h 277950"/>
                  <a:gd name="csX143" fmla="*/ 17121 w 88384"/>
                  <a:gd name="csY143" fmla="*/ 159848 h 277950"/>
                  <a:gd name="csX144" fmla="*/ 21109 w 88384"/>
                  <a:gd name="csY144" fmla="*/ 159084 h 277950"/>
                  <a:gd name="csX145" fmla="*/ 21154 w 88384"/>
                  <a:gd name="csY145" fmla="*/ 159074 h 277950"/>
                  <a:gd name="csX146" fmla="*/ 29478 w 88384"/>
                  <a:gd name="csY146" fmla="*/ 156748 h 277950"/>
                  <a:gd name="csX147" fmla="*/ 32893 w 88384"/>
                  <a:gd name="csY147" fmla="*/ 154142 h 277950"/>
                  <a:gd name="csX148" fmla="*/ 34028 w 88384"/>
                  <a:gd name="csY148" fmla="*/ 153108 h 277950"/>
                  <a:gd name="csX149" fmla="*/ 34084 w 88384"/>
                  <a:gd name="csY149" fmla="*/ 153063 h 277950"/>
                  <a:gd name="csX150" fmla="*/ 39948 w 88384"/>
                  <a:gd name="csY150" fmla="*/ 145806 h 277950"/>
                  <a:gd name="csX151" fmla="*/ 40768 w 88384"/>
                  <a:gd name="csY151" fmla="*/ 144615 h 277950"/>
                  <a:gd name="csX152" fmla="*/ 40554 w 88384"/>
                  <a:gd name="csY152" fmla="*/ 143177 h 277950"/>
                  <a:gd name="csX153" fmla="*/ 40330 w 88384"/>
                  <a:gd name="csY153" fmla="*/ 139819 h 277950"/>
                  <a:gd name="csX154" fmla="*/ 42228 w 88384"/>
                  <a:gd name="csY154" fmla="*/ 133405 h 277950"/>
                  <a:gd name="csX155" fmla="*/ 43037 w 88384"/>
                  <a:gd name="csY155" fmla="*/ 132967 h 277950"/>
                  <a:gd name="csX156" fmla="*/ 47036 w 88384"/>
                  <a:gd name="csY156" fmla="*/ 133854 h 277950"/>
                  <a:gd name="csX157" fmla="*/ 49788 w 88384"/>
                  <a:gd name="csY157" fmla="*/ 134382 h 277950"/>
                  <a:gd name="csX158" fmla="*/ 52685 w 88384"/>
                  <a:gd name="csY158" fmla="*/ 133618 h 277950"/>
                  <a:gd name="csX159" fmla="*/ 54584 w 88384"/>
                  <a:gd name="csY159" fmla="*/ 132943 h 277950"/>
                  <a:gd name="csX160" fmla="*/ 64210 w 88384"/>
                  <a:gd name="csY160" fmla="*/ 128955 h 277950"/>
                  <a:gd name="csX161" fmla="*/ 71658 w 88384"/>
                  <a:gd name="csY161" fmla="*/ 124461 h 277950"/>
                  <a:gd name="csX162" fmla="*/ 78106 w 88384"/>
                  <a:gd name="csY162" fmla="*/ 122552 h 277950"/>
                  <a:gd name="csX163" fmla="*/ 83262 w 88384"/>
                  <a:gd name="csY163" fmla="*/ 119642 h 277950"/>
                  <a:gd name="csX164" fmla="*/ 83891 w 88384"/>
                  <a:gd name="csY164" fmla="*/ 119215 h 277950"/>
                  <a:gd name="csX165" fmla="*/ 88385 w 88384"/>
                  <a:gd name="csY165" fmla="*/ 112229 h 277950"/>
                  <a:gd name="csX166" fmla="*/ 82874 w 88384"/>
                  <a:gd name="csY166" fmla="*/ 102528 h 2779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</a:cxnLst>
                <a:rect l="l" t="t" r="r" b="b"/>
                <a:pathLst>
                  <a:path w="88384" h="277950">
                    <a:moveTo>
                      <a:pt x="82874" y="102528"/>
                    </a:moveTo>
                    <a:lnTo>
                      <a:pt x="78482" y="102528"/>
                    </a:lnTo>
                    <a:lnTo>
                      <a:pt x="77729" y="102888"/>
                    </a:lnTo>
                    <a:cubicBezTo>
                      <a:pt x="74865" y="104247"/>
                      <a:pt x="71427" y="105853"/>
                      <a:pt x="70574" y="106202"/>
                    </a:cubicBezTo>
                    <a:cubicBezTo>
                      <a:pt x="70552" y="106213"/>
                      <a:pt x="70540" y="106213"/>
                      <a:pt x="70518" y="106224"/>
                    </a:cubicBezTo>
                    <a:cubicBezTo>
                      <a:pt x="69417" y="106562"/>
                      <a:pt x="68743" y="107291"/>
                      <a:pt x="68193" y="107897"/>
                    </a:cubicBezTo>
                    <a:cubicBezTo>
                      <a:pt x="67912" y="108201"/>
                      <a:pt x="67260" y="108919"/>
                      <a:pt x="67002" y="109009"/>
                    </a:cubicBezTo>
                    <a:cubicBezTo>
                      <a:pt x="67002" y="109009"/>
                      <a:pt x="66957" y="108998"/>
                      <a:pt x="66856" y="108953"/>
                    </a:cubicBezTo>
                    <a:cubicBezTo>
                      <a:pt x="65531" y="108346"/>
                      <a:pt x="65081" y="106403"/>
                      <a:pt x="64980" y="105908"/>
                    </a:cubicBezTo>
                    <a:lnTo>
                      <a:pt x="64980" y="100112"/>
                    </a:lnTo>
                    <a:lnTo>
                      <a:pt x="61677" y="86992"/>
                    </a:lnTo>
                    <a:lnTo>
                      <a:pt x="58598" y="83577"/>
                    </a:lnTo>
                    <a:lnTo>
                      <a:pt x="58217" y="83318"/>
                    </a:lnTo>
                    <a:cubicBezTo>
                      <a:pt x="57329" y="82723"/>
                      <a:pt x="54341" y="80746"/>
                      <a:pt x="53251" y="80207"/>
                    </a:cubicBezTo>
                    <a:cubicBezTo>
                      <a:pt x="51331" y="79241"/>
                      <a:pt x="49129" y="77848"/>
                      <a:pt x="48646" y="77287"/>
                    </a:cubicBezTo>
                    <a:cubicBezTo>
                      <a:pt x="48073" y="76590"/>
                      <a:pt x="47220" y="74871"/>
                      <a:pt x="46804" y="73882"/>
                    </a:cubicBezTo>
                    <a:lnTo>
                      <a:pt x="46175" y="72377"/>
                    </a:lnTo>
                    <a:lnTo>
                      <a:pt x="42097" y="70951"/>
                    </a:lnTo>
                    <a:cubicBezTo>
                      <a:pt x="42108" y="70872"/>
                      <a:pt x="42119" y="70805"/>
                      <a:pt x="42131" y="70748"/>
                    </a:cubicBezTo>
                    <a:cubicBezTo>
                      <a:pt x="42199" y="70524"/>
                      <a:pt x="42266" y="70254"/>
                      <a:pt x="42345" y="69963"/>
                    </a:cubicBezTo>
                    <a:cubicBezTo>
                      <a:pt x="42502" y="69355"/>
                      <a:pt x="42906" y="67839"/>
                      <a:pt x="43288" y="67176"/>
                    </a:cubicBezTo>
                    <a:cubicBezTo>
                      <a:pt x="45400" y="66660"/>
                      <a:pt x="53589" y="64638"/>
                      <a:pt x="55095" y="63638"/>
                    </a:cubicBezTo>
                    <a:cubicBezTo>
                      <a:pt x="55679" y="63256"/>
                      <a:pt x="56398" y="62772"/>
                      <a:pt x="61801" y="54797"/>
                    </a:cubicBezTo>
                    <a:cubicBezTo>
                      <a:pt x="63238" y="52921"/>
                      <a:pt x="64901" y="50270"/>
                      <a:pt x="64901" y="48080"/>
                    </a:cubicBezTo>
                    <a:cubicBezTo>
                      <a:pt x="64901" y="46350"/>
                      <a:pt x="63890" y="44508"/>
                      <a:pt x="61419" y="40418"/>
                    </a:cubicBezTo>
                    <a:cubicBezTo>
                      <a:pt x="60958" y="39665"/>
                      <a:pt x="60352" y="38665"/>
                      <a:pt x="60138" y="38250"/>
                    </a:cubicBezTo>
                    <a:cubicBezTo>
                      <a:pt x="59824" y="37161"/>
                      <a:pt x="58914" y="34464"/>
                      <a:pt x="58229" y="32487"/>
                    </a:cubicBezTo>
                    <a:lnTo>
                      <a:pt x="61037" y="27062"/>
                    </a:lnTo>
                    <a:cubicBezTo>
                      <a:pt x="63048" y="24028"/>
                      <a:pt x="65755" y="20872"/>
                      <a:pt x="66744" y="20400"/>
                    </a:cubicBezTo>
                    <a:cubicBezTo>
                      <a:pt x="68654" y="19613"/>
                      <a:pt x="69788" y="18883"/>
                      <a:pt x="70878" y="18187"/>
                    </a:cubicBezTo>
                    <a:cubicBezTo>
                      <a:pt x="71641" y="17704"/>
                      <a:pt x="72372" y="17243"/>
                      <a:pt x="73473" y="16681"/>
                    </a:cubicBezTo>
                    <a:cubicBezTo>
                      <a:pt x="76944" y="14951"/>
                      <a:pt x="79651" y="11783"/>
                      <a:pt x="79943" y="11424"/>
                    </a:cubicBezTo>
                    <a:lnTo>
                      <a:pt x="83268" y="6493"/>
                    </a:lnTo>
                    <a:lnTo>
                      <a:pt x="84909" y="4055"/>
                    </a:lnTo>
                    <a:lnTo>
                      <a:pt x="78843" y="0"/>
                    </a:lnTo>
                    <a:lnTo>
                      <a:pt x="77753" y="1629"/>
                    </a:lnTo>
                    <a:lnTo>
                      <a:pt x="74226" y="6875"/>
                    </a:lnTo>
                    <a:cubicBezTo>
                      <a:pt x="73574" y="7616"/>
                      <a:pt x="71878" y="9324"/>
                      <a:pt x="70215" y="10154"/>
                    </a:cubicBezTo>
                    <a:cubicBezTo>
                      <a:pt x="68766" y="10873"/>
                      <a:pt x="67800" y="11491"/>
                      <a:pt x="66947" y="12030"/>
                    </a:cubicBezTo>
                    <a:cubicBezTo>
                      <a:pt x="66003" y="12636"/>
                      <a:pt x="65261" y="13108"/>
                      <a:pt x="63937" y="13659"/>
                    </a:cubicBezTo>
                    <a:cubicBezTo>
                      <a:pt x="60398" y="15141"/>
                      <a:pt x="56388" y="20837"/>
                      <a:pt x="54827" y="23218"/>
                    </a:cubicBezTo>
                    <a:lnTo>
                      <a:pt x="50311" y="31913"/>
                    </a:lnTo>
                    <a:lnTo>
                      <a:pt x="50816" y="33396"/>
                    </a:lnTo>
                    <a:cubicBezTo>
                      <a:pt x="51816" y="36271"/>
                      <a:pt x="52984" y="39732"/>
                      <a:pt x="53141" y="40303"/>
                    </a:cubicBezTo>
                    <a:cubicBezTo>
                      <a:pt x="53354" y="41158"/>
                      <a:pt x="53827" y="41977"/>
                      <a:pt x="55174" y="44190"/>
                    </a:cubicBezTo>
                    <a:cubicBezTo>
                      <a:pt x="55770" y="45189"/>
                      <a:pt x="56915" y="47077"/>
                      <a:pt x="57433" y="48144"/>
                    </a:cubicBezTo>
                    <a:cubicBezTo>
                      <a:pt x="57118" y="48762"/>
                      <a:pt x="56511" y="49705"/>
                      <a:pt x="55949" y="50424"/>
                    </a:cubicBezTo>
                    <a:lnTo>
                      <a:pt x="55826" y="50605"/>
                    </a:lnTo>
                    <a:cubicBezTo>
                      <a:pt x="54051" y="53233"/>
                      <a:pt x="51861" y="56333"/>
                      <a:pt x="50928" y="57523"/>
                    </a:cubicBezTo>
                    <a:cubicBezTo>
                      <a:pt x="48984" y="58175"/>
                      <a:pt x="43222" y="59714"/>
                      <a:pt x="41200" y="60164"/>
                    </a:cubicBezTo>
                    <a:cubicBezTo>
                      <a:pt x="37122" y="61073"/>
                      <a:pt x="35931" y="65645"/>
                      <a:pt x="35280" y="68105"/>
                    </a:cubicBezTo>
                    <a:cubicBezTo>
                      <a:pt x="35223" y="68341"/>
                      <a:pt x="35167" y="68555"/>
                      <a:pt x="35111" y="68745"/>
                    </a:cubicBezTo>
                    <a:cubicBezTo>
                      <a:pt x="34414" y="71193"/>
                      <a:pt x="34942" y="73878"/>
                      <a:pt x="35055" y="74385"/>
                    </a:cubicBezTo>
                    <a:lnTo>
                      <a:pt x="35504" y="76373"/>
                    </a:lnTo>
                    <a:lnTo>
                      <a:pt x="40762" y="78215"/>
                    </a:lnTo>
                    <a:cubicBezTo>
                      <a:pt x="41312" y="79350"/>
                      <a:pt x="42131" y="80866"/>
                      <a:pt x="43042" y="81956"/>
                    </a:cubicBezTo>
                    <a:cubicBezTo>
                      <a:pt x="44772" y="84023"/>
                      <a:pt x="48793" y="86135"/>
                      <a:pt x="49984" y="86730"/>
                    </a:cubicBezTo>
                    <a:cubicBezTo>
                      <a:pt x="50422" y="86955"/>
                      <a:pt x="52230" y="88101"/>
                      <a:pt x="53792" y="89145"/>
                    </a:cubicBezTo>
                    <a:lnTo>
                      <a:pt x="55040" y="90527"/>
                    </a:lnTo>
                    <a:lnTo>
                      <a:pt x="57679" y="101007"/>
                    </a:lnTo>
                    <a:lnTo>
                      <a:pt x="57679" y="106174"/>
                    </a:lnTo>
                    <a:lnTo>
                      <a:pt x="57702" y="106567"/>
                    </a:lnTo>
                    <a:cubicBezTo>
                      <a:pt x="57770" y="107229"/>
                      <a:pt x="58555" y="113194"/>
                      <a:pt x="63835" y="115599"/>
                    </a:cubicBezTo>
                    <a:cubicBezTo>
                      <a:pt x="67205" y="117126"/>
                      <a:pt x="70463" y="116206"/>
                      <a:pt x="73540" y="112858"/>
                    </a:cubicBezTo>
                    <a:cubicBezTo>
                      <a:pt x="74371" y="112510"/>
                      <a:pt x="75921" y="111812"/>
                      <a:pt x="78944" y="110386"/>
                    </a:cubicBezTo>
                    <a:lnTo>
                      <a:pt x="79853" y="111992"/>
                    </a:lnTo>
                    <a:lnTo>
                      <a:pt x="78572" y="113980"/>
                    </a:lnTo>
                    <a:cubicBezTo>
                      <a:pt x="77516" y="114677"/>
                      <a:pt x="76461" y="115317"/>
                      <a:pt x="76034" y="115553"/>
                    </a:cubicBezTo>
                    <a:cubicBezTo>
                      <a:pt x="74742" y="115912"/>
                      <a:pt x="70485" y="117183"/>
                      <a:pt x="69114" y="117598"/>
                    </a:cubicBezTo>
                    <a:lnTo>
                      <a:pt x="68665" y="117732"/>
                    </a:lnTo>
                    <a:lnTo>
                      <a:pt x="60633" y="122585"/>
                    </a:lnTo>
                    <a:cubicBezTo>
                      <a:pt x="58521" y="123732"/>
                      <a:pt x="55915" y="125056"/>
                      <a:pt x="54758" y="125540"/>
                    </a:cubicBezTo>
                    <a:cubicBezTo>
                      <a:pt x="53466" y="125540"/>
                      <a:pt x="52006" y="126078"/>
                      <a:pt x="50164" y="126764"/>
                    </a:cubicBezTo>
                    <a:cubicBezTo>
                      <a:pt x="49962" y="126831"/>
                      <a:pt x="49771" y="126899"/>
                      <a:pt x="49602" y="126966"/>
                    </a:cubicBezTo>
                    <a:cubicBezTo>
                      <a:pt x="49355" y="126910"/>
                      <a:pt x="49062" y="126831"/>
                      <a:pt x="48749" y="126753"/>
                    </a:cubicBezTo>
                    <a:cubicBezTo>
                      <a:pt x="43762" y="125540"/>
                      <a:pt x="42312" y="125315"/>
                      <a:pt x="40885" y="125888"/>
                    </a:cubicBezTo>
                    <a:cubicBezTo>
                      <a:pt x="39908" y="126281"/>
                      <a:pt x="37942" y="127437"/>
                      <a:pt x="37144" y="127921"/>
                    </a:cubicBezTo>
                    <a:lnTo>
                      <a:pt x="35819" y="128719"/>
                    </a:lnTo>
                    <a:lnTo>
                      <a:pt x="35471" y="130223"/>
                    </a:lnTo>
                    <a:cubicBezTo>
                      <a:pt x="34887" y="132751"/>
                      <a:pt x="34056" y="135918"/>
                      <a:pt x="33719" y="136693"/>
                    </a:cubicBezTo>
                    <a:cubicBezTo>
                      <a:pt x="33404" y="137266"/>
                      <a:pt x="32697" y="138737"/>
                      <a:pt x="33135" y="142782"/>
                    </a:cubicBezTo>
                    <a:cubicBezTo>
                      <a:pt x="31842" y="144613"/>
                      <a:pt x="30451" y="146478"/>
                      <a:pt x="29900" y="147073"/>
                    </a:cubicBezTo>
                    <a:cubicBezTo>
                      <a:pt x="29361" y="147455"/>
                      <a:pt x="28788" y="147982"/>
                      <a:pt x="27923" y="148791"/>
                    </a:cubicBezTo>
                    <a:cubicBezTo>
                      <a:pt x="27508" y="149162"/>
                      <a:pt x="26866" y="149768"/>
                      <a:pt x="26519" y="150050"/>
                    </a:cubicBezTo>
                    <a:cubicBezTo>
                      <a:pt x="25306" y="150454"/>
                      <a:pt x="21408" y="151599"/>
                      <a:pt x="20464" y="151814"/>
                    </a:cubicBezTo>
                    <a:cubicBezTo>
                      <a:pt x="19869" y="151870"/>
                      <a:pt x="18476" y="152105"/>
                      <a:pt x="14218" y="152981"/>
                    </a:cubicBezTo>
                    <a:lnTo>
                      <a:pt x="12792" y="153274"/>
                    </a:lnTo>
                    <a:lnTo>
                      <a:pt x="3884" y="166057"/>
                    </a:lnTo>
                    <a:lnTo>
                      <a:pt x="4086" y="172405"/>
                    </a:lnTo>
                    <a:lnTo>
                      <a:pt x="4132" y="172854"/>
                    </a:lnTo>
                    <a:cubicBezTo>
                      <a:pt x="4648" y="176191"/>
                      <a:pt x="5210" y="180358"/>
                      <a:pt x="5210" y="181278"/>
                    </a:cubicBezTo>
                    <a:cubicBezTo>
                      <a:pt x="5210" y="182313"/>
                      <a:pt x="5334" y="184637"/>
                      <a:pt x="5503" y="187805"/>
                    </a:cubicBezTo>
                    <a:cubicBezTo>
                      <a:pt x="5592" y="189255"/>
                      <a:pt x="5683" y="191041"/>
                      <a:pt x="5694" y="191388"/>
                    </a:cubicBezTo>
                    <a:cubicBezTo>
                      <a:pt x="5694" y="196152"/>
                      <a:pt x="14411" y="198207"/>
                      <a:pt x="14501" y="198218"/>
                    </a:cubicBezTo>
                    <a:cubicBezTo>
                      <a:pt x="15378" y="198319"/>
                      <a:pt x="16602" y="198331"/>
                      <a:pt x="17590" y="198307"/>
                    </a:cubicBezTo>
                    <a:cubicBezTo>
                      <a:pt x="18252" y="198948"/>
                      <a:pt x="18848" y="199588"/>
                      <a:pt x="19230" y="200049"/>
                    </a:cubicBezTo>
                    <a:cubicBezTo>
                      <a:pt x="19141" y="201217"/>
                      <a:pt x="19196" y="202588"/>
                      <a:pt x="19286" y="203789"/>
                    </a:cubicBezTo>
                    <a:lnTo>
                      <a:pt x="15512" y="219426"/>
                    </a:lnTo>
                    <a:lnTo>
                      <a:pt x="15501" y="219785"/>
                    </a:lnTo>
                    <a:cubicBezTo>
                      <a:pt x="15299" y="224244"/>
                      <a:pt x="15299" y="226514"/>
                      <a:pt x="15412" y="227783"/>
                    </a:cubicBezTo>
                    <a:cubicBezTo>
                      <a:pt x="14985" y="228760"/>
                      <a:pt x="13997" y="230659"/>
                      <a:pt x="13356" y="231872"/>
                    </a:cubicBezTo>
                    <a:cubicBezTo>
                      <a:pt x="11862" y="234747"/>
                      <a:pt x="11312" y="235838"/>
                      <a:pt x="11099" y="236713"/>
                    </a:cubicBezTo>
                    <a:cubicBezTo>
                      <a:pt x="10819" y="237848"/>
                      <a:pt x="10785" y="239892"/>
                      <a:pt x="10941" y="246228"/>
                    </a:cubicBezTo>
                    <a:cubicBezTo>
                      <a:pt x="10963" y="247183"/>
                      <a:pt x="10986" y="247958"/>
                      <a:pt x="10986" y="248351"/>
                    </a:cubicBezTo>
                    <a:cubicBezTo>
                      <a:pt x="10986" y="250104"/>
                      <a:pt x="11750" y="251754"/>
                      <a:pt x="12413" y="253215"/>
                    </a:cubicBezTo>
                    <a:cubicBezTo>
                      <a:pt x="12626" y="253675"/>
                      <a:pt x="12940" y="254360"/>
                      <a:pt x="12997" y="254597"/>
                    </a:cubicBezTo>
                    <a:cubicBezTo>
                      <a:pt x="13199" y="255495"/>
                      <a:pt x="13682" y="256754"/>
                      <a:pt x="14468" y="258731"/>
                    </a:cubicBezTo>
                    <a:cubicBezTo>
                      <a:pt x="14681" y="259270"/>
                      <a:pt x="14951" y="259978"/>
                      <a:pt x="15176" y="260562"/>
                    </a:cubicBezTo>
                    <a:cubicBezTo>
                      <a:pt x="14985" y="260776"/>
                      <a:pt x="14772" y="260978"/>
                      <a:pt x="14614" y="261113"/>
                    </a:cubicBezTo>
                    <a:lnTo>
                      <a:pt x="14108" y="261315"/>
                    </a:lnTo>
                    <a:cubicBezTo>
                      <a:pt x="8154" y="263663"/>
                      <a:pt x="7637" y="263932"/>
                      <a:pt x="7155" y="264257"/>
                    </a:cubicBezTo>
                    <a:cubicBezTo>
                      <a:pt x="6661" y="264583"/>
                      <a:pt x="5931" y="265067"/>
                      <a:pt x="4358" y="268133"/>
                    </a:cubicBezTo>
                    <a:lnTo>
                      <a:pt x="1079" y="271930"/>
                    </a:lnTo>
                    <a:lnTo>
                      <a:pt x="0" y="273176"/>
                    </a:lnTo>
                    <a:lnTo>
                      <a:pt x="5527" y="277951"/>
                    </a:lnTo>
                    <a:lnTo>
                      <a:pt x="7089" y="276143"/>
                    </a:lnTo>
                    <a:lnTo>
                      <a:pt x="10481" y="272223"/>
                    </a:lnTo>
                    <a:lnTo>
                      <a:pt x="10683" y="271807"/>
                    </a:lnTo>
                    <a:cubicBezTo>
                      <a:pt x="10952" y="271256"/>
                      <a:pt x="11301" y="270639"/>
                      <a:pt x="11548" y="270212"/>
                    </a:cubicBezTo>
                    <a:cubicBezTo>
                      <a:pt x="12436" y="269830"/>
                      <a:pt x="14189" y="269133"/>
                      <a:pt x="16783" y="268111"/>
                    </a:cubicBezTo>
                    <a:lnTo>
                      <a:pt x="17592" y="267785"/>
                    </a:lnTo>
                    <a:cubicBezTo>
                      <a:pt x="19131" y="267178"/>
                      <a:pt x="22782" y="263899"/>
                      <a:pt x="22782" y="261034"/>
                    </a:cubicBezTo>
                    <a:cubicBezTo>
                      <a:pt x="22782" y="259967"/>
                      <a:pt x="22389" y="258923"/>
                      <a:pt x="21254" y="256047"/>
                    </a:cubicBezTo>
                    <a:cubicBezTo>
                      <a:pt x="20872" y="255081"/>
                      <a:pt x="20232" y="253464"/>
                      <a:pt x="20131" y="253015"/>
                    </a:cubicBezTo>
                    <a:cubicBezTo>
                      <a:pt x="19917" y="252049"/>
                      <a:pt x="19479" y="251105"/>
                      <a:pt x="19052" y="250172"/>
                    </a:cubicBezTo>
                    <a:cubicBezTo>
                      <a:pt x="18783" y="249589"/>
                      <a:pt x="18334" y="248612"/>
                      <a:pt x="18288" y="248353"/>
                    </a:cubicBezTo>
                    <a:cubicBezTo>
                      <a:pt x="18288" y="247926"/>
                      <a:pt x="18265" y="247084"/>
                      <a:pt x="18243" y="246040"/>
                    </a:cubicBezTo>
                    <a:cubicBezTo>
                      <a:pt x="18187" y="244130"/>
                      <a:pt x="18085" y="239771"/>
                      <a:pt x="18198" y="238503"/>
                    </a:cubicBezTo>
                    <a:cubicBezTo>
                      <a:pt x="18467" y="237873"/>
                      <a:pt x="19276" y="236324"/>
                      <a:pt x="19838" y="235256"/>
                    </a:cubicBezTo>
                    <a:cubicBezTo>
                      <a:pt x="22343" y="230426"/>
                      <a:pt x="23219" y="228740"/>
                      <a:pt x="22668" y="226999"/>
                    </a:cubicBezTo>
                    <a:cubicBezTo>
                      <a:pt x="22601" y="225977"/>
                      <a:pt x="22668" y="223000"/>
                      <a:pt x="22781" y="220462"/>
                    </a:cubicBezTo>
                    <a:lnTo>
                      <a:pt x="26679" y="204332"/>
                    </a:lnTo>
                    <a:lnTo>
                      <a:pt x="26611" y="203714"/>
                    </a:lnTo>
                    <a:cubicBezTo>
                      <a:pt x="26499" y="202479"/>
                      <a:pt x="26455" y="200973"/>
                      <a:pt x="26522" y="200479"/>
                    </a:cubicBezTo>
                    <a:cubicBezTo>
                      <a:pt x="26949" y="198884"/>
                      <a:pt x="26870" y="196727"/>
                      <a:pt x="21400" y="191863"/>
                    </a:cubicBezTo>
                    <a:lnTo>
                      <a:pt x="20265" y="190863"/>
                    </a:lnTo>
                    <a:lnTo>
                      <a:pt x="18760" y="190952"/>
                    </a:lnTo>
                    <a:cubicBezTo>
                      <a:pt x="17648" y="191020"/>
                      <a:pt x="16121" y="191042"/>
                      <a:pt x="15480" y="190986"/>
                    </a:cubicBezTo>
                    <a:cubicBezTo>
                      <a:pt x="14940" y="190840"/>
                      <a:pt x="13751" y="190289"/>
                      <a:pt x="12930" y="189818"/>
                    </a:cubicBezTo>
                    <a:cubicBezTo>
                      <a:pt x="12896" y="189201"/>
                      <a:pt x="12852" y="188403"/>
                      <a:pt x="12796" y="187402"/>
                    </a:cubicBezTo>
                    <a:cubicBezTo>
                      <a:pt x="12683" y="185200"/>
                      <a:pt x="12515" y="182190"/>
                      <a:pt x="12515" y="181281"/>
                    </a:cubicBezTo>
                    <a:cubicBezTo>
                      <a:pt x="12515" y="179449"/>
                      <a:pt x="11684" y="173934"/>
                      <a:pt x="11381" y="171958"/>
                    </a:cubicBezTo>
                    <a:lnTo>
                      <a:pt x="11268" y="168251"/>
                    </a:lnTo>
                    <a:lnTo>
                      <a:pt x="17121" y="159848"/>
                    </a:lnTo>
                    <a:cubicBezTo>
                      <a:pt x="18861" y="159500"/>
                      <a:pt x="20569" y="159174"/>
                      <a:pt x="21109" y="159084"/>
                    </a:cubicBezTo>
                    <a:cubicBezTo>
                      <a:pt x="21120" y="159084"/>
                      <a:pt x="21143" y="159084"/>
                      <a:pt x="21154" y="159074"/>
                    </a:cubicBezTo>
                    <a:cubicBezTo>
                      <a:pt x="23075" y="158871"/>
                      <a:pt x="29410" y="156771"/>
                      <a:pt x="29478" y="156748"/>
                    </a:cubicBezTo>
                    <a:cubicBezTo>
                      <a:pt x="30500" y="156332"/>
                      <a:pt x="31399" y="155535"/>
                      <a:pt x="32893" y="154142"/>
                    </a:cubicBezTo>
                    <a:cubicBezTo>
                      <a:pt x="33253" y="153804"/>
                      <a:pt x="33781" y="153321"/>
                      <a:pt x="34028" y="153108"/>
                    </a:cubicBezTo>
                    <a:cubicBezTo>
                      <a:pt x="34050" y="153097"/>
                      <a:pt x="34073" y="153074"/>
                      <a:pt x="34084" y="153063"/>
                    </a:cubicBezTo>
                    <a:cubicBezTo>
                      <a:pt x="34679" y="152703"/>
                      <a:pt x="35679" y="151950"/>
                      <a:pt x="39948" y="145806"/>
                    </a:cubicBezTo>
                    <a:lnTo>
                      <a:pt x="40768" y="144615"/>
                    </a:lnTo>
                    <a:lnTo>
                      <a:pt x="40554" y="143177"/>
                    </a:lnTo>
                    <a:cubicBezTo>
                      <a:pt x="40363" y="141953"/>
                      <a:pt x="40262" y="140436"/>
                      <a:pt x="40330" y="139819"/>
                    </a:cubicBezTo>
                    <a:cubicBezTo>
                      <a:pt x="40824" y="138707"/>
                      <a:pt x="41465" y="136562"/>
                      <a:pt x="42228" y="133405"/>
                    </a:cubicBezTo>
                    <a:cubicBezTo>
                      <a:pt x="42520" y="133247"/>
                      <a:pt x="42801" y="133090"/>
                      <a:pt x="43037" y="132967"/>
                    </a:cubicBezTo>
                    <a:cubicBezTo>
                      <a:pt x="44093" y="133135"/>
                      <a:pt x="46092" y="133629"/>
                      <a:pt x="47036" y="133854"/>
                    </a:cubicBezTo>
                    <a:cubicBezTo>
                      <a:pt x="48732" y="134270"/>
                      <a:pt x="49193" y="134382"/>
                      <a:pt x="49788" y="134382"/>
                    </a:cubicBezTo>
                    <a:cubicBezTo>
                      <a:pt x="50608" y="134382"/>
                      <a:pt x="51259" y="134134"/>
                      <a:pt x="52685" y="133618"/>
                    </a:cubicBezTo>
                    <a:cubicBezTo>
                      <a:pt x="53157" y="133438"/>
                      <a:pt x="54011" y="133123"/>
                      <a:pt x="54584" y="132943"/>
                    </a:cubicBezTo>
                    <a:cubicBezTo>
                      <a:pt x="56257" y="133078"/>
                      <a:pt x="58673" y="131977"/>
                      <a:pt x="64210" y="128955"/>
                    </a:cubicBezTo>
                    <a:lnTo>
                      <a:pt x="71658" y="124461"/>
                    </a:lnTo>
                    <a:cubicBezTo>
                      <a:pt x="74219" y="123698"/>
                      <a:pt x="77668" y="122664"/>
                      <a:pt x="78106" y="122552"/>
                    </a:cubicBezTo>
                    <a:cubicBezTo>
                      <a:pt x="78611" y="122428"/>
                      <a:pt x="79364" y="122237"/>
                      <a:pt x="83262" y="119642"/>
                    </a:cubicBezTo>
                    <a:lnTo>
                      <a:pt x="83891" y="119215"/>
                    </a:lnTo>
                    <a:lnTo>
                      <a:pt x="88385" y="112229"/>
                    </a:lnTo>
                    <a:lnTo>
                      <a:pt x="82874" y="102528"/>
                    </a:lnTo>
                    <a:close/>
                  </a:path>
                </a:pathLst>
              </a:custGeom>
              <a:solidFill>
                <a:srgbClr val="FFFFFF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it-IT"/>
                </a:defPPr>
                <a:lvl1pPr marL="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72425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4485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1727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8969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6212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3454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06973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79398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t-IT" sz="1620"/>
              </a:p>
            </p:txBody>
          </p:sp>
          <p:sp>
            <p:nvSpPr>
              <p:cNvPr id="87" name="Figura a mano libera: forma 86">
                <a:extLst>
                  <a:ext uri="{FF2B5EF4-FFF2-40B4-BE49-F238E27FC236}">
                    <a16:creationId xmlns:a16="http://schemas.microsoft.com/office/drawing/2014/main" id="{D1D59768-E953-BB57-A1CC-7A62D6B99873}"/>
                  </a:ext>
                </a:extLst>
              </p:cNvPr>
              <p:cNvSpPr/>
              <p:nvPr/>
            </p:nvSpPr>
            <p:spPr>
              <a:xfrm>
                <a:off x="8265126" y="1699840"/>
                <a:ext cx="99825" cy="119836"/>
              </a:xfrm>
              <a:custGeom>
                <a:avLst/>
                <a:gdLst>
                  <a:gd name="csX0" fmla="*/ 95763 w 99825"/>
                  <a:gd name="csY0" fmla="*/ 91906 h 119836"/>
                  <a:gd name="csX1" fmla="*/ 90505 w 99825"/>
                  <a:gd name="csY1" fmla="*/ 88985 h 119836"/>
                  <a:gd name="csX2" fmla="*/ 90089 w 99825"/>
                  <a:gd name="csY2" fmla="*/ 88783 h 119836"/>
                  <a:gd name="csX3" fmla="*/ 84169 w 99825"/>
                  <a:gd name="csY3" fmla="*/ 86548 h 119836"/>
                  <a:gd name="csX4" fmla="*/ 82361 w 99825"/>
                  <a:gd name="csY4" fmla="*/ 86267 h 119836"/>
                  <a:gd name="csX5" fmla="*/ 78687 w 99825"/>
                  <a:gd name="csY5" fmla="*/ 85706 h 119836"/>
                  <a:gd name="csX6" fmla="*/ 77261 w 99825"/>
                  <a:gd name="csY6" fmla="*/ 85043 h 119836"/>
                  <a:gd name="csX7" fmla="*/ 75981 w 99825"/>
                  <a:gd name="csY7" fmla="*/ 80022 h 119836"/>
                  <a:gd name="csX8" fmla="*/ 72892 w 99825"/>
                  <a:gd name="csY8" fmla="*/ 71945 h 119836"/>
                  <a:gd name="csX9" fmla="*/ 72139 w 99825"/>
                  <a:gd name="csY9" fmla="*/ 69912 h 119836"/>
                  <a:gd name="csX10" fmla="*/ 69993 w 99825"/>
                  <a:gd name="csY10" fmla="*/ 69609 h 119836"/>
                  <a:gd name="csX11" fmla="*/ 64657 w 99825"/>
                  <a:gd name="csY11" fmla="*/ 69542 h 119836"/>
                  <a:gd name="csX12" fmla="*/ 56828 w 99825"/>
                  <a:gd name="csY12" fmla="*/ 69463 h 119836"/>
                  <a:gd name="csX13" fmla="*/ 55222 w 99825"/>
                  <a:gd name="csY13" fmla="*/ 69429 h 119836"/>
                  <a:gd name="csX14" fmla="*/ 55211 w 99825"/>
                  <a:gd name="csY14" fmla="*/ 69429 h 119836"/>
                  <a:gd name="csX15" fmla="*/ 51762 w 99825"/>
                  <a:gd name="csY15" fmla="*/ 69059 h 119836"/>
                  <a:gd name="csX16" fmla="*/ 49123 w 99825"/>
                  <a:gd name="csY16" fmla="*/ 64071 h 119836"/>
                  <a:gd name="csX17" fmla="*/ 51381 w 99825"/>
                  <a:gd name="csY17" fmla="*/ 58635 h 119836"/>
                  <a:gd name="csX18" fmla="*/ 49235 w 99825"/>
                  <a:gd name="csY18" fmla="*/ 51984 h 119836"/>
                  <a:gd name="csX19" fmla="*/ 49022 w 99825"/>
                  <a:gd name="csY19" fmla="*/ 51637 h 119836"/>
                  <a:gd name="csX20" fmla="*/ 46000 w 99825"/>
                  <a:gd name="csY20" fmla="*/ 46997 h 119836"/>
                  <a:gd name="csX21" fmla="*/ 44113 w 99825"/>
                  <a:gd name="csY21" fmla="*/ 38022 h 119836"/>
                  <a:gd name="csX22" fmla="*/ 43911 w 99825"/>
                  <a:gd name="csY22" fmla="*/ 36932 h 119836"/>
                  <a:gd name="csX23" fmla="*/ 38642 w 99825"/>
                  <a:gd name="csY23" fmla="*/ 31451 h 119836"/>
                  <a:gd name="csX24" fmla="*/ 38126 w 99825"/>
                  <a:gd name="csY24" fmla="*/ 31181 h 119836"/>
                  <a:gd name="csX25" fmla="*/ 31307 w 99825"/>
                  <a:gd name="csY25" fmla="*/ 27609 h 119836"/>
                  <a:gd name="csX26" fmla="*/ 26062 w 99825"/>
                  <a:gd name="csY26" fmla="*/ 25609 h 119836"/>
                  <a:gd name="csX27" fmla="*/ 23017 w 99825"/>
                  <a:gd name="csY27" fmla="*/ 23835 h 119836"/>
                  <a:gd name="csX28" fmla="*/ 17008 w 99825"/>
                  <a:gd name="csY28" fmla="*/ 17219 h 119836"/>
                  <a:gd name="csX29" fmla="*/ 14491 w 99825"/>
                  <a:gd name="csY29" fmla="*/ 14400 h 119836"/>
                  <a:gd name="csX30" fmla="*/ 11020 w 99825"/>
                  <a:gd name="csY30" fmla="*/ 10289 h 119836"/>
                  <a:gd name="csX31" fmla="*/ 8402 w 99825"/>
                  <a:gd name="csY31" fmla="*/ 6897 h 119836"/>
                  <a:gd name="csX32" fmla="*/ 7515 w 99825"/>
                  <a:gd name="csY32" fmla="*/ 1842 h 119836"/>
                  <a:gd name="csX33" fmla="*/ 7189 w 99825"/>
                  <a:gd name="csY33" fmla="*/ 0 h 119836"/>
                  <a:gd name="csX34" fmla="*/ 0 w 99825"/>
                  <a:gd name="csY34" fmla="*/ 1269 h 119836"/>
                  <a:gd name="csX35" fmla="*/ 1000 w 99825"/>
                  <a:gd name="csY35" fmla="*/ 6920 h 119836"/>
                  <a:gd name="csX36" fmla="*/ 1528 w 99825"/>
                  <a:gd name="csY36" fmla="*/ 9919 h 119836"/>
                  <a:gd name="csX37" fmla="*/ 5280 w 99825"/>
                  <a:gd name="csY37" fmla="*/ 14806 h 119836"/>
                  <a:gd name="csX38" fmla="*/ 8975 w 99825"/>
                  <a:gd name="csY38" fmla="*/ 19175 h 119836"/>
                  <a:gd name="csX39" fmla="*/ 18367 w 99825"/>
                  <a:gd name="csY39" fmla="*/ 29577 h 119836"/>
                  <a:gd name="csX40" fmla="*/ 23028 w 99825"/>
                  <a:gd name="csY40" fmla="*/ 32296 h 119836"/>
                  <a:gd name="csX41" fmla="*/ 23388 w 99825"/>
                  <a:gd name="csY41" fmla="*/ 32420 h 119836"/>
                  <a:gd name="csX42" fmla="*/ 28050 w 99825"/>
                  <a:gd name="csY42" fmla="*/ 34139 h 119836"/>
                  <a:gd name="csX43" fmla="*/ 34194 w 99825"/>
                  <a:gd name="csY43" fmla="*/ 37363 h 119836"/>
                  <a:gd name="csX44" fmla="*/ 37115 w 99825"/>
                  <a:gd name="csY44" fmla="*/ 40395 h 119836"/>
                  <a:gd name="csX45" fmla="*/ 40271 w 99825"/>
                  <a:gd name="csY45" fmla="*/ 51515 h 119836"/>
                  <a:gd name="csX46" fmla="*/ 42541 w 99825"/>
                  <a:gd name="csY46" fmla="*/ 55020 h 119836"/>
                  <a:gd name="csX47" fmla="*/ 43608 w 99825"/>
                  <a:gd name="csY47" fmla="*/ 58311 h 119836"/>
                  <a:gd name="csX48" fmla="*/ 41059 w 99825"/>
                  <a:gd name="csY48" fmla="*/ 64444 h 119836"/>
                  <a:gd name="csX49" fmla="*/ 47068 w 99825"/>
                  <a:gd name="csY49" fmla="*/ 75812 h 119836"/>
                  <a:gd name="csX50" fmla="*/ 48932 w 99825"/>
                  <a:gd name="csY50" fmla="*/ 76059 h 119836"/>
                  <a:gd name="csX51" fmla="*/ 55200 w 99825"/>
                  <a:gd name="csY51" fmla="*/ 76734 h 119836"/>
                  <a:gd name="csX52" fmla="*/ 56637 w 99825"/>
                  <a:gd name="csY52" fmla="*/ 76767 h 119836"/>
                  <a:gd name="csX53" fmla="*/ 66589 w 99825"/>
                  <a:gd name="csY53" fmla="*/ 76621 h 119836"/>
                  <a:gd name="csX54" fmla="*/ 66859 w 99825"/>
                  <a:gd name="csY54" fmla="*/ 76621 h 119836"/>
                  <a:gd name="csX55" fmla="*/ 69307 w 99825"/>
                  <a:gd name="csY55" fmla="*/ 82957 h 119836"/>
                  <a:gd name="csX56" fmla="*/ 69318 w 99825"/>
                  <a:gd name="csY56" fmla="*/ 83002 h 119836"/>
                  <a:gd name="csX57" fmla="*/ 70711 w 99825"/>
                  <a:gd name="csY57" fmla="*/ 89506 h 119836"/>
                  <a:gd name="csX58" fmla="*/ 71520 w 99825"/>
                  <a:gd name="csY58" fmla="*/ 93516 h 119836"/>
                  <a:gd name="csX59" fmla="*/ 75396 w 99825"/>
                  <a:gd name="csY59" fmla="*/ 92292 h 119836"/>
                  <a:gd name="csX60" fmla="*/ 81439 w 99825"/>
                  <a:gd name="csY60" fmla="*/ 93516 h 119836"/>
                  <a:gd name="csX61" fmla="*/ 82405 w 99825"/>
                  <a:gd name="csY61" fmla="*/ 93640 h 119836"/>
                  <a:gd name="csX62" fmla="*/ 87157 w 99825"/>
                  <a:gd name="csY62" fmla="*/ 95482 h 119836"/>
                  <a:gd name="csX63" fmla="*/ 90369 w 99825"/>
                  <a:gd name="csY63" fmla="*/ 97257 h 119836"/>
                  <a:gd name="csX64" fmla="*/ 92054 w 99825"/>
                  <a:gd name="csY64" fmla="*/ 100346 h 119836"/>
                  <a:gd name="csX65" fmla="*/ 91852 w 99825"/>
                  <a:gd name="csY65" fmla="*/ 100964 h 119836"/>
                  <a:gd name="csX66" fmla="*/ 89335 w 99825"/>
                  <a:gd name="csY66" fmla="*/ 104592 h 119836"/>
                  <a:gd name="csX67" fmla="*/ 86796 w 99825"/>
                  <a:gd name="csY67" fmla="*/ 107546 h 119836"/>
                  <a:gd name="csX68" fmla="*/ 82955 w 99825"/>
                  <a:gd name="csY68" fmla="*/ 111747 h 119836"/>
                  <a:gd name="csX69" fmla="*/ 80933 w 99825"/>
                  <a:gd name="csY69" fmla="*/ 114072 h 119836"/>
                  <a:gd name="csX70" fmla="*/ 80045 w 99825"/>
                  <a:gd name="csY70" fmla="*/ 115016 h 119836"/>
                  <a:gd name="csX71" fmla="*/ 79821 w 99825"/>
                  <a:gd name="csY71" fmla="*/ 118184 h 119836"/>
                  <a:gd name="csX72" fmla="*/ 80585 w 99825"/>
                  <a:gd name="csY72" fmla="*/ 118095 h 119836"/>
                  <a:gd name="csX73" fmla="*/ 87021 w 99825"/>
                  <a:gd name="csY73" fmla="*/ 119836 h 119836"/>
                  <a:gd name="csX74" fmla="*/ 87145 w 99825"/>
                  <a:gd name="csY74" fmla="*/ 118107 h 119836"/>
                  <a:gd name="csX75" fmla="*/ 89582 w 99825"/>
                  <a:gd name="csY75" fmla="*/ 114893 h 119836"/>
                  <a:gd name="csX76" fmla="*/ 91716 w 99825"/>
                  <a:gd name="csY76" fmla="*/ 112951 h 119836"/>
                  <a:gd name="csX77" fmla="*/ 95030 w 99825"/>
                  <a:gd name="csY77" fmla="*/ 109154 h 119836"/>
                  <a:gd name="csX78" fmla="*/ 95321 w 99825"/>
                  <a:gd name="csY78" fmla="*/ 108772 h 119836"/>
                  <a:gd name="csX79" fmla="*/ 97489 w 99825"/>
                  <a:gd name="csY79" fmla="*/ 105593 h 119836"/>
                  <a:gd name="csX80" fmla="*/ 99500 w 99825"/>
                  <a:gd name="csY80" fmla="*/ 100719 h 119836"/>
                  <a:gd name="csX81" fmla="*/ 99826 w 99825"/>
                  <a:gd name="csY81" fmla="*/ 99360 h 119836"/>
                  <a:gd name="csX82" fmla="*/ 95763 w 99825"/>
                  <a:gd name="csY82" fmla="*/ 91906 h 1198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</a:cxnLst>
                <a:rect l="l" t="t" r="r" b="b"/>
                <a:pathLst>
                  <a:path w="99825" h="119836">
                    <a:moveTo>
                      <a:pt x="95763" y="91906"/>
                    </a:moveTo>
                    <a:lnTo>
                      <a:pt x="90505" y="88985"/>
                    </a:lnTo>
                    <a:lnTo>
                      <a:pt x="90089" y="88783"/>
                    </a:lnTo>
                    <a:cubicBezTo>
                      <a:pt x="85046" y="86761"/>
                      <a:pt x="84382" y="86604"/>
                      <a:pt x="84169" y="86548"/>
                    </a:cubicBezTo>
                    <a:cubicBezTo>
                      <a:pt x="83798" y="86458"/>
                      <a:pt x="83416" y="86402"/>
                      <a:pt x="82361" y="86267"/>
                    </a:cubicBezTo>
                    <a:cubicBezTo>
                      <a:pt x="81563" y="86167"/>
                      <a:pt x="79598" y="85919"/>
                      <a:pt x="78687" y="85706"/>
                    </a:cubicBezTo>
                    <a:cubicBezTo>
                      <a:pt x="78272" y="85402"/>
                      <a:pt x="77789" y="85189"/>
                      <a:pt x="77261" y="85043"/>
                    </a:cubicBezTo>
                    <a:cubicBezTo>
                      <a:pt x="76385" y="80820"/>
                      <a:pt x="76137" y="80325"/>
                      <a:pt x="75981" y="80022"/>
                    </a:cubicBezTo>
                    <a:cubicBezTo>
                      <a:pt x="75733" y="79460"/>
                      <a:pt x="74217" y="75473"/>
                      <a:pt x="72892" y="71945"/>
                    </a:cubicBezTo>
                    <a:lnTo>
                      <a:pt x="72139" y="69912"/>
                    </a:lnTo>
                    <a:lnTo>
                      <a:pt x="69993" y="69609"/>
                    </a:lnTo>
                    <a:cubicBezTo>
                      <a:pt x="66836" y="69149"/>
                      <a:pt x="65432" y="69306"/>
                      <a:pt x="64657" y="69542"/>
                    </a:cubicBezTo>
                    <a:cubicBezTo>
                      <a:pt x="63231" y="69631"/>
                      <a:pt x="58457" y="69508"/>
                      <a:pt x="56828" y="69463"/>
                    </a:cubicBezTo>
                    <a:cubicBezTo>
                      <a:pt x="56019" y="69440"/>
                      <a:pt x="55424" y="69429"/>
                      <a:pt x="55222" y="69429"/>
                    </a:cubicBezTo>
                    <a:lnTo>
                      <a:pt x="55211" y="69429"/>
                    </a:lnTo>
                    <a:cubicBezTo>
                      <a:pt x="54829" y="69418"/>
                      <a:pt x="53346" y="69250"/>
                      <a:pt x="51762" y="69059"/>
                    </a:cubicBezTo>
                    <a:lnTo>
                      <a:pt x="49123" y="64071"/>
                    </a:lnTo>
                    <a:lnTo>
                      <a:pt x="51381" y="58635"/>
                    </a:lnTo>
                    <a:lnTo>
                      <a:pt x="49235" y="51984"/>
                    </a:lnTo>
                    <a:lnTo>
                      <a:pt x="49022" y="51637"/>
                    </a:lnTo>
                    <a:cubicBezTo>
                      <a:pt x="47718" y="49445"/>
                      <a:pt x="46708" y="47896"/>
                      <a:pt x="46000" y="46997"/>
                    </a:cubicBezTo>
                    <a:cubicBezTo>
                      <a:pt x="45573" y="45683"/>
                      <a:pt x="44709" y="41470"/>
                      <a:pt x="44113" y="38022"/>
                    </a:cubicBezTo>
                    <a:lnTo>
                      <a:pt x="43911" y="36932"/>
                    </a:lnTo>
                    <a:lnTo>
                      <a:pt x="38642" y="31451"/>
                    </a:lnTo>
                    <a:lnTo>
                      <a:pt x="38126" y="31181"/>
                    </a:lnTo>
                    <a:cubicBezTo>
                      <a:pt x="37900" y="31058"/>
                      <a:pt x="32622" y="28260"/>
                      <a:pt x="31307" y="27609"/>
                    </a:cubicBezTo>
                    <a:cubicBezTo>
                      <a:pt x="30049" y="26969"/>
                      <a:pt x="27195" y="25992"/>
                      <a:pt x="26062" y="25609"/>
                    </a:cubicBezTo>
                    <a:lnTo>
                      <a:pt x="23017" y="23835"/>
                    </a:lnTo>
                    <a:lnTo>
                      <a:pt x="17008" y="17219"/>
                    </a:lnTo>
                    <a:lnTo>
                      <a:pt x="14491" y="14400"/>
                    </a:lnTo>
                    <a:lnTo>
                      <a:pt x="11020" y="10289"/>
                    </a:lnTo>
                    <a:lnTo>
                      <a:pt x="8402" y="6897"/>
                    </a:lnTo>
                    <a:lnTo>
                      <a:pt x="7515" y="1842"/>
                    </a:lnTo>
                    <a:lnTo>
                      <a:pt x="7189" y="0"/>
                    </a:lnTo>
                    <a:lnTo>
                      <a:pt x="0" y="1269"/>
                    </a:lnTo>
                    <a:lnTo>
                      <a:pt x="1000" y="6920"/>
                    </a:lnTo>
                    <a:lnTo>
                      <a:pt x="1528" y="9919"/>
                    </a:lnTo>
                    <a:lnTo>
                      <a:pt x="5280" y="14806"/>
                    </a:lnTo>
                    <a:lnTo>
                      <a:pt x="8975" y="19175"/>
                    </a:lnTo>
                    <a:lnTo>
                      <a:pt x="18367" y="29577"/>
                    </a:lnTo>
                    <a:lnTo>
                      <a:pt x="23028" y="32296"/>
                    </a:lnTo>
                    <a:lnTo>
                      <a:pt x="23388" y="32420"/>
                    </a:lnTo>
                    <a:cubicBezTo>
                      <a:pt x="24894" y="32914"/>
                      <a:pt x="27320" y="33779"/>
                      <a:pt x="28050" y="34139"/>
                    </a:cubicBezTo>
                    <a:cubicBezTo>
                      <a:pt x="29050" y="34644"/>
                      <a:pt x="32813" y="36632"/>
                      <a:pt x="34194" y="37363"/>
                    </a:cubicBezTo>
                    <a:lnTo>
                      <a:pt x="37115" y="40395"/>
                    </a:lnTo>
                    <a:cubicBezTo>
                      <a:pt x="38855" y="50111"/>
                      <a:pt x="39608" y="50853"/>
                      <a:pt x="40271" y="51515"/>
                    </a:cubicBezTo>
                    <a:cubicBezTo>
                      <a:pt x="40575" y="51875"/>
                      <a:pt x="41597" y="53458"/>
                      <a:pt x="42541" y="55020"/>
                    </a:cubicBezTo>
                    <a:lnTo>
                      <a:pt x="43608" y="58311"/>
                    </a:lnTo>
                    <a:lnTo>
                      <a:pt x="41059" y="64444"/>
                    </a:lnTo>
                    <a:lnTo>
                      <a:pt x="47068" y="75812"/>
                    </a:lnTo>
                    <a:lnTo>
                      <a:pt x="48932" y="76059"/>
                    </a:lnTo>
                    <a:cubicBezTo>
                      <a:pt x="50820" y="76306"/>
                      <a:pt x="54145" y="76734"/>
                      <a:pt x="55200" y="76734"/>
                    </a:cubicBezTo>
                    <a:cubicBezTo>
                      <a:pt x="55391" y="76734"/>
                      <a:pt x="55918" y="76745"/>
                      <a:pt x="56637" y="76767"/>
                    </a:cubicBezTo>
                    <a:cubicBezTo>
                      <a:pt x="63748" y="76947"/>
                      <a:pt x="65601" y="76901"/>
                      <a:pt x="66589" y="76621"/>
                    </a:cubicBezTo>
                    <a:lnTo>
                      <a:pt x="66859" y="76621"/>
                    </a:lnTo>
                    <a:cubicBezTo>
                      <a:pt x="68139" y="80047"/>
                      <a:pt x="68959" y="82170"/>
                      <a:pt x="69307" y="82957"/>
                    </a:cubicBezTo>
                    <a:cubicBezTo>
                      <a:pt x="69307" y="82968"/>
                      <a:pt x="69318" y="82979"/>
                      <a:pt x="69318" y="83002"/>
                    </a:cubicBezTo>
                    <a:cubicBezTo>
                      <a:pt x="69554" y="83833"/>
                      <a:pt x="70205" y="86945"/>
                      <a:pt x="70711" y="89506"/>
                    </a:cubicBezTo>
                    <a:lnTo>
                      <a:pt x="71520" y="93516"/>
                    </a:lnTo>
                    <a:lnTo>
                      <a:pt x="75396" y="92292"/>
                    </a:lnTo>
                    <a:cubicBezTo>
                      <a:pt x="76609" y="92854"/>
                      <a:pt x="78417" y="93134"/>
                      <a:pt x="81439" y="93516"/>
                    </a:cubicBezTo>
                    <a:cubicBezTo>
                      <a:pt x="81843" y="93573"/>
                      <a:pt x="82181" y="93607"/>
                      <a:pt x="82405" y="93640"/>
                    </a:cubicBezTo>
                    <a:cubicBezTo>
                      <a:pt x="83056" y="93865"/>
                      <a:pt x="85259" y="94718"/>
                      <a:pt x="87157" y="95482"/>
                    </a:cubicBezTo>
                    <a:lnTo>
                      <a:pt x="90369" y="97257"/>
                    </a:lnTo>
                    <a:lnTo>
                      <a:pt x="92054" y="100346"/>
                    </a:lnTo>
                    <a:cubicBezTo>
                      <a:pt x="91975" y="100582"/>
                      <a:pt x="91908" y="100806"/>
                      <a:pt x="91852" y="100964"/>
                    </a:cubicBezTo>
                    <a:cubicBezTo>
                      <a:pt x="91459" y="101447"/>
                      <a:pt x="90751" y="102424"/>
                      <a:pt x="89335" y="104592"/>
                    </a:cubicBezTo>
                    <a:lnTo>
                      <a:pt x="86796" y="107546"/>
                    </a:lnTo>
                    <a:cubicBezTo>
                      <a:pt x="83999" y="109894"/>
                      <a:pt x="83246" y="111006"/>
                      <a:pt x="82955" y="111747"/>
                    </a:cubicBezTo>
                    <a:cubicBezTo>
                      <a:pt x="82595" y="112219"/>
                      <a:pt x="81731" y="113219"/>
                      <a:pt x="80933" y="114072"/>
                    </a:cubicBezTo>
                    <a:lnTo>
                      <a:pt x="80045" y="115016"/>
                    </a:lnTo>
                    <a:lnTo>
                      <a:pt x="79821" y="118184"/>
                    </a:lnTo>
                    <a:lnTo>
                      <a:pt x="80585" y="118095"/>
                    </a:lnTo>
                    <a:lnTo>
                      <a:pt x="87021" y="119836"/>
                    </a:lnTo>
                    <a:lnTo>
                      <a:pt x="87145" y="118107"/>
                    </a:lnTo>
                    <a:cubicBezTo>
                      <a:pt x="88651" y="116432"/>
                      <a:pt x="89279" y="115500"/>
                      <a:pt x="89582" y="114893"/>
                    </a:cubicBezTo>
                    <a:cubicBezTo>
                      <a:pt x="89986" y="114467"/>
                      <a:pt x="90897" y="113636"/>
                      <a:pt x="91716" y="112951"/>
                    </a:cubicBezTo>
                    <a:lnTo>
                      <a:pt x="95030" y="109154"/>
                    </a:lnTo>
                    <a:lnTo>
                      <a:pt x="95321" y="108772"/>
                    </a:lnTo>
                    <a:cubicBezTo>
                      <a:pt x="96119" y="107547"/>
                      <a:pt x="97152" y="106010"/>
                      <a:pt x="97489" y="105593"/>
                    </a:cubicBezTo>
                    <a:cubicBezTo>
                      <a:pt x="97927" y="105144"/>
                      <a:pt x="98680" y="104235"/>
                      <a:pt x="99500" y="100719"/>
                    </a:cubicBezTo>
                    <a:lnTo>
                      <a:pt x="99826" y="99360"/>
                    </a:lnTo>
                    <a:lnTo>
                      <a:pt x="95763" y="91906"/>
                    </a:lnTo>
                    <a:close/>
                  </a:path>
                </a:pathLst>
              </a:custGeom>
              <a:solidFill>
                <a:srgbClr val="FFFFFF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it-IT"/>
                </a:defPPr>
                <a:lvl1pPr marL="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72425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4485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1727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8969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6212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3454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06973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79398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t-IT" sz="1620"/>
              </a:p>
            </p:txBody>
          </p:sp>
          <p:sp>
            <p:nvSpPr>
              <p:cNvPr id="88" name="Figura a mano libera: forma 87">
                <a:extLst>
                  <a:ext uri="{FF2B5EF4-FFF2-40B4-BE49-F238E27FC236}">
                    <a16:creationId xmlns:a16="http://schemas.microsoft.com/office/drawing/2014/main" id="{4D8B7020-4051-2BE6-0E2F-8B7A63FC87C8}"/>
                  </a:ext>
                </a:extLst>
              </p:cNvPr>
              <p:cNvSpPr/>
              <p:nvPr/>
            </p:nvSpPr>
            <p:spPr>
              <a:xfrm>
                <a:off x="8703444" y="1476433"/>
                <a:ext cx="248689" cy="73581"/>
              </a:xfrm>
              <a:custGeom>
                <a:avLst/>
                <a:gdLst>
                  <a:gd name="csX0" fmla="*/ 245545 w 248689"/>
                  <a:gd name="csY0" fmla="*/ 64599 h 73581"/>
                  <a:gd name="csX1" fmla="*/ 245343 w 248689"/>
                  <a:gd name="csY1" fmla="*/ 64263 h 73581"/>
                  <a:gd name="csX2" fmla="*/ 242175 w 248689"/>
                  <a:gd name="csY2" fmla="*/ 58938 h 73581"/>
                  <a:gd name="csX3" fmla="*/ 242141 w 248689"/>
                  <a:gd name="csY3" fmla="*/ 58859 h 73581"/>
                  <a:gd name="csX4" fmla="*/ 240051 w 248689"/>
                  <a:gd name="csY4" fmla="*/ 52479 h 73581"/>
                  <a:gd name="csX5" fmla="*/ 239715 w 248689"/>
                  <a:gd name="csY5" fmla="*/ 51435 h 73581"/>
                  <a:gd name="csX6" fmla="*/ 238873 w 248689"/>
                  <a:gd name="csY6" fmla="*/ 50760 h 73581"/>
                  <a:gd name="csX7" fmla="*/ 233020 w 248689"/>
                  <a:gd name="csY7" fmla="*/ 45784 h 73581"/>
                  <a:gd name="csX8" fmla="*/ 230774 w 248689"/>
                  <a:gd name="csY8" fmla="*/ 41516 h 73581"/>
                  <a:gd name="csX9" fmla="*/ 228078 w 248689"/>
                  <a:gd name="csY9" fmla="*/ 36471 h 73581"/>
                  <a:gd name="csX10" fmla="*/ 226640 w 248689"/>
                  <a:gd name="csY10" fmla="*/ 29978 h 73581"/>
                  <a:gd name="csX11" fmla="*/ 226640 w 248689"/>
                  <a:gd name="csY11" fmla="*/ 19508 h 73581"/>
                  <a:gd name="csX12" fmla="*/ 216924 w 248689"/>
                  <a:gd name="csY12" fmla="*/ 15330 h 73581"/>
                  <a:gd name="csX13" fmla="*/ 215205 w 248689"/>
                  <a:gd name="csY13" fmla="*/ 16746 h 73581"/>
                  <a:gd name="csX14" fmla="*/ 208229 w 248689"/>
                  <a:gd name="csY14" fmla="*/ 21913 h 73581"/>
                  <a:gd name="csX15" fmla="*/ 206397 w 248689"/>
                  <a:gd name="csY15" fmla="*/ 21767 h 73581"/>
                  <a:gd name="csX16" fmla="*/ 203511 w 248689"/>
                  <a:gd name="csY16" fmla="*/ 19834 h 73581"/>
                  <a:gd name="csX17" fmla="*/ 194996 w 248689"/>
                  <a:gd name="csY17" fmla="*/ 17666 h 73581"/>
                  <a:gd name="csX18" fmla="*/ 194345 w 248689"/>
                  <a:gd name="csY18" fmla="*/ 17565 h 73581"/>
                  <a:gd name="csX19" fmla="*/ 193715 w 248689"/>
                  <a:gd name="csY19" fmla="*/ 17688 h 73581"/>
                  <a:gd name="csX20" fmla="*/ 188009 w 248689"/>
                  <a:gd name="csY20" fmla="*/ 17958 h 73581"/>
                  <a:gd name="csX21" fmla="*/ 186548 w 248689"/>
                  <a:gd name="csY21" fmla="*/ 17452 h 73581"/>
                  <a:gd name="csX22" fmla="*/ 185111 w 248689"/>
                  <a:gd name="csY22" fmla="*/ 16385 h 73581"/>
                  <a:gd name="csX23" fmla="*/ 183168 w 248689"/>
                  <a:gd name="csY23" fmla="*/ 12902 h 73581"/>
                  <a:gd name="csX24" fmla="*/ 182055 w 248689"/>
                  <a:gd name="csY24" fmla="*/ 10903 h 73581"/>
                  <a:gd name="csX25" fmla="*/ 176136 w 248689"/>
                  <a:gd name="csY25" fmla="*/ 5556 h 73581"/>
                  <a:gd name="csX26" fmla="*/ 175518 w 248689"/>
                  <a:gd name="csY26" fmla="*/ 5085 h 73581"/>
                  <a:gd name="csX27" fmla="*/ 168351 w 248689"/>
                  <a:gd name="csY27" fmla="*/ 3288 h 73581"/>
                  <a:gd name="csX28" fmla="*/ 168194 w 248689"/>
                  <a:gd name="csY28" fmla="*/ 3254 h 73581"/>
                  <a:gd name="csX29" fmla="*/ 156803 w 248689"/>
                  <a:gd name="csY29" fmla="*/ 626 h 73581"/>
                  <a:gd name="csX30" fmla="*/ 143177 w 248689"/>
                  <a:gd name="csY30" fmla="*/ 300 h 73581"/>
                  <a:gd name="csX31" fmla="*/ 123261 w 248689"/>
                  <a:gd name="csY31" fmla="*/ 1816 h 73581"/>
                  <a:gd name="csX32" fmla="*/ 109613 w 248689"/>
                  <a:gd name="csY32" fmla="*/ 1816 h 73581"/>
                  <a:gd name="csX33" fmla="*/ 94807 w 248689"/>
                  <a:gd name="csY33" fmla="*/ 3311 h 73581"/>
                  <a:gd name="csX34" fmla="*/ 85686 w 248689"/>
                  <a:gd name="csY34" fmla="*/ 7478 h 73581"/>
                  <a:gd name="csX35" fmla="*/ 80204 w 248689"/>
                  <a:gd name="csY35" fmla="*/ 13488 h 73581"/>
                  <a:gd name="csX36" fmla="*/ 79104 w 248689"/>
                  <a:gd name="csY36" fmla="*/ 14914 h 73581"/>
                  <a:gd name="csX37" fmla="*/ 76385 w 248689"/>
                  <a:gd name="csY37" fmla="*/ 20014 h 73581"/>
                  <a:gd name="csX38" fmla="*/ 75317 w 248689"/>
                  <a:gd name="csY38" fmla="*/ 22451 h 73581"/>
                  <a:gd name="csX39" fmla="*/ 73622 w 248689"/>
                  <a:gd name="csY39" fmla="*/ 23923 h 73581"/>
                  <a:gd name="csX40" fmla="*/ 68982 w 248689"/>
                  <a:gd name="csY40" fmla="*/ 27518 h 73581"/>
                  <a:gd name="csX41" fmla="*/ 63321 w 248689"/>
                  <a:gd name="csY41" fmla="*/ 30191 h 73581"/>
                  <a:gd name="csX42" fmla="*/ 60400 w 248689"/>
                  <a:gd name="csY42" fmla="*/ 31663 h 73581"/>
                  <a:gd name="csX43" fmla="*/ 57704 w 248689"/>
                  <a:gd name="csY43" fmla="*/ 31618 h 73581"/>
                  <a:gd name="csX44" fmla="*/ 50122 w 248689"/>
                  <a:gd name="csY44" fmla="*/ 31460 h 73581"/>
                  <a:gd name="csX45" fmla="*/ 44618 w 248689"/>
                  <a:gd name="csY45" fmla="*/ 31539 h 73581"/>
                  <a:gd name="csX46" fmla="*/ 38732 w 248689"/>
                  <a:gd name="csY46" fmla="*/ 31381 h 73581"/>
                  <a:gd name="csX47" fmla="*/ 37024 w 248689"/>
                  <a:gd name="csY47" fmla="*/ 31471 h 73581"/>
                  <a:gd name="csX48" fmla="*/ 30756 w 248689"/>
                  <a:gd name="csY48" fmla="*/ 28628 h 73581"/>
                  <a:gd name="csX49" fmla="*/ 16536 w 248689"/>
                  <a:gd name="csY49" fmla="*/ 22034 h 73581"/>
                  <a:gd name="csX50" fmla="*/ 15615 w 248689"/>
                  <a:gd name="csY50" fmla="*/ 22034 h 73581"/>
                  <a:gd name="csX51" fmla="*/ 9728 w 248689"/>
                  <a:gd name="csY51" fmla="*/ 17136 h 73581"/>
                  <a:gd name="csX52" fmla="*/ 7335 w 248689"/>
                  <a:gd name="csY52" fmla="*/ 13935 h 73581"/>
                  <a:gd name="csX53" fmla="*/ 5842 w 248689"/>
                  <a:gd name="csY53" fmla="*/ 11936 h 73581"/>
                  <a:gd name="csX54" fmla="*/ 0 w 248689"/>
                  <a:gd name="csY54" fmla="*/ 16317 h 73581"/>
                  <a:gd name="csX55" fmla="*/ 1550 w 248689"/>
                  <a:gd name="csY55" fmla="*/ 18384 h 73581"/>
                  <a:gd name="csX56" fmla="*/ 4403 w 248689"/>
                  <a:gd name="csY56" fmla="*/ 22192 h 73581"/>
                  <a:gd name="csX57" fmla="*/ 12962 w 248689"/>
                  <a:gd name="csY57" fmla="*/ 29336 h 73581"/>
                  <a:gd name="csX58" fmla="*/ 14928 w 248689"/>
                  <a:gd name="csY58" fmla="*/ 29336 h 73581"/>
                  <a:gd name="csX59" fmla="*/ 27678 w 248689"/>
                  <a:gd name="csY59" fmla="*/ 35257 h 73581"/>
                  <a:gd name="csX60" fmla="*/ 35047 w 248689"/>
                  <a:gd name="csY60" fmla="*/ 38536 h 73581"/>
                  <a:gd name="csX61" fmla="*/ 39158 w 248689"/>
                  <a:gd name="csY61" fmla="*/ 38671 h 73581"/>
                  <a:gd name="csX62" fmla="*/ 42606 w 248689"/>
                  <a:gd name="csY62" fmla="*/ 38571 h 73581"/>
                  <a:gd name="csX63" fmla="*/ 50379 w 248689"/>
                  <a:gd name="csY63" fmla="*/ 38751 h 73581"/>
                  <a:gd name="csX64" fmla="*/ 55794 w 248689"/>
                  <a:gd name="csY64" fmla="*/ 38671 h 73581"/>
                  <a:gd name="csX65" fmla="*/ 62050 w 248689"/>
                  <a:gd name="csY65" fmla="*/ 38773 h 73581"/>
                  <a:gd name="csX66" fmla="*/ 66790 w 248689"/>
                  <a:gd name="csY66" fmla="*/ 36616 h 73581"/>
                  <a:gd name="csX67" fmla="*/ 71284 w 248689"/>
                  <a:gd name="csY67" fmla="*/ 34436 h 73581"/>
                  <a:gd name="csX68" fmla="*/ 78563 w 248689"/>
                  <a:gd name="csY68" fmla="*/ 29292 h 73581"/>
                  <a:gd name="csX69" fmla="*/ 79563 w 248689"/>
                  <a:gd name="csY69" fmla="*/ 28404 h 73581"/>
                  <a:gd name="csX70" fmla="*/ 83113 w 248689"/>
                  <a:gd name="csY70" fmla="*/ 22866 h 73581"/>
                  <a:gd name="csX71" fmla="*/ 84461 w 248689"/>
                  <a:gd name="csY71" fmla="*/ 19878 h 73581"/>
                  <a:gd name="csX72" fmla="*/ 86055 w 248689"/>
                  <a:gd name="csY72" fmla="*/ 17856 h 73581"/>
                  <a:gd name="csX73" fmla="*/ 89729 w 248689"/>
                  <a:gd name="csY73" fmla="*/ 13553 h 73581"/>
                  <a:gd name="csX74" fmla="*/ 96009 w 248689"/>
                  <a:gd name="csY74" fmla="*/ 10509 h 73581"/>
                  <a:gd name="csX75" fmla="*/ 109613 w 248689"/>
                  <a:gd name="csY75" fmla="*/ 9116 h 73581"/>
                  <a:gd name="csX76" fmla="*/ 120531 w 248689"/>
                  <a:gd name="csY76" fmla="*/ 9116 h 73581"/>
                  <a:gd name="csX77" fmla="*/ 124350 w 248689"/>
                  <a:gd name="csY77" fmla="*/ 9026 h 73581"/>
                  <a:gd name="csX78" fmla="*/ 143614 w 248689"/>
                  <a:gd name="csY78" fmla="*/ 7577 h 73581"/>
                  <a:gd name="csX79" fmla="*/ 154050 w 248689"/>
                  <a:gd name="csY79" fmla="*/ 7386 h 73581"/>
                  <a:gd name="csX80" fmla="*/ 166654 w 248689"/>
                  <a:gd name="csY80" fmla="*/ 10385 h 73581"/>
                  <a:gd name="csX81" fmla="*/ 172226 w 248689"/>
                  <a:gd name="csY81" fmla="*/ 11778 h 73581"/>
                  <a:gd name="csX82" fmla="*/ 176022 w 248689"/>
                  <a:gd name="csY82" fmla="*/ 15037 h 73581"/>
                  <a:gd name="csX83" fmla="*/ 176696 w 248689"/>
                  <a:gd name="csY83" fmla="*/ 16294 h 73581"/>
                  <a:gd name="csX84" fmla="*/ 181729 w 248689"/>
                  <a:gd name="csY84" fmla="*/ 22944 h 73581"/>
                  <a:gd name="csX85" fmla="*/ 187345 w 248689"/>
                  <a:gd name="csY85" fmla="*/ 25224 h 73581"/>
                  <a:gd name="csX86" fmla="*/ 194433 w 248689"/>
                  <a:gd name="csY86" fmla="*/ 24966 h 73581"/>
                  <a:gd name="csX87" fmla="*/ 199678 w 248689"/>
                  <a:gd name="csY87" fmla="*/ 26055 h 73581"/>
                  <a:gd name="csX88" fmla="*/ 202341 w 248689"/>
                  <a:gd name="csY88" fmla="*/ 27841 h 73581"/>
                  <a:gd name="csX89" fmla="*/ 209732 w 248689"/>
                  <a:gd name="csY89" fmla="*/ 29055 h 73581"/>
                  <a:gd name="csX90" fmla="*/ 209901 w 248689"/>
                  <a:gd name="csY90" fmla="*/ 29021 h 73581"/>
                  <a:gd name="csX91" fmla="*/ 218113 w 248689"/>
                  <a:gd name="csY91" fmla="*/ 23787 h 73581"/>
                  <a:gd name="csX92" fmla="*/ 219337 w 248689"/>
                  <a:gd name="csY92" fmla="*/ 24316 h 73581"/>
                  <a:gd name="csX93" fmla="*/ 219337 w 248689"/>
                  <a:gd name="csY93" fmla="*/ 30258 h 73581"/>
                  <a:gd name="csX94" fmla="*/ 219371 w 248689"/>
                  <a:gd name="csY94" fmla="*/ 30796 h 73581"/>
                  <a:gd name="csX95" fmla="*/ 221775 w 248689"/>
                  <a:gd name="csY95" fmla="*/ 40154 h 73581"/>
                  <a:gd name="csX96" fmla="*/ 224292 w 248689"/>
                  <a:gd name="csY96" fmla="*/ 44883 h 73581"/>
                  <a:gd name="csX97" fmla="*/ 227011 w 248689"/>
                  <a:gd name="csY97" fmla="*/ 49926 h 73581"/>
                  <a:gd name="csX98" fmla="*/ 233447 w 248689"/>
                  <a:gd name="csY98" fmla="*/ 55767 h 73581"/>
                  <a:gd name="csX99" fmla="*/ 235244 w 248689"/>
                  <a:gd name="csY99" fmla="*/ 61260 h 73581"/>
                  <a:gd name="csX100" fmla="*/ 238940 w 248689"/>
                  <a:gd name="csY100" fmla="*/ 67797 h 73581"/>
                  <a:gd name="csX101" fmla="*/ 239198 w 248689"/>
                  <a:gd name="csY101" fmla="*/ 68527 h 73581"/>
                  <a:gd name="csX102" fmla="*/ 240322 w 248689"/>
                  <a:gd name="csY102" fmla="*/ 69729 h 73581"/>
                  <a:gd name="csX103" fmla="*/ 247859 w 248689"/>
                  <a:gd name="csY103" fmla="*/ 73581 h 73581"/>
                  <a:gd name="csX104" fmla="*/ 248690 w 248689"/>
                  <a:gd name="csY104" fmla="*/ 73436 h 73581"/>
                  <a:gd name="csX105" fmla="*/ 245545 w 248689"/>
                  <a:gd name="csY105" fmla="*/ 64599 h 735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</a:cxnLst>
                <a:rect l="l" t="t" r="r" b="b"/>
                <a:pathLst>
                  <a:path w="248689" h="73581">
                    <a:moveTo>
                      <a:pt x="245545" y="64599"/>
                    </a:moveTo>
                    <a:lnTo>
                      <a:pt x="245343" y="64263"/>
                    </a:lnTo>
                    <a:cubicBezTo>
                      <a:pt x="244085" y="62251"/>
                      <a:pt x="242580" y="59736"/>
                      <a:pt x="242175" y="58938"/>
                    </a:cubicBezTo>
                    <a:cubicBezTo>
                      <a:pt x="242164" y="58905"/>
                      <a:pt x="242152" y="58881"/>
                      <a:pt x="242141" y="58859"/>
                    </a:cubicBezTo>
                    <a:cubicBezTo>
                      <a:pt x="241759" y="57680"/>
                      <a:pt x="240051" y="52479"/>
                      <a:pt x="240051" y="52479"/>
                    </a:cubicBezTo>
                    <a:lnTo>
                      <a:pt x="239715" y="51435"/>
                    </a:lnTo>
                    <a:lnTo>
                      <a:pt x="238873" y="50760"/>
                    </a:lnTo>
                    <a:cubicBezTo>
                      <a:pt x="236548" y="48896"/>
                      <a:pt x="233727" y="46514"/>
                      <a:pt x="233020" y="45784"/>
                    </a:cubicBezTo>
                    <a:cubicBezTo>
                      <a:pt x="232649" y="45133"/>
                      <a:pt x="231571" y="43066"/>
                      <a:pt x="230774" y="41516"/>
                    </a:cubicBezTo>
                    <a:cubicBezTo>
                      <a:pt x="229639" y="39337"/>
                      <a:pt x="228572" y="37280"/>
                      <a:pt x="228078" y="36471"/>
                    </a:cubicBezTo>
                    <a:cubicBezTo>
                      <a:pt x="227729" y="35753"/>
                      <a:pt x="227067" y="32776"/>
                      <a:pt x="226640" y="29978"/>
                    </a:cubicBezTo>
                    <a:lnTo>
                      <a:pt x="226640" y="19508"/>
                    </a:lnTo>
                    <a:lnTo>
                      <a:pt x="216924" y="15330"/>
                    </a:lnTo>
                    <a:lnTo>
                      <a:pt x="215205" y="16746"/>
                    </a:lnTo>
                    <a:cubicBezTo>
                      <a:pt x="212711" y="18813"/>
                      <a:pt x="209318" y="21363"/>
                      <a:pt x="208229" y="21913"/>
                    </a:cubicBezTo>
                    <a:cubicBezTo>
                      <a:pt x="206992" y="22160"/>
                      <a:pt x="206981" y="22149"/>
                      <a:pt x="206397" y="21767"/>
                    </a:cubicBezTo>
                    <a:lnTo>
                      <a:pt x="203511" y="19834"/>
                    </a:lnTo>
                    <a:cubicBezTo>
                      <a:pt x="203016" y="19508"/>
                      <a:pt x="201882" y="18756"/>
                      <a:pt x="194996" y="17666"/>
                    </a:cubicBezTo>
                    <a:lnTo>
                      <a:pt x="194345" y="17565"/>
                    </a:lnTo>
                    <a:lnTo>
                      <a:pt x="193715" y="17688"/>
                    </a:lnTo>
                    <a:cubicBezTo>
                      <a:pt x="193681" y="17688"/>
                      <a:pt x="190940" y="18216"/>
                      <a:pt x="188009" y="17958"/>
                    </a:cubicBezTo>
                    <a:cubicBezTo>
                      <a:pt x="186963" y="17857"/>
                      <a:pt x="186806" y="17699"/>
                      <a:pt x="186548" y="17452"/>
                    </a:cubicBezTo>
                    <a:cubicBezTo>
                      <a:pt x="186268" y="17181"/>
                      <a:pt x="185795" y="16733"/>
                      <a:pt x="185111" y="16385"/>
                    </a:cubicBezTo>
                    <a:cubicBezTo>
                      <a:pt x="184538" y="15519"/>
                      <a:pt x="183605" y="13744"/>
                      <a:pt x="183168" y="12902"/>
                    </a:cubicBezTo>
                    <a:cubicBezTo>
                      <a:pt x="182628" y="11869"/>
                      <a:pt x="182326" y="11307"/>
                      <a:pt x="182055" y="10903"/>
                    </a:cubicBezTo>
                    <a:cubicBezTo>
                      <a:pt x="181819" y="10544"/>
                      <a:pt x="181090" y="9454"/>
                      <a:pt x="176136" y="5556"/>
                    </a:cubicBezTo>
                    <a:lnTo>
                      <a:pt x="175518" y="5085"/>
                    </a:lnTo>
                    <a:lnTo>
                      <a:pt x="168351" y="3288"/>
                    </a:lnTo>
                    <a:lnTo>
                      <a:pt x="168194" y="3254"/>
                    </a:lnTo>
                    <a:cubicBezTo>
                      <a:pt x="163543" y="2289"/>
                      <a:pt x="157915" y="1030"/>
                      <a:pt x="156803" y="626"/>
                    </a:cubicBezTo>
                    <a:cubicBezTo>
                      <a:pt x="156005" y="244"/>
                      <a:pt x="154253" y="-374"/>
                      <a:pt x="143177" y="300"/>
                    </a:cubicBezTo>
                    <a:cubicBezTo>
                      <a:pt x="139200" y="525"/>
                      <a:pt x="126563" y="1299"/>
                      <a:pt x="123261" y="1816"/>
                    </a:cubicBezTo>
                    <a:lnTo>
                      <a:pt x="109613" y="1816"/>
                    </a:lnTo>
                    <a:cubicBezTo>
                      <a:pt x="106243" y="1816"/>
                      <a:pt x="97873" y="2793"/>
                      <a:pt x="94807" y="3311"/>
                    </a:cubicBezTo>
                    <a:cubicBezTo>
                      <a:pt x="91280" y="3895"/>
                      <a:pt x="88247" y="5771"/>
                      <a:pt x="85686" y="7478"/>
                    </a:cubicBezTo>
                    <a:cubicBezTo>
                      <a:pt x="83832" y="8714"/>
                      <a:pt x="82103" y="10927"/>
                      <a:pt x="80204" y="13488"/>
                    </a:cubicBezTo>
                    <a:cubicBezTo>
                      <a:pt x="79811" y="14017"/>
                      <a:pt x="79271" y="14746"/>
                      <a:pt x="79104" y="14914"/>
                    </a:cubicBezTo>
                    <a:cubicBezTo>
                      <a:pt x="78183" y="15836"/>
                      <a:pt x="77542" y="17296"/>
                      <a:pt x="76385" y="20014"/>
                    </a:cubicBezTo>
                    <a:cubicBezTo>
                      <a:pt x="76070" y="20767"/>
                      <a:pt x="75610" y="21845"/>
                      <a:pt x="75317" y="22451"/>
                    </a:cubicBezTo>
                    <a:cubicBezTo>
                      <a:pt x="74834" y="22811"/>
                      <a:pt x="74317" y="23293"/>
                      <a:pt x="73622" y="23923"/>
                    </a:cubicBezTo>
                    <a:cubicBezTo>
                      <a:pt x="72498" y="24968"/>
                      <a:pt x="70139" y="27124"/>
                      <a:pt x="68982" y="27518"/>
                    </a:cubicBezTo>
                    <a:cubicBezTo>
                      <a:pt x="67185" y="28113"/>
                      <a:pt x="65130" y="29213"/>
                      <a:pt x="63321" y="30191"/>
                    </a:cubicBezTo>
                    <a:cubicBezTo>
                      <a:pt x="62332" y="30730"/>
                      <a:pt x="60838" y="31539"/>
                      <a:pt x="60400" y="31663"/>
                    </a:cubicBezTo>
                    <a:cubicBezTo>
                      <a:pt x="59389" y="31899"/>
                      <a:pt x="58580" y="31888"/>
                      <a:pt x="57704" y="31618"/>
                    </a:cubicBezTo>
                    <a:cubicBezTo>
                      <a:pt x="56526" y="31270"/>
                      <a:pt x="54784" y="31303"/>
                      <a:pt x="50122" y="31460"/>
                    </a:cubicBezTo>
                    <a:cubicBezTo>
                      <a:pt x="48269" y="31527"/>
                      <a:pt x="45517" y="31618"/>
                      <a:pt x="44618" y="31539"/>
                    </a:cubicBezTo>
                    <a:cubicBezTo>
                      <a:pt x="43360" y="31168"/>
                      <a:pt x="41698" y="31201"/>
                      <a:pt x="38732" y="31381"/>
                    </a:cubicBezTo>
                    <a:cubicBezTo>
                      <a:pt x="38170" y="31414"/>
                      <a:pt x="37462" y="31460"/>
                      <a:pt x="37024" y="31471"/>
                    </a:cubicBezTo>
                    <a:cubicBezTo>
                      <a:pt x="35946" y="31011"/>
                      <a:pt x="33194" y="29752"/>
                      <a:pt x="30756" y="28628"/>
                    </a:cubicBezTo>
                    <a:lnTo>
                      <a:pt x="16536" y="22034"/>
                    </a:lnTo>
                    <a:lnTo>
                      <a:pt x="15615" y="22034"/>
                    </a:lnTo>
                    <a:lnTo>
                      <a:pt x="9728" y="17136"/>
                    </a:lnTo>
                    <a:lnTo>
                      <a:pt x="7335" y="13935"/>
                    </a:lnTo>
                    <a:lnTo>
                      <a:pt x="5842" y="11936"/>
                    </a:lnTo>
                    <a:lnTo>
                      <a:pt x="0" y="16317"/>
                    </a:lnTo>
                    <a:lnTo>
                      <a:pt x="1550" y="18384"/>
                    </a:lnTo>
                    <a:lnTo>
                      <a:pt x="4403" y="22192"/>
                    </a:lnTo>
                    <a:lnTo>
                      <a:pt x="12962" y="29336"/>
                    </a:lnTo>
                    <a:lnTo>
                      <a:pt x="14928" y="29336"/>
                    </a:lnTo>
                    <a:lnTo>
                      <a:pt x="27678" y="35257"/>
                    </a:lnTo>
                    <a:cubicBezTo>
                      <a:pt x="31957" y="37234"/>
                      <a:pt x="34429" y="38335"/>
                      <a:pt x="35047" y="38536"/>
                    </a:cubicBezTo>
                    <a:cubicBezTo>
                      <a:pt x="36013" y="38851"/>
                      <a:pt x="37002" y="38795"/>
                      <a:pt x="39158" y="38671"/>
                    </a:cubicBezTo>
                    <a:cubicBezTo>
                      <a:pt x="40147" y="38615"/>
                      <a:pt x="41944" y="38514"/>
                      <a:pt x="42606" y="38571"/>
                    </a:cubicBezTo>
                    <a:cubicBezTo>
                      <a:pt x="43763" y="38942"/>
                      <a:pt x="45436" y="38929"/>
                      <a:pt x="50379" y="38751"/>
                    </a:cubicBezTo>
                    <a:cubicBezTo>
                      <a:pt x="52222" y="38694"/>
                      <a:pt x="54974" y="38593"/>
                      <a:pt x="55794" y="38671"/>
                    </a:cubicBezTo>
                    <a:cubicBezTo>
                      <a:pt x="57838" y="39244"/>
                      <a:pt x="59882" y="39278"/>
                      <a:pt x="62050" y="38773"/>
                    </a:cubicBezTo>
                    <a:cubicBezTo>
                      <a:pt x="63274" y="38492"/>
                      <a:pt x="64656" y="37773"/>
                      <a:pt x="66790" y="36616"/>
                    </a:cubicBezTo>
                    <a:cubicBezTo>
                      <a:pt x="68340" y="35785"/>
                      <a:pt x="70093" y="34841"/>
                      <a:pt x="71284" y="34436"/>
                    </a:cubicBezTo>
                    <a:cubicBezTo>
                      <a:pt x="73733" y="33628"/>
                      <a:pt x="76125" y="31538"/>
                      <a:pt x="78563" y="29292"/>
                    </a:cubicBezTo>
                    <a:cubicBezTo>
                      <a:pt x="78888" y="28999"/>
                      <a:pt x="79304" y="28617"/>
                      <a:pt x="79563" y="28404"/>
                    </a:cubicBezTo>
                    <a:cubicBezTo>
                      <a:pt x="81080" y="27641"/>
                      <a:pt x="81776" y="26000"/>
                      <a:pt x="83113" y="22866"/>
                    </a:cubicBezTo>
                    <a:cubicBezTo>
                      <a:pt x="83506" y="21934"/>
                      <a:pt x="84146" y="20406"/>
                      <a:pt x="84461" y="19878"/>
                    </a:cubicBezTo>
                    <a:cubicBezTo>
                      <a:pt x="84899" y="19396"/>
                      <a:pt x="85404" y="18732"/>
                      <a:pt x="86055" y="17856"/>
                    </a:cubicBezTo>
                    <a:cubicBezTo>
                      <a:pt x="87010" y="16564"/>
                      <a:pt x="88785" y="14182"/>
                      <a:pt x="89729" y="13553"/>
                    </a:cubicBezTo>
                    <a:cubicBezTo>
                      <a:pt x="91751" y="12205"/>
                      <a:pt x="93908" y="10858"/>
                      <a:pt x="96009" y="10509"/>
                    </a:cubicBezTo>
                    <a:cubicBezTo>
                      <a:pt x="98839" y="10038"/>
                      <a:pt x="106748" y="9116"/>
                      <a:pt x="109613" y="9116"/>
                    </a:cubicBezTo>
                    <a:lnTo>
                      <a:pt x="120531" y="9116"/>
                    </a:lnTo>
                    <a:cubicBezTo>
                      <a:pt x="121766" y="9487"/>
                      <a:pt x="123126" y="9296"/>
                      <a:pt x="124350" y="9026"/>
                    </a:cubicBezTo>
                    <a:cubicBezTo>
                      <a:pt x="125698" y="8756"/>
                      <a:pt x="135190" y="8083"/>
                      <a:pt x="143614" y="7577"/>
                    </a:cubicBezTo>
                    <a:cubicBezTo>
                      <a:pt x="147670" y="7330"/>
                      <a:pt x="152691" y="7206"/>
                      <a:pt x="154050" y="7386"/>
                    </a:cubicBezTo>
                    <a:cubicBezTo>
                      <a:pt x="154938" y="7735"/>
                      <a:pt x="157555" y="8510"/>
                      <a:pt x="166654" y="10385"/>
                    </a:cubicBezTo>
                    <a:lnTo>
                      <a:pt x="172226" y="11778"/>
                    </a:lnTo>
                    <a:cubicBezTo>
                      <a:pt x="173799" y="13037"/>
                      <a:pt x="175517" y="14486"/>
                      <a:pt x="176022" y="15037"/>
                    </a:cubicBezTo>
                    <a:cubicBezTo>
                      <a:pt x="176191" y="15306"/>
                      <a:pt x="176415" y="15766"/>
                      <a:pt x="176696" y="16294"/>
                    </a:cubicBezTo>
                    <a:cubicBezTo>
                      <a:pt x="178684" y="20080"/>
                      <a:pt x="179876" y="22225"/>
                      <a:pt x="181729" y="22944"/>
                    </a:cubicBezTo>
                    <a:cubicBezTo>
                      <a:pt x="182829" y="23955"/>
                      <a:pt x="184402" y="24955"/>
                      <a:pt x="187345" y="25224"/>
                    </a:cubicBezTo>
                    <a:cubicBezTo>
                      <a:pt x="190367" y="25505"/>
                      <a:pt x="193174" y="25168"/>
                      <a:pt x="194433" y="24966"/>
                    </a:cubicBezTo>
                    <a:cubicBezTo>
                      <a:pt x="196657" y="25337"/>
                      <a:pt x="198927" y="25808"/>
                      <a:pt x="199678" y="26055"/>
                    </a:cubicBezTo>
                    <a:lnTo>
                      <a:pt x="202341" y="27841"/>
                    </a:lnTo>
                    <a:cubicBezTo>
                      <a:pt x="205464" y="29908"/>
                      <a:pt x="207924" y="29414"/>
                      <a:pt x="209732" y="29055"/>
                    </a:cubicBezTo>
                    <a:lnTo>
                      <a:pt x="209901" y="29021"/>
                    </a:lnTo>
                    <a:cubicBezTo>
                      <a:pt x="210530" y="28898"/>
                      <a:pt x="212114" y="28583"/>
                      <a:pt x="218113" y="23787"/>
                    </a:cubicBezTo>
                    <a:lnTo>
                      <a:pt x="219337" y="24316"/>
                    </a:lnTo>
                    <a:lnTo>
                      <a:pt x="219337" y="30258"/>
                    </a:lnTo>
                    <a:lnTo>
                      <a:pt x="219371" y="30796"/>
                    </a:lnTo>
                    <a:cubicBezTo>
                      <a:pt x="219775" y="33459"/>
                      <a:pt x="220618" y="38221"/>
                      <a:pt x="221775" y="40154"/>
                    </a:cubicBezTo>
                    <a:cubicBezTo>
                      <a:pt x="222190" y="40849"/>
                      <a:pt x="223303" y="42984"/>
                      <a:pt x="224292" y="44883"/>
                    </a:cubicBezTo>
                    <a:cubicBezTo>
                      <a:pt x="225909" y="48005"/>
                      <a:pt x="226606" y="49331"/>
                      <a:pt x="227011" y="49926"/>
                    </a:cubicBezTo>
                    <a:cubicBezTo>
                      <a:pt x="227258" y="50308"/>
                      <a:pt x="227898" y="51263"/>
                      <a:pt x="233447" y="55767"/>
                    </a:cubicBezTo>
                    <a:cubicBezTo>
                      <a:pt x="233987" y="57419"/>
                      <a:pt x="235009" y="60553"/>
                      <a:pt x="235244" y="61260"/>
                    </a:cubicBezTo>
                    <a:cubicBezTo>
                      <a:pt x="235357" y="61586"/>
                      <a:pt x="235693" y="62586"/>
                      <a:pt x="238940" y="67797"/>
                    </a:cubicBezTo>
                    <a:lnTo>
                      <a:pt x="239198" y="68527"/>
                    </a:lnTo>
                    <a:cubicBezTo>
                      <a:pt x="239884" y="69256"/>
                      <a:pt x="240322" y="69729"/>
                      <a:pt x="240322" y="69729"/>
                    </a:cubicBezTo>
                    <a:lnTo>
                      <a:pt x="247859" y="73581"/>
                    </a:lnTo>
                    <a:lnTo>
                      <a:pt x="248690" y="73436"/>
                    </a:lnTo>
                    <a:lnTo>
                      <a:pt x="245545" y="64599"/>
                    </a:lnTo>
                    <a:close/>
                  </a:path>
                </a:pathLst>
              </a:custGeom>
              <a:solidFill>
                <a:srgbClr val="FFFFFF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it-IT"/>
                </a:defPPr>
                <a:lvl1pPr marL="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72425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4485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1727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8969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6212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3454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06973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79398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t-IT" sz="1620"/>
              </a:p>
            </p:txBody>
          </p:sp>
          <p:sp>
            <p:nvSpPr>
              <p:cNvPr id="89" name="Figura a mano libera: forma 88">
                <a:extLst>
                  <a:ext uri="{FF2B5EF4-FFF2-40B4-BE49-F238E27FC236}">
                    <a16:creationId xmlns:a16="http://schemas.microsoft.com/office/drawing/2014/main" id="{222BC3B5-5524-24DF-90BE-7C732F0D568E}"/>
                  </a:ext>
                </a:extLst>
              </p:cNvPr>
              <p:cNvSpPr/>
              <p:nvPr/>
            </p:nvSpPr>
            <p:spPr>
              <a:xfrm>
                <a:off x="8453491" y="909018"/>
                <a:ext cx="106274" cy="282128"/>
              </a:xfrm>
              <a:custGeom>
                <a:avLst/>
                <a:gdLst>
                  <a:gd name="csX0" fmla="*/ 105371 w 106274"/>
                  <a:gd name="csY0" fmla="*/ 260882 h 282128"/>
                  <a:gd name="csX1" fmla="*/ 101057 w 106274"/>
                  <a:gd name="csY1" fmla="*/ 258850 h 282128"/>
                  <a:gd name="csX2" fmla="*/ 99147 w 106274"/>
                  <a:gd name="csY2" fmla="*/ 258524 h 282128"/>
                  <a:gd name="csX3" fmla="*/ 98687 w 106274"/>
                  <a:gd name="csY3" fmla="*/ 258479 h 282128"/>
                  <a:gd name="csX4" fmla="*/ 88768 w 106274"/>
                  <a:gd name="csY4" fmla="*/ 258153 h 282128"/>
                  <a:gd name="csX5" fmla="*/ 83892 w 106274"/>
                  <a:gd name="csY5" fmla="*/ 257995 h 282128"/>
                  <a:gd name="csX6" fmla="*/ 79871 w 106274"/>
                  <a:gd name="csY6" fmla="*/ 257333 h 282128"/>
                  <a:gd name="csX7" fmla="*/ 78612 w 106274"/>
                  <a:gd name="csY7" fmla="*/ 257075 h 282128"/>
                  <a:gd name="csX8" fmla="*/ 70873 w 106274"/>
                  <a:gd name="csY8" fmla="*/ 257007 h 282128"/>
                  <a:gd name="csX9" fmla="*/ 69502 w 106274"/>
                  <a:gd name="csY9" fmla="*/ 257031 h 282128"/>
                  <a:gd name="csX10" fmla="*/ 61212 w 106274"/>
                  <a:gd name="csY10" fmla="*/ 257783 h 282128"/>
                  <a:gd name="csX11" fmla="*/ 55753 w 106274"/>
                  <a:gd name="csY11" fmla="*/ 260603 h 282128"/>
                  <a:gd name="csX12" fmla="*/ 52945 w 106274"/>
                  <a:gd name="csY12" fmla="*/ 263512 h 282128"/>
                  <a:gd name="csX13" fmla="*/ 51035 w 106274"/>
                  <a:gd name="csY13" fmla="*/ 265804 h 282128"/>
                  <a:gd name="csX14" fmla="*/ 45801 w 106274"/>
                  <a:gd name="csY14" fmla="*/ 270544 h 282128"/>
                  <a:gd name="csX15" fmla="*/ 40206 w 106274"/>
                  <a:gd name="csY15" fmla="*/ 272824 h 282128"/>
                  <a:gd name="csX16" fmla="*/ 39341 w 106274"/>
                  <a:gd name="csY16" fmla="*/ 273150 h 282128"/>
                  <a:gd name="csX17" fmla="*/ 32815 w 106274"/>
                  <a:gd name="csY17" fmla="*/ 274835 h 282128"/>
                  <a:gd name="csX18" fmla="*/ 30254 w 106274"/>
                  <a:gd name="csY18" fmla="*/ 274835 h 282128"/>
                  <a:gd name="csX19" fmla="*/ 28344 w 106274"/>
                  <a:gd name="csY19" fmla="*/ 271476 h 282128"/>
                  <a:gd name="csX20" fmla="*/ 27670 w 106274"/>
                  <a:gd name="csY20" fmla="*/ 270342 h 282128"/>
                  <a:gd name="csX21" fmla="*/ 24401 w 106274"/>
                  <a:gd name="csY21" fmla="*/ 264917 h 282128"/>
                  <a:gd name="csX22" fmla="*/ 19391 w 106274"/>
                  <a:gd name="csY22" fmla="*/ 257974 h 282128"/>
                  <a:gd name="csX23" fmla="*/ 17998 w 106274"/>
                  <a:gd name="csY23" fmla="*/ 248326 h 282128"/>
                  <a:gd name="csX24" fmla="*/ 18908 w 106274"/>
                  <a:gd name="csY24" fmla="*/ 241215 h 282128"/>
                  <a:gd name="csX25" fmla="*/ 19706 w 106274"/>
                  <a:gd name="csY25" fmla="*/ 238620 h 282128"/>
                  <a:gd name="csX26" fmla="*/ 20841 w 106274"/>
                  <a:gd name="csY26" fmla="*/ 234059 h 282128"/>
                  <a:gd name="csX27" fmla="*/ 21470 w 106274"/>
                  <a:gd name="csY27" fmla="*/ 227364 h 282128"/>
                  <a:gd name="csX28" fmla="*/ 21604 w 106274"/>
                  <a:gd name="csY28" fmla="*/ 226060 h 282128"/>
                  <a:gd name="csX29" fmla="*/ 17268 w 106274"/>
                  <a:gd name="csY29" fmla="*/ 219489 h 282128"/>
                  <a:gd name="csX30" fmla="*/ 15808 w 106274"/>
                  <a:gd name="csY30" fmla="*/ 213468 h 282128"/>
                  <a:gd name="csX31" fmla="*/ 12854 w 106274"/>
                  <a:gd name="csY31" fmla="*/ 208053 h 282128"/>
                  <a:gd name="csX32" fmla="*/ 9293 w 106274"/>
                  <a:gd name="csY32" fmla="*/ 201560 h 282128"/>
                  <a:gd name="csX33" fmla="*/ 11023 w 106274"/>
                  <a:gd name="csY33" fmla="*/ 198111 h 282128"/>
                  <a:gd name="csX34" fmla="*/ 12191 w 106274"/>
                  <a:gd name="csY34" fmla="*/ 197381 h 282128"/>
                  <a:gd name="csX35" fmla="*/ 15257 w 106274"/>
                  <a:gd name="csY35" fmla="*/ 194977 h 282128"/>
                  <a:gd name="csX36" fmla="*/ 17245 w 106274"/>
                  <a:gd name="csY36" fmla="*/ 187395 h 282128"/>
                  <a:gd name="csX37" fmla="*/ 19256 w 106274"/>
                  <a:gd name="csY37" fmla="*/ 173320 h 282128"/>
                  <a:gd name="csX38" fmla="*/ 21065 w 106274"/>
                  <a:gd name="csY38" fmla="*/ 170332 h 282128"/>
                  <a:gd name="csX39" fmla="*/ 23120 w 106274"/>
                  <a:gd name="csY39" fmla="*/ 169602 h 282128"/>
                  <a:gd name="csX40" fmla="*/ 28242 w 106274"/>
                  <a:gd name="csY40" fmla="*/ 167591 h 282128"/>
                  <a:gd name="csX41" fmla="*/ 32241 w 106274"/>
                  <a:gd name="csY41" fmla="*/ 159256 h 282128"/>
                  <a:gd name="csX42" fmla="*/ 32084 w 106274"/>
                  <a:gd name="csY42" fmla="*/ 156290 h 282128"/>
                  <a:gd name="csX43" fmla="*/ 31939 w 106274"/>
                  <a:gd name="csY43" fmla="*/ 153516 h 282128"/>
                  <a:gd name="csX44" fmla="*/ 34725 w 106274"/>
                  <a:gd name="csY44" fmla="*/ 147765 h 282128"/>
                  <a:gd name="csX45" fmla="*/ 34994 w 106274"/>
                  <a:gd name="csY45" fmla="*/ 147236 h 282128"/>
                  <a:gd name="csX46" fmla="*/ 35083 w 106274"/>
                  <a:gd name="csY46" fmla="*/ 146663 h 282128"/>
                  <a:gd name="csX47" fmla="*/ 36251 w 106274"/>
                  <a:gd name="csY47" fmla="*/ 138395 h 282128"/>
                  <a:gd name="csX48" fmla="*/ 33667 w 106274"/>
                  <a:gd name="csY48" fmla="*/ 131442 h 282128"/>
                  <a:gd name="csX49" fmla="*/ 32712 w 106274"/>
                  <a:gd name="csY49" fmla="*/ 127263 h 282128"/>
                  <a:gd name="csX50" fmla="*/ 36599 w 106274"/>
                  <a:gd name="csY50" fmla="*/ 116985 h 282128"/>
                  <a:gd name="csX51" fmla="*/ 40811 w 106274"/>
                  <a:gd name="csY51" fmla="*/ 111862 h 282128"/>
                  <a:gd name="csX52" fmla="*/ 40396 w 106274"/>
                  <a:gd name="csY52" fmla="*/ 103673 h 282128"/>
                  <a:gd name="csX53" fmla="*/ 39666 w 106274"/>
                  <a:gd name="csY53" fmla="*/ 100764 h 282128"/>
                  <a:gd name="csX54" fmla="*/ 38172 w 106274"/>
                  <a:gd name="csY54" fmla="*/ 96922 h 282128"/>
                  <a:gd name="csX55" fmla="*/ 41666 w 106274"/>
                  <a:gd name="csY55" fmla="*/ 89283 h 282128"/>
                  <a:gd name="csX56" fmla="*/ 40756 w 106274"/>
                  <a:gd name="csY56" fmla="*/ 87666 h 282128"/>
                  <a:gd name="csX57" fmla="*/ 37768 w 106274"/>
                  <a:gd name="csY57" fmla="*/ 82184 h 282128"/>
                  <a:gd name="csX58" fmla="*/ 33207 w 106274"/>
                  <a:gd name="csY58" fmla="*/ 77208 h 282128"/>
                  <a:gd name="csX59" fmla="*/ 28691 w 106274"/>
                  <a:gd name="csY59" fmla="*/ 73793 h 282128"/>
                  <a:gd name="csX60" fmla="*/ 27545 w 106274"/>
                  <a:gd name="csY60" fmla="*/ 71536 h 282128"/>
                  <a:gd name="csX61" fmla="*/ 28253 w 106274"/>
                  <a:gd name="csY61" fmla="*/ 70928 h 282128"/>
                  <a:gd name="csX62" fmla="*/ 32117 w 106274"/>
                  <a:gd name="csY62" fmla="*/ 69861 h 282128"/>
                  <a:gd name="csX63" fmla="*/ 39587 w 106274"/>
                  <a:gd name="csY63" fmla="*/ 66446 h 282128"/>
                  <a:gd name="csX64" fmla="*/ 48315 w 106274"/>
                  <a:gd name="csY64" fmla="*/ 60627 h 282128"/>
                  <a:gd name="csX65" fmla="*/ 52898 w 106274"/>
                  <a:gd name="csY65" fmla="*/ 58032 h 282128"/>
                  <a:gd name="csX66" fmla="*/ 52562 w 106274"/>
                  <a:gd name="csY66" fmla="*/ 55572 h 282128"/>
                  <a:gd name="csX67" fmla="*/ 52349 w 106274"/>
                  <a:gd name="csY67" fmla="*/ 53213 h 282128"/>
                  <a:gd name="csX68" fmla="*/ 52438 w 106274"/>
                  <a:gd name="csY68" fmla="*/ 47731 h 282128"/>
                  <a:gd name="csX69" fmla="*/ 52393 w 106274"/>
                  <a:gd name="csY69" fmla="*/ 47136 h 282128"/>
                  <a:gd name="csX70" fmla="*/ 50146 w 106274"/>
                  <a:gd name="csY70" fmla="*/ 41958 h 282128"/>
                  <a:gd name="csX71" fmla="*/ 48012 w 106274"/>
                  <a:gd name="csY71" fmla="*/ 35083 h 282128"/>
                  <a:gd name="csX72" fmla="*/ 45271 w 106274"/>
                  <a:gd name="csY72" fmla="*/ 25872 h 282128"/>
                  <a:gd name="csX73" fmla="*/ 41035 w 106274"/>
                  <a:gd name="csY73" fmla="*/ 21120 h 282128"/>
                  <a:gd name="csX74" fmla="*/ 36463 w 106274"/>
                  <a:gd name="csY74" fmla="*/ 16538 h 282128"/>
                  <a:gd name="csX75" fmla="*/ 29869 w 106274"/>
                  <a:gd name="csY75" fmla="*/ 14841 h 282128"/>
                  <a:gd name="csX76" fmla="*/ 24229 w 106274"/>
                  <a:gd name="csY76" fmla="*/ 14706 h 282128"/>
                  <a:gd name="csX77" fmla="*/ 16512 w 106274"/>
                  <a:gd name="csY77" fmla="*/ 14650 h 282128"/>
                  <a:gd name="csX78" fmla="*/ 13704 w 106274"/>
                  <a:gd name="csY78" fmla="*/ 12908 h 282128"/>
                  <a:gd name="csX79" fmla="*/ 11367 w 106274"/>
                  <a:gd name="csY79" fmla="*/ 10190 h 282128"/>
                  <a:gd name="csX80" fmla="*/ 7604 w 106274"/>
                  <a:gd name="csY80" fmla="*/ 6427 h 282128"/>
                  <a:gd name="csX81" fmla="*/ 7391 w 106274"/>
                  <a:gd name="csY81" fmla="*/ 1686 h 282128"/>
                  <a:gd name="csX82" fmla="*/ 4032 w 106274"/>
                  <a:gd name="csY82" fmla="*/ 3270 h 282128"/>
                  <a:gd name="csX83" fmla="*/ 977 w 106274"/>
                  <a:gd name="csY83" fmla="*/ 865 h 282128"/>
                  <a:gd name="csX84" fmla="*/ 0 w 106274"/>
                  <a:gd name="csY84" fmla="*/ 0 h 282128"/>
                  <a:gd name="csX85" fmla="*/ 460 w 106274"/>
                  <a:gd name="csY85" fmla="*/ 9919 h 282128"/>
                  <a:gd name="csX86" fmla="*/ 1673 w 106274"/>
                  <a:gd name="csY86" fmla="*/ 10952 h 282128"/>
                  <a:gd name="csX87" fmla="*/ 5212 w 106274"/>
                  <a:gd name="csY87" fmla="*/ 14086 h 282128"/>
                  <a:gd name="csX88" fmla="*/ 8672 w 106274"/>
                  <a:gd name="csY88" fmla="*/ 18209 h 282128"/>
                  <a:gd name="csX89" fmla="*/ 13603 w 106274"/>
                  <a:gd name="csY89" fmla="*/ 21421 h 282128"/>
                  <a:gd name="csX90" fmla="*/ 14423 w 106274"/>
                  <a:gd name="csY90" fmla="*/ 21905 h 282128"/>
                  <a:gd name="csX91" fmla="*/ 15367 w 106274"/>
                  <a:gd name="csY91" fmla="*/ 21927 h 282128"/>
                  <a:gd name="csX92" fmla="*/ 25746 w 106274"/>
                  <a:gd name="csY92" fmla="*/ 21881 h 282128"/>
                  <a:gd name="csX93" fmla="*/ 25757 w 106274"/>
                  <a:gd name="csY93" fmla="*/ 21881 h 282128"/>
                  <a:gd name="csX94" fmla="*/ 32025 w 106274"/>
                  <a:gd name="csY94" fmla="*/ 22432 h 282128"/>
                  <a:gd name="csX95" fmla="*/ 35855 w 106274"/>
                  <a:gd name="csY95" fmla="*/ 26263 h 282128"/>
                  <a:gd name="csX96" fmla="*/ 39281 w 106274"/>
                  <a:gd name="csY96" fmla="*/ 30082 h 282128"/>
                  <a:gd name="csX97" fmla="*/ 40898 w 106274"/>
                  <a:gd name="csY97" fmla="*/ 36777 h 282128"/>
                  <a:gd name="csX98" fmla="*/ 43235 w 106274"/>
                  <a:gd name="csY98" fmla="*/ 44315 h 282128"/>
                  <a:gd name="csX99" fmla="*/ 45212 w 106274"/>
                  <a:gd name="csY99" fmla="*/ 48942 h 282128"/>
                  <a:gd name="csX100" fmla="*/ 45291 w 106274"/>
                  <a:gd name="csY100" fmla="*/ 51122 h 282128"/>
                  <a:gd name="csX101" fmla="*/ 45067 w 106274"/>
                  <a:gd name="csY101" fmla="*/ 54076 h 282128"/>
                  <a:gd name="csX102" fmla="*/ 36248 w 106274"/>
                  <a:gd name="csY102" fmla="*/ 59940 h 282128"/>
                  <a:gd name="csX103" fmla="*/ 29890 w 106274"/>
                  <a:gd name="csY103" fmla="*/ 62906 h 282128"/>
                  <a:gd name="csX104" fmla="*/ 24723 w 106274"/>
                  <a:gd name="csY104" fmla="*/ 64321 h 282128"/>
                  <a:gd name="csX105" fmla="*/ 18757 w 106274"/>
                  <a:gd name="csY105" fmla="*/ 69443 h 282128"/>
                  <a:gd name="csX106" fmla="*/ 19734 w 106274"/>
                  <a:gd name="csY106" fmla="*/ 71880 h 282128"/>
                  <a:gd name="csX107" fmla="*/ 25138 w 106274"/>
                  <a:gd name="csY107" fmla="*/ 80171 h 282128"/>
                  <a:gd name="csX108" fmla="*/ 28384 w 106274"/>
                  <a:gd name="csY108" fmla="*/ 82687 h 282128"/>
                  <a:gd name="csX109" fmla="*/ 31203 w 106274"/>
                  <a:gd name="csY109" fmla="*/ 85394 h 282128"/>
                  <a:gd name="csX110" fmla="*/ 33484 w 106274"/>
                  <a:gd name="csY110" fmla="*/ 89618 h 282128"/>
                  <a:gd name="csX111" fmla="*/ 30226 w 106274"/>
                  <a:gd name="csY111" fmla="*/ 96740 h 282128"/>
                  <a:gd name="csX112" fmla="*/ 32642 w 106274"/>
                  <a:gd name="csY112" fmla="*/ 102771 h 282128"/>
                  <a:gd name="csX113" fmla="*/ 33136 w 106274"/>
                  <a:gd name="csY113" fmla="*/ 104748 h 282128"/>
                  <a:gd name="csX114" fmla="*/ 33372 w 106274"/>
                  <a:gd name="csY114" fmla="*/ 109398 h 282128"/>
                  <a:gd name="csX115" fmla="*/ 30193 w 106274"/>
                  <a:gd name="csY115" fmla="*/ 113274 h 282128"/>
                  <a:gd name="csX116" fmla="*/ 25094 w 106274"/>
                  <a:gd name="csY116" fmla="*/ 126731 h 282128"/>
                  <a:gd name="csX117" fmla="*/ 26711 w 106274"/>
                  <a:gd name="csY117" fmla="*/ 133786 h 282128"/>
                  <a:gd name="csX118" fmla="*/ 26867 w 106274"/>
                  <a:gd name="csY118" fmla="*/ 134122 h 282128"/>
                  <a:gd name="csX119" fmla="*/ 28879 w 106274"/>
                  <a:gd name="csY119" fmla="*/ 138762 h 282128"/>
                  <a:gd name="csX120" fmla="*/ 27957 w 106274"/>
                  <a:gd name="csY120" fmla="*/ 144951 h 282128"/>
                  <a:gd name="csX121" fmla="*/ 24610 w 106274"/>
                  <a:gd name="csY121" fmla="*/ 152994 h 282128"/>
                  <a:gd name="csX122" fmla="*/ 24790 w 106274"/>
                  <a:gd name="csY122" fmla="*/ 156689 h 282128"/>
                  <a:gd name="csX123" fmla="*/ 24936 w 106274"/>
                  <a:gd name="csY123" fmla="*/ 159183 h 282128"/>
                  <a:gd name="csX124" fmla="*/ 24441 w 106274"/>
                  <a:gd name="csY124" fmla="*/ 161329 h 282128"/>
                  <a:gd name="csX125" fmla="*/ 20734 w 106274"/>
                  <a:gd name="csY125" fmla="*/ 162698 h 282128"/>
                  <a:gd name="csX126" fmla="*/ 16050 w 106274"/>
                  <a:gd name="csY126" fmla="*/ 164855 h 282128"/>
                  <a:gd name="csX127" fmla="*/ 12579 w 106274"/>
                  <a:gd name="csY127" fmla="*/ 170270 h 282128"/>
                  <a:gd name="csX128" fmla="*/ 12231 w 106274"/>
                  <a:gd name="csY128" fmla="*/ 170876 h 282128"/>
                  <a:gd name="csX129" fmla="*/ 10052 w 106274"/>
                  <a:gd name="csY129" fmla="*/ 186086 h 282128"/>
                  <a:gd name="csX130" fmla="*/ 9075 w 106274"/>
                  <a:gd name="csY130" fmla="*/ 190725 h 282128"/>
                  <a:gd name="csX131" fmla="*/ 8378 w 106274"/>
                  <a:gd name="csY131" fmla="*/ 191152 h 282128"/>
                  <a:gd name="csX132" fmla="*/ 4626 w 106274"/>
                  <a:gd name="csY132" fmla="*/ 194544 h 282128"/>
                  <a:gd name="csX133" fmla="*/ 1907 w 106274"/>
                  <a:gd name="csY133" fmla="*/ 199948 h 282128"/>
                  <a:gd name="csX134" fmla="*/ 1020 w 106274"/>
                  <a:gd name="csY134" fmla="*/ 201666 h 282128"/>
                  <a:gd name="csX135" fmla="*/ 6445 w 106274"/>
                  <a:gd name="csY135" fmla="*/ 211562 h 282128"/>
                  <a:gd name="csX136" fmla="*/ 9175 w 106274"/>
                  <a:gd name="csY136" fmla="*/ 216562 h 282128"/>
                  <a:gd name="csX137" fmla="*/ 10231 w 106274"/>
                  <a:gd name="csY137" fmla="*/ 221549 h 282128"/>
                  <a:gd name="csX138" fmla="*/ 10366 w 106274"/>
                  <a:gd name="csY138" fmla="*/ 222267 h 282128"/>
                  <a:gd name="csX139" fmla="*/ 14062 w 106274"/>
                  <a:gd name="csY139" fmla="*/ 227884 h 282128"/>
                  <a:gd name="csX140" fmla="*/ 13545 w 106274"/>
                  <a:gd name="csY140" fmla="*/ 233769 h 282128"/>
                  <a:gd name="csX141" fmla="*/ 12748 w 106274"/>
                  <a:gd name="csY141" fmla="*/ 236354 h 282128"/>
                  <a:gd name="csX142" fmla="*/ 11614 w 106274"/>
                  <a:gd name="csY142" fmla="*/ 240869 h 282128"/>
                  <a:gd name="csX143" fmla="*/ 10693 w 106274"/>
                  <a:gd name="csY143" fmla="*/ 247766 h 282128"/>
                  <a:gd name="csX144" fmla="*/ 10615 w 106274"/>
                  <a:gd name="csY144" fmla="*/ 248305 h 282128"/>
                  <a:gd name="csX145" fmla="*/ 12423 w 106274"/>
                  <a:gd name="csY145" fmla="*/ 260808 h 282128"/>
                  <a:gd name="csX146" fmla="*/ 12961 w 106274"/>
                  <a:gd name="csY146" fmla="*/ 261538 h 282128"/>
                  <a:gd name="csX147" fmla="*/ 18319 w 106274"/>
                  <a:gd name="csY147" fmla="*/ 268952 h 282128"/>
                  <a:gd name="csX148" fmla="*/ 21386 w 106274"/>
                  <a:gd name="csY148" fmla="*/ 274052 h 282128"/>
                  <a:gd name="csX149" fmla="*/ 22082 w 106274"/>
                  <a:gd name="csY149" fmla="*/ 275231 h 282128"/>
                  <a:gd name="csX150" fmla="*/ 24913 w 106274"/>
                  <a:gd name="csY150" fmla="*/ 280252 h 282128"/>
                  <a:gd name="csX151" fmla="*/ 25946 w 106274"/>
                  <a:gd name="csY151" fmla="*/ 282129 h 282128"/>
                  <a:gd name="csX152" fmla="*/ 33663 w 106274"/>
                  <a:gd name="csY152" fmla="*/ 282129 h 282128"/>
                  <a:gd name="csX153" fmla="*/ 34079 w 106274"/>
                  <a:gd name="csY153" fmla="*/ 282038 h 282128"/>
                  <a:gd name="csX154" fmla="*/ 41897 w 106274"/>
                  <a:gd name="csY154" fmla="*/ 279971 h 282128"/>
                  <a:gd name="csX155" fmla="*/ 42706 w 106274"/>
                  <a:gd name="csY155" fmla="*/ 279679 h 282128"/>
                  <a:gd name="csX156" fmla="*/ 49559 w 106274"/>
                  <a:gd name="csY156" fmla="*/ 276804 h 282128"/>
                  <a:gd name="csX157" fmla="*/ 56198 w 106274"/>
                  <a:gd name="csY157" fmla="*/ 270951 h 282128"/>
                  <a:gd name="csX158" fmla="*/ 58714 w 106274"/>
                  <a:gd name="csY158" fmla="*/ 267985 h 282128"/>
                  <a:gd name="csX159" fmla="*/ 59725 w 106274"/>
                  <a:gd name="csY159" fmla="*/ 266728 h 282128"/>
                  <a:gd name="csX160" fmla="*/ 64140 w 106274"/>
                  <a:gd name="csY160" fmla="*/ 264469 h 282128"/>
                  <a:gd name="csX161" fmla="*/ 69498 w 106274"/>
                  <a:gd name="csY161" fmla="*/ 264324 h 282128"/>
                  <a:gd name="csX162" fmla="*/ 70980 w 106274"/>
                  <a:gd name="csY162" fmla="*/ 264302 h 282128"/>
                  <a:gd name="csX163" fmla="*/ 77406 w 106274"/>
                  <a:gd name="csY163" fmla="*/ 264269 h 282128"/>
                  <a:gd name="csX164" fmla="*/ 78326 w 106274"/>
                  <a:gd name="csY164" fmla="*/ 264459 h 282128"/>
                  <a:gd name="csX165" fmla="*/ 83359 w 106274"/>
                  <a:gd name="csY165" fmla="*/ 265280 h 282128"/>
                  <a:gd name="csX166" fmla="*/ 88751 w 106274"/>
                  <a:gd name="csY166" fmla="*/ 265447 h 282128"/>
                  <a:gd name="csX167" fmla="*/ 97143 w 106274"/>
                  <a:gd name="csY167" fmla="*/ 265717 h 282128"/>
                  <a:gd name="csX168" fmla="*/ 98176 w 106274"/>
                  <a:gd name="csY168" fmla="*/ 265751 h 282128"/>
                  <a:gd name="csX169" fmla="*/ 99523 w 106274"/>
                  <a:gd name="csY169" fmla="*/ 265987 h 282128"/>
                  <a:gd name="csX170" fmla="*/ 102377 w 106274"/>
                  <a:gd name="csY170" fmla="*/ 267604 h 282128"/>
                  <a:gd name="csX171" fmla="*/ 106275 w 106274"/>
                  <a:gd name="csY171" fmla="*/ 261437 h 282128"/>
                  <a:gd name="csX172" fmla="*/ 105371 w 106274"/>
                  <a:gd name="csY172" fmla="*/ 260882 h 282128"/>
                  <a:gd name="csX173" fmla="*/ 4755 w 106274"/>
                  <a:gd name="csY173" fmla="*/ 13304 h 282128"/>
                  <a:gd name="csX174" fmla="*/ 5182 w 106274"/>
                  <a:gd name="csY174" fmla="*/ 14045 h 282128"/>
                  <a:gd name="csX175" fmla="*/ 4755 w 106274"/>
                  <a:gd name="csY175" fmla="*/ 13304 h 2821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</a:cxnLst>
                <a:rect l="l" t="t" r="r" b="b"/>
                <a:pathLst>
                  <a:path w="106274" h="282128">
                    <a:moveTo>
                      <a:pt x="105371" y="260882"/>
                    </a:moveTo>
                    <a:cubicBezTo>
                      <a:pt x="102439" y="259108"/>
                      <a:pt x="101450" y="258916"/>
                      <a:pt x="101057" y="258850"/>
                    </a:cubicBezTo>
                    <a:cubicBezTo>
                      <a:pt x="100147" y="258681"/>
                      <a:pt x="99147" y="258524"/>
                      <a:pt x="99147" y="258524"/>
                    </a:cubicBezTo>
                    <a:lnTo>
                      <a:pt x="98687" y="258479"/>
                    </a:lnTo>
                    <a:cubicBezTo>
                      <a:pt x="96519" y="258399"/>
                      <a:pt x="89419" y="258153"/>
                      <a:pt x="88768" y="258153"/>
                    </a:cubicBezTo>
                    <a:cubicBezTo>
                      <a:pt x="86936" y="258153"/>
                      <a:pt x="85296" y="258097"/>
                      <a:pt x="83892" y="257995"/>
                    </a:cubicBezTo>
                    <a:cubicBezTo>
                      <a:pt x="82510" y="257905"/>
                      <a:pt x="80982" y="257568"/>
                      <a:pt x="79871" y="257333"/>
                    </a:cubicBezTo>
                    <a:cubicBezTo>
                      <a:pt x="79354" y="257220"/>
                      <a:pt x="78916" y="257131"/>
                      <a:pt x="78612" y="257075"/>
                    </a:cubicBezTo>
                    <a:cubicBezTo>
                      <a:pt x="77781" y="256940"/>
                      <a:pt x="76051" y="256917"/>
                      <a:pt x="70873" y="257007"/>
                    </a:cubicBezTo>
                    <a:cubicBezTo>
                      <a:pt x="70222" y="257018"/>
                      <a:pt x="69716" y="257031"/>
                      <a:pt x="69502" y="257031"/>
                    </a:cubicBezTo>
                    <a:cubicBezTo>
                      <a:pt x="62706" y="257031"/>
                      <a:pt x="62055" y="257356"/>
                      <a:pt x="61212" y="257783"/>
                    </a:cubicBezTo>
                    <a:cubicBezTo>
                      <a:pt x="56640" y="260064"/>
                      <a:pt x="56000" y="260457"/>
                      <a:pt x="55753" y="260603"/>
                    </a:cubicBezTo>
                    <a:cubicBezTo>
                      <a:pt x="54753" y="261199"/>
                      <a:pt x="53989" y="262176"/>
                      <a:pt x="52945" y="263512"/>
                    </a:cubicBezTo>
                    <a:cubicBezTo>
                      <a:pt x="52339" y="264298"/>
                      <a:pt x="51641" y="265197"/>
                      <a:pt x="51035" y="265804"/>
                    </a:cubicBezTo>
                    <a:cubicBezTo>
                      <a:pt x="49833" y="267006"/>
                      <a:pt x="47025" y="269814"/>
                      <a:pt x="45801" y="270544"/>
                    </a:cubicBezTo>
                    <a:cubicBezTo>
                      <a:pt x="44767" y="271173"/>
                      <a:pt x="41577" y="272330"/>
                      <a:pt x="40206" y="272824"/>
                    </a:cubicBezTo>
                    <a:lnTo>
                      <a:pt x="39341" y="273150"/>
                    </a:lnTo>
                    <a:cubicBezTo>
                      <a:pt x="38712" y="273386"/>
                      <a:pt x="35544" y="274183"/>
                      <a:pt x="32815" y="274835"/>
                    </a:cubicBezTo>
                    <a:lnTo>
                      <a:pt x="30254" y="274835"/>
                    </a:lnTo>
                    <a:cubicBezTo>
                      <a:pt x="29524" y="273531"/>
                      <a:pt x="28637" y="271970"/>
                      <a:pt x="28344" y="271476"/>
                    </a:cubicBezTo>
                    <a:lnTo>
                      <a:pt x="27670" y="270342"/>
                    </a:lnTo>
                    <a:cubicBezTo>
                      <a:pt x="26233" y="267903"/>
                      <a:pt x="24907" y="265657"/>
                      <a:pt x="24401" y="264917"/>
                    </a:cubicBezTo>
                    <a:cubicBezTo>
                      <a:pt x="23851" y="264074"/>
                      <a:pt x="20706" y="259771"/>
                      <a:pt x="19391" y="257974"/>
                    </a:cubicBezTo>
                    <a:lnTo>
                      <a:pt x="17998" y="248326"/>
                    </a:lnTo>
                    <a:cubicBezTo>
                      <a:pt x="18402" y="245618"/>
                      <a:pt x="18840" y="242451"/>
                      <a:pt x="18908" y="241215"/>
                    </a:cubicBezTo>
                    <a:cubicBezTo>
                      <a:pt x="19020" y="240743"/>
                      <a:pt x="19424" y="239474"/>
                      <a:pt x="19706" y="238620"/>
                    </a:cubicBezTo>
                    <a:cubicBezTo>
                      <a:pt x="20526" y="236070"/>
                      <a:pt x="20841" y="235004"/>
                      <a:pt x="20841" y="234059"/>
                    </a:cubicBezTo>
                    <a:cubicBezTo>
                      <a:pt x="20852" y="233464"/>
                      <a:pt x="21177" y="230116"/>
                      <a:pt x="21470" y="227364"/>
                    </a:cubicBezTo>
                    <a:lnTo>
                      <a:pt x="21604" y="226060"/>
                    </a:lnTo>
                    <a:lnTo>
                      <a:pt x="17268" y="219489"/>
                    </a:lnTo>
                    <a:cubicBezTo>
                      <a:pt x="16325" y="214513"/>
                      <a:pt x="15999" y="213860"/>
                      <a:pt x="15808" y="213468"/>
                    </a:cubicBezTo>
                    <a:cubicBezTo>
                      <a:pt x="15471" y="212794"/>
                      <a:pt x="13280" y="208828"/>
                      <a:pt x="12854" y="208053"/>
                    </a:cubicBezTo>
                    <a:lnTo>
                      <a:pt x="9293" y="201560"/>
                    </a:lnTo>
                    <a:cubicBezTo>
                      <a:pt x="10192" y="199807"/>
                      <a:pt x="10708" y="198763"/>
                      <a:pt x="11023" y="198111"/>
                    </a:cubicBezTo>
                    <a:cubicBezTo>
                      <a:pt x="11383" y="197887"/>
                      <a:pt x="11865" y="197583"/>
                      <a:pt x="12191" y="197381"/>
                    </a:cubicBezTo>
                    <a:cubicBezTo>
                      <a:pt x="13831" y="196381"/>
                      <a:pt x="14662" y="195876"/>
                      <a:pt x="15257" y="194977"/>
                    </a:cubicBezTo>
                    <a:cubicBezTo>
                      <a:pt x="15650" y="194393"/>
                      <a:pt x="15987" y="193888"/>
                      <a:pt x="17245" y="187395"/>
                    </a:cubicBezTo>
                    <a:lnTo>
                      <a:pt x="19256" y="173320"/>
                    </a:lnTo>
                    <a:cubicBezTo>
                      <a:pt x="19908" y="172207"/>
                      <a:pt x="20615" y="171028"/>
                      <a:pt x="21065" y="170332"/>
                    </a:cubicBezTo>
                    <a:cubicBezTo>
                      <a:pt x="21626" y="170119"/>
                      <a:pt x="22458" y="169837"/>
                      <a:pt x="23120" y="169602"/>
                    </a:cubicBezTo>
                    <a:cubicBezTo>
                      <a:pt x="25501" y="168782"/>
                      <a:pt x="27152" y="168198"/>
                      <a:pt x="28242" y="167591"/>
                    </a:cubicBezTo>
                    <a:cubicBezTo>
                      <a:pt x="32196" y="165434"/>
                      <a:pt x="32241" y="159323"/>
                      <a:pt x="32241" y="159256"/>
                    </a:cubicBezTo>
                    <a:cubicBezTo>
                      <a:pt x="32241" y="158975"/>
                      <a:pt x="32208" y="158368"/>
                      <a:pt x="32084" y="156290"/>
                    </a:cubicBezTo>
                    <a:cubicBezTo>
                      <a:pt x="32028" y="155256"/>
                      <a:pt x="31972" y="154166"/>
                      <a:pt x="31939" y="153516"/>
                    </a:cubicBezTo>
                    <a:cubicBezTo>
                      <a:pt x="32388" y="152448"/>
                      <a:pt x="33646" y="149865"/>
                      <a:pt x="34725" y="147765"/>
                    </a:cubicBezTo>
                    <a:lnTo>
                      <a:pt x="34994" y="147236"/>
                    </a:lnTo>
                    <a:lnTo>
                      <a:pt x="35083" y="146663"/>
                    </a:lnTo>
                    <a:cubicBezTo>
                      <a:pt x="36251" y="139159"/>
                      <a:pt x="36251" y="138699"/>
                      <a:pt x="36251" y="138395"/>
                    </a:cubicBezTo>
                    <a:cubicBezTo>
                      <a:pt x="36251" y="137620"/>
                      <a:pt x="36251" y="137137"/>
                      <a:pt x="33667" y="131442"/>
                    </a:cubicBezTo>
                    <a:lnTo>
                      <a:pt x="32712" y="127263"/>
                    </a:lnTo>
                    <a:lnTo>
                      <a:pt x="36599" y="116985"/>
                    </a:lnTo>
                    <a:lnTo>
                      <a:pt x="40811" y="111862"/>
                    </a:lnTo>
                    <a:lnTo>
                      <a:pt x="40396" y="103673"/>
                    </a:lnTo>
                    <a:lnTo>
                      <a:pt x="39666" y="100764"/>
                    </a:lnTo>
                    <a:lnTo>
                      <a:pt x="38172" y="96922"/>
                    </a:lnTo>
                    <a:lnTo>
                      <a:pt x="41666" y="89283"/>
                    </a:lnTo>
                    <a:lnTo>
                      <a:pt x="40756" y="87666"/>
                    </a:lnTo>
                    <a:cubicBezTo>
                      <a:pt x="39543" y="85487"/>
                      <a:pt x="38094" y="82859"/>
                      <a:pt x="37768" y="82184"/>
                    </a:cubicBezTo>
                    <a:cubicBezTo>
                      <a:pt x="37510" y="81455"/>
                      <a:pt x="37071" y="80701"/>
                      <a:pt x="33207" y="77208"/>
                    </a:cubicBezTo>
                    <a:cubicBezTo>
                      <a:pt x="30882" y="75220"/>
                      <a:pt x="29511" y="74265"/>
                      <a:pt x="28691" y="73793"/>
                    </a:cubicBezTo>
                    <a:cubicBezTo>
                      <a:pt x="28398" y="73322"/>
                      <a:pt x="27983" y="72489"/>
                      <a:pt x="27545" y="71536"/>
                    </a:cubicBezTo>
                    <a:lnTo>
                      <a:pt x="28253" y="70928"/>
                    </a:lnTo>
                    <a:lnTo>
                      <a:pt x="32117" y="69861"/>
                    </a:lnTo>
                    <a:lnTo>
                      <a:pt x="39587" y="66446"/>
                    </a:lnTo>
                    <a:lnTo>
                      <a:pt x="48315" y="60627"/>
                    </a:lnTo>
                    <a:lnTo>
                      <a:pt x="52898" y="58032"/>
                    </a:lnTo>
                    <a:lnTo>
                      <a:pt x="52562" y="55572"/>
                    </a:lnTo>
                    <a:cubicBezTo>
                      <a:pt x="52449" y="54741"/>
                      <a:pt x="52360" y="53752"/>
                      <a:pt x="52349" y="53213"/>
                    </a:cubicBezTo>
                    <a:cubicBezTo>
                      <a:pt x="52618" y="52314"/>
                      <a:pt x="52708" y="50854"/>
                      <a:pt x="52438" y="47731"/>
                    </a:cubicBezTo>
                    <a:lnTo>
                      <a:pt x="52393" y="47136"/>
                    </a:lnTo>
                    <a:lnTo>
                      <a:pt x="50146" y="41958"/>
                    </a:lnTo>
                    <a:lnTo>
                      <a:pt x="48012" y="35083"/>
                    </a:lnTo>
                    <a:cubicBezTo>
                      <a:pt x="46293" y="27130"/>
                      <a:pt x="45776" y="26490"/>
                      <a:pt x="45271" y="25872"/>
                    </a:cubicBezTo>
                    <a:cubicBezTo>
                      <a:pt x="44731" y="25186"/>
                      <a:pt x="41508" y="21592"/>
                      <a:pt x="41035" y="21120"/>
                    </a:cubicBezTo>
                    <a:lnTo>
                      <a:pt x="36463" y="16538"/>
                    </a:lnTo>
                    <a:cubicBezTo>
                      <a:pt x="35508" y="15583"/>
                      <a:pt x="34632" y="15290"/>
                      <a:pt x="29869" y="14841"/>
                    </a:cubicBezTo>
                    <a:cubicBezTo>
                      <a:pt x="26308" y="14504"/>
                      <a:pt x="24982" y="14538"/>
                      <a:pt x="24229" y="14706"/>
                    </a:cubicBezTo>
                    <a:cubicBezTo>
                      <a:pt x="23118" y="14774"/>
                      <a:pt x="19668" y="14729"/>
                      <a:pt x="16512" y="14650"/>
                    </a:cubicBezTo>
                    <a:cubicBezTo>
                      <a:pt x="15356" y="13954"/>
                      <a:pt x="14165" y="13224"/>
                      <a:pt x="13704" y="12908"/>
                    </a:cubicBezTo>
                    <a:cubicBezTo>
                      <a:pt x="13177" y="12335"/>
                      <a:pt x="11862" y="10819"/>
                      <a:pt x="11367" y="10190"/>
                    </a:cubicBezTo>
                    <a:cubicBezTo>
                      <a:pt x="11053" y="9561"/>
                      <a:pt x="10345" y="8785"/>
                      <a:pt x="7604" y="6427"/>
                    </a:cubicBezTo>
                    <a:lnTo>
                      <a:pt x="7391" y="1686"/>
                    </a:lnTo>
                    <a:cubicBezTo>
                      <a:pt x="6189" y="2482"/>
                      <a:pt x="4740" y="3270"/>
                      <a:pt x="4032" y="3270"/>
                    </a:cubicBezTo>
                    <a:cubicBezTo>
                      <a:pt x="2752" y="3270"/>
                      <a:pt x="1786" y="1674"/>
                      <a:pt x="977" y="865"/>
                    </a:cubicBezTo>
                    <a:cubicBezTo>
                      <a:pt x="764" y="640"/>
                      <a:pt x="415" y="337"/>
                      <a:pt x="0" y="0"/>
                    </a:cubicBezTo>
                    <a:lnTo>
                      <a:pt x="460" y="9919"/>
                    </a:lnTo>
                    <a:lnTo>
                      <a:pt x="1673" y="10952"/>
                    </a:lnTo>
                    <a:cubicBezTo>
                      <a:pt x="3044" y="12120"/>
                      <a:pt x="4729" y="13603"/>
                      <a:pt x="5212" y="14086"/>
                    </a:cubicBezTo>
                    <a:cubicBezTo>
                      <a:pt x="6336" y="15816"/>
                      <a:pt x="8639" y="18186"/>
                      <a:pt x="8672" y="18209"/>
                    </a:cubicBezTo>
                    <a:cubicBezTo>
                      <a:pt x="8975" y="18524"/>
                      <a:pt x="9357" y="18894"/>
                      <a:pt x="13603" y="21421"/>
                    </a:cubicBezTo>
                    <a:lnTo>
                      <a:pt x="14423" y="21905"/>
                    </a:lnTo>
                    <a:lnTo>
                      <a:pt x="15367" y="21927"/>
                    </a:lnTo>
                    <a:cubicBezTo>
                      <a:pt x="22331" y="22107"/>
                      <a:pt x="24667" y="22072"/>
                      <a:pt x="25746" y="21881"/>
                    </a:cubicBezTo>
                    <a:cubicBezTo>
                      <a:pt x="25757" y="21881"/>
                      <a:pt x="25757" y="21881"/>
                      <a:pt x="25757" y="21881"/>
                    </a:cubicBezTo>
                    <a:cubicBezTo>
                      <a:pt x="26936" y="21881"/>
                      <a:pt x="30408" y="22196"/>
                      <a:pt x="32025" y="22432"/>
                    </a:cubicBezTo>
                    <a:lnTo>
                      <a:pt x="35855" y="26263"/>
                    </a:lnTo>
                    <a:cubicBezTo>
                      <a:pt x="36226" y="26633"/>
                      <a:pt x="38416" y="29094"/>
                      <a:pt x="39281" y="30082"/>
                    </a:cubicBezTo>
                    <a:cubicBezTo>
                      <a:pt x="39629" y="31195"/>
                      <a:pt x="40360" y="34261"/>
                      <a:pt x="40898" y="36777"/>
                    </a:cubicBezTo>
                    <a:lnTo>
                      <a:pt x="43235" y="44315"/>
                    </a:lnTo>
                    <a:lnTo>
                      <a:pt x="45212" y="48942"/>
                    </a:lnTo>
                    <a:cubicBezTo>
                      <a:pt x="45269" y="49784"/>
                      <a:pt x="45302" y="50650"/>
                      <a:pt x="45291" y="51122"/>
                    </a:cubicBezTo>
                    <a:cubicBezTo>
                      <a:pt x="45089" y="51740"/>
                      <a:pt x="44976" y="52594"/>
                      <a:pt x="45067" y="54076"/>
                    </a:cubicBezTo>
                    <a:lnTo>
                      <a:pt x="36248" y="59940"/>
                    </a:lnTo>
                    <a:lnTo>
                      <a:pt x="29890" y="62906"/>
                    </a:lnTo>
                    <a:lnTo>
                      <a:pt x="24723" y="64321"/>
                    </a:lnTo>
                    <a:lnTo>
                      <a:pt x="18757" y="69443"/>
                    </a:lnTo>
                    <a:lnTo>
                      <a:pt x="19734" y="71880"/>
                    </a:lnTo>
                    <a:cubicBezTo>
                      <a:pt x="22588" y="78946"/>
                      <a:pt x="24025" y="79777"/>
                      <a:pt x="25138" y="80171"/>
                    </a:cubicBezTo>
                    <a:cubicBezTo>
                      <a:pt x="25689" y="80497"/>
                      <a:pt x="27171" y="81653"/>
                      <a:pt x="28384" y="82687"/>
                    </a:cubicBezTo>
                    <a:cubicBezTo>
                      <a:pt x="29519" y="83720"/>
                      <a:pt x="30743" y="84889"/>
                      <a:pt x="31203" y="85394"/>
                    </a:cubicBezTo>
                    <a:cubicBezTo>
                      <a:pt x="31507" y="86001"/>
                      <a:pt x="32124" y="87169"/>
                      <a:pt x="33484" y="89618"/>
                    </a:cubicBezTo>
                    <a:lnTo>
                      <a:pt x="30226" y="96740"/>
                    </a:lnTo>
                    <a:lnTo>
                      <a:pt x="32642" y="102771"/>
                    </a:lnTo>
                    <a:lnTo>
                      <a:pt x="33136" y="104748"/>
                    </a:lnTo>
                    <a:lnTo>
                      <a:pt x="33372" y="109398"/>
                    </a:lnTo>
                    <a:lnTo>
                      <a:pt x="30193" y="113274"/>
                    </a:lnTo>
                    <a:lnTo>
                      <a:pt x="25094" y="126731"/>
                    </a:lnTo>
                    <a:lnTo>
                      <a:pt x="26711" y="133786"/>
                    </a:lnTo>
                    <a:lnTo>
                      <a:pt x="26867" y="134122"/>
                    </a:lnTo>
                    <a:cubicBezTo>
                      <a:pt x="27620" y="135785"/>
                      <a:pt x="28497" y="137785"/>
                      <a:pt x="28879" y="138762"/>
                    </a:cubicBezTo>
                    <a:cubicBezTo>
                      <a:pt x="28710" y="139942"/>
                      <a:pt x="28328" y="142514"/>
                      <a:pt x="27957" y="144951"/>
                    </a:cubicBezTo>
                    <a:cubicBezTo>
                      <a:pt x="24610" y="151511"/>
                      <a:pt x="24610" y="152162"/>
                      <a:pt x="24610" y="152994"/>
                    </a:cubicBezTo>
                    <a:cubicBezTo>
                      <a:pt x="24610" y="153398"/>
                      <a:pt x="24666" y="154431"/>
                      <a:pt x="24790" y="156689"/>
                    </a:cubicBezTo>
                    <a:cubicBezTo>
                      <a:pt x="24857" y="157880"/>
                      <a:pt x="24925" y="158992"/>
                      <a:pt x="24936" y="159183"/>
                    </a:cubicBezTo>
                    <a:cubicBezTo>
                      <a:pt x="24902" y="159801"/>
                      <a:pt x="24677" y="160845"/>
                      <a:pt x="24441" y="161329"/>
                    </a:cubicBezTo>
                    <a:cubicBezTo>
                      <a:pt x="23621" y="161700"/>
                      <a:pt x="21913" y="162295"/>
                      <a:pt x="20734" y="162698"/>
                    </a:cubicBezTo>
                    <a:cubicBezTo>
                      <a:pt x="17926" y="163666"/>
                      <a:pt x="16882" y="164024"/>
                      <a:pt x="16050" y="164855"/>
                    </a:cubicBezTo>
                    <a:cubicBezTo>
                      <a:pt x="15768" y="165147"/>
                      <a:pt x="15230" y="165675"/>
                      <a:pt x="12579" y="170270"/>
                    </a:cubicBezTo>
                    <a:lnTo>
                      <a:pt x="12231" y="170876"/>
                    </a:lnTo>
                    <a:lnTo>
                      <a:pt x="10052" y="186086"/>
                    </a:lnTo>
                    <a:cubicBezTo>
                      <a:pt x="9737" y="187714"/>
                      <a:pt x="9333" y="189612"/>
                      <a:pt x="9075" y="190725"/>
                    </a:cubicBezTo>
                    <a:cubicBezTo>
                      <a:pt x="8838" y="190871"/>
                      <a:pt x="8591" y="191017"/>
                      <a:pt x="8378" y="191152"/>
                    </a:cubicBezTo>
                    <a:cubicBezTo>
                      <a:pt x="6323" y="192411"/>
                      <a:pt x="5154" y="193118"/>
                      <a:pt x="4626" y="194544"/>
                    </a:cubicBezTo>
                    <a:cubicBezTo>
                      <a:pt x="4379" y="195106"/>
                      <a:pt x="3042" y="197745"/>
                      <a:pt x="1907" y="199948"/>
                    </a:cubicBezTo>
                    <a:lnTo>
                      <a:pt x="1020" y="201666"/>
                    </a:lnTo>
                    <a:lnTo>
                      <a:pt x="6445" y="211562"/>
                    </a:lnTo>
                    <a:cubicBezTo>
                      <a:pt x="7569" y="213596"/>
                      <a:pt x="8804" y="215865"/>
                      <a:pt x="9175" y="216562"/>
                    </a:cubicBezTo>
                    <a:cubicBezTo>
                      <a:pt x="9388" y="217291"/>
                      <a:pt x="9872" y="219639"/>
                      <a:pt x="10231" y="221549"/>
                    </a:cubicBezTo>
                    <a:lnTo>
                      <a:pt x="10366" y="222267"/>
                    </a:lnTo>
                    <a:lnTo>
                      <a:pt x="14062" y="227884"/>
                    </a:lnTo>
                    <a:cubicBezTo>
                      <a:pt x="13860" y="229861"/>
                      <a:pt x="13591" y="232658"/>
                      <a:pt x="13545" y="233769"/>
                    </a:cubicBezTo>
                    <a:cubicBezTo>
                      <a:pt x="13433" y="234253"/>
                      <a:pt x="13029" y="235511"/>
                      <a:pt x="12748" y="236354"/>
                    </a:cubicBezTo>
                    <a:cubicBezTo>
                      <a:pt x="11928" y="238914"/>
                      <a:pt x="11614" y="239970"/>
                      <a:pt x="11614" y="240869"/>
                    </a:cubicBezTo>
                    <a:cubicBezTo>
                      <a:pt x="11579" y="241521"/>
                      <a:pt x="11108" y="244958"/>
                      <a:pt x="10693" y="247766"/>
                    </a:cubicBezTo>
                    <a:lnTo>
                      <a:pt x="10615" y="248305"/>
                    </a:lnTo>
                    <a:lnTo>
                      <a:pt x="12423" y="260808"/>
                    </a:lnTo>
                    <a:lnTo>
                      <a:pt x="12961" y="261538"/>
                    </a:lnTo>
                    <a:cubicBezTo>
                      <a:pt x="14804" y="264065"/>
                      <a:pt x="17893" y="268300"/>
                      <a:pt x="18319" y="268952"/>
                    </a:cubicBezTo>
                    <a:cubicBezTo>
                      <a:pt x="18757" y="269603"/>
                      <a:pt x="20533" y="272603"/>
                      <a:pt x="21386" y="274052"/>
                    </a:cubicBezTo>
                    <a:lnTo>
                      <a:pt x="22082" y="275231"/>
                    </a:lnTo>
                    <a:cubicBezTo>
                      <a:pt x="22408" y="275782"/>
                      <a:pt x="23958" y="278533"/>
                      <a:pt x="24913" y="280252"/>
                    </a:cubicBezTo>
                    <a:lnTo>
                      <a:pt x="25946" y="282129"/>
                    </a:lnTo>
                    <a:lnTo>
                      <a:pt x="33663" y="282129"/>
                    </a:lnTo>
                    <a:lnTo>
                      <a:pt x="34079" y="282038"/>
                    </a:lnTo>
                    <a:cubicBezTo>
                      <a:pt x="35561" y="281679"/>
                      <a:pt x="40504" y="280499"/>
                      <a:pt x="41897" y="279971"/>
                    </a:cubicBezTo>
                    <a:lnTo>
                      <a:pt x="42706" y="279679"/>
                    </a:lnTo>
                    <a:cubicBezTo>
                      <a:pt x="45335" y="278725"/>
                      <a:pt x="48042" y="277713"/>
                      <a:pt x="49559" y="276804"/>
                    </a:cubicBezTo>
                    <a:cubicBezTo>
                      <a:pt x="51390" y="275703"/>
                      <a:pt x="53839" y="273310"/>
                      <a:pt x="56198" y="270951"/>
                    </a:cubicBezTo>
                    <a:cubicBezTo>
                      <a:pt x="57118" y="270031"/>
                      <a:pt x="57962" y="268940"/>
                      <a:pt x="58714" y="267985"/>
                    </a:cubicBezTo>
                    <a:cubicBezTo>
                      <a:pt x="59040" y="267559"/>
                      <a:pt x="59478" y="266997"/>
                      <a:pt x="59725" y="266728"/>
                    </a:cubicBezTo>
                    <a:cubicBezTo>
                      <a:pt x="60130" y="266503"/>
                      <a:pt x="61242" y="265919"/>
                      <a:pt x="64140" y="264469"/>
                    </a:cubicBezTo>
                    <a:cubicBezTo>
                      <a:pt x="64645" y="264413"/>
                      <a:pt x="66060" y="264324"/>
                      <a:pt x="69498" y="264324"/>
                    </a:cubicBezTo>
                    <a:cubicBezTo>
                      <a:pt x="69734" y="264324"/>
                      <a:pt x="70273" y="264313"/>
                      <a:pt x="70980" y="264302"/>
                    </a:cubicBezTo>
                    <a:cubicBezTo>
                      <a:pt x="72553" y="264280"/>
                      <a:pt x="76709" y="264211"/>
                      <a:pt x="77406" y="264269"/>
                    </a:cubicBezTo>
                    <a:cubicBezTo>
                      <a:pt x="77630" y="264313"/>
                      <a:pt x="77944" y="264380"/>
                      <a:pt x="78326" y="264459"/>
                    </a:cubicBezTo>
                    <a:cubicBezTo>
                      <a:pt x="79574" y="264729"/>
                      <a:pt x="81471" y="265145"/>
                      <a:pt x="83359" y="265280"/>
                    </a:cubicBezTo>
                    <a:cubicBezTo>
                      <a:pt x="84943" y="265392"/>
                      <a:pt x="86751" y="265447"/>
                      <a:pt x="88751" y="265447"/>
                    </a:cubicBezTo>
                    <a:cubicBezTo>
                      <a:pt x="89222" y="265447"/>
                      <a:pt x="93716" y="265605"/>
                      <a:pt x="97143" y="265717"/>
                    </a:cubicBezTo>
                    <a:cubicBezTo>
                      <a:pt x="97502" y="265728"/>
                      <a:pt x="97850" y="265739"/>
                      <a:pt x="98176" y="265751"/>
                    </a:cubicBezTo>
                    <a:cubicBezTo>
                      <a:pt x="98468" y="265807"/>
                      <a:pt x="98996" y="265897"/>
                      <a:pt x="99523" y="265987"/>
                    </a:cubicBezTo>
                    <a:cubicBezTo>
                      <a:pt x="100029" y="266211"/>
                      <a:pt x="101298" y="266931"/>
                      <a:pt x="102377" y="267604"/>
                    </a:cubicBezTo>
                    <a:lnTo>
                      <a:pt x="106275" y="261437"/>
                    </a:lnTo>
                    <a:cubicBezTo>
                      <a:pt x="105954" y="261242"/>
                      <a:pt x="105652" y="261051"/>
                      <a:pt x="105371" y="260882"/>
                    </a:cubicBezTo>
                    <a:close/>
                    <a:moveTo>
                      <a:pt x="4755" y="13304"/>
                    </a:moveTo>
                    <a:cubicBezTo>
                      <a:pt x="4857" y="13529"/>
                      <a:pt x="5003" y="13776"/>
                      <a:pt x="5182" y="14045"/>
                    </a:cubicBezTo>
                    <a:cubicBezTo>
                      <a:pt x="5070" y="13911"/>
                      <a:pt x="4901" y="13652"/>
                      <a:pt x="4755" y="1330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it-IT"/>
                </a:defPPr>
                <a:lvl1pPr marL="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72425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4485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1727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8969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6212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3454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06973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79398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t-IT" sz="1620"/>
              </a:p>
            </p:txBody>
          </p:sp>
          <p:sp>
            <p:nvSpPr>
              <p:cNvPr id="90" name="Figura a mano libera: forma 89">
                <a:extLst>
                  <a:ext uri="{FF2B5EF4-FFF2-40B4-BE49-F238E27FC236}">
                    <a16:creationId xmlns:a16="http://schemas.microsoft.com/office/drawing/2014/main" id="{DF29D683-516D-DE2C-91FA-EAFF9B3CB5C7}"/>
                  </a:ext>
                </a:extLst>
              </p:cNvPr>
              <p:cNvSpPr/>
              <p:nvPr/>
            </p:nvSpPr>
            <p:spPr>
              <a:xfrm>
                <a:off x="8933534" y="872114"/>
                <a:ext cx="206377" cy="370650"/>
              </a:xfrm>
              <a:custGeom>
                <a:avLst/>
                <a:gdLst>
                  <a:gd name="csX0" fmla="*/ 200016 w 206377"/>
                  <a:gd name="csY0" fmla="*/ 362208 h 370650"/>
                  <a:gd name="csX1" fmla="*/ 195433 w 206377"/>
                  <a:gd name="csY1" fmla="*/ 360680 h 370650"/>
                  <a:gd name="csX2" fmla="*/ 192590 w 206377"/>
                  <a:gd name="csY2" fmla="*/ 356693 h 370650"/>
                  <a:gd name="csX3" fmla="*/ 190995 w 206377"/>
                  <a:gd name="csY3" fmla="*/ 352570 h 370650"/>
                  <a:gd name="csX4" fmla="*/ 191085 w 206377"/>
                  <a:gd name="csY4" fmla="*/ 350649 h 370650"/>
                  <a:gd name="csX5" fmla="*/ 190905 w 206377"/>
                  <a:gd name="csY5" fmla="*/ 344965 h 370650"/>
                  <a:gd name="csX6" fmla="*/ 188737 w 206377"/>
                  <a:gd name="csY6" fmla="*/ 337281 h 370650"/>
                  <a:gd name="csX7" fmla="*/ 188579 w 206377"/>
                  <a:gd name="csY7" fmla="*/ 336719 h 370650"/>
                  <a:gd name="csX8" fmla="*/ 176953 w 206377"/>
                  <a:gd name="csY8" fmla="*/ 319161 h 370650"/>
                  <a:gd name="csX9" fmla="*/ 176706 w 206377"/>
                  <a:gd name="csY9" fmla="*/ 318825 h 370650"/>
                  <a:gd name="csX10" fmla="*/ 171214 w 206377"/>
                  <a:gd name="csY10" fmla="*/ 312703 h 370650"/>
                  <a:gd name="csX11" fmla="*/ 164114 w 206377"/>
                  <a:gd name="csY11" fmla="*/ 307738 h 370650"/>
                  <a:gd name="csX12" fmla="*/ 157475 w 206377"/>
                  <a:gd name="csY12" fmla="*/ 303155 h 370650"/>
                  <a:gd name="csX13" fmla="*/ 151375 w 206377"/>
                  <a:gd name="csY13" fmla="*/ 298313 h 370650"/>
                  <a:gd name="csX14" fmla="*/ 144164 w 206377"/>
                  <a:gd name="csY14" fmla="*/ 292595 h 370650"/>
                  <a:gd name="csX15" fmla="*/ 139750 w 206377"/>
                  <a:gd name="csY15" fmla="*/ 290225 h 370650"/>
                  <a:gd name="csX16" fmla="*/ 138728 w 206377"/>
                  <a:gd name="csY16" fmla="*/ 289652 h 370650"/>
                  <a:gd name="csX17" fmla="*/ 133875 w 206377"/>
                  <a:gd name="csY17" fmla="*/ 290192 h 370650"/>
                  <a:gd name="csX18" fmla="*/ 133202 w 206377"/>
                  <a:gd name="csY18" fmla="*/ 290596 h 370650"/>
                  <a:gd name="csX19" fmla="*/ 128653 w 206377"/>
                  <a:gd name="csY19" fmla="*/ 292967 h 370650"/>
                  <a:gd name="csX20" fmla="*/ 127136 w 206377"/>
                  <a:gd name="csY20" fmla="*/ 292967 h 370650"/>
                  <a:gd name="csX21" fmla="*/ 118531 w 206377"/>
                  <a:gd name="csY21" fmla="*/ 289384 h 370650"/>
                  <a:gd name="csX22" fmla="*/ 117004 w 206377"/>
                  <a:gd name="csY22" fmla="*/ 290182 h 370650"/>
                  <a:gd name="csX23" fmla="*/ 111376 w 206377"/>
                  <a:gd name="csY23" fmla="*/ 293327 h 370650"/>
                  <a:gd name="csX24" fmla="*/ 109141 w 206377"/>
                  <a:gd name="csY24" fmla="*/ 294686 h 370650"/>
                  <a:gd name="csX25" fmla="*/ 106591 w 206377"/>
                  <a:gd name="csY25" fmla="*/ 296225 h 370650"/>
                  <a:gd name="csX26" fmla="*/ 100098 w 206377"/>
                  <a:gd name="csY26" fmla="*/ 298562 h 370650"/>
                  <a:gd name="csX27" fmla="*/ 95819 w 206377"/>
                  <a:gd name="csY27" fmla="*/ 302639 h 370650"/>
                  <a:gd name="csX28" fmla="*/ 94257 w 206377"/>
                  <a:gd name="csY28" fmla="*/ 304447 h 370650"/>
                  <a:gd name="csX29" fmla="*/ 92291 w 206377"/>
                  <a:gd name="csY29" fmla="*/ 305739 h 370650"/>
                  <a:gd name="csX30" fmla="*/ 89258 w 206377"/>
                  <a:gd name="csY30" fmla="*/ 305065 h 370650"/>
                  <a:gd name="csX31" fmla="*/ 89179 w 206377"/>
                  <a:gd name="csY31" fmla="*/ 304964 h 370650"/>
                  <a:gd name="csX32" fmla="*/ 87213 w 206377"/>
                  <a:gd name="csY32" fmla="*/ 302347 h 370650"/>
                  <a:gd name="csX33" fmla="*/ 82990 w 206377"/>
                  <a:gd name="csY33" fmla="*/ 298415 h 370650"/>
                  <a:gd name="csX34" fmla="*/ 82248 w 206377"/>
                  <a:gd name="csY34" fmla="*/ 297920 h 370650"/>
                  <a:gd name="csX35" fmla="*/ 81361 w 206377"/>
                  <a:gd name="csY35" fmla="*/ 297831 h 370650"/>
                  <a:gd name="csX36" fmla="*/ 76161 w 206377"/>
                  <a:gd name="csY36" fmla="*/ 297652 h 370650"/>
                  <a:gd name="csX37" fmla="*/ 73318 w 206377"/>
                  <a:gd name="csY37" fmla="*/ 297810 h 370650"/>
                  <a:gd name="csX38" fmla="*/ 68948 w 206377"/>
                  <a:gd name="csY38" fmla="*/ 297472 h 370650"/>
                  <a:gd name="csX39" fmla="*/ 68454 w 206377"/>
                  <a:gd name="csY39" fmla="*/ 297550 h 370650"/>
                  <a:gd name="csX40" fmla="*/ 65196 w 206377"/>
                  <a:gd name="csY40" fmla="*/ 297270 h 370650"/>
                  <a:gd name="csX41" fmla="*/ 65095 w 206377"/>
                  <a:gd name="csY41" fmla="*/ 297159 h 370650"/>
                  <a:gd name="csX42" fmla="*/ 64016 w 206377"/>
                  <a:gd name="csY42" fmla="*/ 295766 h 370650"/>
                  <a:gd name="csX43" fmla="*/ 62118 w 206377"/>
                  <a:gd name="csY43" fmla="*/ 293350 h 370650"/>
                  <a:gd name="csX44" fmla="*/ 62792 w 206377"/>
                  <a:gd name="csY44" fmla="*/ 287767 h 370650"/>
                  <a:gd name="csX45" fmla="*/ 62961 w 206377"/>
                  <a:gd name="csY45" fmla="*/ 286430 h 370650"/>
                  <a:gd name="csX46" fmla="*/ 56333 w 206377"/>
                  <a:gd name="csY46" fmla="*/ 276320 h 370650"/>
                  <a:gd name="csX47" fmla="*/ 55895 w 206377"/>
                  <a:gd name="csY47" fmla="*/ 271131 h 370650"/>
                  <a:gd name="csX48" fmla="*/ 52267 w 206377"/>
                  <a:gd name="csY48" fmla="*/ 264784 h 370650"/>
                  <a:gd name="csX49" fmla="*/ 51986 w 206377"/>
                  <a:gd name="csY49" fmla="*/ 264425 h 370650"/>
                  <a:gd name="csX50" fmla="*/ 48515 w 206377"/>
                  <a:gd name="csY50" fmla="*/ 262088 h 370650"/>
                  <a:gd name="csX51" fmla="*/ 48077 w 206377"/>
                  <a:gd name="csY51" fmla="*/ 261886 h 370650"/>
                  <a:gd name="csX52" fmla="*/ 46111 w 206377"/>
                  <a:gd name="csY52" fmla="*/ 260921 h 370650"/>
                  <a:gd name="csX53" fmla="*/ 42764 w 206377"/>
                  <a:gd name="csY53" fmla="*/ 259304 h 370650"/>
                  <a:gd name="csX54" fmla="*/ 36900 w 206377"/>
                  <a:gd name="csY54" fmla="*/ 256214 h 370650"/>
                  <a:gd name="csX55" fmla="*/ 32823 w 206377"/>
                  <a:gd name="csY55" fmla="*/ 254282 h 370650"/>
                  <a:gd name="csX56" fmla="*/ 32160 w 206377"/>
                  <a:gd name="csY56" fmla="*/ 243970 h 370650"/>
                  <a:gd name="csX57" fmla="*/ 31475 w 206377"/>
                  <a:gd name="csY57" fmla="*/ 236646 h 370650"/>
                  <a:gd name="csX58" fmla="*/ 29667 w 206377"/>
                  <a:gd name="csY58" fmla="*/ 231210 h 370650"/>
                  <a:gd name="csX59" fmla="*/ 28645 w 206377"/>
                  <a:gd name="csY59" fmla="*/ 225526 h 370650"/>
                  <a:gd name="csX60" fmla="*/ 28645 w 206377"/>
                  <a:gd name="csY60" fmla="*/ 221055 h 370650"/>
                  <a:gd name="csX61" fmla="*/ 32610 w 206377"/>
                  <a:gd name="csY61" fmla="*/ 210485 h 370650"/>
                  <a:gd name="csX62" fmla="*/ 34250 w 206377"/>
                  <a:gd name="csY62" fmla="*/ 207924 h 370650"/>
                  <a:gd name="csX63" fmla="*/ 42225 w 206377"/>
                  <a:gd name="csY63" fmla="*/ 205430 h 370650"/>
                  <a:gd name="csX64" fmla="*/ 45146 w 206377"/>
                  <a:gd name="csY64" fmla="*/ 199152 h 370650"/>
                  <a:gd name="csX65" fmla="*/ 49392 w 206377"/>
                  <a:gd name="csY65" fmla="*/ 187807 h 370650"/>
                  <a:gd name="csX66" fmla="*/ 50369 w 206377"/>
                  <a:gd name="csY66" fmla="*/ 181977 h 370650"/>
                  <a:gd name="csX67" fmla="*/ 46437 w 206377"/>
                  <a:gd name="csY67" fmla="*/ 177169 h 370650"/>
                  <a:gd name="csX68" fmla="*/ 40810 w 206377"/>
                  <a:gd name="csY68" fmla="*/ 172227 h 370650"/>
                  <a:gd name="csX69" fmla="*/ 38553 w 206377"/>
                  <a:gd name="csY69" fmla="*/ 165633 h 370650"/>
                  <a:gd name="csX70" fmla="*/ 33835 w 206377"/>
                  <a:gd name="csY70" fmla="*/ 161633 h 370650"/>
                  <a:gd name="csX71" fmla="*/ 31229 w 206377"/>
                  <a:gd name="csY71" fmla="*/ 158578 h 370650"/>
                  <a:gd name="csX72" fmla="*/ 24601 w 206377"/>
                  <a:gd name="csY72" fmla="*/ 151232 h 370650"/>
                  <a:gd name="csX73" fmla="*/ 20602 w 206377"/>
                  <a:gd name="csY73" fmla="*/ 150064 h 370650"/>
                  <a:gd name="csX74" fmla="*/ 13660 w 206377"/>
                  <a:gd name="csY74" fmla="*/ 149817 h 370650"/>
                  <a:gd name="csX75" fmla="*/ 13120 w 206377"/>
                  <a:gd name="csY75" fmla="*/ 149962 h 370650"/>
                  <a:gd name="csX76" fmla="*/ 12997 w 206377"/>
                  <a:gd name="csY76" fmla="*/ 149985 h 370650"/>
                  <a:gd name="csX77" fmla="*/ 12558 w 206377"/>
                  <a:gd name="csY77" fmla="*/ 149748 h 370650"/>
                  <a:gd name="csX78" fmla="*/ 9199 w 206377"/>
                  <a:gd name="csY78" fmla="*/ 145514 h 370650"/>
                  <a:gd name="csX79" fmla="*/ 7413 w 206377"/>
                  <a:gd name="csY79" fmla="*/ 139088 h 370650"/>
                  <a:gd name="csX80" fmla="*/ 8334 w 206377"/>
                  <a:gd name="csY80" fmla="*/ 137168 h 370650"/>
                  <a:gd name="csX81" fmla="*/ 13715 w 206377"/>
                  <a:gd name="csY81" fmla="*/ 132528 h 370650"/>
                  <a:gd name="csX82" fmla="*/ 13715 w 206377"/>
                  <a:gd name="csY82" fmla="*/ 127822 h 370650"/>
                  <a:gd name="csX83" fmla="*/ 15883 w 206377"/>
                  <a:gd name="csY83" fmla="*/ 122047 h 370650"/>
                  <a:gd name="csX84" fmla="*/ 17287 w 206377"/>
                  <a:gd name="csY84" fmla="*/ 121306 h 370650"/>
                  <a:gd name="csX85" fmla="*/ 24072 w 206377"/>
                  <a:gd name="csY85" fmla="*/ 119756 h 370650"/>
                  <a:gd name="csX86" fmla="*/ 27925 w 206377"/>
                  <a:gd name="csY86" fmla="*/ 112421 h 370650"/>
                  <a:gd name="csX87" fmla="*/ 31588 w 206377"/>
                  <a:gd name="csY87" fmla="*/ 109040 h 370650"/>
                  <a:gd name="csX88" fmla="*/ 32519 w 206377"/>
                  <a:gd name="csY88" fmla="*/ 108163 h 370650"/>
                  <a:gd name="csX89" fmla="*/ 36260 w 206377"/>
                  <a:gd name="csY89" fmla="*/ 104479 h 370650"/>
                  <a:gd name="csX90" fmla="*/ 39338 w 206377"/>
                  <a:gd name="csY90" fmla="*/ 100266 h 370650"/>
                  <a:gd name="csX91" fmla="*/ 39674 w 206377"/>
                  <a:gd name="csY91" fmla="*/ 99795 h 370650"/>
                  <a:gd name="csX92" fmla="*/ 39854 w 206377"/>
                  <a:gd name="csY92" fmla="*/ 99244 h 370650"/>
                  <a:gd name="csX93" fmla="*/ 41471 w 206377"/>
                  <a:gd name="csY93" fmla="*/ 93999 h 370650"/>
                  <a:gd name="csX94" fmla="*/ 44672 w 206377"/>
                  <a:gd name="csY94" fmla="*/ 91685 h 370650"/>
                  <a:gd name="csX95" fmla="*/ 49041 w 206377"/>
                  <a:gd name="csY95" fmla="*/ 88775 h 370650"/>
                  <a:gd name="csX96" fmla="*/ 53490 w 206377"/>
                  <a:gd name="csY96" fmla="*/ 76464 h 370650"/>
                  <a:gd name="csX97" fmla="*/ 55163 w 206377"/>
                  <a:gd name="csY97" fmla="*/ 75184 h 370650"/>
                  <a:gd name="csX98" fmla="*/ 60556 w 206377"/>
                  <a:gd name="csY98" fmla="*/ 70062 h 370650"/>
                  <a:gd name="csX99" fmla="*/ 62836 w 206377"/>
                  <a:gd name="csY99" fmla="*/ 69051 h 370650"/>
                  <a:gd name="csX100" fmla="*/ 65453 w 206377"/>
                  <a:gd name="csY100" fmla="*/ 68545 h 370650"/>
                  <a:gd name="csX101" fmla="*/ 72294 w 206377"/>
                  <a:gd name="csY101" fmla="*/ 68545 h 370650"/>
                  <a:gd name="csX102" fmla="*/ 75900 w 206377"/>
                  <a:gd name="csY102" fmla="*/ 68456 h 370650"/>
                  <a:gd name="csX103" fmla="*/ 79618 w 206377"/>
                  <a:gd name="csY103" fmla="*/ 68276 h 370650"/>
                  <a:gd name="csX104" fmla="*/ 80022 w 206377"/>
                  <a:gd name="csY104" fmla="*/ 68321 h 370650"/>
                  <a:gd name="csX105" fmla="*/ 83313 w 206377"/>
                  <a:gd name="csY105" fmla="*/ 68198 h 370650"/>
                  <a:gd name="csX106" fmla="*/ 84246 w 206377"/>
                  <a:gd name="csY106" fmla="*/ 68298 h 370650"/>
                  <a:gd name="csX107" fmla="*/ 86201 w 206377"/>
                  <a:gd name="csY107" fmla="*/ 68624 h 370650"/>
                  <a:gd name="csX108" fmla="*/ 90111 w 206377"/>
                  <a:gd name="csY108" fmla="*/ 64355 h 370650"/>
                  <a:gd name="csX109" fmla="*/ 89516 w 206377"/>
                  <a:gd name="csY109" fmla="*/ 61333 h 370650"/>
                  <a:gd name="csX110" fmla="*/ 88225 w 206377"/>
                  <a:gd name="csY110" fmla="*/ 56840 h 370650"/>
                  <a:gd name="csX111" fmla="*/ 86213 w 206377"/>
                  <a:gd name="csY111" fmla="*/ 53537 h 370650"/>
                  <a:gd name="csX112" fmla="*/ 84675 w 206377"/>
                  <a:gd name="csY112" fmla="*/ 47179 h 370650"/>
                  <a:gd name="csX113" fmla="*/ 83147 w 206377"/>
                  <a:gd name="csY113" fmla="*/ 40259 h 370650"/>
                  <a:gd name="csX114" fmla="*/ 83821 w 206377"/>
                  <a:gd name="csY114" fmla="*/ 35789 h 370650"/>
                  <a:gd name="csX115" fmla="*/ 85383 w 206377"/>
                  <a:gd name="csY115" fmla="*/ 31689 h 370650"/>
                  <a:gd name="csX116" fmla="*/ 88416 w 206377"/>
                  <a:gd name="csY116" fmla="*/ 28162 h 370650"/>
                  <a:gd name="csX117" fmla="*/ 95706 w 206377"/>
                  <a:gd name="csY117" fmla="*/ 21793 h 370650"/>
                  <a:gd name="csX118" fmla="*/ 99200 w 206377"/>
                  <a:gd name="csY118" fmla="*/ 18940 h 370650"/>
                  <a:gd name="csX119" fmla="*/ 105378 w 206377"/>
                  <a:gd name="csY119" fmla="*/ 13491 h 370650"/>
                  <a:gd name="csX120" fmla="*/ 108232 w 206377"/>
                  <a:gd name="csY120" fmla="*/ 6718 h 370650"/>
                  <a:gd name="csX121" fmla="*/ 111467 w 206377"/>
                  <a:gd name="csY121" fmla="*/ 102 h 370650"/>
                  <a:gd name="csX122" fmla="*/ 107793 w 206377"/>
                  <a:gd name="csY122" fmla="*/ 1989 h 370650"/>
                  <a:gd name="csX123" fmla="*/ 104907 w 206377"/>
                  <a:gd name="csY123" fmla="*/ 1191 h 370650"/>
                  <a:gd name="csX124" fmla="*/ 103390 w 206377"/>
                  <a:gd name="csY124" fmla="*/ 0 h 370650"/>
                  <a:gd name="csX125" fmla="*/ 101626 w 206377"/>
                  <a:gd name="csY125" fmla="*/ 3594 h 370650"/>
                  <a:gd name="csX126" fmla="*/ 99300 w 206377"/>
                  <a:gd name="csY126" fmla="*/ 9121 h 370650"/>
                  <a:gd name="csX127" fmla="*/ 94515 w 206377"/>
                  <a:gd name="csY127" fmla="*/ 13333 h 370650"/>
                  <a:gd name="csX128" fmla="*/ 91045 w 206377"/>
                  <a:gd name="csY128" fmla="*/ 16175 h 370650"/>
                  <a:gd name="csX129" fmla="*/ 83417 w 206377"/>
                  <a:gd name="csY129" fmla="*/ 22836 h 370650"/>
                  <a:gd name="csX130" fmla="*/ 79014 w 206377"/>
                  <a:gd name="csY130" fmla="*/ 27902 h 370650"/>
                  <a:gd name="csX131" fmla="*/ 76722 w 206377"/>
                  <a:gd name="csY131" fmla="*/ 33911 h 370650"/>
                  <a:gd name="csX132" fmla="*/ 75722 w 206377"/>
                  <a:gd name="csY132" fmla="*/ 40505 h 370650"/>
                  <a:gd name="csX133" fmla="*/ 77565 w 206377"/>
                  <a:gd name="csY133" fmla="*/ 48828 h 370650"/>
                  <a:gd name="csX134" fmla="*/ 79384 w 206377"/>
                  <a:gd name="csY134" fmla="*/ 56354 h 370650"/>
                  <a:gd name="csX135" fmla="*/ 81473 w 206377"/>
                  <a:gd name="csY135" fmla="*/ 59803 h 370650"/>
                  <a:gd name="csX136" fmla="*/ 81821 w 206377"/>
                  <a:gd name="csY136" fmla="*/ 60994 h 370650"/>
                  <a:gd name="csX137" fmla="*/ 81294 w 206377"/>
                  <a:gd name="csY137" fmla="*/ 61117 h 370650"/>
                  <a:gd name="csX138" fmla="*/ 80890 w 206377"/>
                  <a:gd name="csY138" fmla="*/ 61073 h 370650"/>
                  <a:gd name="csX139" fmla="*/ 77486 w 206377"/>
                  <a:gd name="csY139" fmla="*/ 61242 h 370650"/>
                  <a:gd name="csX140" fmla="*/ 76486 w 206377"/>
                  <a:gd name="csY140" fmla="*/ 61175 h 370650"/>
                  <a:gd name="csX141" fmla="*/ 76239 w 206377"/>
                  <a:gd name="csY141" fmla="*/ 61141 h 370650"/>
                  <a:gd name="csX142" fmla="*/ 72207 w 206377"/>
                  <a:gd name="csY142" fmla="*/ 61242 h 370650"/>
                  <a:gd name="csX143" fmla="*/ 64759 w 206377"/>
                  <a:gd name="csY143" fmla="*/ 61242 h 370650"/>
                  <a:gd name="csX144" fmla="*/ 60636 w 206377"/>
                  <a:gd name="csY144" fmla="*/ 62039 h 370650"/>
                  <a:gd name="csX145" fmla="*/ 56424 w 206377"/>
                  <a:gd name="csY145" fmla="*/ 63904 h 370650"/>
                  <a:gd name="csX146" fmla="*/ 50582 w 206377"/>
                  <a:gd name="csY146" fmla="*/ 69498 h 370650"/>
                  <a:gd name="csX147" fmla="*/ 47358 w 206377"/>
                  <a:gd name="csY147" fmla="*/ 71958 h 370650"/>
                  <a:gd name="csX148" fmla="*/ 42989 w 206377"/>
                  <a:gd name="csY148" fmla="*/ 84034 h 370650"/>
                  <a:gd name="csX149" fmla="*/ 40596 w 206377"/>
                  <a:gd name="csY149" fmla="*/ 85629 h 370650"/>
                  <a:gd name="csX150" fmla="*/ 34519 w 206377"/>
                  <a:gd name="csY150" fmla="*/ 91762 h 370650"/>
                  <a:gd name="csX151" fmla="*/ 33093 w 206377"/>
                  <a:gd name="csY151" fmla="*/ 96435 h 370650"/>
                  <a:gd name="csX152" fmla="*/ 30465 w 206377"/>
                  <a:gd name="csY152" fmla="*/ 100041 h 370650"/>
                  <a:gd name="csX153" fmla="*/ 27556 w 206377"/>
                  <a:gd name="csY153" fmla="*/ 102815 h 370650"/>
                  <a:gd name="csX154" fmla="*/ 26422 w 206377"/>
                  <a:gd name="csY154" fmla="*/ 103883 h 370650"/>
                  <a:gd name="csX155" fmla="*/ 22535 w 206377"/>
                  <a:gd name="csY155" fmla="*/ 107455 h 370650"/>
                  <a:gd name="csX156" fmla="*/ 22063 w 206377"/>
                  <a:gd name="csY156" fmla="*/ 107882 h 370650"/>
                  <a:gd name="csX157" fmla="*/ 19176 w 206377"/>
                  <a:gd name="csY157" fmla="*/ 113386 h 370650"/>
                  <a:gd name="csX158" fmla="*/ 14728 w 206377"/>
                  <a:gd name="csY158" fmla="*/ 114397 h 370650"/>
                  <a:gd name="csX159" fmla="*/ 10032 w 206377"/>
                  <a:gd name="csY159" fmla="*/ 116879 h 370650"/>
                  <a:gd name="csX160" fmla="*/ 6414 w 206377"/>
                  <a:gd name="csY160" fmla="*/ 126495 h 370650"/>
                  <a:gd name="csX161" fmla="*/ 6414 w 206377"/>
                  <a:gd name="csY161" fmla="*/ 129179 h 370650"/>
                  <a:gd name="csX162" fmla="*/ 2505 w 206377"/>
                  <a:gd name="csY162" fmla="*/ 132549 h 370650"/>
                  <a:gd name="csX163" fmla="*/ 2179 w 206377"/>
                  <a:gd name="csY163" fmla="*/ 133167 h 370650"/>
                  <a:gd name="csX164" fmla="*/ 0 w 206377"/>
                  <a:gd name="csY164" fmla="*/ 138874 h 370650"/>
                  <a:gd name="csX165" fmla="*/ 2392 w 206377"/>
                  <a:gd name="csY165" fmla="*/ 148243 h 370650"/>
                  <a:gd name="csX166" fmla="*/ 2594 w 206377"/>
                  <a:gd name="csY166" fmla="*/ 148928 h 370650"/>
                  <a:gd name="csX167" fmla="*/ 7368 w 206377"/>
                  <a:gd name="csY167" fmla="*/ 154948 h 370650"/>
                  <a:gd name="csX168" fmla="*/ 7975 w 206377"/>
                  <a:gd name="csY168" fmla="*/ 155689 h 370650"/>
                  <a:gd name="csX169" fmla="*/ 8852 w 206377"/>
                  <a:gd name="csY169" fmla="*/ 156060 h 370650"/>
                  <a:gd name="csX170" fmla="*/ 9481 w 206377"/>
                  <a:gd name="csY170" fmla="*/ 156398 h 370650"/>
                  <a:gd name="csX171" fmla="*/ 14446 w 206377"/>
                  <a:gd name="csY171" fmla="*/ 157151 h 370650"/>
                  <a:gd name="csX172" fmla="*/ 19433 w 206377"/>
                  <a:gd name="csY172" fmla="*/ 157331 h 370650"/>
                  <a:gd name="csX173" fmla="*/ 20568 w 206377"/>
                  <a:gd name="csY173" fmla="*/ 157656 h 370650"/>
                  <a:gd name="csX174" fmla="*/ 25735 w 206377"/>
                  <a:gd name="csY174" fmla="*/ 163385 h 370650"/>
                  <a:gd name="csX175" fmla="*/ 28465 w 206377"/>
                  <a:gd name="csY175" fmla="*/ 166598 h 370650"/>
                  <a:gd name="csX176" fmla="*/ 32295 w 206377"/>
                  <a:gd name="csY176" fmla="*/ 169901 h 370650"/>
                  <a:gd name="csX177" fmla="*/ 34530 w 206377"/>
                  <a:gd name="csY177" fmla="*/ 176461 h 370650"/>
                  <a:gd name="csX178" fmla="*/ 40978 w 206377"/>
                  <a:gd name="csY178" fmla="*/ 182032 h 370650"/>
                  <a:gd name="csX179" fmla="*/ 42618 w 206377"/>
                  <a:gd name="csY179" fmla="*/ 184044 h 370650"/>
                  <a:gd name="csX180" fmla="*/ 42315 w 206377"/>
                  <a:gd name="csY180" fmla="*/ 185919 h 370650"/>
                  <a:gd name="csX181" fmla="*/ 38473 w 206377"/>
                  <a:gd name="csY181" fmla="*/ 196197 h 370650"/>
                  <a:gd name="csX182" fmla="*/ 36968 w 206377"/>
                  <a:gd name="csY182" fmla="*/ 199421 h 370650"/>
                  <a:gd name="csX183" fmla="*/ 29531 w 206377"/>
                  <a:gd name="csY183" fmla="*/ 201746 h 370650"/>
                  <a:gd name="csX184" fmla="*/ 26037 w 206377"/>
                  <a:gd name="csY184" fmla="*/ 207194 h 370650"/>
                  <a:gd name="csX185" fmla="*/ 21342 w 206377"/>
                  <a:gd name="csY185" fmla="*/ 219731 h 370650"/>
                  <a:gd name="csX186" fmla="*/ 21342 w 206377"/>
                  <a:gd name="csY186" fmla="*/ 226178 h 370650"/>
                  <a:gd name="csX187" fmla="*/ 22521 w 206377"/>
                  <a:gd name="csY187" fmla="*/ 232762 h 370650"/>
                  <a:gd name="csX188" fmla="*/ 24286 w 206377"/>
                  <a:gd name="csY188" fmla="*/ 238165 h 370650"/>
                  <a:gd name="csX189" fmla="*/ 24881 w 206377"/>
                  <a:gd name="csY189" fmla="*/ 244545 h 370650"/>
                  <a:gd name="csX190" fmla="*/ 25824 w 206377"/>
                  <a:gd name="csY190" fmla="*/ 259047 h 370650"/>
                  <a:gd name="csX191" fmla="*/ 33856 w 206377"/>
                  <a:gd name="csY191" fmla="*/ 262856 h 370650"/>
                  <a:gd name="csX192" fmla="*/ 34047 w 206377"/>
                  <a:gd name="csY192" fmla="*/ 262934 h 370650"/>
                  <a:gd name="csX193" fmla="*/ 37731 w 206377"/>
                  <a:gd name="csY193" fmla="*/ 264631 h 370650"/>
                  <a:gd name="csX194" fmla="*/ 43056 w 206377"/>
                  <a:gd name="csY194" fmla="*/ 267562 h 370650"/>
                  <a:gd name="csX195" fmla="*/ 44191 w 206377"/>
                  <a:gd name="csY195" fmla="*/ 268079 h 370650"/>
                  <a:gd name="csX196" fmla="*/ 44236 w 206377"/>
                  <a:gd name="csY196" fmla="*/ 268101 h 370650"/>
                  <a:gd name="csX197" fmla="*/ 44236 w 206377"/>
                  <a:gd name="csY197" fmla="*/ 268112 h 370650"/>
                  <a:gd name="csX198" fmla="*/ 44247 w 206377"/>
                  <a:gd name="csY198" fmla="*/ 268112 h 370650"/>
                  <a:gd name="csX199" fmla="*/ 44293 w 206377"/>
                  <a:gd name="csY199" fmla="*/ 268135 h 370650"/>
                  <a:gd name="csX200" fmla="*/ 45551 w 206377"/>
                  <a:gd name="csY200" fmla="*/ 268764 h 370650"/>
                  <a:gd name="csX201" fmla="*/ 46428 w 206377"/>
                  <a:gd name="csY201" fmla="*/ 269170 h 370650"/>
                  <a:gd name="csX202" fmla="*/ 46551 w 206377"/>
                  <a:gd name="csY202" fmla="*/ 269315 h 370650"/>
                  <a:gd name="csX203" fmla="*/ 48686 w 206377"/>
                  <a:gd name="csY203" fmla="*/ 272314 h 370650"/>
                  <a:gd name="csX204" fmla="*/ 49113 w 206377"/>
                  <a:gd name="csY204" fmla="*/ 277774 h 370650"/>
                  <a:gd name="csX205" fmla="*/ 49181 w 206377"/>
                  <a:gd name="csY205" fmla="*/ 278729 h 370650"/>
                  <a:gd name="csX206" fmla="*/ 55381 w 206377"/>
                  <a:gd name="csY206" fmla="*/ 288199 h 370650"/>
                  <a:gd name="csX207" fmla="*/ 54717 w 206377"/>
                  <a:gd name="csY207" fmla="*/ 294219 h 370650"/>
                  <a:gd name="csX208" fmla="*/ 58324 w 206377"/>
                  <a:gd name="csY208" fmla="*/ 300341 h 370650"/>
                  <a:gd name="csX209" fmla="*/ 59020 w 206377"/>
                  <a:gd name="csY209" fmla="*/ 301216 h 370650"/>
                  <a:gd name="csX210" fmla="*/ 61244 w 206377"/>
                  <a:gd name="csY210" fmla="*/ 303699 h 370650"/>
                  <a:gd name="csX211" fmla="*/ 62570 w 206377"/>
                  <a:gd name="csY211" fmla="*/ 305025 h 370650"/>
                  <a:gd name="csX212" fmla="*/ 64424 w 206377"/>
                  <a:gd name="csY212" fmla="*/ 304721 h 370650"/>
                  <a:gd name="csX213" fmla="*/ 66255 w 206377"/>
                  <a:gd name="csY213" fmla="*/ 304552 h 370650"/>
                  <a:gd name="csX214" fmla="*/ 70130 w 206377"/>
                  <a:gd name="csY214" fmla="*/ 304676 h 370650"/>
                  <a:gd name="csX215" fmla="*/ 70546 w 206377"/>
                  <a:gd name="csY215" fmla="*/ 304608 h 370650"/>
                  <a:gd name="csX216" fmla="*/ 77309 w 206377"/>
                  <a:gd name="csY216" fmla="*/ 304867 h 370650"/>
                  <a:gd name="csX217" fmla="*/ 79701 w 206377"/>
                  <a:gd name="csY217" fmla="*/ 305012 h 370650"/>
                  <a:gd name="csX218" fmla="*/ 80925 w 206377"/>
                  <a:gd name="csY218" fmla="*/ 306069 h 370650"/>
                  <a:gd name="csX219" fmla="*/ 83486 w 206377"/>
                  <a:gd name="csY219" fmla="*/ 309540 h 370650"/>
                  <a:gd name="csX220" fmla="*/ 84013 w 206377"/>
                  <a:gd name="csY220" fmla="*/ 310203 h 370650"/>
                  <a:gd name="csX221" fmla="*/ 92596 w 206377"/>
                  <a:gd name="csY221" fmla="*/ 313224 h 370650"/>
                  <a:gd name="csX222" fmla="*/ 94158 w 206377"/>
                  <a:gd name="csY222" fmla="*/ 313482 h 370650"/>
                  <a:gd name="csX223" fmla="*/ 95416 w 206377"/>
                  <a:gd name="csY223" fmla="*/ 312516 h 370650"/>
                  <a:gd name="csX224" fmla="*/ 97876 w 206377"/>
                  <a:gd name="csY224" fmla="*/ 310798 h 370650"/>
                  <a:gd name="csX225" fmla="*/ 101449 w 206377"/>
                  <a:gd name="csY225" fmla="*/ 307293 h 370650"/>
                  <a:gd name="csX226" fmla="*/ 103313 w 206377"/>
                  <a:gd name="csY226" fmla="*/ 305136 h 370650"/>
                  <a:gd name="csX227" fmla="*/ 108424 w 206377"/>
                  <a:gd name="csY227" fmla="*/ 303272 h 370650"/>
                  <a:gd name="csX228" fmla="*/ 112973 w 206377"/>
                  <a:gd name="csY228" fmla="*/ 300913 h 370650"/>
                  <a:gd name="csX229" fmla="*/ 115129 w 206377"/>
                  <a:gd name="csY229" fmla="*/ 299587 h 370650"/>
                  <a:gd name="csX230" fmla="*/ 118904 w 206377"/>
                  <a:gd name="csY230" fmla="*/ 297453 h 370650"/>
                  <a:gd name="csX231" fmla="*/ 125677 w 206377"/>
                  <a:gd name="csY231" fmla="*/ 300273 h 370650"/>
                  <a:gd name="csX232" fmla="*/ 128979 w 206377"/>
                  <a:gd name="csY232" fmla="*/ 300273 h 370650"/>
                  <a:gd name="csX233" fmla="*/ 136258 w 206377"/>
                  <a:gd name="csY233" fmla="*/ 297273 h 370650"/>
                  <a:gd name="csX234" fmla="*/ 137213 w 206377"/>
                  <a:gd name="csY234" fmla="*/ 297173 h 370650"/>
                  <a:gd name="csX235" fmla="*/ 141123 w 206377"/>
                  <a:gd name="csY235" fmla="*/ 299239 h 370650"/>
                  <a:gd name="csX236" fmla="*/ 146628 w 206377"/>
                  <a:gd name="csY236" fmla="*/ 303857 h 370650"/>
                  <a:gd name="csX237" fmla="*/ 153031 w 206377"/>
                  <a:gd name="csY237" fmla="*/ 308945 h 370650"/>
                  <a:gd name="csX238" fmla="*/ 159973 w 206377"/>
                  <a:gd name="csY238" fmla="*/ 313754 h 370650"/>
                  <a:gd name="csX239" fmla="*/ 166579 w 206377"/>
                  <a:gd name="csY239" fmla="*/ 318348 h 370650"/>
                  <a:gd name="csX240" fmla="*/ 170982 w 206377"/>
                  <a:gd name="csY240" fmla="*/ 323358 h 370650"/>
                  <a:gd name="csX241" fmla="*/ 178822 w 206377"/>
                  <a:gd name="csY241" fmla="*/ 335231 h 370650"/>
                  <a:gd name="csX242" fmla="*/ 181867 w 206377"/>
                  <a:gd name="csY242" fmla="*/ 339814 h 370650"/>
                  <a:gd name="csX243" fmla="*/ 183866 w 206377"/>
                  <a:gd name="csY243" fmla="*/ 346925 h 370650"/>
                  <a:gd name="csX244" fmla="*/ 183799 w 206377"/>
                  <a:gd name="csY244" fmla="*/ 350172 h 370650"/>
                  <a:gd name="csX245" fmla="*/ 183809 w 206377"/>
                  <a:gd name="csY245" fmla="*/ 353901 h 370650"/>
                  <a:gd name="csX246" fmla="*/ 186517 w 206377"/>
                  <a:gd name="csY246" fmla="*/ 360753 h 370650"/>
                  <a:gd name="csX247" fmla="*/ 190224 w 206377"/>
                  <a:gd name="csY247" fmla="*/ 365943 h 370650"/>
                  <a:gd name="csX248" fmla="*/ 190909 w 206377"/>
                  <a:gd name="csY248" fmla="*/ 366875 h 370650"/>
                  <a:gd name="csX249" fmla="*/ 197795 w 206377"/>
                  <a:gd name="csY249" fmla="*/ 369167 h 370650"/>
                  <a:gd name="csX250" fmla="*/ 203064 w 206377"/>
                  <a:gd name="csY250" fmla="*/ 370650 h 370650"/>
                  <a:gd name="csX251" fmla="*/ 205692 w 206377"/>
                  <a:gd name="csY251" fmla="*/ 367313 h 370650"/>
                  <a:gd name="csX252" fmla="*/ 206377 w 206377"/>
                  <a:gd name="csY252" fmla="*/ 364011 h 370650"/>
                  <a:gd name="csX253" fmla="*/ 200016 w 206377"/>
                  <a:gd name="csY253" fmla="*/ 362208 h 370650"/>
                  <a:gd name="csX254" fmla="*/ 106669 w 206377"/>
                  <a:gd name="csY254" fmla="*/ 296203 h 370650"/>
                  <a:gd name="csX255" fmla="*/ 107545 w 206377"/>
                  <a:gd name="csY255" fmla="*/ 296023 h 370650"/>
                  <a:gd name="csX256" fmla="*/ 106669 w 206377"/>
                  <a:gd name="csY256" fmla="*/ 296203 h 3706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</a:cxnLst>
                <a:rect l="l" t="t" r="r" b="b"/>
                <a:pathLst>
                  <a:path w="206377" h="370650">
                    <a:moveTo>
                      <a:pt x="200016" y="362208"/>
                    </a:moveTo>
                    <a:lnTo>
                      <a:pt x="195433" y="360680"/>
                    </a:lnTo>
                    <a:cubicBezTo>
                      <a:pt x="194591" y="359535"/>
                      <a:pt x="193209" y="357614"/>
                      <a:pt x="192590" y="356693"/>
                    </a:cubicBezTo>
                    <a:cubicBezTo>
                      <a:pt x="192018" y="355839"/>
                      <a:pt x="191220" y="353593"/>
                      <a:pt x="190995" y="352570"/>
                    </a:cubicBezTo>
                    <a:cubicBezTo>
                      <a:pt x="190974" y="352211"/>
                      <a:pt x="191041" y="351278"/>
                      <a:pt x="191085" y="350649"/>
                    </a:cubicBezTo>
                    <a:cubicBezTo>
                      <a:pt x="191243" y="348246"/>
                      <a:pt x="191321" y="346425"/>
                      <a:pt x="190905" y="344965"/>
                    </a:cubicBezTo>
                    <a:cubicBezTo>
                      <a:pt x="190422" y="343280"/>
                      <a:pt x="188737" y="337281"/>
                      <a:pt x="188737" y="337281"/>
                    </a:cubicBezTo>
                    <a:lnTo>
                      <a:pt x="188579" y="336719"/>
                    </a:lnTo>
                    <a:lnTo>
                      <a:pt x="176953" y="319161"/>
                    </a:lnTo>
                    <a:lnTo>
                      <a:pt x="176706" y="318825"/>
                    </a:lnTo>
                    <a:cubicBezTo>
                      <a:pt x="173786" y="315342"/>
                      <a:pt x="171932" y="313275"/>
                      <a:pt x="171214" y="312703"/>
                    </a:cubicBezTo>
                    <a:cubicBezTo>
                      <a:pt x="170371" y="312028"/>
                      <a:pt x="165552" y="308726"/>
                      <a:pt x="164114" y="307738"/>
                    </a:cubicBezTo>
                    <a:lnTo>
                      <a:pt x="157475" y="303155"/>
                    </a:lnTo>
                    <a:lnTo>
                      <a:pt x="151375" y="298313"/>
                    </a:lnTo>
                    <a:cubicBezTo>
                      <a:pt x="145512" y="293135"/>
                      <a:pt x="144680" y="292810"/>
                      <a:pt x="144164" y="292595"/>
                    </a:cubicBezTo>
                    <a:cubicBezTo>
                      <a:pt x="143704" y="292393"/>
                      <a:pt x="141501" y="291202"/>
                      <a:pt x="139750" y="290225"/>
                    </a:cubicBezTo>
                    <a:lnTo>
                      <a:pt x="138728" y="289652"/>
                    </a:lnTo>
                    <a:lnTo>
                      <a:pt x="133875" y="290192"/>
                    </a:lnTo>
                    <a:lnTo>
                      <a:pt x="133202" y="290596"/>
                    </a:lnTo>
                    <a:cubicBezTo>
                      <a:pt x="131461" y="291642"/>
                      <a:pt x="129439" y="292697"/>
                      <a:pt x="128653" y="292967"/>
                    </a:cubicBezTo>
                    <a:lnTo>
                      <a:pt x="127136" y="292967"/>
                    </a:lnTo>
                    <a:lnTo>
                      <a:pt x="118531" y="289384"/>
                    </a:lnTo>
                    <a:lnTo>
                      <a:pt x="117004" y="290182"/>
                    </a:lnTo>
                    <a:cubicBezTo>
                      <a:pt x="116880" y="290250"/>
                      <a:pt x="113836" y="291845"/>
                      <a:pt x="111376" y="293327"/>
                    </a:cubicBezTo>
                    <a:cubicBezTo>
                      <a:pt x="110635" y="293776"/>
                      <a:pt x="109860" y="294248"/>
                      <a:pt x="109141" y="294686"/>
                    </a:cubicBezTo>
                    <a:cubicBezTo>
                      <a:pt x="108254" y="295237"/>
                      <a:pt x="107052" y="295978"/>
                      <a:pt x="106591" y="296225"/>
                    </a:cubicBezTo>
                    <a:cubicBezTo>
                      <a:pt x="104244" y="296832"/>
                      <a:pt x="100144" y="298538"/>
                      <a:pt x="100098" y="298562"/>
                    </a:cubicBezTo>
                    <a:cubicBezTo>
                      <a:pt x="98751" y="299135"/>
                      <a:pt x="97706" y="300359"/>
                      <a:pt x="95819" y="302639"/>
                    </a:cubicBezTo>
                    <a:cubicBezTo>
                      <a:pt x="95324" y="303223"/>
                      <a:pt x="94617" y="304100"/>
                      <a:pt x="94257" y="304447"/>
                    </a:cubicBezTo>
                    <a:cubicBezTo>
                      <a:pt x="93650" y="304796"/>
                      <a:pt x="92920" y="305289"/>
                      <a:pt x="92291" y="305739"/>
                    </a:cubicBezTo>
                    <a:cubicBezTo>
                      <a:pt x="91067" y="305515"/>
                      <a:pt x="89932" y="305256"/>
                      <a:pt x="89258" y="305065"/>
                    </a:cubicBezTo>
                    <a:cubicBezTo>
                      <a:pt x="89235" y="305031"/>
                      <a:pt x="89212" y="304998"/>
                      <a:pt x="89179" y="304964"/>
                    </a:cubicBezTo>
                    <a:cubicBezTo>
                      <a:pt x="88652" y="304302"/>
                      <a:pt x="87550" y="302931"/>
                      <a:pt x="87213" y="302347"/>
                    </a:cubicBezTo>
                    <a:cubicBezTo>
                      <a:pt x="86280" y="300706"/>
                      <a:pt x="84169" y="299179"/>
                      <a:pt x="82990" y="298415"/>
                    </a:cubicBezTo>
                    <a:lnTo>
                      <a:pt x="82248" y="297920"/>
                    </a:lnTo>
                    <a:lnTo>
                      <a:pt x="81361" y="297831"/>
                    </a:lnTo>
                    <a:cubicBezTo>
                      <a:pt x="77294" y="297427"/>
                      <a:pt x="76541" y="297573"/>
                      <a:pt x="76161" y="297652"/>
                    </a:cubicBezTo>
                    <a:cubicBezTo>
                      <a:pt x="75621" y="297741"/>
                      <a:pt x="74104" y="297843"/>
                      <a:pt x="73318" y="297810"/>
                    </a:cubicBezTo>
                    <a:cubicBezTo>
                      <a:pt x="71835" y="297001"/>
                      <a:pt x="70139" y="297270"/>
                      <a:pt x="68948" y="297472"/>
                    </a:cubicBezTo>
                    <a:cubicBezTo>
                      <a:pt x="68802" y="297494"/>
                      <a:pt x="68611" y="297528"/>
                      <a:pt x="68454" y="297550"/>
                    </a:cubicBezTo>
                    <a:cubicBezTo>
                      <a:pt x="67791" y="297337"/>
                      <a:pt x="66780" y="297169"/>
                      <a:pt x="65196" y="297270"/>
                    </a:cubicBezTo>
                    <a:cubicBezTo>
                      <a:pt x="65151" y="297225"/>
                      <a:pt x="65118" y="297181"/>
                      <a:pt x="65095" y="297159"/>
                    </a:cubicBezTo>
                    <a:cubicBezTo>
                      <a:pt x="64926" y="296900"/>
                      <a:pt x="64691" y="296597"/>
                      <a:pt x="64016" y="295766"/>
                    </a:cubicBezTo>
                    <a:cubicBezTo>
                      <a:pt x="63567" y="295216"/>
                      <a:pt x="62690" y="294103"/>
                      <a:pt x="62118" y="293350"/>
                    </a:cubicBezTo>
                    <a:cubicBezTo>
                      <a:pt x="62263" y="292059"/>
                      <a:pt x="62533" y="289813"/>
                      <a:pt x="62792" y="287767"/>
                    </a:cubicBezTo>
                    <a:lnTo>
                      <a:pt x="62961" y="286430"/>
                    </a:lnTo>
                    <a:lnTo>
                      <a:pt x="56333" y="276320"/>
                    </a:lnTo>
                    <a:cubicBezTo>
                      <a:pt x="56221" y="274838"/>
                      <a:pt x="56019" y="272142"/>
                      <a:pt x="55895" y="271131"/>
                    </a:cubicBezTo>
                    <a:cubicBezTo>
                      <a:pt x="55671" y="269367"/>
                      <a:pt x="54446" y="267536"/>
                      <a:pt x="52267" y="264784"/>
                    </a:cubicBezTo>
                    <a:cubicBezTo>
                      <a:pt x="52143" y="264627"/>
                      <a:pt x="52042" y="264504"/>
                      <a:pt x="51986" y="264425"/>
                    </a:cubicBezTo>
                    <a:cubicBezTo>
                      <a:pt x="51155" y="263325"/>
                      <a:pt x="49975" y="262741"/>
                      <a:pt x="48515" y="262088"/>
                    </a:cubicBezTo>
                    <a:cubicBezTo>
                      <a:pt x="48346" y="262010"/>
                      <a:pt x="48189" y="261943"/>
                      <a:pt x="48077" y="261886"/>
                    </a:cubicBezTo>
                    <a:cubicBezTo>
                      <a:pt x="47717" y="261673"/>
                      <a:pt x="47257" y="261459"/>
                      <a:pt x="46111" y="260921"/>
                    </a:cubicBezTo>
                    <a:cubicBezTo>
                      <a:pt x="45291" y="260550"/>
                      <a:pt x="43459" y="259707"/>
                      <a:pt x="42764" y="259304"/>
                    </a:cubicBezTo>
                    <a:cubicBezTo>
                      <a:pt x="42169" y="258708"/>
                      <a:pt x="40887" y="257843"/>
                      <a:pt x="36900" y="256214"/>
                    </a:cubicBezTo>
                    <a:lnTo>
                      <a:pt x="32823" y="254282"/>
                    </a:lnTo>
                    <a:lnTo>
                      <a:pt x="32160" y="243970"/>
                    </a:lnTo>
                    <a:lnTo>
                      <a:pt x="31475" y="236646"/>
                    </a:lnTo>
                    <a:lnTo>
                      <a:pt x="29667" y="231210"/>
                    </a:lnTo>
                    <a:lnTo>
                      <a:pt x="28645" y="225526"/>
                    </a:lnTo>
                    <a:lnTo>
                      <a:pt x="28645" y="221055"/>
                    </a:lnTo>
                    <a:lnTo>
                      <a:pt x="32610" y="210485"/>
                    </a:lnTo>
                    <a:lnTo>
                      <a:pt x="34250" y="207924"/>
                    </a:lnTo>
                    <a:lnTo>
                      <a:pt x="42225" y="205430"/>
                    </a:lnTo>
                    <a:lnTo>
                      <a:pt x="45146" y="199152"/>
                    </a:lnTo>
                    <a:lnTo>
                      <a:pt x="49392" y="187807"/>
                    </a:lnTo>
                    <a:lnTo>
                      <a:pt x="50369" y="181977"/>
                    </a:lnTo>
                    <a:lnTo>
                      <a:pt x="46437" y="177169"/>
                    </a:lnTo>
                    <a:lnTo>
                      <a:pt x="40810" y="172227"/>
                    </a:lnTo>
                    <a:lnTo>
                      <a:pt x="38553" y="165633"/>
                    </a:lnTo>
                    <a:lnTo>
                      <a:pt x="33835" y="161633"/>
                    </a:lnTo>
                    <a:lnTo>
                      <a:pt x="31229" y="158578"/>
                    </a:lnTo>
                    <a:lnTo>
                      <a:pt x="24601" y="151232"/>
                    </a:lnTo>
                    <a:lnTo>
                      <a:pt x="20602" y="150064"/>
                    </a:lnTo>
                    <a:lnTo>
                      <a:pt x="13660" y="149817"/>
                    </a:lnTo>
                    <a:lnTo>
                      <a:pt x="13120" y="149962"/>
                    </a:lnTo>
                    <a:cubicBezTo>
                      <a:pt x="13098" y="149962"/>
                      <a:pt x="13053" y="149973"/>
                      <a:pt x="12997" y="149985"/>
                    </a:cubicBezTo>
                    <a:cubicBezTo>
                      <a:pt x="12839" y="149894"/>
                      <a:pt x="12705" y="149816"/>
                      <a:pt x="12558" y="149748"/>
                    </a:cubicBezTo>
                    <a:lnTo>
                      <a:pt x="9199" y="145514"/>
                    </a:lnTo>
                    <a:cubicBezTo>
                      <a:pt x="8492" y="143064"/>
                      <a:pt x="7739" y="140380"/>
                      <a:pt x="7413" y="139088"/>
                    </a:cubicBezTo>
                    <a:cubicBezTo>
                      <a:pt x="7638" y="138594"/>
                      <a:pt x="7975" y="137886"/>
                      <a:pt x="8334" y="137168"/>
                    </a:cubicBezTo>
                    <a:lnTo>
                      <a:pt x="13715" y="132528"/>
                    </a:lnTo>
                    <a:lnTo>
                      <a:pt x="13715" y="127822"/>
                    </a:lnTo>
                    <a:lnTo>
                      <a:pt x="15883" y="122047"/>
                    </a:lnTo>
                    <a:lnTo>
                      <a:pt x="17287" y="121306"/>
                    </a:lnTo>
                    <a:lnTo>
                      <a:pt x="24072" y="119756"/>
                    </a:lnTo>
                    <a:lnTo>
                      <a:pt x="27925" y="112421"/>
                    </a:lnTo>
                    <a:cubicBezTo>
                      <a:pt x="29049" y="111386"/>
                      <a:pt x="31149" y="109478"/>
                      <a:pt x="31588" y="109040"/>
                    </a:cubicBezTo>
                    <a:cubicBezTo>
                      <a:pt x="31722" y="108905"/>
                      <a:pt x="32071" y="108579"/>
                      <a:pt x="32519" y="108163"/>
                    </a:cubicBezTo>
                    <a:cubicBezTo>
                      <a:pt x="34878" y="105972"/>
                      <a:pt x="35800" y="105085"/>
                      <a:pt x="36260" y="104479"/>
                    </a:cubicBezTo>
                    <a:cubicBezTo>
                      <a:pt x="36743" y="103827"/>
                      <a:pt x="39338" y="100266"/>
                      <a:pt x="39338" y="100266"/>
                    </a:cubicBezTo>
                    <a:lnTo>
                      <a:pt x="39674" y="99795"/>
                    </a:lnTo>
                    <a:lnTo>
                      <a:pt x="39854" y="99244"/>
                    </a:lnTo>
                    <a:cubicBezTo>
                      <a:pt x="40731" y="96549"/>
                      <a:pt x="41213" y="94976"/>
                      <a:pt x="41471" y="93999"/>
                    </a:cubicBezTo>
                    <a:cubicBezTo>
                      <a:pt x="42190" y="93426"/>
                      <a:pt x="43471" y="92493"/>
                      <a:pt x="44672" y="91685"/>
                    </a:cubicBezTo>
                    <a:lnTo>
                      <a:pt x="49041" y="88775"/>
                    </a:lnTo>
                    <a:lnTo>
                      <a:pt x="53490" y="76464"/>
                    </a:lnTo>
                    <a:lnTo>
                      <a:pt x="55163" y="75184"/>
                    </a:lnTo>
                    <a:lnTo>
                      <a:pt x="60556" y="70062"/>
                    </a:lnTo>
                    <a:lnTo>
                      <a:pt x="62836" y="69051"/>
                    </a:lnTo>
                    <a:lnTo>
                      <a:pt x="65453" y="68545"/>
                    </a:lnTo>
                    <a:lnTo>
                      <a:pt x="72294" y="68545"/>
                    </a:lnTo>
                    <a:lnTo>
                      <a:pt x="75900" y="68456"/>
                    </a:lnTo>
                    <a:cubicBezTo>
                      <a:pt x="77664" y="68647"/>
                      <a:pt x="78809" y="68523"/>
                      <a:pt x="79618" y="68276"/>
                    </a:cubicBezTo>
                    <a:cubicBezTo>
                      <a:pt x="79753" y="68287"/>
                      <a:pt x="79887" y="68310"/>
                      <a:pt x="80022" y="68321"/>
                    </a:cubicBezTo>
                    <a:cubicBezTo>
                      <a:pt x="81066" y="68445"/>
                      <a:pt x="82212" y="68592"/>
                      <a:pt x="83313" y="68198"/>
                    </a:cubicBezTo>
                    <a:cubicBezTo>
                      <a:pt x="83583" y="68209"/>
                      <a:pt x="83954" y="68254"/>
                      <a:pt x="84246" y="68298"/>
                    </a:cubicBezTo>
                    <a:lnTo>
                      <a:pt x="86201" y="68624"/>
                    </a:lnTo>
                    <a:lnTo>
                      <a:pt x="90111" y="64355"/>
                    </a:lnTo>
                    <a:lnTo>
                      <a:pt x="89516" y="61333"/>
                    </a:lnTo>
                    <a:lnTo>
                      <a:pt x="88225" y="56840"/>
                    </a:lnTo>
                    <a:lnTo>
                      <a:pt x="86213" y="53537"/>
                    </a:lnTo>
                    <a:lnTo>
                      <a:pt x="84675" y="47179"/>
                    </a:lnTo>
                    <a:lnTo>
                      <a:pt x="83147" y="40259"/>
                    </a:lnTo>
                    <a:lnTo>
                      <a:pt x="83821" y="35789"/>
                    </a:lnTo>
                    <a:lnTo>
                      <a:pt x="85383" y="31689"/>
                    </a:lnTo>
                    <a:lnTo>
                      <a:pt x="88416" y="28162"/>
                    </a:lnTo>
                    <a:lnTo>
                      <a:pt x="95706" y="21793"/>
                    </a:lnTo>
                    <a:lnTo>
                      <a:pt x="99200" y="18940"/>
                    </a:lnTo>
                    <a:lnTo>
                      <a:pt x="105378" y="13491"/>
                    </a:lnTo>
                    <a:lnTo>
                      <a:pt x="108232" y="6718"/>
                    </a:lnTo>
                    <a:lnTo>
                      <a:pt x="111467" y="102"/>
                    </a:lnTo>
                    <a:cubicBezTo>
                      <a:pt x="110052" y="1022"/>
                      <a:pt x="108546" y="1989"/>
                      <a:pt x="107793" y="1989"/>
                    </a:cubicBezTo>
                    <a:cubicBezTo>
                      <a:pt x="106355" y="1989"/>
                      <a:pt x="105389" y="1517"/>
                      <a:pt x="104907" y="1191"/>
                    </a:cubicBezTo>
                    <a:cubicBezTo>
                      <a:pt x="104761" y="1089"/>
                      <a:pt x="104154" y="607"/>
                      <a:pt x="103390" y="0"/>
                    </a:cubicBezTo>
                    <a:lnTo>
                      <a:pt x="101626" y="3594"/>
                    </a:lnTo>
                    <a:lnTo>
                      <a:pt x="99300" y="9121"/>
                    </a:lnTo>
                    <a:lnTo>
                      <a:pt x="94515" y="13333"/>
                    </a:lnTo>
                    <a:lnTo>
                      <a:pt x="91045" y="16175"/>
                    </a:lnTo>
                    <a:lnTo>
                      <a:pt x="83417" y="22836"/>
                    </a:lnTo>
                    <a:lnTo>
                      <a:pt x="79014" y="27902"/>
                    </a:lnTo>
                    <a:lnTo>
                      <a:pt x="76722" y="33911"/>
                    </a:lnTo>
                    <a:lnTo>
                      <a:pt x="75722" y="40505"/>
                    </a:lnTo>
                    <a:lnTo>
                      <a:pt x="77565" y="48828"/>
                    </a:lnTo>
                    <a:lnTo>
                      <a:pt x="79384" y="56354"/>
                    </a:lnTo>
                    <a:lnTo>
                      <a:pt x="81473" y="59803"/>
                    </a:lnTo>
                    <a:lnTo>
                      <a:pt x="81821" y="60994"/>
                    </a:lnTo>
                    <a:cubicBezTo>
                      <a:pt x="81630" y="61028"/>
                      <a:pt x="81450" y="61073"/>
                      <a:pt x="81294" y="61117"/>
                    </a:cubicBezTo>
                    <a:cubicBezTo>
                      <a:pt x="81159" y="61106"/>
                      <a:pt x="81024" y="61084"/>
                      <a:pt x="80890" y="61073"/>
                    </a:cubicBezTo>
                    <a:cubicBezTo>
                      <a:pt x="79811" y="60939"/>
                      <a:pt x="78620" y="60803"/>
                      <a:pt x="77486" y="61242"/>
                    </a:cubicBezTo>
                    <a:cubicBezTo>
                      <a:pt x="77206" y="61242"/>
                      <a:pt x="76801" y="61208"/>
                      <a:pt x="76486" y="61175"/>
                    </a:cubicBezTo>
                    <a:lnTo>
                      <a:pt x="76239" y="61141"/>
                    </a:lnTo>
                    <a:lnTo>
                      <a:pt x="72207" y="61242"/>
                    </a:lnTo>
                    <a:lnTo>
                      <a:pt x="64759" y="61242"/>
                    </a:lnTo>
                    <a:lnTo>
                      <a:pt x="60636" y="62039"/>
                    </a:lnTo>
                    <a:lnTo>
                      <a:pt x="56424" y="63904"/>
                    </a:lnTo>
                    <a:lnTo>
                      <a:pt x="50582" y="69498"/>
                    </a:lnTo>
                    <a:lnTo>
                      <a:pt x="47358" y="71958"/>
                    </a:lnTo>
                    <a:lnTo>
                      <a:pt x="42989" y="84034"/>
                    </a:lnTo>
                    <a:lnTo>
                      <a:pt x="40596" y="85629"/>
                    </a:lnTo>
                    <a:cubicBezTo>
                      <a:pt x="35833" y="88865"/>
                      <a:pt x="34654" y="89987"/>
                      <a:pt x="34519" y="91762"/>
                    </a:cubicBezTo>
                    <a:cubicBezTo>
                      <a:pt x="34339" y="92470"/>
                      <a:pt x="33688" y="94560"/>
                      <a:pt x="33093" y="96435"/>
                    </a:cubicBezTo>
                    <a:cubicBezTo>
                      <a:pt x="32408" y="97379"/>
                      <a:pt x="30903" y="99445"/>
                      <a:pt x="30465" y="100041"/>
                    </a:cubicBezTo>
                    <a:cubicBezTo>
                      <a:pt x="30038" y="100501"/>
                      <a:pt x="28308" y="102119"/>
                      <a:pt x="27556" y="102815"/>
                    </a:cubicBezTo>
                    <a:cubicBezTo>
                      <a:pt x="27005" y="103321"/>
                      <a:pt x="26579" y="103725"/>
                      <a:pt x="26422" y="103883"/>
                    </a:cubicBezTo>
                    <a:cubicBezTo>
                      <a:pt x="26141" y="104163"/>
                      <a:pt x="24231" y="105916"/>
                      <a:pt x="22535" y="107455"/>
                    </a:cubicBezTo>
                    <a:lnTo>
                      <a:pt x="22063" y="107882"/>
                    </a:lnTo>
                    <a:lnTo>
                      <a:pt x="19176" y="113386"/>
                    </a:lnTo>
                    <a:lnTo>
                      <a:pt x="14728" y="114397"/>
                    </a:lnTo>
                    <a:lnTo>
                      <a:pt x="10032" y="116879"/>
                    </a:lnTo>
                    <a:lnTo>
                      <a:pt x="6414" y="126495"/>
                    </a:lnTo>
                    <a:lnTo>
                      <a:pt x="6414" y="129179"/>
                    </a:lnTo>
                    <a:lnTo>
                      <a:pt x="2505" y="132549"/>
                    </a:lnTo>
                    <a:lnTo>
                      <a:pt x="2179" y="133167"/>
                    </a:lnTo>
                    <a:cubicBezTo>
                      <a:pt x="0" y="137334"/>
                      <a:pt x="0" y="138222"/>
                      <a:pt x="0" y="138874"/>
                    </a:cubicBezTo>
                    <a:cubicBezTo>
                      <a:pt x="0" y="139425"/>
                      <a:pt x="0" y="140042"/>
                      <a:pt x="2392" y="148243"/>
                    </a:cubicBezTo>
                    <a:lnTo>
                      <a:pt x="2594" y="148928"/>
                    </a:lnTo>
                    <a:lnTo>
                      <a:pt x="7368" y="154948"/>
                    </a:lnTo>
                    <a:lnTo>
                      <a:pt x="7975" y="155689"/>
                    </a:lnTo>
                    <a:lnTo>
                      <a:pt x="8852" y="156060"/>
                    </a:lnTo>
                    <a:cubicBezTo>
                      <a:pt x="9020" y="156127"/>
                      <a:pt x="9323" y="156285"/>
                      <a:pt x="9481" y="156398"/>
                    </a:cubicBezTo>
                    <a:cubicBezTo>
                      <a:pt x="10986" y="157533"/>
                      <a:pt x="12918" y="157476"/>
                      <a:pt x="14446" y="157151"/>
                    </a:cubicBezTo>
                    <a:lnTo>
                      <a:pt x="19433" y="157331"/>
                    </a:lnTo>
                    <a:lnTo>
                      <a:pt x="20568" y="157656"/>
                    </a:lnTo>
                    <a:lnTo>
                      <a:pt x="25735" y="163385"/>
                    </a:lnTo>
                    <a:lnTo>
                      <a:pt x="28465" y="166598"/>
                    </a:lnTo>
                    <a:lnTo>
                      <a:pt x="32295" y="169901"/>
                    </a:lnTo>
                    <a:lnTo>
                      <a:pt x="34530" y="176461"/>
                    </a:lnTo>
                    <a:lnTo>
                      <a:pt x="40978" y="182032"/>
                    </a:lnTo>
                    <a:lnTo>
                      <a:pt x="42618" y="184044"/>
                    </a:lnTo>
                    <a:lnTo>
                      <a:pt x="42315" y="185919"/>
                    </a:lnTo>
                    <a:lnTo>
                      <a:pt x="38473" y="196197"/>
                    </a:lnTo>
                    <a:lnTo>
                      <a:pt x="36968" y="199421"/>
                    </a:lnTo>
                    <a:lnTo>
                      <a:pt x="29531" y="201746"/>
                    </a:lnTo>
                    <a:lnTo>
                      <a:pt x="26037" y="207194"/>
                    </a:lnTo>
                    <a:lnTo>
                      <a:pt x="21342" y="219731"/>
                    </a:lnTo>
                    <a:lnTo>
                      <a:pt x="21342" y="226178"/>
                    </a:lnTo>
                    <a:lnTo>
                      <a:pt x="22521" y="232762"/>
                    </a:lnTo>
                    <a:lnTo>
                      <a:pt x="24286" y="238165"/>
                    </a:lnTo>
                    <a:lnTo>
                      <a:pt x="24881" y="244545"/>
                    </a:lnTo>
                    <a:lnTo>
                      <a:pt x="25824" y="259047"/>
                    </a:lnTo>
                    <a:lnTo>
                      <a:pt x="33856" y="262856"/>
                    </a:lnTo>
                    <a:lnTo>
                      <a:pt x="34047" y="262934"/>
                    </a:lnTo>
                    <a:cubicBezTo>
                      <a:pt x="35518" y="263540"/>
                      <a:pt x="37135" y="264282"/>
                      <a:pt x="37731" y="264631"/>
                    </a:cubicBezTo>
                    <a:cubicBezTo>
                      <a:pt x="38530" y="265406"/>
                      <a:pt x="39854" y="266091"/>
                      <a:pt x="43056" y="267562"/>
                    </a:cubicBezTo>
                    <a:cubicBezTo>
                      <a:pt x="43528" y="267775"/>
                      <a:pt x="43933" y="267955"/>
                      <a:pt x="44191" y="268079"/>
                    </a:cubicBezTo>
                    <a:cubicBezTo>
                      <a:pt x="44202" y="268079"/>
                      <a:pt x="44213" y="268090"/>
                      <a:pt x="44236" y="268101"/>
                    </a:cubicBezTo>
                    <a:lnTo>
                      <a:pt x="44236" y="268112"/>
                    </a:lnTo>
                    <a:lnTo>
                      <a:pt x="44247" y="268112"/>
                    </a:lnTo>
                    <a:cubicBezTo>
                      <a:pt x="44259" y="268123"/>
                      <a:pt x="44282" y="268123"/>
                      <a:pt x="44293" y="268135"/>
                    </a:cubicBezTo>
                    <a:cubicBezTo>
                      <a:pt x="44675" y="268372"/>
                      <a:pt x="45080" y="268551"/>
                      <a:pt x="45551" y="268764"/>
                    </a:cubicBezTo>
                    <a:cubicBezTo>
                      <a:pt x="45787" y="268865"/>
                      <a:pt x="46180" y="269045"/>
                      <a:pt x="46428" y="269170"/>
                    </a:cubicBezTo>
                    <a:cubicBezTo>
                      <a:pt x="46462" y="269214"/>
                      <a:pt x="46506" y="269270"/>
                      <a:pt x="46551" y="269315"/>
                    </a:cubicBezTo>
                    <a:cubicBezTo>
                      <a:pt x="47944" y="271090"/>
                      <a:pt x="48483" y="271921"/>
                      <a:pt x="48686" y="272314"/>
                    </a:cubicBezTo>
                    <a:cubicBezTo>
                      <a:pt x="48799" y="273426"/>
                      <a:pt x="49000" y="276100"/>
                      <a:pt x="49113" y="277774"/>
                    </a:cubicBezTo>
                    <a:lnTo>
                      <a:pt x="49181" y="278729"/>
                    </a:lnTo>
                    <a:lnTo>
                      <a:pt x="55381" y="288199"/>
                    </a:lnTo>
                    <a:cubicBezTo>
                      <a:pt x="54717" y="293579"/>
                      <a:pt x="54717" y="293984"/>
                      <a:pt x="54717" y="294219"/>
                    </a:cubicBezTo>
                    <a:cubicBezTo>
                      <a:pt x="54717" y="295781"/>
                      <a:pt x="55403" y="296702"/>
                      <a:pt x="58324" y="300341"/>
                    </a:cubicBezTo>
                    <a:cubicBezTo>
                      <a:pt x="58671" y="300767"/>
                      <a:pt x="58953" y="301116"/>
                      <a:pt x="59020" y="301216"/>
                    </a:cubicBezTo>
                    <a:cubicBezTo>
                      <a:pt x="59368" y="301733"/>
                      <a:pt x="60121" y="302564"/>
                      <a:pt x="61244" y="303699"/>
                    </a:cubicBezTo>
                    <a:lnTo>
                      <a:pt x="62570" y="305025"/>
                    </a:lnTo>
                    <a:lnTo>
                      <a:pt x="64424" y="304721"/>
                    </a:lnTo>
                    <a:cubicBezTo>
                      <a:pt x="64963" y="304632"/>
                      <a:pt x="65828" y="304530"/>
                      <a:pt x="66255" y="304552"/>
                    </a:cubicBezTo>
                    <a:cubicBezTo>
                      <a:pt x="67602" y="305091"/>
                      <a:pt x="68984" y="304867"/>
                      <a:pt x="70130" y="304676"/>
                    </a:cubicBezTo>
                    <a:cubicBezTo>
                      <a:pt x="70254" y="304665"/>
                      <a:pt x="70400" y="304631"/>
                      <a:pt x="70546" y="304608"/>
                    </a:cubicBezTo>
                    <a:cubicBezTo>
                      <a:pt x="72793" y="305518"/>
                      <a:pt x="75972" y="305103"/>
                      <a:pt x="77309" y="304867"/>
                    </a:cubicBezTo>
                    <a:cubicBezTo>
                      <a:pt x="77701" y="304867"/>
                      <a:pt x="78667" y="304923"/>
                      <a:pt x="79701" y="305012"/>
                    </a:cubicBezTo>
                    <a:cubicBezTo>
                      <a:pt x="80240" y="305416"/>
                      <a:pt x="80734" y="305844"/>
                      <a:pt x="80925" y="306069"/>
                    </a:cubicBezTo>
                    <a:cubicBezTo>
                      <a:pt x="81509" y="307046"/>
                      <a:pt x="82464" y="308271"/>
                      <a:pt x="83486" y="309540"/>
                    </a:cubicBezTo>
                    <a:cubicBezTo>
                      <a:pt x="83710" y="309821"/>
                      <a:pt x="83901" y="310057"/>
                      <a:pt x="84013" y="310203"/>
                    </a:cubicBezTo>
                    <a:cubicBezTo>
                      <a:pt x="84710" y="311135"/>
                      <a:pt x="85372" y="312023"/>
                      <a:pt x="92596" y="313224"/>
                    </a:cubicBezTo>
                    <a:lnTo>
                      <a:pt x="94158" y="313482"/>
                    </a:lnTo>
                    <a:lnTo>
                      <a:pt x="95416" y="312516"/>
                    </a:lnTo>
                    <a:cubicBezTo>
                      <a:pt x="96382" y="311775"/>
                      <a:pt x="97528" y="310978"/>
                      <a:pt x="97876" y="310798"/>
                    </a:cubicBezTo>
                    <a:cubicBezTo>
                      <a:pt x="98966" y="310258"/>
                      <a:pt x="99808" y="309281"/>
                      <a:pt x="101449" y="307293"/>
                    </a:cubicBezTo>
                    <a:cubicBezTo>
                      <a:pt x="101988" y="306630"/>
                      <a:pt x="102864" y="305574"/>
                      <a:pt x="103313" y="305136"/>
                    </a:cubicBezTo>
                    <a:cubicBezTo>
                      <a:pt x="104571" y="304631"/>
                      <a:pt x="107536" y="303553"/>
                      <a:pt x="108424" y="303272"/>
                    </a:cubicBezTo>
                    <a:cubicBezTo>
                      <a:pt x="109367" y="303125"/>
                      <a:pt x="110299" y="302553"/>
                      <a:pt x="112973" y="300913"/>
                    </a:cubicBezTo>
                    <a:cubicBezTo>
                      <a:pt x="113669" y="300486"/>
                      <a:pt x="114411" y="300025"/>
                      <a:pt x="115129" y="299587"/>
                    </a:cubicBezTo>
                    <a:cubicBezTo>
                      <a:pt x="116388" y="298834"/>
                      <a:pt x="117848" y="298026"/>
                      <a:pt x="118904" y="297453"/>
                    </a:cubicBezTo>
                    <a:lnTo>
                      <a:pt x="125677" y="300273"/>
                    </a:lnTo>
                    <a:lnTo>
                      <a:pt x="128979" y="300273"/>
                    </a:lnTo>
                    <a:cubicBezTo>
                      <a:pt x="129642" y="300273"/>
                      <a:pt x="131136" y="300273"/>
                      <a:pt x="136258" y="297273"/>
                    </a:cubicBezTo>
                    <a:lnTo>
                      <a:pt x="137213" y="297173"/>
                    </a:lnTo>
                    <a:cubicBezTo>
                      <a:pt x="138584" y="297926"/>
                      <a:pt x="140257" y="298835"/>
                      <a:pt x="141123" y="299239"/>
                    </a:cubicBezTo>
                    <a:cubicBezTo>
                      <a:pt x="141898" y="299779"/>
                      <a:pt x="144526" y="302002"/>
                      <a:pt x="146628" y="303857"/>
                    </a:cubicBezTo>
                    <a:lnTo>
                      <a:pt x="153031" y="308945"/>
                    </a:lnTo>
                    <a:lnTo>
                      <a:pt x="159973" y="313754"/>
                    </a:lnTo>
                    <a:cubicBezTo>
                      <a:pt x="162883" y="315753"/>
                      <a:pt x="166186" y="318033"/>
                      <a:pt x="166579" y="318348"/>
                    </a:cubicBezTo>
                    <a:cubicBezTo>
                      <a:pt x="167084" y="318808"/>
                      <a:pt x="169230" y="321280"/>
                      <a:pt x="170982" y="323358"/>
                    </a:cubicBezTo>
                    <a:lnTo>
                      <a:pt x="178822" y="335231"/>
                    </a:lnTo>
                    <a:lnTo>
                      <a:pt x="181867" y="339814"/>
                    </a:lnTo>
                    <a:cubicBezTo>
                      <a:pt x="182294" y="341342"/>
                      <a:pt x="183484" y="345589"/>
                      <a:pt x="183866" y="346925"/>
                    </a:cubicBezTo>
                    <a:cubicBezTo>
                      <a:pt x="183978" y="347465"/>
                      <a:pt x="183866" y="349228"/>
                      <a:pt x="183799" y="350172"/>
                    </a:cubicBezTo>
                    <a:cubicBezTo>
                      <a:pt x="183686" y="351936"/>
                      <a:pt x="183630" y="352969"/>
                      <a:pt x="183809" y="353901"/>
                    </a:cubicBezTo>
                    <a:cubicBezTo>
                      <a:pt x="184090" y="355294"/>
                      <a:pt x="185168" y="358720"/>
                      <a:pt x="186517" y="360753"/>
                    </a:cubicBezTo>
                    <a:cubicBezTo>
                      <a:pt x="187517" y="362248"/>
                      <a:pt x="190111" y="365786"/>
                      <a:pt x="190224" y="365943"/>
                    </a:cubicBezTo>
                    <a:lnTo>
                      <a:pt x="190909" y="366875"/>
                    </a:lnTo>
                    <a:lnTo>
                      <a:pt x="197795" y="369167"/>
                    </a:lnTo>
                    <a:lnTo>
                      <a:pt x="203064" y="370650"/>
                    </a:lnTo>
                    <a:lnTo>
                      <a:pt x="205692" y="367313"/>
                    </a:lnTo>
                    <a:lnTo>
                      <a:pt x="206377" y="364011"/>
                    </a:lnTo>
                    <a:lnTo>
                      <a:pt x="200016" y="362208"/>
                    </a:lnTo>
                    <a:close/>
                    <a:moveTo>
                      <a:pt x="106669" y="296203"/>
                    </a:moveTo>
                    <a:cubicBezTo>
                      <a:pt x="106859" y="296135"/>
                      <a:pt x="107152" y="296045"/>
                      <a:pt x="107545" y="296023"/>
                    </a:cubicBezTo>
                    <a:cubicBezTo>
                      <a:pt x="107309" y="296057"/>
                      <a:pt x="107017" y="296124"/>
                      <a:pt x="106669" y="2962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it-IT"/>
                </a:defPPr>
                <a:lvl1pPr marL="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72425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4485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1727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8969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6212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3454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06973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79398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t-IT" sz="1620"/>
              </a:p>
            </p:txBody>
          </p:sp>
          <p:sp>
            <p:nvSpPr>
              <p:cNvPr id="91" name="Figura a mano libera: forma 90">
                <a:extLst>
                  <a:ext uri="{FF2B5EF4-FFF2-40B4-BE49-F238E27FC236}">
                    <a16:creationId xmlns:a16="http://schemas.microsoft.com/office/drawing/2014/main" id="{B92E2B41-7EE1-D8E4-072E-B7A11D5569CD}"/>
                  </a:ext>
                </a:extLst>
              </p:cNvPr>
              <p:cNvSpPr/>
              <p:nvPr/>
            </p:nvSpPr>
            <p:spPr>
              <a:xfrm>
                <a:off x="7595923" y="1128497"/>
                <a:ext cx="222081" cy="178472"/>
              </a:xfrm>
              <a:custGeom>
                <a:avLst/>
                <a:gdLst>
                  <a:gd name="csX0" fmla="*/ 217787 w 222081"/>
                  <a:gd name="csY0" fmla="*/ 93559 h 178472"/>
                  <a:gd name="csX1" fmla="*/ 221269 w 222081"/>
                  <a:gd name="csY1" fmla="*/ 84247 h 178472"/>
                  <a:gd name="csX2" fmla="*/ 220775 w 222081"/>
                  <a:gd name="csY2" fmla="*/ 75599 h 178472"/>
                  <a:gd name="csX3" fmla="*/ 219506 w 222081"/>
                  <a:gd name="csY3" fmla="*/ 74577 h 178472"/>
                  <a:gd name="csX4" fmla="*/ 213620 w 222081"/>
                  <a:gd name="csY4" fmla="*/ 69488 h 178472"/>
                  <a:gd name="csX5" fmla="*/ 208004 w 222081"/>
                  <a:gd name="csY5" fmla="*/ 60996 h 178472"/>
                  <a:gd name="csX6" fmla="*/ 204252 w 222081"/>
                  <a:gd name="csY6" fmla="*/ 42956 h 178472"/>
                  <a:gd name="csX7" fmla="*/ 204195 w 222081"/>
                  <a:gd name="csY7" fmla="*/ 32251 h 178472"/>
                  <a:gd name="csX8" fmla="*/ 204746 w 222081"/>
                  <a:gd name="csY8" fmla="*/ 19018 h 178472"/>
                  <a:gd name="csX9" fmla="*/ 205499 w 222081"/>
                  <a:gd name="csY9" fmla="*/ 10403 h 178472"/>
                  <a:gd name="csX10" fmla="*/ 203240 w 222081"/>
                  <a:gd name="csY10" fmla="*/ 0 h 178472"/>
                  <a:gd name="csX11" fmla="*/ 201938 w 222081"/>
                  <a:gd name="csY11" fmla="*/ 8706 h 178472"/>
                  <a:gd name="csX12" fmla="*/ 200254 w 222081"/>
                  <a:gd name="csY12" fmla="*/ 10144 h 178472"/>
                  <a:gd name="csX13" fmla="*/ 198086 w 222081"/>
                  <a:gd name="csY13" fmla="*/ 10650 h 178472"/>
                  <a:gd name="csX14" fmla="*/ 198131 w 222081"/>
                  <a:gd name="csY14" fmla="*/ 10863 h 178472"/>
                  <a:gd name="csX15" fmla="*/ 197457 w 222081"/>
                  <a:gd name="csY15" fmla="*/ 18490 h 178472"/>
                  <a:gd name="csX16" fmla="*/ 197446 w 222081"/>
                  <a:gd name="csY16" fmla="*/ 18738 h 178472"/>
                  <a:gd name="csX17" fmla="*/ 197042 w 222081"/>
                  <a:gd name="csY17" fmla="*/ 30802 h 178472"/>
                  <a:gd name="csX18" fmla="*/ 196964 w 222081"/>
                  <a:gd name="csY18" fmla="*/ 43450 h 178472"/>
                  <a:gd name="csX19" fmla="*/ 196975 w 222081"/>
                  <a:gd name="csY19" fmla="*/ 43776 h 178472"/>
                  <a:gd name="csX20" fmla="*/ 201165 w 222081"/>
                  <a:gd name="csY20" fmla="*/ 64007 h 178472"/>
                  <a:gd name="csX21" fmla="*/ 201625 w 222081"/>
                  <a:gd name="csY21" fmla="*/ 64648 h 178472"/>
                  <a:gd name="csX22" fmla="*/ 206849 w 222081"/>
                  <a:gd name="csY22" fmla="*/ 72263 h 178472"/>
                  <a:gd name="csX23" fmla="*/ 213667 w 222081"/>
                  <a:gd name="csY23" fmla="*/ 79250 h 178472"/>
                  <a:gd name="csX24" fmla="*/ 213891 w 222081"/>
                  <a:gd name="csY24" fmla="*/ 83126 h 178472"/>
                  <a:gd name="csX25" fmla="*/ 209915 w 222081"/>
                  <a:gd name="csY25" fmla="*/ 93787 h 178472"/>
                  <a:gd name="csX26" fmla="*/ 210510 w 222081"/>
                  <a:gd name="csY26" fmla="*/ 95157 h 178472"/>
                  <a:gd name="csX27" fmla="*/ 214768 w 222081"/>
                  <a:gd name="csY27" fmla="*/ 105705 h 178472"/>
                  <a:gd name="csX28" fmla="*/ 213633 w 222081"/>
                  <a:gd name="csY28" fmla="*/ 113164 h 178472"/>
                  <a:gd name="csX29" fmla="*/ 212791 w 222081"/>
                  <a:gd name="csY29" fmla="*/ 115488 h 178472"/>
                  <a:gd name="csX30" fmla="*/ 211858 w 222081"/>
                  <a:gd name="csY30" fmla="*/ 118139 h 178472"/>
                  <a:gd name="csX31" fmla="*/ 206489 w 222081"/>
                  <a:gd name="csY31" fmla="*/ 123115 h 178472"/>
                  <a:gd name="csX32" fmla="*/ 200378 w 222081"/>
                  <a:gd name="csY32" fmla="*/ 124440 h 178472"/>
                  <a:gd name="csX33" fmla="*/ 190550 w 222081"/>
                  <a:gd name="csY33" fmla="*/ 126563 h 178472"/>
                  <a:gd name="csX34" fmla="*/ 184495 w 222081"/>
                  <a:gd name="csY34" fmla="*/ 129866 h 178472"/>
                  <a:gd name="csX35" fmla="*/ 177273 w 222081"/>
                  <a:gd name="csY35" fmla="*/ 133887 h 178472"/>
                  <a:gd name="csX36" fmla="*/ 167163 w 222081"/>
                  <a:gd name="csY36" fmla="*/ 140807 h 178472"/>
                  <a:gd name="csX37" fmla="*/ 164433 w 222081"/>
                  <a:gd name="csY37" fmla="*/ 140684 h 178472"/>
                  <a:gd name="csX38" fmla="*/ 157738 w 222081"/>
                  <a:gd name="csY38" fmla="*/ 140549 h 178472"/>
                  <a:gd name="csX39" fmla="*/ 157052 w 222081"/>
                  <a:gd name="csY39" fmla="*/ 140571 h 178472"/>
                  <a:gd name="csX40" fmla="*/ 142999 w 222081"/>
                  <a:gd name="csY40" fmla="*/ 136842 h 178472"/>
                  <a:gd name="csX41" fmla="*/ 133226 w 222081"/>
                  <a:gd name="csY41" fmla="*/ 129742 h 178472"/>
                  <a:gd name="csX42" fmla="*/ 132260 w 222081"/>
                  <a:gd name="csY42" fmla="*/ 129024 h 178472"/>
                  <a:gd name="csX43" fmla="*/ 122870 w 222081"/>
                  <a:gd name="csY43" fmla="*/ 129024 h 178472"/>
                  <a:gd name="csX44" fmla="*/ 107413 w 222081"/>
                  <a:gd name="csY44" fmla="*/ 131226 h 178472"/>
                  <a:gd name="csX45" fmla="*/ 97696 w 222081"/>
                  <a:gd name="csY45" fmla="*/ 133776 h 178472"/>
                  <a:gd name="csX46" fmla="*/ 89540 w 222081"/>
                  <a:gd name="csY46" fmla="*/ 143526 h 178472"/>
                  <a:gd name="csX47" fmla="*/ 78622 w 222081"/>
                  <a:gd name="csY47" fmla="*/ 150266 h 178472"/>
                  <a:gd name="csX48" fmla="*/ 75679 w 222081"/>
                  <a:gd name="csY48" fmla="*/ 152097 h 178472"/>
                  <a:gd name="csX49" fmla="*/ 73545 w 222081"/>
                  <a:gd name="csY49" fmla="*/ 153479 h 178472"/>
                  <a:gd name="csX50" fmla="*/ 68827 w 222081"/>
                  <a:gd name="csY50" fmla="*/ 153412 h 178472"/>
                  <a:gd name="csX51" fmla="*/ 56830 w 222081"/>
                  <a:gd name="csY51" fmla="*/ 153412 h 178472"/>
                  <a:gd name="csX52" fmla="*/ 47495 w 222081"/>
                  <a:gd name="csY52" fmla="*/ 157006 h 178472"/>
                  <a:gd name="csX53" fmla="*/ 41328 w 222081"/>
                  <a:gd name="csY53" fmla="*/ 160927 h 178472"/>
                  <a:gd name="csX54" fmla="*/ 36834 w 222081"/>
                  <a:gd name="csY54" fmla="*/ 166431 h 178472"/>
                  <a:gd name="csX55" fmla="*/ 35385 w 222081"/>
                  <a:gd name="csY55" fmla="*/ 168453 h 178472"/>
                  <a:gd name="csX56" fmla="*/ 33172 w 222081"/>
                  <a:gd name="csY56" fmla="*/ 168913 h 178472"/>
                  <a:gd name="csX57" fmla="*/ 26668 w 222081"/>
                  <a:gd name="csY57" fmla="*/ 167015 h 178472"/>
                  <a:gd name="csX58" fmla="*/ 23836 w 222081"/>
                  <a:gd name="csY58" fmla="*/ 165689 h 178472"/>
                  <a:gd name="csX59" fmla="*/ 20680 w 222081"/>
                  <a:gd name="csY59" fmla="*/ 164206 h 178472"/>
                  <a:gd name="csX60" fmla="*/ 14850 w 222081"/>
                  <a:gd name="csY60" fmla="*/ 160802 h 178472"/>
                  <a:gd name="csX61" fmla="*/ 12356 w 222081"/>
                  <a:gd name="csY61" fmla="*/ 159353 h 178472"/>
                  <a:gd name="csX62" fmla="*/ 10368 w 222081"/>
                  <a:gd name="csY62" fmla="*/ 161453 h 178472"/>
                  <a:gd name="csX63" fmla="*/ 7224 w 222081"/>
                  <a:gd name="csY63" fmla="*/ 164756 h 178472"/>
                  <a:gd name="csX64" fmla="*/ 4617 w 222081"/>
                  <a:gd name="csY64" fmla="*/ 169699 h 178472"/>
                  <a:gd name="csX65" fmla="*/ 3426 w 222081"/>
                  <a:gd name="csY65" fmla="*/ 172327 h 178472"/>
                  <a:gd name="csX66" fmla="*/ 0 w 222081"/>
                  <a:gd name="csY66" fmla="*/ 176483 h 178472"/>
                  <a:gd name="csX67" fmla="*/ 7324 w 222081"/>
                  <a:gd name="csY67" fmla="*/ 176483 h 178472"/>
                  <a:gd name="csX68" fmla="*/ 7830 w 222081"/>
                  <a:gd name="csY68" fmla="*/ 178473 h 178472"/>
                  <a:gd name="csX69" fmla="*/ 9357 w 222081"/>
                  <a:gd name="csY69" fmla="*/ 176585 h 178472"/>
                  <a:gd name="csX70" fmla="*/ 11289 w 222081"/>
                  <a:gd name="csY70" fmla="*/ 172664 h 178472"/>
                  <a:gd name="csX71" fmla="*/ 12693 w 222081"/>
                  <a:gd name="csY71" fmla="*/ 169609 h 178472"/>
                  <a:gd name="csX72" fmla="*/ 13682 w 222081"/>
                  <a:gd name="csY72" fmla="*/ 168575 h 178472"/>
                  <a:gd name="csX73" fmla="*/ 16917 w 222081"/>
                  <a:gd name="csY73" fmla="*/ 170462 h 178472"/>
                  <a:gd name="csX74" fmla="*/ 20804 w 222081"/>
                  <a:gd name="csY74" fmla="*/ 172326 h 178472"/>
                  <a:gd name="csX75" fmla="*/ 23107 w 222081"/>
                  <a:gd name="csY75" fmla="*/ 173393 h 178472"/>
                  <a:gd name="csX76" fmla="*/ 31947 w 222081"/>
                  <a:gd name="csY76" fmla="*/ 176144 h 178472"/>
                  <a:gd name="csX77" fmla="*/ 32644 w 222081"/>
                  <a:gd name="csY77" fmla="*/ 176335 h 178472"/>
                  <a:gd name="csX78" fmla="*/ 33351 w 222081"/>
                  <a:gd name="csY78" fmla="*/ 176245 h 178472"/>
                  <a:gd name="csX79" fmla="*/ 40316 w 222081"/>
                  <a:gd name="csY79" fmla="*/ 173920 h 178472"/>
                  <a:gd name="csX80" fmla="*/ 42787 w 222081"/>
                  <a:gd name="csY80" fmla="*/ 170641 h 178472"/>
                  <a:gd name="csX81" fmla="*/ 45595 w 222081"/>
                  <a:gd name="csY81" fmla="*/ 166855 h 178472"/>
                  <a:gd name="csX82" fmla="*/ 50751 w 222081"/>
                  <a:gd name="csY82" fmla="*/ 163541 h 178472"/>
                  <a:gd name="csX83" fmla="*/ 57312 w 222081"/>
                  <a:gd name="csY83" fmla="*/ 160711 h 178472"/>
                  <a:gd name="csX84" fmla="*/ 68646 w 222081"/>
                  <a:gd name="csY84" fmla="*/ 160711 h 178472"/>
                  <a:gd name="csX85" fmla="*/ 75195 w 222081"/>
                  <a:gd name="csY85" fmla="*/ 160643 h 178472"/>
                  <a:gd name="csX86" fmla="*/ 79722 w 222081"/>
                  <a:gd name="csY86" fmla="*/ 158183 h 178472"/>
                  <a:gd name="csX87" fmla="*/ 81890 w 222081"/>
                  <a:gd name="csY87" fmla="*/ 156790 h 178472"/>
                  <a:gd name="csX88" fmla="*/ 93920 w 222081"/>
                  <a:gd name="csY88" fmla="*/ 149398 h 178472"/>
                  <a:gd name="csX89" fmla="*/ 94404 w 222081"/>
                  <a:gd name="csY89" fmla="*/ 149095 h 178472"/>
                  <a:gd name="csX90" fmla="*/ 101806 w 222081"/>
                  <a:gd name="csY90" fmla="*/ 140232 h 178472"/>
                  <a:gd name="csX91" fmla="*/ 108670 w 222081"/>
                  <a:gd name="csY91" fmla="*/ 138412 h 178472"/>
                  <a:gd name="csX92" fmla="*/ 123127 w 222081"/>
                  <a:gd name="csY92" fmla="*/ 136322 h 178472"/>
                  <a:gd name="csX93" fmla="*/ 129845 w 222081"/>
                  <a:gd name="csY93" fmla="*/ 136322 h 178472"/>
                  <a:gd name="csX94" fmla="*/ 139764 w 222081"/>
                  <a:gd name="csY94" fmla="*/ 143399 h 178472"/>
                  <a:gd name="csX95" fmla="*/ 156805 w 222081"/>
                  <a:gd name="csY95" fmla="*/ 147870 h 178472"/>
                  <a:gd name="csX96" fmla="*/ 157973 w 222081"/>
                  <a:gd name="csY96" fmla="*/ 147835 h 178472"/>
                  <a:gd name="csX97" fmla="*/ 162758 w 222081"/>
                  <a:gd name="csY97" fmla="*/ 147791 h 178472"/>
                  <a:gd name="csX98" fmla="*/ 162815 w 222081"/>
                  <a:gd name="csY98" fmla="*/ 147802 h 178472"/>
                  <a:gd name="csX99" fmla="*/ 168364 w 222081"/>
                  <a:gd name="csY99" fmla="*/ 148117 h 178472"/>
                  <a:gd name="csX100" fmla="*/ 169577 w 222081"/>
                  <a:gd name="csY100" fmla="*/ 148117 h 178472"/>
                  <a:gd name="csX101" fmla="*/ 170554 w 222081"/>
                  <a:gd name="csY101" fmla="*/ 147387 h 178472"/>
                  <a:gd name="csX102" fmla="*/ 180147 w 222081"/>
                  <a:gd name="csY102" fmla="*/ 140591 h 178472"/>
                  <a:gd name="csX103" fmla="*/ 188122 w 222081"/>
                  <a:gd name="csY103" fmla="*/ 136199 h 178472"/>
                  <a:gd name="csX104" fmla="*/ 193020 w 222081"/>
                  <a:gd name="csY104" fmla="*/ 133436 h 178472"/>
                  <a:gd name="csX105" fmla="*/ 200378 w 222081"/>
                  <a:gd name="csY105" fmla="*/ 131740 h 178472"/>
                  <a:gd name="csX106" fmla="*/ 209230 w 222081"/>
                  <a:gd name="csY106" fmla="*/ 129943 h 178472"/>
                  <a:gd name="csX107" fmla="*/ 210152 w 222081"/>
                  <a:gd name="csY107" fmla="*/ 129707 h 178472"/>
                  <a:gd name="csX108" fmla="*/ 210837 w 222081"/>
                  <a:gd name="csY108" fmla="*/ 129045 h 178472"/>
                  <a:gd name="csX109" fmla="*/ 216690 w 222081"/>
                  <a:gd name="csY109" fmla="*/ 123607 h 178472"/>
                  <a:gd name="csX110" fmla="*/ 219734 w 222081"/>
                  <a:gd name="csY110" fmla="*/ 117767 h 178472"/>
                  <a:gd name="csX111" fmla="*/ 220251 w 222081"/>
                  <a:gd name="csY111" fmla="*/ 116250 h 178472"/>
                  <a:gd name="csX112" fmla="*/ 222082 w 222081"/>
                  <a:gd name="csY112" fmla="*/ 105467 h 178472"/>
                  <a:gd name="csX113" fmla="*/ 217787 w 222081"/>
                  <a:gd name="csY113" fmla="*/ 93559 h 17847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</a:cxnLst>
                <a:rect l="l" t="t" r="r" b="b"/>
                <a:pathLst>
                  <a:path w="222081" h="178472">
                    <a:moveTo>
                      <a:pt x="217787" y="93559"/>
                    </a:moveTo>
                    <a:lnTo>
                      <a:pt x="221269" y="84247"/>
                    </a:lnTo>
                    <a:lnTo>
                      <a:pt x="220775" y="75599"/>
                    </a:lnTo>
                    <a:lnTo>
                      <a:pt x="219506" y="74577"/>
                    </a:lnTo>
                    <a:cubicBezTo>
                      <a:pt x="217225" y="72756"/>
                      <a:pt x="214484" y="70397"/>
                      <a:pt x="213620" y="69488"/>
                    </a:cubicBezTo>
                    <a:cubicBezTo>
                      <a:pt x="213114" y="68376"/>
                      <a:pt x="211767" y="66231"/>
                      <a:pt x="208004" y="60996"/>
                    </a:cubicBezTo>
                    <a:lnTo>
                      <a:pt x="204252" y="42956"/>
                    </a:lnTo>
                    <a:cubicBezTo>
                      <a:pt x="204162" y="38519"/>
                      <a:pt x="204117" y="33352"/>
                      <a:pt x="204195" y="32251"/>
                    </a:cubicBezTo>
                    <a:cubicBezTo>
                      <a:pt x="204364" y="31363"/>
                      <a:pt x="204544" y="28893"/>
                      <a:pt x="204746" y="19018"/>
                    </a:cubicBezTo>
                    <a:lnTo>
                      <a:pt x="205499" y="10403"/>
                    </a:lnTo>
                    <a:lnTo>
                      <a:pt x="203240" y="0"/>
                    </a:lnTo>
                    <a:cubicBezTo>
                      <a:pt x="203139" y="1640"/>
                      <a:pt x="202488" y="8043"/>
                      <a:pt x="201938" y="8706"/>
                    </a:cubicBezTo>
                    <a:cubicBezTo>
                      <a:pt x="201331" y="9425"/>
                      <a:pt x="200254" y="10144"/>
                      <a:pt x="200254" y="10144"/>
                    </a:cubicBezTo>
                    <a:cubicBezTo>
                      <a:pt x="200254" y="10144"/>
                      <a:pt x="199209" y="10403"/>
                      <a:pt x="198086" y="10650"/>
                    </a:cubicBezTo>
                    <a:lnTo>
                      <a:pt x="198131" y="10863"/>
                    </a:lnTo>
                    <a:lnTo>
                      <a:pt x="197457" y="18490"/>
                    </a:lnTo>
                    <a:lnTo>
                      <a:pt x="197446" y="18738"/>
                    </a:lnTo>
                    <a:cubicBezTo>
                      <a:pt x="197345" y="23815"/>
                      <a:pt x="197166" y="29600"/>
                      <a:pt x="197042" y="30802"/>
                    </a:cubicBezTo>
                    <a:cubicBezTo>
                      <a:pt x="196874" y="31600"/>
                      <a:pt x="196750" y="33700"/>
                      <a:pt x="196964" y="43450"/>
                    </a:cubicBezTo>
                    <a:lnTo>
                      <a:pt x="196975" y="43776"/>
                    </a:lnTo>
                    <a:lnTo>
                      <a:pt x="201165" y="64007"/>
                    </a:lnTo>
                    <a:lnTo>
                      <a:pt x="201625" y="64648"/>
                    </a:lnTo>
                    <a:cubicBezTo>
                      <a:pt x="203715" y="67534"/>
                      <a:pt x="206187" y="71095"/>
                      <a:pt x="206849" y="72263"/>
                    </a:cubicBezTo>
                    <a:cubicBezTo>
                      <a:pt x="207130" y="73319"/>
                      <a:pt x="208084" y="74689"/>
                      <a:pt x="213667" y="79250"/>
                    </a:cubicBezTo>
                    <a:lnTo>
                      <a:pt x="213891" y="83126"/>
                    </a:lnTo>
                    <a:lnTo>
                      <a:pt x="209915" y="93787"/>
                    </a:lnTo>
                    <a:lnTo>
                      <a:pt x="210510" y="95157"/>
                    </a:lnTo>
                    <a:cubicBezTo>
                      <a:pt x="212318" y="99234"/>
                      <a:pt x="214386" y="104278"/>
                      <a:pt x="214768" y="105705"/>
                    </a:cubicBezTo>
                    <a:cubicBezTo>
                      <a:pt x="214679" y="107187"/>
                      <a:pt x="213982" y="111996"/>
                      <a:pt x="213633" y="113164"/>
                    </a:cubicBezTo>
                    <a:cubicBezTo>
                      <a:pt x="213386" y="113691"/>
                      <a:pt x="213162" y="114388"/>
                      <a:pt x="212791" y="115488"/>
                    </a:cubicBezTo>
                    <a:cubicBezTo>
                      <a:pt x="212555" y="116218"/>
                      <a:pt x="212129" y="117500"/>
                      <a:pt x="211858" y="118139"/>
                    </a:cubicBezTo>
                    <a:cubicBezTo>
                      <a:pt x="211140" y="118746"/>
                      <a:pt x="209668" y="120072"/>
                      <a:pt x="206489" y="123115"/>
                    </a:cubicBezTo>
                    <a:cubicBezTo>
                      <a:pt x="203905" y="123755"/>
                      <a:pt x="201041" y="124406"/>
                      <a:pt x="200378" y="124440"/>
                    </a:cubicBezTo>
                    <a:cubicBezTo>
                      <a:pt x="198098" y="124440"/>
                      <a:pt x="190875" y="126452"/>
                      <a:pt x="190550" y="126563"/>
                    </a:cubicBezTo>
                    <a:cubicBezTo>
                      <a:pt x="189977" y="126754"/>
                      <a:pt x="189516" y="126990"/>
                      <a:pt x="184495" y="129866"/>
                    </a:cubicBezTo>
                    <a:cubicBezTo>
                      <a:pt x="181923" y="131326"/>
                      <a:pt x="178036" y="133551"/>
                      <a:pt x="177273" y="133887"/>
                    </a:cubicBezTo>
                    <a:cubicBezTo>
                      <a:pt x="175621" y="134596"/>
                      <a:pt x="170589" y="138246"/>
                      <a:pt x="167163" y="140807"/>
                    </a:cubicBezTo>
                    <a:cubicBezTo>
                      <a:pt x="165882" y="140785"/>
                      <a:pt x="164714" y="140729"/>
                      <a:pt x="164433" y="140684"/>
                    </a:cubicBezTo>
                    <a:cubicBezTo>
                      <a:pt x="163467" y="140447"/>
                      <a:pt x="161972" y="140413"/>
                      <a:pt x="157738" y="140549"/>
                    </a:cubicBezTo>
                    <a:cubicBezTo>
                      <a:pt x="157469" y="140560"/>
                      <a:pt x="157232" y="140560"/>
                      <a:pt x="157052" y="140571"/>
                    </a:cubicBezTo>
                    <a:cubicBezTo>
                      <a:pt x="155030" y="140167"/>
                      <a:pt x="144842" y="137459"/>
                      <a:pt x="142999" y="136842"/>
                    </a:cubicBezTo>
                    <a:cubicBezTo>
                      <a:pt x="141876" y="136111"/>
                      <a:pt x="137271" y="132753"/>
                      <a:pt x="133226" y="129742"/>
                    </a:cubicBezTo>
                    <a:lnTo>
                      <a:pt x="132260" y="129024"/>
                    </a:lnTo>
                    <a:lnTo>
                      <a:pt x="122870" y="129024"/>
                    </a:lnTo>
                    <a:lnTo>
                      <a:pt x="107413" y="131226"/>
                    </a:lnTo>
                    <a:lnTo>
                      <a:pt x="97696" y="133776"/>
                    </a:lnTo>
                    <a:lnTo>
                      <a:pt x="89540" y="143526"/>
                    </a:lnTo>
                    <a:cubicBezTo>
                      <a:pt x="84688" y="146581"/>
                      <a:pt x="79397" y="149873"/>
                      <a:pt x="78622" y="150266"/>
                    </a:cubicBezTo>
                    <a:cubicBezTo>
                      <a:pt x="77880" y="150648"/>
                      <a:pt x="76858" y="151321"/>
                      <a:pt x="75679" y="152097"/>
                    </a:cubicBezTo>
                    <a:cubicBezTo>
                      <a:pt x="75061" y="152513"/>
                      <a:pt x="74095" y="153154"/>
                      <a:pt x="73545" y="153479"/>
                    </a:cubicBezTo>
                    <a:cubicBezTo>
                      <a:pt x="72601" y="153501"/>
                      <a:pt x="70523" y="153468"/>
                      <a:pt x="68827" y="153412"/>
                    </a:cubicBezTo>
                    <a:lnTo>
                      <a:pt x="56830" y="153412"/>
                    </a:lnTo>
                    <a:cubicBezTo>
                      <a:pt x="56808" y="153412"/>
                      <a:pt x="54168" y="153681"/>
                      <a:pt x="47495" y="157006"/>
                    </a:cubicBezTo>
                    <a:cubicBezTo>
                      <a:pt x="46473" y="157523"/>
                      <a:pt x="41373" y="160893"/>
                      <a:pt x="41328" y="160927"/>
                    </a:cubicBezTo>
                    <a:cubicBezTo>
                      <a:pt x="40339" y="161589"/>
                      <a:pt x="39429" y="162758"/>
                      <a:pt x="36834" y="166431"/>
                    </a:cubicBezTo>
                    <a:cubicBezTo>
                      <a:pt x="36351" y="167116"/>
                      <a:pt x="35734" y="167980"/>
                      <a:pt x="35385" y="168453"/>
                    </a:cubicBezTo>
                    <a:cubicBezTo>
                      <a:pt x="34879" y="168600"/>
                      <a:pt x="34014" y="168779"/>
                      <a:pt x="33172" y="168913"/>
                    </a:cubicBezTo>
                    <a:cubicBezTo>
                      <a:pt x="30464" y="168160"/>
                      <a:pt x="27510" y="167307"/>
                      <a:pt x="26668" y="167015"/>
                    </a:cubicBezTo>
                    <a:cubicBezTo>
                      <a:pt x="26230" y="166778"/>
                      <a:pt x="25477" y="166442"/>
                      <a:pt x="23836" y="165689"/>
                    </a:cubicBezTo>
                    <a:cubicBezTo>
                      <a:pt x="22792" y="165206"/>
                      <a:pt x="21028" y="164397"/>
                      <a:pt x="20680" y="164206"/>
                    </a:cubicBezTo>
                    <a:cubicBezTo>
                      <a:pt x="19871" y="163712"/>
                      <a:pt x="14850" y="160802"/>
                      <a:pt x="14850" y="160802"/>
                    </a:cubicBezTo>
                    <a:lnTo>
                      <a:pt x="12356" y="159353"/>
                    </a:lnTo>
                    <a:lnTo>
                      <a:pt x="10368" y="161453"/>
                    </a:lnTo>
                    <a:cubicBezTo>
                      <a:pt x="10368" y="161453"/>
                      <a:pt x="7695" y="164284"/>
                      <a:pt x="7224" y="164756"/>
                    </a:cubicBezTo>
                    <a:cubicBezTo>
                      <a:pt x="6549" y="165431"/>
                      <a:pt x="6179" y="166182"/>
                      <a:pt x="4617" y="169699"/>
                    </a:cubicBezTo>
                    <a:cubicBezTo>
                      <a:pt x="4235" y="170574"/>
                      <a:pt x="3663" y="171867"/>
                      <a:pt x="3426" y="172327"/>
                    </a:cubicBezTo>
                    <a:cubicBezTo>
                      <a:pt x="2999" y="172867"/>
                      <a:pt x="1607" y="174541"/>
                      <a:pt x="0" y="176483"/>
                    </a:cubicBezTo>
                    <a:lnTo>
                      <a:pt x="7324" y="176483"/>
                    </a:lnTo>
                    <a:lnTo>
                      <a:pt x="7830" y="178473"/>
                    </a:lnTo>
                    <a:cubicBezTo>
                      <a:pt x="8604" y="177529"/>
                      <a:pt x="9188" y="176799"/>
                      <a:pt x="9357" y="176585"/>
                    </a:cubicBezTo>
                    <a:cubicBezTo>
                      <a:pt x="9784" y="176012"/>
                      <a:pt x="10132" y="175293"/>
                      <a:pt x="11289" y="172664"/>
                    </a:cubicBezTo>
                    <a:cubicBezTo>
                      <a:pt x="11716" y="171720"/>
                      <a:pt x="12378" y="170216"/>
                      <a:pt x="12693" y="169609"/>
                    </a:cubicBezTo>
                    <a:cubicBezTo>
                      <a:pt x="12951" y="169338"/>
                      <a:pt x="13299" y="168968"/>
                      <a:pt x="13682" y="168575"/>
                    </a:cubicBezTo>
                    <a:cubicBezTo>
                      <a:pt x="15030" y="169361"/>
                      <a:pt x="16513" y="170216"/>
                      <a:pt x="16917" y="170462"/>
                    </a:cubicBezTo>
                    <a:cubicBezTo>
                      <a:pt x="17457" y="170788"/>
                      <a:pt x="18513" y="171282"/>
                      <a:pt x="20804" y="172326"/>
                    </a:cubicBezTo>
                    <a:cubicBezTo>
                      <a:pt x="21624" y="172697"/>
                      <a:pt x="22714" y="173203"/>
                      <a:pt x="23107" y="173393"/>
                    </a:cubicBezTo>
                    <a:cubicBezTo>
                      <a:pt x="23691" y="173774"/>
                      <a:pt x="24836" y="174180"/>
                      <a:pt x="31947" y="176144"/>
                    </a:cubicBezTo>
                    <a:lnTo>
                      <a:pt x="32644" y="176335"/>
                    </a:lnTo>
                    <a:lnTo>
                      <a:pt x="33351" y="176245"/>
                    </a:lnTo>
                    <a:cubicBezTo>
                      <a:pt x="38620" y="175617"/>
                      <a:pt x="39855" y="174392"/>
                      <a:pt x="40316" y="173920"/>
                    </a:cubicBezTo>
                    <a:cubicBezTo>
                      <a:pt x="40810" y="173426"/>
                      <a:pt x="41383" y="172629"/>
                      <a:pt x="42787" y="170641"/>
                    </a:cubicBezTo>
                    <a:cubicBezTo>
                      <a:pt x="43584" y="169517"/>
                      <a:pt x="45022" y="167484"/>
                      <a:pt x="45595" y="166855"/>
                    </a:cubicBezTo>
                    <a:cubicBezTo>
                      <a:pt x="47090" y="165854"/>
                      <a:pt x="50246" y="163810"/>
                      <a:pt x="50751" y="163541"/>
                    </a:cubicBezTo>
                    <a:cubicBezTo>
                      <a:pt x="51493" y="163170"/>
                      <a:pt x="55907" y="161215"/>
                      <a:pt x="57312" y="160711"/>
                    </a:cubicBezTo>
                    <a:lnTo>
                      <a:pt x="68646" y="160711"/>
                    </a:lnTo>
                    <a:cubicBezTo>
                      <a:pt x="73993" y="160878"/>
                      <a:pt x="74869" y="160711"/>
                      <a:pt x="75195" y="160643"/>
                    </a:cubicBezTo>
                    <a:cubicBezTo>
                      <a:pt x="76262" y="160430"/>
                      <a:pt x="77228" y="159834"/>
                      <a:pt x="79722" y="158183"/>
                    </a:cubicBezTo>
                    <a:cubicBezTo>
                      <a:pt x="80440" y="157699"/>
                      <a:pt x="81541" y="156970"/>
                      <a:pt x="81890" y="156790"/>
                    </a:cubicBezTo>
                    <a:cubicBezTo>
                      <a:pt x="83226" y="156127"/>
                      <a:pt x="91438" y="150960"/>
                      <a:pt x="93920" y="149398"/>
                    </a:cubicBezTo>
                    <a:lnTo>
                      <a:pt x="94404" y="149095"/>
                    </a:lnTo>
                    <a:lnTo>
                      <a:pt x="101806" y="140232"/>
                    </a:lnTo>
                    <a:lnTo>
                      <a:pt x="108670" y="138412"/>
                    </a:lnTo>
                    <a:lnTo>
                      <a:pt x="123127" y="136322"/>
                    </a:lnTo>
                    <a:lnTo>
                      <a:pt x="129845" y="136322"/>
                    </a:lnTo>
                    <a:cubicBezTo>
                      <a:pt x="138584" y="142804"/>
                      <a:pt x="139472" y="143242"/>
                      <a:pt x="139764" y="143399"/>
                    </a:cubicBezTo>
                    <a:cubicBezTo>
                      <a:pt x="140943" y="143983"/>
                      <a:pt x="155322" y="147870"/>
                      <a:pt x="156805" y="147870"/>
                    </a:cubicBezTo>
                    <a:cubicBezTo>
                      <a:pt x="156985" y="147870"/>
                      <a:pt x="157412" y="147859"/>
                      <a:pt x="157973" y="147835"/>
                    </a:cubicBezTo>
                    <a:cubicBezTo>
                      <a:pt x="158950" y="147802"/>
                      <a:pt x="161860" y="147712"/>
                      <a:pt x="162758" y="147791"/>
                    </a:cubicBezTo>
                    <a:cubicBezTo>
                      <a:pt x="162780" y="147802"/>
                      <a:pt x="162792" y="147802"/>
                      <a:pt x="162815" y="147802"/>
                    </a:cubicBezTo>
                    <a:cubicBezTo>
                      <a:pt x="164028" y="148061"/>
                      <a:pt x="166477" y="148117"/>
                      <a:pt x="168364" y="148117"/>
                    </a:cubicBezTo>
                    <a:lnTo>
                      <a:pt x="169577" y="148117"/>
                    </a:lnTo>
                    <a:lnTo>
                      <a:pt x="170554" y="147387"/>
                    </a:lnTo>
                    <a:cubicBezTo>
                      <a:pt x="174395" y="144501"/>
                      <a:pt x="179181" y="141074"/>
                      <a:pt x="180147" y="140591"/>
                    </a:cubicBezTo>
                    <a:cubicBezTo>
                      <a:pt x="181180" y="140153"/>
                      <a:pt x="183843" y="138636"/>
                      <a:pt x="188122" y="136199"/>
                    </a:cubicBezTo>
                    <a:cubicBezTo>
                      <a:pt x="189998" y="135120"/>
                      <a:pt x="192313" y="133794"/>
                      <a:pt x="193020" y="133436"/>
                    </a:cubicBezTo>
                    <a:cubicBezTo>
                      <a:pt x="194368" y="133043"/>
                      <a:pt x="199378" y="131808"/>
                      <a:pt x="200378" y="131740"/>
                    </a:cubicBezTo>
                    <a:cubicBezTo>
                      <a:pt x="201951" y="131740"/>
                      <a:pt x="206062" y="130763"/>
                      <a:pt x="209230" y="129943"/>
                    </a:cubicBezTo>
                    <a:lnTo>
                      <a:pt x="210152" y="129707"/>
                    </a:lnTo>
                    <a:lnTo>
                      <a:pt x="210837" y="129045"/>
                    </a:lnTo>
                    <a:cubicBezTo>
                      <a:pt x="213196" y="126798"/>
                      <a:pt x="216072" y="124102"/>
                      <a:pt x="216690" y="123607"/>
                    </a:cubicBezTo>
                    <a:cubicBezTo>
                      <a:pt x="218072" y="122641"/>
                      <a:pt x="218667" y="121012"/>
                      <a:pt x="219734" y="117767"/>
                    </a:cubicBezTo>
                    <a:cubicBezTo>
                      <a:pt x="219914" y="117205"/>
                      <a:pt x="220172" y="116419"/>
                      <a:pt x="220251" y="116250"/>
                    </a:cubicBezTo>
                    <a:cubicBezTo>
                      <a:pt x="221183" y="114375"/>
                      <a:pt x="222082" y="106747"/>
                      <a:pt x="222082" y="105467"/>
                    </a:cubicBezTo>
                    <a:cubicBezTo>
                      <a:pt x="222079" y="104781"/>
                      <a:pt x="222079" y="103377"/>
                      <a:pt x="217787" y="935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>
                <a:defPPr>
                  <a:defRPr lang="it-IT"/>
                </a:defPPr>
                <a:lvl1pPr marL="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72425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44850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1727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8969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62124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34549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06973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779398" algn="l" defTabSz="944850" rtl="0" eaLnBrk="1" latinLnBrk="0" hangingPunct="1">
                  <a:defRPr sz="18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it-IT" sz="1620"/>
              </a:p>
            </p:txBody>
          </p:sp>
        </p:grpSp>
      </p:grpSp>
      <p:pic>
        <p:nvPicPr>
          <p:cNvPr id="73" name="Immagine 72">
            <a:extLst>
              <a:ext uri="{FF2B5EF4-FFF2-40B4-BE49-F238E27FC236}">
                <a16:creationId xmlns:a16="http://schemas.microsoft.com/office/drawing/2014/main" id="{E4852D1A-E602-99B3-DC05-E29657FA62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467" y="1533512"/>
            <a:ext cx="3730494" cy="4151346"/>
          </a:xfrm>
          <a:prstGeom prst="rect">
            <a:avLst/>
          </a:prstGeom>
        </p:spPr>
      </p:pic>
      <p:sp>
        <p:nvSpPr>
          <p:cNvPr id="104" name="TextBox 152">
            <a:extLst>
              <a:ext uri="{FF2B5EF4-FFF2-40B4-BE49-F238E27FC236}">
                <a16:creationId xmlns:a16="http://schemas.microsoft.com/office/drawing/2014/main" id="{F11DD1BE-0D1C-4CCD-94CA-FB7E88FE632F}"/>
              </a:ext>
            </a:extLst>
          </p:cNvPr>
          <p:cNvSpPr txBox="1"/>
          <p:nvPr/>
        </p:nvSpPr>
        <p:spPr>
          <a:xfrm>
            <a:off x="9685718" y="1424438"/>
            <a:ext cx="2962858" cy="1417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20" b="1" dirty="0">
                <a:solidFill>
                  <a:schemeClr val="bg1"/>
                </a:solidFill>
                <a:latin typeface="+mj-lt"/>
              </a:rPr>
              <a:t>2026</a:t>
            </a:r>
          </a:p>
          <a:p>
            <a:pPr marL="291823" indent="-127284">
              <a:buFont typeface="Arial" panose="020B0604020202020204" pitchFamily="34" charset="0"/>
              <a:buChar char="•"/>
            </a:pPr>
            <a:r>
              <a:rPr lang="it-IT" sz="1440" dirty="0">
                <a:solidFill>
                  <a:schemeClr val="bg1"/>
                </a:solidFill>
              </a:rPr>
              <a:t>cavo FO su 2.000 Km</a:t>
            </a:r>
          </a:p>
          <a:p>
            <a:pPr marL="291823" indent="-127284">
              <a:spcBef>
                <a:spcPts val="392"/>
              </a:spcBef>
              <a:buFont typeface="Arial" panose="020B0604020202020204" pitchFamily="34" charset="0"/>
              <a:buChar char="•"/>
            </a:pPr>
            <a:r>
              <a:rPr lang="it-IT" sz="1440" dirty="0">
                <a:solidFill>
                  <a:schemeClr val="bg1"/>
                </a:solidFill>
              </a:rPr>
              <a:t>integrazione con POP/MAN</a:t>
            </a:r>
          </a:p>
          <a:p>
            <a:pPr marL="291823"/>
            <a:r>
              <a:rPr lang="it-IT" sz="1440" dirty="0">
                <a:solidFill>
                  <a:schemeClr val="bg1"/>
                </a:solidFill>
              </a:rPr>
              <a:t>(+ nuovi shelters di rigenerazione) </a:t>
            </a:r>
          </a:p>
        </p:txBody>
      </p:sp>
      <p:cxnSp>
        <p:nvCxnSpPr>
          <p:cNvPr id="105" name="Connettore diritto 104">
            <a:extLst>
              <a:ext uri="{FF2B5EF4-FFF2-40B4-BE49-F238E27FC236}">
                <a16:creationId xmlns:a16="http://schemas.microsoft.com/office/drawing/2014/main" id="{8E97EC23-E5FD-250E-2759-89D4ECBF038B}"/>
              </a:ext>
            </a:extLst>
          </p:cNvPr>
          <p:cNvCxnSpPr>
            <a:cxnSpLocks/>
          </p:cNvCxnSpPr>
          <p:nvPr/>
        </p:nvCxnSpPr>
        <p:spPr>
          <a:xfrm>
            <a:off x="9736341" y="1821548"/>
            <a:ext cx="1086290" cy="0"/>
          </a:xfrm>
          <a:prstGeom prst="line">
            <a:avLst/>
          </a:prstGeom>
          <a:ln w="44450" cap="rnd">
            <a:solidFill>
              <a:srgbClr val="55E06E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TextBox 152">
            <a:extLst>
              <a:ext uri="{FF2B5EF4-FFF2-40B4-BE49-F238E27FC236}">
                <a16:creationId xmlns:a16="http://schemas.microsoft.com/office/drawing/2014/main" id="{AF645E2A-E46B-A031-62A3-89D2E680622D}"/>
              </a:ext>
            </a:extLst>
          </p:cNvPr>
          <p:cNvSpPr txBox="1"/>
          <p:nvPr/>
        </p:nvSpPr>
        <p:spPr>
          <a:xfrm>
            <a:off x="3267042" y="1846738"/>
            <a:ext cx="27842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20" b="1" dirty="0">
                <a:solidFill>
                  <a:schemeClr val="bg1"/>
                </a:solidFill>
                <a:latin typeface="+mj-lt"/>
              </a:rPr>
              <a:t>4Q 2026</a:t>
            </a:r>
          </a:p>
          <a:p>
            <a:pPr marL="164539"/>
            <a:r>
              <a:rPr lang="it-IT" sz="1440" dirty="0">
                <a:solidFill>
                  <a:schemeClr val="bg1"/>
                </a:solidFill>
              </a:rPr>
              <a:t>Accensione Fibre sottomarine MZ-GE e RM-GE</a:t>
            </a:r>
          </a:p>
        </p:txBody>
      </p:sp>
    </p:spTree>
    <p:extLst>
      <p:ext uri="{BB962C8B-B14F-4D97-AF65-F5344CB8AC3E}">
        <p14:creationId xmlns:p14="http://schemas.microsoft.com/office/powerpoint/2010/main" val="26446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01E22BA0-2106-17E8-0512-FC7507A3EA7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 dirty="0">
                <a:solidFill>
                  <a:prstClr val="white"/>
                </a:solidFill>
              </a:rPr>
              <a:t>Edge Data Center </a:t>
            </a:r>
          </a:p>
          <a:p>
            <a:pPr>
              <a:tabLst>
                <a:tab pos="2152650" algn="l"/>
              </a:tabLst>
            </a:pPr>
            <a:r>
              <a:rPr lang="it-IT" sz="20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(Avanzamento)</a:t>
            </a:r>
            <a:endParaRPr lang="it-IT" sz="3200" dirty="0"/>
          </a:p>
        </p:txBody>
      </p: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B17848D0-9EC0-A269-3813-EBD771E0E0B4}"/>
              </a:ext>
            </a:extLst>
          </p:cNvPr>
          <p:cNvGrpSpPr/>
          <p:nvPr/>
        </p:nvGrpSpPr>
        <p:grpSpPr>
          <a:xfrm>
            <a:off x="425748" y="1152694"/>
            <a:ext cx="7196326" cy="4897910"/>
            <a:chOff x="177905" y="1022554"/>
            <a:chExt cx="4324340" cy="2725317"/>
          </a:xfrm>
        </p:grpSpPr>
        <p:cxnSp>
          <p:nvCxnSpPr>
            <p:cNvPr id="68" name="Connettore diritto 67">
              <a:extLst>
                <a:ext uri="{FF2B5EF4-FFF2-40B4-BE49-F238E27FC236}">
                  <a16:creationId xmlns:a16="http://schemas.microsoft.com/office/drawing/2014/main" id="{AB756678-A802-42B1-E404-6A87A9707E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7905" y="1022554"/>
              <a:ext cx="0" cy="1362658"/>
            </a:xfrm>
            <a:prstGeom prst="line">
              <a:avLst/>
            </a:prstGeom>
            <a:ln cap="rnd">
              <a:solidFill>
                <a:schemeClr val="bg1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ttore diritto 68">
              <a:extLst>
                <a:ext uri="{FF2B5EF4-FFF2-40B4-BE49-F238E27FC236}">
                  <a16:creationId xmlns:a16="http://schemas.microsoft.com/office/drawing/2014/main" id="{9DDC7E60-FA53-7B74-CBF3-4EDD007F7B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02245" y="2385213"/>
              <a:ext cx="0" cy="1362658"/>
            </a:xfrm>
            <a:prstGeom prst="line">
              <a:avLst/>
            </a:prstGeom>
            <a:ln cap="rnd">
              <a:solidFill>
                <a:schemeClr val="bg1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ttore diritto 69">
              <a:extLst>
                <a:ext uri="{FF2B5EF4-FFF2-40B4-BE49-F238E27FC236}">
                  <a16:creationId xmlns:a16="http://schemas.microsoft.com/office/drawing/2014/main" id="{D5D74559-E438-663C-92B6-C4E17847367A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3820916" y="3066541"/>
              <a:ext cx="0" cy="1362658"/>
            </a:xfrm>
            <a:prstGeom prst="line">
              <a:avLst/>
            </a:prstGeom>
            <a:ln cap="rnd">
              <a:solidFill>
                <a:schemeClr val="bg1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diritto 70">
              <a:extLst>
                <a:ext uri="{FF2B5EF4-FFF2-40B4-BE49-F238E27FC236}">
                  <a16:creationId xmlns:a16="http://schemas.microsoft.com/office/drawing/2014/main" id="{075EB4CF-FDE4-D0ED-797B-B4E87E136568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59234" y="341226"/>
              <a:ext cx="0" cy="1362658"/>
            </a:xfrm>
            <a:prstGeom prst="line">
              <a:avLst/>
            </a:prstGeom>
            <a:ln cap="rnd">
              <a:solidFill>
                <a:schemeClr val="bg1"/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Immagine 38">
            <a:extLst>
              <a:ext uri="{FF2B5EF4-FFF2-40B4-BE49-F238E27FC236}">
                <a16:creationId xmlns:a16="http://schemas.microsoft.com/office/drawing/2014/main" id="{97AEE738-A67C-781D-8B3D-AC6081598B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5594" y="3315512"/>
            <a:ext cx="3115886" cy="2740826"/>
          </a:xfrm>
          <a:prstGeom prst="rect">
            <a:avLst/>
          </a:prstGeom>
        </p:spPr>
      </p:pic>
      <p:grpSp>
        <p:nvGrpSpPr>
          <p:cNvPr id="50" name="Elemento grafico 128">
            <a:extLst>
              <a:ext uri="{FF2B5EF4-FFF2-40B4-BE49-F238E27FC236}">
                <a16:creationId xmlns:a16="http://schemas.microsoft.com/office/drawing/2014/main" id="{CD3F3934-599F-20A8-C27E-E95294B42B7F}"/>
              </a:ext>
            </a:extLst>
          </p:cNvPr>
          <p:cNvGrpSpPr/>
          <p:nvPr/>
        </p:nvGrpSpPr>
        <p:grpSpPr>
          <a:xfrm>
            <a:off x="8138151" y="1152694"/>
            <a:ext cx="3831869" cy="4269062"/>
            <a:chOff x="7480092" y="704736"/>
            <a:chExt cx="3040484" cy="3601989"/>
          </a:xfrm>
          <a:solidFill>
            <a:srgbClr val="4C4C4C"/>
          </a:solidFill>
        </p:grpSpPr>
        <p:sp>
          <p:nvSpPr>
            <p:cNvPr id="52" name="Figura a mano libera: forma 51">
              <a:extLst>
                <a:ext uri="{FF2B5EF4-FFF2-40B4-BE49-F238E27FC236}">
                  <a16:creationId xmlns:a16="http://schemas.microsoft.com/office/drawing/2014/main" id="{C13707B7-A729-9B60-3A2F-EFB831139DD4}"/>
                </a:ext>
              </a:extLst>
            </p:cNvPr>
            <p:cNvSpPr/>
            <p:nvPr/>
          </p:nvSpPr>
          <p:spPr>
            <a:xfrm>
              <a:off x="8963982" y="3779245"/>
              <a:ext cx="803731" cy="527480"/>
            </a:xfrm>
            <a:custGeom>
              <a:avLst/>
              <a:gdLst>
                <a:gd name="csX0" fmla="*/ 406559 w 803731"/>
                <a:gd name="csY0" fmla="*/ 83763 h 527480"/>
                <a:gd name="csX1" fmla="*/ 427742 w 803731"/>
                <a:gd name="csY1" fmla="*/ 87133 h 527480"/>
                <a:gd name="csX2" fmla="*/ 447722 w 803731"/>
                <a:gd name="csY2" fmla="*/ 87133 h 527480"/>
                <a:gd name="csX3" fmla="*/ 473478 w 803731"/>
                <a:gd name="csY3" fmla="*/ 87454 h 527480"/>
                <a:gd name="csX4" fmla="*/ 503807 w 803731"/>
                <a:gd name="csY4" fmla="*/ 87454 h 527480"/>
                <a:gd name="csX5" fmla="*/ 532451 w 803731"/>
                <a:gd name="csY5" fmla="*/ 77987 h 527480"/>
                <a:gd name="csX6" fmla="*/ 554597 w 803731"/>
                <a:gd name="csY6" fmla="*/ 70284 h 527480"/>
                <a:gd name="csX7" fmla="*/ 567355 w 803731"/>
                <a:gd name="csY7" fmla="*/ 64748 h 527480"/>
                <a:gd name="csX8" fmla="*/ 573373 w 803731"/>
                <a:gd name="csY8" fmla="*/ 58730 h 527480"/>
                <a:gd name="csX9" fmla="*/ 580113 w 803731"/>
                <a:gd name="csY9" fmla="*/ 52231 h 527480"/>
                <a:gd name="csX10" fmla="*/ 586131 w 803731"/>
                <a:gd name="csY10" fmla="*/ 44047 h 527480"/>
                <a:gd name="csX11" fmla="*/ 589020 w 803731"/>
                <a:gd name="csY11" fmla="*/ 39233 h 527480"/>
                <a:gd name="csX12" fmla="*/ 596241 w 803731"/>
                <a:gd name="csY12" fmla="*/ 39233 h 527480"/>
                <a:gd name="csX13" fmla="*/ 608517 w 803731"/>
                <a:gd name="csY13" fmla="*/ 39233 h 527480"/>
                <a:gd name="csX14" fmla="*/ 617663 w 803731"/>
                <a:gd name="csY14" fmla="*/ 40677 h 527480"/>
                <a:gd name="csX15" fmla="*/ 627774 w 803731"/>
                <a:gd name="csY15" fmla="*/ 35863 h 527480"/>
                <a:gd name="csX16" fmla="*/ 632828 w 803731"/>
                <a:gd name="csY16" fmla="*/ 34659 h 527480"/>
                <a:gd name="csX17" fmla="*/ 640771 w 803731"/>
                <a:gd name="csY17" fmla="*/ 38270 h 527480"/>
                <a:gd name="csX18" fmla="*/ 647511 w 803731"/>
                <a:gd name="csY18" fmla="*/ 42121 h 527480"/>
                <a:gd name="csX19" fmla="*/ 658103 w 803731"/>
                <a:gd name="csY19" fmla="*/ 42603 h 527480"/>
                <a:gd name="csX20" fmla="*/ 661713 w 803731"/>
                <a:gd name="csY20" fmla="*/ 43084 h 527480"/>
                <a:gd name="csX21" fmla="*/ 669175 w 803731"/>
                <a:gd name="csY21" fmla="*/ 48139 h 527480"/>
                <a:gd name="csX22" fmla="*/ 674953 w 803731"/>
                <a:gd name="csY22" fmla="*/ 50305 h 527480"/>
                <a:gd name="csX23" fmla="*/ 680007 w 803731"/>
                <a:gd name="csY23" fmla="*/ 49102 h 527480"/>
                <a:gd name="csX24" fmla="*/ 687469 w 803731"/>
                <a:gd name="csY24" fmla="*/ 47899 h 527480"/>
                <a:gd name="csX25" fmla="*/ 697580 w 803731"/>
                <a:gd name="csY25" fmla="*/ 41400 h 527480"/>
                <a:gd name="csX26" fmla="*/ 705523 w 803731"/>
                <a:gd name="csY26" fmla="*/ 36586 h 527480"/>
                <a:gd name="csX27" fmla="*/ 709254 w 803731"/>
                <a:gd name="csY27" fmla="*/ 29364 h 527480"/>
                <a:gd name="csX28" fmla="*/ 709254 w 803731"/>
                <a:gd name="csY28" fmla="*/ 22143 h 527480"/>
                <a:gd name="csX29" fmla="*/ 712503 w 803731"/>
                <a:gd name="csY29" fmla="*/ 18412 h 527480"/>
                <a:gd name="csX30" fmla="*/ 717438 w 803731"/>
                <a:gd name="csY30" fmla="*/ 17209 h 527480"/>
                <a:gd name="csX31" fmla="*/ 724900 w 803731"/>
                <a:gd name="csY31" fmla="*/ 24430 h 527480"/>
                <a:gd name="csX32" fmla="*/ 733685 w 803731"/>
                <a:gd name="csY32" fmla="*/ 24310 h 527480"/>
                <a:gd name="csX33" fmla="*/ 738138 w 803731"/>
                <a:gd name="csY33" fmla="*/ 23347 h 527480"/>
                <a:gd name="csX34" fmla="*/ 757996 w 803731"/>
                <a:gd name="csY34" fmla="*/ 15164 h 527480"/>
                <a:gd name="csX35" fmla="*/ 766180 w 803731"/>
                <a:gd name="csY35" fmla="*/ 10831 h 527480"/>
                <a:gd name="csX36" fmla="*/ 777734 w 803731"/>
                <a:gd name="csY36" fmla="*/ 6258 h 527480"/>
                <a:gd name="csX37" fmla="*/ 784474 w 803731"/>
                <a:gd name="csY37" fmla="*/ 4333 h 527480"/>
                <a:gd name="csX38" fmla="*/ 794584 w 803731"/>
                <a:gd name="csY38" fmla="*/ 0 h 527480"/>
                <a:gd name="csX39" fmla="*/ 800602 w 803731"/>
                <a:gd name="csY39" fmla="*/ 2648 h 527480"/>
                <a:gd name="csX40" fmla="*/ 803732 w 803731"/>
                <a:gd name="csY40" fmla="*/ 8426 h 527480"/>
                <a:gd name="csX41" fmla="*/ 803732 w 803731"/>
                <a:gd name="csY41" fmla="*/ 16610 h 527480"/>
                <a:gd name="csX42" fmla="*/ 802046 w 803731"/>
                <a:gd name="csY42" fmla="*/ 24553 h 527480"/>
                <a:gd name="csX43" fmla="*/ 798435 w 803731"/>
                <a:gd name="csY43" fmla="*/ 33700 h 527480"/>
                <a:gd name="csX44" fmla="*/ 792658 w 803731"/>
                <a:gd name="csY44" fmla="*/ 43730 h 527480"/>
                <a:gd name="csX45" fmla="*/ 784715 w 803731"/>
                <a:gd name="csY45" fmla="*/ 58734 h 527480"/>
                <a:gd name="csX46" fmla="*/ 769791 w 803731"/>
                <a:gd name="csY46" fmla="*/ 81602 h 527480"/>
                <a:gd name="csX47" fmla="*/ 736813 w 803731"/>
                <a:gd name="csY47" fmla="*/ 127337 h 527480"/>
                <a:gd name="csX48" fmla="*/ 730314 w 803731"/>
                <a:gd name="csY48" fmla="*/ 137928 h 527480"/>
                <a:gd name="csX49" fmla="*/ 726222 w 803731"/>
                <a:gd name="csY49" fmla="*/ 145390 h 527480"/>
                <a:gd name="csX50" fmla="*/ 717797 w 803731"/>
                <a:gd name="csY50" fmla="*/ 163684 h 527480"/>
                <a:gd name="csX51" fmla="*/ 710576 w 803731"/>
                <a:gd name="csY51" fmla="*/ 167776 h 527480"/>
                <a:gd name="csX52" fmla="*/ 707849 w 803731"/>
                <a:gd name="csY52" fmla="*/ 175640 h 527480"/>
                <a:gd name="csX53" fmla="*/ 709132 w 803731"/>
                <a:gd name="csY53" fmla="*/ 186874 h 527480"/>
                <a:gd name="csX54" fmla="*/ 705762 w 803731"/>
                <a:gd name="csY54" fmla="*/ 195700 h 527480"/>
                <a:gd name="csX55" fmla="*/ 703035 w 803731"/>
                <a:gd name="csY55" fmla="*/ 205810 h 527480"/>
                <a:gd name="csX56" fmla="*/ 702072 w 803731"/>
                <a:gd name="csY56" fmla="*/ 218328 h 527480"/>
                <a:gd name="csX57" fmla="*/ 699986 w 803731"/>
                <a:gd name="csY57" fmla="*/ 231165 h 527480"/>
                <a:gd name="csX58" fmla="*/ 687148 w 803731"/>
                <a:gd name="csY58" fmla="*/ 244003 h 527480"/>
                <a:gd name="csX59" fmla="*/ 682334 w 803731"/>
                <a:gd name="csY59" fmla="*/ 250101 h 527480"/>
                <a:gd name="csX60" fmla="*/ 680409 w 803731"/>
                <a:gd name="csY60" fmla="*/ 252187 h 527480"/>
                <a:gd name="csX61" fmla="*/ 678644 w 803731"/>
                <a:gd name="csY61" fmla="*/ 256681 h 527480"/>
                <a:gd name="csX62" fmla="*/ 677520 w 803731"/>
                <a:gd name="csY62" fmla="*/ 264223 h 527480"/>
                <a:gd name="csX63" fmla="*/ 676718 w 803731"/>
                <a:gd name="csY63" fmla="*/ 274975 h 527480"/>
                <a:gd name="csX64" fmla="*/ 676718 w 803731"/>
                <a:gd name="csY64" fmla="*/ 302576 h 527480"/>
                <a:gd name="csX65" fmla="*/ 679286 w 803731"/>
                <a:gd name="csY65" fmla="*/ 312365 h 527480"/>
                <a:gd name="csX66" fmla="*/ 682495 w 803731"/>
                <a:gd name="csY66" fmla="*/ 316056 h 527480"/>
                <a:gd name="csX67" fmla="*/ 687952 w 803731"/>
                <a:gd name="csY67" fmla="*/ 317982 h 527480"/>
                <a:gd name="csX68" fmla="*/ 694371 w 803731"/>
                <a:gd name="csY68" fmla="*/ 320709 h 527480"/>
                <a:gd name="csX69" fmla="*/ 700148 w 803731"/>
                <a:gd name="csY69" fmla="*/ 322153 h 527480"/>
                <a:gd name="csX70" fmla="*/ 712986 w 803731"/>
                <a:gd name="csY70" fmla="*/ 327609 h 527480"/>
                <a:gd name="csX71" fmla="*/ 720568 w 803731"/>
                <a:gd name="csY71" fmla="*/ 334590 h 527480"/>
                <a:gd name="csX72" fmla="*/ 720087 w 803731"/>
                <a:gd name="csY72" fmla="*/ 337358 h 527480"/>
                <a:gd name="csX73" fmla="*/ 714912 w 803731"/>
                <a:gd name="csY73" fmla="*/ 339284 h 527480"/>
                <a:gd name="csX74" fmla="*/ 705283 w 803731"/>
                <a:gd name="csY74" fmla="*/ 340006 h 527480"/>
                <a:gd name="csX75" fmla="*/ 702755 w 803731"/>
                <a:gd name="csY75" fmla="*/ 341691 h 527480"/>
                <a:gd name="csX76" fmla="*/ 702515 w 803731"/>
                <a:gd name="csY76" fmla="*/ 344459 h 527480"/>
                <a:gd name="csX77" fmla="*/ 701592 w 803731"/>
                <a:gd name="csY77" fmla="*/ 358260 h 527480"/>
                <a:gd name="csX78" fmla="*/ 707690 w 803731"/>
                <a:gd name="csY78" fmla="*/ 370456 h 527480"/>
                <a:gd name="csX79" fmla="*/ 712183 w 803731"/>
                <a:gd name="csY79" fmla="*/ 376232 h 527480"/>
                <a:gd name="csX80" fmla="*/ 719243 w 803731"/>
                <a:gd name="csY80" fmla="*/ 381047 h 527480"/>
                <a:gd name="csX81" fmla="*/ 729192 w 803731"/>
                <a:gd name="csY81" fmla="*/ 381047 h 527480"/>
                <a:gd name="csX82" fmla="*/ 731118 w 803731"/>
                <a:gd name="csY82" fmla="*/ 387788 h 527480"/>
                <a:gd name="csX83" fmla="*/ 729192 w 803731"/>
                <a:gd name="csY83" fmla="*/ 395170 h 527480"/>
                <a:gd name="csX84" fmla="*/ 728871 w 803731"/>
                <a:gd name="csY84" fmla="*/ 400305 h 527480"/>
                <a:gd name="csX85" fmla="*/ 730796 w 803731"/>
                <a:gd name="csY85" fmla="*/ 404477 h 527480"/>
                <a:gd name="csX86" fmla="*/ 734326 w 803731"/>
                <a:gd name="csY86" fmla="*/ 410255 h 527480"/>
                <a:gd name="csX87" fmla="*/ 736573 w 803731"/>
                <a:gd name="csY87" fmla="*/ 412823 h 527480"/>
                <a:gd name="csX88" fmla="*/ 734646 w 803731"/>
                <a:gd name="csY88" fmla="*/ 413424 h 527480"/>
                <a:gd name="csX89" fmla="*/ 722010 w 803731"/>
                <a:gd name="csY89" fmla="*/ 415832 h 527480"/>
                <a:gd name="csX90" fmla="*/ 720085 w 803731"/>
                <a:gd name="csY90" fmla="*/ 417155 h 527480"/>
                <a:gd name="csX91" fmla="*/ 702552 w 803731"/>
                <a:gd name="csY91" fmla="*/ 430233 h 527480"/>
                <a:gd name="csX92" fmla="*/ 697658 w 803731"/>
                <a:gd name="csY92" fmla="*/ 438097 h 527480"/>
                <a:gd name="csX93" fmla="*/ 683296 w 803731"/>
                <a:gd name="csY93" fmla="*/ 461446 h 527480"/>
                <a:gd name="csX94" fmla="*/ 681049 w 803731"/>
                <a:gd name="csY94" fmla="*/ 471395 h 527480"/>
                <a:gd name="csX95" fmla="*/ 678482 w 803731"/>
                <a:gd name="csY95" fmla="*/ 483751 h 527480"/>
                <a:gd name="csX96" fmla="*/ 683457 w 803731"/>
                <a:gd name="csY96" fmla="*/ 498354 h 527480"/>
                <a:gd name="csX97" fmla="*/ 686827 w 803731"/>
                <a:gd name="csY97" fmla="*/ 508464 h 527480"/>
                <a:gd name="csX98" fmla="*/ 687308 w 803731"/>
                <a:gd name="csY98" fmla="*/ 515685 h 527480"/>
                <a:gd name="csX99" fmla="*/ 687389 w 803731"/>
                <a:gd name="csY99" fmla="*/ 518815 h 527480"/>
                <a:gd name="csX100" fmla="*/ 682976 w 803731"/>
                <a:gd name="csY100" fmla="*/ 521703 h 527480"/>
                <a:gd name="csX101" fmla="*/ 680809 w 803731"/>
                <a:gd name="csY101" fmla="*/ 523468 h 527480"/>
                <a:gd name="csX102" fmla="*/ 678884 w 803731"/>
                <a:gd name="csY102" fmla="*/ 526357 h 527480"/>
                <a:gd name="csX103" fmla="*/ 675433 w 803731"/>
                <a:gd name="csY103" fmla="*/ 527481 h 527480"/>
                <a:gd name="csX104" fmla="*/ 668934 w 803731"/>
                <a:gd name="csY104" fmla="*/ 523469 h 527480"/>
                <a:gd name="csX105" fmla="*/ 665644 w 803731"/>
                <a:gd name="csY105" fmla="*/ 520421 h 527480"/>
                <a:gd name="csX106" fmla="*/ 663398 w 803731"/>
                <a:gd name="csY106" fmla="*/ 516649 h 527480"/>
                <a:gd name="csX107" fmla="*/ 659385 w 803731"/>
                <a:gd name="csY107" fmla="*/ 513119 h 527480"/>
                <a:gd name="csX108" fmla="*/ 655694 w 803731"/>
                <a:gd name="csY108" fmla="*/ 511594 h 527480"/>
                <a:gd name="csX109" fmla="*/ 650238 w 803731"/>
                <a:gd name="csY109" fmla="*/ 511354 h 527480"/>
                <a:gd name="csX110" fmla="*/ 643418 w 803731"/>
                <a:gd name="csY110" fmla="*/ 510310 h 527480"/>
                <a:gd name="csX111" fmla="*/ 639086 w 803731"/>
                <a:gd name="csY111" fmla="*/ 509267 h 527480"/>
                <a:gd name="csX112" fmla="*/ 632767 w 803731"/>
                <a:gd name="csY112" fmla="*/ 504473 h 527480"/>
                <a:gd name="csX113" fmla="*/ 628735 w 803731"/>
                <a:gd name="csY113" fmla="*/ 502969 h 527480"/>
                <a:gd name="csX114" fmla="*/ 622657 w 803731"/>
                <a:gd name="csY114" fmla="*/ 502608 h 527480"/>
                <a:gd name="csX115" fmla="*/ 614714 w 803731"/>
                <a:gd name="csY115" fmla="*/ 502548 h 527480"/>
                <a:gd name="csX116" fmla="*/ 610441 w 803731"/>
                <a:gd name="csY116" fmla="*/ 503692 h 527480"/>
                <a:gd name="csX117" fmla="*/ 606090 w 803731"/>
                <a:gd name="csY117" fmla="*/ 506159 h 527480"/>
                <a:gd name="csX118" fmla="*/ 597082 w 803731"/>
                <a:gd name="csY118" fmla="*/ 509107 h 527480"/>
                <a:gd name="csX119" fmla="*/ 590944 w 803731"/>
                <a:gd name="csY119" fmla="*/ 508385 h 527480"/>
                <a:gd name="csX120" fmla="*/ 581857 w 803731"/>
                <a:gd name="csY120" fmla="*/ 504956 h 527480"/>
                <a:gd name="csX121" fmla="*/ 576562 w 803731"/>
                <a:gd name="csY121" fmla="*/ 503392 h 527480"/>
                <a:gd name="csX122" fmla="*/ 566513 w 803731"/>
                <a:gd name="csY122" fmla="*/ 495870 h 527480"/>
                <a:gd name="csX123" fmla="*/ 560796 w 803731"/>
                <a:gd name="csY123" fmla="*/ 493162 h 527480"/>
                <a:gd name="csX124" fmla="*/ 558088 w 803731"/>
                <a:gd name="csY124" fmla="*/ 490695 h 527480"/>
                <a:gd name="csX125" fmla="*/ 555741 w 803731"/>
                <a:gd name="csY125" fmla="*/ 489191 h 527480"/>
                <a:gd name="csX126" fmla="*/ 547918 w 803731"/>
                <a:gd name="csY126" fmla="*/ 486904 h 527480"/>
                <a:gd name="csX127" fmla="*/ 538309 w 803731"/>
                <a:gd name="csY127" fmla="*/ 484155 h 527480"/>
                <a:gd name="csX128" fmla="*/ 526594 w 803731"/>
                <a:gd name="csY128" fmla="*/ 482710 h 527480"/>
                <a:gd name="csX129" fmla="*/ 522824 w 803731"/>
                <a:gd name="csY129" fmla="*/ 480544 h 527480"/>
                <a:gd name="csX130" fmla="*/ 520096 w 803731"/>
                <a:gd name="csY130" fmla="*/ 475169 h 527480"/>
                <a:gd name="csX131" fmla="*/ 507539 w 803731"/>
                <a:gd name="csY131" fmla="*/ 448570 h 527480"/>
                <a:gd name="csX132" fmla="*/ 493577 w 803731"/>
                <a:gd name="csY132" fmla="*/ 427267 h 527480"/>
                <a:gd name="csX133" fmla="*/ 489485 w 803731"/>
                <a:gd name="csY133" fmla="*/ 421731 h 527480"/>
                <a:gd name="csX134" fmla="*/ 482384 w 803731"/>
                <a:gd name="csY134" fmla="*/ 413908 h 527480"/>
                <a:gd name="csX135" fmla="*/ 477811 w 803731"/>
                <a:gd name="csY135" fmla="*/ 408250 h 527480"/>
                <a:gd name="csX136" fmla="*/ 465615 w 803731"/>
                <a:gd name="csY136" fmla="*/ 398462 h 527480"/>
                <a:gd name="csX137" fmla="*/ 460320 w 803731"/>
                <a:gd name="csY137" fmla="*/ 394770 h 527480"/>
                <a:gd name="csX138" fmla="*/ 448123 w 803731"/>
                <a:gd name="csY138" fmla="*/ 390277 h 527480"/>
                <a:gd name="csX139" fmla="*/ 430391 w 803731"/>
                <a:gd name="csY139" fmla="*/ 384179 h 527480"/>
                <a:gd name="csX140" fmla="*/ 423290 w 803731"/>
                <a:gd name="csY140" fmla="*/ 381771 h 527480"/>
                <a:gd name="csX141" fmla="*/ 418236 w 803731"/>
                <a:gd name="csY141" fmla="*/ 378762 h 527480"/>
                <a:gd name="csX142" fmla="*/ 410172 w 803731"/>
                <a:gd name="csY142" fmla="*/ 379244 h 527480"/>
                <a:gd name="csX143" fmla="*/ 400904 w 803731"/>
                <a:gd name="csY143" fmla="*/ 379123 h 527480"/>
                <a:gd name="csX144" fmla="*/ 393442 w 803731"/>
                <a:gd name="csY144" fmla="*/ 380206 h 527480"/>
                <a:gd name="csX145" fmla="*/ 384897 w 803731"/>
                <a:gd name="csY145" fmla="*/ 382373 h 527480"/>
                <a:gd name="csX146" fmla="*/ 378278 w 803731"/>
                <a:gd name="csY146" fmla="*/ 383817 h 527480"/>
                <a:gd name="csX147" fmla="*/ 374426 w 803731"/>
                <a:gd name="csY147" fmla="*/ 383937 h 527480"/>
                <a:gd name="csX148" fmla="*/ 369011 w 803731"/>
                <a:gd name="csY148" fmla="*/ 383817 h 527480"/>
                <a:gd name="csX149" fmla="*/ 360346 w 803731"/>
                <a:gd name="csY149" fmla="*/ 376235 h 527480"/>
                <a:gd name="csX150" fmla="*/ 355171 w 803731"/>
                <a:gd name="csY150" fmla="*/ 371902 h 527480"/>
                <a:gd name="csX151" fmla="*/ 353005 w 803731"/>
                <a:gd name="csY151" fmla="*/ 369013 h 527480"/>
                <a:gd name="csX152" fmla="*/ 345543 w 803731"/>
                <a:gd name="csY152" fmla="*/ 368652 h 527480"/>
                <a:gd name="csX153" fmla="*/ 333749 w 803731"/>
                <a:gd name="csY153" fmla="*/ 366847 h 527480"/>
                <a:gd name="csX154" fmla="*/ 329176 w 803731"/>
                <a:gd name="csY154" fmla="*/ 362756 h 527480"/>
                <a:gd name="csX155" fmla="*/ 320871 w 803731"/>
                <a:gd name="csY155" fmla="*/ 358423 h 527480"/>
                <a:gd name="csX156" fmla="*/ 314011 w 803731"/>
                <a:gd name="csY156" fmla="*/ 354812 h 527480"/>
                <a:gd name="csX157" fmla="*/ 309718 w 803731"/>
                <a:gd name="csY157" fmla="*/ 345104 h 527480"/>
                <a:gd name="csX158" fmla="*/ 307632 w 803731"/>
                <a:gd name="csY158" fmla="*/ 343339 h 527480"/>
                <a:gd name="csX159" fmla="*/ 299287 w 803731"/>
                <a:gd name="csY159" fmla="*/ 338766 h 527480"/>
                <a:gd name="csX160" fmla="*/ 287331 w 803731"/>
                <a:gd name="csY160" fmla="*/ 329940 h 527480"/>
                <a:gd name="csX161" fmla="*/ 276980 w 803731"/>
                <a:gd name="csY161" fmla="*/ 323119 h 527480"/>
                <a:gd name="csX162" fmla="*/ 266870 w 803731"/>
                <a:gd name="csY162" fmla="*/ 320711 h 527480"/>
                <a:gd name="csX163" fmla="*/ 254835 w 803731"/>
                <a:gd name="csY163" fmla="*/ 318144 h 527480"/>
                <a:gd name="csX164" fmla="*/ 237665 w 803731"/>
                <a:gd name="csY164" fmla="*/ 303541 h 527480"/>
                <a:gd name="csX165" fmla="*/ 229801 w 803731"/>
                <a:gd name="csY165" fmla="*/ 298085 h 527480"/>
                <a:gd name="csX166" fmla="*/ 219371 w 803731"/>
                <a:gd name="csY166" fmla="*/ 292950 h 527480"/>
                <a:gd name="csX167" fmla="*/ 211347 w 803731"/>
                <a:gd name="csY167" fmla="*/ 285086 h 527480"/>
                <a:gd name="csX168" fmla="*/ 189683 w 803731"/>
                <a:gd name="csY168" fmla="*/ 261014 h 527480"/>
                <a:gd name="csX169" fmla="*/ 182462 w 803731"/>
                <a:gd name="csY169" fmla="*/ 254436 h 527480"/>
                <a:gd name="csX170" fmla="*/ 173635 w 803731"/>
                <a:gd name="csY170" fmla="*/ 254436 h 527480"/>
                <a:gd name="csX171" fmla="*/ 150848 w 803731"/>
                <a:gd name="csY171" fmla="*/ 253793 h 527480"/>
                <a:gd name="csX172" fmla="*/ 144589 w 803731"/>
                <a:gd name="csY172" fmla="*/ 248979 h 527480"/>
                <a:gd name="csX173" fmla="*/ 136886 w 803731"/>
                <a:gd name="csY173" fmla="*/ 239993 h 527480"/>
                <a:gd name="csX174" fmla="*/ 132071 w 803731"/>
                <a:gd name="csY174" fmla="*/ 234537 h 527480"/>
                <a:gd name="csX175" fmla="*/ 126455 w 803731"/>
                <a:gd name="csY175" fmla="*/ 231969 h 527480"/>
                <a:gd name="csX176" fmla="*/ 119555 w 803731"/>
                <a:gd name="csY176" fmla="*/ 231007 h 527480"/>
                <a:gd name="csX177" fmla="*/ 95966 w 803731"/>
                <a:gd name="csY177" fmla="*/ 227796 h 527480"/>
                <a:gd name="csX178" fmla="*/ 85535 w 803731"/>
                <a:gd name="csY178" fmla="*/ 227796 h 527480"/>
                <a:gd name="csX179" fmla="*/ 80078 w 803731"/>
                <a:gd name="csY179" fmla="*/ 229240 h 527480"/>
                <a:gd name="csX180" fmla="*/ 72375 w 803731"/>
                <a:gd name="csY180" fmla="*/ 232129 h 527480"/>
                <a:gd name="csX181" fmla="*/ 62587 w 803731"/>
                <a:gd name="csY181" fmla="*/ 229883 h 527480"/>
                <a:gd name="csX182" fmla="*/ 54563 w 803731"/>
                <a:gd name="csY182" fmla="*/ 226032 h 527480"/>
                <a:gd name="csX183" fmla="*/ 48785 w 803731"/>
                <a:gd name="csY183" fmla="*/ 218650 h 527480"/>
                <a:gd name="csX184" fmla="*/ 42688 w 803731"/>
                <a:gd name="csY184" fmla="*/ 210948 h 527480"/>
                <a:gd name="csX185" fmla="*/ 37231 w 803731"/>
                <a:gd name="csY185" fmla="*/ 204850 h 527480"/>
                <a:gd name="csX186" fmla="*/ 27121 w 803731"/>
                <a:gd name="csY186" fmla="*/ 202442 h 527480"/>
                <a:gd name="csX187" fmla="*/ 18295 w 803731"/>
                <a:gd name="csY187" fmla="*/ 200516 h 527480"/>
                <a:gd name="csX188" fmla="*/ 15888 w 803731"/>
                <a:gd name="csY188" fmla="*/ 198590 h 527480"/>
                <a:gd name="csX189" fmla="*/ 9629 w 803731"/>
                <a:gd name="csY189" fmla="*/ 191128 h 527480"/>
                <a:gd name="csX190" fmla="*/ 8184 w 803731"/>
                <a:gd name="csY190" fmla="*/ 181741 h 527480"/>
                <a:gd name="csX191" fmla="*/ 3851 w 803731"/>
                <a:gd name="csY191" fmla="*/ 174279 h 527480"/>
                <a:gd name="csX192" fmla="*/ 0 w 803731"/>
                <a:gd name="csY192" fmla="*/ 166817 h 527480"/>
                <a:gd name="csX193" fmla="*/ 0 w 803731"/>
                <a:gd name="csY193" fmla="*/ 153017 h 527480"/>
                <a:gd name="csX194" fmla="*/ 6900 w 803731"/>
                <a:gd name="csY194" fmla="*/ 148523 h 527480"/>
                <a:gd name="csX195" fmla="*/ 7863 w 803731"/>
                <a:gd name="csY195" fmla="*/ 142586 h 527480"/>
                <a:gd name="csX196" fmla="*/ 5776 w 803731"/>
                <a:gd name="csY196" fmla="*/ 134080 h 527480"/>
                <a:gd name="csX197" fmla="*/ 4493 w 803731"/>
                <a:gd name="csY197" fmla="*/ 128785 h 527480"/>
                <a:gd name="csX198" fmla="*/ 8505 w 803731"/>
                <a:gd name="csY198" fmla="*/ 119277 h 527480"/>
                <a:gd name="csX199" fmla="*/ 11875 w 803731"/>
                <a:gd name="csY199" fmla="*/ 112578 h 527480"/>
                <a:gd name="csX200" fmla="*/ 14121 w 803731"/>
                <a:gd name="csY200" fmla="*/ 107764 h 527480"/>
                <a:gd name="csX201" fmla="*/ 16689 w 803731"/>
                <a:gd name="csY201" fmla="*/ 93161 h 527480"/>
                <a:gd name="csX202" fmla="*/ 20380 w 803731"/>
                <a:gd name="csY202" fmla="*/ 84816 h 527480"/>
                <a:gd name="csX203" fmla="*/ 26158 w 803731"/>
                <a:gd name="csY203" fmla="*/ 77433 h 527480"/>
                <a:gd name="csX204" fmla="*/ 32416 w 803731"/>
                <a:gd name="csY204" fmla="*/ 73903 h 527480"/>
                <a:gd name="csX205" fmla="*/ 36348 w 803731"/>
                <a:gd name="csY205" fmla="*/ 70774 h 527480"/>
                <a:gd name="csX206" fmla="*/ 48985 w 803731"/>
                <a:gd name="csY206" fmla="*/ 63793 h 527480"/>
                <a:gd name="csX207" fmla="*/ 54761 w 803731"/>
                <a:gd name="csY207" fmla="*/ 61025 h 527480"/>
                <a:gd name="csX208" fmla="*/ 63789 w 803731"/>
                <a:gd name="csY208" fmla="*/ 57294 h 527480"/>
                <a:gd name="csX209" fmla="*/ 70168 w 803731"/>
                <a:gd name="csY209" fmla="*/ 53322 h 527480"/>
                <a:gd name="csX210" fmla="*/ 71732 w 803731"/>
                <a:gd name="csY210" fmla="*/ 50554 h 527480"/>
                <a:gd name="csX211" fmla="*/ 70529 w 803731"/>
                <a:gd name="csY211" fmla="*/ 43693 h 527480"/>
                <a:gd name="csX212" fmla="*/ 73297 w 803731"/>
                <a:gd name="csY212" fmla="*/ 38278 h 527480"/>
                <a:gd name="csX213" fmla="*/ 81000 w 803731"/>
                <a:gd name="csY213" fmla="*/ 36473 h 527480"/>
                <a:gd name="csX214" fmla="*/ 85573 w 803731"/>
                <a:gd name="csY214" fmla="*/ 39602 h 527480"/>
                <a:gd name="csX215" fmla="*/ 87137 w 803731"/>
                <a:gd name="csY215" fmla="*/ 46222 h 527480"/>
                <a:gd name="csX216" fmla="*/ 90507 w 803731"/>
                <a:gd name="csY216" fmla="*/ 58499 h 527480"/>
                <a:gd name="csX217" fmla="*/ 96405 w 803731"/>
                <a:gd name="csY217" fmla="*/ 68850 h 527480"/>
                <a:gd name="csX218" fmla="*/ 104469 w 803731"/>
                <a:gd name="csY218" fmla="*/ 78879 h 527480"/>
                <a:gd name="csX219" fmla="*/ 112011 w 803731"/>
                <a:gd name="csY219" fmla="*/ 84496 h 527480"/>
                <a:gd name="csX220" fmla="*/ 120998 w 803731"/>
                <a:gd name="csY220" fmla="*/ 84977 h 527480"/>
                <a:gd name="csX221" fmla="*/ 129824 w 803731"/>
                <a:gd name="csY221" fmla="*/ 82891 h 527480"/>
                <a:gd name="csX222" fmla="*/ 142502 w 803731"/>
                <a:gd name="csY222" fmla="*/ 79200 h 527480"/>
                <a:gd name="csX223" fmla="*/ 153413 w 803731"/>
                <a:gd name="csY223" fmla="*/ 74064 h 527480"/>
                <a:gd name="csX224" fmla="*/ 159992 w 803731"/>
                <a:gd name="csY224" fmla="*/ 69090 h 527480"/>
                <a:gd name="csX225" fmla="*/ 163202 w 803731"/>
                <a:gd name="csY225" fmla="*/ 63312 h 527480"/>
                <a:gd name="csX226" fmla="*/ 160956 w 803731"/>
                <a:gd name="csY226" fmla="*/ 51437 h 527480"/>
                <a:gd name="csX227" fmla="*/ 160153 w 803731"/>
                <a:gd name="csY227" fmla="*/ 44858 h 527480"/>
                <a:gd name="csX228" fmla="*/ 164004 w 803731"/>
                <a:gd name="csY228" fmla="*/ 35710 h 527480"/>
                <a:gd name="csX229" fmla="*/ 176682 w 803731"/>
                <a:gd name="csY229" fmla="*/ 31698 h 527480"/>
                <a:gd name="csX230" fmla="*/ 184063 w 803731"/>
                <a:gd name="csY230" fmla="*/ 34105 h 527480"/>
                <a:gd name="csX231" fmla="*/ 186952 w 803731"/>
                <a:gd name="csY231" fmla="*/ 32822 h 527480"/>
                <a:gd name="csX232" fmla="*/ 193852 w 803731"/>
                <a:gd name="csY232" fmla="*/ 29612 h 527480"/>
                <a:gd name="csX233" fmla="*/ 201234 w 803731"/>
                <a:gd name="csY233" fmla="*/ 27687 h 527480"/>
                <a:gd name="csX234" fmla="*/ 216639 w 803731"/>
                <a:gd name="csY234" fmla="*/ 32662 h 527480"/>
                <a:gd name="csX235" fmla="*/ 225625 w 803731"/>
                <a:gd name="csY235" fmla="*/ 38759 h 527480"/>
                <a:gd name="csX236" fmla="*/ 232044 w 803731"/>
                <a:gd name="csY236" fmla="*/ 44054 h 527480"/>
                <a:gd name="csX237" fmla="*/ 240068 w 803731"/>
                <a:gd name="csY237" fmla="*/ 52559 h 527480"/>
                <a:gd name="csX238" fmla="*/ 245845 w 803731"/>
                <a:gd name="csY238" fmla="*/ 58497 h 527480"/>
                <a:gd name="csX239" fmla="*/ 254832 w 803731"/>
                <a:gd name="csY239" fmla="*/ 60743 h 527480"/>
                <a:gd name="csX240" fmla="*/ 263578 w 803731"/>
                <a:gd name="csY240" fmla="*/ 61867 h 527480"/>
                <a:gd name="csX241" fmla="*/ 272966 w 803731"/>
                <a:gd name="csY241" fmla="*/ 61867 h 527480"/>
                <a:gd name="csX242" fmla="*/ 285242 w 803731"/>
                <a:gd name="csY242" fmla="*/ 75107 h 527480"/>
                <a:gd name="csX243" fmla="*/ 294870 w 803731"/>
                <a:gd name="csY243" fmla="*/ 84976 h 527480"/>
                <a:gd name="csX244" fmla="*/ 305702 w 803731"/>
                <a:gd name="csY244" fmla="*/ 93400 h 527480"/>
                <a:gd name="csX245" fmla="*/ 316294 w 803731"/>
                <a:gd name="csY245" fmla="*/ 99659 h 527480"/>
                <a:gd name="csX246" fmla="*/ 327847 w 803731"/>
                <a:gd name="csY246" fmla="*/ 101344 h 527480"/>
                <a:gd name="csX247" fmla="*/ 342290 w 803731"/>
                <a:gd name="csY247" fmla="*/ 101103 h 527480"/>
                <a:gd name="csX248" fmla="*/ 352641 w 803731"/>
                <a:gd name="csY248" fmla="*/ 97492 h 527480"/>
                <a:gd name="csX249" fmla="*/ 370935 w 803731"/>
                <a:gd name="csY249" fmla="*/ 92919 h 527480"/>
                <a:gd name="csX250" fmla="*/ 390673 w 803731"/>
                <a:gd name="csY250" fmla="*/ 84014 h 527480"/>
                <a:gd name="csX251" fmla="*/ 396691 w 803731"/>
                <a:gd name="csY251" fmla="*/ 82087 h 527480"/>
                <a:gd name="csX252" fmla="*/ 401866 w 803731"/>
                <a:gd name="csY252" fmla="*/ 81606 h 527480"/>
                <a:gd name="csX253" fmla="*/ 406559 w 803731"/>
                <a:gd name="csY253" fmla="*/ 83763 h 527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</a:cxnLst>
              <a:rect l="l" t="t" r="r" b="b"/>
              <a:pathLst>
                <a:path w="803731" h="527480">
                  <a:moveTo>
                    <a:pt x="406559" y="83763"/>
                  </a:moveTo>
                  <a:lnTo>
                    <a:pt x="427742" y="87133"/>
                  </a:lnTo>
                  <a:cubicBezTo>
                    <a:pt x="427742" y="87133"/>
                    <a:pt x="443629" y="87855"/>
                    <a:pt x="447722" y="87133"/>
                  </a:cubicBezTo>
                  <a:cubicBezTo>
                    <a:pt x="451814" y="86411"/>
                    <a:pt x="473478" y="87454"/>
                    <a:pt x="473478" y="87454"/>
                  </a:cubicBezTo>
                  <a:lnTo>
                    <a:pt x="503807" y="87454"/>
                  </a:lnTo>
                  <a:lnTo>
                    <a:pt x="532451" y="77987"/>
                  </a:lnTo>
                  <a:lnTo>
                    <a:pt x="554597" y="70284"/>
                  </a:lnTo>
                  <a:lnTo>
                    <a:pt x="567355" y="64748"/>
                  </a:lnTo>
                  <a:lnTo>
                    <a:pt x="573373" y="58730"/>
                  </a:lnTo>
                  <a:lnTo>
                    <a:pt x="580113" y="52231"/>
                  </a:lnTo>
                  <a:lnTo>
                    <a:pt x="586131" y="44047"/>
                  </a:lnTo>
                  <a:lnTo>
                    <a:pt x="589020" y="39233"/>
                  </a:lnTo>
                  <a:cubicBezTo>
                    <a:pt x="589020" y="39233"/>
                    <a:pt x="592630" y="39714"/>
                    <a:pt x="596241" y="39233"/>
                  </a:cubicBezTo>
                  <a:cubicBezTo>
                    <a:pt x="599852" y="38751"/>
                    <a:pt x="605147" y="37788"/>
                    <a:pt x="608517" y="39233"/>
                  </a:cubicBezTo>
                  <a:cubicBezTo>
                    <a:pt x="611887" y="40677"/>
                    <a:pt x="616701" y="40436"/>
                    <a:pt x="617663" y="40677"/>
                  </a:cubicBezTo>
                  <a:cubicBezTo>
                    <a:pt x="618626" y="40917"/>
                    <a:pt x="627774" y="35863"/>
                    <a:pt x="627774" y="35863"/>
                  </a:cubicBezTo>
                  <a:cubicBezTo>
                    <a:pt x="627774" y="35863"/>
                    <a:pt x="631384" y="34418"/>
                    <a:pt x="632828" y="34659"/>
                  </a:cubicBezTo>
                  <a:cubicBezTo>
                    <a:pt x="634272" y="34900"/>
                    <a:pt x="639568" y="37308"/>
                    <a:pt x="640771" y="38270"/>
                  </a:cubicBezTo>
                  <a:cubicBezTo>
                    <a:pt x="641976" y="39233"/>
                    <a:pt x="644141" y="41640"/>
                    <a:pt x="647511" y="42121"/>
                  </a:cubicBezTo>
                  <a:cubicBezTo>
                    <a:pt x="650881" y="42603"/>
                    <a:pt x="658103" y="42603"/>
                    <a:pt x="658103" y="42603"/>
                  </a:cubicBezTo>
                  <a:lnTo>
                    <a:pt x="661713" y="43084"/>
                  </a:lnTo>
                  <a:lnTo>
                    <a:pt x="669175" y="48139"/>
                  </a:lnTo>
                  <a:lnTo>
                    <a:pt x="674953" y="50305"/>
                  </a:lnTo>
                  <a:cubicBezTo>
                    <a:pt x="674953" y="50305"/>
                    <a:pt x="678323" y="49102"/>
                    <a:pt x="680007" y="49102"/>
                  </a:cubicBezTo>
                  <a:cubicBezTo>
                    <a:pt x="681692" y="49102"/>
                    <a:pt x="686748" y="48380"/>
                    <a:pt x="687469" y="47899"/>
                  </a:cubicBezTo>
                  <a:cubicBezTo>
                    <a:pt x="688191" y="47418"/>
                    <a:pt x="697580" y="41400"/>
                    <a:pt x="697580" y="41400"/>
                  </a:cubicBezTo>
                  <a:lnTo>
                    <a:pt x="705523" y="36586"/>
                  </a:lnTo>
                  <a:cubicBezTo>
                    <a:pt x="705523" y="36586"/>
                    <a:pt x="709254" y="29725"/>
                    <a:pt x="709254" y="29364"/>
                  </a:cubicBezTo>
                  <a:cubicBezTo>
                    <a:pt x="709254" y="29004"/>
                    <a:pt x="708652" y="22624"/>
                    <a:pt x="709254" y="22143"/>
                  </a:cubicBezTo>
                  <a:cubicBezTo>
                    <a:pt x="709855" y="21662"/>
                    <a:pt x="711179" y="18773"/>
                    <a:pt x="712503" y="18412"/>
                  </a:cubicBezTo>
                  <a:cubicBezTo>
                    <a:pt x="713827" y="18051"/>
                    <a:pt x="716836" y="16727"/>
                    <a:pt x="717438" y="17209"/>
                  </a:cubicBezTo>
                  <a:cubicBezTo>
                    <a:pt x="718039" y="17690"/>
                    <a:pt x="722493" y="23588"/>
                    <a:pt x="724900" y="24430"/>
                  </a:cubicBezTo>
                  <a:cubicBezTo>
                    <a:pt x="727306" y="25272"/>
                    <a:pt x="732121" y="24551"/>
                    <a:pt x="733685" y="24310"/>
                  </a:cubicBezTo>
                  <a:cubicBezTo>
                    <a:pt x="735249" y="24069"/>
                    <a:pt x="738138" y="23347"/>
                    <a:pt x="738138" y="23347"/>
                  </a:cubicBezTo>
                  <a:lnTo>
                    <a:pt x="757996" y="15164"/>
                  </a:lnTo>
                  <a:cubicBezTo>
                    <a:pt x="757996" y="15164"/>
                    <a:pt x="764736" y="11312"/>
                    <a:pt x="766180" y="10831"/>
                  </a:cubicBezTo>
                  <a:cubicBezTo>
                    <a:pt x="767624" y="10350"/>
                    <a:pt x="777734" y="6258"/>
                    <a:pt x="777734" y="6258"/>
                  </a:cubicBezTo>
                  <a:lnTo>
                    <a:pt x="784474" y="4333"/>
                  </a:lnTo>
                  <a:lnTo>
                    <a:pt x="794584" y="0"/>
                  </a:lnTo>
                  <a:lnTo>
                    <a:pt x="800602" y="2648"/>
                  </a:lnTo>
                  <a:lnTo>
                    <a:pt x="803732" y="8426"/>
                  </a:lnTo>
                  <a:lnTo>
                    <a:pt x="803732" y="16610"/>
                  </a:lnTo>
                  <a:lnTo>
                    <a:pt x="802046" y="24553"/>
                  </a:lnTo>
                  <a:cubicBezTo>
                    <a:pt x="802046" y="24553"/>
                    <a:pt x="798435" y="32977"/>
                    <a:pt x="798435" y="33700"/>
                  </a:cubicBezTo>
                  <a:cubicBezTo>
                    <a:pt x="798435" y="34422"/>
                    <a:pt x="792658" y="43730"/>
                    <a:pt x="792658" y="43730"/>
                  </a:cubicBezTo>
                  <a:lnTo>
                    <a:pt x="784715" y="58734"/>
                  </a:lnTo>
                  <a:lnTo>
                    <a:pt x="769791" y="81602"/>
                  </a:lnTo>
                  <a:lnTo>
                    <a:pt x="736813" y="127337"/>
                  </a:lnTo>
                  <a:lnTo>
                    <a:pt x="730314" y="137928"/>
                  </a:lnTo>
                  <a:cubicBezTo>
                    <a:pt x="730314" y="137928"/>
                    <a:pt x="726222" y="144668"/>
                    <a:pt x="726222" y="145390"/>
                  </a:cubicBezTo>
                  <a:cubicBezTo>
                    <a:pt x="726222" y="146112"/>
                    <a:pt x="717797" y="163684"/>
                    <a:pt x="717797" y="163684"/>
                  </a:cubicBezTo>
                  <a:lnTo>
                    <a:pt x="710576" y="167776"/>
                  </a:lnTo>
                  <a:cubicBezTo>
                    <a:pt x="710576" y="167776"/>
                    <a:pt x="707849" y="175158"/>
                    <a:pt x="707849" y="175640"/>
                  </a:cubicBezTo>
                  <a:cubicBezTo>
                    <a:pt x="707849" y="176121"/>
                    <a:pt x="709132" y="186874"/>
                    <a:pt x="709132" y="186874"/>
                  </a:cubicBezTo>
                  <a:lnTo>
                    <a:pt x="705762" y="195700"/>
                  </a:lnTo>
                  <a:lnTo>
                    <a:pt x="703035" y="205810"/>
                  </a:lnTo>
                  <a:lnTo>
                    <a:pt x="702072" y="218328"/>
                  </a:lnTo>
                  <a:lnTo>
                    <a:pt x="699986" y="231165"/>
                  </a:lnTo>
                  <a:lnTo>
                    <a:pt x="687148" y="244003"/>
                  </a:lnTo>
                  <a:lnTo>
                    <a:pt x="682334" y="250101"/>
                  </a:lnTo>
                  <a:lnTo>
                    <a:pt x="680409" y="252187"/>
                  </a:lnTo>
                  <a:cubicBezTo>
                    <a:pt x="680409" y="252187"/>
                    <a:pt x="678644" y="256038"/>
                    <a:pt x="678644" y="256681"/>
                  </a:cubicBezTo>
                  <a:cubicBezTo>
                    <a:pt x="678644" y="257323"/>
                    <a:pt x="677682" y="263581"/>
                    <a:pt x="677520" y="264223"/>
                  </a:cubicBezTo>
                  <a:cubicBezTo>
                    <a:pt x="677360" y="264866"/>
                    <a:pt x="676718" y="274975"/>
                    <a:pt x="676718" y="274975"/>
                  </a:cubicBezTo>
                  <a:lnTo>
                    <a:pt x="676718" y="302576"/>
                  </a:lnTo>
                  <a:cubicBezTo>
                    <a:pt x="676718" y="302576"/>
                    <a:pt x="678964" y="310921"/>
                    <a:pt x="679286" y="312365"/>
                  </a:cubicBezTo>
                  <a:cubicBezTo>
                    <a:pt x="679607" y="313809"/>
                    <a:pt x="681532" y="315574"/>
                    <a:pt x="682495" y="316056"/>
                  </a:cubicBezTo>
                  <a:cubicBezTo>
                    <a:pt x="683458" y="316538"/>
                    <a:pt x="686187" y="317180"/>
                    <a:pt x="687952" y="317982"/>
                  </a:cubicBezTo>
                  <a:cubicBezTo>
                    <a:pt x="689717" y="318784"/>
                    <a:pt x="694371" y="320709"/>
                    <a:pt x="694371" y="320709"/>
                  </a:cubicBezTo>
                  <a:lnTo>
                    <a:pt x="700148" y="322153"/>
                  </a:lnTo>
                  <a:lnTo>
                    <a:pt x="712986" y="327609"/>
                  </a:lnTo>
                  <a:lnTo>
                    <a:pt x="720568" y="334590"/>
                  </a:lnTo>
                  <a:lnTo>
                    <a:pt x="720087" y="337358"/>
                  </a:lnTo>
                  <a:lnTo>
                    <a:pt x="714912" y="339284"/>
                  </a:lnTo>
                  <a:lnTo>
                    <a:pt x="705283" y="340006"/>
                  </a:lnTo>
                  <a:lnTo>
                    <a:pt x="702755" y="341691"/>
                  </a:lnTo>
                  <a:lnTo>
                    <a:pt x="702515" y="344459"/>
                  </a:lnTo>
                  <a:lnTo>
                    <a:pt x="701592" y="358260"/>
                  </a:lnTo>
                  <a:lnTo>
                    <a:pt x="707690" y="370456"/>
                  </a:lnTo>
                  <a:cubicBezTo>
                    <a:pt x="707690" y="370456"/>
                    <a:pt x="710578" y="373986"/>
                    <a:pt x="712183" y="376232"/>
                  </a:cubicBezTo>
                  <a:cubicBezTo>
                    <a:pt x="713788" y="378479"/>
                    <a:pt x="719243" y="381047"/>
                    <a:pt x="719243" y="381047"/>
                  </a:cubicBezTo>
                  <a:lnTo>
                    <a:pt x="729192" y="381047"/>
                  </a:lnTo>
                  <a:lnTo>
                    <a:pt x="731118" y="387788"/>
                  </a:lnTo>
                  <a:cubicBezTo>
                    <a:pt x="731118" y="387788"/>
                    <a:pt x="729192" y="394206"/>
                    <a:pt x="729192" y="395170"/>
                  </a:cubicBezTo>
                  <a:cubicBezTo>
                    <a:pt x="729192" y="396132"/>
                    <a:pt x="728871" y="398379"/>
                    <a:pt x="728871" y="400305"/>
                  </a:cubicBezTo>
                  <a:cubicBezTo>
                    <a:pt x="728871" y="402230"/>
                    <a:pt x="730155" y="403514"/>
                    <a:pt x="730796" y="404477"/>
                  </a:cubicBezTo>
                  <a:cubicBezTo>
                    <a:pt x="731439" y="405440"/>
                    <a:pt x="734326" y="410255"/>
                    <a:pt x="734326" y="410255"/>
                  </a:cubicBezTo>
                  <a:lnTo>
                    <a:pt x="736573" y="412823"/>
                  </a:lnTo>
                  <a:lnTo>
                    <a:pt x="734646" y="413424"/>
                  </a:lnTo>
                  <a:lnTo>
                    <a:pt x="722010" y="415832"/>
                  </a:lnTo>
                  <a:cubicBezTo>
                    <a:pt x="722010" y="415832"/>
                    <a:pt x="720807" y="416433"/>
                    <a:pt x="720085" y="417155"/>
                  </a:cubicBezTo>
                  <a:cubicBezTo>
                    <a:pt x="719363" y="417877"/>
                    <a:pt x="702552" y="430233"/>
                    <a:pt x="702552" y="430233"/>
                  </a:cubicBezTo>
                  <a:lnTo>
                    <a:pt x="697658" y="438097"/>
                  </a:lnTo>
                  <a:cubicBezTo>
                    <a:pt x="697658" y="438097"/>
                    <a:pt x="683296" y="460964"/>
                    <a:pt x="683296" y="461446"/>
                  </a:cubicBezTo>
                  <a:cubicBezTo>
                    <a:pt x="683296" y="461927"/>
                    <a:pt x="681049" y="471395"/>
                    <a:pt x="681049" y="471395"/>
                  </a:cubicBezTo>
                  <a:lnTo>
                    <a:pt x="678482" y="483751"/>
                  </a:lnTo>
                  <a:lnTo>
                    <a:pt x="683457" y="498354"/>
                  </a:lnTo>
                  <a:lnTo>
                    <a:pt x="686827" y="508464"/>
                  </a:lnTo>
                  <a:lnTo>
                    <a:pt x="687308" y="515685"/>
                  </a:lnTo>
                  <a:lnTo>
                    <a:pt x="687389" y="518815"/>
                  </a:lnTo>
                  <a:lnTo>
                    <a:pt x="682976" y="521703"/>
                  </a:lnTo>
                  <a:cubicBezTo>
                    <a:pt x="682976" y="521703"/>
                    <a:pt x="681050" y="522666"/>
                    <a:pt x="680809" y="523468"/>
                  </a:cubicBezTo>
                  <a:cubicBezTo>
                    <a:pt x="680568" y="524271"/>
                    <a:pt x="679605" y="525955"/>
                    <a:pt x="678884" y="526357"/>
                  </a:cubicBezTo>
                  <a:cubicBezTo>
                    <a:pt x="678162" y="526759"/>
                    <a:pt x="676397" y="527481"/>
                    <a:pt x="675433" y="527481"/>
                  </a:cubicBezTo>
                  <a:cubicBezTo>
                    <a:pt x="674469" y="527481"/>
                    <a:pt x="668934" y="523469"/>
                    <a:pt x="668934" y="523469"/>
                  </a:cubicBezTo>
                  <a:cubicBezTo>
                    <a:pt x="668934" y="523469"/>
                    <a:pt x="665644" y="520742"/>
                    <a:pt x="665644" y="520421"/>
                  </a:cubicBezTo>
                  <a:cubicBezTo>
                    <a:pt x="665644" y="520099"/>
                    <a:pt x="663398" y="516891"/>
                    <a:pt x="663398" y="516649"/>
                  </a:cubicBezTo>
                  <a:cubicBezTo>
                    <a:pt x="663398" y="516408"/>
                    <a:pt x="659948" y="513440"/>
                    <a:pt x="659385" y="513119"/>
                  </a:cubicBezTo>
                  <a:cubicBezTo>
                    <a:pt x="658824" y="512798"/>
                    <a:pt x="656096" y="511594"/>
                    <a:pt x="655694" y="511594"/>
                  </a:cubicBezTo>
                  <a:cubicBezTo>
                    <a:pt x="655292" y="511594"/>
                    <a:pt x="650800" y="511354"/>
                    <a:pt x="650238" y="511354"/>
                  </a:cubicBezTo>
                  <a:cubicBezTo>
                    <a:pt x="649676" y="511354"/>
                    <a:pt x="643900" y="510310"/>
                    <a:pt x="643418" y="510310"/>
                  </a:cubicBezTo>
                  <a:cubicBezTo>
                    <a:pt x="642937" y="510310"/>
                    <a:pt x="639086" y="509267"/>
                    <a:pt x="639086" y="509267"/>
                  </a:cubicBezTo>
                  <a:lnTo>
                    <a:pt x="632767" y="504473"/>
                  </a:lnTo>
                  <a:cubicBezTo>
                    <a:pt x="632767" y="504473"/>
                    <a:pt x="629157" y="502969"/>
                    <a:pt x="628735" y="502969"/>
                  </a:cubicBezTo>
                  <a:cubicBezTo>
                    <a:pt x="628313" y="502969"/>
                    <a:pt x="623259" y="502668"/>
                    <a:pt x="622657" y="502608"/>
                  </a:cubicBezTo>
                  <a:cubicBezTo>
                    <a:pt x="622056" y="502548"/>
                    <a:pt x="615075" y="502548"/>
                    <a:pt x="614714" y="502548"/>
                  </a:cubicBezTo>
                  <a:cubicBezTo>
                    <a:pt x="614353" y="502548"/>
                    <a:pt x="610622" y="503631"/>
                    <a:pt x="610441" y="503692"/>
                  </a:cubicBezTo>
                  <a:cubicBezTo>
                    <a:pt x="610260" y="503752"/>
                    <a:pt x="606371" y="506039"/>
                    <a:pt x="606090" y="506159"/>
                  </a:cubicBezTo>
                  <a:cubicBezTo>
                    <a:pt x="605808" y="506279"/>
                    <a:pt x="597082" y="509107"/>
                    <a:pt x="597082" y="509107"/>
                  </a:cubicBezTo>
                  <a:cubicBezTo>
                    <a:pt x="597082" y="509107"/>
                    <a:pt x="591606" y="508626"/>
                    <a:pt x="590944" y="508385"/>
                  </a:cubicBezTo>
                  <a:cubicBezTo>
                    <a:pt x="590282" y="508145"/>
                    <a:pt x="582459" y="505197"/>
                    <a:pt x="581857" y="504956"/>
                  </a:cubicBezTo>
                  <a:cubicBezTo>
                    <a:pt x="581255" y="504715"/>
                    <a:pt x="576562" y="503392"/>
                    <a:pt x="576562" y="503392"/>
                  </a:cubicBezTo>
                  <a:lnTo>
                    <a:pt x="566513" y="495870"/>
                  </a:lnTo>
                  <a:cubicBezTo>
                    <a:pt x="566513" y="495870"/>
                    <a:pt x="561096" y="493403"/>
                    <a:pt x="560796" y="493162"/>
                  </a:cubicBezTo>
                  <a:cubicBezTo>
                    <a:pt x="560494" y="492922"/>
                    <a:pt x="558088" y="490695"/>
                    <a:pt x="558088" y="490695"/>
                  </a:cubicBezTo>
                  <a:cubicBezTo>
                    <a:pt x="558088" y="490695"/>
                    <a:pt x="556343" y="489191"/>
                    <a:pt x="555741" y="489191"/>
                  </a:cubicBezTo>
                  <a:cubicBezTo>
                    <a:pt x="555140" y="489191"/>
                    <a:pt x="547918" y="486904"/>
                    <a:pt x="547918" y="486904"/>
                  </a:cubicBezTo>
                  <a:lnTo>
                    <a:pt x="538309" y="484155"/>
                  </a:lnTo>
                  <a:cubicBezTo>
                    <a:pt x="538309" y="484155"/>
                    <a:pt x="527077" y="482710"/>
                    <a:pt x="526594" y="482710"/>
                  </a:cubicBezTo>
                  <a:cubicBezTo>
                    <a:pt x="526113" y="482710"/>
                    <a:pt x="522984" y="481025"/>
                    <a:pt x="522824" y="480544"/>
                  </a:cubicBezTo>
                  <a:cubicBezTo>
                    <a:pt x="522662" y="480063"/>
                    <a:pt x="520096" y="475169"/>
                    <a:pt x="520096" y="475169"/>
                  </a:cubicBezTo>
                  <a:lnTo>
                    <a:pt x="507539" y="448570"/>
                  </a:lnTo>
                  <a:lnTo>
                    <a:pt x="493577" y="427267"/>
                  </a:lnTo>
                  <a:lnTo>
                    <a:pt x="489485" y="421731"/>
                  </a:lnTo>
                  <a:lnTo>
                    <a:pt x="482384" y="413908"/>
                  </a:lnTo>
                  <a:lnTo>
                    <a:pt x="477811" y="408250"/>
                  </a:lnTo>
                  <a:lnTo>
                    <a:pt x="465615" y="398462"/>
                  </a:lnTo>
                  <a:lnTo>
                    <a:pt x="460320" y="394770"/>
                  </a:lnTo>
                  <a:lnTo>
                    <a:pt x="448123" y="390277"/>
                  </a:lnTo>
                  <a:lnTo>
                    <a:pt x="430391" y="384179"/>
                  </a:lnTo>
                  <a:lnTo>
                    <a:pt x="423290" y="381771"/>
                  </a:lnTo>
                  <a:lnTo>
                    <a:pt x="418236" y="378762"/>
                  </a:lnTo>
                  <a:lnTo>
                    <a:pt x="410172" y="379244"/>
                  </a:lnTo>
                  <a:lnTo>
                    <a:pt x="400904" y="379123"/>
                  </a:lnTo>
                  <a:lnTo>
                    <a:pt x="393442" y="380206"/>
                  </a:lnTo>
                  <a:lnTo>
                    <a:pt x="384897" y="382373"/>
                  </a:lnTo>
                  <a:lnTo>
                    <a:pt x="378278" y="383817"/>
                  </a:lnTo>
                  <a:cubicBezTo>
                    <a:pt x="378278" y="383817"/>
                    <a:pt x="374787" y="383937"/>
                    <a:pt x="374426" y="383937"/>
                  </a:cubicBezTo>
                  <a:cubicBezTo>
                    <a:pt x="374065" y="383937"/>
                    <a:pt x="369011" y="383817"/>
                    <a:pt x="369011" y="383817"/>
                  </a:cubicBezTo>
                  <a:lnTo>
                    <a:pt x="360346" y="376235"/>
                  </a:lnTo>
                  <a:lnTo>
                    <a:pt x="355171" y="371902"/>
                  </a:lnTo>
                  <a:lnTo>
                    <a:pt x="353005" y="369013"/>
                  </a:lnTo>
                  <a:cubicBezTo>
                    <a:pt x="353005" y="369013"/>
                    <a:pt x="346506" y="368893"/>
                    <a:pt x="345543" y="368652"/>
                  </a:cubicBezTo>
                  <a:cubicBezTo>
                    <a:pt x="344581" y="368412"/>
                    <a:pt x="333749" y="366847"/>
                    <a:pt x="333749" y="366847"/>
                  </a:cubicBezTo>
                  <a:cubicBezTo>
                    <a:pt x="333749" y="366847"/>
                    <a:pt x="330138" y="363237"/>
                    <a:pt x="329176" y="362756"/>
                  </a:cubicBezTo>
                  <a:cubicBezTo>
                    <a:pt x="328213" y="362274"/>
                    <a:pt x="321353" y="358784"/>
                    <a:pt x="320871" y="358423"/>
                  </a:cubicBezTo>
                  <a:cubicBezTo>
                    <a:pt x="320390" y="358062"/>
                    <a:pt x="314011" y="354812"/>
                    <a:pt x="314011" y="354812"/>
                  </a:cubicBezTo>
                  <a:lnTo>
                    <a:pt x="309718" y="345104"/>
                  </a:lnTo>
                  <a:cubicBezTo>
                    <a:pt x="309718" y="345104"/>
                    <a:pt x="308194" y="343580"/>
                    <a:pt x="307632" y="343339"/>
                  </a:cubicBezTo>
                  <a:cubicBezTo>
                    <a:pt x="307070" y="343098"/>
                    <a:pt x="299769" y="338926"/>
                    <a:pt x="299287" y="338766"/>
                  </a:cubicBezTo>
                  <a:cubicBezTo>
                    <a:pt x="298806" y="338606"/>
                    <a:pt x="287331" y="329940"/>
                    <a:pt x="287331" y="329940"/>
                  </a:cubicBezTo>
                  <a:lnTo>
                    <a:pt x="276980" y="323119"/>
                  </a:lnTo>
                  <a:cubicBezTo>
                    <a:pt x="276980" y="323119"/>
                    <a:pt x="267513" y="320711"/>
                    <a:pt x="266870" y="320711"/>
                  </a:cubicBezTo>
                  <a:cubicBezTo>
                    <a:pt x="266228" y="320711"/>
                    <a:pt x="254835" y="318144"/>
                    <a:pt x="254835" y="318144"/>
                  </a:cubicBezTo>
                  <a:cubicBezTo>
                    <a:pt x="254835" y="318144"/>
                    <a:pt x="238627" y="304344"/>
                    <a:pt x="237665" y="303541"/>
                  </a:cubicBezTo>
                  <a:cubicBezTo>
                    <a:pt x="236702" y="302739"/>
                    <a:pt x="230765" y="298727"/>
                    <a:pt x="229801" y="298085"/>
                  </a:cubicBezTo>
                  <a:cubicBezTo>
                    <a:pt x="228839" y="297442"/>
                    <a:pt x="220172" y="293431"/>
                    <a:pt x="219371" y="292950"/>
                  </a:cubicBezTo>
                  <a:cubicBezTo>
                    <a:pt x="218568" y="292469"/>
                    <a:pt x="211347" y="285086"/>
                    <a:pt x="211347" y="285086"/>
                  </a:cubicBezTo>
                  <a:lnTo>
                    <a:pt x="189683" y="261014"/>
                  </a:lnTo>
                  <a:lnTo>
                    <a:pt x="182462" y="254436"/>
                  </a:lnTo>
                  <a:cubicBezTo>
                    <a:pt x="182462" y="254436"/>
                    <a:pt x="175562" y="254436"/>
                    <a:pt x="173635" y="254436"/>
                  </a:cubicBezTo>
                  <a:cubicBezTo>
                    <a:pt x="171710" y="254436"/>
                    <a:pt x="150848" y="253793"/>
                    <a:pt x="150848" y="253793"/>
                  </a:cubicBezTo>
                  <a:cubicBezTo>
                    <a:pt x="150848" y="253793"/>
                    <a:pt x="145713" y="250744"/>
                    <a:pt x="144589" y="248979"/>
                  </a:cubicBezTo>
                  <a:cubicBezTo>
                    <a:pt x="143465" y="247214"/>
                    <a:pt x="137368" y="240634"/>
                    <a:pt x="136886" y="239993"/>
                  </a:cubicBezTo>
                  <a:cubicBezTo>
                    <a:pt x="136405" y="239350"/>
                    <a:pt x="132071" y="234537"/>
                    <a:pt x="132071" y="234537"/>
                  </a:cubicBezTo>
                  <a:lnTo>
                    <a:pt x="126455" y="231969"/>
                  </a:lnTo>
                  <a:lnTo>
                    <a:pt x="119555" y="231007"/>
                  </a:lnTo>
                  <a:lnTo>
                    <a:pt x="95966" y="227796"/>
                  </a:lnTo>
                  <a:lnTo>
                    <a:pt x="85535" y="227796"/>
                  </a:lnTo>
                  <a:cubicBezTo>
                    <a:pt x="85535" y="227796"/>
                    <a:pt x="80399" y="228759"/>
                    <a:pt x="80078" y="229240"/>
                  </a:cubicBezTo>
                  <a:cubicBezTo>
                    <a:pt x="79757" y="229722"/>
                    <a:pt x="73338" y="231808"/>
                    <a:pt x="72375" y="232129"/>
                  </a:cubicBezTo>
                  <a:cubicBezTo>
                    <a:pt x="71413" y="232450"/>
                    <a:pt x="64673" y="230203"/>
                    <a:pt x="62587" y="229883"/>
                  </a:cubicBezTo>
                  <a:cubicBezTo>
                    <a:pt x="60500" y="229563"/>
                    <a:pt x="55204" y="226513"/>
                    <a:pt x="54563" y="226032"/>
                  </a:cubicBezTo>
                  <a:cubicBezTo>
                    <a:pt x="53920" y="225550"/>
                    <a:pt x="49588" y="219773"/>
                    <a:pt x="48785" y="218650"/>
                  </a:cubicBezTo>
                  <a:cubicBezTo>
                    <a:pt x="47983" y="217526"/>
                    <a:pt x="43169" y="211429"/>
                    <a:pt x="42688" y="210948"/>
                  </a:cubicBezTo>
                  <a:cubicBezTo>
                    <a:pt x="42206" y="210466"/>
                    <a:pt x="39318" y="205652"/>
                    <a:pt x="37231" y="204850"/>
                  </a:cubicBezTo>
                  <a:cubicBezTo>
                    <a:pt x="35145" y="204047"/>
                    <a:pt x="27121" y="202442"/>
                    <a:pt x="27121" y="202442"/>
                  </a:cubicBezTo>
                  <a:lnTo>
                    <a:pt x="18295" y="200516"/>
                  </a:lnTo>
                  <a:cubicBezTo>
                    <a:pt x="18295" y="200516"/>
                    <a:pt x="16369" y="199794"/>
                    <a:pt x="15888" y="198590"/>
                  </a:cubicBezTo>
                  <a:cubicBezTo>
                    <a:pt x="15406" y="197387"/>
                    <a:pt x="9629" y="191850"/>
                    <a:pt x="9629" y="191128"/>
                  </a:cubicBezTo>
                  <a:cubicBezTo>
                    <a:pt x="9629" y="190406"/>
                    <a:pt x="8184" y="181741"/>
                    <a:pt x="8184" y="181741"/>
                  </a:cubicBezTo>
                  <a:cubicBezTo>
                    <a:pt x="8184" y="181741"/>
                    <a:pt x="4573" y="175723"/>
                    <a:pt x="3851" y="174279"/>
                  </a:cubicBezTo>
                  <a:cubicBezTo>
                    <a:pt x="3129" y="172835"/>
                    <a:pt x="0" y="166817"/>
                    <a:pt x="0" y="166817"/>
                  </a:cubicBezTo>
                  <a:lnTo>
                    <a:pt x="0" y="153017"/>
                  </a:lnTo>
                  <a:lnTo>
                    <a:pt x="6900" y="148523"/>
                  </a:lnTo>
                  <a:cubicBezTo>
                    <a:pt x="6900" y="148523"/>
                    <a:pt x="7863" y="143388"/>
                    <a:pt x="7863" y="142586"/>
                  </a:cubicBezTo>
                  <a:cubicBezTo>
                    <a:pt x="7863" y="141783"/>
                    <a:pt x="5776" y="135043"/>
                    <a:pt x="5776" y="134080"/>
                  </a:cubicBezTo>
                  <a:cubicBezTo>
                    <a:pt x="5776" y="133118"/>
                    <a:pt x="4171" y="130229"/>
                    <a:pt x="4493" y="128785"/>
                  </a:cubicBezTo>
                  <a:cubicBezTo>
                    <a:pt x="4814" y="127340"/>
                    <a:pt x="7381" y="121162"/>
                    <a:pt x="8505" y="119277"/>
                  </a:cubicBezTo>
                  <a:cubicBezTo>
                    <a:pt x="9629" y="117392"/>
                    <a:pt x="11554" y="113059"/>
                    <a:pt x="11875" y="112578"/>
                  </a:cubicBezTo>
                  <a:cubicBezTo>
                    <a:pt x="12196" y="112096"/>
                    <a:pt x="14121" y="107764"/>
                    <a:pt x="14121" y="107764"/>
                  </a:cubicBezTo>
                  <a:lnTo>
                    <a:pt x="16689" y="93161"/>
                  </a:lnTo>
                  <a:cubicBezTo>
                    <a:pt x="16689" y="93161"/>
                    <a:pt x="19416" y="86421"/>
                    <a:pt x="20380" y="84816"/>
                  </a:cubicBezTo>
                  <a:cubicBezTo>
                    <a:pt x="21344" y="83211"/>
                    <a:pt x="24553" y="78557"/>
                    <a:pt x="26158" y="77433"/>
                  </a:cubicBezTo>
                  <a:cubicBezTo>
                    <a:pt x="27763" y="76310"/>
                    <a:pt x="32416" y="73903"/>
                    <a:pt x="32416" y="73903"/>
                  </a:cubicBezTo>
                  <a:lnTo>
                    <a:pt x="36348" y="70774"/>
                  </a:lnTo>
                  <a:lnTo>
                    <a:pt x="48985" y="63793"/>
                  </a:lnTo>
                  <a:cubicBezTo>
                    <a:pt x="48985" y="63793"/>
                    <a:pt x="53919" y="61265"/>
                    <a:pt x="54761" y="61025"/>
                  </a:cubicBezTo>
                  <a:cubicBezTo>
                    <a:pt x="55604" y="60784"/>
                    <a:pt x="63789" y="57294"/>
                    <a:pt x="63789" y="57294"/>
                  </a:cubicBezTo>
                  <a:cubicBezTo>
                    <a:pt x="63789" y="57294"/>
                    <a:pt x="69565" y="53683"/>
                    <a:pt x="70168" y="53322"/>
                  </a:cubicBezTo>
                  <a:cubicBezTo>
                    <a:pt x="70770" y="52961"/>
                    <a:pt x="71491" y="51758"/>
                    <a:pt x="71732" y="50554"/>
                  </a:cubicBezTo>
                  <a:cubicBezTo>
                    <a:pt x="71973" y="49349"/>
                    <a:pt x="70408" y="44536"/>
                    <a:pt x="70529" y="43693"/>
                  </a:cubicBezTo>
                  <a:cubicBezTo>
                    <a:pt x="70649" y="42851"/>
                    <a:pt x="71973" y="39000"/>
                    <a:pt x="73297" y="38278"/>
                  </a:cubicBezTo>
                  <a:cubicBezTo>
                    <a:pt x="74621" y="37556"/>
                    <a:pt x="80518" y="36473"/>
                    <a:pt x="81000" y="36473"/>
                  </a:cubicBezTo>
                  <a:cubicBezTo>
                    <a:pt x="81481" y="36473"/>
                    <a:pt x="85212" y="38881"/>
                    <a:pt x="85573" y="39602"/>
                  </a:cubicBezTo>
                  <a:cubicBezTo>
                    <a:pt x="85934" y="40324"/>
                    <a:pt x="86897" y="45380"/>
                    <a:pt x="87137" y="46222"/>
                  </a:cubicBezTo>
                  <a:cubicBezTo>
                    <a:pt x="87378" y="47064"/>
                    <a:pt x="90146" y="57175"/>
                    <a:pt x="90507" y="58499"/>
                  </a:cubicBezTo>
                  <a:cubicBezTo>
                    <a:pt x="90868" y="59823"/>
                    <a:pt x="96405" y="68850"/>
                    <a:pt x="96405" y="68850"/>
                  </a:cubicBezTo>
                  <a:cubicBezTo>
                    <a:pt x="96405" y="68850"/>
                    <a:pt x="103987" y="78398"/>
                    <a:pt x="104469" y="78879"/>
                  </a:cubicBezTo>
                  <a:cubicBezTo>
                    <a:pt x="104950" y="79361"/>
                    <a:pt x="111530" y="84336"/>
                    <a:pt x="112011" y="84496"/>
                  </a:cubicBezTo>
                  <a:cubicBezTo>
                    <a:pt x="112492" y="84656"/>
                    <a:pt x="119072" y="85298"/>
                    <a:pt x="120998" y="84977"/>
                  </a:cubicBezTo>
                  <a:cubicBezTo>
                    <a:pt x="122924" y="84656"/>
                    <a:pt x="126935" y="82891"/>
                    <a:pt x="129824" y="82891"/>
                  </a:cubicBezTo>
                  <a:cubicBezTo>
                    <a:pt x="132713" y="82891"/>
                    <a:pt x="141058" y="79521"/>
                    <a:pt x="142502" y="79200"/>
                  </a:cubicBezTo>
                  <a:cubicBezTo>
                    <a:pt x="143945" y="78878"/>
                    <a:pt x="151809" y="74867"/>
                    <a:pt x="153413" y="74064"/>
                  </a:cubicBezTo>
                  <a:cubicBezTo>
                    <a:pt x="155018" y="73262"/>
                    <a:pt x="159992" y="69090"/>
                    <a:pt x="159992" y="69090"/>
                  </a:cubicBezTo>
                  <a:cubicBezTo>
                    <a:pt x="159992" y="69090"/>
                    <a:pt x="163202" y="64596"/>
                    <a:pt x="163202" y="63312"/>
                  </a:cubicBezTo>
                  <a:cubicBezTo>
                    <a:pt x="163202" y="62028"/>
                    <a:pt x="161116" y="52400"/>
                    <a:pt x="160956" y="51437"/>
                  </a:cubicBezTo>
                  <a:cubicBezTo>
                    <a:pt x="160795" y="50474"/>
                    <a:pt x="159350" y="47264"/>
                    <a:pt x="160153" y="44858"/>
                  </a:cubicBezTo>
                  <a:cubicBezTo>
                    <a:pt x="160956" y="42452"/>
                    <a:pt x="164004" y="35710"/>
                    <a:pt x="164004" y="35710"/>
                  </a:cubicBezTo>
                  <a:lnTo>
                    <a:pt x="176682" y="31698"/>
                  </a:lnTo>
                  <a:cubicBezTo>
                    <a:pt x="176682" y="31698"/>
                    <a:pt x="183582" y="34105"/>
                    <a:pt x="184063" y="34105"/>
                  </a:cubicBezTo>
                  <a:cubicBezTo>
                    <a:pt x="184545" y="34105"/>
                    <a:pt x="186150" y="33143"/>
                    <a:pt x="186952" y="32822"/>
                  </a:cubicBezTo>
                  <a:cubicBezTo>
                    <a:pt x="187755" y="32501"/>
                    <a:pt x="192408" y="29933"/>
                    <a:pt x="193852" y="29612"/>
                  </a:cubicBezTo>
                  <a:cubicBezTo>
                    <a:pt x="195296" y="29290"/>
                    <a:pt x="197704" y="26884"/>
                    <a:pt x="201234" y="27687"/>
                  </a:cubicBezTo>
                  <a:cubicBezTo>
                    <a:pt x="204764" y="28489"/>
                    <a:pt x="215516" y="31698"/>
                    <a:pt x="216639" y="32662"/>
                  </a:cubicBezTo>
                  <a:cubicBezTo>
                    <a:pt x="217761" y="33625"/>
                    <a:pt x="225625" y="38759"/>
                    <a:pt x="225625" y="38759"/>
                  </a:cubicBezTo>
                  <a:lnTo>
                    <a:pt x="232044" y="44054"/>
                  </a:lnTo>
                  <a:cubicBezTo>
                    <a:pt x="232044" y="44054"/>
                    <a:pt x="238944" y="51597"/>
                    <a:pt x="240068" y="52559"/>
                  </a:cubicBezTo>
                  <a:cubicBezTo>
                    <a:pt x="241192" y="53522"/>
                    <a:pt x="244882" y="57535"/>
                    <a:pt x="245845" y="58497"/>
                  </a:cubicBezTo>
                  <a:cubicBezTo>
                    <a:pt x="246808" y="59460"/>
                    <a:pt x="253709" y="60422"/>
                    <a:pt x="254832" y="60743"/>
                  </a:cubicBezTo>
                  <a:cubicBezTo>
                    <a:pt x="255955" y="61065"/>
                    <a:pt x="263578" y="61867"/>
                    <a:pt x="263578" y="61867"/>
                  </a:cubicBezTo>
                  <a:cubicBezTo>
                    <a:pt x="263578" y="61867"/>
                    <a:pt x="271761" y="61145"/>
                    <a:pt x="272966" y="61867"/>
                  </a:cubicBezTo>
                  <a:cubicBezTo>
                    <a:pt x="274169" y="62589"/>
                    <a:pt x="284038" y="73902"/>
                    <a:pt x="285242" y="75107"/>
                  </a:cubicBezTo>
                  <a:cubicBezTo>
                    <a:pt x="286445" y="76311"/>
                    <a:pt x="293907" y="83772"/>
                    <a:pt x="294870" y="84976"/>
                  </a:cubicBezTo>
                  <a:cubicBezTo>
                    <a:pt x="295833" y="86179"/>
                    <a:pt x="304017" y="92197"/>
                    <a:pt x="305702" y="93400"/>
                  </a:cubicBezTo>
                  <a:cubicBezTo>
                    <a:pt x="307387" y="94604"/>
                    <a:pt x="312202" y="98214"/>
                    <a:pt x="316294" y="99659"/>
                  </a:cubicBezTo>
                  <a:cubicBezTo>
                    <a:pt x="320386" y="101103"/>
                    <a:pt x="324718" y="100381"/>
                    <a:pt x="327847" y="101344"/>
                  </a:cubicBezTo>
                  <a:cubicBezTo>
                    <a:pt x="330977" y="102306"/>
                    <a:pt x="339401" y="101103"/>
                    <a:pt x="342290" y="101103"/>
                  </a:cubicBezTo>
                  <a:cubicBezTo>
                    <a:pt x="345179" y="101103"/>
                    <a:pt x="347586" y="98455"/>
                    <a:pt x="352641" y="97492"/>
                  </a:cubicBezTo>
                  <a:cubicBezTo>
                    <a:pt x="357695" y="96530"/>
                    <a:pt x="364917" y="94122"/>
                    <a:pt x="370935" y="92919"/>
                  </a:cubicBezTo>
                  <a:cubicBezTo>
                    <a:pt x="376953" y="91716"/>
                    <a:pt x="390673" y="84014"/>
                    <a:pt x="390673" y="84014"/>
                  </a:cubicBezTo>
                  <a:cubicBezTo>
                    <a:pt x="390673" y="84014"/>
                    <a:pt x="395487" y="82087"/>
                    <a:pt x="396691" y="82087"/>
                  </a:cubicBezTo>
                  <a:cubicBezTo>
                    <a:pt x="397895" y="82087"/>
                    <a:pt x="400061" y="81606"/>
                    <a:pt x="401866" y="81606"/>
                  </a:cubicBezTo>
                  <a:cubicBezTo>
                    <a:pt x="403671" y="81606"/>
                    <a:pt x="406559" y="83763"/>
                    <a:pt x="406559" y="83763"/>
                  </a:cubicBezTo>
                  <a:close/>
                </a:path>
              </a:pathLst>
            </a:custGeom>
            <a:solidFill>
              <a:srgbClr val="FF0666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grpSp>
          <p:nvGrpSpPr>
            <p:cNvPr id="54" name="Elemento grafico 128">
              <a:extLst>
                <a:ext uri="{FF2B5EF4-FFF2-40B4-BE49-F238E27FC236}">
                  <a16:creationId xmlns:a16="http://schemas.microsoft.com/office/drawing/2014/main" id="{8174A8DE-A9F3-BC7C-3B1B-64A20EFF536C}"/>
                </a:ext>
              </a:extLst>
            </p:cNvPr>
            <p:cNvGrpSpPr/>
            <p:nvPr/>
          </p:nvGrpSpPr>
          <p:grpSpPr>
            <a:xfrm>
              <a:off x="7480092" y="704736"/>
              <a:ext cx="3040484" cy="3193780"/>
              <a:chOff x="7480092" y="704736"/>
              <a:chExt cx="3040484" cy="3193780"/>
            </a:xfrm>
            <a:solidFill>
              <a:srgbClr val="4C4C4C"/>
            </a:solidFill>
          </p:grpSpPr>
          <p:sp>
            <p:nvSpPr>
              <p:cNvPr id="62" name="Figura a mano libera: forma 61">
                <a:extLst>
                  <a:ext uri="{FF2B5EF4-FFF2-40B4-BE49-F238E27FC236}">
                    <a16:creationId xmlns:a16="http://schemas.microsoft.com/office/drawing/2014/main" id="{51AB0F46-AB48-5AC2-EB07-14CBD1E33BEE}"/>
                  </a:ext>
                </a:extLst>
              </p:cNvPr>
              <p:cNvSpPr/>
              <p:nvPr/>
            </p:nvSpPr>
            <p:spPr>
              <a:xfrm>
                <a:off x="7480092" y="704736"/>
                <a:ext cx="3040484" cy="3193780"/>
              </a:xfrm>
              <a:custGeom>
                <a:avLst/>
                <a:gdLst>
                  <a:gd name="csX0" fmla="*/ 3040485 w 3040484"/>
                  <a:gd name="csY0" fmla="*/ 2467667 h 3193780"/>
                  <a:gd name="csX1" fmla="*/ 3040485 w 3040484"/>
                  <a:gd name="csY1" fmla="*/ 2471879 h 3193780"/>
                  <a:gd name="csX2" fmla="*/ 3037441 w 3040484"/>
                  <a:gd name="csY2" fmla="*/ 2476574 h 3193780"/>
                  <a:gd name="csX3" fmla="*/ 3034789 w 3040484"/>
                  <a:gd name="csY3" fmla="*/ 2478866 h 3193780"/>
                  <a:gd name="csX4" fmla="*/ 3032745 w 3040484"/>
                  <a:gd name="csY4" fmla="*/ 2483078 h 3193780"/>
                  <a:gd name="csX5" fmla="*/ 3029487 w 3040484"/>
                  <a:gd name="csY5" fmla="*/ 2490053 h 3193780"/>
                  <a:gd name="csX6" fmla="*/ 3021545 w 3040484"/>
                  <a:gd name="csY6" fmla="*/ 2500163 h 3193780"/>
                  <a:gd name="csX7" fmla="*/ 3016849 w 3040484"/>
                  <a:gd name="csY7" fmla="*/ 2505948 h 3193780"/>
                  <a:gd name="csX8" fmla="*/ 3014322 w 3040484"/>
                  <a:gd name="csY8" fmla="*/ 2509914 h 3193780"/>
                  <a:gd name="csX9" fmla="*/ 3012760 w 3040484"/>
                  <a:gd name="csY9" fmla="*/ 2518823 h 3193780"/>
                  <a:gd name="csX10" fmla="*/ 3007828 w 3040484"/>
                  <a:gd name="csY10" fmla="*/ 2552645 h 3193780"/>
                  <a:gd name="csX11" fmla="*/ 3006378 w 3040484"/>
                  <a:gd name="csY11" fmla="*/ 2562272 h 3193780"/>
                  <a:gd name="csX12" fmla="*/ 3004694 w 3040484"/>
                  <a:gd name="csY12" fmla="*/ 2570214 h 3193780"/>
                  <a:gd name="csX13" fmla="*/ 3000369 w 3040484"/>
                  <a:gd name="csY13" fmla="*/ 2575032 h 3193780"/>
                  <a:gd name="csX14" fmla="*/ 2992181 w 3040484"/>
                  <a:gd name="csY14" fmla="*/ 2571416 h 3193780"/>
                  <a:gd name="csX15" fmla="*/ 2981588 w 3040484"/>
                  <a:gd name="csY15" fmla="*/ 2565878 h 3193780"/>
                  <a:gd name="csX16" fmla="*/ 2977982 w 3040484"/>
                  <a:gd name="csY16" fmla="*/ 2562508 h 3193780"/>
                  <a:gd name="csX17" fmla="*/ 2974129 w 3040484"/>
                  <a:gd name="csY17" fmla="*/ 2559868 h 3193780"/>
                  <a:gd name="csX18" fmla="*/ 2962088 w 3040484"/>
                  <a:gd name="csY18" fmla="*/ 2560586 h 3193780"/>
                  <a:gd name="csX19" fmla="*/ 2954876 w 3040484"/>
                  <a:gd name="csY19" fmla="*/ 2557452 h 3193780"/>
                  <a:gd name="csX20" fmla="*/ 2937060 w 3040484"/>
                  <a:gd name="csY20" fmla="*/ 2544220 h 3193780"/>
                  <a:gd name="csX21" fmla="*/ 2915156 w 3040484"/>
                  <a:gd name="csY21" fmla="*/ 2524236 h 3193780"/>
                  <a:gd name="csX22" fmla="*/ 2911303 w 3040484"/>
                  <a:gd name="csY22" fmla="*/ 2516530 h 3193780"/>
                  <a:gd name="csX23" fmla="*/ 2909214 w 3040484"/>
                  <a:gd name="csY23" fmla="*/ 2492221 h 3193780"/>
                  <a:gd name="csX24" fmla="*/ 2906810 w 3040484"/>
                  <a:gd name="csY24" fmla="*/ 2484043 h 3193780"/>
                  <a:gd name="csX25" fmla="*/ 2906326 w 3040484"/>
                  <a:gd name="csY25" fmla="*/ 2478101 h 3193780"/>
                  <a:gd name="csX26" fmla="*/ 2907292 w 3040484"/>
                  <a:gd name="csY26" fmla="*/ 2469114 h 3193780"/>
                  <a:gd name="csX27" fmla="*/ 2901350 w 3040484"/>
                  <a:gd name="csY27" fmla="*/ 2456274 h 3193780"/>
                  <a:gd name="csX28" fmla="*/ 2892846 w 3040484"/>
                  <a:gd name="csY28" fmla="*/ 2447446 h 3193780"/>
                  <a:gd name="csX29" fmla="*/ 2886106 w 3040484"/>
                  <a:gd name="csY29" fmla="*/ 2439751 h 3193780"/>
                  <a:gd name="csX30" fmla="*/ 2884982 w 3040484"/>
                  <a:gd name="csY30" fmla="*/ 2423857 h 3193780"/>
                  <a:gd name="csX31" fmla="*/ 2879366 w 3040484"/>
                  <a:gd name="csY31" fmla="*/ 2419847 h 3193780"/>
                  <a:gd name="csX32" fmla="*/ 2869414 w 3040484"/>
                  <a:gd name="csY32" fmla="*/ 2411500 h 3193780"/>
                  <a:gd name="csX33" fmla="*/ 2859472 w 3040484"/>
                  <a:gd name="csY33" fmla="*/ 2408938 h 3193780"/>
                  <a:gd name="csX34" fmla="*/ 2849195 w 3040484"/>
                  <a:gd name="csY34" fmla="*/ 2407332 h 3193780"/>
                  <a:gd name="csX35" fmla="*/ 2828334 w 3040484"/>
                  <a:gd name="csY35" fmla="*/ 2407007 h 3193780"/>
                  <a:gd name="csX36" fmla="*/ 2781324 w 3040484"/>
                  <a:gd name="csY36" fmla="*/ 2406052 h 3193780"/>
                  <a:gd name="csX37" fmla="*/ 2744007 w 3040484"/>
                  <a:gd name="csY37" fmla="*/ 2390404 h 3193780"/>
                  <a:gd name="csX38" fmla="*/ 2725956 w 3040484"/>
                  <a:gd name="csY38" fmla="*/ 2381259 h 3193780"/>
                  <a:gd name="csX39" fmla="*/ 2705972 w 3040484"/>
                  <a:gd name="csY39" fmla="*/ 2368982 h 3193780"/>
                  <a:gd name="csX40" fmla="*/ 2707185 w 3040484"/>
                  <a:gd name="csY40" fmla="*/ 2366095 h 3193780"/>
                  <a:gd name="csX41" fmla="*/ 2710072 w 3040484"/>
                  <a:gd name="csY41" fmla="*/ 2362725 h 3193780"/>
                  <a:gd name="csX42" fmla="*/ 2714160 w 3040484"/>
                  <a:gd name="csY42" fmla="*/ 2360075 h 3193780"/>
                  <a:gd name="csX43" fmla="*/ 2715363 w 3040484"/>
                  <a:gd name="csY43" fmla="*/ 2353571 h 3193780"/>
                  <a:gd name="csX44" fmla="*/ 2710072 w 3040484"/>
                  <a:gd name="csY44" fmla="*/ 2348764 h 3193780"/>
                  <a:gd name="csX45" fmla="*/ 2702602 w 3040484"/>
                  <a:gd name="csY45" fmla="*/ 2343462 h 3193780"/>
                  <a:gd name="csX46" fmla="*/ 2682944 w 3040484"/>
                  <a:gd name="csY46" fmla="*/ 2336565 h 3193780"/>
                  <a:gd name="csX47" fmla="*/ 2673003 w 3040484"/>
                  <a:gd name="csY47" fmla="*/ 2336407 h 3193780"/>
                  <a:gd name="csX48" fmla="*/ 2664173 w 3040484"/>
                  <a:gd name="csY48" fmla="*/ 2336407 h 3193780"/>
                  <a:gd name="csX49" fmla="*/ 2656951 w 3040484"/>
                  <a:gd name="csY49" fmla="*/ 2337047 h 3193780"/>
                  <a:gd name="csX50" fmla="*/ 2649570 w 3040484"/>
                  <a:gd name="csY50" fmla="*/ 2342024 h 3193780"/>
                  <a:gd name="csX51" fmla="*/ 2624532 w 3040484"/>
                  <a:gd name="csY51" fmla="*/ 2364805 h 3193780"/>
                  <a:gd name="csX52" fmla="*/ 2620701 w 3040484"/>
                  <a:gd name="csY52" fmla="*/ 2371230 h 3193780"/>
                  <a:gd name="csX53" fmla="*/ 2616939 w 3040484"/>
                  <a:gd name="csY53" fmla="*/ 2377554 h 3193780"/>
                  <a:gd name="csX54" fmla="*/ 2610097 w 3040484"/>
                  <a:gd name="csY54" fmla="*/ 2389035 h 3193780"/>
                  <a:gd name="csX55" fmla="*/ 2586586 w 3040484"/>
                  <a:gd name="csY55" fmla="*/ 2431080 h 3193780"/>
                  <a:gd name="csX56" fmla="*/ 2580330 w 3040484"/>
                  <a:gd name="csY56" fmla="*/ 2444077 h 3193780"/>
                  <a:gd name="csX57" fmla="*/ 2569490 w 3040484"/>
                  <a:gd name="csY57" fmla="*/ 2460152 h 3193780"/>
                  <a:gd name="csX58" fmla="*/ 2567726 w 3040484"/>
                  <a:gd name="csY58" fmla="*/ 2462051 h 3193780"/>
                  <a:gd name="csX59" fmla="*/ 2562008 w 3040484"/>
                  <a:gd name="csY59" fmla="*/ 2468207 h 3193780"/>
                  <a:gd name="csX60" fmla="*/ 2559144 w 3040484"/>
                  <a:gd name="csY60" fmla="*/ 2471284 h 3193780"/>
                  <a:gd name="csX61" fmla="*/ 2553122 w 3040484"/>
                  <a:gd name="csY61" fmla="*/ 2479945 h 3193780"/>
                  <a:gd name="csX62" fmla="*/ 2548797 w 3040484"/>
                  <a:gd name="csY62" fmla="*/ 2487651 h 3193780"/>
                  <a:gd name="csX63" fmla="*/ 2550718 w 3040484"/>
                  <a:gd name="csY63" fmla="*/ 2497525 h 3193780"/>
                  <a:gd name="csX64" fmla="*/ 2558660 w 3040484"/>
                  <a:gd name="csY64" fmla="*/ 2518947 h 3193780"/>
                  <a:gd name="csX65" fmla="*/ 2558424 w 3040484"/>
                  <a:gd name="csY65" fmla="*/ 2523755 h 3193780"/>
                  <a:gd name="csX66" fmla="*/ 2544461 w 3040484"/>
                  <a:gd name="csY66" fmla="*/ 2535549 h 3193780"/>
                  <a:gd name="csX67" fmla="*/ 2536037 w 3040484"/>
                  <a:gd name="csY67" fmla="*/ 2549512 h 3193780"/>
                  <a:gd name="csX68" fmla="*/ 2523523 w 3040484"/>
                  <a:gd name="csY68" fmla="*/ 2568293 h 3193780"/>
                  <a:gd name="csX69" fmla="*/ 2523275 w 3040484"/>
                  <a:gd name="csY69" fmla="*/ 2578640 h 3193780"/>
                  <a:gd name="csX70" fmla="*/ 2520625 w 3040484"/>
                  <a:gd name="csY70" fmla="*/ 2586098 h 3193780"/>
                  <a:gd name="csX71" fmla="*/ 2525927 w 3040484"/>
                  <a:gd name="csY71" fmla="*/ 2592838 h 3193780"/>
                  <a:gd name="csX72" fmla="*/ 2531947 w 3040484"/>
                  <a:gd name="csY72" fmla="*/ 2598376 h 3193780"/>
                  <a:gd name="csX73" fmla="*/ 2532183 w 3040484"/>
                  <a:gd name="csY73" fmla="*/ 2617158 h 3193780"/>
                  <a:gd name="csX74" fmla="*/ 2545900 w 3040484"/>
                  <a:gd name="csY74" fmla="*/ 2628223 h 3193780"/>
                  <a:gd name="csX75" fmla="*/ 2552887 w 3040484"/>
                  <a:gd name="csY75" fmla="*/ 2630155 h 3193780"/>
                  <a:gd name="csX76" fmla="*/ 2566120 w 3040484"/>
                  <a:gd name="csY76" fmla="*/ 2633525 h 3193780"/>
                  <a:gd name="csX77" fmla="*/ 2575757 w 3040484"/>
                  <a:gd name="csY77" fmla="*/ 2633525 h 3193780"/>
                  <a:gd name="csX78" fmla="*/ 2591158 w 3040484"/>
                  <a:gd name="csY78" fmla="*/ 2633626 h 3193780"/>
                  <a:gd name="csX79" fmla="*/ 2600549 w 3040484"/>
                  <a:gd name="csY79" fmla="*/ 2637378 h 3193780"/>
                  <a:gd name="csX80" fmla="*/ 2607851 w 3040484"/>
                  <a:gd name="csY80" fmla="*/ 2646117 h 3193780"/>
                  <a:gd name="csX81" fmla="*/ 2625823 w 3040484"/>
                  <a:gd name="csY81" fmla="*/ 2662484 h 3193780"/>
                  <a:gd name="csX82" fmla="*/ 2640910 w 3040484"/>
                  <a:gd name="csY82" fmla="*/ 2670516 h 3193780"/>
                  <a:gd name="csX83" fmla="*/ 2659522 w 3040484"/>
                  <a:gd name="csY83" fmla="*/ 2683030 h 3193780"/>
                  <a:gd name="csX84" fmla="*/ 2677170 w 3040484"/>
                  <a:gd name="csY84" fmla="*/ 2697476 h 3193780"/>
                  <a:gd name="csX85" fmla="*/ 2683910 w 3040484"/>
                  <a:gd name="csY85" fmla="*/ 2703565 h 3193780"/>
                  <a:gd name="csX86" fmla="*/ 2693536 w 3040484"/>
                  <a:gd name="csY86" fmla="*/ 2706137 h 3193780"/>
                  <a:gd name="csX87" fmla="*/ 2685516 w 3040484"/>
                  <a:gd name="csY87" fmla="*/ 2724109 h 3193780"/>
                  <a:gd name="csX88" fmla="*/ 2680698 w 3040484"/>
                  <a:gd name="csY88" fmla="*/ 2734140 h 3193780"/>
                  <a:gd name="csX89" fmla="*/ 2680461 w 3040484"/>
                  <a:gd name="csY89" fmla="*/ 2748822 h 3193780"/>
                  <a:gd name="csX90" fmla="*/ 2682147 w 3040484"/>
                  <a:gd name="csY90" fmla="*/ 2757965 h 3193780"/>
                  <a:gd name="csX91" fmla="*/ 2688403 w 3040484"/>
                  <a:gd name="csY91" fmla="*/ 2764705 h 3193780"/>
                  <a:gd name="csX92" fmla="*/ 2690571 w 3040484"/>
                  <a:gd name="csY92" fmla="*/ 2770007 h 3193780"/>
                  <a:gd name="csX93" fmla="*/ 2688651 w 3040484"/>
                  <a:gd name="csY93" fmla="*/ 2785891 h 3193780"/>
                  <a:gd name="csX94" fmla="*/ 2684551 w 3040484"/>
                  <a:gd name="csY94" fmla="*/ 2795035 h 3193780"/>
                  <a:gd name="csX95" fmla="*/ 2682630 w 3040484"/>
                  <a:gd name="csY95" fmla="*/ 2799134 h 3193780"/>
                  <a:gd name="csX96" fmla="*/ 2686719 w 3040484"/>
                  <a:gd name="csY96" fmla="*/ 2803706 h 3193780"/>
                  <a:gd name="csX97" fmla="*/ 2687685 w 3040484"/>
                  <a:gd name="csY97" fmla="*/ 2815254 h 3193780"/>
                  <a:gd name="csX98" fmla="*/ 2691773 w 3040484"/>
                  <a:gd name="csY98" fmla="*/ 2819826 h 3193780"/>
                  <a:gd name="csX99" fmla="*/ 2696109 w 3040484"/>
                  <a:gd name="csY99" fmla="*/ 2824880 h 3193780"/>
                  <a:gd name="csX100" fmla="*/ 2702130 w 3040484"/>
                  <a:gd name="csY100" fmla="*/ 2826565 h 3193780"/>
                  <a:gd name="csX101" fmla="*/ 2703568 w 3040484"/>
                  <a:gd name="csY101" fmla="*/ 2828497 h 3193780"/>
                  <a:gd name="csX102" fmla="*/ 2700445 w 3040484"/>
                  <a:gd name="csY102" fmla="*/ 2832350 h 3193780"/>
                  <a:gd name="csX103" fmla="*/ 2698030 w 3040484"/>
                  <a:gd name="csY103" fmla="*/ 2835720 h 3193780"/>
                  <a:gd name="csX104" fmla="*/ 2696109 w 3040484"/>
                  <a:gd name="csY104" fmla="*/ 2838124 h 3193780"/>
                  <a:gd name="csX105" fmla="*/ 2694829 w 3040484"/>
                  <a:gd name="csY105" fmla="*/ 2846705 h 3193780"/>
                  <a:gd name="csX106" fmla="*/ 2692414 w 3040484"/>
                  <a:gd name="csY106" fmla="*/ 2852647 h 3193780"/>
                  <a:gd name="csX107" fmla="*/ 2689212 w 3040484"/>
                  <a:gd name="csY107" fmla="*/ 2858747 h 3193780"/>
                  <a:gd name="csX108" fmla="*/ 2682472 w 3040484"/>
                  <a:gd name="csY108" fmla="*/ 2868688 h 3193780"/>
                  <a:gd name="csX109" fmla="*/ 2675563 w 3040484"/>
                  <a:gd name="csY109" fmla="*/ 2869812 h 3193780"/>
                  <a:gd name="csX110" fmla="*/ 2668027 w 3040484"/>
                  <a:gd name="csY110" fmla="*/ 2869812 h 3193780"/>
                  <a:gd name="csX111" fmla="*/ 2664813 w 3040484"/>
                  <a:gd name="csY111" fmla="*/ 2866768 h 3193780"/>
                  <a:gd name="csX112" fmla="*/ 2658073 w 3040484"/>
                  <a:gd name="csY112" fmla="*/ 2866610 h 3193780"/>
                  <a:gd name="csX113" fmla="*/ 2653266 w 3040484"/>
                  <a:gd name="csY113" fmla="*/ 2865160 h 3193780"/>
                  <a:gd name="csX114" fmla="*/ 2651974 w 3040484"/>
                  <a:gd name="csY114" fmla="*/ 2861476 h 3193780"/>
                  <a:gd name="csX115" fmla="*/ 2648930 w 3040484"/>
                  <a:gd name="csY115" fmla="*/ 2858747 h 3193780"/>
                  <a:gd name="csX116" fmla="*/ 2640022 w 3040484"/>
                  <a:gd name="csY116" fmla="*/ 2857860 h 3193780"/>
                  <a:gd name="csX117" fmla="*/ 2634484 w 3040484"/>
                  <a:gd name="csY117" fmla="*/ 2858702 h 3193780"/>
                  <a:gd name="csX118" fmla="*/ 2627620 w 3040484"/>
                  <a:gd name="csY118" fmla="*/ 2860870 h 3193780"/>
                  <a:gd name="csX119" fmla="*/ 2599503 w 3040484"/>
                  <a:gd name="csY119" fmla="*/ 2870935 h 3193780"/>
                  <a:gd name="csX120" fmla="*/ 2567568 w 3040484"/>
                  <a:gd name="csY120" fmla="*/ 2890031 h 3193780"/>
                  <a:gd name="csX121" fmla="*/ 2555852 w 3040484"/>
                  <a:gd name="csY121" fmla="*/ 2897099 h 3193780"/>
                  <a:gd name="csX122" fmla="*/ 2545427 w 3040484"/>
                  <a:gd name="csY122" fmla="*/ 2908815 h 3193780"/>
                  <a:gd name="csX123" fmla="*/ 2540451 w 3040484"/>
                  <a:gd name="csY123" fmla="*/ 2914432 h 3193780"/>
                  <a:gd name="csX124" fmla="*/ 2531621 w 3040484"/>
                  <a:gd name="csY124" fmla="*/ 2931922 h 3193780"/>
                  <a:gd name="csX125" fmla="*/ 2530015 w 3040484"/>
                  <a:gd name="csY125" fmla="*/ 2937864 h 3193780"/>
                  <a:gd name="csX126" fmla="*/ 2533229 w 3040484"/>
                  <a:gd name="csY126" fmla="*/ 2946200 h 3193780"/>
                  <a:gd name="csX127" fmla="*/ 2534666 w 3040484"/>
                  <a:gd name="csY127" fmla="*/ 2955996 h 3193780"/>
                  <a:gd name="csX128" fmla="*/ 2538845 w 3040484"/>
                  <a:gd name="csY128" fmla="*/ 2980866 h 3193780"/>
                  <a:gd name="csX129" fmla="*/ 2540451 w 3040484"/>
                  <a:gd name="csY129" fmla="*/ 3000120 h 3193780"/>
                  <a:gd name="csX130" fmla="*/ 2542057 w 3040484"/>
                  <a:gd name="csY130" fmla="*/ 3018743 h 3193780"/>
                  <a:gd name="csX131" fmla="*/ 2539327 w 3040484"/>
                  <a:gd name="csY131" fmla="*/ 3030292 h 3193780"/>
                  <a:gd name="csX132" fmla="*/ 2512929 w 3040484"/>
                  <a:gd name="csY132" fmla="*/ 3055488 h 3193780"/>
                  <a:gd name="csX133" fmla="*/ 2505707 w 3040484"/>
                  <a:gd name="csY133" fmla="*/ 3060543 h 3193780"/>
                  <a:gd name="csX134" fmla="*/ 2490542 w 3040484"/>
                  <a:gd name="csY134" fmla="*/ 3065834 h 3193780"/>
                  <a:gd name="csX135" fmla="*/ 2481634 w 3040484"/>
                  <a:gd name="csY135" fmla="*/ 3068731 h 3193780"/>
                  <a:gd name="csX136" fmla="*/ 2476578 w 3040484"/>
                  <a:gd name="csY136" fmla="*/ 3074629 h 3193780"/>
                  <a:gd name="csX137" fmla="*/ 2471760 w 3040484"/>
                  <a:gd name="csY137" fmla="*/ 3080279 h 3193780"/>
                  <a:gd name="csX138" fmla="*/ 2448013 w 3040484"/>
                  <a:gd name="csY138" fmla="*/ 3106834 h 3193780"/>
                  <a:gd name="csX139" fmla="*/ 2440633 w 3040484"/>
                  <a:gd name="csY139" fmla="*/ 3115181 h 3193780"/>
                  <a:gd name="csX140" fmla="*/ 2436465 w 3040484"/>
                  <a:gd name="csY140" fmla="*/ 3122730 h 3193780"/>
                  <a:gd name="csX141" fmla="*/ 2433567 w 3040484"/>
                  <a:gd name="csY141" fmla="*/ 3138771 h 3193780"/>
                  <a:gd name="csX142" fmla="*/ 2429164 w 3040484"/>
                  <a:gd name="csY142" fmla="*/ 3161878 h 3193780"/>
                  <a:gd name="csX143" fmla="*/ 2424828 w 3040484"/>
                  <a:gd name="csY143" fmla="*/ 3168865 h 3193780"/>
                  <a:gd name="csX144" fmla="*/ 2419774 w 3040484"/>
                  <a:gd name="csY144" fmla="*/ 3177773 h 3193780"/>
                  <a:gd name="csX145" fmla="*/ 2412551 w 3040484"/>
                  <a:gd name="csY145" fmla="*/ 3188838 h 3193780"/>
                  <a:gd name="csX146" fmla="*/ 2406777 w 3040484"/>
                  <a:gd name="csY146" fmla="*/ 3191006 h 3193780"/>
                  <a:gd name="csX147" fmla="*/ 2394252 w 3040484"/>
                  <a:gd name="csY147" fmla="*/ 3191006 h 3193780"/>
                  <a:gd name="csX148" fmla="*/ 2378851 w 3040484"/>
                  <a:gd name="csY148" fmla="*/ 3191006 h 3193780"/>
                  <a:gd name="csX149" fmla="*/ 2374033 w 3040484"/>
                  <a:gd name="csY149" fmla="*/ 3191848 h 3193780"/>
                  <a:gd name="csX150" fmla="*/ 2361518 w 3040484"/>
                  <a:gd name="csY150" fmla="*/ 3191848 h 3193780"/>
                  <a:gd name="csX151" fmla="*/ 2352128 w 3040484"/>
                  <a:gd name="csY151" fmla="*/ 3191848 h 3193780"/>
                  <a:gd name="csX152" fmla="*/ 2341423 w 3040484"/>
                  <a:gd name="csY152" fmla="*/ 3193781 h 3193780"/>
                  <a:gd name="csX153" fmla="*/ 2332998 w 3040484"/>
                  <a:gd name="csY153" fmla="*/ 3193781 h 3193780"/>
                  <a:gd name="csX154" fmla="*/ 2327697 w 3040484"/>
                  <a:gd name="csY154" fmla="*/ 3193051 h 3193780"/>
                  <a:gd name="csX155" fmla="*/ 2323013 w 3040484"/>
                  <a:gd name="csY155" fmla="*/ 3191006 h 3193780"/>
                  <a:gd name="csX156" fmla="*/ 2319643 w 3040484"/>
                  <a:gd name="csY156" fmla="*/ 3188603 h 3193780"/>
                  <a:gd name="csX157" fmla="*/ 2312656 w 3040484"/>
                  <a:gd name="csY157" fmla="*/ 3184266 h 3193780"/>
                  <a:gd name="csX158" fmla="*/ 2306883 w 3040484"/>
                  <a:gd name="csY158" fmla="*/ 3179941 h 3193780"/>
                  <a:gd name="csX159" fmla="*/ 2298693 w 3040484"/>
                  <a:gd name="csY159" fmla="*/ 3166573 h 3193780"/>
                  <a:gd name="csX160" fmla="*/ 2300501 w 3040484"/>
                  <a:gd name="csY160" fmla="*/ 3155139 h 3193780"/>
                  <a:gd name="csX161" fmla="*/ 2301703 w 3040484"/>
                  <a:gd name="csY161" fmla="*/ 3144916 h 3193780"/>
                  <a:gd name="csX162" fmla="*/ 2301984 w 3040484"/>
                  <a:gd name="csY162" fmla="*/ 3119192 h 3193780"/>
                  <a:gd name="csX163" fmla="*/ 2302309 w 3040484"/>
                  <a:gd name="csY163" fmla="*/ 3113418 h 3193780"/>
                  <a:gd name="csX164" fmla="*/ 2301186 w 3040484"/>
                  <a:gd name="csY164" fmla="*/ 3103308 h 3193780"/>
                  <a:gd name="csX165" fmla="*/ 2300141 w 3040484"/>
                  <a:gd name="csY165" fmla="*/ 3091592 h 3193780"/>
                  <a:gd name="csX166" fmla="*/ 2302062 w 3040484"/>
                  <a:gd name="csY166" fmla="*/ 3083649 h 3193780"/>
                  <a:gd name="csX167" fmla="*/ 2306634 w 3040484"/>
                  <a:gd name="csY167" fmla="*/ 3081482 h 3193780"/>
                  <a:gd name="csX168" fmla="*/ 2323248 w 3040484"/>
                  <a:gd name="csY168" fmla="*/ 3080527 h 3193780"/>
                  <a:gd name="csX169" fmla="*/ 2330954 w 3040484"/>
                  <a:gd name="csY169" fmla="*/ 3080527 h 3193780"/>
                  <a:gd name="csX170" fmla="*/ 2345389 w 3040484"/>
                  <a:gd name="csY170" fmla="*/ 3068485 h 3193780"/>
                  <a:gd name="csX171" fmla="*/ 2348039 w 3040484"/>
                  <a:gd name="csY171" fmla="*/ 3058622 h 3193780"/>
                  <a:gd name="csX172" fmla="*/ 2354296 w 3040484"/>
                  <a:gd name="csY172" fmla="*/ 3045142 h 3193780"/>
                  <a:gd name="csX173" fmla="*/ 2362238 w 3040484"/>
                  <a:gd name="csY173" fmla="*/ 3027080 h 3193780"/>
                  <a:gd name="csX174" fmla="*/ 2367292 w 3040484"/>
                  <a:gd name="csY174" fmla="*/ 3016497 h 3193780"/>
                  <a:gd name="csX175" fmla="*/ 2371392 w 3040484"/>
                  <a:gd name="csY175" fmla="*/ 3006141 h 3193780"/>
                  <a:gd name="csX176" fmla="*/ 2373560 w 3040484"/>
                  <a:gd name="csY176" fmla="*/ 2994829 h 3193780"/>
                  <a:gd name="csX177" fmla="*/ 2374032 w 3040484"/>
                  <a:gd name="csY177" fmla="*/ 2986639 h 3193780"/>
                  <a:gd name="csX178" fmla="*/ 2364483 w 3040484"/>
                  <a:gd name="csY178" fmla="*/ 2978304 h 3193780"/>
                  <a:gd name="csX179" fmla="*/ 2361922 w 3040484"/>
                  <a:gd name="csY179" fmla="*/ 2975889 h 3193780"/>
                  <a:gd name="csX180" fmla="*/ 2358227 w 3040484"/>
                  <a:gd name="csY180" fmla="*/ 2972688 h 3193780"/>
                  <a:gd name="csX181" fmla="*/ 2353902 w 3040484"/>
                  <a:gd name="csY181" fmla="*/ 2969880 h 3193780"/>
                  <a:gd name="csX182" fmla="*/ 2350049 w 3040484"/>
                  <a:gd name="csY182" fmla="*/ 2965623 h 3193780"/>
                  <a:gd name="csX183" fmla="*/ 2350364 w 3040484"/>
                  <a:gd name="csY183" fmla="*/ 2961130 h 3193780"/>
                  <a:gd name="csX184" fmla="*/ 2353903 w 3040484"/>
                  <a:gd name="csY184" fmla="*/ 2956232 h 3193780"/>
                  <a:gd name="csX185" fmla="*/ 2357666 w 3040484"/>
                  <a:gd name="csY185" fmla="*/ 2952380 h 3193780"/>
                  <a:gd name="csX186" fmla="*/ 2362642 w 3040484"/>
                  <a:gd name="csY186" fmla="*/ 2949897 h 3193780"/>
                  <a:gd name="csX187" fmla="*/ 2376088 w 3040484"/>
                  <a:gd name="csY187" fmla="*/ 2940068 h 3193780"/>
                  <a:gd name="csX188" fmla="*/ 2383670 w 3040484"/>
                  <a:gd name="csY188" fmla="*/ 2935620 h 3193780"/>
                  <a:gd name="csX189" fmla="*/ 2385591 w 3040484"/>
                  <a:gd name="csY189" fmla="*/ 2933452 h 3193780"/>
                  <a:gd name="csX190" fmla="*/ 2392690 w 3040484"/>
                  <a:gd name="csY190" fmla="*/ 2930442 h 3193780"/>
                  <a:gd name="csX191" fmla="*/ 2401834 w 3040484"/>
                  <a:gd name="csY191" fmla="*/ 2930566 h 3193780"/>
                  <a:gd name="csX192" fmla="*/ 2408698 w 3040484"/>
                  <a:gd name="csY192" fmla="*/ 2932004 h 3193780"/>
                  <a:gd name="csX193" fmla="*/ 2416527 w 3040484"/>
                  <a:gd name="csY193" fmla="*/ 2933565 h 3193780"/>
                  <a:gd name="csX194" fmla="*/ 2425312 w 3040484"/>
                  <a:gd name="csY194" fmla="*/ 2932723 h 3193780"/>
                  <a:gd name="csX195" fmla="*/ 2431209 w 3040484"/>
                  <a:gd name="csY195" fmla="*/ 2929241 h 3193780"/>
                  <a:gd name="csX196" fmla="*/ 2441319 w 3040484"/>
                  <a:gd name="csY196" fmla="*/ 2917199 h 3193780"/>
                  <a:gd name="csX197" fmla="*/ 2443724 w 3040484"/>
                  <a:gd name="csY197" fmla="*/ 2913829 h 3193780"/>
                  <a:gd name="csX198" fmla="*/ 2446610 w 3040484"/>
                  <a:gd name="csY198" fmla="*/ 2905404 h 3193780"/>
                  <a:gd name="csX199" fmla="*/ 2446970 w 3040484"/>
                  <a:gd name="csY199" fmla="*/ 2899754 h 3193780"/>
                  <a:gd name="csX200" fmla="*/ 2451385 w 3040484"/>
                  <a:gd name="csY200" fmla="*/ 2882443 h 3193780"/>
                  <a:gd name="csX201" fmla="*/ 2454441 w 3040484"/>
                  <a:gd name="csY201" fmla="*/ 2876400 h 3193780"/>
                  <a:gd name="csX202" fmla="*/ 2452666 w 3040484"/>
                  <a:gd name="csY202" fmla="*/ 2867897 h 3193780"/>
                  <a:gd name="csX203" fmla="*/ 2449947 w 3040484"/>
                  <a:gd name="csY203" fmla="*/ 2862281 h 3193780"/>
                  <a:gd name="csX204" fmla="*/ 2441432 w 3040484"/>
                  <a:gd name="csY204" fmla="*/ 2856338 h 3193780"/>
                  <a:gd name="csX205" fmla="*/ 2434861 w 3040484"/>
                  <a:gd name="csY205" fmla="*/ 2851204 h 3193780"/>
                  <a:gd name="csX206" fmla="*/ 2423628 w 3040484"/>
                  <a:gd name="csY206" fmla="*/ 2824648 h 3193780"/>
                  <a:gd name="csX207" fmla="*/ 2417372 w 3040484"/>
                  <a:gd name="csY207" fmla="*/ 2809248 h 3193780"/>
                  <a:gd name="csX208" fmla="*/ 2412552 w 3040484"/>
                  <a:gd name="csY208" fmla="*/ 2789265 h 3193780"/>
                  <a:gd name="csX209" fmla="*/ 2410148 w 3040484"/>
                  <a:gd name="csY209" fmla="*/ 2773617 h 3193780"/>
                  <a:gd name="csX210" fmla="*/ 2409664 w 3040484"/>
                  <a:gd name="csY210" fmla="*/ 2739681 h 3193780"/>
                  <a:gd name="csX211" fmla="*/ 2408215 w 3040484"/>
                  <a:gd name="csY211" fmla="*/ 2730852 h 3193780"/>
                  <a:gd name="csX212" fmla="*/ 2405329 w 3040484"/>
                  <a:gd name="csY212" fmla="*/ 2723471 h 3193780"/>
                  <a:gd name="csX213" fmla="*/ 2399554 w 3040484"/>
                  <a:gd name="csY213" fmla="*/ 2698433 h 3193780"/>
                  <a:gd name="csX214" fmla="*/ 2392814 w 3040484"/>
                  <a:gd name="csY214" fmla="*/ 2688492 h 3193780"/>
                  <a:gd name="csX215" fmla="*/ 2388962 w 3040484"/>
                  <a:gd name="csY215" fmla="*/ 2679820 h 3193780"/>
                  <a:gd name="csX216" fmla="*/ 2383502 w 3040484"/>
                  <a:gd name="csY216" fmla="*/ 2672114 h 3193780"/>
                  <a:gd name="csX217" fmla="*/ 2373561 w 3040484"/>
                  <a:gd name="csY217" fmla="*/ 2663453 h 3193780"/>
                  <a:gd name="csX218" fmla="*/ 2362328 w 3040484"/>
                  <a:gd name="csY218" fmla="*/ 2646760 h 3193780"/>
                  <a:gd name="csX219" fmla="*/ 2351173 w 3040484"/>
                  <a:gd name="csY219" fmla="*/ 2615712 h 3193780"/>
                  <a:gd name="csX220" fmla="*/ 2345871 w 3040484"/>
                  <a:gd name="csY220" fmla="*/ 2589235 h 3193780"/>
                  <a:gd name="csX221" fmla="*/ 2341546 w 3040484"/>
                  <a:gd name="csY221" fmla="*/ 2569016 h 3193780"/>
                  <a:gd name="csX222" fmla="*/ 2340817 w 3040484"/>
                  <a:gd name="csY222" fmla="*/ 2551122 h 3193780"/>
                  <a:gd name="csX223" fmla="*/ 2340660 w 3040484"/>
                  <a:gd name="csY223" fmla="*/ 2546146 h 3193780"/>
                  <a:gd name="csX224" fmla="*/ 2336010 w 3040484"/>
                  <a:gd name="csY224" fmla="*/ 2537485 h 3193780"/>
                  <a:gd name="csX225" fmla="*/ 2332954 w 3040484"/>
                  <a:gd name="csY225" fmla="*/ 2531543 h 3193780"/>
                  <a:gd name="csX226" fmla="*/ 2332797 w 3040484"/>
                  <a:gd name="csY226" fmla="*/ 2531161 h 3193780"/>
                  <a:gd name="csX227" fmla="*/ 2329046 w 3040484"/>
                  <a:gd name="csY227" fmla="*/ 2524309 h 3193780"/>
                  <a:gd name="csX228" fmla="*/ 2327507 w 3040484"/>
                  <a:gd name="csY228" fmla="*/ 2521590 h 3193780"/>
                  <a:gd name="csX229" fmla="*/ 2315307 w 3040484"/>
                  <a:gd name="csY229" fmla="*/ 2499921 h 3193780"/>
                  <a:gd name="csX230" fmla="*/ 2312532 w 3040484"/>
                  <a:gd name="csY230" fmla="*/ 2495473 h 3193780"/>
                  <a:gd name="csX231" fmla="*/ 2309971 w 3040484"/>
                  <a:gd name="csY231" fmla="*/ 2492810 h 3193780"/>
                  <a:gd name="csX232" fmla="*/ 2308320 w 3040484"/>
                  <a:gd name="csY232" fmla="*/ 2491148 h 3193780"/>
                  <a:gd name="csX233" fmla="*/ 2303467 w 3040484"/>
                  <a:gd name="csY233" fmla="*/ 2487643 h 3193780"/>
                  <a:gd name="csX234" fmla="*/ 2301827 w 3040484"/>
                  <a:gd name="csY234" fmla="*/ 2486452 h 3193780"/>
                  <a:gd name="csX235" fmla="*/ 2297491 w 3040484"/>
                  <a:gd name="csY235" fmla="*/ 2484520 h 3193780"/>
                  <a:gd name="csX236" fmla="*/ 2293043 w 3040484"/>
                  <a:gd name="csY236" fmla="*/ 2482723 h 3193780"/>
                  <a:gd name="csX237" fmla="*/ 2285820 w 3040484"/>
                  <a:gd name="csY237" fmla="*/ 2481634 h 3193780"/>
                  <a:gd name="csX238" fmla="*/ 2282450 w 3040484"/>
                  <a:gd name="csY238" fmla="*/ 2481522 h 3193780"/>
                  <a:gd name="csX239" fmla="*/ 2279440 w 3040484"/>
                  <a:gd name="csY239" fmla="*/ 2481881 h 3193780"/>
                  <a:gd name="csX240" fmla="*/ 2274991 w 3040484"/>
                  <a:gd name="csY240" fmla="*/ 2483319 h 3193780"/>
                  <a:gd name="csX241" fmla="*/ 2271139 w 3040484"/>
                  <a:gd name="csY241" fmla="*/ 2487172 h 3193780"/>
                  <a:gd name="csX242" fmla="*/ 2266803 w 3040484"/>
                  <a:gd name="csY242" fmla="*/ 2491868 h 3193780"/>
                  <a:gd name="csX243" fmla="*/ 2255009 w 3040484"/>
                  <a:gd name="csY243" fmla="*/ 2503426 h 3193780"/>
                  <a:gd name="csX244" fmla="*/ 2251762 w 3040484"/>
                  <a:gd name="csY244" fmla="*/ 2506796 h 3193780"/>
                  <a:gd name="csX245" fmla="*/ 2248752 w 3040484"/>
                  <a:gd name="csY245" fmla="*/ 2507876 h 3193780"/>
                  <a:gd name="csX246" fmla="*/ 2243574 w 3040484"/>
                  <a:gd name="csY246" fmla="*/ 2507392 h 3193780"/>
                  <a:gd name="csX247" fmla="*/ 2237317 w 3040484"/>
                  <a:gd name="csY247" fmla="*/ 2507156 h 3193780"/>
                  <a:gd name="csX248" fmla="*/ 2231779 w 3040484"/>
                  <a:gd name="csY248" fmla="*/ 2505707 h 3193780"/>
                  <a:gd name="csX249" fmla="*/ 2227927 w 3040484"/>
                  <a:gd name="csY249" fmla="*/ 2503426 h 3193780"/>
                  <a:gd name="csX250" fmla="*/ 2221187 w 3040484"/>
                  <a:gd name="csY250" fmla="*/ 2499450 h 3193780"/>
                  <a:gd name="csX251" fmla="*/ 2216131 w 3040484"/>
                  <a:gd name="csY251" fmla="*/ 2493552 h 3193780"/>
                  <a:gd name="csX252" fmla="*/ 2209515 w 3040484"/>
                  <a:gd name="csY252" fmla="*/ 2480308 h 3193780"/>
                  <a:gd name="csX253" fmla="*/ 2204101 w 3040484"/>
                  <a:gd name="csY253" fmla="*/ 2474175 h 3193780"/>
                  <a:gd name="csX254" fmla="*/ 2198079 w 3040484"/>
                  <a:gd name="csY254" fmla="*/ 2470322 h 3193780"/>
                  <a:gd name="csX255" fmla="*/ 2194114 w 3040484"/>
                  <a:gd name="csY255" fmla="*/ 2466828 h 3193780"/>
                  <a:gd name="csX256" fmla="*/ 2190015 w 3040484"/>
                  <a:gd name="csY256" fmla="*/ 2463582 h 3193780"/>
                  <a:gd name="csX257" fmla="*/ 2186408 w 3040484"/>
                  <a:gd name="csY257" fmla="*/ 2462863 h 3193780"/>
                  <a:gd name="csX258" fmla="*/ 2183275 w 3040484"/>
                  <a:gd name="csY258" fmla="*/ 2459246 h 3193780"/>
                  <a:gd name="csX259" fmla="*/ 2181354 w 3040484"/>
                  <a:gd name="csY259" fmla="*/ 2453831 h 3193780"/>
                  <a:gd name="csX260" fmla="*/ 2178107 w 3040484"/>
                  <a:gd name="csY260" fmla="*/ 2450461 h 3193780"/>
                  <a:gd name="csX261" fmla="*/ 2174366 w 3040484"/>
                  <a:gd name="csY261" fmla="*/ 2448181 h 3193780"/>
                  <a:gd name="csX262" fmla="*/ 2172446 w 3040484"/>
                  <a:gd name="csY262" fmla="*/ 2447698 h 3193780"/>
                  <a:gd name="csX263" fmla="*/ 2166784 w 3040484"/>
                  <a:gd name="csY263" fmla="*/ 2447372 h 3193780"/>
                  <a:gd name="csX264" fmla="*/ 2163897 w 3040484"/>
                  <a:gd name="csY264" fmla="*/ 2448663 h 3193780"/>
                  <a:gd name="csX265" fmla="*/ 2161011 w 3040484"/>
                  <a:gd name="csY265" fmla="*/ 2449787 h 3193780"/>
                  <a:gd name="csX266" fmla="*/ 2155642 w 3040484"/>
                  <a:gd name="csY266" fmla="*/ 2449698 h 3193780"/>
                  <a:gd name="csX267" fmla="*/ 2150666 w 3040484"/>
                  <a:gd name="csY267" fmla="*/ 2446328 h 3193780"/>
                  <a:gd name="csX268" fmla="*/ 2147610 w 3040484"/>
                  <a:gd name="csY268" fmla="*/ 2443845 h 3193780"/>
                  <a:gd name="csX269" fmla="*/ 2140556 w 3040484"/>
                  <a:gd name="csY269" fmla="*/ 2434813 h 3193780"/>
                  <a:gd name="csX270" fmla="*/ 2139354 w 3040484"/>
                  <a:gd name="csY270" fmla="*/ 2434094 h 3193780"/>
                  <a:gd name="csX271" fmla="*/ 2136220 w 3040484"/>
                  <a:gd name="csY271" fmla="*/ 2432532 h 3193780"/>
                  <a:gd name="csX272" fmla="*/ 2130558 w 3040484"/>
                  <a:gd name="csY272" fmla="*/ 2432532 h 3193780"/>
                  <a:gd name="csX273" fmla="*/ 2125873 w 3040484"/>
                  <a:gd name="csY273" fmla="*/ 2429162 h 3193780"/>
                  <a:gd name="csX274" fmla="*/ 2121538 w 3040484"/>
                  <a:gd name="csY274" fmla="*/ 2425185 h 3193780"/>
                  <a:gd name="csX275" fmla="*/ 2120448 w 3040484"/>
                  <a:gd name="csY275" fmla="*/ 2422174 h 3193780"/>
                  <a:gd name="csX276" fmla="*/ 2124660 w 3040484"/>
                  <a:gd name="csY276" fmla="*/ 2417490 h 3193780"/>
                  <a:gd name="csX277" fmla="*/ 2126952 w 3040484"/>
                  <a:gd name="csY277" fmla="*/ 2414232 h 3193780"/>
                  <a:gd name="csX278" fmla="*/ 2128638 w 3040484"/>
                  <a:gd name="csY278" fmla="*/ 2408818 h 3193780"/>
                  <a:gd name="csX279" fmla="*/ 2129121 w 3040484"/>
                  <a:gd name="csY279" fmla="*/ 2394855 h 3193780"/>
                  <a:gd name="csX280" fmla="*/ 2132851 w 3040484"/>
                  <a:gd name="csY280" fmla="*/ 2390891 h 3193780"/>
                  <a:gd name="csX281" fmla="*/ 2137782 w 3040484"/>
                  <a:gd name="csY281" fmla="*/ 2388363 h 3193780"/>
                  <a:gd name="csX282" fmla="*/ 2140197 w 3040484"/>
                  <a:gd name="csY282" fmla="*/ 2386195 h 3193780"/>
                  <a:gd name="csX283" fmla="*/ 2140668 w 3040484"/>
                  <a:gd name="csY283" fmla="*/ 2378253 h 3193780"/>
                  <a:gd name="csX284" fmla="*/ 2135737 w 3040484"/>
                  <a:gd name="csY284" fmla="*/ 2359033 h 3193780"/>
                  <a:gd name="csX285" fmla="*/ 2131727 w 3040484"/>
                  <a:gd name="csY285" fmla="*/ 2350686 h 3193780"/>
                  <a:gd name="csX286" fmla="*/ 2125953 w 3040484"/>
                  <a:gd name="csY286" fmla="*/ 2342184 h 3193780"/>
                  <a:gd name="csX287" fmla="*/ 2109743 w 3040484"/>
                  <a:gd name="csY287" fmla="*/ 2309764 h 3193780"/>
                  <a:gd name="csX288" fmla="*/ 2104284 w 3040484"/>
                  <a:gd name="csY288" fmla="*/ 2300945 h 3193780"/>
                  <a:gd name="csX289" fmla="*/ 2101071 w 3040484"/>
                  <a:gd name="csY289" fmla="*/ 2297406 h 3193780"/>
                  <a:gd name="csX290" fmla="*/ 2091130 w 3040484"/>
                  <a:gd name="csY290" fmla="*/ 2289229 h 3193780"/>
                  <a:gd name="csX291" fmla="*/ 2085187 w 3040484"/>
                  <a:gd name="csY291" fmla="*/ 2285050 h 3193780"/>
                  <a:gd name="csX292" fmla="*/ 2080537 w 3040484"/>
                  <a:gd name="csY292" fmla="*/ 2281680 h 3193780"/>
                  <a:gd name="csX293" fmla="*/ 2074762 w 3040484"/>
                  <a:gd name="csY293" fmla="*/ 2281523 h 3193780"/>
                  <a:gd name="csX294" fmla="*/ 2070269 w 3040484"/>
                  <a:gd name="csY294" fmla="*/ 2286814 h 3193780"/>
                  <a:gd name="csX295" fmla="*/ 2066089 w 3040484"/>
                  <a:gd name="csY295" fmla="*/ 2292115 h 3193780"/>
                  <a:gd name="csX296" fmla="*/ 2060630 w 3040484"/>
                  <a:gd name="csY296" fmla="*/ 2292430 h 3193780"/>
                  <a:gd name="csX297" fmla="*/ 2053575 w 3040484"/>
                  <a:gd name="csY297" fmla="*/ 2290666 h 3193780"/>
                  <a:gd name="csX298" fmla="*/ 2048599 w 3040484"/>
                  <a:gd name="csY298" fmla="*/ 2290352 h 3193780"/>
                  <a:gd name="csX299" fmla="*/ 2040735 w 3040484"/>
                  <a:gd name="csY299" fmla="*/ 2294844 h 3193780"/>
                  <a:gd name="csX300" fmla="*/ 2037040 w 3040484"/>
                  <a:gd name="csY300" fmla="*/ 2297888 h 3193780"/>
                  <a:gd name="csX301" fmla="*/ 2029985 w 3040484"/>
                  <a:gd name="csY301" fmla="*/ 2300944 h 3193780"/>
                  <a:gd name="csX302" fmla="*/ 2023885 w 3040484"/>
                  <a:gd name="csY302" fmla="*/ 2301102 h 3193780"/>
                  <a:gd name="csX303" fmla="*/ 2017943 w 3040484"/>
                  <a:gd name="csY303" fmla="*/ 2299653 h 3193780"/>
                  <a:gd name="csX304" fmla="*/ 2011854 w 3040484"/>
                  <a:gd name="csY304" fmla="*/ 2296126 h 3193780"/>
                  <a:gd name="csX305" fmla="*/ 2008957 w 3040484"/>
                  <a:gd name="csY305" fmla="*/ 2296283 h 3193780"/>
                  <a:gd name="csX306" fmla="*/ 2002542 w 3040484"/>
                  <a:gd name="csY306" fmla="*/ 2299978 h 3193780"/>
                  <a:gd name="csX307" fmla="*/ 1995477 w 3040484"/>
                  <a:gd name="csY307" fmla="*/ 2303190 h 3193780"/>
                  <a:gd name="csX308" fmla="*/ 1984806 w 3040484"/>
                  <a:gd name="csY308" fmla="*/ 2307122 h 3193780"/>
                  <a:gd name="csX309" fmla="*/ 1977224 w 3040484"/>
                  <a:gd name="csY309" fmla="*/ 2313862 h 3193780"/>
                  <a:gd name="csX310" fmla="*/ 1973977 w 3040484"/>
                  <a:gd name="csY310" fmla="*/ 2316267 h 3193780"/>
                  <a:gd name="csX311" fmla="*/ 1968686 w 3040484"/>
                  <a:gd name="csY311" fmla="*/ 2317232 h 3193780"/>
                  <a:gd name="csX312" fmla="*/ 1967361 w 3040484"/>
                  <a:gd name="csY312" fmla="*/ 2316390 h 3193780"/>
                  <a:gd name="csX313" fmla="*/ 1966395 w 3040484"/>
                  <a:gd name="csY313" fmla="*/ 2313380 h 3193780"/>
                  <a:gd name="csX314" fmla="*/ 1967237 w 3040484"/>
                  <a:gd name="csY314" fmla="*/ 2310122 h 3193780"/>
                  <a:gd name="csX315" fmla="*/ 1970247 w 3040484"/>
                  <a:gd name="csY315" fmla="*/ 2305068 h 3193780"/>
                  <a:gd name="csX316" fmla="*/ 1972775 w 3040484"/>
                  <a:gd name="csY316" fmla="*/ 2301338 h 3193780"/>
                  <a:gd name="csX317" fmla="*/ 1976628 w 3040484"/>
                  <a:gd name="csY317" fmla="*/ 2296171 h 3193780"/>
                  <a:gd name="csX318" fmla="*/ 1986018 w 3040484"/>
                  <a:gd name="csY318" fmla="*/ 2289544 h 3193780"/>
                  <a:gd name="csX319" fmla="*/ 1992274 w 3040484"/>
                  <a:gd name="csY319" fmla="*/ 2285691 h 3193780"/>
                  <a:gd name="csX320" fmla="*/ 2000576 w 3040484"/>
                  <a:gd name="csY320" fmla="*/ 2279558 h 3193780"/>
                  <a:gd name="csX321" fmla="*/ 2006350 w 3040484"/>
                  <a:gd name="csY321" fmla="*/ 2274379 h 3193780"/>
                  <a:gd name="csX322" fmla="*/ 2006473 w 3040484"/>
                  <a:gd name="csY322" fmla="*/ 2271851 h 3193780"/>
                  <a:gd name="csX323" fmla="*/ 2003103 w 3040484"/>
                  <a:gd name="csY323" fmla="*/ 2263427 h 3193780"/>
                  <a:gd name="csX324" fmla="*/ 1998654 w 3040484"/>
                  <a:gd name="csY324" fmla="*/ 2258732 h 3193780"/>
                  <a:gd name="csX325" fmla="*/ 1993117 w 3040484"/>
                  <a:gd name="csY325" fmla="*/ 2255609 h 3193780"/>
                  <a:gd name="csX326" fmla="*/ 1988781 w 3040484"/>
                  <a:gd name="csY326" fmla="*/ 2251632 h 3193780"/>
                  <a:gd name="csX327" fmla="*/ 1975986 w 3040484"/>
                  <a:gd name="csY327" fmla="*/ 2239074 h 3193780"/>
                  <a:gd name="csX328" fmla="*/ 1971572 w 3040484"/>
                  <a:gd name="csY328" fmla="*/ 2236108 h 3193780"/>
                  <a:gd name="csX329" fmla="*/ 1965708 w 3040484"/>
                  <a:gd name="csY329" fmla="*/ 2231299 h 3193780"/>
                  <a:gd name="csX330" fmla="*/ 1961945 w 3040484"/>
                  <a:gd name="csY330" fmla="*/ 2228244 h 3193780"/>
                  <a:gd name="csX331" fmla="*/ 1959856 w 3040484"/>
                  <a:gd name="csY331" fmla="*/ 2226805 h 3193780"/>
                  <a:gd name="csX332" fmla="*/ 1955767 w 3040484"/>
                  <a:gd name="csY332" fmla="*/ 2227120 h 3193780"/>
                  <a:gd name="csX333" fmla="*/ 1951027 w 3040484"/>
                  <a:gd name="csY333" fmla="*/ 2226805 h 3193780"/>
                  <a:gd name="csX334" fmla="*/ 1948297 w 3040484"/>
                  <a:gd name="csY334" fmla="*/ 2226154 h 3193780"/>
                  <a:gd name="csX335" fmla="*/ 1945815 w 3040484"/>
                  <a:gd name="csY335" fmla="*/ 2226075 h 3193780"/>
                  <a:gd name="csX336" fmla="*/ 1944051 w 3040484"/>
                  <a:gd name="csY336" fmla="*/ 2227839 h 3193780"/>
                  <a:gd name="csX337" fmla="*/ 1941647 w 3040484"/>
                  <a:gd name="csY337" fmla="*/ 2232893 h 3193780"/>
                  <a:gd name="csX338" fmla="*/ 1938917 w 3040484"/>
                  <a:gd name="csY338" fmla="*/ 2235701 h 3193780"/>
                  <a:gd name="csX339" fmla="*/ 1937468 w 3040484"/>
                  <a:gd name="csY339" fmla="*/ 2238195 h 3193780"/>
                  <a:gd name="csX340" fmla="*/ 1932570 w 3040484"/>
                  <a:gd name="csY340" fmla="*/ 2238835 h 3193780"/>
                  <a:gd name="csX341" fmla="*/ 1928402 w 3040484"/>
                  <a:gd name="csY341" fmla="*/ 2236746 h 3193780"/>
                  <a:gd name="csX342" fmla="*/ 1923583 w 3040484"/>
                  <a:gd name="csY342" fmla="*/ 2232579 h 3193780"/>
                  <a:gd name="csX343" fmla="*/ 1919180 w 3040484"/>
                  <a:gd name="csY343" fmla="*/ 2231298 h 3193780"/>
                  <a:gd name="csX344" fmla="*/ 1915406 w 3040484"/>
                  <a:gd name="csY344" fmla="*/ 2228726 h 3193780"/>
                  <a:gd name="csX345" fmla="*/ 1913238 w 3040484"/>
                  <a:gd name="csY345" fmla="*/ 2227760 h 3193780"/>
                  <a:gd name="csX346" fmla="*/ 1911632 w 3040484"/>
                  <a:gd name="csY346" fmla="*/ 2227446 h 3193780"/>
                  <a:gd name="csX347" fmla="*/ 1910273 w 3040484"/>
                  <a:gd name="csY347" fmla="*/ 2228726 h 3193780"/>
                  <a:gd name="csX348" fmla="*/ 1908746 w 3040484"/>
                  <a:gd name="csY348" fmla="*/ 2230973 h 3193780"/>
                  <a:gd name="csX349" fmla="*/ 1909150 w 3040484"/>
                  <a:gd name="csY349" fmla="*/ 2235870 h 3193780"/>
                  <a:gd name="csX350" fmla="*/ 1907780 w 3040484"/>
                  <a:gd name="csY350" fmla="*/ 2239723 h 3193780"/>
                  <a:gd name="csX351" fmla="*/ 1904657 w 3040484"/>
                  <a:gd name="csY351" fmla="*/ 2240442 h 3193780"/>
                  <a:gd name="csX352" fmla="*/ 1898232 w 3040484"/>
                  <a:gd name="csY352" fmla="*/ 2240117 h 3193780"/>
                  <a:gd name="csX353" fmla="*/ 1897917 w 3040484"/>
                  <a:gd name="csY353" fmla="*/ 2236354 h 3193780"/>
                  <a:gd name="csX354" fmla="*/ 1898513 w 3040484"/>
                  <a:gd name="csY354" fmla="*/ 2231771 h 3193780"/>
                  <a:gd name="csX355" fmla="*/ 1897558 w 3040484"/>
                  <a:gd name="csY355" fmla="*/ 2227558 h 3193780"/>
                  <a:gd name="csX356" fmla="*/ 1895210 w 3040484"/>
                  <a:gd name="csY356" fmla="*/ 2223234 h 3193780"/>
                  <a:gd name="csX357" fmla="*/ 1894783 w 3040484"/>
                  <a:gd name="csY357" fmla="*/ 2220706 h 3193780"/>
                  <a:gd name="csX358" fmla="*/ 1895267 w 3040484"/>
                  <a:gd name="csY358" fmla="*/ 2210192 h 3193780"/>
                  <a:gd name="csX359" fmla="*/ 1895503 w 3040484"/>
                  <a:gd name="csY359" fmla="*/ 2206585 h 3193780"/>
                  <a:gd name="csX360" fmla="*/ 1891661 w 3040484"/>
                  <a:gd name="csY360" fmla="*/ 2203048 h 3193780"/>
                  <a:gd name="csX361" fmla="*/ 1890448 w 3040484"/>
                  <a:gd name="csY361" fmla="*/ 2200801 h 3193780"/>
                  <a:gd name="csX362" fmla="*/ 1884315 w 3040484"/>
                  <a:gd name="csY362" fmla="*/ 2185804 h 3193780"/>
                  <a:gd name="csX363" fmla="*/ 1881788 w 3040484"/>
                  <a:gd name="csY363" fmla="*/ 2180750 h 3193780"/>
                  <a:gd name="csX364" fmla="*/ 1878181 w 3040484"/>
                  <a:gd name="csY364" fmla="*/ 2175932 h 3193780"/>
                  <a:gd name="csX365" fmla="*/ 1869026 w 3040484"/>
                  <a:gd name="csY365" fmla="*/ 2165978 h 3193780"/>
                  <a:gd name="csX366" fmla="*/ 1867667 w 3040484"/>
                  <a:gd name="csY366" fmla="*/ 2162126 h 3193780"/>
                  <a:gd name="csX367" fmla="*/ 1866780 w 3040484"/>
                  <a:gd name="csY367" fmla="*/ 2158036 h 3193780"/>
                  <a:gd name="csX368" fmla="*/ 1864377 w 3040484"/>
                  <a:gd name="csY368" fmla="*/ 2152824 h 3193780"/>
                  <a:gd name="csX369" fmla="*/ 1861411 w 3040484"/>
                  <a:gd name="csY369" fmla="*/ 2147522 h 3193780"/>
                  <a:gd name="csX370" fmla="*/ 1849414 w 3040484"/>
                  <a:gd name="csY370" fmla="*/ 2125021 h 3193780"/>
                  <a:gd name="csX371" fmla="*/ 1844842 w 3040484"/>
                  <a:gd name="csY371" fmla="*/ 2118035 h 3193780"/>
                  <a:gd name="csX372" fmla="*/ 1837260 w 3040484"/>
                  <a:gd name="csY372" fmla="*/ 2109611 h 3193780"/>
                  <a:gd name="csX373" fmla="*/ 1830396 w 3040484"/>
                  <a:gd name="csY373" fmla="*/ 2101432 h 3193780"/>
                  <a:gd name="csX374" fmla="*/ 1826161 w 3040484"/>
                  <a:gd name="csY374" fmla="*/ 2097580 h 3193780"/>
                  <a:gd name="csX375" fmla="*/ 1820679 w 3040484"/>
                  <a:gd name="csY375" fmla="*/ 2092593 h 3193780"/>
                  <a:gd name="csX376" fmla="*/ 1819679 w 3040484"/>
                  <a:gd name="csY376" fmla="*/ 2091683 h 3193780"/>
                  <a:gd name="csX377" fmla="*/ 1816478 w 3040484"/>
                  <a:gd name="csY377" fmla="*/ 2088155 h 3193780"/>
                  <a:gd name="csX378" fmla="*/ 1811738 w 3040484"/>
                  <a:gd name="csY378" fmla="*/ 2085178 h 3193780"/>
                  <a:gd name="csX379" fmla="*/ 1804358 w 3040484"/>
                  <a:gd name="csY379" fmla="*/ 2082134 h 3193780"/>
                  <a:gd name="csX380" fmla="*/ 1794731 w 3040484"/>
                  <a:gd name="csY380" fmla="*/ 2082134 h 3193780"/>
                  <a:gd name="csX381" fmla="*/ 1791125 w 3040484"/>
                  <a:gd name="csY381" fmla="*/ 2082370 h 3193780"/>
                  <a:gd name="csX382" fmla="*/ 1786541 w 3040484"/>
                  <a:gd name="csY382" fmla="*/ 2085426 h 3193780"/>
                  <a:gd name="csX383" fmla="*/ 1782453 w 3040484"/>
                  <a:gd name="csY383" fmla="*/ 2087189 h 3193780"/>
                  <a:gd name="csX384" fmla="*/ 1779005 w 3040484"/>
                  <a:gd name="csY384" fmla="*/ 2090401 h 3193780"/>
                  <a:gd name="csX385" fmla="*/ 1777240 w 3040484"/>
                  <a:gd name="csY385" fmla="*/ 2093929 h 3193780"/>
                  <a:gd name="csX386" fmla="*/ 1774994 w 3040484"/>
                  <a:gd name="csY386" fmla="*/ 2098502 h 3193780"/>
                  <a:gd name="csX387" fmla="*/ 1771467 w 3040484"/>
                  <a:gd name="csY387" fmla="*/ 2100029 h 3193780"/>
                  <a:gd name="csX388" fmla="*/ 1769052 w 3040484"/>
                  <a:gd name="csY388" fmla="*/ 2098580 h 3193780"/>
                  <a:gd name="csX389" fmla="*/ 1764165 w 3040484"/>
                  <a:gd name="csY389" fmla="*/ 2096177 h 3193780"/>
                  <a:gd name="csX390" fmla="*/ 1761919 w 3040484"/>
                  <a:gd name="csY390" fmla="*/ 2094087 h 3193780"/>
                  <a:gd name="csX391" fmla="*/ 1739049 w 3040484"/>
                  <a:gd name="csY391" fmla="*/ 2081899 h 3193780"/>
                  <a:gd name="csX392" fmla="*/ 1732466 w 3040484"/>
                  <a:gd name="csY392" fmla="*/ 2077877 h 3193780"/>
                  <a:gd name="csX393" fmla="*/ 1722840 w 3040484"/>
                  <a:gd name="csY393" fmla="*/ 2074990 h 3193780"/>
                  <a:gd name="csX394" fmla="*/ 1715302 w 3040484"/>
                  <a:gd name="csY394" fmla="*/ 2071463 h 3193780"/>
                  <a:gd name="csX395" fmla="*/ 1705023 w 3040484"/>
                  <a:gd name="csY395" fmla="*/ 2070014 h 3193780"/>
                  <a:gd name="csX396" fmla="*/ 1697159 w 3040484"/>
                  <a:gd name="csY396" fmla="*/ 2070182 h 3193780"/>
                  <a:gd name="csX397" fmla="*/ 1686734 w 3040484"/>
                  <a:gd name="csY397" fmla="*/ 2073710 h 3193780"/>
                  <a:gd name="csX398" fmla="*/ 1681275 w 3040484"/>
                  <a:gd name="csY398" fmla="*/ 2075473 h 3193780"/>
                  <a:gd name="csX399" fmla="*/ 1674860 w 3040484"/>
                  <a:gd name="csY399" fmla="*/ 2077877 h 3193780"/>
                  <a:gd name="csX400" fmla="*/ 1664548 w 3040484"/>
                  <a:gd name="csY400" fmla="*/ 2083741 h 3193780"/>
                  <a:gd name="csX401" fmla="*/ 1661662 w 3040484"/>
                  <a:gd name="csY401" fmla="*/ 2086391 h 3193780"/>
                  <a:gd name="csX402" fmla="*/ 1658528 w 3040484"/>
                  <a:gd name="csY402" fmla="*/ 2090716 h 3193780"/>
                  <a:gd name="csX403" fmla="*/ 1655394 w 3040484"/>
                  <a:gd name="csY403" fmla="*/ 2094333 h 3193780"/>
                  <a:gd name="csX404" fmla="*/ 1651429 w 3040484"/>
                  <a:gd name="csY404" fmla="*/ 2095176 h 3193780"/>
                  <a:gd name="csX405" fmla="*/ 1647935 w 3040484"/>
                  <a:gd name="csY405" fmla="*/ 2094446 h 3193780"/>
                  <a:gd name="csX406" fmla="*/ 1644329 w 3040484"/>
                  <a:gd name="csY406" fmla="*/ 2089031 h 3193780"/>
                  <a:gd name="csX407" fmla="*/ 1641195 w 3040484"/>
                  <a:gd name="csY407" fmla="*/ 2082920 h 3193780"/>
                  <a:gd name="csX408" fmla="*/ 1636983 w 3040484"/>
                  <a:gd name="csY408" fmla="*/ 2075798 h 3193780"/>
                  <a:gd name="csX409" fmla="*/ 1625547 w 3040484"/>
                  <a:gd name="csY409" fmla="*/ 2055578 h 3193780"/>
                  <a:gd name="csX410" fmla="*/ 1621582 w 3040484"/>
                  <a:gd name="csY410" fmla="*/ 2051960 h 3193780"/>
                  <a:gd name="csX411" fmla="*/ 1618325 w 3040484"/>
                  <a:gd name="csY411" fmla="*/ 2047748 h 3193780"/>
                  <a:gd name="csX412" fmla="*/ 1616640 w 3040484"/>
                  <a:gd name="csY412" fmla="*/ 2045704 h 3193780"/>
                  <a:gd name="csX413" fmla="*/ 1619414 w 3040484"/>
                  <a:gd name="csY413" fmla="*/ 2044019 h 3193780"/>
                  <a:gd name="csX414" fmla="*/ 1620493 w 3040484"/>
                  <a:gd name="csY414" fmla="*/ 2041851 h 3193780"/>
                  <a:gd name="csX415" fmla="*/ 1616168 w 3040484"/>
                  <a:gd name="csY415" fmla="*/ 2038728 h 3193780"/>
                  <a:gd name="csX416" fmla="*/ 1606418 w 3040484"/>
                  <a:gd name="csY416" fmla="*/ 2037886 h 3193780"/>
                  <a:gd name="csX417" fmla="*/ 1599914 w 3040484"/>
                  <a:gd name="csY417" fmla="*/ 2035842 h 3193780"/>
                  <a:gd name="csX418" fmla="*/ 1591006 w 3040484"/>
                  <a:gd name="csY418" fmla="*/ 2030786 h 3193780"/>
                  <a:gd name="csX419" fmla="*/ 1582098 w 3040484"/>
                  <a:gd name="csY419" fmla="*/ 2030540 h 3193780"/>
                  <a:gd name="csX420" fmla="*/ 1569427 w 3040484"/>
                  <a:gd name="csY420" fmla="*/ 2028619 h 3193780"/>
                  <a:gd name="csX421" fmla="*/ 1563810 w 3040484"/>
                  <a:gd name="csY421" fmla="*/ 2026935 h 3193780"/>
                  <a:gd name="csX422" fmla="*/ 1557789 w 3040484"/>
                  <a:gd name="csY422" fmla="*/ 2023318 h 3193780"/>
                  <a:gd name="csX423" fmla="*/ 1553622 w 3040484"/>
                  <a:gd name="csY423" fmla="*/ 2020273 h 3193780"/>
                  <a:gd name="csX424" fmla="*/ 1549690 w 3040484"/>
                  <a:gd name="csY424" fmla="*/ 2017544 h 3193780"/>
                  <a:gd name="csX425" fmla="*/ 1547275 w 3040484"/>
                  <a:gd name="csY425" fmla="*/ 2016263 h 3193780"/>
                  <a:gd name="csX426" fmla="*/ 1542950 w 3040484"/>
                  <a:gd name="csY426" fmla="*/ 2017622 h 3193780"/>
                  <a:gd name="csX427" fmla="*/ 1540860 w 3040484"/>
                  <a:gd name="csY427" fmla="*/ 2018588 h 3193780"/>
                  <a:gd name="csX428" fmla="*/ 1536929 w 3040484"/>
                  <a:gd name="csY428" fmla="*/ 2019150 h 3193780"/>
                  <a:gd name="csX429" fmla="*/ 1535244 w 3040484"/>
                  <a:gd name="csY429" fmla="*/ 2018105 h 3193780"/>
                  <a:gd name="csX430" fmla="*/ 1530110 w 3040484"/>
                  <a:gd name="csY430" fmla="*/ 2013208 h 3193780"/>
                  <a:gd name="csX431" fmla="*/ 1528066 w 3040484"/>
                  <a:gd name="csY431" fmla="*/ 2007670 h 3193780"/>
                  <a:gd name="csX432" fmla="*/ 1522528 w 3040484"/>
                  <a:gd name="csY432" fmla="*/ 1997807 h 3193780"/>
                  <a:gd name="csX433" fmla="*/ 1507644 w 3040484"/>
                  <a:gd name="csY433" fmla="*/ 1974532 h 3193780"/>
                  <a:gd name="csX434" fmla="*/ 1491434 w 3040484"/>
                  <a:gd name="csY434" fmla="*/ 1957851 h 3193780"/>
                  <a:gd name="csX435" fmla="*/ 1475549 w 3040484"/>
                  <a:gd name="csY435" fmla="*/ 1942439 h 3193780"/>
                  <a:gd name="csX436" fmla="*/ 1463833 w 3040484"/>
                  <a:gd name="csY436" fmla="*/ 1933217 h 3193780"/>
                  <a:gd name="csX437" fmla="*/ 1460778 w 3040484"/>
                  <a:gd name="csY437" fmla="*/ 1930330 h 3193780"/>
                  <a:gd name="csX438" fmla="*/ 1456611 w 3040484"/>
                  <a:gd name="csY438" fmla="*/ 1928959 h 3193780"/>
                  <a:gd name="csX439" fmla="*/ 1450669 w 3040484"/>
                  <a:gd name="csY439" fmla="*/ 1925353 h 3193780"/>
                  <a:gd name="csX440" fmla="*/ 1443771 w 3040484"/>
                  <a:gd name="csY440" fmla="*/ 1922702 h 3193780"/>
                  <a:gd name="csX441" fmla="*/ 1438638 w 3040484"/>
                  <a:gd name="csY441" fmla="*/ 1919017 h 3193780"/>
                  <a:gd name="csX442" fmla="*/ 1435874 w 3040484"/>
                  <a:gd name="csY442" fmla="*/ 1914760 h 3193780"/>
                  <a:gd name="csX443" fmla="*/ 1432977 w 3040484"/>
                  <a:gd name="csY443" fmla="*/ 1907538 h 3193780"/>
                  <a:gd name="csX444" fmla="*/ 1429494 w 3040484"/>
                  <a:gd name="csY444" fmla="*/ 1901764 h 3193780"/>
                  <a:gd name="csX445" fmla="*/ 1425876 w 3040484"/>
                  <a:gd name="csY445" fmla="*/ 1891654 h 3193780"/>
                  <a:gd name="csX446" fmla="*/ 1422394 w 3040484"/>
                  <a:gd name="csY446" fmla="*/ 1882982 h 3193780"/>
                  <a:gd name="csX447" fmla="*/ 1416811 w 3040484"/>
                  <a:gd name="csY447" fmla="*/ 1868941 h 3193780"/>
                  <a:gd name="csX448" fmla="*/ 1413284 w 3040484"/>
                  <a:gd name="csY448" fmla="*/ 1862683 h 3193780"/>
                  <a:gd name="csX449" fmla="*/ 1409274 w 3040484"/>
                  <a:gd name="csY449" fmla="*/ 1857551 h 3193780"/>
                  <a:gd name="csX450" fmla="*/ 1403017 w 3040484"/>
                  <a:gd name="csY450" fmla="*/ 1853697 h 3193780"/>
                  <a:gd name="csX451" fmla="*/ 1391616 w 3040484"/>
                  <a:gd name="csY451" fmla="*/ 1846800 h 3193780"/>
                  <a:gd name="csX452" fmla="*/ 1376293 w 3040484"/>
                  <a:gd name="csY452" fmla="*/ 1832522 h 3193780"/>
                  <a:gd name="csX453" fmla="*/ 1370755 w 3040484"/>
                  <a:gd name="csY453" fmla="*/ 1827782 h 3193780"/>
                  <a:gd name="csX454" fmla="*/ 1364015 w 3040484"/>
                  <a:gd name="csY454" fmla="*/ 1822974 h 3193780"/>
                  <a:gd name="csX455" fmla="*/ 1358724 w 3040484"/>
                  <a:gd name="csY455" fmla="*/ 1820806 h 3193780"/>
                  <a:gd name="csX456" fmla="*/ 1354231 w 3040484"/>
                  <a:gd name="csY456" fmla="*/ 1820806 h 3193780"/>
                  <a:gd name="csX457" fmla="*/ 1346121 w 3040484"/>
                  <a:gd name="csY457" fmla="*/ 1820806 h 3193780"/>
                  <a:gd name="csX458" fmla="*/ 1337460 w 3040484"/>
                  <a:gd name="csY458" fmla="*/ 1820244 h 3193780"/>
                  <a:gd name="csX459" fmla="*/ 1334012 w 3040484"/>
                  <a:gd name="csY459" fmla="*/ 1816794 h 3193780"/>
                  <a:gd name="csX460" fmla="*/ 1326306 w 3040484"/>
                  <a:gd name="csY460" fmla="*/ 1806684 h 3193780"/>
                  <a:gd name="csX461" fmla="*/ 1323261 w 3040484"/>
                  <a:gd name="csY461" fmla="*/ 1801708 h 3193780"/>
                  <a:gd name="csX462" fmla="*/ 1317960 w 3040484"/>
                  <a:gd name="csY462" fmla="*/ 1793204 h 3193780"/>
                  <a:gd name="csX463" fmla="*/ 1314747 w 3040484"/>
                  <a:gd name="csY463" fmla="*/ 1786779 h 3193780"/>
                  <a:gd name="csX464" fmla="*/ 1309300 w 3040484"/>
                  <a:gd name="csY464" fmla="*/ 1772502 h 3193780"/>
                  <a:gd name="csX465" fmla="*/ 1308176 w 3040484"/>
                  <a:gd name="csY465" fmla="*/ 1766717 h 3193780"/>
                  <a:gd name="csX466" fmla="*/ 1304324 w 3040484"/>
                  <a:gd name="csY466" fmla="*/ 1759819 h 3193780"/>
                  <a:gd name="csX467" fmla="*/ 1298708 w 3040484"/>
                  <a:gd name="csY467" fmla="*/ 1752764 h 3193780"/>
                  <a:gd name="csX468" fmla="*/ 1281809 w 3040484"/>
                  <a:gd name="csY468" fmla="*/ 1728086 h 3193780"/>
                  <a:gd name="csX469" fmla="*/ 1273631 w 3040484"/>
                  <a:gd name="csY469" fmla="*/ 1721223 h 3193780"/>
                  <a:gd name="csX470" fmla="*/ 1262555 w 3040484"/>
                  <a:gd name="csY470" fmla="*/ 1714965 h 3193780"/>
                  <a:gd name="csX471" fmla="*/ 1251367 w 3040484"/>
                  <a:gd name="csY471" fmla="*/ 1708472 h 3193780"/>
                  <a:gd name="csX472" fmla="*/ 1245099 w 3040484"/>
                  <a:gd name="csY472" fmla="*/ 1703900 h 3193780"/>
                  <a:gd name="csX473" fmla="*/ 1240292 w 3040484"/>
                  <a:gd name="csY473" fmla="*/ 1700643 h 3193780"/>
                  <a:gd name="csX474" fmla="*/ 1236866 w 3040484"/>
                  <a:gd name="csY474" fmla="*/ 1699475 h 3193780"/>
                  <a:gd name="csX475" fmla="*/ 1230418 w 3040484"/>
                  <a:gd name="csY475" fmla="*/ 1697273 h 3193780"/>
                  <a:gd name="csX476" fmla="*/ 1229935 w 3040484"/>
                  <a:gd name="csY476" fmla="*/ 1697216 h 3193780"/>
                  <a:gd name="csX477" fmla="*/ 1214534 w 3040484"/>
                  <a:gd name="csY477" fmla="*/ 1695475 h 3193780"/>
                  <a:gd name="csX478" fmla="*/ 1206952 w 3040484"/>
                  <a:gd name="csY478" fmla="*/ 1692701 h 3193780"/>
                  <a:gd name="csX479" fmla="*/ 1200930 w 3040484"/>
                  <a:gd name="csY479" fmla="*/ 1690297 h 3193780"/>
                  <a:gd name="csX480" fmla="*/ 1194078 w 3040484"/>
                  <a:gd name="csY480" fmla="*/ 1688735 h 3193780"/>
                  <a:gd name="csX481" fmla="*/ 1187697 w 3040484"/>
                  <a:gd name="csY481" fmla="*/ 1688611 h 3193780"/>
                  <a:gd name="csX482" fmla="*/ 1181441 w 3040484"/>
                  <a:gd name="csY482" fmla="*/ 1689207 h 3193780"/>
                  <a:gd name="csX483" fmla="*/ 1176139 w 3040484"/>
                  <a:gd name="csY483" fmla="*/ 1690656 h 3193780"/>
                  <a:gd name="csX484" fmla="*/ 1174701 w 3040484"/>
                  <a:gd name="csY484" fmla="*/ 1692106 h 3193780"/>
                  <a:gd name="csX485" fmla="*/ 1173016 w 3040484"/>
                  <a:gd name="csY485" fmla="*/ 1696914 h 3193780"/>
                  <a:gd name="csX486" fmla="*/ 1171443 w 3040484"/>
                  <a:gd name="csY486" fmla="*/ 1700767 h 3193780"/>
                  <a:gd name="csX487" fmla="*/ 1169646 w 3040484"/>
                  <a:gd name="csY487" fmla="*/ 1702216 h 3193780"/>
                  <a:gd name="csX488" fmla="*/ 1166749 w 3040484"/>
                  <a:gd name="csY488" fmla="*/ 1702688 h 3193780"/>
                  <a:gd name="csX489" fmla="*/ 1162064 w 3040484"/>
                  <a:gd name="csY489" fmla="*/ 1701003 h 3193780"/>
                  <a:gd name="csX490" fmla="*/ 1158570 w 3040484"/>
                  <a:gd name="csY490" fmla="*/ 1699835 h 3193780"/>
                  <a:gd name="csX491" fmla="*/ 1153998 w 3040484"/>
                  <a:gd name="csY491" fmla="*/ 1697273 h 3193780"/>
                  <a:gd name="csX492" fmla="*/ 1147853 w 3040484"/>
                  <a:gd name="csY492" fmla="*/ 1695588 h 3193780"/>
                  <a:gd name="csX493" fmla="*/ 1145932 w 3040484"/>
                  <a:gd name="csY493" fmla="*/ 1694870 h 3193780"/>
                  <a:gd name="csX494" fmla="*/ 1144967 w 3040484"/>
                  <a:gd name="csY494" fmla="*/ 1688848 h 3193780"/>
                  <a:gd name="csX495" fmla="*/ 1144483 w 3040484"/>
                  <a:gd name="csY495" fmla="*/ 1683794 h 3193780"/>
                  <a:gd name="csX496" fmla="*/ 1147977 w 3040484"/>
                  <a:gd name="csY496" fmla="*/ 1678627 h 3193780"/>
                  <a:gd name="csX497" fmla="*/ 1151223 w 3040484"/>
                  <a:gd name="csY497" fmla="*/ 1677054 h 3193780"/>
                  <a:gd name="csX498" fmla="*/ 1154233 w 3040484"/>
                  <a:gd name="csY498" fmla="*/ 1676335 h 3193780"/>
                  <a:gd name="csX499" fmla="*/ 1158693 w 3040484"/>
                  <a:gd name="csY499" fmla="*/ 1676459 h 3193780"/>
                  <a:gd name="csX500" fmla="*/ 1163141 w 3040484"/>
                  <a:gd name="csY500" fmla="*/ 1678986 h 3193780"/>
                  <a:gd name="csX501" fmla="*/ 1169758 w 3040484"/>
                  <a:gd name="csY501" fmla="*/ 1683199 h 3193780"/>
                  <a:gd name="csX502" fmla="*/ 1172286 w 3040484"/>
                  <a:gd name="csY502" fmla="*/ 1683681 h 3193780"/>
                  <a:gd name="csX503" fmla="*/ 1177229 w 3040484"/>
                  <a:gd name="csY503" fmla="*/ 1683558 h 3193780"/>
                  <a:gd name="csX504" fmla="*/ 1180835 w 3040484"/>
                  <a:gd name="csY504" fmla="*/ 1683199 h 3193780"/>
                  <a:gd name="csX505" fmla="*/ 1184687 w 3040484"/>
                  <a:gd name="csY505" fmla="*/ 1681749 h 3193780"/>
                  <a:gd name="csX506" fmla="*/ 1185889 w 3040484"/>
                  <a:gd name="csY506" fmla="*/ 1679829 h 3193780"/>
                  <a:gd name="csX507" fmla="*/ 1184081 w 3040484"/>
                  <a:gd name="csY507" fmla="*/ 1676459 h 3193780"/>
                  <a:gd name="csX508" fmla="*/ 1180835 w 3040484"/>
                  <a:gd name="csY508" fmla="*/ 1673684 h 3193780"/>
                  <a:gd name="csX509" fmla="*/ 1177341 w 3040484"/>
                  <a:gd name="csY509" fmla="*/ 1671887 h 3193780"/>
                  <a:gd name="csX510" fmla="*/ 1174331 w 3040484"/>
                  <a:gd name="csY510" fmla="*/ 1670314 h 3193780"/>
                  <a:gd name="csX511" fmla="*/ 1170725 w 3040484"/>
                  <a:gd name="csY511" fmla="*/ 1669955 h 3193780"/>
                  <a:gd name="csX512" fmla="*/ 1168433 w 3040484"/>
                  <a:gd name="csY512" fmla="*/ 1672123 h 3193780"/>
                  <a:gd name="csX513" fmla="*/ 1165547 w 3040484"/>
                  <a:gd name="csY513" fmla="*/ 1672729 h 3193780"/>
                  <a:gd name="csX514" fmla="*/ 1164345 w 3040484"/>
                  <a:gd name="csY514" fmla="*/ 1672123 h 3193780"/>
                  <a:gd name="csX515" fmla="*/ 1163750 w 3040484"/>
                  <a:gd name="csY515" fmla="*/ 1668147 h 3193780"/>
                  <a:gd name="csX516" fmla="*/ 1166154 w 3040484"/>
                  <a:gd name="csY516" fmla="*/ 1664417 h 3193780"/>
                  <a:gd name="csX517" fmla="*/ 1168074 w 3040484"/>
                  <a:gd name="csY517" fmla="*/ 1654667 h 3193780"/>
                  <a:gd name="csX518" fmla="*/ 1166637 w 3040484"/>
                  <a:gd name="csY518" fmla="*/ 1644276 h 3193780"/>
                  <a:gd name="csX519" fmla="*/ 1164548 w 3040484"/>
                  <a:gd name="csY519" fmla="*/ 1638344 h 3193780"/>
                  <a:gd name="csX520" fmla="*/ 1162143 w 3040484"/>
                  <a:gd name="csY520" fmla="*/ 1636738 h 3193780"/>
                  <a:gd name="csX521" fmla="*/ 1156684 w 3040484"/>
                  <a:gd name="csY521" fmla="*/ 1637220 h 3193780"/>
                  <a:gd name="csX522" fmla="*/ 1152988 w 3040484"/>
                  <a:gd name="csY522" fmla="*/ 1637220 h 3193780"/>
                  <a:gd name="csX523" fmla="*/ 1148663 w 3040484"/>
                  <a:gd name="csY523" fmla="*/ 1632727 h 3193780"/>
                  <a:gd name="csX524" fmla="*/ 1146417 w 3040484"/>
                  <a:gd name="csY524" fmla="*/ 1624706 h 3193780"/>
                  <a:gd name="csX525" fmla="*/ 1140037 w 3040484"/>
                  <a:gd name="csY525" fmla="*/ 1613024 h 3193780"/>
                  <a:gd name="csX526" fmla="*/ 1133173 w 3040484"/>
                  <a:gd name="csY526" fmla="*/ 1607610 h 3193780"/>
                  <a:gd name="csX527" fmla="*/ 1122939 w 3040484"/>
                  <a:gd name="csY527" fmla="*/ 1602555 h 3193780"/>
                  <a:gd name="csX528" fmla="*/ 1119333 w 3040484"/>
                  <a:gd name="csY528" fmla="*/ 1595332 h 3193780"/>
                  <a:gd name="csX529" fmla="*/ 1115244 w 3040484"/>
                  <a:gd name="csY529" fmla="*/ 1585469 h 3193780"/>
                  <a:gd name="csX530" fmla="*/ 1111391 w 3040484"/>
                  <a:gd name="csY530" fmla="*/ 1579571 h 3193780"/>
                  <a:gd name="csX531" fmla="*/ 1103932 w 3040484"/>
                  <a:gd name="csY531" fmla="*/ 1574269 h 3193780"/>
                  <a:gd name="csX532" fmla="*/ 1097788 w 3040484"/>
                  <a:gd name="csY532" fmla="*/ 1570057 h 3193780"/>
                  <a:gd name="csX533" fmla="*/ 1086712 w 3040484"/>
                  <a:gd name="csY533" fmla="*/ 1565003 h 3193780"/>
                  <a:gd name="csX534" fmla="*/ 1074918 w 3040484"/>
                  <a:gd name="csY534" fmla="*/ 1562600 h 3193780"/>
                  <a:gd name="csX535" fmla="*/ 1069391 w 3040484"/>
                  <a:gd name="csY535" fmla="*/ 1561880 h 3193780"/>
                  <a:gd name="csX536" fmla="*/ 1058068 w 3040484"/>
                  <a:gd name="csY536" fmla="*/ 1558622 h 3193780"/>
                  <a:gd name="csX537" fmla="*/ 1053383 w 3040484"/>
                  <a:gd name="csY537" fmla="*/ 1554780 h 3193780"/>
                  <a:gd name="csX538" fmla="*/ 1053383 w 3040484"/>
                  <a:gd name="csY538" fmla="*/ 1552612 h 3193780"/>
                  <a:gd name="csX539" fmla="*/ 1055180 w 3040484"/>
                  <a:gd name="csY539" fmla="*/ 1548153 h 3193780"/>
                  <a:gd name="csX540" fmla="*/ 1058437 w 3040484"/>
                  <a:gd name="csY540" fmla="*/ 1544064 h 3193780"/>
                  <a:gd name="csX541" fmla="*/ 1061560 w 3040484"/>
                  <a:gd name="csY541" fmla="*/ 1540694 h 3193780"/>
                  <a:gd name="csX542" fmla="*/ 1062402 w 3040484"/>
                  <a:gd name="csY542" fmla="*/ 1536840 h 3193780"/>
                  <a:gd name="csX543" fmla="*/ 1061684 w 3040484"/>
                  <a:gd name="csY543" fmla="*/ 1528898 h 3193780"/>
                  <a:gd name="csX544" fmla="*/ 1062886 w 3040484"/>
                  <a:gd name="csY544" fmla="*/ 1518552 h 3193780"/>
                  <a:gd name="csX545" fmla="*/ 1061684 w 3040484"/>
                  <a:gd name="csY545" fmla="*/ 1514216 h 3193780"/>
                  <a:gd name="csX546" fmla="*/ 1055910 w 3040484"/>
                  <a:gd name="csY546" fmla="*/ 1510600 h 3193780"/>
                  <a:gd name="csX547" fmla="*/ 1050372 w 3040484"/>
                  <a:gd name="csY547" fmla="*/ 1508196 h 3193780"/>
                  <a:gd name="csX548" fmla="*/ 1037734 w 3040484"/>
                  <a:gd name="csY548" fmla="*/ 1502905 h 3193780"/>
                  <a:gd name="csX549" fmla="*/ 1035802 w 3040484"/>
                  <a:gd name="csY549" fmla="*/ 1502298 h 3193780"/>
                  <a:gd name="csX550" fmla="*/ 1031230 w 3040484"/>
                  <a:gd name="csY550" fmla="*/ 1500972 h 3193780"/>
                  <a:gd name="csX551" fmla="*/ 1027377 w 3040484"/>
                  <a:gd name="csY551" fmla="*/ 1500490 h 3193780"/>
                  <a:gd name="csX552" fmla="*/ 1013896 w 3040484"/>
                  <a:gd name="csY552" fmla="*/ 1500490 h 3193780"/>
                  <a:gd name="csX553" fmla="*/ 1006920 w 3040484"/>
                  <a:gd name="csY553" fmla="*/ 1501815 h 3193780"/>
                  <a:gd name="csX554" fmla="*/ 1006258 w 3040484"/>
                  <a:gd name="csY554" fmla="*/ 1503747 h 3193780"/>
                  <a:gd name="csX555" fmla="*/ 1004752 w 3040484"/>
                  <a:gd name="csY555" fmla="*/ 1507297 h 3193780"/>
                  <a:gd name="csX556" fmla="*/ 1001146 w 3040484"/>
                  <a:gd name="csY556" fmla="*/ 1510240 h 3193780"/>
                  <a:gd name="csX557" fmla="*/ 998674 w 3040484"/>
                  <a:gd name="csY557" fmla="*/ 1510307 h 3193780"/>
                  <a:gd name="csX558" fmla="*/ 994586 w 3040484"/>
                  <a:gd name="csY558" fmla="*/ 1506814 h 3193780"/>
                  <a:gd name="csX559" fmla="*/ 992833 w 3040484"/>
                  <a:gd name="csY559" fmla="*/ 1505129 h 3193780"/>
                  <a:gd name="csX560" fmla="*/ 992058 w 3040484"/>
                  <a:gd name="csY560" fmla="*/ 1500861 h 3193780"/>
                  <a:gd name="csX561" fmla="*/ 993013 w 3040484"/>
                  <a:gd name="csY561" fmla="*/ 1495323 h 3193780"/>
                  <a:gd name="csX562" fmla="*/ 994944 w 3040484"/>
                  <a:gd name="csY562" fmla="*/ 1487740 h 3193780"/>
                  <a:gd name="csX563" fmla="*/ 997012 w 3040484"/>
                  <a:gd name="csY563" fmla="*/ 1481079 h 3193780"/>
                  <a:gd name="csX564" fmla="*/ 997090 w 3040484"/>
                  <a:gd name="csY564" fmla="*/ 1476103 h 3193780"/>
                  <a:gd name="csX565" fmla="*/ 998618 w 3040484"/>
                  <a:gd name="csY565" fmla="*/ 1471205 h 3193780"/>
                  <a:gd name="csX566" fmla="*/ 1000302 w 3040484"/>
                  <a:gd name="csY566" fmla="*/ 1467678 h 3193780"/>
                  <a:gd name="csX567" fmla="*/ 1000302 w 3040484"/>
                  <a:gd name="csY567" fmla="*/ 1443931 h 3193780"/>
                  <a:gd name="csX568" fmla="*/ 1001381 w 3040484"/>
                  <a:gd name="csY568" fmla="*/ 1434057 h 3193780"/>
                  <a:gd name="csX569" fmla="*/ 1002942 w 3040484"/>
                  <a:gd name="csY569" fmla="*/ 1420937 h 3193780"/>
                  <a:gd name="csX570" fmla="*/ 999932 w 3040484"/>
                  <a:gd name="csY570" fmla="*/ 1416365 h 3193780"/>
                  <a:gd name="csX571" fmla="*/ 999572 w 3040484"/>
                  <a:gd name="csY571" fmla="*/ 1411310 h 3193780"/>
                  <a:gd name="csX572" fmla="*/ 997887 w 3040484"/>
                  <a:gd name="csY572" fmla="*/ 1396505 h 3193780"/>
                  <a:gd name="csX573" fmla="*/ 982565 w 3040484"/>
                  <a:gd name="csY573" fmla="*/ 1358155 h 3193780"/>
                  <a:gd name="csX574" fmla="*/ 974859 w 3040484"/>
                  <a:gd name="csY574" fmla="*/ 1346124 h 3193780"/>
                  <a:gd name="csX575" fmla="*/ 967804 w 3040484"/>
                  <a:gd name="csY575" fmla="*/ 1335048 h 3193780"/>
                  <a:gd name="csX576" fmla="*/ 948304 w 3040484"/>
                  <a:gd name="csY576" fmla="*/ 1311774 h 3193780"/>
                  <a:gd name="csX577" fmla="*/ 944934 w 3040484"/>
                  <a:gd name="csY577" fmla="*/ 1304079 h 3193780"/>
                  <a:gd name="csX578" fmla="*/ 941800 w 3040484"/>
                  <a:gd name="csY578" fmla="*/ 1289150 h 3193780"/>
                  <a:gd name="csX579" fmla="*/ 940598 w 3040484"/>
                  <a:gd name="csY579" fmla="*/ 1278074 h 3193780"/>
                  <a:gd name="csX580" fmla="*/ 937475 w 3040484"/>
                  <a:gd name="csY580" fmla="*/ 1268212 h 3193780"/>
                  <a:gd name="csX581" fmla="*/ 933858 w 3040484"/>
                  <a:gd name="csY581" fmla="*/ 1255697 h 3193780"/>
                  <a:gd name="csX582" fmla="*/ 934824 w 3040484"/>
                  <a:gd name="csY582" fmla="*/ 1233063 h 3193780"/>
                  <a:gd name="csX583" fmla="*/ 931690 w 3040484"/>
                  <a:gd name="csY583" fmla="*/ 1215652 h 3193780"/>
                  <a:gd name="csX584" fmla="*/ 930409 w 3040484"/>
                  <a:gd name="csY584" fmla="*/ 1203463 h 3193780"/>
                  <a:gd name="csX585" fmla="*/ 930409 w 3040484"/>
                  <a:gd name="csY585" fmla="*/ 1193186 h 3193780"/>
                  <a:gd name="csX586" fmla="*/ 925433 w 3040484"/>
                  <a:gd name="csY586" fmla="*/ 1174820 h 3193780"/>
                  <a:gd name="csX587" fmla="*/ 915323 w 3040484"/>
                  <a:gd name="csY587" fmla="*/ 1157487 h 3193780"/>
                  <a:gd name="csX588" fmla="*/ 911471 w 3040484"/>
                  <a:gd name="csY588" fmla="*/ 1147860 h 3193780"/>
                  <a:gd name="csX589" fmla="*/ 905462 w 3040484"/>
                  <a:gd name="csY589" fmla="*/ 1142075 h 3193780"/>
                  <a:gd name="csX590" fmla="*/ 894622 w 3040484"/>
                  <a:gd name="csY590" fmla="*/ 1129078 h 3193780"/>
                  <a:gd name="csX591" fmla="*/ 876817 w 3040484"/>
                  <a:gd name="csY591" fmla="*/ 1117047 h 3193780"/>
                  <a:gd name="csX592" fmla="*/ 874042 w 3040484"/>
                  <a:gd name="csY592" fmla="*/ 1115474 h 3193780"/>
                  <a:gd name="csX593" fmla="*/ 872054 w 3040484"/>
                  <a:gd name="csY593" fmla="*/ 1114935 h 3193780"/>
                  <a:gd name="csX594" fmla="*/ 865617 w 3040484"/>
                  <a:gd name="csY594" fmla="*/ 1113194 h 3193780"/>
                  <a:gd name="csX595" fmla="*/ 864853 w 3040484"/>
                  <a:gd name="csY595" fmla="*/ 1113283 h 3193780"/>
                  <a:gd name="csX596" fmla="*/ 859843 w 3040484"/>
                  <a:gd name="csY596" fmla="*/ 1113912 h 3193780"/>
                  <a:gd name="csX597" fmla="*/ 857192 w 3040484"/>
                  <a:gd name="csY597" fmla="*/ 1115957 h 3193780"/>
                  <a:gd name="csX598" fmla="*/ 854181 w 3040484"/>
                  <a:gd name="csY598" fmla="*/ 1115474 h 3193780"/>
                  <a:gd name="csX599" fmla="*/ 848655 w 3040484"/>
                  <a:gd name="csY599" fmla="*/ 1110902 h 3193780"/>
                  <a:gd name="csX600" fmla="*/ 844555 w 3040484"/>
                  <a:gd name="csY600" fmla="*/ 1106813 h 3193780"/>
                  <a:gd name="csX601" fmla="*/ 834805 w 3040484"/>
                  <a:gd name="csY601" fmla="*/ 1098826 h 3193780"/>
                  <a:gd name="csX602" fmla="*/ 830918 w 3040484"/>
                  <a:gd name="csY602" fmla="*/ 1096018 h 3193780"/>
                  <a:gd name="csX603" fmla="*/ 827626 w 3040484"/>
                  <a:gd name="csY603" fmla="*/ 1094581 h 3193780"/>
                  <a:gd name="csX604" fmla="*/ 824582 w 3040484"/>
                  <a:gd name="csY604" fmla="*/ 1094097 h 3193780"/>
                  <a:gd name="csX605" fmla="*/ 821931 w 3040484"/>
                  <a:gd name="csY605" fmla="*/ 1093939 h 3193780"/>
                  <a:gd name="csX606" fmla="*/ 820885 w 3040484"/>
                  <a:gd name="csY606" fmla="*/ 1094579 h 3193780"/>
                  <a:gd name="csX607" fmla="*/ 820009 w 3040484"/>
                  <a:gd name="csY607" fmla="*/ 1097950 h 3193780"/>
                  <a:gd name="csX608" fmla="*/ 820009 w 3040484"/>
                  <a:gd name="csY608" fmla="*/ 1100432 h 3193780"/>
                  <a:gd name="csX609" fmla="*/ 821211 w 3040484"/>
                  <a:gd name="csY609" fmla="*/ 1106374 h 3193780"/>
                  <a:gd name="csX610" fmla="*/ 820009 w 3040484"/>
                  <a:gd name="csY610" fmla="*/ 1109665 h 3193780"/>
                  <a:gd name="csX611" fmla="*/ 814223 w 3040484"/>
                  <a:gd name="csY611" fmla="*/ 1109496 h 3193780"/>
                  <a:gd name="csX612" fmla="*/ 805720 w 3040484"/>
                  <a:gd name="csY612" fmla="*/ 1101801 h 3193780"/>
                  <a:gd name="csX613" fmla="*/ 791195 w 3040484"/>
                  <a:gd name="csY613" fmla="*/ 1086547 h 3193780"/>
                  <a:gd name="csX614" fmla="*/ 785343 w 3040484"/>
                  <a:gd name="csY614" fmla="*/ 1082458 h 3193780"/>
                  <a:gd name="csX615" fmla="*/ 760068 w 3040484"/>
                  <a:gd name="csY615" fmla="*/ 1066012 h 3193780"/>
                  <a:gd name="csX616" fmla="*/ 744656 w 3040484"/>
                  <a:gd name="csY616" fmla="*/ 1054823 h 3193780"/>
                  <a:gd name="csX617" fmla="*/ 713249 w 3040484"/>
                  <a:gd name="csY617" fmla="*/ 1031706 h 3193780"/>
                  <a:gd name="csX618" fmla="*/ 702532 w 3040484"/>
                  <a:gd name="csY618" fmla="*/ 1025695 h 3193780"/>
                  <a:gd name="csX619" fmla="*/ 682436 w 3040484"/>
                  <a:gd name="csY619" fmla="*/ 1010531 h 3193780"/>
                  <a:gd name="csX620" fmla="*/ 677381 w 3040484"/>
                  <a:gd name="csY620" fmla="*/ 1006791 h 3193780"/>
                  <a:gd name="csX621" fmla="*/ 672327 w 3040484"/>
                  <a:gd name="csY621" fmla="*/ 1006791 h 3193780"/>
                  <a:gd name="csX622" fmla="*/ 670642 w 3040484"/>
                  <a:gd name="csY622" fmla="*/ 1009689 h 3193780"/>
                  <a:gd name="csX623" fmla="*/ 667149 w 3040484"/>
                  <a:gd name="csY623" fmla="*/ 1014980 h 3193780"/>
                  <a:gd name="csX624" fmla="*/ 664386 w 3040484"/>
                  <a:gd name="csY624" fmla="*/ 1017867 h 3193780"/>
                  <a:gd name="csX625" fmla="*/ 656567 w 3040484"/>
                  <a:gd name="csY625" fmla="*/ 1018114 h 3193780"/>
                  <a:gd name="csX626" fmla="*/ 650906 w 3040484"/>
                  <a:gd name="csY626" fmla="*/ 1015217 h 3193780"/>
                  <a:gd name="csX627" fmla="*/ 648143 w 3040484"/>
                  <a:gd name="csY627" fmla="*/ 1011128 h 3193780"/>
                  <a:gd name="csX628" fmla="*/ 646570 w 3040484"/>
                  <a:gd name="csY628" fmla="*/ 1004511 h 3193780"/>
                  <a:gd name="csX629" fmla="*/ 643931 w 3040484"/>
                  <a:gd name="csY629" fmla="*/ 1000659 h 3193780"/>
                  <a:gd name="csX630" fmla="*/ 637550 w 3040484"/>
                  <a:gd name="csY630" fmla="*/ 998615 h 3193780"/>
                  <a:gd name="csX631" fmla="*/ 611231 w 3040484"/>
                  <a:gd name="csY631" fmla="*/ 993234 h 3193780"/>
                  <a:gd name="csX632" fmla="*/ 599841 w 3040484"/>
                  <a:gd name="csY632" fmla="*/ 990032 h 3193780"/>
                  <a:gd name="csX633" fmla="*/ 582508 w 3040484"/>
                  <a:gd name="csY633" fmla="*/ 986662 h 3193780"/>
                  <a:gd name="csX634" fmla="*/ 574802 w 3040484"/>
                  <a:gd name="csY634" fmla="*/ 981686 h 3193780"/>
                  <a:gd name="csX635" fmla="*/ 566142 w 3040484"/>
                  <a:gd name="csY635" fmla="*/ 979271 h 3193780"/>
                  <a:gd name="csX636" fmla="*/ 553134 w 3040484"/>
                  <a:gd name="csY636" fmla="*/ 977271 h 3193780"/>
                  <a:gd name="csX637" fmla="*/ 547203 w 3040484"/>
                  <a:gd name="csY637" fmla="*/ 976305 h 3193780"/>
                  <a:gd name="csX638" fmla="*/ 544395 w 3040484"/>
                  <a:gd name="csY638" fmla="*/ 975339 h 3193780"/>
                  <a:gd name="csX639" fmla="*/ 539575 w 3040484"/>
                  <a:gd name="csY639" fmla="*/ 977912 h 3193780"/>
                  <a:gd name="csX640" fmla="*/ 499978 w 3040484"/>
                  <a:gd name="csY640" fmla="*/ 1001019 h 3193780"/>
                  <a:gd name="csX641" fmla="*/ 486263 w 3040484"/>
                  <a:gd name="csY641" fmla="*/ 1011612 h 3193780"/>
                  <a:gd name="csX642" fmla="*/ 470009 w 3040484"/>
                  <a:gd name="csY642" fmla="*/ 1025655 h 3193780"/>
                  <a:gd name="csX643" fmla="*/ 466482 w 3040484"/>
                  <a:gd name="csY643" fmla="*/ 1033675 h 3193780"/>
                  <a:gd name="csX644" fmla="*/ 466482 w 3040484"/>
                  <a:gd name="csY644" fmla="*/ 1042661 h 3193780"/>
                  <a:gd name="csX645" fmla="*/ 465797 w 3040484"/>
                  <a:gd name="csY645" fmla="*/ 1048447 h 3193780"/>
                  <a:gd name="csX646" fmla="*/ 462067 w 3040484"/>
                  <a:gd name="csY646" fmla="*/ 1055063 h 3193780"/>
                  <a:gd name="csX647" fmla="*/ 457013 w 3040484"/>
                  <a:gd name="csY647" fmla="*/ 1059871 h 3193780"/>
                  <a:gd name="csX648" fmla="*/ 442937 w 3040484"/>
                  <a:gd name="csY648" fmla="*/ 1067577 h 3193780"/>
                  <a:gd name="csX649" fmla="*/ 434872 w 3040484"/>
                  <a:gd name="csY649" fmla="*/ 1069982 h 3193780"/>
                  <a:gd name="csX650" fmla="*/ 429694 w 3040484"/>
                  <a:gd name="csY650" fmla="*/ 1072397 h 3193780"/>
                  <a:gd name="csX651" fmla="*/ 411283 w 3040484"/>
                  <a:gd name="csY651" fmla="*/ 1095863 h 3193780"/>
                  <a:gd name="csX652" fmla="*/ 411283 w 3040484"/>
                  <a:gd name="csY652" fmla="*/ 1104524 h 3193780"/>
                  <a:gd name="csX653" fmla="*/ 406947 w 3040484"/>
                  <a:gd name="csY653" fmla="*/ 1116319 h 3193780"/>
                  <a:gd name="csX654" fmla="*/ 399724 w 3040484"/>
                  <a:gd name="csY654" fmla="*/ 1124990 h 3193780"/>
                  <a:gd name="csX655" fmla="*/ 394434 w 3040484"/>
                  <a:gd name="csY655" fmla="*/ 1128360 h 3193780"/>
                  <a:gd name="csX656" fmla="*/ 393468 w 3040484"/>
                  <a:gd name="csY656" fmla="*/ 1136303 h 3193780"/>
                  <a:gd name="csX657" fmla="*/ 393468 w 3040484"/>
                  <a:gd name="csY657" fmla="*/ 1144491 h 3193780"/>
                  <a:gd name="csX658" fmla="*/ 379505 w 3040484"/>
                  <a:gd name="csY658" fmla="*/ 1161813 h 3193780"/>
                  <a:gd name="csX659" fmla="*/ 368913 w 3040484"/>
                  <a:gd name="csY659" fmla="*/ 1169765 h 3193780"/>
                  <a:gd name="csX660" fmla="*/ 359533 w 3040484"/>
                  <a:gd name="csY660" fmla="*/ 1171687 h 3193780"/>
                  <a:gd name="csX661" fmla="*/ 355681 w 3040484"/>
                  <a:gd name="csY661" fmla="*/ 1175776 h 3193780"/>
                  <a:gd name="csX662" fmla="*/ 351827 w 3040484"/>
                  <a:gd name="csY662" fmla="*/ 1182999 h 3193780"/>
                  <a:gd name="csX663" fmla="*/ 341717 w 3040484"/>
                  <a:gd name="csY663" fmla="*/ 1183718 h 3193780"/>
                  <a:gd name="csX664" fmla="*/ 333528 w 3040484"/>
                  <a:gd name="csY664" fmla="*/ 1185403 h 3193780"/>
                  <a:gd name="csX665" fmla="*/ 324384 w 3040484"/>
                  <a:gd name="csY665" fmla="*/ 1186852 h 3193780"/>
                  <a:gd name="csX666" fmla="*/ 301355 w 3040484"/>
                  <a:gd name="csY666" fmla="*/ 1191266 h 3193780"/>
                  <a:gd name="csX667" fmla="*/ 295896 w 3040484"/>
                  <a:gd name="csY667" fmla="*/ 1196882 h 3193780"/>
                  <a:gd name="csX668" fmla="*/ 287393 w 3040484"/>
                  <a:gd name="csY668" fmla="*/ 1199927 h 3193780"/>
                  <a:gd name="csX669" fmla="*/ 278092 w 3040484"/>
                  <a:gd name="csY669" fmla="*/ 1201376 h 3193780"/>
                  <a:gd name="csX670" fmla="*/ 272790 w 3040484"/>
                  <a:gd name="csY670" fmla="*/ 1204904 h 3193780"/>
                  <a:gd name="csX671" fmla="*/ 263646 w 3040484"/>
                  <a:gd name="csY671" fmla="*/ 1206028 h 3193780"/>
                  <a:gd name="csX672" fmla="*/ 255300 w 3040484"/>
                  <a:gd name="csY672" fmla="*/ 1204107 h 3193780"/>
                  <a:gd name="csX673" fmla="*/ 249526 w 3040484"/>
                  <a:gd name="csY673" fmla="*/ 1203298 h 3193780"/>
                  <a:gd name="csX674" fmla="*/ 244224 w 3040484"/>
                  <a:gd name="csY674" fmla="*/ 1203298 h 3193780"/>
                  <a:gd name="csX675" fmla="*/ 240539 w 3040484"/>
                  <a:gd name="csY675" fmla="*/ 1204904 h 3193780"/>
                  <a:gd name="csX676" fmla="*/ 235238 w 3040484"/>
                  <a:gd name="csY676" fmla="*/ 1206185 h 3193780"/>
                  <a:gd name="csX677" fmla="*/ 233395 w 3040484"/>
                  <a:gd name="csY677" fmla="*/ 1204904 h 3193780"/>
                  <a:gd name="csX678" fmla="*/ 229307 w 3040484"/>
                  <a:gd name="csY678" fmla="*/ 1192873 h 3193780"/>
                  <a:gd name="csX679" fmla="*/ 222319 w 3040484"/>
                  <a:gd name="csY679" fmla="*/ 1179393 h 3193780"/>
                  <a:gd name="csX680" fmla="*/ 223769 w 3040484"/>
                  <a:gd name="csY680" fmla="*/ 1172653 h 3193780"/>
                  <a:gd name="csX681" fmla="*/ 234845 w 3040484"/>
                  <a:gd name="csY681" fmla="*/ 1163263 h 3193780"/>
                  <a:gd name="csX682" fmla="*/ 243505 w 3040484"/>
                  <a:gd name="csY682" fmla="*/ 1158691 h 3193780"/>
                  <a:gd name="csX683" fmla="*/ 241101 w 3040484"/>
                  <a:gd name="csY683" fmla="*/ 1146896 h 3193780"/>
                  <a:gd name="csX684" fmla="*/ 243505 w 3040484"/>
                  <a:gd name="csY684" fmla="*/ 1143044 h 3193780"/>
                  <a:gd name="csX685" fmla="*/ 255783 w 3040484"/>
                  <a:gd name="csY685" fmla="*/ 1139910 h 3193780"/>
                  <a:gd name="csX686" fmla="*/ 263242 w 3040484"/>
                  <a:gd name="csY686" fmla="*/ 1134619 h 3193780"/>
                  <a:gd name="csX687" fmla="*/ 267814 w 3040484"/>
                  <a:gd name="csY687" fmla="*/ 1127396 h 3193780"/>
                  <a:gd name="csX688" fmla="*/ 267814 w 3040484"/>
                  <a:gd name="csY688" fmla="*/ 1117533 h 3193780"/>
                  <a:gd name="csX689" fmla="*/ 267927 w 3040484"/>
                  <a:gd name="csY689" fmla="*/ 1113433 h 3193780"/>
                  <a:gd name="csX690" fmla="*/ 277453 w 3040484"/>
                  <a:gd name="csY690" fmla="*/ 1108626 h 3193780"/>
                  <a:gd name="csX691" fmla="*/ 279137 w 3040484"/>
                  <a:gd name="csY691" fmla="*/ 1103571 h 3193780"/>
                  <a:gd name="csX692" fmla="*/ 278284 w 3040484"/>
                  <a:gd name="csY692" fmla="*/ 1096820 h 3193780"/>
                  <a:gd name="csX693" fmla="*/ 277924 w 3040484"/>
                  <a:gd name="csY693" fmla="*/ 1095147 h 3193780"/>
                  <a:gd name="csX694" fmla="*/ 273690 w 3040484"/>
                  <a:gd name="csY694" fmla="*/ 1090542 h 3193780"/>
                  <a:gd name="csX695" fmla="*/ 268781 w 3040484"/>
                  <a:gd name="csY695" fmla="*/ 1085835 h 3193780"/>
                  <a:gd name="csX696" fmla="*/ 267017 w 3040484"/>
                  <a:gd name="csY696" fmla="*/ 1080859 h 3193780"/>
                  <a:gd name="csX697" fmla="*/ 268466 w 3040484"/>
                  <a:gd name="csY697" fmla="*/ 1072682 h 3193780"/>
                  <a:gd name="csX698" fmla="*/ 270062 w 3040484"/>
                  <a:gd name="csY698" fmla="*/ 1067862 h 3193780"/>
                  <a:gd name="csX699" fmla="*/ 270230 w 3040484"/>
                  <a:gd name="csY699" fmla="*/ 1065458 h 3193780"/>
                  <a:gd name="csX700" fmla="*/ 267344 w 3040484"/>
                  <a:gd name="csY700" fmla="*/ 1063054 h 3193780"/>
                  <a:gd name="csX701" fmla="*/ 262368 w 3040484"/>
                  <a:gd name="csY701" fmla="*/ 1063054 h 3193780"/>
                  <a:gd name="csX702" fmla="*/ 260121 w 3040484"/>
                  <a:gd name="csY702" fmla="*/ 1064818 h 3193780"/>
                  <a:gd name="csX703" fmla="*/ 258357 w 3040484"/>
                  <a:gd name="csY703" fmla="*/ 1068019 h 3193780"/>
                  <a:gd name="csX704" fmla="*/ 256111 w 3040484"/>
                  <a:gd name="csY704" fmla="*/ 1071871 h 3193780"/>
                  <a:gd name="csX705" fmla="*/ 251450 w 3040484"/>
                  <a:gd name="csY705" fmla="*/ 1073804 h 3193780"/>
                  <a:gd name="csX706" fmla="*/ 244553 w 3040484"/>
                  <a:gd name="csY706" fmla="*/ 1073635 h 3193780"/>
                  <a:gd name="csX707" fmla="*/ 241340 w 3040484"/>
                  <a:gd name="csY707" fmla="*/ 1073477 h 3193780"/>
                  <a:gd name="csX708" fmla="*/ 235083 w 3040484"/>
                  <a:gd name="csY708" fmla="*/ 1075882 h 3193780"/>
                  <a:gd name="csX709" fmla="*/ 223850 w 3040484"/>
                  <a:gd name="csY709" fmla="*/ 1078937 h 3193780"/>
                  <a:gd name="csX710" fmla="*/ 222323 w 3040484"/>
                  <a:gd name="csY710" fmla="*/ 1079420 h 3193780"/>
                  <a:gd name="csX711" fmla="*/ 194971 w 3040484"/>
                  <a:gd name="csY711" fmla="*/ 1083431 h 3193780"/>
                  <a:gd name="csX712" fmla="*/ 183411 w 3040484"/>
                  <a:gd name="csY712" fmla="*/ 1080544 h 3193780"/>
                  <a:gd name="csX713" fmla="*/ 181490 w 3040484"/>
                  <a:gd name="csY713" fmla="*/ 1076052 h 3193780"/>
                  <a:gd name="csX714" fmla="*/ 174425 w 3040484"/>
                  <a:gd name="csY714" fmla="*/ 1074928 h 3193780"/>
                  <a:gd name="csX715" fmla="*/ 164955 w 3040484"/>
                  <a:gd name="csY715" fmla="*/ 1075410 h 3193780"/>
                  <a:gd name="csX716" fmla="*/ 156934 w 3040484"/>
                  <a:gd name="csY716" fmla="*/ 1067222 h 3193780"/>
                  <a:gd name="csX717" fmla="*/ 144578 w 3040484"/>
                  <a:gd name="csY717" fmla="*/ 1056146 h 3193780"/>
                  <a:gd name="csX718" fmla="*/ 131738 w 3040484"/>
                  <a:gd name="csY718" fmla="*/ 1054225 h 3193780"/>
                  <a:gd name="csX719" fmla="*/ 116337 w 3040484"/>
                  <a:gd name="csY719" fmla="*/ 1043633 h 3193780"/>
                  <a:gd name="csX720" fmla="*/ 108631 w 3040484"/>
                  <a:gd name="csY720" fmla="*/ 1046205 h 3193780"/>
                  <a:gd name="csX721" fmla="*/ 99319 w 3040484"/>
                  <a:gd name="csY721" fmla="*/ 1043633 h 3193780"/>
                  <a:gd name="csX722" fmla="*/ 97073 w 3040484"/>
                  <a:gd name="csY722" fmla="*/ 1036567 h 3193780"/>
                  <a:gd name="csX723" fmla="*/ 93872 w 3040484"/>
                  <a:gd name="csY723" fmla="*/ 1029187 h 3193780"/>
                  <a:gd name="csX724" fmla="*/ 85526 w 3040484"/>
                  <a:gd name="csY724" fmla="*/ 1017640 h 3193780"/>
                  <a:gd name="csX725" fmla="*/ 82313 w 3040484"/>
                  <a:gd name="csY725" fmla="*/ 1012506 h 3193780"/>
                  <a:gd name="csX726" fmla="*/ 76214 w 3040484"/>
                  <a:gd name="csY726" fmla="*/ 1003519 h 3193780"/>
                  <a:gd name="csX727" fmla="*/ 70114 w 3040484"/>
                  <a:gd name="csY727" fmla="*/ 996454 h 3193780"/>
                  <a:gd name="csX728" fmla="*/ 68912 w 3040484"/>
                  <a:gd name="csY728" fmla="*/ 988826 h 3193780"/>
                  <a:gd name="csX729" fmla="*/ 70843 w 3040484"/>
                  <a:gd name="csY729" fmla="*/ 979929 h 3193780"/>
                  <a:gd name="csX730" fmla="*/ 73404 w 3040484"/>
                  <a:gd name="csY730" fmla="*/ 975908 h 3193780"/>
                  <a:gd name="csX731" fmla="*/ 81436 w 3040484"/>
                  <a:gd name="csY731" fmla="*/ 975189 h 3193780"/>
                  <a:gd name="csX732" fmla="*/ 83120 w 3040484"/>
                  <a:gd name="csY732" fmla="*/ 973505 h 3193780"/>
                  <a:gd name="csX733" fmla="*/ 76617 w 3040484"/>
                  <a:gd name="csY733" fmla="*/ 966843 h 3193780"/>
                  <a:gd name="csX734" fmla="*/ 67305 w 3040484"/>
                  <a:gd name="csY734" fmla="*/ 957700 h 3193780"/>
                  <a:gd name="csX735" fmla="*/ 63463 w 3040484"/>
                  <a:gd name="csY735" fmla="*/ 950117 h 3193780"/>
                  <a:gd name="csX736" fmla="*/ 59487 w 3040484"/>
                  <a:gd name="csY736" fmla="*/ 941928 h 3193780"/>
                  <a:gd name="csX737" fmla="*/ 59487 w 3040484"/>
                  <a:gd name="csY737" fmla="*/ 937716 h 3193780"/>
                  <a:gd name="csX738" fmla="*/ 62250 w 3040484"/>
                  <a:gd name="csY738" fmla="*/ 933267 h 3193780"/>
                  <a:gd name="csX739" fmla="*/ 66833 w 3040484"/>
                  <a:gd name="csY739" fmla="*/ 930503 h 3193780"/>
                  <a:gd name="csX740" fmla="*/ 71888 w 3040484"/>
                  <a:gd name="csY740" fmla="*/ 929380 h 3193780"/>
                  <a:gd name="csX741" fmla="*/ 76055 w 3040484"/>
                  <a:gd name="csY741" fmla="*/ 926246 h 3193780"/>
                  <a:gd name="csX742" fmla="*/ 79661 w 3040484"/>
                  <a:gd name="csY742" fmla="*/ 921033 h 3193780"/>
                  <a:gd name="csX743" fmla="*/ 81907 w 3040484"/>
                  <a:gd name="csY743" fmla="*/ 914776 h 3193780"/>
                  <a:gd name="csX744" fmla="*/ 82593 w 3040484"/>
                  <a:gd name="csY744" fmla="*/ 907868 h 3193780"/>
                  <a:gd name="csX745" fmla="*/ 85603 w 3040484"/>
                  <a:gd name="csY745" fmla="*/ 905105 h 3193780"/>
                  <a:gd name="csX746" fmla="*/ 87411 w 3040484"/>
                  <a:gd name="csY746" fmla="*/ 901859 h 3193780"/>
                  <a:gd name="csX747" fmla="*/ 83435 w 3040484"/>
                  <a:gd name="csY747" fmla="*/ 894276 h 3193780"/>
                  <a:gd name="csX748" fmla="*/ 86929 w 3040484"/>
                  <a:gd name="csY748" fmla="*/ 888491 h 3193780"/>
                  <a:gd name="csX749" fmla="*/ 91501 w 3040484"/>
                  <a:gd name="csY749" fmla="*/ 882358 h 3193780"/>
                  <a:gd name="csX750" fmla="*/ 95354 w 3040484"/>
                  <a:gd name="csY750" fmla="*/ 881269 h 3193780"/>
                  <a:gd name="csX751" fmla="*/ 103532 w 3040484"/>
                  <a:gd name="csY751" fmla="*/ 883200 h 3193780"/>
                  <a:gd name="csX752" fmla="*/ 115213 w 3040484"/>
                  <a:gd name="csY752" fmla="*/ 885245 h 3193780"/>
                  <a:gd name="csX753" fmla="*/ 117134 w 3040484"/>
                  <a:gd name="csY753" fmla="*/ 881269 h 3193780"/>
                  <a:gd name="csX754" fmla="*/ 114573 w 3040484"/>
                  <a:gd name="csY754" fmla="*/ 871766 h 3193780"/>
                  <a:gd name="csX755" fmla="*/ 108473 w 3040484"/>
                  <a:gd name="csY755" fmla="*/ 869194 h 3193780"/>
                  <a:gd name="csX756" fmla="*/ 103014 w 3040484"/>
                  <a:gd name="csY756" fmla="*/ 865184 h 3193780"/>
                  <a:gd name="csX757" fmla="*/ 102530 w 3040484"/>
                  <a:gd name="csY757" fmla="*/ 859253 h 3193780"/>
                  <a:gd name="csX758" fmla="*/ 101564 w 3040484"/>
                  <a:gd name="csY758" fmla="*/ 851703 h 3193780"/>
                  <a:gd name="csX759" fmla="*/ 98240 w 3040484"/>
                  <a:gd name="csY759" fmla="*/ 847817 h 3193780"/>
                  <a:gd name="csX760" fmla="*/ 94993 w 3040484"/>
                  <a:gd name="csY760" fmla="*/ 844807 h 3193780"/>
                  <a:gd name="csX761" fmla="*/ 98958 w 3040484"/>
                  <a:gd name="csY761" fmla="*/ 839392 h 3193780"/>
                  <a:gd name="csX762" fmla="*/ 100408 w 3040484"/>
                  <a:gd name="csY762" fmla="*/ 834573 h 3193780"/>
                  <a:gd name="csX763" fmla="*/ 100408 w 3040484"/>
                  <a:gd name="csY763" fmla="*/ 830248 h 3193780"/>
                  <a:gd name="csX764" fmla="*/ 92107 w 3040484"/>
                  <a:gd name="csY764" fmla="*/ 823980 h 3193780"/>
                  <a:gd name="csX765" fmla="*/ 88973 w 3040484"/>
                  <a:gd name="csY765" fmla="*/ 823138 h 3193780"/>
                  <a:gd name="csX766" fmla="*/ 83559 w 3040484"/>
                  <a:gd name="csY766" fmla="*/ 820138 h 3193780"/>
                  <a:gd name="csX767" fmla="*/ 79583 w 3040484"/>
                  <a:gd name="csY767" fmla="*/ 818925 h 3193780"/>
                  <a:gd name="csX768" fmla="*/ 77055 w 3040484"/>
                  <a:gd name="csY768" fmla="*/ 823025 h 3193780"/>
                  <a:gd name="csX769" fmla="*/ 72966 w 3040484"/>
                  <a:gd name="csY769" fmla="*/ 825305 h 3193780"/>
                  <a:gd name="csX770" fmla="*/ 67428 w 3040484"/>
                  <a:gd name="csY770" fmla="*/ 824586 h 3193780"/>
                  <a:gd name="csX771" fmla="*/ 60206 w 3040484"/>
                  <a:gd name="csY771" fmla="*/ 820610 h 3193780"/>
                  <a:gd name="csX772" fmla="*/ 47333 w 3040484"/>
                  <a:gd name="csY772" fmla="*/ 812668 h 3193780"/>
                  <a:gd name="csX773" fmla="*/ 44323 w 3040484"/>
                  <a:gd name="csY773" fmla="*/ 806770 h 3193780"/>
                  <a:gd name="csX774" fmla="*/ 39750 w 3040484"/>
                  <a:gd name="csY774" fmla="*/ 805816 h 3193780"/>
                  <a:gd name="csX775" fmla="*/ 34212 w 3040484"/>
                  <a:gd name="csY775" fmla="*/ 804850 h 3193780"/>
                  <a:gd name="csX776" fmla="*/ 32168 w 3040484"/>
                  <a:gd name="csY776" fmla="*/ 800997 h 3193780"/>
                  <a:gd name="csX777" fmla="*/ 33247 w 3040484"/>
                  <a:gd name="csY777" fmla="*/ 795818 h 3193780"/>
                  <a:gd name="csX778" fmla="*/ 31450 w 3040484"/>
                  <a:gd name="csY778" fmla="*/ 792448 h 3193780"/>
                  <a:gd name="csX779" fmla="*/ 32652 w 3040484"/>
                  <a:gd name="csY779" fmla="*/ 788483 h 3193780"/>
                  <a:gd name="csX780" fmla="*/ 35056 w 3040484"/>
                  <a:gd name="csY780" fmla="*/ 784866 h 3193780"/>
                  <a:gd name="csX781" fmla="*/ 34090 w 3040484"/>
                  <a:gd name="csY781" fmla="*/ 781137 h 3193780"/>
                  <a:gd name="csX782" fmla="*/ 30125 w 3040484"/>
                  <a:gd name="csY782" fmla="*/ 775599 h 3193780"/>
                  <a:gd name="csX783" fmla="*/ 31922 w 3040484"/>
                  <a:gd name="csY783" fmla="*/ 768500 h 3193780"/>
                  <a:gd name="csX784" fmla="*/ 31080 w 3040484"/>
                  <a:gd name="csY784" fmla="*/ 762962 h 3193780"/>
                  <a:gd name="csX785" fmla="*/ 17488 w 3040484"/>
                  <a:gd name="csY785" fmla="*/ 761638 h 3193780"/>
                  <a:gd name="csX786" fmla="*/ 13029 w 3040484"/>
                  <a:gd name="csY786" fmla="*/ 761638 h 3193780"/>
                  <a:gd name="csX787" fmla="*/ 11232 w 3040484"/>
                  <a:gd name="csY787" fmla="*/ 758031 h 3193780"/>
                  <a:gd name="csX788" fmla="*/ 10502 w 3040484"/>
                  <a:gd name="csY788" fmla="*/ 743473 h 3193780"/>
                  <a:gd name="csX789" fmla="*/ 6773 w 3040484"/>
                  <a:gd name="csY789" fmla="*/ 739497 h 3193780"/>
                  <a:gd name="csX790" fmla="*/ 1595 w 3040484"/>
                  <a:gd name="csY790" fmla="*/ 732633 h 3193780"/>
                  <a:gd name="csX791" fmla="*/ 0 w 3040484"/>
                  <a:gd name="csY791" fmla="*/ 728623 h 3193780"/>
                  <a:gd name="csX792" fmla="*/ 4168 w 3040484"/>
                  <a:gd name="csY792" fmla="*/ 727017 h 3193780"/>
                  <a:gd name="csX793" fmla="*/ 8819 w 3040484"/>
                  <a:gd name="csY793" fmla="*/ 723972 h 3193780"/>
                  <a:gd name="csX794" fmla="*/ 16681 w 3040484"/>
                  <a:gd name="csY794" fmla="*/ 718996 h 3193780"/>
                  <a:gd name="csX795" fmla="*/ 30487 w 3040484"/>
                  <a:gd name="csY795" fmla="*/ 718996 h 3193780"/>
                  <a:gd name="csX796" fmla="*/ 34497 w 3040484"/>
                  <a:gd name="csY796" fmla="*/ 715952 h 3193780"/>
                  <a:gd name="csX797" fmla="*/ 37709 w 3040484"/>
                  <a:gd name="csY797" fmla="*/ 712414 h 3193780"/>
                  <a:gd name="csX798" fmla="*/ 40596 w 3040484"/>
                  <a:gd name="csY798" fmla="*/ 711774 h 3193780"/>
                  <a:gd name="csX799" fmla="*/ 45403 w 3040484"/>
                  <a:gd name="csY799" fmla="*/ 716424 h 3193780"/>
                  <a:gd name="csX800" fmla="*/ 55682 w 3040484"/>
                  <a:gd name="csY800" fmla="*/ 722366 h 3193780"/>
                  <a:gd name="csX801" fmla="*/ 65792 w 3040484"/>
                  <a:gd name="csY801" fmla="*/ 721288 h 3193780"/>
                  <a:gd name="csX802" fmla="*/ 67556 w 3040484"/>
                  <a:gd name="csY802" fmla="*/ 720602 h 3193780"/>
                  <a:gd name="csX803" fmla="*/ 68522 w 3040484"/>
                  <a:gd name="csY803" fmla="*/ 715783 h 3193780"/>
                  <a:gd name="csX804" fmla="*/ 67871 w 3040484"/>
                  <a:gd name="csY804" fmla="*/ 710010 h 3193780"/>
                  <a:gd name="csX805" fmla="*/ 72364 w 3040484"/>
                  <a:gd name="csY805" fmla="*/ 707122 h 3193780"/>
                  <a:gd name="csX806" fmla="*/ 82722 w 3040484"/>
                  <a:gd name="csY806" fmla="*/ 707122 h 3193780"/>
                  <a:gd name="csX807" fmla="*/ 83441 w 3040484"/>
                  <a:gd name="csY807" fmla="*/ 700618 h 3193780"/>
                  <a:gd name="csX808" fmla="*/ 88742 w 3040484"/>
                  <a:gd name="csY808" fmla="*/ 692194 h 3193780"/>
                  <a:gd name="csX809" fmla="*/ 102694 w 3040484"/>
                  <a:gd name="csY809" fmla="*/ 688105 h 3193780"/>
                  <a:gd name="csX810" fmla="*/ 110647 w 3040484"/>
                  <a:gd name="csY810" fmla="*/ 688105 h 3193780"/>
                  <a:gd name="csX811" fmla="*/ 114017 w 3040484"/>
                  <a:gd name="csY811" fmla="*/ 691958 h 3193780"/>
                  <a:gd name="csX812" fmla="*/ 118824 w 3040484"/>
                  <a:gd name="csY812" fmla="*/ 688105 h 3193780"/>
                  <a:gd name="csX813" fmla="*/ 122441 w 3040484"/>
                  <a:gd name="csY813" fmla="*/ 684499 h 3193780"/>
                  <a:gd name="csX814" fmla="*/ 126530 w 3040484"/>
                  <a:gd name="csY814" fmla="*/ 677513 h 3193780"/>
                  <a:gd name="csX815" fmla="*/ 126530 w 3040484"/>
                  <a:gd name="csY815" fmla="*/ 669334 h 3193780"/>
                  <a:gd name="csX816" fmla="*/ 127249 w 3040484"/>
                  <a:gd name="csY816" fmla="*/ 660426 h 3193780"/>
                  <a:gd name="csX817" fmla="*/ 124126 w 3040484"/>
                  <a:gd name="csY817" fmla="*/ 654169 h 3193780"/>
                  <a:gd name="csX818" fmla="*/ 132550 w 3040484"/>
                  <a:gd name="csY818" fmla="*/ 644778 h 3193780"/>
                  <a:gd name="csX819" fmla="*/ 139582 w 3040484"/>
                  <a:gd name="csY819" fmla="*/ 633466 h 3193780"/>
                  <a:gd name="csX820" fmla="*/ 142896 w 3040484"/>
                  <a:gd name="csY820" fmla="*/ 626726 h 3193780"/>
                  <a:gd name="csX821" fmla="*/ 142659 w 3040484"/>
                  <a:gd name="csY821" fmla="*/ 621672 h 3193780"/>
                  <a:gd name="csX822" fmla="*/ 139582 w 3040484"/>
                  <a:gd name="csY822" fmla="*/ 617572 h 3193780"/>
                  <a:gd name="csX823" fmla="*/ 131337 w 3040484"/>
                  <a:gd name="csY823" fmla="*/ 613729 h 3193780"/>
                  <a:gd name="csX824" fmla="*/ 125810 w 3040484"/>
                  <a:gd name="csY824" fmla="*/ 610596 h 3193780"/>
                  <a:gd name="csX825" fmla="*/ 123665 w 3040484"/>
                  <a:gd name="csY825" fmla="*/ 602238 h 3193780"/>
                  <a:gd name="csX826" fmla="*/ 123159 w 3040484"/>
                  <a:gd name="csY826" fmla="*/ 600249 h 3193780"/>
                  <a:gd name="csX827" fmla="*/ 111847 w 3040484"/>
                  <a:gd name="csY827" fmla="*/ 600249 h 3193780"/>
                  <a:gd name="csX828" fmla="*/ 109195 w 3040484"/>
                  <a:gd name="csY828" fmla="*/ 589893 h 3193780"/>
                  <a:gd name="csX829" fmla="*/ 96199 w 3040484"/>
                  <a:gd name="csY829" fmla="*/ 588209 h 3193780"/>
                  <a:gd name="csX830" fmla="*/ 95715 w 3040484"/>
                  <a:gd name="csY830" fmla="*/ 561248 h 3193780"/>
                  <a:gd name="csX831" fmla="*/ 93064 w 3040484"/>
                  <a:gd name="csY831" fmla="*/ 555474 h 3193780"/>
                  <a:gd name="csX832" fmla="*/ 91862 w 3040484"/>
                  <a:gd name="csY832" fmla="*/ 551858 h 3193780"/>
                  <a:gd name="csX833" fmla="*/ 93546 w 3040484"/>
                  <a:gd name="csY833" fmla="*/ 545118 h 3193780"/>
                  <a:gd name="csX834" fmla="*/ 96680 w 3040484"/>
                  <a:gd name="csY834" fmla="*/ 539827 h 3193780"/>
                  <a:gd name="csX835" fmla="*/ 95714 w 3040484"/>
                  <a:gd name="csY835" fmla="*/ 534289 h 3193780"/>
                  <a:gd name="csX836" fmla="*/ 93063 w 3040484"/>
                  <a:gd name="csY836" fmla="*/ 532369 h 3193780"/>
                  <a:gd name="csX837" fmla="*/ 76943 w 3040484"/>
                  <a:gd name="csY837" fmla="*/ 532369 h 3193780"/>
                  <a:gd name="csX838" fmla="*/ 73090 w 3040484"/>
                  <a:gd name="csY838" fmla="*/ 530436 h 3193780"/>
                  <a:gd name="csX839" fmla="*/ 72843 w 3040484"/>
                  <a:gd name="csY839" fmla="*/ 522741 h 3193780"/>
                  <a:gd name="csX840" fmla="*/ 62732 w 3040484"/>
                  <a:gd name="csY840" fmla="*/ 520809 h 3193780"/>
                  <a:gd name="csX841" fmla="*/ 55992 w 3040484"/>
                  <a:gd name="csY841" fmla="*/ 519125 h 3193780"/>
                  <a:gd name="csX842" fmla="*/ 49500 w 3040484"/>
                  <a:gd name="csY842" fmla="*/ 511901 h 3193780"/>
                  <a:gd name="csX843" fmla="*/ 47084 w 3040484"/>
                  <a:gd name="csY843" fmla="*/ 502522 h 3193780"/>
                  <a:gd name="csX844" fmla="*/ 46366 w 3040484"/>
                  <a:gd name="csY844" fmla="*/ 483505 h 3193780"/>
                  <a:gd name="csX845" fmla="*/ 46849 w 3040484"/>
                  <a:gd name="csY845" fmla="*/ 474114 h 3193780"/>
                  <a:gd name="csX846" fmla="*/ 49983 w 3040484"/>
                  <a:gd name="csY846" fmla="*/ 467374 h 3193780"/>
                  <a:gd name="csX847" fmla="*/ 54791 w 3040484"/>
                  <a:gd name="csY847" fmla="*/ 463768 h 3193780"/>
                  <a:gd name="csX848" fmla="*/ 60329 w 3040484"/>
                  <a:gd name="csY848" fmla="*/ 465206 h 3193780"/>
                  <a:gd name="csX849" fmla="*/ 62014 w 3040484"/>
                  <a:gd name="csY849" fmla="*/ 466409 h 3193780"/>
                  <a:gd name="csX850" fmla="*/ 65384 w 3040484"/>
                  <a:gd name="csY850" fmla="*/ 460635 h 3193780"/>
                  <a:gd name="csX851" fmla="*/ 81751 w 3040484"/>
                  <a:gd name="csY851" fmla="*/ 460635 h 3193780"/>
                  <a:gd name="csX852" fmla="*/ 85368 w 3040484"/>
                  <a:gd name="csY852" fmla="*/ 455344 h 3193780"/>
                  <a:gd name="csX853" fmla="*/ 89209 w 3040484"/>
                  <a:gd name="csY853" fmla="*/ 454130 h 3193780"/>
                  <a:gd name="csX854" fmla="*/ 95949 w 3040484"/>
                  <a:gd name="csY854" fmla="*/ 451974 h 3193780"/>
                  <a:gd name="csX855" fmla="*/ 98117 w 3040484"/>
                  <a:gd name="csY855" fmla="*/ 439932 h 3193780"/>
                  <a:gd name="csX856" fmla="*/ 107991 w 3040484"/>
                  <a:gd name="csY856" fmla="*/ 432226 h 3193780"/>
                  <a:gd name="csX857" fmla="*/ 109912 w 3040484"/>
                  <a:gd name="csY857" fmla="*/ 435922 h 3193780"/>
                  <a:gd name="csX858" fmla="*/ 112967 w 3040484"/>
                  <a:gd name="csY858" fmla="*/ 443942 h 3193780"/>
                  <a:gd name="csX859" fmla="*/ 117460 w 3040484"/>
                  <a:gd name="csY859" fmla="*/ 451806 h 3193780"/>
                  <a:gd name="csX860" fmla="*/ 120190 w 3040484"/>
                  <a:gd name="csY860" fmla="*/ 454861 h 3193780"/>
                  <a:gd name="csX861" fmla="*/ 122268 w 3040484"/>
                  <a:gd name="csY861" fmla="*/ 454536 h 3193780"/>
                  <a:gd name="csX862" fmla="*/ 127570 w 3040484"/>
                  <a:gd name="csY862" fmla="*/ 450525 h 3193780"/>
                  <a:gd name="csX863" fmla="*/ 134141 w 3040484"/>
                  <a:gd name="csY863" fmla="*/ 448436 h 3193780"/>
                  <a:gd name="csX864" fmla="*/ 141050 w 3040484"/>
                  <a:gd name="csY864" fmla="*/ 453097 h 3193780"/>
                  <a:gd name="csX865" fmla="*/ 144420 w 3040484"/>
                  <a:gd name="csY865" fmla="*/ 455501 h 3193780"/>
                  <a:gd name="csX866" fmla="*/ 148430 w 3040484"/>
                  <a:gd name="csY866" fmla="*/ 453570 h 3193780"/>
                  <a:gd name="csX867" fmla="*/ 150834 w 3040484"/>
                  <a:gd name="csY867" fmla="*/ 447312 h 3193780"/>
                  <a:gd name="csX868" fmla="*/ 156294 w 3040484"/>
                  <a:gd name="csY868" fmla="*/ 444582 h 3193780"/>
                  <a:gd name="csX869" fmla="*/ 163349 w 3040484"/>
                  <a:gd name="csY869" fmla="*/ 444582 h 3193780"/>
                  <a:gd name="csX870" fmla="*/ 167842 w 3040484"/>
                  <a:gd name="csY870" fmla="*/ 438493 h 3193780"/>
                  <a:gd name="csX871" fmla="*/ 169932 w 3040484"/>
                  <a:gd name="csY871" fmla="*/ 434158 h 3193780"/>
                  <a:gd name="csX872" fmla="*/ 175392 w 3040484"/>
                  <a:gd name="csY872" fmla="*/ 433832 h 3193780"/>
                  <a:gd name="csX873" fmla="*/ 183255 w 3040484"/>
                  <a:gd name="csY873" fmla="*/ 438651 h 3193780"/>
                  <a:gd name="csX874" fmla="*/ 190310 w 3040484"/>
                  <a:gd name="csY874" fmla="*/ 442179 h 3193780"/>
                  <a:gd name="csX875" fmla="*/ 195286 w 3040484"/>
                  <a:gd name="csY875" fmla="*/ 441381 h 3193780"/>
                  <a:gd name="csX876" fmla="*/ 202835 w 3040484"/>
                  <a:gd name="csY876" fmla="*/ 436405 h 3193780"/>
                  <a:gd name="csX877" fmla="*/ 209250 w 3040484"/>
                  <a:gd name="csY877" fmla="*/ 429507 h 3193780"/>
                  <a:gd name="csX878" fmla="*/ 215832 w 3040484"/>
                  <a:gd name="csY878" fmla="*/ 427092 h 3193780"/>
                  <a:gd name="csX879" fmla="*/ 217753 w 3040484"/>
                  <a:gd name="csY879" fmla="*/ 421959 h 3193780"/>
                  <a:gd name="csX880" fmla="*/ 227379 w 3040484"/>
                  <a:gd name="csY880" fmla="*/ 418431 h 3193780"/>
                  <a:gd name="csX881" fmla="*/ 233479 w 3040484"/>
                  <a:gd name="csY881" fmla="*/ 419869 h 3193780"/>
                  <a:gd name="csX882" fmla="*/ 235894 w 3040484"/>
                  <a:gd name="csY882" fmla="*/ 415702 h 3193780"/>
                  <a:gd name="csX883" fmla="*/ 238613 w 3040484"/>
                  <a:gd name="csY883" fmla="*/ 410568 h 3193780"/>
                  <a:gd name="csX884" fmla="*/ 243589 w 3040484"/>
                  <a:gd name="csY884" fmla="*/ 410568 h 3193780"/>
                  <a:gd name="csX885" fmla="*/ 248891 w 3040484"/>
                  <a:gd name="csY885" fmla="*/ 414422 h 3193780"/>
                  <a:gd name="csX886" fmla="*/ 257552 w 3040484"/>
                  <a:gd name="csY886" fmla="*/ 413298 h 3193780"/>
                  <a:gd name="csX887" fmla="*/ 262045 w 3040484"/>
                  <a:gd name="csY887" fmla="*/ 413613 h 3193780"/>
                  <a:gd name="csX888" fmla="*/ 267179 w 3040484"/>
                  <a:gd name="csY888" fmla="*/ 415702 h 3193780"/>
                  <a:gd name="csX889" fmla="*/ 273762 w 3040484"/>
                  <a:gd name="csY889" fmla="*/ 421319 h 3193780"/>
                  <a:gd name="csX890" fmla="*/ 277468 w 3040484"/>
                  <a:gd name="csY890" fmla="*/ 424049 h 3193780"/>
                  <a:gd name="csX891" fmla="*/ 280502 w 3040484"/>
                  <a:gd name="csY891" fmla="*/ 428857 h 3193780"/>
                  <a:gd name="csX892" fmla="*/ 282748 w 3040484"/>
                  <a:gd name="csY892" fmla="*/ 429183 h 3193780"/>
                  <a:gd name="csX893" fmla="*/ 287242 w 3040484"/>
                  <a:gd name="csY893" fmla="*/ 426609 h 3193780"/>
                  <a:gd name="csX894" fmla="*/ 293184 w 3040484"/>
                  <a:gd name="csY894" fmla="*/ 430305 h 3193780"/>
                  <a:gd name="csX895" fmla="*/ 299474 w 3040484"/>
                  <a:gd name="csY895" fmla="*/ 435000 h 3193780"/>
                  <a:gd name="csX896" fmla="*/ 311269 w 3040484"/>
                  <a:gd name="csY896" fmla="*/ 434876 h 3193780"/>
                  <a:gd name="csX897" fmla="*/ 313920 w 3040484"/>
                  <a:gd name="csY897" fmla="*/ 434416 h 3193780"/>
                  <a:gd name="csX898" fmla="*/ 316088 w 3040484"/>
                  <a:gd name="csY898" fmla="*/ 433910 h 3193780"/>
                  <a:gd name="csX899" fmla="*/ 317773 w 3040484"/>
                  <a:gd name="csY899" fmla="*/ 432472 h 3193780"/>
                  <a:gd name="csX900" fmla="*/ 319075 w 3040484"/>
                  <a:gd name="csY900" fmla="*/ 423766 h 3193780"/>
                  <a:gd name="csX901" fmla="*/ 319097 w 3040484"/>
                  <a:gd name="csY901" fmla="*/ 423440 h 3193780"/>
                  <a:gd name="csX902" fmla="*/ 322580 w 3040484"/>
                  <a:gd name="csY902" fmla="*/ 413690 h 3193780"/>
                  <a:gd name="csX903" fmla="*/ 328602 w 3040484"/>
                  <a:gd name="csY903" fmla="*/ 407197 h 3193780"/>
                  <a:gd name="csX904" fmla="*/ 333174 w 3040484"/>
                  <a:gd name="csY904" fmla="*/ 405872 h 3193780"/>
                  <a:gd name="csX905" fmla="*/ 344733 w 3040484"/>
                  <a:gd name="csY905" fmla="*/ 405872 h 3193780"/>
                  <a:gd name="csX906" fmla="*/ 350944 w 3040484"/>
                  <a:gd name="csY906" fmla="*/ 405872 h 3193780"/>
                  <a:gd name="csX907" fmla="*/ 354314 w 3040484"/>
                  <a:gd name="csY907" fmla="*/ 401097 h 3193780"/>
                  <a:gd name="csX908" fmla="*/ 358808 w 3040484"/>
                  <a:gd name="csY908" fmla="*/ 393874 h 3193780"/>
                  <a:gd name="csX909" fmla="*/ 361223 w 3040484"/>
                  <a:gd name="csY909" fmla="*/ 388898 h 3193780"/>
                  <a:gd name="csX910" fmla="*/ 361223 w 3040484"/>
                  <a:gd name="csY910" fmla="*/ 377507 h 3193780"/>
                  <a:gd name="csX911" fmla="*/ 359292 w 3040484"/>
                  <a:gd name="csY911" fmla="*/ 369318 h 3193780"/>
                  <a:gd name="csX912" fmla="*/ 360583 w 3040484"/>
                  <a:gd name="csY912" fmla="*/ 366599 h 3193780"/>
                  <a:gd name="csX913" fmla="*/ 370524 w 3040484"/>
                  <a:gd name="csY913" fmla="*/ 365633 h 3193780"/>
                  <a:gd name="csX914" fmla="*/ 378556 w 3040484"/>
                  <a:gd name="csY914" fmla="*/ 363061 h 3193780"/>
                  <a:gd name="csX915" fmla="*/ 382566 w 3040484"/>
                  <a:gd name="csY915" fmla="*/ 357130 h 3193780"/>
                  <a:gd name="csX916" fmla="*/ 388497 w 3040484"/>
                  <a:gd name="csY916" fmla="*/ 353918 h 3193780"/>
                  <a:gd name="csX917" fmla="*/ 392507 w 3040484"/>
                  <a:gd name="csY917" fmla="*/ 349426 h 3193780"/>
                  <a:gd name="csX918" fmla="*/ 394923 w 3040484"/>
                  <a:gd name="csY918" fmla="*/ 341079 h 3193780"/>
                  <a:gd name="csX919" fmla="*/ 392676 w 3040484"/>
                  <a:gd name="csY919" fmla="*/ 332250 h 3193780"/>
                  <a:gd name="csX920" fmla="*/ 388015 w 3040484"/>
                  <a:gd name="csY920" fmla="*/ 326161 h 3193780"/>
                  <a:gd name="csX921" fmla="*/ 378388 w 3040484"/>
                  <a:gd name="csY921" fmla="*/ 311558 h 3193780"/>
                  <a:gd name="csX922" fmla="*/ 372941 w 3040484"/>
                  <a:gd name="csY922" fmla="*/ 308503 h 3193780"/>
                  <a:gd name="csX923" fmla="*/ 376782 w 3040484"/>
                  <a:gd name="csY923" fmla="*/ 301448 h 3193780"/>
                  <a:gd name="csX924" fmla="*/ 384971 w 3040484"/>
                  <a:gd name="csY924" fmla="*/ 295506 h 3193780"/>
                  <a:gd name="csX925" fmla="*/ 397171 w 3040484"/>
                  <a:gd name="csY925" fmla="*/ 292293 h 3193780"/>
                  <a:gd name="csX926" fmla="*/ 403102 w 3040484"/>
                  <a:gd name="csY926" fmla="*/ 292293 h 3193780"/>
                  <a:gd name="csX927" fmla="*/ 412257 w 3040484"/>
                  <a:gd name="csY927" fmla="*/ 277532 h 3193780"/>
                  <a:gd name="csX928" fmla="*/ 416751 w 3040484"/>
                  <a:gd name="csY928" fmla="*/ 275611 h 3193780"/>
                  <a:gd name="csX929" fmla="*/ 419638 w 3040484"/>
                  <a:gd name="csY929" fmla="*/ 271589 h 3193780"/>
                  <a:gd name="csX930" fmla="*/ 422682 w 3040484"/>
                  <a:gd name="csY930" fmla="*/ 268219 h 3193780"/>
                  <a:gd name="csX931" fmla="*/ 429265 w 3040484"/>
                  <a:gd name="csY931" fmla="*/ 266455 h 3193780"/>
                  <a:gd name="csX932" fmla="*/ 432152 w 3040484"/>
                  <a:gd name="csY932" fmla="*/ 264692 h 3193780"/>
                  <a:gd name="csX933" fmla="*/ 432152 w 3040484"/>
                  <a:gd name="csY933" fmla="*/ 259560 h 3193780"/>
                  <a:gd name="csX934" fmla="*/ 427501 w 3040484"/>
                  <a:gd name="csY934" fmla="*/ 254583 h 3193780"/>
                  <a:gd name="csX935" fmla="*/ 427176 w 3040484"/>
                  <a:gd name="csY935" fmla="*/ 251213 h 3193780"/>
                  <a:gd name="csX936" fmla="*/ 431355 w 3040484"/>
                  <a:gd name="csY936" fmla="*/ 248652 h 3193780"/>
                  <a:gd name="csX937" fmla="*/ 441701 w 3040484"/>
                  <a:gd name="csY937" fmla="*/ 242385 h 3193780"/>
                  <a:gd name="csX938" fmla="*/ 446835 w 3040484"/>
                  <a:gd name="csY938" fmla="*/ 238296 h 3193780"/>
                  <a:gd name="csX939" fmla="*/ 456787 w 3040484"/>
                  <a:gd name="csY939" fmla="*/ 233488 h 3193780"/>
                  <a:gd name="csX940" fmla="*/ 462404 w 3040484"/>
                  <a:gd name="csY940" fmla="*/ 233488 h 3193780"/>
                  <a:gd name="csX941" fmla="*/ 468504 w 3040484"/>
                  <a:gd name="csY941" fmla="*/ 236858 h 3193780"/>
                  <a:gd name="csX942" fmla="*/ 471626 w 3040484"/>
                  <a:gd name="csY942" fmla="*/ 241823 h 3193780"/>
                  <a:gd name="csX943" fmla="*/ 471626 w 3040484"/>
                  <a:gd name="csY943" fmla="*/ 272399 h 3193780"/>
                  <a:gd name="csX944" fmla="*/ 468897 w 3040484"/>
                  <a:gd name="csY944" fmla="*/ 279296 h 3193780"/>
                  <a:gd name="csX945" fmla="*/ 464403 w 3040484"/>
                  <a:gd name="csY945" fmla="*/ 287642 h 3193780"/>
                  <a:gd name="csX946" fmla="*/ 461516 w 3040484"/>
                  <a:gd name="csY946" fmla="*/ 294865 h 3193780"/>
                  <a:gd name="csX947" fmla="*/ 464730 w 3040484"/>
                  <a:gd name="csY947" fmla="*/ 302402 h 3193780"/>
                  <a:gd name="csX948" fmla="*/ 467459 w 3040484"/>
                  <a:gd name="csY948" fmla="*/ 306896 h 3193780"/>
                  <a:gd name="csX949" fmla="*/ 467459 w 3040484"/>
                  <a:gd name="csY949" fmla="*/ 311872 h 3193780"/>
                  <a:gd name="csX950" fmla="*/ 469549 w 3040484"/>
                  <a:gd name="csY950" fmla="*/ 318297 h 3193780"/>
                  <a:gd name="csX951" fmla="*/ 474043 w 3040484"/>
                  <a:gd name="csY951" fmla="*/ 320219 h 3193780"/>
                  <a:gd name="csX952" fmla="*/ 484310 w 3040484"/>
                  <a:gd name="csY952" fmla="*/ 322791 h 3193780"/>
                  <a:gd name="csX953" fmla="*/ 489600 w 3040484"/>
                  <a:gd name="csY953" fmla="*/ 330969 h 3193780"/>
                  <a:gd name="csX954" fmla="*/ 494262 w 3040484"/>
                  <a:gd name="csY954" fmla="*/ 337395 h 3193780"/>
                  <a:gd name="csX955" fmla="*/ 504686 w 3040484"/>
                  <a:gd name="csY955" fmla="*/ 347022 h 3193780"/>
                  <a:gd name="csX956" fmla="*/ 507091 w 3040484"/>
                  <a:gd name="csY956" fmla="*/ 356167 h 3193780"/>
                  <a:gd name="csX957" fmla="*/ 507091 w 3040484"/>
                  <a:gd name="csY957" fmla="*/ 360503 h 3193780"/>
                  <a:gd name="csX958" fmla="*/ 518009 w 3040484"/>
                  <a:gd name="csY958" fmla="*/ 358896 h 3193780"/>
                  <a:gd name="csX959" fmla="*/ 523299 w 3040484"/>
                  <a:gd name="csY959" fmla="*/ 363232 h 3193780"/>
                  <a:gd name="csX960" fmla="*/ 530207 w 3040484"/>
                  <a:gd name="csY960" fmla="*/ 367479 h 3193780"/>
                  <a:gd name="csX961" fmla="*/ 530432 w 3040484"/>
                  <a:gd name="csY961" fmla="*/ 367479 h 3193780"/>
                  <a:gd name="csX962" fmla="*/ 537802 w 3040484"/>
                  <a:gd name="csY962" fmla="*/ 367355 h 3193780"/>
                  <a:gd name="csX963" fmla="*/ 538151 w 3040484"/>
                  <a:gd name="csY963" fmla="*/ 367355 h 3193780"/>
                  <a:gd name="csX964" fmla="*/ 541633 w 3040484"/>
                  <a:gd name="csY964" fmla="*/ 365198 h 3193780"/>
                  <a:gd name="csX965" fmla="*/ 543801 w 3040484"/>
                  <a:gd name="csY965" fmla="*/ 364109 h 3193780"/>
                  <a:gd name="csX966" fmla="*/ 547901 w 3040484"/>
                  <a:gd name="csY966" fmla="*/ 366602 h 3193780"/>
                  <a:gd name="csX967" fmla="*/ 552113 w 3040484"/>
                  <a:gd name="csY967" fmla="*/ 368321 h 3193780"/>
                  <a:gd name="csX968" fmla="*/ 555843 w 3040484"/>
                  <a:gd name="csY968" fmla="*/ 368085 h 3193780"/>
                  <a:gd name="csX969" fmla="*/ 560055 w 3040484"/>
                  <a:gd name="csY969" fmla="*/ 370253 h 3193780"/>
                  <a:gd name="csX970" fmla="*/ 564987 w 3040484"/>
                  <a:gd name="csY970" fmla="*/ 373253 h 3193780"/>
                  <a:gd name="csX971" fmla="*/ 568840 w 3040484"/>
                  <a:gd name="csY971" fmla="*/ 376511 h 3193780"/>
                  <a:gd name="csX972" fmla="*/ 568840 w 3040484"/>
                  <a:gd name="csY972" fmla="*/ 385419 h 3193780"/>
                  <a:gd name="csX973" fmla="*/ 563538 w 3040484"/>
                  <a:gd name="csY973" fmla="*/ 387823 h 3193780"/>
                  <a:gd name="csX974" fmla="*/ 560651 w 3040484"/>
                  <a:gd name="csY974" fmla="*/ 392159 h 3193780"/>
                  <a:gd name="csX975" fmla="*/ 557528 w 3040484"/>
                  <a:gd name="csY975" fmla="*/ 400213 h 3193780"/>
                  <a:gd name="csX976" fmla="*/ 555113 w 3040484"/>
                  <a:gd name="csY976" fmla="*/ 403953 h 3193780"/>
                  <a:gd name="csX977" fmla="*/ 553193 w 3040484"/>
                  <a:gd name="csY977" fmla="*/ 407919 h 3193780"/>
                  <a:gd name="csX978" fmla="*/ 553193 w 3040484"/>
                  <a:gd name="csY978" fmla="*/ 409481 h 3193780"/>
                  <a:gd name="csX979" fmla="*/ 559214 w 3040484"/>
                  <a:gd name="csY979" fmla="*/ 410088 h 3193780"/>
                  <a:gd name="csX980" fmla="*/ 565347 w 3040484"/>
                  <a:gd name="csY980" fmla="*/ 410212 h 3193780"/>
                  <a:gd name="csX981" fmla="*/ 569919 w 3040484"/>
                  <a:gd name="csY981" fmla="*/ 412616 h 3193780"/>
                  <a:gd name="csX982" fmla="*/ 573648 w 3040484"/>
                  <a:gd name="csY982" fmla="*/ 415750 h 3193780"/>
                  <a:gd name="csX983" fmla="*/ 577142 w 3040484"/>
                  <a:gd name="csY983" fmla="*/ 418390 h 3193780"/>
                  <a:gd name="csX984" fmla="*/ 580759 w 3040484"/>
                  <a:gd name="csY984" fmla="*/ 420805 h 3193780"/>
                  <a:gd name="csX985" fmla="*/ 580759 w 3040484"/>
                  <a:gd name="csY985" fmla="*/ 425130 h 3193780"/>
                  <a:gd name="csX986" fmla="*/ 581837 w 3040484"/>
                  <a:gd name="csY986" fmla="*/ 432230 h 3193780"/>
                  <a:gd name="csX987" fmla="*/ 583399 w 3040484"/>
                  <a:gd name="csY987" fmla="*/ 437768 h 3193780"/>
                  <a:gd name="csX988" fmla="*/ 586286 w 3040484"/>
                  <a:gd name="csY988" fmla="*/ 440543 h 3193780"/>
                  <a:gd name="csX989" fmla="*/ 590139 w 3040484"/>
                  <a:gd name="csY989" fmla="*/ 446598 h 3193780"/>
                  <a:gd name="csX990" fmla="*/ 593195 w 3040484"/>
                  <a:gd name="csY990" fmla="*/ 450766 h 3193780"/>
                  <a:gd name="csX991" fmla="*/ 590623 w 3040484"/>
                  <a:gd name="csY991" fmla="*/ 453743 h 3193780"/>
                  <a:gd name="csX992" fmla="*/ 585006 w 3040484"/>
                  <a:gd name="csY992" fmla="*/ 461527 h 3193780"/>
                  <a:gd name="csX993" fmla="*/ 584445 w 3040484"/>
                  <a:gd name="csY993" fmla="*/ 464493 h 3193780"/>
                  <a:gd name="csX994" fmla="*/ 585972 w 3040484"/>
                  <a:gd name="csY994" fmla="*/ 465774 h 3193780"/>
                  <a:gd name="csX995" fmla="*/ 590701 w 3040484"/>
                  <a:gd name="csY995" fmla="*/ 464650 h 3193780"/>
                  <a:gd name="csX996" fmla="*/ 594149 w 3040484"/>
                  <a:gd name="csY996" fmla="*/ 463044 h 3193780"/>
                  <a:gd name="csX997" fmla="*/ 598643 w 3040484"/>
                  <a:gd name="csY997" fmla="*/ 465055 h 3193780"/>
                  <a:gd name="csX998" fmla="*/ 601620 w 3040484"/>
                  <a:gd name="csY998" fmla="*/ 465932 h 3193780"/>
                  <a:gd name="csX999" fmla="*/ 604181 w 3040484"/>
                  <a:gd name="csY999" fmla="*/ 466583 h 3193780"/>
                  <a:gd name="csX1000" fmla="*/ 606113 w 3040484"/>
                  <a:gd name="csY1000" fmla="*/ 469302 h 3193780"/>
                  <a:gd name="csX1001" fmla="*/ 608359 w 3040484"/>
                  <a:gd name="csY1001" fmla="*/ 470593 h 3193780"/>
                  <a:gd name="csX1002" fmla="*/ 611404 w 3040484"/>
                  <a:gd name="csY1002" fmla="*/ 469144 h 3193780"/>
                  <a:gd name="csX1003" fmla="*/ 616223 w 3040484"/>
                  <a:gd name="csY1003" fmla="*/ 464808 h 3193780"/>
                  <a:gd name="csX1004" fmla="*/ 617503 w 3040484"/>
                  <a:gd name="csY1004" fmla="*/ 459192 h 3193780"/>
                  <a:gd name="csX1005" fmla="*/ 622154 w 3040484"/>
                  <a:gd name="csY1005" fmla="*/ 452294 h 3193780"/>
                  <a:gd name="csX1006" fmla="*/ 626006 w 3040484"/>
                  <a:gd name="csY1006" fmla="*/ 447318 h 3193780"/>
                  <a:gd name="csX1007" fmla="*/ 629533 w 3040484"/>
                  <a:gd name="csY1007" fmla="*/ 440903 h 3193780"/>
                  <a:gd name="csX1008" fmla="*/ 625208 w 3040484"/>
                  <a:gd name="csY1008" fmla="*/ 435769 h 3193780"/>
                  <a:gd name="csX1009" fmla="*/ 616862 w 3040484"/>
                  <a:gd name="csY1009" fmla="*/ 430950 h 3193780"/>
                  <a:gd name="csX1010" fmla="*/ 611403 w 3040484"/>
                  <a:gd name="csY1010" fmla="*/ 426299 h 3193780"/>
                  <a:gd name="csX1011" fmla="*/ 610605 w 3040484"/>
                  <a:gd name="csY1011" fmla="*/ 418919 h 3193780"/>
                  <a:gd name="csX1012" fmla="*/ 608034 w 3040484"/>
                  <a:gd name="csY1012" fmla="*/ 415864 h 3193780"/>
                  <a:gd name="csX1013" fmla="*/ 609157 w 3040484"/>
                  <a:gd name="csY1013" fmla="*/ 410933 h 3193780"/>
                  <a:gd name="csX1014" fmla="*/ 612887 w 3040484"/>
                  <a:gd name="csY1014" fmla="*/ 407799 h 3193780"/>
                  <a:gd name="csX1015" fmla="*/ 613617 w 3040484"/>
                  <a:gd name="csY1015" fmla="*/ 403710 h 3193780"/>
                  <a:gd name="csX1016" fmla="*/ 611089 w 3040484"/>
                  <a:gd name="csY1016" fmla="*/ 397330 h 3193780"/>
                  <a:gd name="csX1017" fmla="*/ 608561 w 3040484"/>
                  <a:gd name="csY1017" fmla="*/ 392635 h 3193780"/>
                  <a:gd name="csX1018" fmla="*/ 611324 w 3040484"/>
                  <a:gd name="csY1018" fmla="*/ 385895 h 3193780"/>
                  <a:gd name="csX1019" fmla="*/ 617346 w 3040484"/>
                  <a:gd name="csY1019" fmla="*/ 385053 h 3193780"/>
                  <a:gd name="csX1020" fmla="*/ 622276 w 3040484"/>
                  <a:gd name="csY1020" fmla="*/ 383738 h 3193780"/>
                  <a:gd name="csX1021" fmla="*/ 628298 w 3040484"/>
                  <a:gd name="csY1021" fmla="*/ 379526 h 3193780"/>
                  <a:gd name="csX1022" fmla="*/ 629533 w 3040484"/>
                  <a:gd name="csY1022" fmla="*/ 373866 h 3193780"/>
                  <a:gd name="csX1023" fmla="*/ 628298 w 3040484"/>
                  <a:gd name="csY1023" fmla="*/ 368934 h 3193780"/>
                  <a:gd name="csX1024" fmla="*/ 626490 w 3040484"/>
                  <a:gd name="csY1024" fmla="*/ 364059 h 3193780"/>
                  <a:gd name="csX1025" fmla="*/ 626490 w 3040484"/>
                  <a:gd name="csY1025" fmla="*/ 361408 h 3193780"/>
                  <a:gd name="csX1026" fmla="*/ 630826 w 3040484"/>
                  <a:gd name="csY1026" fmla="*/ 358936 h 3193780"/>
                  <a:gd name="csX1027" fmla="*/ 633533 w 3040484"/>
                  <a:gd name="csY1027" fmla="*/ 357071 h 3193780"/>
                  <a:gd name="csX1028" fmla="*/ 638768 w 3040484"/>
                  <a:gd name="csY1028" fmla="*/ 354363 h 3193780"/>
                  <a:gd name="csX1029" fmla="*/ 646586 w 3040484"/>
                  <a:gd name="csY1029" fmla="*/ 344018 h 3193780"/>
                  <a:gd name="csX1030" fmla="*/ 651888 w 3040484"/>
                  <a:gd name="csY1030" fmla="*/ 340165 h 3193780"/>
                  <a:gd name="csX1031" fmla="*/ 658741 w 3040484"/>
                  <a:gd name="csY1031" fmla="*/ 336189 h 3193780"/>
                  <a:gd name="csX1032" fmla="*/ 660425 w 3040484"/>
                  <a:gd name="csY1032" fmla="*/ 328494 h 3193780"/>
                  <a:gd name="csX1033" fmla="*/ 660425 w 3040484"/>
                  <a:gd name="csY1033" fmla="*/ 320912 h 3193780"/>
                  <a:gd name="csX1034" fmla="*/ 671625 w 3040484"/>
                  <a:gd name="csY1034" fmla="*/ 319104 h 3193780"/>
                  <a:gd name="csX1035" fmla="*/ 671141 w 3040484"/>
                  <a:gd name="csY1035" fmla="*/ 306343 h 3193780"/>
                  <a:gd name="csX1036" fmla="*/ 681251 w 3040484"/>
                  <a:gd name="csY1036" fmla="*/ 289134 h 3193780"/>
                  <a:gd name="csX1037" fmla="*/ 684858 w 3040484"/>
                  <a:gd name="csY1037" fmla="*/ 283719 h 3193780"/>
                  <a:gd name="csX1038" fmla="*/ 684858 w 3040484"/>
                  <a:gd name="csY1038" fmla="*/ 278428 h 3193780"/>
                  <a:gd name="csX1039" fmla="*/ 680533 w 3040484"/>
                  <a:gd name="csY1039" fmla="*/ 272284 h 3193780"/>
                  <a:gd name="csX1040" fmla="*/ 678601 w 3040484"/>
                  <a:gd name="csY1040" fmla="*/ 268914 h 3193780"/>
                  <a:gd name="csX1041" fmla="*/ 679331 w 3040484"/>
                  <a:gd name="csY1041" fmla="*/ 251581 h 3193780"/>
                  <a:gd name="csX1042" fmla="*/ 673905 w 3040484"/>
                  <a:gd name="csY1042" fmla="*/ 247132 h 3193780"/>
                  <a:gd name="csX1043" fmla="*/ 670659 w 3040484"/>
                  <a:gd name="csY1043" fmla="*/ 243999 h 3193780"/>
                  <a:gd name="csX1044" fmla="*/ 674748 w 3040484"/>
                  <a:gd name="csY1044" fmla="*/ 237866 h 3193780"/>
                  <a:gd name="csX1045" fmla="*/ 679691 w 3040484"/>
                  <a:gd name="csY1045" fmla="*/ 232451 h 3193780"/>
                  <a:gd name="csX1046" fmla="*/ 678961 w 3040484"/>
                  <a:gd name="csY1046" fmla="*/ 228239 h 3193780"/>
                  <a:gd name="csX1047" fmla="*/ 677882 w 3040484"/>
                  <a:gd name="csY1047" fmla="*/ 221139 h 3193780"/>
                  <a:gd name="csX1048" fmla="*/ 682331 w 3040484"/>
                  <a:gd name="csY1048" fmla="*/ 218724 h 3193780"/>
                  <a:gd name="csX1049" fmla="*/ 689677 w 3040484"/>
                  <a:gd name="csY1049" fmla="*/ 215838 h 3193780"/>
                  <a:gd name="csX1050" fmla="*/ 695215 w 3040484"/>
                  <a:gd name="csY1050" fmla="*/ 215838 h 3193780"/>
                  <a:gd name="csX1051" fmla="*/ 697978 w 3040484"/>
                  <a:gd name="csY1051" fmla="*/ 217163 h 3193780"/>
                  <a:gd name="csX1052" fmla="*/ 702190 w 3040484"/>
                  <a:gd name="csY1052" fmla="*/ 222701 h 3193780"/>
                  <a:gd name="csX1053" fmla="*/ 706290 w 3040484"/>
                  <a:gd name="csY1053" fmla="*/ 230520 h 3193780"/>
                  <a:gd name="csX1054" fmla="*/ 709896 w 3040484"/>
                  <a:gd name="csY1054" fmla="*/ 231609 h 3193780"/>
                  <a:gd name="csX1055" fmla="*/ 711940 w 3040484"/>
                  <a:gd name="csY1055" fmla="*/ 230880 h 3193780"/>
                  <a:gd name="csX1056" fmla="*/ 716995 w 3040484"/>
                  <a:gd name="csY1056" fmla="*/ 224140 h 3193780"/>
                  <a:gd name="csX1057" fmla="*/ 722173 w 3040484"/>
                  <a:gd name="csY1057" fmla="*/ 217399 h 3193780"/>
                  <a:gd name="csX1058" fmla="*/ 725183 w 3040484"/>
                  <a:gd name="csY1058" fmla="*/ 216445 h 3193780"/>
                  <a:gd name="csX1059" fmla="*/ 727227 w 3040484"/>
                  <a:gd name="csY1059" fmla="*/ 217770 h 3193780"/>
                  <a:gd name="csX1060" fmla="*/ 728553 w 3040484"/>
                  <a:gd name="csY1060" fmla="*/ 220658 h 3193780"/>
                  <a:gd name="csX1061" fmla="*/ 728553 w 3040484"/>
                  <a:gd name="csY1061" fmla="*/ 231250 h 3193780"/>
                  <a:gd name="csX1062" fmla="*/ 727104 w 3040484"/>
                  <a:gd name="csY1062" fmla="*/ 265669 h 3193780"/>
                  <a:gd name="csX1063" fmla="*/ 729508 w 3040484"/>
                  <a:gd name="csY1063" fmla="*/ 268073 h 3193780"/>
                  <a:gd name="csX1064" fmla="*/ 733844 w 3040484"/>
                  <a:gd name="csY1064" fmla="*/ 269759 h 3193780"/>
                  <a:gd name="csX1065" fmla="*/ 736012 w 3040484"/>
                  <a:gd name="csY1065" fmla="*/ 274578 h 3193780"/>
                  <a:gd name="csX1066" fmla="*/ 740584 w 3040484"/>
                  <a:gd name="csY1066" fmla="*/ 286855 h 3193780"/>
                  <a:gd name="csX1067" fmla="*/ 749975 w 3040484"/>
                  <a:gd name="csY1067" fmla="*/ 295280 h 3193780"/>
                  <a:gd name="csX1068" fmla="*/ 756716 w 3040484"/>
                  <a:gd name="csY1068" fmla="*/ 297202 h 3193780"/>
                  <a:gd name="csX1069" fmla="*/ 768028 w 3040484"/>
                  <a:gd name="csY1069" fmla="*/ 299605 h 3193780"/>
                  <a:gd name="csX1070" fmla="*/ 775251 w 3040484"/>
                  <a:gd name="csY1070" fmla="*/ 295999 h 3193780"/>
                  <a:gd name="csX1071" fmla="*/ 779464 w 3040484"/>
                  <a:gd name="csY1071" fmla="*/ 292808 h 3193780"/>
                  <a:gd name="csX1072" fmla="*/ 782171 w 3040484"/>
                  <a:gd name="csY1072" fmla="*/ 293112 h 3193780"/>
                  <a:gd name="csX1073" fmla="*/ 785777 w 3040484"/>
                  <a:gd name="csY1073" fmla="*/ 295336 h 3193780"/>
                  <a:gd name="csX1074" fmla="*/ 788429 w 3040484"/>
                  <a:gd name="csY1074" fmla="*/ 294909 h 3193780"/>
                  <a:gd name="csX1075" fmla="*/ 789935 w 3040484"/>
                  <a:gd name="csY1075" fmla="*/ 290101 h 3193780"/>
                  <a:gd name="csX1076" fmla="*/ 792181 w 3040484"/>
                  <a:gd name="csY1076" fmla="*/ 281878 h 3193780"/>
                  <a:gd name="csX1077" fmla="*/ 793709 w 3040484"/>
                  <a:gd name="csY1077" fmla="*/ 277946 h 3193780"/>
                  <a:gd name="csX1078" fmla="*/ 794911 w 3040484"/>
                  <a:gd name="csY1078" fmla="*/ 276980 h 3193780"/>
                  <a:gd name="csX1079" fmla="*/ 796910 w 3040484"/>
                  <a:gd name="csY1079" fmla="*/ 276419 h 3193780"/>
                  <a:gd name="csX1080" fmla="*/ 800449 w 3040484"/>
                  <a:gd name="csY1080" fmla="*/ 278103 h 3193780"/>
                  <a:gd name="csX1081" fmla="*/ 805661 w 3040484"/>
                  <a:gd name="csY1081" fmla="*/ 280990 h 3193780"/>
                  <a:gd name="csX1082" fmla="*/ 807503 w 3040484"/>
                  <a:gd name="csY1082" fmla="*/ 281315 h 3193780"/>
                  <a:gd name="csX1083" fmla="*/ 817613 w 3040484"/>
                  <a:gd name="csY1083" fmla="*/ 276619 h 3193780"/>
                  <a:gd name="csX1084" fmla="*/ 824837 w 3040484"/>
                  <a:gd name="csY1084" fmla="*/ 273845 h 3193780"/>
                  <a:gd name="csX1085" fmla="*/ 831824 w 3040484"/>
                  <a:gd name="csY1085" fmla="*/ 268555 h 3193780"/>
                  <a:gd name="csX1086" fmla="*/ 835913 w 3040484"/>
                  <a:gd name="csY1086" fmla="*/ 265667 h 3193780"/>
                  <a:gd name="csX1087" fmla="*/ 839643 w 3040484"/>
                  <a:gd name="csY1087" fmla="*/ 266869 h 3193780"/>
                  <a:gd name="csX1088" fmla="*/ 844215 w 3040484"/>
                  <a:gd name="csY1088" fmla="*/ 269632 h 3193780"/>
                  <a:gd name="csX1089" fmla="*/ 849269 w 3040484"/>
                  <a:gd name="csY1089" fmla="*/ 266632 h 3193780"/>
                  <a:gd name="csX1090" fmla="*/ 852887 w 3040484"/>
                  <a:gd name="csY1090" fmla="*/ 267104 h 3193780"/>
                  <a:gd name="csX1091" fmla="*/ 856009 w 3040484"/>
                  <a:gd name="csY1091" fmla="*/ 270598 h 3193780"/>
                  <a:gd name="csX1092" fmla="*/ 859256 w 3040484"/>
                  <a:gd name="csY1092" fmla="*/ 273485 h 3193780"/>
                  <a:gd name="csX1093" fmla="*/ 860940 w 3040484"/>
                  <a:gd name="csY1093" fmla="*/ 274810 h 3193780"/>
                  <a:gd name="csX1094" fmla="*/ 860940 w 3040484"/>
                  <a:gd name="csY1094" fmla="*/ 277697 h 3193780"/>
                  <a:gd name="csX1095" fmla="*/ 857941 w 3040484"/>
                  <a:gd name="csY1095" fmla="*/ 282156 h 3193780"/>
                  <a:gd name="csX1096" fmla="*/ 859020 w 3040484"/>
                  <a:gd name="csY1096" fmla="*/ 285639 h 3193780"/>
                  <a:gd name="csX1097" fmla="*/ 864074 w 3040484"/>
                  <a:gd name="csY1097" fmla="*/ 289851 h 3193780"/>
                  <a:gd name="csX1098" fmla="*/ 861906 w 3040484"/>
                  <a:gd name="csY1098" fmla="*/ 298399 h 3193780"/>
                  <a:gd name="csX1099" fmla="*/ 867208 w 3040484"/>
                  <a:gd name="csY1099" fmla="*/ 301455 h 3193780"/>
                  <a:gd name="csX1100" fmla="*/ 873464 w 3040484"/>
                  <a:gd name="csY1100" fmla="*/ 303859 h 3193780"/>
                  <a:gd name="csX1101" fmla="*/ 876025 w 3040484"/>
                  <a:gd name="csY1101" fmla="*/ 309959 h 3193780"/>
                  <a:gd name="csX1102" fmla="*/ 876835 w 3040484"/>
                  <a:gd name="csY1102" fmla="*/ 322630 h 3193780"/>
                  <a:gd name="csX1103" fmla="*/ 879564 w 3040484"/>
                  <a:gd name="csY1103" fmla="*/ 323921 h 3193780"/>
                  <a:gd name="csX1104" fmla="*/ 884698 w 3040484"/>
                  <a:gd name="csY1104" fmla="*/ 324079 h 3193780"/>
                  <a:gd name="csX1105" fmla="*/ 891753 w 3040484"/>
                  <a:gd name="csY1105" fmla="*/ 322473 h 3193780"/>
                  <a:gd name="csX1106" fmla="*/ 900257 w 3040484"/>
                  <a:gd name="csY1106" fmla="*/ 319901 h 3193780"/>
                  <a:gd name="csX1107" fmla="*/ 904278 w 3040484"/>
                  <a:gd name="csY1107" fmla="*/ 314610 h 3193780"/>
                  <a:gd name="csX1108" fmla="*/ 907648 w 3040484"/>
                  <a:gd name="csY1108" fmla="*/ 309634 h 3193780"/>
                  <a:gd name="csX1109" fmla="*/ 905233 w 3040484"/>
                  <a:gd name="csY1109" fmla="*/ 302254 h 3193780"/>
                  <a:gd name="csX1110" fmla="*/ 897853 w 3040484"/>
                  <a:gd name="csY1110" fmla="*/ 296480 h 3193780"/>
                  <a:gd name="csX1111" fmla="*/ 892393 w 3040484"/>
                  <a:gd name="csY1111" fmla="*/ 287976 h 3193780"/>
                  <a:gd name="csX1112" fmla="*/ 889507 w 3040484"/>
                  <a:gd name="csY1112" fmla="*/ 280270 h 3193780"/>
                  <a:gd name="csX1113" fmla="*/ 892393 w 3040484"/>
                  <a:gd name="csY1113" fmla="*/ 272722 h 3193780"/>
                  <a:gd name="csX1114" fmla="*/ 898010 w 3040484"/>
                  <a:gd name="csY1114" fmla="*/ 263735 h 3193780"/>
                  <a:gd name="csX1115" fmla="*/ 905401 w 3040484"/>
                  <a:gd name="csY1115" fmla="*/ 258601 h 3193780"/>
                  <a:gd name="csX1116" fmla="*/ 903873 w 3040484"/>
                  <a:gd name="csY1116" fmla="*/ 251625 h 3193780"/>
                  <a:gd name="csX1117" fmla="*/ 899301 w 3040484"/>
                  <a:gd name="csY1117" fmla="*/ 246806 h 3193780"/>
                  <a:gd name="csX1118" fmla="*/ 897055 w 3040484"/>
                  <a:gd name="csY1118" fmla="*/ 246491 h 3193780"/>
                  <a:gd name="csX1119" fmla="*/ 891034 w 3040484"/>
                  <a:gd name="csY1119" fmla="*/ 248097 h 3193780"/>
                  <a:gd name="csX1120" fmla="*/ 886866 w 3040484"/>
                  <a:gd name="csY1120" fmla="*/ 248176 h 3193780"/>
                  <a:gd name="csX1121" fmla="*/ 879722 w 3040484"/>
                  <a:gd name="csY1121" fmla="*/ 246086 h 3193780"/>
                  <a:gd name="csX1122" fmla="*/ 875790 w 3040484"/>
                  <a:gd name="csY1122" fmla="*/ 243120 h 3193780"/>
                  <a:gd name="csX1123" fmla="*/ 874263 w 3040484"/>
                  <a:gd name="csY1123" fmla="*/ 241592 h 3193780"/>
                  <a:gd name="csX1124" fmla="*/ 873779 w 3040484"/>
                  <a:gd name="csY1124" fmla="*/ 236380 h 3193780"/>
                  <a:gd name="csX1125" fmla="*/ 875790 w 3040484"/>
                  <a:gd name="csY1125" fmla="*/ 231718 h 3193780"/>
                  <a:gd name="csX1126" fmla="*/ 875947 w 3040484"/>
                  <a:gd name="csY1126" fmla="*/ 226832 h 3193780"/>
                  <a:gd name="csX1127" fmla="*/ 875632 w 3040484"/>
                  <a:gd name="csY1127" fmla="*/ 213184 h 3193780"/>
                  <a:gd name="csX1128" fmla="*/ 874059 w 3040484"/>
                  <a:gd name="csY1128" fmla="*/ 207657 h 3193780"/>
                  <a:gd name="csX1129" fmla="*/ 876351 w 3040484"/>
                  <a:gd name="csY1129" fmla="*/ 201029 h 3193780"/>
                  <a:gd name="csX1130" fmla="*/ 881282 w 3040484"/>
                  <a:gd name="csY1130" fmla="*/ 196335 h 3193780"/>
                  <a:gd name="csX1131" fmla="*/ 887336 w 3040484"/>
                  <a:gd name="csY1131" fmla="*/ 189202 h 3193780"/>
                  <a:gd name="csX1132" fmla="*/ 888460 w 3040484"/>
                  <a:gd name="csY1132" fmla="*/ 186314 h 3193780"/>
                  <a:gd name="csX1133" fmla="*/ 888550 w 3040484"/>
                  <a:gd name="csY1133" fmla="*/ 181900 h 3193780"/>
                  <a:gd name="csX1134" fmla="*/ 891672 w 3040484"/>
                  <a:gd name="csY1134" fmla="*/ 179889 h 3193780"/>
                  <a:gd name="csX1135" fmla="*/ 896885 w 3040484"/>
                  <a:gd name="csY1135" fmla="*/ 179889 h 3193780"/>
                  <a:gd name="csX1136" fmla="*/ 902186 w 3040484"/>
                  <a:gd name="csY1136" fmla="*/ 177328 h 3193780"/>
                  <a:gd name="csX1137" fmla="*/ 905478 w 3040484"/>
                  <a:gd name="csY1137" fmla="*/ 174520 h 3193780"/>
                  <a:gd name="csX1138" fmla="*/ 913095 w 3040484"/>
                  <a:gd name="csY1138" fmla="*/ 174520 h 3193780"/>
                  <a:gd name="csX1139" fmla="*/ 917194 w 3040484"/>
                  <a:gd name="csY1139" fmla="*/ 175318 h 3193780"/>
                  <a:gd name="csX1140" fmla="*/ 922002 w 3040484"/>
                  <a:gd name="csY1140" fmla="*/ 170902 h 3193780"/>
                  <a:gd name="csX1141" fmla="*/ 924327 w 3040484"/>
                  <a:gd name="csY1141" fmla="*/ 169464 h 3193780"/>
                  <a:gd name="csX1142" fmla="*/ 929068 w 3040484"/>
                  <a:gd name="csY1142" fmla="*/ 177327 h 3193780"/>
                  <a:gd name="csX1143" fmla="*/ 924856 w 3040484"/>
                  <a:gd name="csY1143" fmla="*/ 191649 h 3193780"/>
                  <a:gd name="csX1144" fmla="*/ 928462 w 3040484"/>
                  <a:gd name="csY1144" fmla="*/ 194537 h 3193780"/>
                  <a:gd name="csX1145" fmla="*/ 932316 w 3040484"/>
                  <a:gd name="csY1145" fmla="*/ 194649 h 3193780"/>
                  <a:gd name="csX1146" fmla="*/ 936292 w 3040484"/>
                  <a:gd name="csY1146" fmla="*/ 200547 h 3193780"/>
                  <a:gd name="csX1147" fmla="*/ 942425 w 3040484"/>
                  <a:gd name="csY1147" fmla="*/ 203197 h 3193780"/>
                  <a:gd name="csX1148" fmla="*/ 946637 w 3040484"/>
                  <a:gd name="csY1148" fmla="*/ 203556 h 3193780"/>
                  <a:gd name="csX1149" fmla="*/ 953141 w 3040484"/>
                  <a:gd name="csY1149" fmla="*/ 199231 h 3193780"/>
                  <a:gd name="csX1150" fmla="*/ 957466 w 3040484"/>
                  <a:gd name="csY1150" fmla="*/ 200433 h 3193780"/>
                  <a:gd name="csX1151" fmla="*/ 965890 w 3040484"/>
                  <a:gd name="csY1151" fmla="*/ 204679 h 3193780"/>
                  <a:gd name="csX1152" fmla="*/ 969900 w 3040484"/>
                  <a:gd name="csY1152" fmla="*/ 202432 h 3193780"/>
                  <a:gd name="csX1153" fmla="*/ 973416 w 3040484"/>
                  <a:gd name="csY1153" fmla="*/ 204297 h 3193780"/>
                  <a:gd name="csX1154" fmla="*/ 974393 w 3040484"/>
                  <a:gd name="csY1154" fmla="*/ 205162 h 3193780"/>
                  <a:gd name="csX1155" fmla="*/ 977449 w 3040484"/>
                  <a:gd name="csY1155" fmla="*/ 207566 h 3193780"/>
                  <a:gd name="csX1156" fmla="*/ 980808 w 3040484"/>
                  <a:gd name="csY1156" fmla="*/ 205982 h 3193780"/>
                  <a:gd name="csX1157" fmla="*/ 982739 w 3040484"/>
                  <a:gd name="csY1157" fmla="*/ 204365 h 3193780"/>
                  <a:gd name="csX1158" fmla="*/ 984345 w 3040484"/>
                  <a:gd name="csY1158" fmla="*/ 193615 h 3193780"/>
                  <a:gd name="csX1159" fmla="*/ 986918 w 3040484"/>
                  <a:gd name="csY1159" fmla="*/ 184629 h 3193780"/>
                  <a:gd name="csX1160" fmla="*/ 984503 w 3040484"/>
                  <a:gd name="csY1160" fmla="*/ 174833 h 3193780"/>
                  <a:gd name="csX1161" fmla="*/ 979853 w 3040484"/>
                  <a:gd name="csY1161" fmla="*/ 170183 h 3193780"/>
                  <a:gd name="csX1162" fmla="*/ 968305 w 3040484"/>
                  <a:gd name="csY1162" fmla="*/ 170183 h 3193780"/>
                  <a:gd name="csX1163" fmla="*/ 962038 w 3040484"/>
                  <a:gd name="csY1163" fmla="*/ 167611 h 3193780"/>
                  <a:gd name="csX1164" fmla="*/ 959319 w 3040484"/>
                  <a:gd name="csY1164" fmla="*/ 158624 h 3193780"/>
                  <a:gd name="csX1165" fmla="*/ 963251 w 3040484"/>
                  <a:gd name="csY1165" fmla="*/ 146751 h 3193780"/>
                  <a:gd name="csX1166" fmla="*/ 969620 w 3040484"/>
                  <a:gd name="csY1166" fmla="*/ 143145 h 3193780"/>
                  <a:gd name="csX1167" fmla="*/ 966138 w 3040484"/>
                  <a:gd name="csY1167" fmla="*/ 135563 h 3193780"/>
                  <a:gd name="csX1168" fmla="*/ 967575 w 3040484"/>
                  <a:gd name="csY1168" fmla="*/ 131833 h 3193780"/>
                  <a:gd name="csX1169" fmla="*/ 972753 w 3040484"/>
                  <a:gd name="csY1169" fmla="*/ 126655 h 3193780"/>
                  <a:gd name="csX1170" fmla="*/ 971787 w 3040484"/>
                  <a:gd name="csY1170" fmla="*/ 118825 h 3193780"/>
                  <a:gd name="csX1171" fmla="*/ 972394 w 3040484"/>
                  <a:gd name="csY1171" fmla="*/ 115095 h 3193780"/>
                  <a:gd name="csX1172" fmla="*/ 977932 w 3040484"/>
                  <a:gd name="csY1172" fmla="*/ 101257 h 3193780"/>
                  <a:gd name="csX1173" fmla="*/ 982628 w 3040484"/>
                  <a:gd name="csY1173" fmla="*/ 94764 h 3193780"/>
                  <a:gd name="csX1174" fmla="*/ 984190 w 3040484"/>
                  <a:gd name="csY1174" fmla="*/ 89945 h 3193780"/>
                  <a:gd name="csX1175" fmla="*/ 993098 w 3040484"/>
                  <a:gd name="csY1175" fmla="*/ 89945 h 3193780"/>
                  <a:gd name="csX1176" fmla="*/ 1002118 w 3040484"/>
                  <a:gd name="csY1176" fmla="*/ 90428 h 3193780"/>
                  <a:gd name="csX1177" fmla="*/ 1005971 w 3040484"/>
                  <a:gd name="csY1177" fmla="*/ 93315 h 3193780"/>
                  <a:gd name="csX1178" fmla="*/ 1013071 w 3040484"/>
                  <a:gd name="csY1178" fmla="*/ 90664 h 3193780"/>
                  <a:gd name="csX1179" fmla="*/ 1020540 w 3040484"/>
                  <a:gd name="csY1179" fmla="*/ 86216 h 3193780"/>
                  <a:gd name="csX1180" fmla="*/ 1024629 w 3040484"/>
                  <a:gd name="csY1180" fmla="*/ 83205 h 3193780"/>
                  <a:gd name="csX1181" fmla="*/ 1027841 w 3040484"/>
                  <a:gd name="csY1181" fmla="*/ 81756 h 3193780"/>
                  <a:gd name="csX1182" fmla="*/ 1031211 w 3040484"/>
                  <a:gd name="csY1182" fmla="*/ 80958 h 3193780"/>
                  <a:gd name="csX1183" fmla="*/ 1035221 w 3040484"/>
                  <a:gd name="csY1183" fmla="*/ 81598 h 3193780"/>
                  <a:gd name="csX1184" fmla="*/ 1040355 w 3040484"/>
                  <a:gd name="csY1184" fmla="*/ 87215 h 3193780"/>
                  <a:gd name="csX1185" fmla="*/ 1054150 w 3040484"/>
                  <a:gd name="csY1185" fmla="*/ 98290 h 3193780"/>
                  <a:gd name="csX1186" fmla="*/ 1055925 w 3040484"/>
                  <a:gd name="csY1186" fmla="*/ 99897 h 3193780"/>
                  <a:gd name="csX1187" fmla="*/ 1053993 w 3040484"/>
                  <a:gd name="csY1187" fmla="*/ 106153 h 3193780"/>
                  <a:gd name="csX1188" fmla="*/ 1049658 w 3040484"/>
                  <a:gd name="csY1188" fmla="*/ 109838 h 3193780"/>
                  <a:gd name="csX1189" fmla="*/ 1047815 w 3040484"/>
                  <a:gd name="csY1189" fmla="*/ 112411 h 3193780"/>
                  <a:gd name="csX1190" fmla="*/ 1048860 w 3040484"/>
                  <a:gd name="csY1190" fmla="*/ 113297 h 3193780"/>
                  <a:gd name="csX1191" fmla="*/ 1054713 w 3040484"/>
                  <a:gd name="csY1191" fmla="*/ 112893 h 3193780"/>
                  <a:gd name="csX1192" fmla="*/ 1061139 w 3040484"/>
                  <a:gd name="csY1192" fmla="*/ 111209 h 3193780"/>
                  <a:gd name="csX1193" fmla="*/ 1066429 w 3040484"/>
                  <a:gd name="csY1193" fmla="*/ 112736 h 3193780"/>
                  <a:gd name="csX1194" fmla="*/ 1069799 w 3040484"/>
                  <a:gd name="csY1194" fmla="*/ 116343 h 3193780"/>
                  <a:gd name="csX1195" fmla="*/ 1074540 w 3040484"/>
                  <a:gd name="csY1195" fmla="*/ 116825 h 3193780"/>
                  <a:gd name="csX1196" fmla="*/ 1084325 w 3040484"/>
                  <a:gd name="csY1196" fmla="*/ 118465 h 3193780"/>
                  <a:gd name="csX1197" fmla="*/ 1086616 w 3040484"/>
                  <a:gd name="csY1197" fmla="*/ 121353 h 3193780"/>
                  <a:gd name="csX1198" fmla="*/ 1088537 w 3040484"/>
                  <a:gd name="csY1198" fmla="*/ 121959 h 3193780"/>
                  <a:gd name="csX1199" fmla="*/ 1094682 w 3040484"/>
                  <a:gd name="csY1199" fmla="*/ 118106 h 3193780"/>
                  <a:gd name="csX1200" fmla="*/ 1100815 w 3040484"/>
                  <a:gd name="csY1200" fmla="*/ 117747 h 3193780"/>
                  <a:gd name="csX1201" fmla="*/ 1109240 w 3040484"/>
                  <a:gd name="csY1201" fmla="*/ 119195 h 3193780"/>
                  <a:gd name="csX1202" fmla="*/ 1118384 w 3040484"/>
                  <a:gd name="csY1202" fmla="*/ 121239 h 3193780"/>
                  <a:gd name="csX1203" fmla="*/ 1122483 w 3040484"/>
                  <a:gd name="csY1203" fmla="*/ 120150 h 3193780"/>
                  <a:gd name="csX1204" fmla="*/ 1125730 w 3040484"/>
                  <a:gd name="csY1204" fmla="*/ 115455 h 3193780"/>
                  <a:gd name="csX1205" fmla="*/ 1127056 w 3040484"/>
                  <a:gd name="csY1205" fmla="*/ 108839 h 3193780"/>
                  <a:gd name="csX1206" fmla="*/ 1132830 w 3040484"/>
                  <a:gd name="csY1206" fmla="*/ 103661 h 3193780"/>
                  <a:gd name="csX1207" fmla="*/ 1137278 w 3040484"/>
                  <a:gd name="csY1207" fmla="*/ 101257 h 3193780"/>
                  <a:gd name="csX1208" fmla="*/ 1138368 w 3040484"/>
                  <a:gd name="csY1208" fmla="*/ 97168 h 3193780"/>
                  <a:gd name="csX1209" fmla="*/ 1135840 w 3040484"/>
                  <a:gd name="csY1209" fmla="*/ 88024 h 3193780"/>
                  <a:gd name="csX1210" fmla="*/ 1139334 w 3040484"/>
                  <a:gd name="csY1210" fmla="*/ 83441 h 3193780"/>
                  <a:gd name="csX1211" fmla="*/ 1143782 w 3040484"/>
                  <a:gd name="csY1211" fmla="*/ 76869 h 3193780"/>
                  <a:gd name="csX1212" fmla="*/ 1143782 w 3040484"/>
                  <a:gd name="csY1212" fmla="*/ 68445 h 3193780"/>
                  <a:gd name="csX1213" fmla="*/ 1145872 w 3040484"/>
                  <a:gd name="csY1213" fmla="*/ 63221 h 3193780"/>
                  <a:gd name="csX1214" fmla="*/ 1148276 w 3040484"/>
                  <a:gd name="csY1214" fmla="*/ 60255 h 3193780"/>
                  <a:gd name="csX1215" fmla="*/ 1157184 w 3040484"/>
                  <a:gd name="csY1215" fmla="*/ 58335 h 3193780"/>
                  <a:gd name="csX1216" fmla="*/ 1160554 w 3040484"/>
                  <a:gd name="csY1216" fmla="*/ 54797 h 3193780"/>
                  <a:gd name="csX1217" fmla="*/ 1162160 w 3040484"/>
                  <a:gd name="csY1217" fmla="*/ 48787 h 3193780"/>
                  <a:gd name="csX1218" fmla="*/ 1165530 w 3040484"/>
                  <a:gd name="csY1218" fmla="*/ 45416 h 3193780"/>
                  <a:gd name="csX1219" fmla="*/ 1175955 w 3040484"/>
                  <a:gd name="csY1219" fmla="*/ 44214 h 3193780"/>
                  <a:gd name="csX1220" fmla="*/ 1185986 w 3040484"/>
                  <a:gd name="csY1220" fmla="*/ 42441 h 3193780"/>
                  <a:gd name="csX1221" fmla="*/ 1191120 w 3040484"/>
                  <a:gd name="csY1221" fmla="*/ 41317 h 3193780"/>
                  <a:gd name="csX1222" fmla="*/ 1202196 w 3040484"/>
                  <a:gd name="csY1222" fmla="*/ 39879 h 3193780"/>
                  <a:gd name="csX1223" fmla="*/ 1209172 w 3040484"/>
                  <a:gd name="csY1223" fmla="*/ 37385 h 3193780"/>
                  <a:gd name="csX1224" fmla="*/ 1212148 w 3040484"/>
                  <a:gd name="csY1224" fmla="*/ 38913 h 3193780"/>
                  <a:gd name="csX1225" fmla="*/ 1219451 w 3040484"/>
                  <a:gd name="csY1225" fmla="*/ 45899 h 3193780"/>
                  <a:gd name="csX1226" fmla="*/ 1223135 w 3040484"/>
                  <a:gd name="csY1226" fmla="*/ 46539 h 3193780"/>
                  <a:gd name="csX1227" fmla="*/ 1230437 w 3040484"/>
                  <a:gd name="csY1227" fmla="*/ 42203 h 3193780"/>
                  <a:gd name="csX1228" fmla="*/ 1238379 w 3040484"/>
                  <a:gd name="csY1228" fmla="*/ 33497 h 3193780"/>
                  <a:gd name="csX1229" fmla="*/ 1241637 w 3040484"/>
                  <a:gd name="csY1229" fmla="*/ 30486 h 3193780"/>
                  <a:gd name="csX1230" fmla="*/ 1245961 w 3040484"/>
                  <a:gd name="csY1230" fmla="*/ 30486 h 3193780"/>
                  <a:gd name="csX1231" fmla="*/ 1250905 w 3040484"/>
                  <a:gd name="csY1231" fmla="*/ 33980 h 3193780"/>
                  <a:gd name="csX1232" fmla="*/ 1255353 w 3040484"/>
                  <a:gd name="csY1232" fmla="*/ 38552 h 3193780"/>
                  <a:gd name="csX1233" fmla="*/ 1259330 w 3040484"/>
                  <a:gd name="csY1233" fmla="*/ 38315 h 3193780"/>
                  <a:gd name="csX1234" fmla="*/ 1265463 w 3040484"/>
                  <a:gd name="csY1234" fmla="*/ 35182 h 3193780"/>
                  <a:gd name="csX1235" fmla="*/ 1276179 w 3040484"/>
                  <a:gd name="csY1235" fmla="*/ 30115 h 3193780"/>
                  <a:gd name="csX1236" fmla="*/ 1279785 w 3040484"/>
                  <a:gd name="csY1236" fmla="*/ 30969 h 3193780"/>
                  <a:gd name="csX1237" fmla="*/ 1287368 w 3040484"/>
                  <a:gd name="csY1237" fmla="*/ 37833 h 3193780"/>
                  <a:gd name="csX1238" fmla="*/ 1294468 w 3040484"/>
                  <a:gd name="csY1238" fmla="*/ 37350 h 3193780"/>
                  <a:gd name="csX1239" fmla="*/ 1302656 w 3040484"/>
                  <a:gd name="csY1239" fmla="*/ 39034 h 3193780"/>
                  <a:gd name="csX1240" fmla="*/ 1307588 w 3040484"/>
                  <a:gd name="csY1240" fmla="*/ 44089 h 3193780"/>
                  <a:gd name="csX1241" fmla="*/ 1310363 w 3040484"/>
                  <a:gd name="csY1241" fmla="*/ 44572 h 3193780"/>
                  <a:gd name="csX1242" fmla="*/ 1317339 w 3040484"/>
                  <a:gd name="csY1242" fmla="*/ 36866 h 3193780"/>
                  <a:gd name="csX1243" fmla="*/ 1323719 w 3040484"/>
                  <a:gd name="csY1243" fmla="*/ 35788 h 3193780"/>
                  <a:gd name="csX1244" fmla="*/ 1337436 w 3040484"/>
                  <a:gd name="csY1244" fmla="*/ 34103 h 3193780"/>
                  <a:gd name="csX1245" fmla="*/ 1346591 w 3040484"/>
                  <a:gd name="csY1245" fmla="*/ 26521 h 3193780"/>
                  <a:gd name="csX1246" fmla="*/ 1354409 w 3040484"/>
                  <a:gd name="csY1246" fmla="*/ 22781 h 3193780"/>
                  <a:gd name="csX1247" fmla="*/ 1367530 w 3040484"/>
                  <a:gd name="csY1247" fmla="*/ 15928 h 3193780"/>
                  <a:gd name="csX1248" fmla="*/ 1373068 w 3040484"/>
                  <a:gd name="csY1248" fmla="*/ 15322 h 3193780"/>
                  <a:gd name="csX1249" fmla="*/ 1380168 w 3040484"/>
                  <a:gd name="csY1249" fmla="*/ 15322 h 3193780"/>
                  <a:gd name="csX1250" fmla="*/ 1386301 w 3040484"/>
                  <a:gd name="csY1250" fmla="*/ 11594 h 3193780"/>
                  <a:gd name="csX1251" fmla="*/ 1392445 w 3040484"/>
                  <a:gd name="csY1251" fmla="*/ 9908 h 3193780"/>
                  <a:gd name="csX1252" fmla="*/ 1400139 w 3040484"/>
                  <a:gd name="csY1252" fmla="*/ 4134 h 3193780"/>
                  <a:gd name="csX1253" fmla="*/ 1404599 w 3040484"/>
                  <a:gd name="csY1253" fmla="*/ 3404 h 3193780"/>
                  <a:gd name="csX1254" fmla="*/ 1413260 w 3040484"/>
                  <a:gd name="csY1254" fmla="*/ 2090 h 3193780"/>
                  <a:gd name="csX1255" fmla="*/ 1416270 w 3040484"/>
                  <a:gd name="csY1255" fmla="*/ 764 h 3193780"/>
                  <a:gd name="csX1256" fmla="*/ 1423976 w 3040484"/>
                  <a:gd name="csY1256" fmla="*/ 0 h 3193780"/>
                  <a:gd name="csX1257" fmla="*/ 1425582 w 3040484"/>
                  <a:gd name="csY1257" fmla="*/ 1359 h 3193780"/>
                  <a:gd name="csX1258" fmla="*/ 1429435 w 3040484"/>
                  <a:gd name="csY1258" fmla="*/ 4246 h 3193780"/>
                  <a:gd name="csX1259" fmla="*/ 1432962 w 3040484"/>
                  <a:gd name="csY1259" fmla="*/ 5370 h 3193780"/>
                  <a:gd name="csX1260" fmla="*/ 1434805 w 3040484"/>
                  <a:gd name="csY1260" fmla="*/ 7460 h 3193780"/>
                  <a:gd name="csX1261" fmla="*/ 1432805 w 3040484"/>
                  <a:gd name="csY1261" fmla="*/ 10594 h 3193780"/>
                  <a:gd name="csX1262" fmla="*/ 1428548 w 3040484"/>
                  <a:gd name="csY1262" fmla="*/ 12840 h 3193780"/>
                  <a:gd name="csX1263" fmla="*/ 1427750 w 3040484"/>
                  <a:gd name="csY1263" fmla="*/ 18939 h 3193780"/>
                  <a:gd name="csX1264" fmla="*/ 1427266 w 3040484"/>
                  <a:gd name="csY1264" fmla="*/ 24713 h 3193780"/>
                  <a:gd name="csX1265" fmla="*/ 1423087 w 3040484"/>
                  <a:gd name="csY1265" fmla="*/ 24792 h 3193780"/>
                  <a:gd name="csX1266" fmla="*/ 1412820 w 3040484"/>
                  <a:gd name="csY1266" fmla="*/ 26073 h 3193780"/>
                  <a:gd name="csX1267" fmla="*/ 1408810 w 3040484"/>
                  <a:gd name="csY1267" fmla="*/ 26802 h 3193780"/>
                  <a:gd name="csX1268" fmla="*/ 1405844 w 3040484"/>
                  <a:gd name="csY1268" fmla="*/ 29768 h 3193780"/>
                  <a:gd name="csX1269" fmla="*/ 1405361 w 3040484"/>
                  <a:gd name="csY1269" fmla="*/ 33218 h 3193780"/>
                  <a:gd name="csX1270" fmla="*/ 1406719 w 3040484"/>
                  <a:gd name="csY1270" fmla="*/ 42923 h 3193780"/>
                  <a:gd name="csX1271" fmla="*/ 1408091 w 3040484"/>
                  <a:gd name="csY1271" fmla="*/ 46776 h 3193780"/>
                  <a:gd name="csX1272" fmla="*/ 1414831 w 3040484"/>
                  <a:gd name="csY1272" fmla="*/ 54202 h 3193780"/>
                  <a:gd name="csX1273" fmla="*/ 1413741 w 3040484"/>
                  <a:gd name="csY1273" fmla="*/ 57572 h 3193780"/>
                  <a:gd name="csX1274" fmla="*/ 1411089 w 3040484"/>
                  <a:gd name="csY1274" fmla="*/ 64188 h 3193780"/>
                  <a:gd name="csX1275" fmla="*/ 1413505 w 3040484"/>
                  <a:gd name="csY1275" fmla="*/ 67322 h 3193780"/>
                  <a:gd name="csX1276" fmla="*/ 1420963 w 3040484"/>
                  <a:gd name="csY1276" fmla="*/ 68648 h 3193780"/>
                  <a:gd name="csX1277" fmla="*/ 1422771 w 3040484"/>
                  <a:gd name="csY1277" fmla="*/ 72131 h 3193780"/>
                  <a:gd name="csX1278" fmla="*/ 1426501 w 3040484"/>
                  <a:gd name="csY1278" fmla="*/ 78871 h 3193780"/>
                  <a:gd name="csX1279" fmla="*/ 1427344 w 3040484"/>
                  <a:gd name="csY1279" fmla="*/ 79354 h 3193780"/>
                  <a:gd name="csX1280" fmla="*/ 1432758 w 3040484"/>
                  <a:gd name="csY1280" fmla="*/ 78388 h 3193780"/>
                  <a:gd name="csX1281" fmla="*/ 1439857 w 3040484"/>
                  <a:gd name="csY1281" fmla="*/ 75501 h 3193780"/>
                  <a:gd name="csX1282" fmla="*/ 1443103 w 3040484"/>
                  <a:gd name="csY1282" fmla="*/ 78152 h 3193780"/>
                  <a:gd name="csX1283" fmla="*/ 1446720 w 3040484"/>
                  <a:gd name="csY1283" fmla="*/ 82970 h 3193780"/>
                  <a:gd name="csX1284" fmla="*/ 1449248 w 3040484"/>
                  <a:gd name="csY1284" fmla="*/ 89228 h 3193780"/>
                  <a:gd name="csX1285" fmla="*/ 1451416 w 3040484"/>
                  <a:gd name="csY1285" fmla="*/ 97652 h 3193780"/>
                  <a:gd name="csX1286" fmla="*/ 1447564 w 3040484"/>
                  <a:gd name="csY1286" fmla="*/ 104033 h 3193780"/>
                  <a:gd name="csX1287" fmla="*/ 1445520 w 3040484"/>
                  <a:gd name="csY1287" fmla="*/ 108358 h 3193780"/>
                  <a:gd name="csX1288" fmla="*/ 1448282 w 3040484"/>
                  <a:gd name="csY1288" fmla="*/ 112695 h 3193780"/>
                  <a:gd name="csX1289" fmla="*/ 1453102 w 3040484"/>
                  <a:gd name="csY1289" fmla="*/ 113660 h 3193780"/>
                  <a:gd name="csX1290" fmla="*/ 1459000 w 3040484"/>
                  <a:gd name="csY1290" fmla="*/ 115222 h 3193780"/>
                  <a:gd name="csX1291" fmla="*/ 1465942 w 3040484"/>
                  <a:gd name="csY1291" fmla="*/ 117065 h 3193780"/>
                  <a:gd name="csX1292" fmla="*/ 1465942 w 3040484"/>
                  <a:gd name="csY1292" fmla="*/ 125569 h 3193780"/>
                  <a:gd name="csX1293" fmla="*/ 1469952 w 3040484"/>
                  <a:gd name="csY1293" fmla="*/ 134881 h 3193780"/>
                  <a:gd name="csX1294" fmla="*/ 1475883 w 3040484"/>
                  <a:gd name="csY1294" fmla="*/ 141295 h 3193780"/>
                  <a:gd name="csX1295" fmla="*/ 1483431 w 3040484"/>
                  <a:gd name="csY1295" fmla="*/ 146271 h 3193780"/>
                  <a:gd name="csX1296" fmla="*/ 1485408 w 3040484"/>
                  <a:gd name="csY1296" fmla="*/ 147372 h 3193780"/>
                  <a:gd name="csX1297" fmla="*/ 1491979 w 3040484"/>
                  <a:gd name="csY1297" fmla="*/ 150809 h 3193780"/>
                  <a:gd name="csX1298" fmla="*/ 1495304 w 3040484"/>
                  <a:gd name="csY1298" fmla="*/ 152528 h 3193780"/>
                  <a:gd name="csX1299" fmla="*/ 1498034 w 3040484"/>
                  <a:gd name="csY1299" fmla="*/ 153651 h 3193780"/>
                  <a:gd name="csX1300" fmla="*/ 1505256 w 3040484"/>
                  <a:gd name="csY1300" fmla="*/ 153337 h 3193780"/>
                  <a:gd name="csX1301" fmla="*/ 1509266 w 3040484"/>
                  <a:gd name="csY1301" fmla="*/ 157987 h 3193780"/>
                  <a:gd name="csX1302" fmla="*/ 1515523 w 3040484"/>
                  <a:gd name="csY1302" fmla="*/ 162807 h 3193780"/>
                  <a:gd name="csX1303" fmla="*/ 1524353 w 3040484"/>
                  <a:gd name="csY1303" fmla="*/ 163121 h 3193780"/>
                  <a:gd name="csX1304" fmla="*/ 1537349 w 3040484"/>
                  <a:gd name="csY1304" fmla="*/ 163290 h 3193780"/>
                  <a:gd name="csX1305" fmla="*/ 1548099 w 3040484"/>
                  <a:gd name="csY1305" fmla="*/ 162965 h 3193780"/>
                  <a:gd name="csX1306" fmla="*/ 1552268 w 3040484"/>
                  <a:gd name="csY1306" fmla="*/ 163763 h 3193780"/>
                  <a:gd name="csX1307" fmla="*/ 1556851 w 3040484"/>
                  <a:gd name="csY1307" fmla="*/ 167391 h 3193780"/>
                  <a:gd name="csX1308" fmla="*/ 1558367 w 3040484"/>
                  <a:gd name="csY1308" fmla="*/ 168582 h 3193780"/>
                  <a:gd name="csX1309" fmla="*/ 1561254 w 3040484"/>
                  <a:gd name="csY1309" fmla="*/ 169380 h 3193780"/>
                  <a:gd name="csX1310" fmla="*/ 1564928 w 3040484"/>
                  <a:gd name="csY1310" fmla="*/ 167493 h 3193780"/>
                  <a:gd name="csX1311" fmla="*/ 1567994 w 3040484"/>
                  <a:gd name="csY1311" fmla="*/ 165852 h 3193780"/>
                  <a:gd name="csX1312" fmla="*/ 1573779 w 3040484"/>
                  <a:gd name="csY1312" fmla="*/ 166976 h 3193780"/>
                  <a:gd name="csX1313" fmla="*/ 1583238 w 3040484"/>
                  <a:gd name="csY1313" fmla="*/ 170188 h 3193780"/>
                  <a:gd name="csX1314" fmla="*/ 1588698 w 3040484"/>
                  <a:gd name="csY1314" fmla="*/ 177412 h 3193780"/>
                  <a:gd name="csX1315" fmla="*/ 1590304 w 3040484"/>
                  <a:gd name="csY1315" fmla="*/ 180141 h 3193780"/>
                  <a:gd name="csX1316" fmla="*/ 1600896 w 3040484"/>
                  <a:gd name="csY1316" fmla="*/ 181096 h 3193780"/>
                  <a:gd name="csX1317" fmla="*/ 1624800 w 3040484"/>
                  <a:gd name="csY1317" fmla="*/ 182220 h 3193780"/>
                  <a:gd name="csX1318" fmla="*/ 1644065 w 3040484"/>
                  <a:gd name="csY1318" fmla="*/ 184793 h 3193780"/>
                  <a:gd name="csX1319" fmla="*/ 1673429 w 3040484"/>
                  <a:gd name="csY1319" fmla="*/ 185759 h 3193780"/>
                  <a:gd name="csX1320" fmla="*/ 1684021 w 3040484"/>
                  <a:gd name="csY1320" fmla="*/ 194263 h 3193780"/>
                  <a:gd name="csX1321" fmla="*/ 1691243 w 3040484"/>
                  <a:gd name="csY1321" fmla="*/ 201160 h 3193780"/>
                  <a:gd name="csX1322" fmla="*/ 1702960 w 3040484"/>
                  <a:gd name="csY1322" fmla="*/ 200194 h 3193780"/>
                  <a:gd name="csX1323" fmla="*/ 1709049 w 3040484"/>
                  <a:gd name="csY1323" fmla="*/ 200834 h 3193780"/>
                  <a:gd name="csX1324" fmla="*/ 1716754 w 3040484"/>
                  <a:gd name="csY1324" fmla="*/ 195060 h 3193780"/>
                  <a:gd name="csX1325" fmla="*/ 1723820 w 3040484"/>
                  <a:gd name="csY1325" fmla="*/ 192814 h 3193780"/>
                  <a:gd name="csX1326" fmla="*/ 1730875 w 3040484"/>
                  <a:gd name="csY1326" fmla="*/ 194420 h 3193780"/>
                  <a:gd name="csX1327" fmla="*/ 1736974 w 3040484"/>
                  <a:gd name="csY1327" fmla="*/ 200036 h 3193780"/>
                  <a:gd name="csX1328" fmla="*/ 1744198 w 3040484"/>
                  <a:gd name="csY1328" fmla="*/ 198114 h 3193780"/>
                  <a:gd name="csX1329" fmla="*/ 1752386 w 3040484"/>
                  <a:gd name="csY1329" fmla="*/ 196666 h 3193780"/>
                  <a:gd name="csX1330" fmla="*/ 1760081 w 3040484"/>
                  <a:gd name="csY1330" fmla="*/ 200362 h 3193780"/>
                  <a:gd name="csX1331" fmla="*/ 1767630 w 3040484"/>
                  <a:gd name="csY1331" fmla="*/ 201642 h 3193780"/>
                  <a:gd name="csX1332" fmla="*/ 1784637 w 3040484"/>
                  <a:gd name="csY1332" fmla="*/ 203080 h 3193780"/>
                  <a:gd name="csX1333" fmla="*/ 1805497 w 3040484"/>
                  <a:gd name="csY1333" fmla="*/ 210146 h 3193780"/>
                  <a:gd name="csX1334" fmla="*/ 1810551 w 3040484"/>
                  <a:gd name="csY1334" fmla="*/ 212718 h 3193780"/>
                  <a:gd name="csX1335" fmla="*/ 1810551 w 3040484"/>
                  <a:gd name="csY1335" fmla="*/ 217526 h 3193780"/>
                  <a:gd name="csX1336" fmla="*/ 1809585 w 3040484"/>
                  <a:gd name="csY1336" fmla="*/ 226434 h 3193780"/>
                  <a:gd name="csX1337" fmla="*/ 1807428 w 3040484"/>
                  <a:gd name="csY1337" fmla="*/ 234623 h 3193780"/>
                  <a:gd name="csX1338" fmla="*/ 1805260 w 3040484"/>
                  <a:gd name="csY1338" fmla="*/ 240397 h 3193780"/>
                  <a:gd name="csX1339" fmla="*/ 1800206 w 3040484"/>
                  <a:gd name="csY1339" fmla="*/ 241835 h 3193780"/>
                  <a:gd name="csX1340" fmla="*/ 1793702 w 3040484"/>
                  <a:gd name="csY1340" fmla="*/ 240880 h 3193780"/>
                  <a:gd name="csX1341" fmla="*/ 1787209 w 3040484"/>
                  <a:gd name="csY1341" fmla="*/ 241835 h 3193780"/>
                  <a:gd name="csX1342" fmla="*/ 1782390 w 3040484"/>
                  <a:gd name="csY1342" fmla="*/ 243520 h 3193780"/>
                  <a:gd name="csX1343" fmla="*/ 1779020 w 3040484"/>
                  <a:gd name="csY1343" fmla="*/ 246653 h 3193780"/>
                  <a:gd name="csX1344" fmla="*/ 1772998 w 3040484"/>
                  <a:gd name="csY1344" fmla="*/ 258930 h 3193780"/>
                  <a:gd name="csX1345" fmla="*/ 1764338 w 3040484"/>
                  <a:gd name="csY1345" fmla="*/ 264221 h 3193780"/>
                  <a:gd name="csX1346" fmla="*/ 1747005 w 3040484"/>
                  <a:gd name="csY1346" fmla="*/ 270006 h 3193780"/>
                  <a:gd name="csX1347" fmla="*/ 1743399 w 3040484"/>
                  <a:gd name="csY1347" fmla="*/ 271445 h 3193780"/>
                  <a:gd name="csX1348" fmla="*/ 1741231 w 3040484"/>
                  <a:gd name="csY1348" fmla="*/ 275533 h 3193780"/>
                  <a:gd name="csX1349" fmla="*/ 1740142 w 3040484"/>
                  <a:gd name="csY1349" fmla="*/ 283003 h 3193780"/>
                  <a:gd name="csX1350" fmla="*/ 1737255 w 3040484"/>
                  <a:gd name="csY1350" fmla="*/ 288901 h 3193780"/>
                  <a:gd name="csX1351" fmla="*/ 1733043 w 3040484"/>
                  <a:gd name="csY1351" fmla="*/ 293473 h 3193780"/>
                  <a:gd name="csX1352" fmla="*/ 1727752 w 3040484"/>
                  <a:gd name="csY1352" fmla="*/ 294911 h 3193780"/>
                  <a:gd name="csX1353" fmla="*/ 1725944 w 3040484"/>
                  <a:gd name="csY1353" fmla="*/ 298045 h 3193780"/>
                  <a:gd name="csX1354" fmla="*/ 1727988 w 3040484"/>
                  <a:gd name="csY1354" fmla="*/ 302617 h 3193780"/>
                  <a:gd name="csX1355" fmla="*/ 1733290 w 3040484"/>
                  <a:gd name="csY1355" fmla="*/ 311289 h 3193780"/>
                  <a:gd name="csX1356" fmla="*/ 1734492 w 3040484"/>
                  <a:gd name="csY1356" fmla="*/ 317063 h 3193780"/>
                  <a:gd name="csX1357" fmla="*/ 1734245 w 3040484"/>
                  <a:gd name="csY1357" fmla="*/ 322601 h 3193780"/>
                  <a:gd name="csX1358" fmla="*/ 1735818 w 3040484"/>
                  <a:gd name="csY1358" fmla="*/ 325847 h 3193780"/>
                  <a:gd name="csX1359" fmla="*/ 1741468 w 3040484"/>
                  <a:gd name="csY1359" fmla="*/ 327532 h 3193780"/>
                  <a:gd name="csX1360" fmla="*/ 1746040 w 3040484"/>
                  <a:gd name="csY1360" fmla="*/ 323926 h 3193780"/>
                  <a:gd name="csX1361" fmla="*/ 1751455 w 3040484"/>
                  <a:gd name="csY1361" fmla="*/ 323556 h 3193780"/>
                  <a:gd name="csX1362" fmla="*/ 1763497 w 3040484"/>
                  <a:gd name="csY1362" fmla="*/ 325971 h 3193780"/>
                  <a:gd name="csX1363" fmla="*/ 1769629 w 3040484"/>
                  <a:gd name="csY1363" fmla="*/ 326690 h 3193780"/>
                  <a:gd name="csX1364" fmla="*/ 1772763 w 3040484"/>
                  <a:gd name="csY1364" fmla="*/ 331868 h 3193780"/>
                  <a:gd name="csX1365" fmla="*/ 1776448 w 3040484"/>
                  <a:gd name="csY1365" fmla="*/ 337080 h 3193780"/>
                  <a:gd name="csX1366" fmla="*/ 1785434 w 3040484"/>
                  <a:gd name="csY1366" fmla="*/ 334834 h 3193780"/>
                  <a:gd name="csX1367" fmla="*/ 1794264 w 3040484"/>
                  <a:gd name="csY1367" fmla="*/ 334991 h 3193780"/>
                  <a:gd name="csX1368" fmla="*/ 1798117 w 3040484"/>
                  <a:gd name="csY1368" fmla="*/ 340450 h 3193780"/>
                  <a:gd name="csX1369" fmla="*/ 1797634 w 3040484"/>
                  <a:gd name="csY1369" fmla="*/ 346707 h 3193780"/>
                  <a:gd name="csX1370" fmla="*/ 1789131 w 3040484"/>
                  <a:gd name="csY1370" fmla="*/ 356019 h 3193780"/>
                  <a:gd name="csX1371" fmla="*/ 1782233 w 3040484"/>
                  <a:gd name="csY1371" fmla="*/ 362590 h 3193780"/>
                  <a:gd name="csX1372" fmla="*/ 1768911 w 3040484"/>
                  <a:gd name="csY1372" fmla="*/ 376878 h 3193780"/>
                  <a:gd name="csX1373" fmla="*/ 1758475 w 3040484"/>
                  <a:gd name="csY1373" fmla="*/ 379124 h 3193780"/>
                  <a:gd name="csX1374" fmla="*/ 1755431 w 3040484"/>
                  <a:gd name="csY1374" fmla="*/ 383775 h 3193780"/>
                  <a:gd name="csX1375" fmla="*/ 1757194 w 3040484"/>
                  <a:gd name="csY1375" fmla="*/ 388594 h 3193780"/>
                  <a:gd name="csX1376" fmla="*/ 1759283 w 3040484"/>
                  <a:gd name="csY1376" fmla="*/ 392279 h 3193780"/>
                  <a:gd name="csX1377" fmla="*/ 1753824 w 3040484"/>
                  <a:gd name="csY1377" fmla="*/ 398221 h 3193780"/>
                  <a:gd name="csX1378" fmla="*/ 1752700 w 3040484"/>
                  <a:gd name="csY1378" fmla="*/ 402871 h 3193780"/>
                  <a:gd name="csX1379" fmla="*/ 1752858 w 3040484"/>
                  <a:gd name="csY1379" fmla="*/ 409768 h 3193780"/>
                  <a:gd name="csX1380" fmla="*/ 1758160 w 3040484"/>
                  <a:gd name="csY1380" fmla="*/ 413138 h 3193780"/>
                  <a:gd name="csX1381" fmla="*/ 1764259 w 3040484"/>
                  <a:gd name="csY1381" fmla="*/ 415711 h 3193780"/>
                  <a:gd name="csX1382" fmla="*/ 1769708 w 3040484"/>
                  <a:gd name="csY1382" fmla="*/ 417160 h 3193780"/>
                  <a:gd name="csX1383" fmla="*/ 1775975 w 3040484"/>
                  <a:gd name="csY1383" fmla="*/ 414104 h 3193780"/>
                  <a:gd name="csX1384" fmla="*/ 1779503 w 3040484"/>
                  <a:gd name="csY1384" fmla="*/ 408813 h 3193780"/>
                  <a:gd name="csX1385" fmla="*/ 1788333 w 3040484"/>
                  <a:gd name="csY1385" fmla="*/ 407847 h 3193780"/>
                  <a:gd name="csX1386" fmla="*/ 1790412 w 3040484"/>
                  <a:gd name="csY1386" fmla="*/ 408813 h 3193780"/>
                  <a:gd name="csX1387" fmla="*/ 1789771 w 3040484"/>
                  <a:gd name="csY1387" fmla="*/ 422607 h 3193780"/>
                  <a:gd name="csX1388" fmla="*/ 1787367 w 3040484"/>
                  <a:gd name="csY1388" fmla="*/ 433840 h 3193780"/>
                  <a:gd name="csX1389" fmla="*/ 1781751 w 3040484"/>
                  <a:gd name="csY1389" fmla="*/ 447802 h 3193780"/>
                  <a:gd name="csX1390" fmla="*/ 1777741 w 3040484"/>
                  <a:gd name="csY1390" fmla="*/ 453744 h 3193780"/>
                  <a:gd name="csX1391" fmla="*/ 1775977 w 3040484"/>
                  <a:gd name="csY1391" fmla="*/ 461124 h 3193780"/>
                  <a:gd name="csX1392" fmla="*/ 1780301 w 3040484"/>
                  <a:gd name="csY1392" fmla="*/ 470425 h 3193780"/>
                  <a:gd name="csX1393" fmla="*/ 1784154 w 3040484"/>
                  <a:gd name="csY1393" fmla="*/ 477333 h 3193780"/>
                  <a:gd name="csX1394" fmla="*/ 1790894 w 3040484"/>
                  <a:gd name="csY1394" fmla="*/ 480703 h 3193780"/>
                  <a:gd name="csX1395" fmla="*/ 1798758 w 3040484"/>
                  <a:gd name="csY1395" fmla="*/ 480220 h 3193780"/>
                  <a:gd name="csX1396" fmla="*/ 1804858 w 3040484"/>
                  <a:gd name="csY1396" fmla="*/ 481984 h 3193780"/>
                  <a:gd name="csX1397" fmla="*/ 1808384 w 3040484"/>
                  <a:gd name="csY1397" fmla="*/ 488084 h 3193780"/>
                  <a:gd name="csX1398" fmla="*/ 1818662 w 3040484"/>
                  <a:gd name="csY1398" fmla="*/ 492576 h 3193780"/>
                  <a:gd name="csX1399" fmla="*/ 1825717 w 3040484"/>
                  <a:gd name="csY1399" fmla="*/ 494822 h 3193780"/>
                  <a:gd name="csX1400" fmla="*/ 1831491 w 3040484"/>
                  <a:gd name="csY1400" fmla="*/ 496429 h 3193780"/>
                  <a:gd name="csX1401" fmla="*/ 1836310 w 3040484"/>
                  <a:gd name="csY1401" fmla="*/ 507661 h 3193780"/>
                  <a:gd name="csX1402" fmla="*/ 1846903 w 3040484"/>
                  <a:gd name="csY1402" fmla="*/ 522096 h 3193780"/>
                  <a:gd name="csX1403" fmla="*/ 1854767 w 3040484"/>
                  <a:gd name="csY1403" fmla="*/ 533498 h 3193780"/>
                  <a:gd name="csX1404" fmla="*/ 1862147 w 3040484"/>
                  <a:gd name="csY1404" fmla="*/ 537350 h 3193780"/>
                  <a:gd name="csX1405" fmla="*/ 1863427 w 3040484"/>
                  <a:gd name="csY1405" fmla="*/ 541035 h 3193780"/>
                  <a:gd name="csX1406" fmla="*/ 1858137 w 3040484"/>
                  <a:gd name="csY1406" fmla="*/ 542799 h 3193780"/>
                  <a:gd name="csX1407" fmla="*/ 1851711 w 3040484"/>
                  <a:gd name="csY1407" fmla="*/ 549539 h 3193780"/>
                  <a:gd name="csX1408" fmla="*/ 1846904 w 3040484"/>
                  <a:gd name="csY1408" fmla="*/ 555964 h 3193780"/>
                  <a:gd name="csX1409" fmla="*/ 1839355 w 3040484"/>
                  <a:gd name="csY1409" fmla="*/ 558525 h 3193780"/>
                  <a:gd name="csX1410" fmla="*/ 1824032 w 3040484"/>
                  <a:gd name="csY1410" fmla="*/ 555235 h 3193780"/>
                  <a:gd name="csX1411" fmla="*/ 1816326 w 3040484"/>
                  <a:gd name="csY1411" fmla="*/ 553550 h 3193780"/>
                  <a:gd name="csX1412" fmla="*/ 1817056 w 3040484"/>
                  <a:gd name="csY1412" fmla="*/ 551146 h 3193780"/>
                  <a:gd name="csX1413" fmla="*/ 1826437 w 3040484"/>
                  <a:gd name="csY1413" fmla="*/ 548742 h 3193780"/>
                  <a:gd name="csX1414" fmla="*/ 1826437 w 3040484"/>
                  <a:gd name="csY1414" fmla="*/ 546338 h 3193780"/>
                  <a:gd name="csX1415" fmla="*/ 1824280 w 3040484"/>
                  <a:gd name="csY1415" fmla="*/ 538632 h 3193780"/>
                  <a:gd name="csX1416" fmla="*/ 1824751 w 3040484"/>
                  <a:gd name="csY1416" fmla="*/ 530442 h 3193780"/>
                  <a:gd name="csX1417" fmla="*/ 1816809 w 3040484"/>
                  <a:gd name="csY1417" fmla="*/ 520580 h 3193780"/>
                  <a:gd name="csX1418" fmla="*/ 1801486 w 3040484"/>
                  <a:gd name="csY1418" fmla="*/ 503482 h 3193780"/>
                  <a:gd name="csX1419" fmla="*/ 1792174 w 3040484"/>
                  <a:gd name="csY1419" fmla="*/ 493698 h 3193780"/>
                  <a:gd name="csX1420" fmla="*/ 1784311 w 3040484"/>
                  <a:gd name="csY1420" fmla="*/ 487756 h 3193780"/>
                  <a:gd name="csX1421" fmla="*/ 1774201 w 3040484"/>
                  <a:gd name="csY1421" fmla="*/ 483431 h 3193780"/>
                  <a:gd name="csX1422" fmla="*/ 1771796 w 3040484"/>
                  <a:gd name="csY1422" fmla="*/ 482139 h 3193780"/>
                  <a:gd name="csX1423" fmla="*/ 1768910 w 3040484"/>
                  <a:gd name="csY1423" fmla="*/ 483589 h 3193780"/>
                  <a:gd name="csX1424" fmla="*/ 1763934 w 3040484"/>
                  <a:gd name="csY1424" fmla="*/ 488565 h 3193780"/>
                  <a:gd name="csX1425" fmla="*/ 1762171 w 3040484"/>
                  <a:gd name="csY1425" fmla="*/ 494339 h 3193780"/>
                  <a:gd name="csX1426" fmla="*/ 1763934 w 3040484"/>
                  <a:gd name="csY1426" fmla="*/ 500112 h 3193780"/>
                  <a:gd name="csX1427" fmla="*/ 1762496 w 3040484"/>
                  <a:gd name="csY1427" fmla="*/ 509582 h 3193780"/>
                  <a:gd name="csX1428" fmla="*/ 1751421 w 3040484"/>
                  <a:gd name="csY1428" fmla="*/ 516962 h 3193780"/>
                  <a:gd name="csX1429" fmla="*/ 1743074 w 3040484"/>
                  <a:gd name="csY1429" fmla="*/ 520332 h 3193780"/>
                  <a:gd name="csX1430" fmla="*/ 1738581 w 3040484"/>
                  <a:gd name="csY1430" fmla="*/ 523702 h 3193780"/>
                  <a:gd name="csX1431" fmla="*/ 1733930 w 3040484"/>
                  <a:gd name="csY1431" fmla="*/ 522747 h 3193780"/>
                  <a:gd name="csX1432" fmla="*/ 1734570 w 3040484"/>
                  <a:gd name="csY1432" fmla="*/ 516648 h 3193780"/>
                  <a:gd name="csX1433" fmla="*/ 1735367 w 3040484"/>
                  <a:gd name="csY1433" fmla="*/ 511188 h 3193780"/>
                  <a:gd name="csX1434" fmla="*/ 1725101 w 3040484"/>
                  <a:gd name="csY1434" fmla="*/ 506694 h 3193780"/>
                  <a:gd name="csX1435" fmla="*/ 1717877 w 3040484"/>
                  <a:gd name="csY1435" fmla="*/ 502684 h 3193780"/>
                  <a:gd name="csX1436" fmla="*/ 1712339 w 3040484"/>
                  <a:gd name="csY1436" fmla="*/ 500359 h 3193780"/>
                  <a:gd name="csX1437" fmla="*/ 1709935 w 3040484"/>
                  <a:gd name="csY1437" fmla="*/ 499517 h 3193780"/>
                  <a:gd name="csX1438" fmla="*/ 1708250 w 3040484"/>
                  <a:gd name="csY1438" fmla="*/ 498911 h 3193780"/>
                  <a:gd name="csX1439" fmla="*/ 1703914 w 3040484"/>
                  <a:gd name="csY1439" fmla="*/ 498788 h 3193780"/>
                  <a:gd name="csX1440" fmla="*/ 1697534 w 3040484"/>
                  <a:gd name="csY1440" fmla="*/ 497585 h 3193780"/>
                  <a:gd name="csX1441" fmla="*/ 1692602 w 3040484"/>
                  <a:gd name="csY1441" fmla="*/ 497227 h 3193780"/>
                  <a:gd name="csX1442" fmla="*/ 1686582 w 3040484"/>
                  <a:gd name="csY1442" fmla="*/ 493373 h 3193780"/>
                  <a:gd name="csX1443" fmla="*/ 1682370 w 3040484"/>
                  <a:gd name="csY1443" fmla="*/ 490970 h 3193780"/>
                  <a:gd name="csX1444" fmla="*/ 1679123 w 3040484"/>
                  <a:gd name="csY1444" fmla="*/ 490734 h 3193780"/>
                  <a:gd name="csX1445" fmla="*/ 1673833 w 3040484"/>
                  <a:gd name="csY1445" fmla="*/ 493373 h 3193780"/>
                  <a:gd name="csX1446" fmla="*/ 1669373 w 3040484"/>
                  <a:gd name="csY1446" fmla="*/ 495058 h 3193780"/>
                  <a:gd name="csX1447" fmla="*/ 1663475 w 3040484"/>
                  <a:gd name="csY1447" fmla="*/ 497102 h 3193780"/>
                  <a:gd name="csX1448" fmla="*/ 1658105 w 3040484"/>
                  <a:gd name="csY1448" fmla="*/ 499034 h 3193780"/>
                  <a:gd name="csX1449" fmla="*/ 1653253 w 3040484"/>
                  <a:gd name="csY1449" fmla="*/ 503370 h 3193780"/>
                  <a:gd name="csX1450" fmla="*/ 1651287 w 3040484"/>
                  <a:gd name="csY1450" fmla="*/ 509020 h 3193780"/>
                  <a:gd name="csX1451" fmla="*/ 1650163 w 3040484"/>
                  <a:gd name="csY1451" fmla="*/ 514636 h 3193780"/>
                  <a:gd name="csX1452" fmla="*/ 1651287 w 3040484"/>
                  <a:gd name="csY1452" fmla="*/ 519691 h 3193780"/>
                  <a:gd name="csX1453" fmla="*/ 1653769 w 3040484"/>
                  <a:gd name="csY1453" fmla="*/ 520971 h 3193780"/>
                  <a:gd name="csX1454" fmla="*/ 1656252 w 3040484"/>
                  <a:gd name="csY1454" fmla="*/ 520331 h 3193780"/>
                  <a:gd name="csX1455" fmla="*/ 1662756 w 3040484"/>
                  <a:gd name="csY1455" fmla="*/ 517928 h 3193780"/>
                  <a:gd name="csX1456" fmla="*/ 1666126 w 3040484"/>
                  <a:gd name="csY1456" fmla="*/ 517928 h 3193780"/>
                  <a:gd name="csX1457" fmla="*/ 1665642 w 3040484"/>
                  <a:gd name="csY1457" fmla="*/ 521781 h 3193780"/>
                  <a:gd name="csX1458" fmla="*/ 1660588 w 3040484"/>
                  <a:gd name="csY1458" fmla="*/ 527801 h 3193780"/>
                  <a:gd name="csX1459" fmla="*/ 1659835 w 3040484"/>
                  <a:gd name="csY1459" fmla="*/ 531396 h 3193780"/>
                  <a:gd name="csX1460" fmla="*/ 1659149 w 3040484"/>
                  <a:gd name="csY1460" fmla="*/ 534699 h 3193780"/>
                  <a:gd name="csX1461" fmla="*/ 1656521 w 3040484"/>
                  <a:gd name="csY1461" fmla="*/ 538036 h 3193780"/>
                  <a:gd name="csX1462" fmla="*/ 1655297 w 3040484"/>
                  <a:gd name="csY1462" fmla="*/ 539597 h 3193780"/>
                  <a:gd name="csX1463" fmla="*/ 1650242 w 3040484"/>
                  <a:gd name="csY1463" fmla="*/ 541281 h 3193780"/>
                  <a:gd name="csX1464" fmla="*/ 1640616 w 3040484"/>
                  <a:gd name="csY1464" fmla="*/ 542965 h 3193780"/>
                  <a:gd name="csX1465" fmla="*/ 1628091 w 3040484"/>
                  <a:gd name="csY1465" fmla="*/ 543438 h 3193780"/>
                  <a:gd name="csX1466" fmla="*/ 1621834 w 3040484"/>
                  <a:gd name="csY1466" fmla="*/ 545370 h 3193780"/>
                  <a:gd name="csX1467" fmla="*/ 1581642 w 3040484"/>
                  <a:gd name="csY1467" fmla="*/ 565746 h 3193780"/>
                  <a:gd name="csX1468" fmla="*/ 1566556 w 3040484"/>
                  <a:gd name="csY1468" fmla="*/ 573936 h 3193780"/>
                  <a:gd name="csX1469" fmla="*/ 1535103 w 3040484"/>
                  <a:gd name="csY1469" fmla="*/ 592549 h 3193780"/>
                  <a:gd name="csX1470" fmla="*/ 1517614 w 3040484"/>
                  <a:gd name="csY1470" fmla="*/ 600895 h 3193780"/>
                  <a:gd name="csX1471" fmla="*/ 1506694 w 3040484"/>
                  <a:gd name="csY1471" fmla="*/ 607635 h 3193780"/>
                  <a:gd name="csX1472" fmla="*/ 1498988 w 3040484"/>
                  <a:gd name="csY1472" fmla="*/ 610522 h 3193780"/>
                  <a:gd name="csX1473" fmla="*/ 1494181 w 3040484"/>
                  <a:gd name="csY1473" fmla="*/ 606994 h 3193780"/>
                  <a:gd name="csX1474" fmla="*/ 1494181 w 3040484"/>
                  <a:gd name="csY1474" fmla="*/ 602500 h 3193780"/>
                  <a:gd name="csX1475" fmla="*/ 1500921 w 3040484"/>
                  <a:gd name="csY1475" fmla="*/ 600085 h 3193780"/>
                  <a:gd name="csX1476" fmla="*/ 1510706 w 3040484"/>
                  <a:gd name="csY1476" fmla="*/ 595760 h 3193780"/>
                  <a:gd name="csX1477" fmla="*/ 1524668 w 3040484"/>
                  <a:gd name="csY1477" fmla="*/ 590144 h 3193780"/>
                  <a:gd name="csX1478" fmla="*/ 1529004 w 3040484"/>
                  <a:gd name="csY1478" fmla="*/ 586605 h 3193780"/>
                  <a:gd name="csX1479" fmla="*/ 1529801 w 3040484"/>
                  <a:gd name="csY1479" fmla="*/ 581314 h 3193780"/>
                  <a:gd name="csX1480" fmla="*/ 1527555 w 3040484"/>
                  <a:gd name="csY1480" fmla="*/ 577786 h 3193780"/>
                  <a:gd name="csX1481" fmla="*/ 1523230 w 3040484"/>
                  <a:gd name="csY1481" fmla="*/ 579224 h 3193780"/>
                  <a:gd name="csX1482" fmla="*/ 1517614 w 3040484"/>
                  <a:gd name="csY1482" fmla="*/ 584201 h 3193780"/>
                  <a:gd name="csX1483" fmla="*/ 1508784 w 3040484"/>
                  <a:gd name="csY1483" fmla="*/ 585807 h 3193780"/>
                  <a:gd name="csX1484" fmla="*/ 1502202 w 3040484"/>
                  <a:gd name="csY1484" fmla="*/ 585166 h 3193780"/>
                  <a:gd name="csX1485" fmla="*/ 1500921 w 3040484"/>
                  <a:gd name="csY1485" fmla="*/ 580505 h 3193780"/>
                  <a:gd name="csX1486" fmla="*/ 1504291 w 3040484"/>
                  <a:gd name="csY1486" fmla="*/ 568631 h 3193780"/>
                  <a:gd name="csX1487" fmla="*/ 1503651 w 3040484"/>
                  <a:gd name="csY1487" fmla="*/ 564778 h 3193780"/>
                  <a:gd name="csX1488" fmla="*/ 1502202 w 3040484"/>
                  <a:gd name="csY1488" fmla="*/ 564621 h 3193780"/>
                  <a:gd name="csX1489" fmla="*/ 1495305 w 3040484"/>
                  <a:gd name="csY1489" fmla="*/ 572327 h 3193780"/>
                  <a:gd name="csX1490" fmla="*/ 1487925 w 3040484"/>
                  <a:gd name="csY1490" fmla="*/ 577786 h 3193780"/>
                  <a:gd name="csX1491" fmla="*/ 1482465 w 3040484"/>
                  <a:gd name="csY1491" fmla="*/ 583402 h 3193780"/>
                  <a:gd name="csX1492" fmla="*/ 1477331 w 3040484"/>
                  <a:gd name="csY1492" fmla="*/ 590299 h 3193780"/>
                  <a:gd name="csX1493" fmla="*/ 1467659 w 3040484"/>
                  <a:gd name="csY1493" fmla="*/ 592299 h 3193780"/>
                  <a:gd name="csX1494" fmla="*/ 1462009 w 3040484"/>
                  <a:gd name="csY1494" fmla="*/ 592907 h 3193780"/>
                  <a:gd name="csX1495" fmla="*/ 1454663 w 3040484"/>
                  <a:gd name="csY1495" fmla="*/ 594591 h 3193780"/>
                  <a:gd name="csX1496" fmla="*/ 1449731 w 3040484"/>
                  <a:gd name="csY1496" fmla="*/ 598803 h 3193780"/>
                  <a:gd name="csX1497" fmla="*/ 1443710 w 3040484"/>
                  <a:gd name="csY1497" fmla="*/ 604576 h 3193780"/>
                  <a:gd name="csX1498" fmla="*/ 1437689 w 3040484"/>
                  <a:gd name="csY1498" fmla="*/ 604464 h 3193780"/>
                  <a:gd name="csX1499" fmla="*/ 1433600 w 3040484"/>
                  <a:gd name="csY1499" fmla="*/ 605902 h 3193780"/>
                  <a:gd name="csX1500" fmla="*/ 1436363 w 3040484"/>
                  <a:gd name="csY1500" fmla="*/ 609036 h 3193780"/>
                  <a:gd name="csX1501" fmla="*/ 1438655 w 3040484"/>
                  <a:gd name="csY1501" fmla="*/ 612406 h 3193780"/>
                  <a:gd name="csX1502" fmla="*/ 1439857 w 3040484"/>
                  <a:gd name="csY1502" fmla="*/ 619259 h 3193780"/>
                  <a:gd name="csX1503" fmla="*/ 1437205 w 3040484"/>
                  <a:gd name="csY1503" fmla="*/ 629851 h 3193780"/>
                  <a:gd name="csX1504" fmla="*/ 1439621 w 3040484"/>
                  <a:gd name="csY1504" fmla="*/ 637075 h 3193780"/>
                  <a:gd name="csX1505" fmla="*/ 1438531 w 3040484"/>
                  <a:gd name="csY1505" fmla="*/ 641894 h 3193780"/>
                  <a:gd name="csX1506" fmla="*/ 1432758 w 3040484"/>
                  <a:gd name="csY1506" fmla="*/ 644422 h 3193780"/>
                  <a:gd name="csX1507" fmla="*/ 1428422 w 3040484"/>
                  <a:gd name="csY1507" fmla="*/ 642614 h 3193780"/>
                  <a:gd name="csX1508" fmla="*/ 1425412 w 3040484"/>
                  <a:gd name="csY1508" fmla="*/ 637076 h 3193780"/>
                  <a:gd name="csX1509" fmla="*/ 1423131 w 3040484"/>
                  <a:gd name="csY1509" fmla="*/ 632021 h 3193780"/>
                  <a:gd name="csX1510" fmla="*/ 1421087 w 3040484"/>
                  <a:gd name="csY1510" fmla="*/ 631785 h 3193780"/>
                  <a:gd name="csX1511" fmla="*/ 1419043 w 3040484"/>
                  <a:gd name="csY1511" fmla="*/ 633469 h 3193780"/>
                  <a:gd name="csX1512" fmla="*/ 1420121 w 3040484"/>
                  <a:gd name="csY1512" fmla="*/ 637434 h 3193780"/>
                  <a:gd name="csX1513" fmla="*/ 1421447 w 3040484"/>
                  <a:gd name="csY1513" fmla="*/ 642972 h 3193780"/>
                  <a:gd name="csX1514" fmla="*/ 1423009 w 3040484"/>
                  <a:gd name="csY1514" fmla="*/ 645017 h 3193780"/>
                  <a:gd name="csX1515" fmla="*/ 1422772 w 3040484"/>
                  <a:gd name="csY1515" fmla="*/ 650802 h 3193780"/>
                  <a:gd name="csX1516" fmla="*/ 1417953 w 3040484"/>
                  <a:gd name="csY1516" fmla="*/ 658497 h 3193780"/>
                  <a:gd name="csX1517" fmla="*/ 1414741 w 3040484"/>
                  <a:gd name="csY1517" fmla="*/ 665237 h 3193780"/>
                  <a:gd name="csX1518" fmla="*/ 1413786 w 3040484"/>
                  <a:gd name="csY1518" fmla="*/ 672460 h 3193780"/>
                  <a:gd name="csX1519" fmla="*/ 1418593 w 3040484"/>
                  <a:gd name="csY1519" fmla="*/ 675830 h 3193780"/>
                  <a:gd name="csX1520" fmla="*/ 1425816 w 3040484"/>
                  <a:gd name="csY1520" fmla="*/ 677762 h 3193780"/>
                  <a:gd name="csX1521" fmla="*/ 1429344 w 3040484"/>
                  <a:gd name="csY1521" fmla="*/ 685783 h 3193780"/>
                  <a:gd name="csX1522" fmla="*/ 1430793 w 3040484"/>
                  <a:gd name="csY1522" fmla="*/ 691073 h 3193780"/>
                  <a:gd name="csX1523" fmla="*/ 1447082 w 3040484"/>
                  <a:gd name="csY1523" fmla="*/ 701351 h 3193780"/>
                  <a:gd name="csX1524" fmla="*/ 1454540 w 3040484"/>
                  <a:gd name="csY1524" fmla="*/ 706643 h 3193780"/>
                  <a:gd name="csX1525" fmla="*/ 1460078 w 3040484"/>
                  <a:gd name="csY1525" fmla="*/ 717955 h 3193780"/>
                  <a:gd name="csX1526" fmla="*/ 1459112 w 3040484"/>
                  <a:gd name="csY1526" fmla="*/ 726145 h 3193780"/>
                  <a:gd name="csX1527" fmla="*/ 1452137 w 3040484"/>
                  <a:gd name="csY1527" fmla="*/ 728785 h 3193780"/>
                  <a:gd name="csX1528" fmla="*/ 1445397 w 3040484"/>
                  <a:gd name="csY1528" fmla="*/ 729751 h 3193780"/>
                  <a:gd name="csX1529" fmla="*/ 1443229 w 3040484"/>
                  <a:gd name="csY1529" fmla="*/ 734570 h 3193780"/>
                  <a:gd name="csX1530" fmla="*/ 1446116 w 3040484"/>
                  <a:gd name="csY1530" fmla="*/ 742995 h 3193780"/>
                  <a:gd name="csX1531" fmla="*/ 1452463 w 3040484"/>
                  <a:gd name="csY1531" fmla="*/ 749488 h 3193780"/>
                  <a:gd name="csX1532" fmla="*/ 1460483 w 3040484"/>
                  <a:gd name="csY1532" fmla="*/ 752543 h 3193780"/>
                  <a:gd name="csX1533" fmla="*/ 1460798 w 3040484"/>
                  <a:gd name="csY1533" fmla="*/ 757834 h 3193780"/>
                  <a:gd name="csX1534" fmla="*/ 1457428 w 3040484"/>
                  <a:gd name="csY1534" fmla="*/ 761687 h 3193780"/>
                  <a:gd name="csX1535" fmla="*/ 1453418 w 3040484"/>
                  <a:gd name="csY1535" fmla="*/ 766820 h 3193780"/>
                  <a:gd name="csX1536" fmla="*/ 1450373 w 3040484"/>
                  <a:gd name="csY1536" fmla="*/ 772762 h 3193780"/>
                  <a:gd name="csX1537" fmla="*/ 1452777 w 3040484"/>
                  <a:gd name="csY1537" fmla="*/ 779817 h 3193780"/>
                  <a:gd name="csX1538" fmla="*/ 1457428 w 3040484"/>
                  <a:gd name="csY1538" fmla="*/ 781581 h 3193780"/>
                  <a:gd name="csX1539" fmla="*/ 1461449 w 3040484"/>
                  <a:gd name="csY1539" fmla="*/ 776772 h 3193780"/>
                  <a:gd name="csX1540" fmla="*/ 1465290 w 3040484"/>
                  <a:gd name="csY1540" fmla="*/ 772122 h 3193780"/>
                  <a:gd name="csX1541" fmla="*/ 1471873 w 3040484"/>
                  <a:gd name="csY1541" fmla="*/ 769876 h 3193780"/>
                  <a:gd name="csX1542" fmla="*/ 1478456 w 3040484"/>
                  <a:gd name="csY1542" fmla="*/ 769224 h 3193780"/>
                  <a:gd name="csX1543" fmla="*/ 1488082 w 3040484"/>
                  <a:gd name="csY1543" fmla="*/ 781266 h 3193780"/>
                  <a:gd name="csX1544" fmla="*/ 1495463 w 3040484"/>
                  <a:gd name="csY1544" fmla="*/ 785602 h 3193780"/>
                  <a:gd name="csX1545" fmla="*/ 1498518 w 3040484"/>
                  <a:gd name="csY1545" fmla="*/ 791860 h 3193780"/>
                  <a:gd name="csX1546" fmla="*/ 1500597 w 3040484"/>
                  <a:gd name="csY1546" fmla="*/ 801801 h 3193780"/>
                  <a:gd name="csX1547" fmla="*/ 1500113 w 3040484"/>
                  <a:gd name="csY1547" fmla="*/ 809990 h 3193780"/>
                  <a:gd name="csX1548" fmla="*/ 1495620 w 3040484"/>
                  <a:gd name="csY1548" fmla="*/ 819943 h 3193780"/>
                  <a:gd name="csX1549" fmla="*/ 1491295 w 3040484"/>
                  <a:gd name="csY1549" fmla="*/ 826514 h 3193780"/>
                  <a:gd name="csX1550" fmla="*/ 1488082 w 3040484"/>
                  <a:gd name="csY1550" fmla="*/ 825716 h 3193780"/>
                  <a:gd name="csX1551" fmla="*/ 1484870 w 3040484"/>
                  <a:gd name="csY1551" fmla="*/ 819941 h 3193780"/>
                  <a:gd name="csX1552" fmla="*/ 1485039 w 3040484"/>
                  <a:gd name="csY1552" fmla="*/ 809831 h 3193780"/>
                  <a:gd name="csX1553" fmla="*/ 1482309 w 3040484"/>
                  <a:gd name="csY1553" fmla="*/ 806619 h 3193780"/>
                  <a:gd name="csX1554" fmla="*/ 1479254 w 3040484"/>
                  <a:gd name="csY1554" fmla="*/ 805979 h 3193780"/>
                  <a:gd name="csX1555" fmla="*/ 1476850 w 3040484"/>
                  <a:gd name="csY1555" fmla="*/ 810315 h 3193780"/>
                  <a:gd name="csX1556" fmla="*/ 1475086 w 3040484"/>
                  <a:gd name="csY1556" fmla="*/ 815123 h 3193780"/>
                  <a:gd name="csX1557" fmla="*/ 1475400 w 3040484"/>
                  <a:gd name="csY1557" fmla="*/ 826199 h 3193780"/>
                  <a:gd name="csX1558" fmla="*/ 1477332 w 3040484"/>
                  <a:gd name="csY1558" fmla="*/ 830693 h 3193780"/>
                  <a:gd name="csX1559" fmla="*/ 1479422 w 3040484"/>
                  <a:gd name="csY1559" fmla="*/ 838871 h 3193780"/>
                  <a:gd name="csX1560" fmla="*/ 1475726 w 3040484"/>
                  <a:gd name="csY1560" fmla="*/ 844488 h 3193780"/>
                  <a:gd name="csX1561" fmla="*/ 1472065 w 3040484"/>
                  <a:gd name="csY1561" fmla="*/ 845150 h 3193780"/>
                  <a:gd name="csX1562" fmla="*/ 1471233 w 3040484"/>
                  <a:gd name="csY1562" fmla="*/ 845296 h 3193780"/>
                  <a:gd name="csX1563" fmla="*/ 1463697 w 3040484"/>
                  <a:gd name="csY1563" fmla="*/ 841443 h 3193780"/>
                  <a:gd name="csX1564" fmla="*/ 1462573 w 3040484"/>
                  <a:gd name="csY1564" fmla="*/ 840241 h 3193780"/>
                  <a:gd name="csX1565" fmla="*/ 1455023 w 3040484"/>
                  <a:gd name="csY1565" fmla="*/ 832131 h 3193780"/>
                  <a:gd name="csX1566" fmla="*/ 1452777 w 3040484"/>
                  <a:gd name="csY1566" fmla="*/ 829243 h 3193780"/>
                  <a:gd name="csX1567" fmla="*/ 1449891 w 3040484"/>
                  <a:gd name="csY1567" fmla="*/ 827963 h 3193780"/>
                  <a:gd name="csX1568" fmla="*/ 1448285 w 3040484"/>
                  <a:gd name="csY1568" fmla="*/ 829569 h 3193780"/>
                  <a:gd name="csX1569" fmla="*/ 1442185 w 3040484"/>
                  <a:gd name="csY1569" fmla="*/ 845296 h 3193780"/>
                  <a:gd name="csX1570" fmla="*/ 1436411 w 3040484"/>
                  <a:gd name="csY1570" fmla="*/ 875783 h 3193780"/>
                  <a:gd name="csX1571" fmla="*/ 1436736 w 3040484"/>
                  <a:gd name="csY1571" fmla="*/ 891509 h 3193780"/>
                  <a:gd name="csX1572" fmla="*/ 1443151 w 3040484"/>
                  <a:gd name="csY1572" fmla="*/ 905315 h 3193780"/>
                  <a:gd name="csX1573" fmla="*/ 1443476 w 3040484"/>
                  <a:gd name="csY1573" fmla="*/ 924569 h 3193780"/>
                  <a:gd name="csX1574" fmla="*/ 1443791 w 3040484"/>
                  <a:gd name="csY1574" fmla="*/ 936769 h 3193780"/>
                  <a:gd name="csX1575" fmla="*/ 1437377 w 3040484"/>
                  <a:gd name="csY1575" fmla="*/ 945430 h 3193780"/>
                  <a:gd name="csX1576" fmla="*/ 1440578 w 3040484"/>
                  <a:gd name="csY1576" fmla="*/ 952810 h 3193780"/>
                  <a:gd name="csX1577" fmla="*/ 1447318 w 3040484"/>
                  <a:gd name="csY1577" fmla="*/ 962436 h 3193780"/>
                  <a:gd name="csX1578" fmla="*/ 1449890 w 3040484"/>
                  <a:gd name="csY1578" fmla="*/ 972074 h 3193780"/>
                  <a:gd name="csX1579" fmla="*/ 1460156 w 3040484"/>
                  <a:gd name="csY1579" fmla="*/ 1008661 h 3193780"/>
                  <a:gd name="csX1580" fmla="*/ 1469143 w 3040484"/>
                  <a:gd name="csY1580" fmla="*/ 1038822 h 3193780"/>
                  <a:gd name="csX1581" fmla="*/ 1482308 w 3040484"/>
                  <a:gd name="csY1581" fmla="*/ 1062255 h 3193780"/>
                  <a:gd name="csX1582" fmla="*/ 1489363 w 3040484"/>
                  <a:gd name="csY1582" fmla="*/ 1072521 h 3193780"/>
                  <a:gd name="csX1583" fmla="*/ 1493542 w 3040484"/>
                  <a:gd name="csY1583" fmla="*/ 1077015 h 3193780"/>
                  <a:gd name="csX1584" fmla="*/ 1500282 w 3040484"/>
                  <a:gd name="csY1584" fmla="*/ 1077015 h 3193780"/>
                  <a:gd name="csX1585" fmla="*/ 1506697 w 3040484"/>
                  <a:gd name="csY1585" fmla="*/ 1082475 h 3193780"/>
                  <a:gd name="csX1586" fmla="*/ 1513762 w 3040484"/>
                  <a:gd name="csY1586" fmla="*/ 1092427 h 3193780"/>
                  <a:gd name="csX1587" fmla="*/ 1520817 w 3040484"/>
                  <a:gd name="csY1587" fmla="*/ 1100448 h 3193780"/>
                  <a:gd name="csX1588" fmla="*/ 1533982 w 3040484"/>
                  <a:gd name="csY1588" fmla="*/ 1119061 h 3193780"/>
                  <a:gd name="csX1589" fmla="*/ 1542969 w 3040484"/>
                  <a:gd name="csY1589" fmla="*/ 1128687 h 3193780"/>
                  <a:gd name="csX1590" fmla="*/ 1553561 w 3040484"/>
                  <a:gd name="csY1590" fmla="*/ 1135113 h 3193780"/>
                  <a:gd name="csX1591" fmla="*/ 1560616 w 3040484"/>
                  <a:gd name="csY1591" fmla="*/ 1138966 h 3193780"/>
                  <a:gd name="csX1592" fmla="*/ 1563829 w 3040484"/>
                  <a:gd name="csY1592" fmla="*/ 1138966 h 3193780"/>
                  <a:gd name="csX1593" fmla="*/ 1578915 w 3040484"/>
                  <a:gd name="csY1593" fmla="*/ 1141853 h 3193780"/>
                  <a:gd name="csX1594" fmla="*/ 1584690 w 3040484"/>
                  <a:gd name="csY1594" fmla="*/ 1141853 h 3193780"/>
                  <a:gd name="csX1595" fmla="*/ 1592710 w 3040484"/>
                  <a:gd name="csY1595" fmla="*/ 1141853 h 3193780"/>
                  <a:gd name="csX1596" fmla="*/ 1602022 w 3040484"/>
                  <a:gd name="csY1596" fmla="*/ 1149559 h 3193780"/>
                  <a:gd name="csX1597" fmla="*/ 1610683 w 3040484"/>
                  <a:gd name="csY1597" fmla="*/ 1159500 h 3193780"/>
                  <a:gd name="csX1598" fmla="*/ 1638935 w 3040484"/>
                  <a:gd name="csY1598" fmla="*/ 1186145 h 3193780"/>
                  <a:gd name="csX1599" fmla="*/ 1661558 w 3040484"/>
                  <a:gd name="csY1599" fmla="*/ 1207803 h 3193780"/>
                  <a:gd name="csX1600" fmla="*/ 1696695 w 3040484"/>
                  <a:gd name="csY1600" fmla="*/ 1237650 h 3193780"/>
                  <a:gd name="csX1601" fmla="*/ 1710658 w 3040484"/>
                  <a:gd name="csY1601" fmla="*/ 1246805 h 3193780"/>
                  <a:gd name="csX1602" fmla="*/ 1729922 w 3040484"/>
                  <a:gd name="csY1602" fmla="*/ 1256915 h 3193780"/>
                  <a:gd name="csX1603" fmla="*/ 1741953 w 3040484"/>
                  <a:gd name="csY1603" fmla="*/ 1262689 h 3193780"/>
                  <a:gd name="csX1604" fmla="*/ 1750613 w 3040484"/>
                  <a:gd name="csY1604" fmla="*/ 1265092 h 3193780"/>
                  <a:gd name="csX1605" fmla="*/ 1756713 w 3040484"/>
                  <a:gd name="csY1605" fmla="*/ 1263486 h 3193780"/>
                  <a:gd name="csX1606" fmla="*/ 1764419 w 3040484"/>
                  <a:gd name="csY1606" fmla="*/ 1266698 h 3193780"/>
                  <a:gd name="csX1607" fmla="*/ 1774046 w 3040484"/>
                  <a:gd name="csY1607" fmla="*/ 1276325 h 3193780"/>
                  <a:gd name="csX1608" fmla="*/ 1784313 w 3040484"/>
                  <a:gd name="csY1608" fmla="*/ 1283391 h 3193780"/>
                  <a:gd name="csX1609" fmla="*/ 1790098 w 3040484"/>
                  <a:gd name="csY1609" fmla="*/ 1289805 h 3193780"/>
                  <a:gd name="csX1610" fmla="*/ 1790098 w 3040484"/>
                  <a:gd name="csY1610" fmla="*/ 1300399 h 3193780"/>
                  <a:gd name="csX1611" fmla="*/ 1795872 w 3040484"/>
                  <a:gd name="csY1611" fmla="*/ 1316125 h 3193780"/>
                  <a:gd name="csX1612" fmla="*/ 1811273 w 3040484"/>
                  <a:gd name="csY1612" fmla="*/ 1363304 h 3193780"/>
                  <a:gd name="csX1613" fmla="*/ 1842726 w 3040484"/>
                  <a:gd name="csY1613" fmla="*/ 1438083 h 3193780"/>
                  <a:gd name="csX1614" fmla="*/ 1861664 w 3040484"/>
                  <a:gd name="csY1614" fmla="*/ 1512863 h 3193780"/>
                  <a:gd name="csX1615" fmla="*/ 1862350 w 3040484"/>
                  <a:gd name="csY1615" fmla="*/ 1515311 h 3193780"/>
                  <a:gd name="csX1616" fmla="*/ 1864394 w 3040484"/>
                  <a:gd name="csY1616" fmla="*/ 1522613 h 3193780"/>
                  <a:gd name="csX1617" fmla="*/ 1872897 w 3040484"/>
                  <a:gd name="csY1617" fmla="*/ 1552987 h 3193780"/>
                  <a:gd name="csX1618" fmla="*/ 1892803 w 3040484"/>
                  <a:gd name="csY1618" fmla="*/ 1600481 h 3193780"/>
                  <a:gd name="csX1619" fmla="*/ 1914303 w 3040484"/>
                  <a:gd name="csY1619" fmla="*/ 1636427 h 3193780"/>
                  <a:gd name="csX1620" fmla="*/ 1922324 w 3040484"/>
                  <a:gd name="csY1620" fmla="*/ 1647345 h 3193780"/>
                  <a:gd name="csX1621" fmla="*/ 1930670 w 3040484"/>
                  <a:gd name="csY1621" fmla="*/ 1655365 h 3193780"/>
                  <a:gd name="csX1622" fmla="*/ 1947037 w 3040484"/>
                  <a:gd name="csY1622" fmla="*/ 1669486 h 3193780"/>
                  <a:gd name="csX1623" fmla="*/ 1973030 w 3040484"/>
                  <a:gd name="csY1623" fmla="*/ 1693884 h 3193780"/>
                  <a:gd name="csX1624" fmla="*/ 1990362 w 3040484"/>
                  <a:gd name="csY1624" fmla="*/ 1708970 h 3193780"/>
                  <a:gd name="csX1625" fmla="*/ 2003359 w 3040484"/>
                  <a:gd name="csY1625" fmla="*/ 1725820 h 3193780"/>
                  <a:gd name="csX1626" fmla="*/ 2017805 w 3040484"/>
                  <a:gd name="csY1626" fmla="*/ 1744108 h 3193780"/>
                  <a:gd name="csX1627" fmla="*/ 2035621 w 3040484"/>
                  <a:gd name="csY1627" fmla="*/ 1753734 h 3193780"/>
                  <a:gd name="csX1628" fmla="*/ 2052954 w 3040484"/>
                  <a:gd name="csY1628" fmla="*/ 1766732 h 3193780"/>
                  <a:gd name="csX1629" fmla="*/ 2065468 w 3040484"/>
                  <a:gd name="csY1629" fmla="*/ 1784548 h 3193780"/>
                  <a:gd name="csX1630" fmla="*/ 2072690 w 3040484"/>
                  <a:gd name="csY1630" fmla="*/ 1798028 h 3193780"/>
                  <a:gd name="csX1631" fmla="*/ 2081509 w 3040484"/>
                  <a:gd name="csY1631" fmla="*/ 1802544 h 3193780"/>
                  <a:gd name="csX1632" fmla="*/ 2088114 w 3040484"/>
                  <a:gd name="csY1632" fmla="*/ 1805936 h 3193780"/>
                  <a:gd name="csX1633" fmla="*/ 2091461 w 3040484"/>
                  <a:gd name="csY1633" fmla="*/ 1807655 h 3193780"/>
                  <a:gd name="csX1634" fmla="*/ 2127363 w 3040484"/>
                  <a:gd name="csY1634" fmla="*/ 1821864 h 3193780"/>
                  <a:gd name="csX1635" fmla="*/ 2137438 w 3040484"/>
                  <a:gd name="csY1635" fmla="*/ 1828357 h 3193780"/>
                  <a:gd name="csX1636" fmla="*/ 2148751 w 3040484"/>
                  <a:gd name="csY1636" fmla="*/ 1836782 h 3193780"/>
                  <a:gd name="csX1637" fmla="*/ 2161029 w 3040484"/>
                  <a:gd name="csY1637" fmla="*/ 1847858 h 3193780"/>
                  <a:gd name="csX1638" fmla="*/ 2172105 w 3040484"/>
                  <a:gd name="csY1638" fmla="*/ 1853148 h 3193780"/>
                  <a:gd name="csX1639" fmla="*/ 2174071 w 3040484"/>
                  <a:gd name="csY1639" fmla="*/ 1853554 h 3193780"/>
                  <a:gd name="csX1640" fmla="*/ 2181349 w 3040484"/>
                  <a:gd name="csY1640" fmla="*/ 1854519 h 3193780"/>
                  <a:gd name="csX1641" fmla="*/ 2190392 w 3040484"/>
                  <a:gd name="csY1641" fmla="*/ 1855564 h 3193780"/>
                  <a:gd name="csX1642" fmla="*/ 2203872 w 3040484"/>
                  <a:gd name="csY1642" fmla="*/ 1858934 h 3193780"/>
                  <a:gd name="csX1643" fmla="*/ 2213982 w 3040484"/>
                  <a:gd name="csY1643" fmla="*/ 1858934 h 3193780"/>
                  <a:gd name="csX1644" fmla="*/ 2223373 w 3040484"/>
                  <a:gd name="csY1644" fmla="*/ 1859068 h 3193780"/>
                  <a:gd name="csX1645" fmla="*/ 2231562 w 3040484"/>
                  <a:gd name="csY1645" fmla="*/ 1859192 h 3193780"/>
                  <a:gd name="csX1646" fmla="*/ 2233966 w 3040484"/>
                  <a:gd name="csY1646" fmla="*/ 1863022 h 3193780"/>
                  <a:gd name="csX1647" fmla="*/ 2226990 w 3040484"/>
                  <a:gd name="csY1647" fmla="*/ 1866629 h 3193780"/>
                  <a:gd name="csX1648" fmla="*/ 2227945 w 3040484"/>
                  <a:gd name="csY1648" fmla="*/ 1873132 h 3193780"/>
                  <a:gd name="csX1649" fmla="*/ 2232517 w 3040484"/>
                  <a:gd name="csY1649" fmla="*/ 1875537 h 3193780"/>
                  <a:gd name="csX1650" fmla="*/ 2239504 w 3040484"/>
                  <a:gd name="csY1650" fmla="*/ 1875537 h 3193780"/>
                  <a:gd name="csX1651" fmla="*/ 2254186 w 3040484"/>
                  <a:gd name="csY1651" fmla="*/ 1872885 h 3193780"/>
                  <a:gd name="csX1652" fmla="*/ 2262375 w 3040484"/>
                  <a:gd name="csY1652" fmla="*/ 1872413 h 3193780"/>
                  <a:gd name="csX1653" fmla="*/ 2271035 w 3040484"/>
                  <a:gd name="csY1653" fmla="*/ 1868560 h 3193780"/>
                  <a:gd name="csX1654" fmla="*/ 2274405 w 3040484"/>
                  <a:gd name="csY1654" fmla="*/ 1864707 h 3193780"/>
                  <a:gd name="csX1655" fmla="*/ 2278741 w 3040484"/>
                  <a:gd name="csY1655" fmla="*/ 1858203 h 3193780"/>
                  <a:gd name="csX1656" fmla="*/ 2283796 w 3040484"/>
                  <a:gd name="csY1656" fmla="*/ 1855800 h 3193780"/>
                  <a:gd name="csX1657" fmla="*/ 2293175 w 3040484"/>
                  <a:gd name="csY1657" fmla="*/ 1855800 h 3193780"/>
                  <a:gd name="csX1658" fmla="*/ 2304970 w 3040484"/>
                  <a:gd name="csY1658" fmla="*/ 1856283 h 3193780"/>
                  <a:gd name="csX1659" fmla="*/ 2312675 w 3040484"/>
                  <a:gd name="csY1659" fmla="*/ 1858204 h 3193780"/>
                  <a:gd name="csX1660" fmla="*/ 2347262 w 3040484"/>
                  <a:gd name="csY1660" fmla="*/ 1854037 h 3193780"/>
                  <a:gd name="csX1661" fmla="*/ 2363303 w 3040484"/>
                  <a:gd name="csY1661" fmla="*/ 1850263 h 3193780"/>
                  <a:gd name="csX1662" fmla="*/ 2396688 w 3040484"/>
                  <a:gd name="csY1662" fmla="*/ 1850263 h 3193780"/>
                  <a:gd name="csX1663" fmla="*/ 2410808 w 3040484"/>
                  <a:gd name="csY1663" fmla="*/ 1846971 h 3193780"/>
                  <a:gd name="csX1664" fmla="*/ 2440329 w 3040484"/>
                  <a:gd name="csY1664" fmla="*/ 1865585 h 3193780"/>
                  <a:gd name="csX1665" fmla="*/ 2448675 w 3040484"/>
                  <a:gd name="csY1665" fmla="*/ 1876077 h 3193780"/>
                  <a:gd name="csX1666" fmla="*/ 2448675 w 3040484"/>
                  <a:gd name="csY1666" fmla="*/ 1896398 h 3193780"/>
                  <a:gd name="csX1667" fmla="*/ 2442261 w 3040484"/>
                  <a:gd name="csY1667" fmla="*/ 1911170 h 3193780"/>
                  <a:gd name="csX1668" fmla="*/ 2428781 w 3040484"/>
                  <a:gd name="csY1668" fmla="*/ 1923358 h 3193780"/>
                  <a:gd name="csX1669" fmla="*/ 2410808 w 3040484"/>
                  <a:gd name="csY1669" fmla="*/ 1934547 h 3193780"/>
                  <a:gd name="csX1670" fmla="*/ 2391555 w 3040484"/>
                  <a:gd name="csY1670" fmla="*/ 1948398 h 3193780"/>
                  <a:gd name="csX1671" fmla="*/ 2370683 w 3040484"/>
                  <a:gd name="csY1671" fmla="*/ 1962192 h 3193780"/>
                  <a:gd name="csX1672" fmla="*/ 2366515 w 3040484"/>
                  <a:gd name="csY1672" fmla="*/ 1967977 h 3193780"/>
                  <a:gd name="csX1673" fmla="*/ 2369402 w 3040484"/>
                  <a:gd name="csY1673" fmla="*/ 1978884 h 3193780"/>
                  <a:gd name="csX1674" fmla="*/ 2378074 w 3040484"/>
                  <a:gd name="csY1674" fmla="*/ 1997183 h 3193780"/>
                  <a:gd name="csX1675" fmla="*/ 2382881 w 3040484"/>
                  <a:gd name="csY1675" fmla="*/ 2006652 h 3193780"/>
                  <a:gd name="csX1676" fmla="*/ 2388655 w 3040484"/>
                  <a:gd name="csY1676" fmla="*/ 2013707 h 3193780"/>
                  <a:gd name="csX1677" fmla="*/ 2391711 w 3040484"/>
                  <a:gd name="csY1677" fmla="*/ 2016762 h 3193780"/>
                  <a:gd name="csX1678" fmla="*/ 2391070 w 3040484"/>
                  <a:gd name="csY1678" fmla="*/ 2021087 h 3193780"/>
                  <a:gd name="csX1679" fmla="*/ 2388499 w 3040484"/>
                  <a:gd name="csY1679" fmla="*/ 2025749 h 3193780"/>
                  <a:gd name="csX1680" fmla="*/ 2391711 w 3040484"/>
                  <a:gd name="csY1680" fmla="*/ 2029917 h 3193780"/>
                  <a:gd name="csX1681" fmla="*/ 2397811 w 3040484"/>
                  <a:gd name="csY1681" fmla="*/ 2033927 h 3193780"/>
                  <a:gd name="csX1682" fmla="*/ 2403427 w 3040484"/>
                  <a:gd name="csY1682" fmla="*/ 2036657 h 3193780"/>
                  <a:gd name="csX1683" fmla="*/ 2414974 w 3040484"/>
                  <a:gd name="csY1683" fmla="*/ 2037780 h 3193780"/>
                  <a:gd name="csX1684" fmla="*/ 2434475 w 3040484"/>
                  <a:gd name="csY1684" fmla="*/ 2036578 h 3193780"/>
                  <a:gd name="csX1685" fmla="*/ 2443383 w 3040484"/>
                  <a:gd name="csY1685" fmla="*/ 2041869 h 3193780"/>
                  <a:gd name="csX1686" fmla="*/ 2453493 w 3040484"/>
                  <a:gd name="csY1686" fmla="*/ 2050058 h 3193780"/>
                  <a:gd name="csX1687" fmla="*/ 2460951 w 3040484"/>
                  <a:gd name="csY1687" fmla="*/ 2055596 h 3193780"/>
                  <a:gd name="csX1688" fmla="*/ 2473229 w 3040484"/>
                  <a:gd name="csY1688" fmla="*/ 2061607 h 3193780"/>
                  <a:gd name="csX1689" fmla="*/ 2485990 w 3040484"/>
                  <a:gd name="csY1689" fmla="*/ 2065943 h 3193780"/>
                  <a:gd name="csX1690" fmla="*/ 2542717 w 3040484"/>
                  <a:gd name="csY1690" fmla="*/ 2096677 h 3193780"/>
                  <a:gd name="csX1691" fmla="*/ 2552344 w 3040484"/>
                  <a:gd name="csY1691" fmla="*/ 2101485 h 3193780"/>
                  <a:gd name="csX1692" fmla="*/ 2592458 w 3040484"/>
                  <a:gd name="csY1692" fmla="*/ 2114965 h 3193780"/>
                  <a:gd name="csX1693" fmla="*/ 2630650 w 3040484"/>
                  <a:gd name="csY1693" fmla="*/ 2129411 h 3193780"/>
                  <a:gd name="csX1694" fmla="*/ 2656969 w 3040484"/>
                  <a:gd name="csY1694" fmla="*/ 2139678 h 3193780"/>
                  <a:gd name="csX1695" fmla="*/ 2683928 w 3040484"/>
                  <a:gd name="csY1695" fmla="*/ 2153158 h 3193780"/>
                  <a:gd name="csX1696" fmla="*/ 2717953 w 3040484"/>
                  <a:gd name="csY1696" fmla="*/ 2174983 h 3193780"/>
                  <a:gd name="csX1697" fmla="*/ 2742666 w 3040484"/>
                  <a:gd name="csY1697" fmla="*/ 2200022 h 3193780"/>
                  <a:gd name="csX1698" fmla="*/ 2757752 w 3040484"/>
                  <a:gd name="csY1698" fmla="*/ 2210929 h 3193780"/>
                  <a:gd name="csX1699" fmla="*/ 2775399 w 3040484"/>
                  <a:gd name="csY1699" fmla="*/ 2227296 h 3193780"/>
                  <a:gd name="csX1700" fmla="*/ 2835732 w 3040484"/>
                  <a:gd name="csY1700" fmla="*/ 2254906 h 3193780"/>
                  <a:gd name="csX1701" fmla="*/ 2867185 w 3040484"/>
                  <a:gd name="csY1701" fmla="*/ 2273195 h 3193780"/>
                  <a:gd name="csX1702" fmla="*/ 2879070 w 3040484"/>
                  <a:gd name="csY1702" fmla="*/ 2276081 h 3193780"/>
                  <a:gd name="csX1703" fmla="*/ 2889011 w 3040484"/>
                  <a:gd name="csY1703" fmla="*/ 2280260 h 3193780"/>
                  <a:gd name="csX1704" fmla="*/ 2895437 w 3040484"/>
                  <a:gd name="csY1704" fmla="*/ 2286360 h 3193780"/>
                  <a:gd name="csX1705" fmla="*/ 2897998 w 3040484"/>
                  <a:gd name="csY1705" fmla="*/ 2287955 h 3193780"/>
                  <a:gd name="csX1706" fmla="*/ 2903132 w 3040484"/>
                  <a:gd name="csY1706" fmla="*/ 2287955 h 3193780"/>
                  <a:gd name="csX1707" fmla="*/ 2911163 w 3040484"/>
                  <a:gd name="csY1707" fmla="*/ 2291167 h 3193780"/>
                  <a:gd name="csX1708" fmla="*/ 2919824 w 3040484"/>
                  <a:gd name="csY1708" fmla="*/ 2305928 h 3193780"/>
                  <a:gd name="csX1709" fmla="*/ 2922070 w 3040484"/>
                  <a:gd name="csY1709" fmla="*/ 2321980 h 3193780"/>
                  <a:gd name="csX1710" fmla="*/ 2941010 w 3040484"/>
                  <a:gd name="csY1710" fmla="*/ 2339627 h 3193780"/>
                  <a:gd name="csX1711" fmla="*/ 2954490 w 3040484"/>
                  <a:gd name="csY1711" fmla="*/ 2347333 h 3193780"/>
                  <a:gd name="csX1712" fmla="*/ 2968285 w 3040484"/>
                  <a:gd name="csY1712" fmla="*/ 2355679 h 3193780"/>
                  <a:gd name="csX1713" fmla="*/ 2986257 w 3040484"/>
                  <a:gd name="csY1713" fmla="*/ 2375258 h 3193780"/>
                  <a:gd name="csX1714" fmla="*/ 3003275 w 3040484"/>
                  <a:gd name="csY1714" fmla="*/ 2396444 h 3193780"/>
                  <a:gd name="csX1715" fmla="*/ 3015149 w 3040484"/>
                  <a:gd name="csY1715" fmla="*/ 2409273 h 3193780"/>
                  <a:gd name="csX1716" fmla="*/ 3026056 w 3040484"/>
                  <a:gd name="csY1716" fmla="*/ 2430459 h 3193780"/>
                  <a:gd name="csX1717" fmla="*/ 3028303 w 3040484"/>
                  <a:gd name="csY1717" fmla="*/ 2441693 h 3193780"/>
                  <a:gd name="csX1718" fmla="*/ 3031189 w 3040484"/>
                  <a:gd name="csY1718" fmla="*/ 2450039 h 3193780"/>
                  <a:gd name="csX1719" fmla="*/ 3040485 w 3040484"/>
                  <a:gd name="csY1719" fmla="*/ 2467667 h 31937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  <a:cxn ang="0">
                    <a:pos x="csX274" y="csY274"/>
                  </a:cxn>
                  <a:cxn ang="0">
                    <a:pos x="csX275" y="csY275"/>
                  </a:cxn>
                  <a:cxn ang="0">
                    <a:pos x="csX276" y="csY276"/>
                  </a:cxn>
                  <a:cxn ang="0">
                    <a:pos x="csX277" y="csY277"/>
                  </a:cxn>
                  <a:cxn ang="0">
                    <a:pos x="csX278" y="csY278"/>
                  </a:cxn>
                  <a:cxn ang="0">
                    <a:pos x="csX279" y="csY279"/>
                  </a:cxn>
                  <a:cxn ang="0">
                    <a:pos x="csX280" y="csY280"/>
                  </a:cxn>
                  <a:cxn ang="0">
                    <a:pos x="csX281" y="csY281"/>
                  </a:cxn>
                  <a:cxn ang="0">
                    <a:pos x="csX282" y="csY282"/>
                  </a:cxn>
                  <a:cxn ang="0">
                    <a:pos x="csX283" y="csY283"/>
                  </a:cxn>
                  <a:cxn ang="0">
                    <a:pos x="csX284" y="csY284"/>
                  </a:cxn>
                  <a:cxn ang="0">
                    <a:pos x="csX285" y="csY285"/>
                  </a:cxn>
                  <a:cxn ang="0">
                    <a:pos x="csX286" y="csY286"/>
                  </a:cxn>
                  <a:cxn ang="0">
                    <a:pos x="csX287" y="csY287"/>
                  </a:cxn>
                  <a:cxn ang="0">
                    <a:pos x="csX288" y="csY288"/>
                  </a:cxn>
                  <a:cxn ang="0">
                    <a:pos x="csX289" y="csY289"/>
                  </a:cxn>
                  <a:cxn ang="0">
                    <a:pos x="csX290" y="csY290"/>
                  </a:cxn>
                  <a:cxn ang="0">
                    <a:pos x="csX291" y="csY291"/>
                  </a:cxn>
                  <a:cxn ang="0">
                    <a:pos x="csX292" y="csY292"/>
                  </a:cxn>
                  <a:cxn ang="0">
                    <a:pos x="csX293" y="csY293"/>
                  </a:cxn>
                  <a:cxn ang="0">
                    <a:pos x="csX294" y="csY294"/>
                  </a:cxn>
                  <a:cxn ang="0">
                    <a:pos x="csX295" y="csY295"/>
                  </a:cxn>
                  <a:cxn ang="0">
                    <a:pos x="csX296" y="csY296"/>
                  </a:cxn>
                  <a:cxn ang="0">
                    <a:pos x="csX297" y="csY297"/>
                  </a:cxn>
                  <a:cxn ang="0">
                    <a:pos x="csX298" y="csY298"/>
                  </a:cxn>
                  <a:cxn ang="0">
                    <a:pos x="csX299" y="csY299"/>
                  </a:cxn>
                  <a:cxn ang="0">
                    <a:pos x="csX300" y="csY300"/>
                  </a:cxn>
                  <a:cxn ang="0">
                    <a:pos x="csX301" y="csY301"/>
                  </a:cxn>
                  <a:cxn ang="0">
                    <a:pos x="csX302" y="csY302"/>
                  </a:cxn>
                  <a:cxn ang="0">
                    <a:pos x="csX303" y="csY303"/>
                  </a:cxn>
                  <a:cxn ang="0">
                    <a:pos x="csX304" y="csY304"/>
                  </a:cxn>
                  <a:cxn ang="0">
                    <a:pos x="csX305" y="csY305"/>
                  </a:cxn>
                  <a:cxn ang="0">
                    <a:pos x="csX306" y="csY306"/>
                  </a:cxn>
                  <a:cxn ang="0">
                    <a:pos x="csX307" y="csY307"/>
                  </a:cxn>
                  <a:cxn ang="0">
                    <a:pos x="csX308" y="csY308"/>
                  </a:cxn>
                  <a:cxn ang="0">
                    <a:pos x="csX309" y="csY309"/>
                  </a:cxn>
                  <a:cxn ang="0">
                    <a:pos x="csX310" y="csY310"/>
                  </a:cxn>
                  <a:cxn ang="0">
                    <a:pos x="csX311" y="csY311"/>
                  </a:cxn>
                  <a:cxn ang="0">
                    <a:pos x="csX312" y="csY312"/>
                  </a:cxn>
                  <a:cxn ang="0">
                    <a:pos x="csX313" y="csY313"/>
                  </a:cxn>
                  <a:cxn ang="0">
                    <a:pos x="csX314" y="csY314"/>
                  </a:cxn>
                  <a:cxn ang="0">
                    <a:pos x="csX315" y="csY315"/>
                  </a:cxn>
                  <a:cxn ang="0">
                    <a:pos x="csX316" y="csY316"/>
                  </a:cxn>
                  <a:cxn ang="0">
                    <a:pos x="csX317" y="csY317"/>
                  </a:cxn>
                  <a:cxn ang="0">
                    <a:pos x="csX318" y="csY318"/>
                  </a:cxn>
                  <a:cxn ang="0">
                    <a:pos x="csX319" y="csY319"/>
                  </a:cxn>
                  <a:cxn ang="0">
                    <a:pos x="csX320" y="csY320"/>
                  </a:cxn>
                  <a:cxn ang="0">
                    <a:pos x="csX321" y="csY321"/>
                  </a:cxn>
                  <a:cxn ang="0">
                    <a:pos x="csX322" y="csY322"/>
                  </a:cxn>
                  <a:cxn ang="0">
                    <a:pos x="csX323" y="csY323"/>
                  </a:cxn>
                  <a:cxn ang="0">
                    <a:pos x="csX324" y="csY324"/>
                  </a:cxn>
                  <a:cxn ang="0">
                    <a:pos x="csX325" y="csY325"/>
                  </a:cxn>
                  <a:cxn ang="0">
                    <a:pos x="csX326" y="csY326"/>
                  </a:cxn>
                  <a:cxn ang="0">
                    <a:pos x="csX327" y="csY327"/>
                  </a:cxn>
                  <a:cxn ang="0">
                    <a:pos x="csX328" y="csY328"/>
                  </a:cxn>
                  <a:cxn ang="0">
                    <a:pos x="csX329" y="csY329"/>
                  </a:cxn>
                  <a:cxn ang="0">
                    <a:pos x="csX330" y="csY330"/>
                  </a:cxn>
                  <a:cxn ang="0">
                    <a:pos x="csX331" y="csY331"/>
                  </a:cxn>
                  <a:cxn ang="0">
                    <a:pos x="csX332" y="csY332"/>
                  </a:cxn>
                  <a:cxn ang="0">
                    <a:pos x="csX333" y="csY333"/>
                  </a:cxn>
                  <a:cxn ang="0">
                    <a:pos x="csX334" y="csY334"/>
                  </a:cxn>
                  <a:cxn ang="0">
                    <a:pos x="csX335" y="csY335"/>
                  </a:cxn>
                  <a:cxn ang="0">
                    <a:pos x="csX336" y="csY336"/>
                  </a:cxn>
                  <a:cxn ang="0">
                    <a:pos x="csX337" y="csY337"/>
                  </a:cxn>
                  <a:cxn ang="0">
                    <a:pos x="csX338" y="csY338"/>
                  </a:cxn>
                  <a:cxn ang="0">
                    <a:pos x="csX339" y="csY339"/>
                  </a:cxn>
                  <a:cxn ang="0">
                    <a:pos x="csX340" y="csY340"/>
                  </a:cxn>
                  <a:cxn ang="0">
                    <a:pos x="csX341" y="csY341"/>
                  </a:cxn>
                  <a:cxn ang="0">
                    <a:pos x="csX342" y="csY342"/>
                  </a:cxn>
                  <a:cxn ang="0">
                    <a:pos x="csX343" y="csY343"/>
                  </a:cxn>
                  <a:cxn ang="0">
                    <a:pos x="csX344" y="csY344"/>
                  </a:cxn>
                  <a:cxn ang="0">
                    <a:pos x="csX345" y="csY345"/>
                  </a:cxn>
                  <a:cxn ang="0">
                    <a:pos x="csX346" y="csY346"/>
                  </a:cxn>
                  <a:cxn ang="0">
                    <a:pos x="csX347" y="csY347"/>
                  </a:cxn>
                  <a:cxn ang="0">
                    <a:pos x="csX348" y="csY348"/>
                  </a:cxn>
                  <a:cxn ang="0">
                    <a:pos x="csX349" y="csY349"/>
                  </a:cxn>
                  <a:cxn ang="0">
                    <a:pos x="csX350" y="csY350"/>
                  </a:cxn>
                  <a:cxn ang="0">
                    <a:pos x="csX351" y="csY351"/>
                  </a:cxn>
                  <a:cxn ang="0">
                    <a:pos x="csX352" y="csY352"/>
                  </a:cxn>
                  <a:cxn ang="0">
                    <a:pos x="csX353" y="csY353"/>
                  </a:cxn>
                  <a:cxn ang="0">
                    <a:pos x="csX354" y="csY354"/>
                  </a:cxn>
                  <a:cxn ang="0">
                    <a:pos x="csX355" y="csY355"/>
                  </a:cxn>
                  <a:cxn ang="0">
                    <a:pos x="csX356" y="csY356"/>
                  </a:cxn>
                  <a:cxn ang="0">
                    <a:pos x="csX357" y="csY357"/>
                  </a:cxn>
                  <a:cxn ang="0">
                    <a:pos x="csX358" y="csY358"/>
                  </a:cxn>
                  <a:cxn ang="0">
                    <a:pos x="csX359" y="csY359"/>
                  </a:cxn>
                  <a:cxn ang="0">
                    <a:pos x="csX360" y="csY360"/>
                  </a:cxn>
                  <a:cxn ang="0">
                    <a:pos x="csX361" y="csY361"/>
                  </a:cxn>
                  <a:cxn ang="0">
                    <a:pos x="csX362" y="csY362"/>
                  </a:cxn>
                  <a:cxn ang="0">
                    <a:pos x="csX363" y="csY363"/>
                  </a:cxn>
                  <a:cxn ang="0">
                    <a:pos x="csX364" y="csY364"/>
                  </a:cxn>
                  <a:cxn ang="0">
                    <a:pos x="csX365" y="csY365"/>
                  </a:cxn>
                  <a:cxn ang="0">
                    <a:pos x="csX366" y="csY366"/>
                  </a:cxn>
                  <a:cxn ang="0">
                    <a:pos x="csX367" y="csY367"/>
                  </a:cxn>
                  <a:cxn ang="0">
                    <a:pos x="csX368" y="csY368"/>
                  </a:cxn>
                  <a:cxn ang="0">
                    <a:pos x="csX369" y="csY369"/>
                  </a:cxn>
                  <a:cxn ang="0">
                    <a:pos x="csX370" y="csY370"/>
                  </a:cxn>
                  <a:cxn ang="0">
                    <a:pos x="csX371" y="csY371"/>
                  </a:cxn>
                  <a:cxn ang="0">
                    <a:pos x="csX372" y="csY372"/>
                  </a:cxn>
                  <a:cxn ang="0">
                    <a:pos x="csX373" y="csY373"/>
                  </a:cxn>
                  <a:cxn ang="0">
                    <a:pos x="csX374" y="csY374"/>
                  </a:cxn>
                  <a:cxn ang="0">
                    <a:pos x="csX375" y="csY375"/>
                  </a:cxn>
                  <a:cxn ang="0">
                    <a:pos x="csX376" y="csY376"/>
                  </a:cxn>
                  <a:cxn ang="0">
                    <a:pos x="csX377" y="csY377"/>
                  </a:cxn>
                  <a:cxn ang="0">
                    <a:pos x="csX378" y="csY378"/>
                  </a:cxn>
                  <a:cxn ang="0">
                    <a:pos x="csX379" y="csY379"/>
                  </a:cxn>
                  <a:cxn ang="0">
                    <a:pos x="csX380" y="csY380"/>
                  </a:cxn>
                  <a:cxn ang="0">
                    <a:pos x="csX381" y="csY381"/>
                  </a:cxn>
                  <a:cxn ang="0">
                    <a:pos x="csX382" y="csY382"/>
                  </a:cxn>
                  <a:cxn ang="0">
                    <a:pos x="csX383" y="csY383"/>
                  </a:cxn>
                  <a:cxn ang="0">
                    <a:pos x="csX384" y="csY384"/>
                  </a:cxn>
                  <a:cxn ang="0">
                    <a:pos x="csX385" y="csY385"/>
                  </a:cxn>
                  <a:cxn ang="0">
                    <a:pos x="csX386" y="csY386"/>
                  </a:cxn>
                  <a:cxn ang="0">
                    <a:pos x="csX387" y="csY387"/>
                  </a:cxn>
                  <a:cxn ang="0">
                    <a:pos x="csX388" y="csY388"/>
                  </a:cxn>
                  <a:cxn ang="0">
                    <a:pos x="csX389" y="csY389"/>
                  </a:cxn>
                  <a:cxn ang="0">
                    <a:pos x="csX390" y="csY390"/>
                  </a:cxn>
                  <a:cxn ang="0">
                    <a:pos x="csX391" y="csY391"/>
                  </a:cxn>
                  <a:cxn ang="0">
                    <a:pos x="csX392" y="csY392"/>
                  </a:cxn>
                  <a:cxn ang="0">
                    <a:pos x="csX393" y="csY393"/>
                  </a:cxn>
                  <a:cxn ang="0">
                    <a:pos x="csX394" y="csY394"/>
                  </a:cxn>
                  <a:cxn ang="0">
                    <a:pos x="csX395" y="csY395"/>
                  </a:cxn>
                  <a:cxn ang="0">
                    <a:pos x="csX396" y="csY396"/>
                  </a:cxn>
                  <a:cxn ang="0">
                    <a:pos x="csX397" y="csY397"/>
                  </a:cxn>
                  <a:cxn ang="0">
                    <a:pos x="csX398" y="csY398"/>
                  </a:cxn>
                  <a:cxn ang="0">
                    <a:pos x="csX399" y="csY399"/>
                  </a:cxn>
                  <a:cxn ang="0">
                    <a:pos x="csX400" y="csY400"/>
                  </a:cxn>
                  <a:cxn ang="0">
                    <a:pos x="csX401" y="csY401"/>
                  </a:cxn>
                  <a:cxn ang="0">
                    <a:pos x="csX402" y="csY402"/>
                  </a:cxn>
                  <a:cxn ang="0">
                    <a:pos x="csX403" y="csY403"/>
                  </a:cxn>
                  <a:cxn ang="0">
                    <a:pos x="csX404" y="csY404"/>
                  </a:cxn>
                  <a:cxn ang="0">
                    <a:pos x="csX405" y="csY405"/>
                  </a:cxn>
                  <a:cxn ang="0">
                    <a:pos x="csX406" y="csY406"/>
                  </a:cxn>
                  <a:cxn ang="0">
                    <a:pos x="csX407" y="csY407"/>
                  </a:cxn>
                  <a:cxn ang="0">
                    <a:pos x="csX408" y="csY408"/>
                  </a:cxn>
                  <a:cxn ang="0">
                    <a:pos x="csX409" y="csY409"/>
                  </a:cxn>
                  <a:cxn ang="0">
                    <a:pos x="csX410" y="csY410"/>
                  </a:cxn>
                  <a:cxn ang="0">
                    <a:pos x="csX411" y="csY411"/>
                  </a:cxn>
                  <a:cxn ang="0">
                    <a:pos x="csX412" y="csY412"/>
                  </a:cxn>
                  <a:cxn ang="0">
                    <a:pos x="csX413" y="csY413"/>
                  </a:cxn>
                  <a:cxn ang="0">
                    <a:pos x="csX414" y="csY414"/>
                  </a:cxn>
                  <a:cxn ang="0">
                    <a:pos x="csX415" y="csY415"/>
                  </a:cxn>
                  <a:cxn ang="0">
                    <a:pos x="csX416" y="csY416"/>
                  </a:cxn>
                  <a:cxn ang="0">
                    <a:pos x="csX417" y="csY417"/>
                  </a:cxn>
                  <a:cxn ang="0">
                    <a:pos x="csX418" y="csY418"/>
                  </a:cxn>
                  <a:cxn ang="0">
                    <a:pos x="csX419" y="csY419"/>
                  </a:cxn>
                  <a:cxn ang="0">
                    <a:pos x="csX420" y="csY420"/>
                  </a:cxn>
                  <a:cxn ang="0">
                    <a:pos x="csX421" y="csY421"/>
                  </a:cxn>
                  <a:cxn ang="0">
                    <a:pos x="csX422" y="csY422"/>
                  </a:cxn>
                  <a:cxn ang="0">
                    <a:pos x="csX423" y="csY423"/>
                  </a:cxn>
                  <a:cxn ang="0">
                    <a:pos x="csX424" y="csY424"/>
                  </a:cxn>
                  <a:cxn ang="0">
                    <a:pos x="csX425" y="csY425"/>
                  </a:cxn>
                  <a:cxn ang="0">
                    <a:pos x="csX426" y="csY426"/>
                  </a:cxn>
                  <a:cxn ang="0">
                    <a:pos x="csX427" y="csY427"/>
                  </a:cxn>
                  <a:cxn ang="0">
                    <a:pos x="csX428" y="csY428"/>
                  </a:cxn>
                  <a:cxn ang="0">
                    <a:pos x="csX429" y="csY429"/>
                  </a:cxn>
                  <a:cxn ang="0">
                    <a:pos x="csX430" y="csY430"/>
                  </a:cxn>
                  <a:cxn ang="0">
                    <a:pos x="csX431" y="csY431"/>
                  </a:cxn>
                  <a:cxn ang="0">
                    <a:pos x="csX432" y="csY432"/>
                  </a:cxn>
                  <a:cxn ang="0">
                    <a:pos x="csX433" y="csY433"/>
                  </a:cxn>
                  <a:cxn ang="0">
                    <a:pos x="csX434" y="csY434"/>
                  </a:cxn>
                  <a:cxn ang="0">
                    <a:pos x="csX435" y="csY435"/>
                  </a:cxn>
                  <a:cxn ang="0">
                    <a:pos x="csX436" y="csY436"/>
                  </a:cxn>
                  <a:cxn ang="0">
                    <a:pos x="csX437" y="csY437"/>
                  </a:cxn>
                  <a:cxn ang="0">
                    <a:pos x="csX438" y="csY438"/>
                  </a:cxn>
                  <a:cxn ang="0">
                    <a:pos x="csX439" y="csY439"/>
                  </a:cxn>
                  <a:cxn ang="0">
                    <a:pos x="csX440" y="csY440"/>
                  </a:cxn>
                  <a:cxn ang="0">
                    <a:pos x="csX441" y="csY441"/>
                  </a:cxn>
                  <a:cxn ang="0">
                    <a:pos x="csX442" y="csY442"/>
                  </a:cxn>
                  <a:cxn ang="0">
                    <a:pos x="csX443" y="csY443"/>
                  </a:cxn>
                  <a:cxn ang="0">
                    <a:pos x="csX444" y="csY444"/>
                  </a:cxn>
                  <a:cxn ang="0">
                    <a:pos x="csX445" y="csY445"/>
                  </a:cxn>
                  <a:cxn ang="0">
                    <a:pos x="csX446" y="csY446"/>
                  </a:cxn>
                  <a:cxn ang="0">
                    <a:pos x="csX447" y="csY447"/>
                  </a:cxn>
                  <a:cxn ang="0">
                    <a:pos x="csX448" y="csY448"/>
                  </a:cxn>
                  <a:cxn ang="0">
                    <a:pos x="csX449" y="csY449"/>
                  </a:cxn>
                  <a:cxn ang="0">
                    <a:pos x="csX450" y="csY450"/>
                  </a:cxn>
                  <a:cxn ang="0">
                    <a:pos x="csX451" y="csY451"/>
                  </a:cxn>
                  <a:cxn ang="0">
                    <a:pos x="csX452" y="csY452"/>
                  </a:cxn>
                  <a:cxn ang="0">
                    <a:pos x="csX453" y="csY453"/>
                  </a:cxn>
                  <a:cxn ang="0">
                    <a:pos x="csX454" y="csY454"/>
                  </a:cxn>
                  <a:cxn ang="0">
                    <a:pos x="csX455" y="csY455"/>
                  </a:cxn>
                  <a:cxn ang="0">
                    <a:pos x="csX456" y="csY456"/>
                  </a:cxn>
                  <a:cxn ang="0">
                    <a:pos x="csX457" y="csY457"/>
                  </a:cxn>
                  <a:cxn ang="0">
                    <a:pos x="csX458" y="csY458"/>
                  </a:cxn>
                  <a:cxn ang="0">
                    <a:pos x="csX459" y="csY459"/>
                  </a:cxn>
                  <a:cxn ang="0">
                    <a:pos x="csX460" y="csY460"/>
                  </a:cxn>
                  <a:cxn ang="0">
                    <a:pos x="csX461" y="csY461"/>
                  </a:cxn>
                  <a:cxn ang="0">
                    <a:pos x="csX462" y="csY462"/>
                  </a:cxn>
                  <a:cxn ang="0">
                    <a:pos x="csX463" y="csY463"/>
                  </a:cxn>
                  <a:cxn ang="0">
                    <a:pos x="csX464" y="csY464"/>
                  </a:cxn>
                  <a:cxn ang="0">
                    <a:pos x="csX465" y="csY465"/>
                  </a:cxn>
                  <a:cxn ang="0">
                    <a:pos x="csX466" y="csY466"/>
                  </a:cxn>
                  <a:cxn ang="0">
                    <a:pos x="csX467" y="csY467"/>
                  </a:cxn>
                  <a:cxn ang="0">
                    <a:pos x="csX468" y="csY468"/>
                  </a:cxn>
                  <a:cxn ang="0">
                    <a:pos x="csX469" y="csY469"/>
                  </a:cxn>
                  <a:cxn ang="0">
                    <a:pos x="csX470" y="csY470"/>
                  </a:cxn>
                  <a:cxn ang="0">
                    <a:pos x="csX471" y="csY471"/>
                  </a:cxn>
                  <a:cxn ang="0">
                    <a:pos x="csX472" y="csY472"/>
                  </a:cxn>
                  <a:cxn ang="0">
                    <a:pos x="csX473" y="csY473"/>
                  </a:cxn>
                  <a:cxn ang="0">
                    <a:pos x="csX474" y="csY474"/>
                  </a:cxn>
                  <a:cxn ang="0">
                    <a:pos x="csX475" y="csY475"/>
                  </a:cxn>
                  <a:cxn ang="0">
                    <a:pos x="csX476" y="csY476"/>
                  </a:cxn>
                  <a:cxn ang="0">
                    <a:pos x="csX477" y="csY477"/>
                  </a:cxn>
                  <a:cxn ang="0">
                    <a:pos x="csX478" y="csY478"/>
                  </a:cxn>
                  <a:cxn ang="0">
                    <a:pos x="csX479" y="csY479"/>
                  </a:cxn>
                  <a:cxn ang="0">
                    <a:pos x="csX480" y="csY480"/>
                  </a:cxn>
                  <a:cxn ang="0">
                    <a:pos x="csX481" y="csY481"/>
                  </a:cxn>
                  <a:cxn ang="0">
                    <a:pos x="csX482" y="csY482"/>
                  </a:cxn>
                  <a:cxn ang="0">
                    <a:pos x="csX483" y="csY483"/>
                  </a:cxn>
                  <a:cxn ang="0">
                    <a:pos x="csX484" y="csY484"/>
                  </a:cxn>
                  <a:cxn ang="0">
                    <a:pos x="csX485" y="csY485"/>
                  </a:cxn>
                  <a:cxn ang="0">
                    <a:pos x="csX486" y="csY486"/>
                  </a:cxn>
                  <a:cxn ang="0">
                    <a:pos x="csX487" y="csY487"/>
                  </a:cxn>
                  <a:cxn ang="0">
                    <a:pos x="csX488" y="csY488"/>
                  </a:cxn>
                  <a:cxn ang="0">
                    <a:pos x="csX489" y="csY489"/>
                  </a:cxn>
                  <a:cxn ang="0">
                    <a:pos x="csX490" y="csY490"/>
                  </a:cxn>
                  <a:cxn ang="0">
                    <a:pos x="csX491" y="csY491"/>
                  </a:cxn>
                  <a:cxn ang="0">
                    <a:pos x="csX492" y="csY492"/>
                  </a:cxn>
                  <a:cxn ang="0">
                    <a:pos x="csX493" y="csY493"/>
                  </a:cxn>
                  <a:cxn ang="0">
                    <a:pos x="csX494" y="csY494"/>
                  </a:cxn>
                  <a:cxn ang="0">
                    <a:pos x="csX495" y="csY495"/>
                  </a:cxn>
                  <a:cxn ang="0">
                    <a:pos x="csX496" y="csY496"/>
                  </a:cxn>
                  <a:cxn ang="0">
                    <a:pos x="csX497" y="csY497"/>
                  </a:cxn>
                  <a:cxn ang="0">
                    <a:pos x="csX498" y="csY498"/>
                  </a:cxn>
                  <a:cxn ang="0">
                    <a:pos x="csX499" y="csY499"/>
                  </a:cxn>
                  <a:cxn ang="0">
                    <a:pos x="csX500" y="csY500"/>
                  </a:cxn>
                  <a:cxn ang="0">
                    <a:pos x="csX501" y="csY501"/>
                  </a:cxn>
                  <a:cxn ang="0">
                    <a:pos x="csX502" y="csY502"/>
                  </a:cxn>
                  <a:cxn ang="0">
                    <a:pos x="csX503" y="csY503"/>
                  </a:cxn>
                  <a:cxn ang="0">
                    <a:pos x="csX504" y="csY504"/>
                  </a:cxn>
                  <a:cxn ang="0">
                    <a:pos x="csX505" y="csY505"/>
                  </a:cxn>
                  <a:cxn ang="0">
                    <a:pos x="csX506" y="csY506"/>
                  </a:cxn>
                  <a:cxn ang="0">
                    <a:pos x="csX507" y="csY507"/>
                  </a:cxn>
                  <a:cxn ang="0">
                    <a:pos x="csX508" y="csY508"/>
                  </a:cxn>
                  <a:cxn ang="0">
                    <a:pos x="csX509" y="csY509"/>
                  </a:cxn>
                  <a:cxn ang="0">
                    <a:pos x="csX510" y="csY510"/>
                  </a:cxn>
                  <a:cxn ang="0">
                    <a:pos x="csX511" y="csY511"/>
                  </a:cxn>
                  <a:cxn ang="0">
                    <a:pos x="csX512" y="csY512"/>
                  </a:cxn>
                  <a:cxn ang="0">
                    <a:pos x="csX513" y="csY513"/>
                  </a:cxn>
                  <a:cxn ang="0">
                    <a:pos x="csX514" y="csY514"/>
                  </a:cxn>
                  <a:cxn ang="0">
                    <a:pos x="csX515" y="csY515"/>
                  </a:cxn>
                  <a:cxn ang="0">
                    <a:pos x="csX516" y="csY516"/>
                  </a:cxn>
                  <a:cxn ang="0">
                    <a:pos x="csX517" y="csY517"/>
                  </a:cxn>
                  <a:cxn ang="0">
                    <a:pos x="csX518" y="csY518"/>
                  </a:cxn>
                  <a:cxn ang="0">
                    <a:pos x="csX519" y="csY519"/>
                  </a:cxn>
                  <a:cxn ang="0">
                    <a:pos x="csX520" y="csY520"/>
                  </a:cxn>
                  <a:cxn ang="0">
                    <a:pos x="csX521" y="csY521"/>
                  </a:cxn>
                  <a:cxn ang="0">
                    <a:pos x="csX522" y="csY522"/>
                  </a:cxn>
                  <a:cxn ang="0">
                    <a:pos x="csX523" y="csY523"/>
                  </a:cxn>
                  <a:cxn ang="0">
                    <a:pos x="csX524" y="csY524"/>
                  </a:cxn>
                  <a:cxn ang="0">
                    <a:pos x="csX525" y="csY525"/>
                  </a:cxn>
                  <a:cxn ang="0">
                    <a:pos x="csX526" y="csY526"/>
                  </a:cxn>
                  <a:cxn ang="0">
                    <a:pos x="csX527" y="csY527"/>
                  </a:cxn>
                  <a:cxn ang="0">
                    <a:pos x="csX528" y="csY528"/>
                  </a:cxn>
                  <a:cxn ang="0">
                    <a:pos x="csX529" y="csY529"/>
                  </a:cxn>
                  <a:cxn ang="0">
                    <a:pos x="csX530" y="csY530"/>
                  </a:cxn>
                  <a:cxn ang="0">
                    <a:pos x="csX531" y="csY531"/>
                  </a:cxn>
                  <a:cxn ang="0">
                    <a:pos x="csX532" y="csY532"/>
                  </a:cxn>
                  <a:cxn ang="0">
                    <a:pos x="csX533" y="csY533"/>
                  </a:cxn>
                  <a:cxn ang="0">
                    <a:pos x="csX534" y="csY534"/>
                  </a:cxn>
                  <a:cxn ang="0">
                    <a:pos x="csX535" y="csY535"/>
                  </a:cxn>
                  <a:cxn ang="0">
                    <a:pos x="csX536" y="csY536"/>
                  </a:cxn>
                  <a:cxn ang="0">
                    <a:pos x="csX537" y="csY537"/>
                  </a:cxn>
                  <a:cxn ang="0">
                    <a:pos x="csX538" y="csY538"/>
                  </a:cxn>
                  <a:cxn ang="0">
                    <a:pos x="csX539" y="csY539"/>
                  </a:cxn>
                  <a:cxn ang="0">
                    <a:pos x="csX540" y="csY540"/>
                  </a:cxn>
                  <a:cxn ang="0">
                    <a:pos x="csX541" y="csY541"/>
                  </a:cxn>
                  <a:cxn ang="0">
                    <a:pos x="csX542" y="csY542"/>
                  </a:cxn>
                  <a:cxn ang="0">
                    <a:pos x="csX543" y="csY543"/>
                  </a:cxn>
                  <a:cxn ang="0">
                    <a:pos x="csX544" y="csY544"/>
                  </a:cxn>
                  <a:cxn ang="0">
                    <a:pos x="csX545" y="csY545"/>
                  </a:cxn>
                  <a:cxn ang="0">
                    <a:pos x="csX546" y="csY546"/>
                  </a:cxn>
                  <a:cxn ang="0">
                    <a:pos x="csX547" y="csY547"/>
                  </a:cxn>
                  <a:cxn ang="0">
                    <a:pos x="csX548" y="csY548"/>
                  </a:cxn>
                  <a:cxn ang="0">
                    <a:pos x="csX549" y="csY549"/>
                  </a:cxn>
                  <a:cxn ang="0">
                    <a:pos x="csX550" y="csY550"/>
                  </a:cxn>
                  <a:cxn ang="0">
                    <a:pos x="csX551" y="csY551"/>
                  </a:cxn>
                  <a:cxn ang="0">
                    <a:pos x="csX552" y="csY552"/>
                  </a:cxn>
                  <a:cxn ang="0">
                    <a:pos x="csX553" y="csY553"/>
                  </a:cxn>
                  <a:cxn ang="0">
                    <a:pos x="csX554" y="csY554"/>
                  </a:cxn>
                  <a:cxn ang="0">
                    <a:pos x="csX555" y="csY555"/>
                  </a:cxn>
                  <a:cxn ang="0">
                    <a:pos x="csX556" y="csY556"/>
                  </a:cxn>
                  <a:cxn ang="0">
                    <a:pos x="csX557" y="csY557"/>
                  </a:cxn>
                  <a:cxn ang="0">
                    <a:pos x="csX558" y="csY558"/>
                  </a:cxn>
                  <a:cxn ang="0">
                    <a:pos x="csX559" y="csY559"/>
                  </a:cxn>
                  <a:cxn ang="0">
                    <a:pos x="csX560" y="csY560"/>
                  </a:cxn>
                  <a:cxn ang="0">
                    <a:pos x="csX561" y="csY561"/>
                  </a:cxn>
                  <a:cxn ang="0">
                    <a:pos x="csX562" y="csY562"/>
                  </a:cxn>
                  <a:cxn ang="0">
                    <a:pos x="csX563" y="csY563"/>
                  </a:cxn>
                  <a:cxn ang="0">
                    <a:pos x="csX564" y="csY564"/>
                  </a:cxn>
                  <a:cxn ang="0">
                    <a:pos x="csX565" y="csY565"/>
                  </a:cxn>
                  <a:cxn ang="0">
                    <a:pos x="csX566" y="csY566"/>
                  </a:cxn>
                  <a:cxn ang="0">
                    <a:pos x="csX567" y="csY567"/>
                  </a:cxn>
                  <a:cxn ang="0">
                    <a:pos x="csX568" y="csY568"/>
                  </a:cxn>
                  <a:cxn ang="0">
                    <a:pos x="csX569" y="csY569"/>
                  </a:cxn>
                  <a:cxn ang="0">
                    <a:pos x="csX570" y="csY570"/>
                  </a:cxn>
                  <a:cxn ang="0">
                    <a:pos x="csX571" y="csY571"/>
                  </a:cxn>
                  <a:cxn ang="0">
                    <a:pos x="csX572" y="csY572"/>
                  </a:cxn>
                  <a:cxn ang="0">
                    <a:pos x="csX573" y="csY573"/>
                  </a:cxn>
                  <a:cxn ang="0">
                    <a:pos x="csX574" y="csY574"/>
                  </a:cxn>
                  <a:cxn ang="0">
                    <a:pos x="csX575" y="csY575"/>
                  </a:cxn>
                  <a:cxn ang="0">
                    <a:pos x="csX576" y="csY576"/>
                  </a:cxn>
                  <a:cxn ang="0">
                    <a:pos x="csX577" y="csY577"/>
                  </a:cxn>
                  <a:cxn ang="0">
                    <a:pos x="csX578" y="csY578"/>
                  </a:cxn>
                  <a:cxn ang="0">
                    <a:pos x="csX579" y="csY579"/>
                  </a:cxn>
                  <a:cxn ang="0">
                    <a:pos x="csX580" y="csY580"/>
                  </a:cxn>
                  <a:cxn ang="0">
                    <a:pos x="csX581" y="csY581"/>
                  </a:cxn>
                  <a:cxn ang="0">
                    <a:pos x="csX582" y="csY582"/>
                  </a:cxn>
                  <a:cxn ang="0">
                    <a:pos x="csX583" y="csY583"/>
                  </a:cxn>
                  <a:cxn ang="0">
                    <a:pos x="csX584" y="csY584"/>
                  </a:cxn>
                  <a:cxn ang="0">
                    <a:pos x="csX585" y="csY585"/>
                  </a:cxn>
                  <a:cxn ang="0">
                    <a:pos x="csX586" y="csY586"/>
                  </a:cxn>
                  <a:cxn ang="0">
                    <a:pos x="csX587" y="csY587"/>
                  </a:cxn>
                  <a:cxn ang="0">
                    <a:pos x="csX588" y="csY588"/>
                  </a:cxn>
                  <a:cxn ang="0">
                    <a:pos x="csX589" y="csY589"/>
                  </a:cxn>
                  <a:cxn ang="0">
                    <a:pos x="csX590" y="csY590"/>
                  </a:cxn>
                  <a:cxn ang="0">
                    <a:pos x="csX591" y="csY591"/>
                  </a:cxn>
                  <a:cxn ang="0">
                    <a:pos x="csX592" y="csY592"/>
                  </a:cxn>
                  <a:cxn ang="0">
                    <a:pos x="csX593" y="csY593"/>
                  </a:cxn>
                  <a:cxn ang="0">
                    <a:pos x="csX594" y="csY594"/>
                  </a:cxn>
                  <a:cxn ang="0">
                    <a:pos x="csX595" y="csY595"/>
                  </a:cxn>
                  <a:cxn ang="0">
                    <a:pos x="csX596" y="csY596"/>
                  </a:cxn>
                  <a:cxn ang="0">
                    <a:pos x="csX597" y="csY597"/>
                  </a:cxn>
                  <a:cxn ang="0">
                    <a:pos x="csX598" y="csY598"/>
                  </a:cxn>
                  <a:cxn ang="0">
                    <a:pos x="csX599" y="csY599"/>
                  </a:cxn>
                  <a:cxn ang="0">
                    <a:pos x="csX600" y="csY600"/>
                  </a:cxn>
                  <a:cxn ang="0">
                    <a:pos x="csX601" y="csY601"/>
                  </a:cxn>
                  <a:cxn ang="0">
                    <a:pos x="csX602" y="csY602"/>
                  </a:cxn>
                  <a:cxn ang="0">
                    <a:pos x="csX603" y="csY603"/>
                  </a:cxn>
                  <a:cxn ang="0">
                    <a:pos x="csX604" y="csY604"/>
                  </a:cxn>
                  <a:cxn ang="0">
                    <a:pos x="csX605" y="csY605"/>
                  </a:cxn>
                  <a:cxn ang="0">
                    <a:pos x="csX606" y="csY606"/>
                  </a:cxn>
                  <a:cxn ang="0">
                    <a:pos x="csX607" y="csY607"/>
                  </a:cxn>
                  <a:cxn ang="0">
                    <a:pos x="csX608" y="csY608"/>
                  </a:cxn>
                  <a:cxn ang="0">
                    <a:pos x="csX609" y="csY609"/>
                  </a:cxn>
                  <a:cxn ang="0">
                    <a:pos x="csX610" y="csY610"/>
                  </a:cxn>
                  <a:cxn ang="0">
                    <a:pos x="csX611" y="csY611"/>
                  </a:cxn>
                  <a:cxn ang="0">
                    <a:pos x="csX612" y="csY612"/>
                  </a:cxn>
                  <a:cxn ang="0">
                    <a:pos x="csX613" y="csY613"/>
                  </a:cxn>
                  <a:cxn ang="0">
                    <a:pos x="csX614" y="csY614"/>
                  </a:cxn>
                  <a:cxn ang="0">
                    <a:pos x="csX615" y="csY615"/>
                  </a:cxn>
                  <a:cxn ang="0">
                    <a:pos x="csX616" y="csY616"/>
                  </a:cxn>
                  <a:cxn ang="0">
                    <a:pos x="csX617" y="csY617"/>
                  </a:cxn>
                  <a:cxn ang="0">
                    <a:pos x="csX618" y="csY618"/>
                  </a:cxn>
                  <a:cxn ang="0">
                    <a:pos x="csX619" y="csY619"/>
                  </a:cxn>
                  <a:cxn ang="0">
                    <a:pos x="csX620" y="csY620"/>
                  </a:cxn>
                  <a:cxn ang="0">
                    <a:pos x="csX621" y="csY621"/>
                  </a:cxn>
                  <a:cxn ang="0">
                    <a:pos x="csX622" y="csY622"/>
                  </a:cxn>
                  <a:cxn ang="0">
                    <a:pos x="csX623" y="csY623"/>
                  </a:cxn>
                  <a:cxn ang="0">
                    <a:pos x="csX624" y="csY624"/>
                  </a:cxn>
                  <a:cxn ang="0">
                    <a:pos x="csX625" y="csY625"/>
                  </a:cxn>
                  <a:cxn ang="0">
                    <a:pos x="csX626" y="csY626"/>
                  </a:cxn>
                  <a:cxn ang="0">
                    <a:pos x="csX627" y="csY627"/>
                  </a:cxn>
                  <a:cxn ang="0">
                    <a:pos x="csX628" y="csY628"/>
                  </a:cxn>
                  <a:cxn ang="0">
                    <a:pos x="csX629" y="csY629"/>
                  </a:cxn>
                  <a:cxn ang="0">
                    <a:pos x="csX630" y="csY630"/>
                  </a:cxn>
                  <a:cxn ang="0">
                    <a:pos x="csX631" y="csY631"/>
                  </a:cxn>
                  <a:cxn ang="0">
                    <a:pos x="csX632" y="csY632"/>
                  </a:cxn>
                  <a:cxn ang="0">
                    <a:pos x="csX633" y="csY633"/>
                  </a:cxn>
                  <a:cxn ang="0">
                    <a:pos x="csX634" y="csY634"/>
                  </a:cxn>
                  <a:cxn ang="0">
                    <a:pos x="csX635" y="csY635"/>
                  </a:cxn>
                  <a:cxn ang="0">
                    <a:pos x="csX636" y="csY636"/>
                  </a:cxn>
                  <a:cxn ang="0">
                    <a:pos x="csX637" y="csY637"/>
                  </a:cxn>
                  <a:cxn ang="0">
                    <a:pos x="csX638" y="csY638"/>
                  </a:cxn>
                  <a:cxn ang="0">
                    <a:pos x="csX639" y="csY639"/>
                  </a:cxn>
                  <a:cxn ang="0">
                    <a:pos x="csX640" y="csY640"/>
                  </a:cxn>
                  <a:cxn ang="0">
                    <a:pos x="csX641" y="csY641"/>
                  </a:cxn>
                  <a:cxn ang="0">
                    <a:pos x="csX642" y="csY642"/>
                  </a:cxn>
                  <a:cxn ang="0">
                    <a:pos x="csX643" y="csY643"/>
                  </a:cxn>
                  <a:cxn ang="0">
                    <a:pos x="csX644" y="csY644"/>
                  </a:cxn>
                  <a:cxn ang="0">
                    <a:pos x="csX645" y="csY645"/>
                  </a:cxn>
                  <a:cxn ang="0">
                    <a:pos x="csX646" y="csY646"/>
                  </a:cxn>
                  <a:cxn ang="0">
                    <a:pos x="csX647" y="csY647"/>
                  </a:cxn>
                  <a:cxn ang="0">
                    <a:pos x="csX648" y="csY648"/>
                  </a:cxn>
                  <a:cxn ang="0">
                    <a:pos x="csX649" y="csY649"/>
                  </a:cxn>
                  <a:cxn ang="0">
                    <a:pos x="csX650" y="csY650"/>
                  </a:cxn>
                  <a:cxn ang="0">
                    <a:pos x="csX651" y="csY651"/>
                  </a:cxn>
                  <a:cxn ang="0">
                    <a:pos x="csX652" y="csY652"/>
                  </a:cxn>
                  <a:cxn ang="0">
                    <a:pos x="csX653" y="csY653"/>
                  </a:cxn>
                  <a:cxn ang="0">
                    <a:pos x="csX654" y="csY654"/>
                  </a:cxn>
                  <a:cxn ang="0">
                    <a:pos x="csX655" y="csY655"/>
                  </a:cxn>
                  <a:cxn ang="0">
                    <a:pos x="csX656" y="csY656"/>
                  </a:cxn>
                  <a:cxn ang="0">
                    <a:pos x="csX657" y="csY657"/>
                  </a:cxn>
                  <a:cxn ang="0">
                    <a:pos x="csX658" y="csY658"/>
                  </a:cxn>
                  <a:cxn ang="0">
                    <a:pos x="csX659" y="csY659"/>
                  </a:cxn>
                  <a:cxn ang="0">
                    <a:pos x="csX660" y="csY660"/>
                  </a:cxn>
                  <a:cxn ang="0">
                    <a:pos x="csX661" y="csY661"/>
                  </a:cxn>
                  <a:cxn ang="0">
                    <a:pos x="csX662" y="csY662"/>
                  </a:cxn>
                  <a:cxn ang="0">
                    <a:pos x="csX663" y="csY663"/>
                  </a:cxn>
                  <a:cxn ang="0">
                    <a:pos x="csX664" y="csY664"/>
                  </a:cxn>
                  <a:cxn ang="0">
                    <a:pos x="csX665" y="csY665"/>
                  </a:cxn>
                  <a:cxn ang="0">
                    <a:pos x="csX666" y="csY666"/>
                  </a:cxn>
                  <a:cxn ang="0">
                    <a:pos x="csX667" y="csY667"/>
                  </a:cxn>
                  <a:cxn ang="0">
                    <a:pos x="csX668" y="csY668"/>
                  </a:cxn>
                  <a:cxn ang="0">
                    <a:pos x="csX669" y="csY669"/>
                  </a:cxn>
                  <a:cxn ang="0">
                    <a:pos x="csX670" y="csY670"/>
                  </a:cxn>
                  <a:cxn ang="0">
                    <a:pos x="csX671" y="csY671"/>
                  </a:cxn>
                  <a:cxn ang="0">
                    <a:pos x="csX672" y="csY672"/>
                  </a:cxn>
                  <a:cxn ang="0">
                    <a:pos x="csX673" y="csY673"/>
                  </a:cxn>
                  <a:cxn ang="0">
                    <a:pos x="csX674" y="csY674"/>
                  </a:cxn>
                  <a:cxn ang="0">
                    <a:pos x="csX675" y="csY675"/>
                  </a:cxn>
                  <a:cxn ang="0">
                    <a:pos x="csX676" y="csY676"/>
                  </a:cxn>
                  <a:cxn ang="0">
                    <a:pos x="csX677" y="csY677"/>
                  </a:cxn>
                  <a:cxn ang="0">
                    <a:pos x="csX678" y="csY678"/>
                  </a:cxn>
                  <a:cxn ang="0">
                    <a:pos x="csX679" y="csY679"/>
                  </a:cxn>
                  <a:cxn ang="0">
                    <a:pos x="csX680" y="csY680"/>
                  </a:cxn>
                  <a:cxn ang="0">
                    <a:pos x="csX681" y="csY681"/>
                  </a:cxn>
                  <a:cxn ang="0">
                    <a:pos x="csX682" y="csY682"/>
                  </a:cxn>
                  <a:cxn ang="0">
                    <a:pos x="csX683" y="csY683"/>
                  </a:cxn>
                  <a:cxn ang="0">
                    <a:pos x="csX684" y="csY684"/>
                  </a:cxn>
                  <a:cxn ang="0">
                    <a:pos x="csX685" y="csY685"/>
                  </a:cxn>
                  <a:cxn ang="0">
                    <a:pos x="csX686" y="csY686"/>
                  </a:cxn>
                  <a:cxn ang="0">
                    <a:pos x="csX687" y="csY687"/>
                  </a:cxn>
                  <a:cxn ang="0">
                    <a:pos x="csX688" y="csY688"/>
                  </a:cxn>
                  <a:cxn ang="0">
                    <a:pos x="csX689" y="csY689"/>
                  </a:cxn>
                  <a:cxn ang="0">
                    <a:pos x="csX690" y="csY690"/>
                  </a:cxn>
                  <a:cxn ang="0">
                    <a:pos x="csX691" y="csY691"/>
                  </a:cxn>
                  <a:cxn ang="0">
                    <a:pos x="csX692" y="csY692"/>
                  </a:cxn>
                  <a:cxn ang="0">
                    <a:pos x="csX693" y="csY693"/>
                  </a:cxn>
                  <a:cxn ang="0">
                    <a:pos x="csX694" y="csY694"/>
                  </a:cxn>
                  <a:cxn ang="0">
                    <a:pos x="csX695" y="csY695"/>
                  </a:cxn>
                  <a:cxn ang="0">
                    <a:pos x="csX696" y="csY696"/>
                  </a:cxn>
                  <a:cxn ang="0">
                    <a:pos x="csX697" y="csY697"/>
                  </a:cxn>
                  <a:cxn ang="0">
                    <a:pos x="csX698" y="csY698"/>
                  </a:cxn>
                  <a:cxn ang="0">
                    <a:pos x="csX699" y="csY699"/>
                  </a:cxn>
                  <a:cxn ang="0">
                    <a:pos x="csX700" y="csY700"/>
                  </a:cxn>
                  <a:cxn ang="0">
                    <a:pos x="csX701" y="csY701"/>
                  </a:cxn>
                  <a:cxn ang="0">
                    <a:pos x="csX702" y="csY702"/>
                  </a:cxn>
                  <a:cxn ang="0">
                    <a:pos x="csX703" y="csY703"/>
                  </a:cxn>
                  <a:cxn ang="0">
                    <a:pos x="csX704" y="csY704"/>
                  </a:cxn>
                  <a:cxn ang="0">
                    <a:pos x="csX705" y="csY705"/>
                  </a:cxn>
                  <a:cxn ang="0">
                    <a:pos x="csX706" y="csY706"/>
                  </a:cxn>
                  <a:cxn ang="0">
                    <a:pos x="csX707" y="csY707"/>
                  </a:cxn>
                  <a:cxn ang="0">
                    <a:pos x="csX708" y="csY708"/>
                  </a:cxn>
                  <a:cxn ang="0">
                    <a:pos x="csX709" y="csY709"/>
                  </a:cxn>
                  <a:cxn ang="0">
                    <a:pos x="csX710" y="csY710"/>
                  </a:cxn>
                  <a:cxn ang="0">
                    <a:pos x="csX711" y="csY711"/>
                  </a:cxn>
                  <a:cxn ang="0">
                    <a:pos x="csX712" y="csY712"/>
                  </a:cxn>
                  <a:cxn ang="0">
                    <a:pos x="csX713" y="csY713"/>
                  </a:cxn>
                  <a:cxn ang="0">
                    <a:pos x="csX714" y="csY714"/>
                  </a:cxn>
                  <a:cxn ang="0">
                    <a:pos x="csX715" y="csY715"/>
                  </a:cxn>
                  <a:cxn ang="0">
                    <a:pos x="csX716" y="csY716"/>
                  </a:cxn>
                  <a:cxn ang="0">
                    <a:pos x="csX717" y="csY717"/>
                  </a:cxn>
                  <a:cxn ang="0">
                    <a:pos x="csX718" y="csY718"/>
                  </a:cxn>
                  <a:cxn ang="0">
                    <a:pos x="csX719" y="csY719"/>
                  </a:cxn>
                  <a:cxn ang="0">
                    <a:pos x="csX720" y="csY720"/>
                  </a:cxn>
                  <a:cxn ang="0">
                    <a:pos x="csX721" y="csY721"/>
                  </a:cxn>
                  <a:cxn ang="0">
                    <a:pos x="csX722" y="csY722"/>
                  </a:cxn>
                  <a:cxn ang="0">
                    <a:pos x="csX723" y="csY723"/>
                  </a:cxn>
                  <a:cxn ang="0">
                    <a:pos x="csX724" y="csY724"/>
                  </a:cxn>
                  <a:cxn ang="0">
                    <a:pos x="csX725" y="csY725"/>
                  </a:cxn>
                  <a:cxn ang="0">
                    <a:pos x="csX726" y="csY726"/>
                  </a:cxn>
                  <a:cxn ang="0">
                    <a:pos x="csX727" y="csY727"/>
                  </a:cxn>
                  <a:cxn ang="0">
                    <a:pos x="csX728" y="csY728"/>
                  </a:cxn>
                  <a:cxn ang="0">
                    <a:pos x="csX729" y="csY729"/>
                  </a:cxn>
                  <a:cxn ang="0">
                    <a:pos x="csX730" y="csY730"/>
                  </a:cxn>
                  <a:cxn ang="0">
                    <a:pos x="csX731" y="csY731"/>
                  </a:cxn>
                  <a:cxn ang="0">
                    <a:pos x="csX732" y="csY732"/>
                  </a:cxn>
                  <a:cxn ang="0">
                    <a:pos x="csX733" y="csY733"/>
                  </a:cxn>
                  <a:cxn ang="0">
                    <a:pos x="csX734" y="csY734"/>
                  </a:cxn>
                  <a:cxn ang="0">
                    <a:pos x="csX735" y="csY735"/>
                  </a:cxn>
                  <a:cxn ang="0">
                    <a:pos x="csX736" y="csY736"/>
                  </a:cxn>
                  <a:cxn ang="0">
                    <a:pos x="csX737" y="csY737"/>
                  </a:cxn>
                  <a:cxn ang="0">
                    <a:pos x="csX738" y="csY738"/>
                  </a:cxn>
                  <a:cxn ang="0">
                    <a:pos x="csX739" y="csY739"/>
                  </a:cxn>
                  <a:cxn ang="0">
                    <a:pos x="csX740" y="csY740"/>
                  </a:cxn>
                  <a:cxn ang="0">
                    <a:pos x="csX741" y="csY741"/>
                  </a:cxn>
                  <a:cxn ang="0">
                    <a:pos x="csX742" y="csY742"/>
                  </a:cxn>
                  <a:cxn ang="0">
                    <a:pos x="csX743" y="csY743"/>
                  </a:cxn>
                  <a:cxn ang="0">
                    <a:pos x="csX744" y="csY744"/>
                  </a:cxn>
                  <a:cxn ang="0">
                    <a:pos x="csX745" y="csY745"/>
                  </a:cxn>
                  <a:cxn ang="0">
                    <a:pos x="csX746" y="csY746"/>
                  </a:cxn>
                  <a:cxn ang="0">
                    <a:pos x="csX747" y="csY747"/>
                  </a:cxn>
                  <a:cxn ang="0">
                    <a:pos x="csX748" y="csY748"/>
                  </a:cxn>
                  <a:cxn ang="0">
                    <a:pos x="csX749" y="csY749"/>
                  </a:cxn>
                  <a:cxn ang="0">
                    <a:pos x="csX750" y="csY750"/>
                  </a:cxn>
                  <a:cxn ang="0">
                    <a:pos x="csX751" y="csY751"/>
                  </a:cxn>
                  <a:cxn ang="0">
                    <a:pos x="csX752" y="csY752"/>
                  </a:cxn>
                  <a:cxn ang="0">
                    <a:pos x="csX753" y="csY753"/>
                  </a:cxn>
                  <a:cxn ang="0">
                    <a:pos x="csX754" y="csY754"/>
                  </a:cxn>
                  <a:cxn ang="0">
                    <a:pos x="csX755" y="csY755"/>
                  </a:cxn>
                  <a:cxn ang="0">
                    <a:pos x="csX756" y="csY756"/>
                  </a:cxn>
                  <a:cxn ang="0">
                    <a:pos x="csX757" y="csY757"/>
                  </a:cxn>
                  <a:cxn ang="0">
                    <a:pos x="csX758" y="csY758"/>
                  </a:cxn>
                  <a:cxn ang="0">
                    <a:pos x="csX759" y="csY759"/>
                  </a:cxn>
                  <a:cxn ang="0">
                    <a:pos x="csX760" y="csY760"/>
                  </a:cxn>
                  <a:cxn ang="0">
                    <a:pos x="csX761" y="csY761"/>
                  </a:cxn>
                  <a:cxn ang="0">
                    <a:pos x="csX762" y="csY762"/>
                  </a:cxn>
                  <a:cxn ang="0">
                    <a:pos x="csX763" y="csY763"/>
                  </a:cxn>
                  <a:cxn ang="0">
                    <a:pos x="csX764" y="csY764"/>
                  </a:cxn>
                  <a:cxn ang="0">
                    <a:pos x="csX765" y="csY765"/>
                  </a:cxn>
                  <a:cxn ang="0">
                    <a:pos x="csX766" y="csY766"/>
                  </a:cxn>
                  <a:cxn ang="0">
                    <a:pos x="csX767" y="csY767"/>
                  </a:cxn>
                  <a:cxn ang="0">
                    <a:pos x="csX768" y="csY768"/>
                  </a:cxn>
                  <a:cxn ang="0">
                    <a:pos x="csX769" y="csY769"/>
                  </a:cxn>
                  <a:cxn ang="0">
                    <a:pos x="csX770" y="csY770"/>
                  </a:cxn>
                  <a:cxn ang="0">
                    <a:pos x="csX771" y="csY771"/>
                  </a:cxn>
                  <a:cxn ang="0">
                    <a:pos x="csX772" y="csY772"/>
                  </a:cxn>
                  <a:cxn ang="0">
                    <a:pos x="csX773" y="csY773"/>
                  </a:cxn>
                  <a:cxn ang="0">
                    <a:pos x="csX774" y="csY774"/>
                  </a:cxn>
                  <a:cxn ang="0">
                    <a:pos x="csX775" y="csY775"/>
                  </a:cxn>
                  <a:cxn ang="0">
                    <a:pos x="csX776" y="csY776"/>
                  </a:cxn>
                  <a:cxn ang="0">
                    <a:pos x="csX777" y="csY777"/>
                  </a:cxn>
                  <a:cxn ang="0">
                    <a:pos x="csX778" y="csY778"/>
                  </a:cxn>
                  <a:cxn ang="0">
                    <a:pos x="csX779" y="csY779"/>
                  </a:cxn>
                  <a:cxn ang="0">
                    <a:pos x="csX780" y="csY780"/>
                  </a:cxn>
                  <a:cxn ang="0">
                    <a:pos x="csX781" y="csY781"/>
                  </a:cxn>
                  <a:cxn ang="0">
                    <a:pos x="csX782" y="csY782"/>
                  </a:cxn>
                  <a:cxn ang="0">
                    <a:pos x="csX783" y="csY783"/>
                  </a:cxn>
                  <a:cxn ang="0">
                    <a:pos x="csX784" y="csY784"/>
                  </a:cxn>
                  <a:cxn ang="0">
                    <a:pos x="csX785" y="csY785"/>
                  </a:cxn>
                  <a:cxn ang="0">
                    <a:pos x="csX786" y="csY786"/>
                  </a:cxn>
                  <a:cxn ang="0">
                    <a:pos x="csX787" y="csY787"/>
                  </a:cxn>
                  <a:cxn ang="0">
                    <a:pos x="csX788" y="csY788"/>
                  </a:cxn>
                  <a:cxn ang="0">
                    <a:pos x="csX789" y="csY789"/>
                  </a:cxn>
                  <a:cxn ang="0">
                    <a:pos x="csX790" y="csY790"/>
                  </a:cxn>
                  <a:cxn ang="0">
                    <a:pos x="csX791" y="csY791"/>
                  </a:cxn>
                  <a:cxn ang="0">
                    <a:pos x="csX792" y="csY792"/>
                  </a:cxn>
                  <a:cxn ang="0">
                    <a:pos x="csX793" y="csY793"/>
                  </a:cxn>
                  <a:cxn ang="0">
                    <a:pos x="csX794" y="csY794"/>
                  </a:cxn>
                  <a:cxn ang="0">
                    <a:pos x="csX795" y="csY795"/>
                  </a:cxn>
                  <a:cxn ang="0">
                    <a:pos x="csX796" y="csY796"/>
                  </a:cxn>
                  <a:cxn ang="0">
                    <a:pos x="csX797" y="csY797"/>
                  </a:cxn>
                  <a:cxn ang="0">
                    <a:pos x="csX798" y="csY798"/>
                  </a:cxn>
                  <a:cxn ang="0">
                    <a:pos x="csX799" y="csY799"/>
                  </a:cxn>
                  <a:cxn ang="0">
                    <a:pos x="csX800" y="csY800"/>
                  </a:cxn>
                  <a:cxn ang="0">
                    <a:pos x="csX801" y="csY801"/>
                  </a:cxn>
                  <a:cxn ang="0">
                    <a:pos x="csX802" y="csY802"/>
                  </a:cxn>
                  <a:cxn ang="0">
                    <a:pos x="csX803" y="csY803"/>
                  </a:cxn>
                  <a:cxn ang="0">
                    <a:pos x="csX804" y="csY804"/>
                  </a:cxn>
                  <a:cxn ang="0">
                    <a:pos x="csX805" y="csY805"/>
                  </a:cxn>
                  <a:cxn ang="0">
                    <a:pos x="csX806" y="csY806"/>
                  </a:cxn>
                  <a:cxn ang="0">
                    <a:pos x="csX807" y="csY807"/>
                  </a:cxn>
                  <a:cxn ang="0">
                    <a:pos x="csX808" y="csY808"/>
                  </a:cxn>
                  <a:cxn ang="0">
                    <a:pos x="csX809" y="csY809"/>
                  </a:cxn>
                  <a:cxn ang="0">
                    <a:pos x="csX810" y="csY810"/>
                  </a:cxn>
                  <a:cxn ang="0">
                    <a:pos x="csX811" y="csY811"/>
                  </a:cxn>
                  <a:cxn ang="0">
                    <a:pos x="csX812" y="csY812"/>
                  </a:cxn>
                  <a:cxn ang="0">
                    <a:pos x="csX813" y="csY813"/>
                  </a:cxn>
                  <a:cxn ang="0">
                    <a:pos x="csX814" y="csY814"/>
                  </a:cxn>
                  <a:cxn ang="0">
                    <a:pos x="csX815" y="csY815"/>
                  </a:cxn>
                  <a:cxn ang="0">
                    <a:pos x="csX816" y="csY816"/>
                  </a:cxn>
                  <a:cxn ang="0">
                    <a:pos x="csX817" y="csY817"/>
                  </a:cxn>
                  <a:cxn ang="0">
                    <a:pos x="csX818" y="csY818"/>
                  </a:cxn>
                  <a:cxn ang="0">
                    <a:pos x="csX819" y="csY819"/>
                  </a:cxn>
                  <a:cxn ang="0">
                    <a:pos x="csX820" y="csY820"/>
                  </a:cxn>
                  <a:cxn ang="0">
                    <a:pos x="csX821" y="csY821"/>
                  </a:cxn>
                  <a:cxn ang="0">
                    <a:pos x="csX822" y="csY822"/>
                  </a:cxn>
                  <a:cxn ang="0">
                    <a:pos x="csX823" y="csY823"/>
                  </a:cxn>
                  <a:cxn ang="0">
                    <a:pos x="csX824" y="csY824"/>
                  </a:cxn>
                  <a:cxn ang="0">
                    <a:pos x="csX825" y="csY825"/>
                  </a:cxn>
                  <a:cxn ang="0">
                    <a:pos x="csX826" y="csY826"/>
                  </a:cxn>
                  <a:cxn ang="0">
                    <a:pos x="csX827" y="csY827"/>
                  </a:cxn>
                  <a:cxn ang="0">
                    <a:pos x="csX828" y="csY828"/>
                  </a:cxn>
                  <a:cxn ang="0">
                    <a:pos x="csX829" y="csY829"/>
                  </a:cxn>
                  <a:cxn ang="0">
                    <a:pos x="csX830" y="csY830"/>
                  </a:cxn>
                  <a:cxn ang="0">
                    <a:pos x="csX831" y="csY831"/>
                  </a:cxn>
                  <a:cxn ang="0">
                    <a:pos x="csX832" y="csY832"/>
                  </a:cxn>
                  <a:cxn ang="0">
                    <a:pos x="csX833" y="csY833"/>
                  </a:cxn>
                  <a:cxn ang="0">
                    <a:pos x="csX834" y="csY834"/>
                  </a:cxn>
                  <a:cxn ang="0">
                    <a:pos x="csX835" y="csY835"/>
                  </a:cxn>
                  <a:cxn ang="0">
                    <a:pos x="csX836" y="csY836"/>
                  </a:cxn>
                  <a:cxn ang="0">
                    <a:pos x="csX837" y="csY837"/>
                  </a:cxn>
                  <a:cxn ang="0">
                    <a:pos x="csX838" y="csY838"/>
                  </a:cxn>
                  <a:cxn ang="0">
                    <a:pos x="csX839" y="csY839"/>
                  </a:cxn>
                  <a:cxn ang="0">
                    <a:pos x="csX840" y="csY840"/>
                  </a:cxn>
                  <a:cxn ang="0">
                    <a:pos x="csX841" y="csY841"/>
                  </a:cxn>
                  <a:cxn ang="0">
                    <a:pos x="csX842" y="csY842"/>
                  </a:cxn>
                  <a:cxn ang="0">
                    <a:pos x="csX843" y="csY843"/>
                  </a:cxn>
                  <a:cxn ang="0">
                    <a:pos x="csX844" y="csY844"/>
                  </a:cxn>
                  <a:cxn ang="0">
                    <a:pos x="csX845" y="csY845"/>
                  </a:cxn>
                  <a:cxn ang="0">
                    <a:pos x="csX846" y="csY846"/>
                  </a:cxn>
                  <a:cxn ang="0">
                    <a:pos x="csX847" y="csY847"/>
                  </a:cxn>
                  <a:cxn ang="0">
                    <a:pos x="csX848" y="csY848"/>
                  </a:cxn>
                  <a:cxn ang="0">
                    <a:pos x="csX849" y="csY849"/>
                  </a:cxn>
                  <a:cxn ang="0">
                    <a:pos x="csX850" y="csY850"/>
                  </a:cxn>
                  <a:cxn ang="0">
                    <a:pos x="csX851" y="csY851"/>
                  </a:cxn>
                  <a:cxn ang="0">
                    <a:pos x="csX852" y="csY852"/>
                  </a:cxn>
                  <a:cxn ang="0">
                    <a:pos x="csX853" y="csY853"/>
                  </a:cxn>
                  <a:cxn ang="0">
                    <a:pos x="csX854" y="csY854"/>
                  </a:cxn>
                  <a:cxn ang="0">
                    <a:pos x="csX855" y="csY855"/>
                  </a:cxn>
                  <a:cxn ang="0">
                    <a:pos x="csX856" y="csY856"/>
                  </a:cxn>
                  <a:cxn ang="0">
                    <a:pos x="csX857" y="csY857"/>
                  </a:cxn>
                  <a:cxn ang="0">
                    <a:pos x="csX858" y="csY858"/>
                  </a:cxn>
                  <a:cxn ang="0">
                    <a:pos x="csX859" y="csY859"/>
                  </a:cxn>
                  <a:cxn ang="0">
                    <a:pos x="csX860" y="csY860"/>
                  </a:cxn>
                  <a:cxn ang="0">
                    <a:pos x="csX861" y="csY861"/>
                  </a:cxn>
                  <a:cxn ang="0">
                    <a:pos x="csX862" y="csY862"/>
                  </a:cxn>
                  <a:cxn ang="0">
                    <a:pos x="csX863" y="csY863"/>
                  </a:cxn>
                  <a:cxn ang="0">
                    <a:pos x="csX864" y="csY864"/>
                  </a:cxn>
                  <a:cxn ang="0">
                    <a:pos x="csX865" y="csY865"/>
                  </a:cxn>
                  <a:cxn ang="0">
                    <a:pos x="csX866" y="csY866"/>
                  </a:cxn>
                  <a:cxn ang="0">
                    <a:pos x="csX867" y="csY867"/>
                  </a:cxn>
                  <a:cxn ang="0">
                    <a:pos x="csX868" y="csY868"/>
                  </a:cxn>
                  <a:cxn ang="0">
                    <a:pos x="csX869" y="csY869"/>
                  </a:cxn>
                  <a:cxn ang="0">
                    <a:pos x="csX870" y="csY870"/>
                  </a:cxn>
                  <a:cxn ang="0">
                    <a:pos x="csX871" y="csY871"/>
                  </a:cxn>
                  <a:cxn ang="0">
                    <a:pos x="csX872" y="csY872"/>
                  </a:cxn>
                  <a:cxn ang="0">
                    <a:pos x="csX873" y="csY873"/>
                  </a:cxn>
                  <a:cxn ang="0">
                    <a:pos x="csX874" y="csY874"/>
                  </a:cxn>
                  <a:cxn ang="0">
                    <a:pos x="csX875" y="csY875"/>
                  </a:cxn>
                  <a:cxn ang="0">
                    <a:pos x="csX876" y="csY876"/>
                  </a:cxn>
                  <a:cxn ang="0">
                    <a:pos x="csX877" y="csY877"/>
                  </a:cxn>
                  <a:cxn ang="0">
                    <a:pos x="csX878" y="csY878"/>
                  </a:cxn>
                  <a:cxn ang="0">
                    <a:pos x="csX879" y="csY879"/>
                  </a:cxn>
                  <a:cxn ang="0">
                    <a:pos x="csX880" y="csY880"/>
                  </a:cxn>
                  <a:cxn ang="0">
                    <a:pos x="csX881" y="csY881"/>
                  </a:cxn>
                  <a:cxn ang="0">
                    <a:pos x="csX882" y="csY882"/>
                  </a:cxn>
                  <a:cxn ang="0">
                    <a:pos x="csX883" y="csY883"/>
                  </a:cxn>
                  <a:cxn ang="0">
                    <a:pos x="csX884" y="csY884"/>
                  </a:cxn>
                  <a:cxn ang="0">
                    <a:pos x="csX885" y="csY885"/>
                  </a:cxn>
                  <a:cxn ang="0">
                    <a:pos x="csX886" y="csY886"/>
                  </a:cxn>
                  <a:cxn ang="0">
                    <a:pos x="csX887" y="csY887"/>
                  </a:cxn>
                  <a:cxn ang="0">
                    <a:pos x="csX888" y="csY888"/>
                  </a:cxn>
                  <a:cxn ang="0">
                    <a:pos x="csX889" y="csY889"/>
                  </a:cxn>
                  <a:cxn ang="0">
                    <a:pos x="csX890" y="csY890"/>
                  </a:cxn>
                  <a:cxn ang="0">
                    <a:pos x="csX891" y="csY891"/>
                  </a:cxn>
                  <a:cxn ang="0">
                    <a:pos x="csX892" y="csY892"/>
                  </a:cxn>
                  <a:cxn ang="0">
                    <a:pos x="csX893" y="csY893"/>
                  </a:cxn>
                  <a:cxn ang="0">
                    <a:pos x="csX894" y="csY894"/>
                  </a:cxn>
                  <a:cxn ang="0">
                    <a:pos x="csX895" y="csY895"/>
                  </a:cxn>
                  <a:cxn ang="0">
                    <a:pos x="csX896" y="csY896"/>
                  </a:cxn>
                  <a:cxn ang="0">
                    <a:pos x="csX897" y="csY897"/>
                  </a:cxn>
                  <a:cxn ang="0">
                    <a:pos x="csX898" y="csY898"/>
                  </a:cxn>
                  <a:cxn ang="0">
                    <a:pos x="csX899" y="csY899"/>
                  </a:cxn>
                  <a:cxn ang="0">
                    <a:pos x="csX900" y="csY900"/>
                  </a:cxn>
                  <a:cxn ang="0">
                    <a:pos x="csX901" y="csY901"/>
                  </a:cxn>
                  <a:cxn ang="0">
                    <a:pos x="csX902" y="csY902"/>
                  </a:cxn>
                  <a:cxn ang="0">
                    <a:pos x="csX903" y="csY903"/>
                  </a:cxn>
                  <a:cxn ang="0">
                    <a:pos x="csX904" y="csY904"/>
                  </a:cxn>
                  <a:cxn ang="0">
                    <a:pos x="csX905" y="csY905"/>
                  </a:cxn>
                  <a:cxn ang="0">
                    <a:pos x="csX906" y="csY906"/>
                  </a:cxn>
                  <a:cxn ang="0">
                    <a:pos x="csX907" y="csY907"/>
                  </a:cxn>
                  <a:cxn ang="0">
                    <a:pos x="csX908" y="csY908"/>
                  </a:cxn>
                  <a:cxn ang="0">
                    <a:pos x="csX909" y="csY909"/>
                  </a:cxn>
                  <a:cxn ang="0">
                    <a:pos x="csX910" y="csY910"/>
                  </a:cxn>
                  <a:cxn ang="0">
                    <a:pos x="csX911" y="csY911"/>
                  </a:cxn>
                  <a:cxn ang="0">
                    <a:pos x="csX912" y="csY912"/>
                  </a:cxn>
                  <a:cxn ang="0">
                    <a:pos x="csX913" y="csY913"/>
                  </a:cxn>
                  <a:cxn ang="0">
                    <a:pos x="csX914" y="csY914"/>
                  </a:cxn>
                  <a:cxn ang="0">
                    <a:pos x="csX915" y="csY915"/>
                  </a:cxn>
                  <a:cxn ang="0">
                    <a:pos x="csX916" y="csY916"/>
                  </a:cxn>
                  <a:cxn ang="0">
                    <a:pos x="csX917" y="csY917"/>
                  </a:cxn>
                  <a:cxn ang="0">
                    <a:pos x="csX918" y="csY918"/>
                  </a:cxn>
                  <a:cxn ang="0">
                    <a:pos x="csX919" y="csY919"/>
                  </a:cxn>
                  <a:cxn ang="0">
                    <a:pos x="csX920" y="csY920"/>
                  </a:cxn>
                  <a:cxn ang="0">
                    <a:pos x="csX921" y="csY921"/>
                  </a:cxn>
                  <a:cxn ang="0">
                    <a:pos x="csX922" y="csY922"/>
                  </a:cxn>
                  <a:cxn ang="0">
                    <a:pos x="csX923" y="csY923"/>
                  </a:cxn>
                  <a:cxn ang="0">
                    <a:pos x="csX924" y="csY924"/>
                  </a:cxn>
                  <a:cxn ang="0">
                    <a:pos x="csX925" y="csY925"/>
                  </a:cxn>
                  <a:cxn ang="0">
                    <a:pos x="csX926" y="csY926"/>
                  </a:cxn>
                  <a:cxn ang="0">
                    <a:pos x="csX927" y="csY927"/>
                  </a:cxn>
                  <a:cxn ang="0">
                    <a:pos x="csX928" y="csY928"/>
                  </a:cxn>
                  <a:cxn ang="0">
                    <a:pos x="csX929" y="csY929"/>
                  </a:cxn>
                  <a:cxn ang="0">
                    <a:pos x="csX930" y="csY930"/>
                  </a:cxn>
                  <a:cxn ang="0">
                    <a:pos x="csX931" y="csY931"/>
                  </a:cxn>
                  <a:cxn ang="0">
                    <a:pos x="csX932" y="csY932"/>
                  </a:cxn>
                  <a:cxn ang="0">
                    <a:pos x="csX933" y="csY933"/>
                  </a:cxn>
                  <a:cxn ang="0">
                    <a:pos x="csX934" y="csY934"/>
                  </a:cxn>
                  <a:cxn ang="0">
                    <a:pos x="csX935" y="csY935"/>
                  </a:cxn>
                  <a:cxn ang="0">
                    <a:pos x="csX936" y="csY936"/>
                  </a:cxn>
                  <a:cxn ang="0">
                    <a:pos x="csX937" y="csY937"/>
                  </a:cxn>
                  <a:cxn ang="0">
                    <a:pos x="csX938" y="csY938"/>
                  </a:cxn>
                  <a:cxn ang="0">
                    <a:pos x="csX939" y="csY939"/>
                  </a:cxn>
                  <a:cxn ang="0">
                    <a:pos x="csX940" y="csY940"/>
                  </a:cxn>
                  <a:cxn ang="0">
                    <a:pos x="csX941" y="csY941"/>
                  </a:cxn>
                  <a:cxn ang="0">
                    <a:pos x="csX942" y="csY942"/>
                  </a:cxn>
                  <a:cxn ang="0">
                    <a:pos x="csX943" y="csY943"/>
                  </a:cxn>
                  <a:cxn ang="0">
                    <a:pos x="csX944" y="csY944"/>
                  </a:cxn>
                  <a:cxn ang="0">
                    <a:pos x="csX945" y="csY945"/>
                  </a:cxn>
                  <a:cxn ang="0">
                    <a:pos x="csX946" y="csY946"/>
                  </a:cxn>
                  <a:cxn ang="0">
                    <a:pos x="csX947" y="csY947"/>
                  </a:cxn>
                  <a:cxn ang="0">
                    <a:pos x="csX948" y="csY948"/>
                  </a:cxn>
                  <a:cxn ang="0">
                    <a:pos x="csX949" y="csY949"/>
                  </a:cxn>
                  <a:cxn ang="0">
                    <a:pos x="csX950" y="csY950"/>
                  </a:cxn>
                  <a:cxn ang="0">
                    <a:pos x="csX951" y="csY951"/>
                  </a:cxn>
                  <a:cxn ang="0">
                    <a:pos x="csX952" y="csY952"/>
                  </a:cxn>
                  <a:cxn ang="0">
                    <a:pos x="csX953" y="csY953"/>
                  </a:cxn>
                  <a:cxn ang="0">
                    <a:pos x="csX954" y="csY954"/>
                  </a:cxn>
                  <a:cxn ang="0">
                    <a:pos x="csX955" y="csY955"/>
                  </a:cxn>
                  <a:cxn ang="0">
                    <a:pos x="csX956" y="csY956"/>
                  </a:cxn>
                  <a:cxn ang="0">
                    <a:pos x="csX957" y="csY957"/>
                  </a:cxn>
                  <a:cxn ang="0">
                    <a:pos x="csX958" y="csY958"/>
                  </a:cxn>
                  <a:cxn ang="0">
                    <a:pos x="csX959" y="csY959"/>
                  </a:cxn>
                  <a:cxn ang="0">
                    <a:pos x="csX960" y="csY960"/>
                  </a:cxn>
                  <a:cxn ang="0">
                    <a:pos x="csX961" y="csY961"/>
                  </a:cxn>
                  <a:cxn ang="0">
                    <a:pos x="csX962" y="csY962"/>
                  </a:cxn>
                  <a:cxn ang="0">
                    <a:pos x="csX963" y="csY963"/>
                  </a:cxn>
                  <a:cxn ang="0">
                    <a:pos x="csX964" y="csY964"/>
                  </a:cxn>
                  <a:cxn ang="0">
                    <a:pos x="csX965" y="csY965"/>
                  </a:cxn>
                  <a:cxn ang="0">
                    <a:pos x="csX966" y="csY966"/>
                  </a:cxn>
                  <a:cxn ang="0">
                    <a:pos x="csX967" y="csY967"/>
                  </a:cxn>
                  <a:cxn ang="0">
                    <a:pos x="csX968" y="csY968"/>
                  </a:cxn>
                  <a:cxn ang="0">
                    <a:pos x="csX969" y="csY969"/>
                  </a:cxn>
                  <a:cxn ang="0">
                    <a:pos x="csX970" y="csY970"/>
                  </a:cxn>
                  <a:cxn ang="0">
                    <a:pos x="csX971" y="csY971"/>
                  </a:cxn>
                  <a:cxn ang="0">
                    <a:pos x="csX972" y="csY972"/>
                  </a:cxn>
                  <a:cxn ang="0">
                    <a:pos x="csX973" y="csY973"/>
                  </a:cxn>
                  <a:cxn ang="0">
                    <a:pos x="csX974" y="csY974"/>
                  </a:cxn>
                  <a:cxn ang="0">
                    <a:pos x="csX975" y="csY975"/>
                  </a:cxn>
                  <a:cxn ang="0">
                    <a:pos x="csX976" y="csY976"/>
                  </a:cxn>
                  <a:cxn ang="0">
                    <a:pos x="csX977" y="csY977"/>
                  </a:cxn>
                  <a:cxn ang="0">
                    <a:pos x="csX978" y="csY978"/>
                  </a:cxn>
                  <a:cxn ang="0">
                    <a:pos x="csX979" y="csY979"/>
                  </a:cxn>
                  <a:cxn ang="0">
                    <a:pos x="csX980" y="csY980"/>
                  </a:cxn>
                  <a:cxn ang="0">
                    <a:pos x="csX981" y="csY981"/>
                  </a:cxn>
                  <a:cxn ang="0">
                    <a:pos x="csX982" y="csY982"/>
                  </a:cxn>
                  <a:cxn ang="0">
                    <a:pos x="csX983" y="csY983"/>
                  </a:cxn>
                  <a:cxn ang="0">
                    <a:pos x="csX984" y="csY984"/>
                  </a:cxn>
                  <a:cxn ang="0">
                    <a:pos x="csX985" y="csY985"/>
                  </a:cxn>
                  <a:cxn ang="0">
                    <a:pos x="csX986" y="csY986"/>
                  </a:cxn>
                  <a:cxn ang="0">
                    <a:pos x="csX987" y="csY987"/>
                  </a:cxn>
                  <a:cxn ang="0">
                    <a:pos x="csX988" y="csY988"/>
                  </a:cxn>
                  <a:cxn ang="0">
                    <a:pos x="csX989" y="csY989"/>
                  </a:cxn>
                  <a:cxn ang="0">
                    <a:pos x="csX990" y="csY990"/>
                  </a:cxn>
                  <a:cxn ang="0">
                    <a:pos x="csX991" y="csY991"/>
                  </a:cxn>
                  <a:cxn ang="0">
                    <a:pos x="csX992" y="csY992"/>
                  </a:cxn>
                  <a:cxn ang="0">
                    <a:pos x="csX993" y="csY993"/>
                  </a:cxn>
                  <a:cxn ang="0">
                    <a:pos x="csX994" y="csY994"/>
                  </a:cxn>
                  <a:cxn ang="0">
                    <a:pos x="csX995" y="csY995"/>
                  </a:cxn>
                  <a:cxn ang="0">
                    <a:pos x="csX996" y="csY996"/>
                  </a:cxn>
                  <a:cxn ang="0">
                    <a:pos x="csX997" y="csY997"/>
                  </a:cxn>
                  <a:cxn ang="0">
                    <a:pos x="csX998" y="csY998"/>
                  </a:cxn>
                  <a:cxn ang="0">
                    <a:pos x="csX999" y="csY999"/>
                  </a:cxn>
                  <a:cxn ang="0">
                    <a:pos x="csX1000" y="csY1000"/>
                  </a:cxn>
                  <a:cxn ang="0">
                    <a:pos x="csX1001" y="csY1001"/>
                  </a:cxn>
                  <a:cxn ang="0">
                    <a:pos x="csX1002" y="csY1002"/>
                  </a:cxn>
                  <a:cxn ang="0">
                    <a:pos x="csX1003" y="csY1003"/>
                  </a:cxn>
                  <a:cxn ang="0">
                    <a:pos x="csX1004" y="csY1004"/>
                  </a:cxn>
                  <a:cxn ang="0">
                    <a:pos x="csX1005" y="csY1005"/>
                  </a:cxn>
                  <a:cxn ang="0">
                    <a:pos x="csX1006" y="csY1006"/>
                  </a:cxn>
                  <a:cxn ang="0">
                    <a:pos x="csX1007" y="csY1007"/>
                  </a:cxn>
                  <a:cxn ang="0">
                    <a:pos x="csX1008" y="csY1008"/>
                  </a:cxn>
                  <a:cxn ang="0">
                    <a:pos x="csX1009" y="csY1009"/>
                  </a:cxn>
                  <a:cxn ang="0">
                    <a:pos x="csX1010" y="csY1010"/>
                  </a:cxn>
                  <a:cxn ang="0">
                    <a:pos x="csX1011" y="csY1011"/>
                  </a:cxn>
                  <a:cxn ang="0">
                    <a:pos x="csX1012" y="csY1012"/>
                  </a:cxn>
                  <a:cxn ang="0">
                    <a:pos x="csX1013" y="csY1013"/>
                  </a:cxn>
                  <a:cxn ang="0">
                    <a:pos x="csX1014" y="csY1014"/>
                  </a:cxn>
                  <a:cxn ang="0">
                    <a:pos x="csX1015" y="csY1015"/>
                  </a:cxn>
                  <a:cxn ang="0">
                    <a:pos x="csX1016" y="csY1016"/>
                  </a:cxn>
                  <a:cxn ang="0">
                    <a:pos x="csX1017" y="csY1017"/>
                  </a:cxn>
                  <a:cxn ang="0">
                    <a:pos x="csX1018" y="csY1018"/>
                  </a:cxn>
                  <a:cxn ang="0">
                    <a:pos x="csX1019" y="csY1019"/>
                  </a:cxn>
                  <a:cxn ang="0">
                    <a:pos x="csX1020" y="csY1020"/>
                  </a:cxn>
                  <a:cxn ang="0">
                    <a:pos x="csX1021" y="csY1021"/>
                  </a:cxn>
                  <a:cxn ang="0">
                    <a:pos x="csX1022" y="csY1022"/>
                  </a:cxn>
                  <a:cxn ang="0">
                    <a:pos x="csX1023" y="csY1023"/>
                  </a:cxn>
                  <a:cxn ang="0">
                    <a:pos x="csX1024" y="csY1024"/>
                  </a:cxn>
                  <a:cxn ang="0">
                    <a:pos x="csX1025" y="csY1025"/>
                  </a:cxn>
                  <a:cxn ang="0">
                    <a:pos x="csX1026" y="csY1026"/>
                  </a:cxn>
                  <a:cxn ang="0">
                    <a:pos x="csX1027" y="csY1027"/>
                  </a:cxn>
                  <a:cxn ang="0">
                    <a:pos x="csX1028" y="csY1028"/>
                  </a:cxn>
                  <a:cxn ang="0">
                    <a:pos x="csX1029" y="csY1029"/>
                  </a:cxn>
                  <a:cxn ang="0">
                    <a:pos x="csX1030" y="csY1030"/>
                  </a:cxn>
                  <a:cxn ang="0">
                    <a:pos x="csX1031" y="csY1031"/>
                  </a:cxn>
                  <a:cxn ang="0">
                    <a:pos x="csX1032" y="csY1032"/>
                  </a:cxn>
                  <a:cxn ang="0">
                    <a:pos x="csX1033" y="csY1033"/>
                  </a:cxn>
                  <a:cxn ang="0">
                    <a:pos x="csX1034" y="csY1034"/>
                  </a:cxn>
                  <a:cxn ang="0">
                    <a:pos x="csX1035" y="csY1035"/>
                  </a:cxn>
                  <a:cxn ang="0">
                    <a:pos x="csX1036" y="csY1036"/>
                  </a:cxn>
                  <a:cxn ang="0">
                    <a:pos x="csX1037" y="csY1037"/>
                  </a:cxn>
                  <a:cxn ang="0">
                    <a:pos x="csX1038" y="csY1038"/>
                  </a:cxn>
                  <a:cxn ang="0">
                    <a:pos x="csX1039" y="csY1039"/>
                  </a:cxn>
                  <a:cxn ang="0">
                    <a:pos x="csX1040" y="csY1040"/>
                  </a:cxn>
                  <a:cxn ang="0">
                    <a:pos x="csX1041" y="csY1041"/>
                  </a:cxn>
                  <a:cxn ang="0">
                    <a:pos x="csX1042" y="csY1042"/>
                  </a:cxn>
                  <a:cxn ang="0">
                    <a:pos x="csX1043" y="csY1043"/>
                  </a:cxn>
                  <a:cxn ang="0">
                    <a:pos x="csX1044" y="csY1044"/>
                  </a:cxn>
                  <a:cxn ang="0">
                    <a:pos x="csX1045" y="csY1045"/>
                  </a:cxn>
                  <a:cxn ang="0">
                    <a:pos x="csX1046" y="csY1046"/>
                  </a:cxn>
                  <a:cxn ang="0">
                    <a:pos x="csX1047" y="csY1047"/>
                  </a:cxn>
                  <a:cxn ang="0">
                    <a:pos x="csX1048" y="csY1048"/>
                  </a:cxn>
                  <a:cxn ang="0">
                    <a:pos x="csX1049" y="csY1049"/>
                  </a:cxn>
                  <a:cxn ang="0">
                    <a:pos x="csX1050" y="csY1050"/>
                  </a:cxn>
                  <a:cxn ang="0">
                    <a:pos x="csX1051" y="csY1051"/>
                  </a:cxn>
                  <a:cxn ang="0">
                    <a:pos x="csX1052" y="csY1052"/>
                  </a:cxn>
                  <a:cxn ang="0">
                    <a:pos x="csX1053" y="csY1053"/>
                  </a:cxn>
                  <a:cxn ang="0">
                    <a:pos x="csX1054" y="csY1054"/>
                  </a:cxn>
                  <a:cxn ang="0">
                    <a:pos x="csX1055" y="csY1055"/>
                  </a:cxn>
                  <a:cxn ang="0">
                    <a:pos x="csX1056" y="csY1056"/>
                  </a:cxn>
                  <a:cxn ang="0">
                    <a:pos x="csX1057" y="csY1057"/>
                  </a:cxn>
                  <a:cxn ang="0">
                    <a:pos x="csX1058" y="csY1058"/>
                  </a:cxn>
                  <a:cxn ang="0">
                    <a:pos x="csX1059" y="csY1059"/>
                  </a:cxn>
                  <a:cxn ang="0">
                    <a:pos x="csX1060" y="csY1060"/>
                  </a:cxn>
                  <a:cxn ang="0">
                    <a:pos x="csX1061" y="csY1061"/>
                  </a:cxn>
                  <a:cxn ang="0">
                    <a:pos x="csX1062" y="csY1062"/>
                  </a:cxn>
                  <a:cxn ang="0">
                    <a:pos x="csX1063" y="csY1063"/>
                  </a:cxn>
                  <a:cxn ang="0">
                    <a:pos x="csX1064" y="csY1064"/>
                  </a:cxn>
                  <a:cxn ang="0">
                    <a:pos x="csX1065" y="csY1065"/>
                  </a:cxn>
                  <a:cxn ang="0">
                    <a:pos x="csX1066" y="csY1066"/>
                  </a:cxn>
                  <a:cxn ang="0">
                    <a:pos x="csX1067" y="csY1067"/>
                  </a:cxn>
                  <a:cxn ang="0">
                    <a:pos x="csX1068" y="csY1068"/>
                  </a:cxn>
                  <a:cxn ang="0">
                    <a:pos x="csX1069" y="csY1069"/>
                  </a:cxn>
                  <a:cxn ang="0">
                    <a:pos x="csX1070" y="csY1070"/>
                  </a:cxn>
                  <a:cxn ang="0">
                    <a:pos x="csX1071" y="csY1071"/>
                  </a:cxn>
                  <a:cxn ang="0">
                    <a:pos x="csX1072" y="csY1072"/>
                  </a:cxn>
                  <a:cxn ang="0">
                    <a:pos x="csX1073" y="csY1073"/>
                  </a:cxn>
                  <a:cxn ang="0">
                    <a:pos x="csX1074" y="csY1074"/>
                  </a:cxn>
                  <a:cxn ang="0">
                    <a:pos x="csX1075" y="csY1075"/>
                  </a:cxn>
                  <a:cxn ang="0">
                    <a:pos x="csX1076" y="csY1076"/>
                  </a:cxn>
                  <a:cxn ang="0">
                    <a:pos x="csX1077" y="csY1077"/>
                  </a:cxn>
                  <a:cxn ang="0">
                    <a:pos x="csX1078" y="csY1078"/>
                  </a:cxn>
                  <a:cxn ang="0">
                    <a:pos x="csX1079" y="csY1079"/>
                  </a:cxn>
                  <a:cxn ang="0">
                    <a:pos x="csX1080" y="csY1080"/>
                  </a:cxn>
                  <a:cxn ang="0">
                    <a:pos x="csX1081" y="csY1081"/>
                  </a:cxn>
                  <a:cxn ang="0">
                    <a:pos x="csX1082" y="csY1082"/>
                  </a:cxn>
                  <a:cxn ang="0">
                    <a:pos x="csX1083" y="csY1083"/>
                  </a:cxn>
                  <a:cxn ang="0">
                    <a:pos x="csX1084" y="csY1084"/>
                  </a:cxn>
                  <a:cxn ang="0">
                    <a:pos x="csX1085" y="csY1085"/>
                  </a:cxn>
                  <a:cxn ang="0">
                    <a:pos x="csX1086" y="csY1086"/>
                  </a:cxn>
                  <a:cxn ang="0">
                    <a:pos x="csX1087" y="csY1087"/>
                  </a:cxn>
                  <a:cxn ang="0">
                    <a:pos x="csX1088" y="csY1088"/>
                  </a:cxn>
                  <a:cxn ang="0">
                    <a:pos x="csX1089" y="csY1089"/>
                  </a:cxn>
                  <a:cxn ang="0">
                    <a:pos x="csX1090" y="csY1090"/>
                  </a:cxn>
                  <a:cxn ang="0">
                    <a:pos x="csX1091" y="csY1091"/>
                  </a:cxn>
                  <a:cxn ang="0">
                    <a:pos x="csX1092" y="csY1092"/>
                  </a:cxn>
                  <a:cxn ang="0">
                    <a:pos x="csX1093" y="csY1093"/>
                  </a:cxn>
                  <a:cxn ang="0">
                    <a:pos x="csX1094" y="csY1094"/>
                  </a:cxn>
                  <a:cxn ang="0">
                    <a:pos x="csX1095" y="csY1095"/>
                  </a:cxn>
                  <a:cxn ang="0">
                    <a:pos x="csX1096" y="csY1096"/>
                  </a:cxn>
                  <a:cxn ang="0">
                    <a:pos x="csX1097" y="csY1097"/>
                  </a:cxn>
                  <a:cxn ang="0">
                    <a:pos x="csX1098" y="csY1098"/>
                  </a:cxn>
                  <a:cxn ang="0">
                    <a:pos x="csX1099" y="csY1099"/>
                  </a:cxn>
                  <a:cxn ang="0">
                    <a:pos x="csX1100" y="csY1100"/>
                  </a:cxn>
                  <a:cxn ang="0">
                    <a:pos x="csX1101" y="csY1101"/>
                  </a:cxn>
                  <a:cxn ang="0">
                    <a:pos x="csX1102" y="csY1102"/>
                  </a:cxn>
                  <a:cxn ang="0">
                    <a:pos x="csX1103" y="csY1103"/>
                  </a:cxn>
                  <a:cxn ang="0">
                    <a:pos x="csX1104" y="csY1104"/>
                  </a:cxn>
                  <a:cxn ang="0">
                    <a:pos x="csX1105" y="csY1105"/>
                  </a:cxn>
                  <a:cxn ang="0">
                    <a:pos x="csX1106" y="csY1106"/>
                  </a:cxn>
                  <a:cxn ang="0">
                    <a:pos x="csX1107" y="csY1107"/>
                  </a:cxn>
                  <a:cxn ang="0">
                    <a:pos x="csX1108" y="csY1108"/>
                  </a:cxn>
                  <a:cxn ang="0">
                    <a:pos x="csX1109" y="csY1109"/>
                  </a:cxn>
                  <a:cxn ang="0">
                    <a:pos x="csX1110" y="csY1110"/>
                  </a:cxn>
                  <a:cxn ang="0">
                    <a:pos x="csX1111" y="csY1111"/>
                  </a:cxn>
                  <a:cxn ang="0">
                    <a:pos x="csX1112" y="csY1112"/>
                  </a:cxn>
                  <a:cxn ang="0">
                    <a:pos x="csX1113" y="csY1113"/>
                  </a:cxn>
                  <a:cxn ang="0">
                    <a:pos x="csX1114" y="csY1114"/>
                  </a:cxn>
                  <a:cxn ang="0">
                    <a:pos x="csX1115" y="csY1115"/>
                  </a:cxn>
                  <a:cxn ang="0">
                    <a:pos x="csX1116" y="csY1116"/>
                  </a:cxn>
                  <a:cxn ang="0">
                    <a:pos x="csX1117" y="csY1117"/>
                  </a:cxn>
                  <a:cxn ang="0">
                    <a:pos x="csX1118" y="csY1118"/>
                  </a:cxn>
                  <a:cxn ang="0">
                    <a:pos x="csX1119" y="csY1119"/>
                  </a:cxn>
                  <a:cxn ang="0">
                    <a:pos x="csX1120" y="csY1120"/>
                  </a:cxn>
                  <a:cxn ang="0">
                    <a:pos x="csX1121" y="csY1121"/>
                  </a:cxn>
                  <a:cxn ang="0">
                    <a:pos x="csX1122" y="csY1122"/>
                  </a:cxn>
                  <a:cxn ang="0">
                    <a:pos x="csX1123" y="csY1123"/>
                  </a:cxn>
                  <a:cxn ang="0">
                    <a:pos x="csX1124" y="csY1124"/>
                  </a:cxn>
                  <a:cxn ang="0">
                    <a:pos x="csX1125" y="csY1125"/>
                  </a:cxn>
                  <a:cxn ang="0">
                    <a:pos x="csX1126" y="csY1126"/>
                  </a:cxn>
                  <a:cxn ang="0">
                    <a:pos x="csX1127" y="csY1127"/>
                  </a:cxn>
                  <a:cxn ang="0">
                    <a:pos x="csX1128" y="csY1128"/>
                  </a:cxn>
                  <a:cxn ang="0">
                    <a:pos x="csX1129" y="csY1129"/>
                  </a:cxn>
                  <a:cxn ang="0">
                    <a:pos x="csX1130" y="csY1130"/>
                  </a:cxn>
                  <a:cxn ang="0">
                    <a:pos x="csX1131" y="csY1131"/>
                  </a:cxn>
                  <a:cxn ang="0">
                    <a:pos x="csX1132" y="csY1132"/>
                  </a:cxn>
                  <a:cxn ang="0">
                    <a:pos x="csX1133" y="csY1133"/>
                  </a:cxn>
                  <a:cxn ang="0">
                    <a:pos x="csX1134" y="csY1134"/>
                  </a:cxn>
                  <a:cxn ang="0">
                    <a:pos x="csX1135" y="csY1135"/>
                  </a:cxn>
                  <a:cxn ang="0">
                    <a:pos x="csX1136" y="csY1136"/>
                  </a:cxn>
                  <a:cxn ang="0">
                    <a:pos x="csX1137" y="csY1137"/>
                  </a:cxn>
                  <a:cxn ang="0">
                    <a:pos x="csX1138" y="csY1138"/>
                  </a:cxn>
                  <a:cxn ang="0">
                    <a:pos x="csX1139" y="csY1139"/>
                  </a:cxn>
                  <a:cxn ang="0">
                    <a:pos x="csX1140" y="csY1140"/>
                  </a:cxn>
                  <a:cxn ang="0">
                    <a:pos x="csX1141" y="csY1141"/>
                  </a:cxn>
                  <a:cxn ang="0">
                    <a:pos x="csX1142" y="csY1142"/>
                  </a:cxn>
                  <a:cxn ang="0">
                    <a:pos x="csX1143" y="csY1143"/>
                  </a:cxn>
                  <a:cxn ang="0">
                    <a:pos x="csX1144" y="csY1144"/>
                  </a:cxn>
                  <a:cxn ang="0">
                    <a:pos x="csX1145" y="csY1145"/>
                  </a:cxn>
                  <a:cxn ang="0">
                    <a:pos x="csX1146" y="csY1146"/>
                  </a:cxn>
                  <a:cxn ang="0">
                    <a:pos x="csX1147" y="csY1147"/>
                  </a:cxn>
                  <a:cxn ang="0">
                    <a:pos x="csX1148" y="csY1148"/>
                  </a:cxn>
                  <a:cxn ang="0">
                    <a:pos x="csX1149" y="csY1149"/>
                  </a:cxn>
                  <a:cxn ang="0">
                    <a:pos x="csX1150" y="csY1150"/>
                  </a:cxn>
                  <a:cxn ang="0">
                    <a:pos x="csX1151" y="csY1151"/>
                  </a:cxn>
                  <a:cxn ang="0">
                    <a:pos x="csX1152" y="csY1152"/>
                  </a:cxn>
                  <a:cxn ang="0">
                    <a:pos x="csX1153" y="csY1153"/>
                  </a:cxn>
                  <a:cxn ang="0">
                    <a:pos x="csX1154" y="csY1154"/>
                  </a:cxn>
                  <a:cxn ang="0">
                    <a:pos x="csX1155" y="csY1155"/>
                  </a:cxn>
                  <a:cxn ang="0">
                    <a:pos x="csX1156" y="csY1156"/>
                  </a:cxn>
                  <a:cxn ang="0">
                    <a:pos x="csX1157" y="csY1157"/>
                  </a:cxn>
                  <a:cxn ang="0">
                    <a:pos x="csX1158" y="csY1158"/>
                  </a:cxn>
                  <a:cxn ang="0">
                    <a:pos x="csX1159" y="csY1159"/>
                  </a:cxn>
                  <a:cxn ang="0">
                    <a:pos x="csX1160" y="csY1160"/>
                  </a:cxn>
                  <a:cxn ang="0">
                    <a:pos x="csX1161" y="csY1161"/>
                  </a:cxn>
                  <a:cxn ang="0">
                    <a:pos x="csX1162" y="csY1162"/>
                  </a:cxn>
                  <a:cxn ang="0">
                    <a:pos x="csX1163" y="csY1163"/>
                  </a:cxn>
                  <a:cxn ang="0">
                    <a:pos x="csX1164" y="csY1164"/>
                  </a:cxn>
                  <a:cxn ang="0">
                    <a:pos x="csX1165" y="csY1165"/>
                  </a:cxn>
                  <a:cxn ang="0">
                    <a:pos x="csX1166" y="csY1166"/>
                  </a:cxn>
                  <a:cxn ang="0">
                    <a:pos x="csX1167" y="csY1167"/>
                  </a:cxn>
                  <a:cxn ang="0">
                    <a:pos x="csX1168" y="csY1168"/>
                  </a:cxn>
                  <a:cxn ang="0">
                    <a:pos x="csX1169" y="csY1169"/>
                  </a:cxn>
                  <a:cxn ang="0">
                    <a:pos x="csX1170" y="csY1170"/>
                  </a:cxn>
                  <a:cxn ang="0">
                    <a:pos x="csX1171" y="csY1171"/>
                  </a:cxn>
                  <a:cxn ang="0">
                    <a:pos x="csX1172" y="csY1172"/>
                  </a:cxn>
                  <a:cxn ang="0">
                    <a:pos x="csX1173" y="csY1173"/>
                  </a:cxn>
                  <a:cxn ang="0">
                    <a:pos x="csX1174" y="csY1174"/>
                  </a:cxn>
                  <a:cxn ang="0">
                    <a:pos x="csX1175" y="csY1175"/>
                  </a:cxn>
                  <a:cxn ang="0">
                    <a:pos x="csX1176" y="csY1176"/>
                  </a:cxn>
                  <a:cxn ang="0">
                    <a:pos x="csX1177" y="csY1177"/>
                  </a:cxn>
                  <a:cxn ang="0">
                    <a:pos x="csX1178" y="csY1178"/>
                  </a:cxn>
                  <a:cxn ang="0">
                    <a:pos x="csX1179" y="csY1179"/>
                  </a:cxn>
                  <a:cxn ang="0">
                    <a:pos x="csX1180" y="csY1180"/>
                  </a:cxn>
                  <a:cxn ang="0">
                    <a:pos x="csX1181" y="csY1181"/>
                  </a:cxn>
                  <a:cxn ang="0">
                    <a:pos x="csX1182" y="csY1182"/>
                  </a:cxn>
                  <a:cxn ang="0">
                    <a:pos x="csX1183" y="csY1183"/>
                  </a:cxn>
                  <a:cxn ang="0">
                    <a:pos x="csX1184" y="csY1184"/>
                  </a:cxn>
                  <a:cxn ang="0">
                    <a:pos x="csX1185" y="csY1185"/>
                  </a:cxn>
                  <a:cxn ang="0">
                    <a:pos x="csX1186" y="csY1186"/>
                  </a:cxn>
                  <a:cxn ang="0">
                    <a:pos x="csX1187" y="csY1187"/>
                  </a:cxn>
                  <a:cxn ang="0">
                    <a:pos x="csX1188" y="csY1188"/>
                  </a:cxn>
                  <a:cxn ang="0">
                    <a:pos x="csX1189" y="csY1189"/>
                  </a:cxn>
                  <a:cxn ang="0">
                    <a:pos x="csX1190" y="csY1190"/>
                  </a:cxn>
                  <a:cxn ang="0">
                    <a:pos x="csX1191" y="csY1191"/>
                  </a:cxn>
                  <a:cxn ang="0">
                    <a:pos x="csX1192" y="csY1192"/>
                  </a:cxn>
                  <a:cxn ang="0">
                    <a:pos x="csX1193" y="csY1193"/>
                  </a:cxn>
                  <a:cxn ang="0">
                    <a:pos x="csX1194" y="csY1194"/>
                  </a:cxn>
                  <a:cxn ang="0">
                    <a:pos x="csX1195" y="csY1195"/>
                  </a:cxn>
                  <a:cxn ang="0">
                    <a:pos x="csX1196" y="csY1196"/>
                  </a:cxn>
                  <a:cxn ang="0">
                    <a:pos x="csX1197" y="csY1197"/>
                  </a:cxn>
                  <a:cxn ang="0">
                    <a:pos x="csX1198" y="csY1198"/>
                  </a:cxn>
                  <a:cxn ang="0">
                    <a:pos x="csX1199" y="csY1199"/>
                  </a:cxn>
                  <a:cxn ang="0">
                    <a:pos x="csX1200" y="csY1200"/>
                  </a:cxn>
                  <a:cxn ang="0">
                    <a:pos x="csX1201" y="csY1201"/>
                  </a:cxn>
                  <a:cxn ang="0">
                    <a:pos x="csX1202" y="csY1202"/>
                  </a:cxn>
                  <a:cxn ang="0">
                    <a:pos x="csX1203" y="csY1203"/>
                  </a:cxn>
                  <a:cxn ang="0">
                    <a:pos x="csX1204" y="csY1204"/>
                  </a:cxn>
                  <a:cxn ang="0">
                    <a:pos x="csX1205" y="csY1205"/>
                  </a:cxn>
                  <a:cxn ang="0">
                    <a:pos x="csX1206" y="csY1206"/>
                  </a:cxn>
                  <a:cxn ang="0">
                    <a:pos x="csX1207" y="csY1207"/>
                  </a:cxn>
                  <a:cxn ang="0">
                    <a:pos x="csX1208" y="csY1208"/>
                  </a:cxn>
                  <a:cxn ang="0">
                    <a:pos x="csX1209" y="csY1209"/>
                  </a:cxn>
                  <a:cxn ang="0">
                    <a:pos x="csX1210" y="csY1210"/>
                  </a:cxn>
                  <a:cxn ang="0">
                    <a:pos x="csX1211" y="csY1211"/>
                  </a:cxn>
                  <a:cxn ang="0">
                    <a:pos x="csX1212" y="csY1212"/>
                  </a:cxn>
                  <a:cxn ang="0">
                    <a:pos x="csX1213" y="csY1213"/>
                  </a:cxn>
                  <a:cxn ang="0">
                    <a:pos x="csX1214" y="csY1214"/>
                  </a:cxn>
                  <a:cxn ang="0">
                    <a:pos x="csX1215" y="csY1215"/>
                  </a:cxn>
                  <a:cxn ang="0">
                    <a:pos x="csX1216" y="csY1216"/>
                  </a:cxn>
                  <a:cxn ang="0">
                    <a:pos x="csX1217" y="csY1217"/>
                  </a:cxn>
                  <a:cxn ang="0">
                    <a:pos x="csX1218" y="csY1218"/>
                  </a:cxn>
                  <a:cxn ang="0">
                    <a:pos x="csX1219" y="csY1219"/>
                  </a:cxn>
                  <a:cxn ang="0">
                    <a:pos x="csX1220" y="csY1220"/>
                  </a:cxn>
                  <a:cxn ang="0">
                    <a:pos x="csX1221" y="csY1221"/>
                  </a:cxn>
                  <a:cxn ang="0">
                    <a:pos x="csX1222" y="csY1222"/>
                  </a:cxn>
                  <a:cxn ang="0">
                    <a:pos x="csX1223" y="csY1223"/>
                  </a:cxn>
                  <a:cxn ang="0">
                    <a:pos x="csX1224" y="csY1224"/>
                  </a:cxn>
                  <a:cxn ang="0">
                    <a:pos x="csX1225" y="csY1225"/>
                  </a:cxn>
                  <a:cxn ang="0">
                    <a:pos x="csX1226" y="csY1226"/>
                  </a:cxn>
                  <a:cxn ang="0">
                    <a:pos x="csX1227" y="csY1227"/>
                  </a:cxn>
                  <a:cxn ang="0">
                    <a:pos x="csX1228" y="csY1228"/>
                  </a:cxn>
                  <a:cxn ang="0">
                    <a:pos x="csX1229" y="csY1229"/>
                  </a:cxn>
                  <a:cxn ang="0">
                    <a:pos x="csX1230" y="csY1230"/>
                  </a:cxn>
                  <a:cxn ang="0">
                    <a:pos x="csX1231" y="csY1231"/>
                  </a:cxn>
                  <a:cxn ang="0">
                    <a:pos x="csX1232" y="csY1232"/>
                  </a:cxn>
                  <a:cxn ang="0">
                    <a:pos x="csX1233" y="csY1233"/>
                  </a:cxn>
                  <a:cxn ang="0">
                    <a:pos x="csX1234" y="csY1234"/>
                  </a:cxn>
                  <a:cxn ang="0">
                    <a:pos x="csX1235" y="csY1235"/>
                  </a:cxn>
                  <a:cxn ang="0">
                    <a:pos x="csX1236" y="csY1236"/>
                  </a:cxn>
                  <a:cxn ang="0">
                    <a:pos x="csX1237" y="csY1237"/>
                  </a:cxn>
                  <a:cxn ang="0">
                    <a:pos x="csX1238" y="csY1238"/>
                  </a:cxn>
                  <a:cxn ang="0">
                    <a:pos x="csX1239" y="csY1239"/>
                  </a:cxn>
                  <a:cxn ang="0">
                    <a:pos x="csX1240" y="csY1240"/>
                  </a:cxn>
                  <a:cxn ang="0">
                    <a:pos x="csX1241" y="csY1241"/>
                  </a:cxn>
                  <a:cxn ang="0">
                    <a:pos x="csX1242" y="csY1242"/>
                  </a:cxn>
                  <a:cxn ang="0">
                    <a:pos x="csX1243" y="csY1243"/>
                  </a:cxn>
                  <a:cxn ang="0">
                    <a:pos x="csX1244" y="csY1244"/>
                  </a:cxn>
                  <a:cxn ang="0">
                    <a:pos x="csX1245" y="csY1245"/>
                  </a:cxn>
                  <a:cxn ang="0">
                    <a:pos x="csX1246" y="csY1246"/>
                  </a:cxn>
                  <a:cxn ang="0">
                    <a:pos x="csX1247" y="csY1247"/>
                  </a:cxn>
                  <a:cxn ang="0">
                    <a:pos x="csX1248" y="csY1248"/>
                  </a:cxn>
                  <a:cxn ang="0">
                    <a:pos x="csX1249" y="csY1249"/>
                  </a:cxn>
                  <a:cxn ang="0">
                    <a:pos x="csX1250" y="csY1250"/>
                  </a:cxn>
                  <a:cxn ang="0">
                    <a:pos x="csX1251" y="csY1251"/>
                  </a:cxn>
                  <a:cxn ang="0">
                    <a:pos x="csX1252" y="csY1252"/>
                  </a:cxn>
                  <a:cxn ang="0">
                    <a:pos x="csX1253" y="csY1253"/>
                  </a:cxn>
                  <a:cxn ang="0">
                    <a:pos x="csX1254" y="csY1254"/>
                  </a:cxn>
                  <a:cxn ang="0">
                    <a:pos x="csX1255" y="csY1255"/>
                  </a:cxn>
                  <a:cxn ang="0">
                    <a:pos x="csX1256" y="csY1256"/>
                  </a:cxn>
                  <a:cxn ang="0">
                    <a:pos x="csX1257" y="csY1257"/>
                  </a:cxn>
                  <a:cxn ang="0">
                    <a:pos x="csX1258" y="csY1258"/>
                  </a:cxn>
                  <a:cxn ang="0">
                    <a:pos x="csX1259" y="csY1259"/>
                  </a:cxn>
                  <a:cxn ang="0">
                    <a:pos x="csX1260" y="csY1260"/>
                  </a:cxn>
                  <a:cxn ang="0">
                    <a:pos x="csX1261" y="csY1261"/>
                  </a:cxn>
                  <a:cxn ang="0">
                    <a:pos x="csX1262" y="csY1262"/>
                  </a:cxn>
                  <a:cxn ang="0">
                    <a:pos x="csX1263" y="csY1263"/>
                  </a:cxn>
                  <a:cxn ang="0">
                    <a:pos x="csX1264" y="csY1264"/>
                  </a:cxn>
                  <a:cxn ang="0">
                    <a:pos x="csX1265" y="csY1265"/>
                  </a:cxn>
                  <a:cxn ang="0">
                    <a:pos x="csX1266" y="csY1266"/>
                  </a:cxn>
                  <a:cxn ang="0">
                    <a:pos x="csX1267" y="csY1267"/>
                  </a:cxn>
                  <a:cxn ang="0">
                    <a:pos x="csX1268" y="csY1268"/>
                  </a:cxn>
                  <a:cxn ang="0">
                    <a:pos x="csX1269" y="csY1269"/>
                  </a:cxn>
                  <a:cxn ang="0">
                    <a:pos x="csX1270" y="csY1270"/>
                  </a:cxn>
                  <a:cxn ang="0">
                    <a:pos x="csX1271" y="csY1271"/>
                  </a:cxn>
                  <a:cxn ang="0">
                    <a:pos x="csX1272" y="csY1272"/>
                  </a:cxn>
                  <a:cxn ang="0">
                    <a:pos x="csX1273" y="csY1273"/>
                  </a:cxn>
                  <a:cxn ang="0">
                    <a:pos x="csX1274" y="csY1274"/>
                  </a:cxn>
                  <a:cxn ang="0">
                    <a:pos x="csX1275" y="csY1275"/>
                  </a:cxn>
                  <a:cxn ang="0">
                    <a:pos x="csX1276" y="csY1276"/>
                  </a:cxn>
                  <a:cxn ang="0">
                    <a:pos x="csX1277" y="csY1277"/>
                  </a:cxn>
                  <a:cxn ang="0">
                    <a:pos x="csX1278" y="csY1278"/>
                  </a:cxn>
                  <a:cxn ang="0">
                    <a:pos x="csX1279" y="csY1279"/>
                  </a:cxn>
                  <a:cxn ang="0">
                    <a:pos x="csX1280" y="csY1280"/>
                  </a:cxn>
                  <a:cxn ang="0">
                    <a:pos x="csX1281" y="csY1281"/>
                  </a:cxn>
                  <a:cxn ang="0">
                    <a:pos x="csX1282" y="csY1282"/>
                  </a:cxn>
                  <a:cxn ang="0">
                    <a:pos x="csX1283" y="csY1283"/>
                  </a:cxn>
                  <a:cxn ang="0">
                    <a:pos x="csX1284" y="csY1284"/>
                  </a:cxn>
                  <a:cxn ang="0">
                    <a:pos x="csX1285" y="csY1285"/>
                  </a:cxn>
                  <a:cxn ang="0">
                    <a:pos x="csX1286" y="csY1286"/>
                  </a:cxn>
                  <a:cxn ang="0">
                    <a:pos x="csX1287" y="csY1287"/>
                  </a:cxn>
                  <a:cxn ang="0">
                    <a:pos x="csX1288" y="csY1288"/>
                  </a:cxn>
                  <a:cxn ang="0">
                    <a:pos x="csX1289" y="csY1289"/>
                  </a:cxn>
                  <a:cxn ang="0">
                    <a:pos x="csX1290" y="csY1290"/>
                  </a:cxn>
                  <a:cxn ang="0">
                    <a:pos x="csX1291" y="csY1291"/>
                  </a:cxn>
                  <a:cxn ang="0">
                    <a:pos x="csX1292" y="csY1292"/>
                  </a:cxn>
                  <a:cxn ang="0">
                    <a:pos x="csX1293" y="csY1293"/>
                  </a:cxn>
                  <a:cxn ang="0">
                    <a:pos x="csX1294" y="csY1294"/>
                  </a:cxn>
                  <a:cxn ang="0">
                    <a:pos x="csX1295" y="csY1295"/>
                  </a:cxn>
                  <a:cxn ang="0">
                    <a:pos x="csX1296" y="csY1296"/>
                  </a:cxn>
                  <a:cxn ang="0">
                    <a:pos x="csX1297" y="csY1297"/>
                  </a:cxn>
                  <a:cxn ang="0">
                    <a:pos x="csX1298" y="csY1298"/>
                  </a:cxn>
                  <a:cxn ang="0">
                    <a:pos x="csX1299" y="csY1299"/>
                  </a:cxn>
                  <a:cxn ang="0">
                    <a:pos x="csX1300" y="csY1300"/>
                  </a:cxn>
                  <a:cxn ang="0">
                    <a:pos x="csX1301" y="csY1301"/>
                  </a:cxn>
                  <a:cxn ang="0">
                    <a:pos x="csX1302" y="csY1302"/>
                  </a:cxn>
                  <a:cxn ang="0">
                    <a:pos x="csX1303" y="csY1303"/>
                  </a:cxn>
                  <a:cxn ang="0">
                    <a:pos x="csX1304" y="csY1304"/>
                  </a:cxn>
                  <a:cxn ang="0">
                    <a:pos x="csX1305" y="csY1305"/>
                  </a:cxn>
                  <a:cxn ang="0">
                    <a:pos x="csX1306" y="csY1306"/>
                  </a:cxn>
                  <a:cxn ang="0">
                    <a:pos x="csX1307" y="csY1307"/>
                  </a:cxn>
                  <a:cxn ang="0">
                    <a:pos x="csX1308" y="csY1308"/>
                  </a:cxn>
                  <a:cxn ang="0">
                    <a:pos x="csX1309" y="csY1309"/>
                  </a:cxn>
                  <a:cxn ang="0">
                    <a:pos x="csX1310" y="csY1310"/>
                  </a:cxn>
                  <a:cxn ang="0">
                    <a:pos x="csX1311" y="csY1311"/>
                  </a:cxn>
                  <a:cxn ang="0">
                    <a:pos x="csX1312" y="csY1312"/>
                  </a:cxn>
                  <a:cxn ang="0">
                    <a:pos x="csX1313" y="csY1313"/>
                  </a:cxn>
                  <a:cxn ang="0">
                    <a:pos x="csX1314" y="csY1314"/>
                  </a:cxn>
                  <a:cxn ang="0">
                    <a:pos x="csX1315" y="csY1315"/>
                  </a:cxn>
                  <a:cxn ang="0">
                    <a:pos x="csX1316" y="csY1316"/>
                  </a:cxn>
                  <a:cxn ang="0">
                    <a:pos x="csX1317" y="csY1317"/>
                  </a:cxn>
                  <a:cxn ang="0">
                    <a:pos x="csX1318" y="csY1318"/>
                  </a:cxn>
                  <a:cxn ang="0">
                    <a:pos x="csX1319" y="csY1319"/>
                  </a:cxn>
                  <a:cxn ang="0">
                    <a:pos x="csX1320" y="csY1320"/>
                  </a:cxn>
                  <a:cxn ang="0">
                    <a:pos x="csX1321" y="csY1321"/>
                  </a:cxn>
                  <a:cxn ang="0">
                    <a:pos x="csX1322" y="csY1322"/>
                  </a:cxn>
                  <a:cxn ang="0">
                    <a:pos x="csX1323" y="csY1323"/>
                  </a:cxn>
                  <a:cxn ang="0">
                    <a:pos x="csX1324" y="csY1324"/>
                  </a:cxn>
                  <a:cxn ang="0">
                    <a:pos x="csX1325" y="csY1325"/>
                  </a:cxn>
                  <a:cxn ang="0">
                    <a:pos x="csX1326" y="csY1326"/>
                  </a:cxn>
                  <a:cxn ang="0">
                    <a:pos x="csX1327" y="csY1327"/>
                  </a:cxn>
                  <a:cxn ang="0">
                    <a:pos x="csX1328" y="csY1328"/>
                  </a:cxn>
                  <a:cxn ang="0">
                    <a:pos x="csX1329" y="csY1329"/>
                  </a:cxn>
                  <a:cxn ang="0">
                    <a:pos x="csX1330" y="csY1330"/>
                  </a:cxn>
                  <a:cxn ang="0">
                    <a:pos x="csX1331" y="csY1331"/>
                  </a:cxn>
                  <a:cxn ang="0">
                    <a:pos x="csX1332" y="csY1332"/>
                  </a:cxn>
                  <a:cxn ang="0">
                    <a:pos x="csX1333" y="csY1333"/>
                  </a:cxn>
                  <a:cxn ang="0">
                    <a:pos x="csX1334" y="csY1334"/>
                  </a:cxn>
                  <a:cxn ang="0">
                    <a:pos x="csX1335" y="csY1335"/>
                  </a:cxn>
                  <a:cxn ang="0">
                    <a:pos x="csX1336" y="csY1336"/>
                  </a:cxn>
                  <a:cxn ang="0">
                    <a:pos x="csX1337" y="csY1337"/>
                  </a:cxn>
                  <a:cxn ang="0">
                    <a:pos x="csX1338" y="csY1338"/>
                  </a:cxn>
                  <a:cxn ang="0">
                    <a:pos x="csX1339" y="csY1339"/>
                  </a:cxn>
                  <a:cxn ang="0">
                    <a:pos x="csX1340" y="csY1340"/>
                  </a:cxn>
                  <a:cxn ang="0">
                    <a:pos x="csX1341" y="csY1341"/>
                  </a:cxn>
                  <a:cxn ang="0">
                    <a:pos x="csX1342" y="csY1342"/>
                  </a:cxn>
                  <a:cxn ang="0">
                    <a:pos x="csX1343" y="csY1343"/>
                  </a:cxn>
                  <a:cxn ang="0">
                    <a:pos x="csX1344" y="csY1344"/>
                  </a:cxn>
                  <a:cxn ang="0">
                    <a:pos x="csX1345" y="csY1345"/>
                  </a:cxn>
                  <a:cxn ang="0">
                    <a:pos x="csX1346" y="csY1346"/>
                  </a:cxn>
                  <a:cxn ang="0">
                    <a:pos x="csX1347" y="csY1347"/>
                  </a:cxn>
                  <a:cxn ang="0">
                    <a:pos x="csX1348" y="csY1348"/>
                  </a:cxn>
                  <a:cxn ang="0">
                    <a:pos x="csX1349" y="csY1349"/>
                  </a:cxn>
                  <a:cxn ang="0">
                    <a:pos x="csX1350" y="csY1350"/>
                  </a:cxn>
                  <a:cxn ang="0">
                    <a:pos x="csX1351" y="csY1351"/>
                  </a:cxn>
                  <a:cxn ang="0">
                    <a:pos x="csX1352" y="csY1352"/>
                  </a:cxn>
                  <a:cxn ang="0">
                    <a:pos x="csX1353" y="csY1353"/>
                  </a:cxn>
                  <a:cxn ang="0">
                    <a:pos x="csX1354" y="csY1354"/>
                  </a:cxn>
                  <a:cxn ang="0">
                    <a:pos x="csX1355" y="csY1355"/>
                  </a:cxn>
                  <a:cxn ang="0">
                    <a:pos x="csX1356" y="csY1356"/>
                  </a:cxn>
                  <a:cxn ang="0">
                    <a:pos x="csX1357" y="csY1357"/>
                  </a:cxn>
                  <a:cxn ang="0">
                    <a:pos x="csX1358" y="csY1358"/>
                  </a:cxn>
                  <a:cxn ang="0">
                    <a:pos x="csX1359" y="csY1359"/>
                  </a:cxn>
                  <a:cxn ang="0">
                    <a:pos x="csX1360" y="csY1360"/>
                  </a:cxn>
                  <a:cxn ang="0">
                    <a:pos x="csX1361" y="csY1361"/>
                  </a:cxn>
                  <a:cxn ang="0">
                    <a:pos x="csX1362" y="csY1362"/>
                  </a:cxn>
                  <a:cxn ang="0">
                    <a:pos x="csX1363" y="csY1363"/>
                  </a:cxn>
                  <a:cxn ang="0">
                    <a:pos x="csX1364" y="csY1364"/>
                  </a:cxn>
                  <a:cxn ang="0">
                    <a:pos x="csX1365" y="csY1365"/>
                  </a:cxn>
                  <a:cxn ang="0">
                    <a:pos x="csX1366" y="csY1366"/>
                  </a:cxn>
                  <a:cxn ang="0">
                    <a:pos x="csX1367" y="csY1367"/>
                  </a:cxn>
                  <a:cxn ang="0">
                    <a:pos x="csX1368" y="csY1368"/>
                  </a:cxn>
                  <a:cxn ang="0">
                    <a:pos x="csX1369" y="csY1369"/>
                  </a:cxn>
                  <a:cxn ang="0">
                    <a:pos x="csX1370" y="csY1370"/>
                  </a:cxn>
                  <a:cxn ang="0">
                    <a:pos x="csX1371" y="csY1371"/>
                  </a:cxn>
                  <a:cxn ang="0">
                    <a:pos x="csX1372" y="csY1372"/>
                  </a:cxn>
                  <a:cxn ang="0">
                    <a:pos x="csX1373" y="csY1373"/>
                  </a:cxn>
                  <a:cxn ang="0">
                    <a:pos x="csX1374" y="csY1374"/>
                  </a:cxn>
                  <a:cxn ang="0">
                    <a:pos x="csX1375" y="csY1375"/>
                  </a:cxn>
                  <a:cxn ang="0">
                    <a:pos x="csX1376" y="csY1376"/>
                  </a:cxn>
                  <a:cxn ang="0">
                    <a:pos x="csX1377" y="csY1377"/>
                  </a:cxn>
                  <a:cxn ang="0">
                    <a:pos x="csX1378" y="csY1378"/>
                  </a:cxn>
                  <a:cxn ang="0">
                    <a:pos x="csX1379" y="csY1379"/>
                  </a:cxn>
                  <a:cxn ang="0">
                    <a:pos x="csX1380" y="csY1380"/>
                  </a:cxn>
                  <a:cxn ang="0">
                    <a:pos x="csX1381" y="csY1381"/>
                  </a:cxn>
                  <a:cxn ang="0">
                    <a:pos x="csX1382" y="csY1382"/>
                  </a:cxn>
                  <a:cxn ang="0">
                    <a:pos x="csX1383" y="csY1383"/>
                  </a:cxn>
                  <a:cxn ang="0">
                    <a:pos x="csX1384" y="csY1384"/>
                  </a:cxn>
                  <a:cxn ang="0">
                    <a:pos x="csX1385" y="csY1385"/>
                  </a:cxn>
                  <a:cxn ang="0">
                    <a:pos x="csX1386" y="csY1386"/>
                  </a:cxn>
                  <a:cxn ang="0">
                    <a:pos x="csX1387" y="csY1387"/>
                  </a:cxn>
                  <a:cxn ang="0">
                    <a:pos x="csX1388" y="csY1388"/>
                  </a:cxn>
                  <a:cxn ang="0">
                    <a:pos x="csX1389" y="csY1389"/>
                  </a:cxn>
                  <a:cxn ang="0">
                    <a:pos x="csX1390" y="csY1390"/>
                  </a:cxn>
                  <a:cxn ang="0">
                    <a:pos x="csX1391" y="csY1391"/>
                  </a:cxn>
                  <a:cxn ang="0">
                    <a:pos x="csX1392" y="csY1392"/>
                  </a:cxn>
                  <a:cxn ang="0">
                    <a:pos x="csX1393" y="csY1393"/>
                  </a:cxn>
                  <a:cxn ang="0">
                    <a:pos x="csX1394" y="csY1394"/>
                  </a:cxn>
                  <a:cxn ang="0">
                    <a:pos x="csX1395" y="csY1395"/>
                  </a:cxn>
                  <a:cxn ang="0">
                    <a:pos x="csX1396" y="csY1396"/>
                  </a:cxn>
                  <a:cxn ang="0">
                    <a:pos x="csX1397" y="csY1397"/>
                  </a:cxn>
                  <a:cxn ang="0">
                    <a:pos x="csX1398" y="csY1398"/>
                  </a:cxn>
                  <a:cxn ang="0">
                    <a:pos x="csX1399" y="csY1399"/>
                  </a:cxn>
                  <a:cxn ang="0">
                    <a:pos x="csX1400" y="csY1400"/>
                  </a:cxn>
                  <a:cxn ang="0">
                    <a:pos x="csX1401" y="csY1401"/>
                  </a:cxn>
                  <a:cxn ang="0">
                    <a:pos x="csX1402" y="csY1402"/>
                  </a:cxn>
                  <a:cxn ang="0">
                    <a:pos x="csX1403" y="csY1403"/>
                  </a:cxn>
                  <a:cxn ang="0">
                    <a:pos x="csX1404" y="csY1404"/>
                  </a:cxn>
                  <a:cxn ang="0">
                    <a:pos x="csX1405" y="csY1405"/>
                  </a:cxn>
                  <a:cxn ang="0">
                    <a:pos x="csX1406" y="csY1406"/>
                  </a:cxn>
                  <a:cxn ang="0">
                    <a:pos x="csX1407" y="csY1407"/>
                  </a:cxn>
                  <a:cxn ang="0">
                    <a:pos x="csX1408" y="csY1408"/>
                  </a:cxn>
                  <a:cxn ang="0">
                    <a:pos x="csX1409" y="csY1409"/>
                  </a:cxn>
                  <a:cxn ang="0">
                    <a:pos x="csX1410" y="csY1410"/>
                  </a:cxn>
                  <a:cxn ang="0">
                    <a:pos x="csX1411" y="csY1411"/>
                  </a:cxn>
                  <a:cxn ang="0">
                    <a:pos x="csX1412" y="csY1412"/>
                  </a:cxn>
                  <a:cxn ang="0">
                    <a:pos x="csX1413" y="csY1413"/>
                  </a:cxn>
                  <a:cxn ang="0">
                    <a:pos x="csX1414" y="csY1414"/>
                  </a:cxn>
                  <a:cxn ang="0">
                    <a:pos x="csX1415" y="csY1415"/>
                  </a:cxn>
                  <a:cxn ang="0">
                    <a:pos x="csX1416" y="csY1416"/>
                  </a:cxn>
                  <a:cxn ang="0">
                    <a:pos x="csX1417" y="csY1417"/>
                  </a:cxn>
                  <a:cxn ang="0">
                    <a:pos x="csX1418" y="csY1418"/>
                  </a:cxn>
                  <a:cxn ang="0">
                    <a:pos x="csX1419" y="csY1419"/>
                  </a:cxn>
                  <a:cxn ang="0">
                    <a:pos x="csX1420" y="csY1420"/>
                  </a:cxn>
                  <a:cxn ang="0">
                    <a:pos x="csX1421" y="csY1421"/>
                  </a:cxn>
                  <a:cxn ang="0">
                    <a:pos x="csX1422" y="csY1422"/>
                  </a:cxn>
                  <a:cxn ang="0">
                    <a:pos x="csX1423" y="csY1423"/>
                  </a:cxn>
                  <a:cxn ang="0">
                    <a:pos x="csX1424" y="csY1424"/>
                  </a:cxn>
                  <a:cxn ang="0">
                    <a:pos x="csX1425" y="csY1425"/>
                  </a:cxn>
                  <a:cxn ang="0">
                    <a:pos x="csX1426" y="csY1426"/>
                  </a:cxn>
                  <a:cxn ang="0">
                    <a:pos x="csX1427" y="csY1427"/>
                  </a:cxn>
                  <a:cxn ang="0">
                    <a:pos x="csX1428" y="csY1428"/>
                  </a:cxn>
                  <a:cxn ang="0">
                    <a:pos x="csX1429" y="csY1429"/>
                  </a:cxn>
                  <a:cxn ang="0">
                    <a:pos x="csX1430" y="csY1430"/>
                  </a:cxn>
                  <a:cxn ang="0">
                    <a:pos x="csX1431" y="csY1431"/>
                  </a:cxn>
                  <a:cxn ang="0">
                    <a:pos x="csX1432" y="csY1432"/>
                  </a:cxn>
                  <a:cxn ang="0">
                    <a:pos x="csX1433" y="csY1433"/>
                  </a:cxn>
                  <a:cxn ang="0">
                    <a:pos x="csX1434" y="csY1434"/>
                  </a:cxn>
                  <a:cxn ang="0">
                    <a:pos x="csX1435" y="csY1435"/>
                  </a:cxn>
                  <a:cxn ang="0">
                    <a:pos x="csX1436" y="csY1436"/>
                  </a:cxn>
                  <a:cxn ang="0">
                    <a:pos x="csX1437" y="csY1437"/>
                  </a:cxn>
                  <a:cxn ang="0">
                    <a:pos x="csX1438" y="csY1438"/>
                  </a:cxn>
                  <a:cxn ang="0">
                    <a:pos x="csX1439" y="csY1439"/>
                  </a:cxn>
                  <a:cxn ang="0">
                    <a:pos x="csX1440" y="csY1440"/>
                  </a:cxn>
                  <a:cxn ang="0">
                    <a:pos x="csX1441" y="csY1441"/>
                  </a:cxn>
                  <a:cxn ang="0">
                    <a:pos x="csX1442" y="csY1442"/>
                  </a:cxn>
                  <a:cxn ang="0">
                    <a:pos x="csX1443" y="csY1443"/>
                  </a:cxn>
                  <a:cxn ang="0">
                    <a:pos x="csX1444" y="csY1444"/>
                  </a:cxn>
                  <a:cxn ang="0">
                    <a:pos x="csX1445" y="csY1445"/>
                  </a:cxn>
                  <a:cxn ang="0">
                    <a:pos x="csX1446" y="csY1446"/>
                  </a:cxn>
                  <a:cxn ang="0">
                    <a:pos x="csX1447" y="csY1447"/>
                  </a:cxn>
                  <a:cxn ang="0">
                    <a:pos x="csX1448" y="csY1448"/>
                  </a:cxn>
                  <a:cxn ang="0">
                    <a:pos x="csX1449" y="csY1449"/>
                  </a:cxn>
                  <a:cxn ang="0">
                    <a:pos x="csX1450" y="csY1450"/>
                  </a:cxn>
                  <a:cxn ang="0">
                    <a:pos x="csX1451" y="csY1451"/>
                  </a:cxn>
                  <a:cxn ang="0">
                    <a:pos x="csX1452" y="csY1452"/>
                  </a:cxn>
                  <a:cxn ang="0">
                    <a:pos x="csX1453" y="csY1453"/>
                  </a:cxn>
                  <a:cxn ang="0">
                    <a:pos x="csX1454" y="csY1454"/>
                  </a:cxn>
                  <a:cxn ang="0">
                    <a:pos x="csX1455" y="csY1455"/>
                  </a:cxn>
                  <a:cxn ang="0">
                    <a:pos x="csX1456" y="csY1456"/>
                  </a:cxn>
                  <a:cxn ang="0">
                    <a:pos x="csX1457" y="csY1457"/>
                  </a:cxn>
                  <a:cxn ang="0">
                    <a:pos x="csX1458" y="csY1458"/>
                  </a:cxn>
                  <a:cxn ang="0">
                    <a:pos x="csX1459" y="csY1459"/>
                  </a:cxn>
                  <a:cxn ang="0">
                    <a:pos x="csX1460" y="csY1460"/>
                  </a:cxn>
                  <a:cxn ang="0">
                    <a:pos x="csX1461" y="csY1461"/>
                  </a:cxn>
                  <a:cxn ang="0">
                    <a:pos x="csX1462" y="csY1462"/>
                  </a:cxn>
                  <a:cxn ang="0">
                    <a:pos x="csX1463" y="csY1463"/>
                  </a:cxn>
                  <a:cxn ang="0">
                    <a:pos x="csX1464" y="csY1464"/>
                  </a:cxn>
                  <a:cxn ang="0">
                    <a:pos x="csX1465" y="csY1465"/>
                  </a:cxn>
                  <a:cxn ang="0">
                    <a:pos x="csX1466" y="csY1466"/>
                  </a:cxn>
                  <a:cxn ang="0">
                    <a:pos x="csX1467" y="csY1467"/>
                  </a:cxn>
                  <a:cxn ang="0">
                    <a:pos x="csX1468" y="csY1468"/>
                  </a:cxn>
                  <a:cxn ang="0">
                    <a:pos x="csX1469" y="csY1469"/>
                  </a:cxn>
                  <a:cxn ang="0">
                    <a:pos x="csX1470" y="csY1470"/>
                  </a:cxn>
                  <a:cxn ang="0">
                    <a:pos x="csX1471" y="csY1471"/>
                  </a:cxn>
                  <a:cxn ang="0">
                    <a:pos x="csX1472" y="csY1472"/>
                  </a:cxn>
                  <a:cxn ang="0">
                    <a:pos x="csX1473" y="csY1473"/>
                  </a:cxn>
                  <a:cxn ang="0">
                    <a:pos x="csX1474" y="csY1474"/>
                  </a:cxn>
                  <a:cxn ang="0">
                    <a:pos x="csX1475" y="csY1475"/>
                  </a:cxn>
                  <a:cxn ang="0">
                    <a:pos x="csX1476" y="csY1476"/>
                  </a:cxn>
                  <a:cxn ang="0">
                    <a:pos x="csX1477" y="csY1477"/>
                  </a:cxn>
                  <a:cxn ang="0">
                    <a:pos x="csX1478" y="csY1478"/>
                  </a:cxn>
                  <a:cxn ang="0">
                    <a:pos x="csX1479" y="csY1479"/>
                  </a:cxn>
                  <a:cxn ang="0">
                    <a:pos x="csX1480" y="csY1480"/>
                  </a:cxn>
                  <a:cxn ang="0">
                    <a:pos x="csX1481" y="csY1481"/>
                  </a:cxn>
                  <a:cxn ang="0">
                    <a:pos x="csX1482" y="csY1482"/>
                  </a:cxn>
                  <a:cxn ang="0">
                    <a:pos x="csX1483" y="csY1483"/>
                  </a:cxn>
                  <a:cxn ang="0">
                    <a:pos x="csX1484" y="csY1484"/>
                  </a:cxn>
                  <a:cxn ang="0">
                    <a:pos x="csX1485" y="csY1485"/>
                  </a:cxn>
                  <a:cxn ang="0">
                    <a:pos x="csX1486" y="csY1486"/>
                  </a:cxn>
                  <a:cxn ang="0">
                    <a:pos x="csX1487" y="csY1487"/>
                  </a:cxn>
                  <a:cxn ang="0">
                    <a:pos x="csX1488" y="csY1488"/>
                  </a:cxn>
                  <a:cxn ang="0">
                    <a:pos x="csX1489" y="csY1489"/>
                  </a:cxn>
                  <a:cxn ang="0">
                    <a:pos x="csX1490" y="csY1490"/>
                  </a:cxn>
                  <a:cxn ang="0">
                    <a:pos x="csX1491" y="csY1491"/>
                  </a:cxn>
                  <a:cxn ang="0">
                    <a:pos x="csX1492" y="csY1492"/>
                  </a:cxn>
                  <a:cxn ang="0">
                    <a:pos x="csX1493" y="csY1493"/>
                  </a:cxn>
                  <a:cxn ang="0">
                    <a:pos x="csX1494" y="csY1494"/>
                  </a:cxn>
                  <a:cxn ang="0">
                    <a:pos x="csX1495" y="csY1495"/>
                  </a:cxn>
                  <a:cxn ang="0">
                    <a:pos x="csX1496" y="csY1496"/>
                  </a:cxn>
                  <a:cxn ang="0">
                    <a:pos x="csX1497" y="csY1497"/>
                  </a:cxn>
                  <a:cxn ang="0">
                    <a:pos x="csX1498" y="csY1498"/>
                  </a:cxn>
                  <a:cxn ang="0">
                    <a:pos x="csX1499" y="csY1499"/>
                  </a:cxn>
                  <a:cxn ang="0">
                    <a:pos x="csX1500" y="csY1500"/>
                  </a:cxn>
                  <a:cxn ang="0">
                    <a:pos x="csX1501" y="csY1501"/>
                  </a:cxn>
                  <a:cxn ang="0">
                    <a:pos x="csX1502" y="csY1502"/>
                  </a:cxn>
                  <a:cxn ang="0">
                    <a:pos x="csX1503" y="csY1503"/>
                  </a:cxn>
                  <a:cxn ang="0">
                    <a:pos x="csX1504" y="csY1504"/>
                  </a:cxn>
                  <a:cxn ang="0">
                    <a:pos x="csX1505" y="csY1505"/>
                  </a:cxn>
                  <a:cxn ang="0">
                    <a:pos x="csX1506" y="csY1506"/>
                  </a:cxn>
                  <a:cxn ang="0">
                    <a:pos x="csX1507" y="csY1507"/>
                  </a:cxn>
                  <a:cxn ang="0">
                    <a:pos x="csX1508" y="csY1508"/>
                  </a:cxn>
                  <a:cxn ang="0">
                    <a:pos x="csX1509" y="csY1509"/>
                  </a:cxn>
                  <a:cxn ang="0">
                    <a:pos x="csX1510" y="csY1510"/>
                  </a:cxn>
                  <a:cxn ang="0">
                    <a:pos x="csX1511" y="csY1511"/>
                  </a:cxn>
                  <a:cxn ang="0">
                    <a:pos x="csX1512" y="csY1512"/>
                  </a:cxn>
                  <a:cxn ang="0">
                    <a:pos x="csX1513" y="csY1513"/>
                  </a:cxn>
                  <a:cxn ang="0">
                    <a:pos x="csX1514" y="csY1514"/>
                  </a:cxn>
                  <a:cxn ang="0">
                    <a:pos x="csX1515" y="csY1515"/>
                  </a:cxn>
                  <a:cxn ang="0">
                    <a:pos x="csX1516" y="csY1516"/>
                  </a:cxn>
                  <a:cxn ang="0">
                    <a:pos x="csX1517" y="csY1517"/>
                  </a:cxn>
                  <a:cxn ang="0">
                    <a:pos x="csX1518" y="csY1518"/>
                  </a:cxn>
                  <a:cxn ang="0">
                    <a:pos x="csX1519" y="csY1519"/>
                  </a:cxn>
                  <a:cxn ang="0">
                    <a:pos x="csX1520" y="csY1520"/>
                  </a:cxn>
                  <a:cxn ang="0">
                    <a:pos x="csX1521" y="csY1521"/>
                  </a:cxn>
                  <a:cxn ang="0">
                    <a:pos x="csX1522" y="csY1522"/>
                  </a:cxn>
                  <a:cxn ang="0">
                    <a:pos x="csX1523" y="csY1523"/>
                  </a:cxn>
                  <a:cxn ang="0">
                    <a:pos x="csX1524" y="csY1524"/>
                  </a:cxn>
                  <a:cxn ang="0">
                    <a:pos x="csX1525" y="csY1525"/>
                  </a:cxn>
                  <a:cxn ang="0">
                    <a:pos x="csX1526" y="csY1526"/>
                  </a:cxn>
                  <a:cxn ang="0">
                    <a:pos x="csX1527" y="csY1527"/>
                  </a:cxn>
                  <a:cxn ang="0">
                    <a:pos x="csX1528" y="csY1528"/>
                  </a:cxn>
                  <a:cxn ang="0">
                    <a:pos x="csX1529" y="csY1529"/>
                  </a:cxn>
                  <a:cxn ang="0">
                    <a:pos x="csX1530" y="csY1530"/>
                  </a:cxn>
                  <a:cxn ang="0">
                    <a:pos x="csX1531" y="csY1531"/>
                  </a:cxn>
                  <a:cxn ang="0">
                    <a:pos x="csX1532" y="csY1532"/>
                  </a:cxn>
                  <a:cxn ang="0">
                    <a:pos x="csX1533" y="csY1533"/>
                  </a:cxn>
                  <a:cxn ang="0">
                    <a:pos x="csX1534" y="csY1534"/>
                  </a:cxn>
                  <a:cxn ang="0">
                    <a:pos x="csX1535" y="csY1535"/>
                  </a:cxn>
                  <a:cxn ang="0">
                    <a:pos x="csX1536" y="csY1536"/>
                  </a:cxn>
                  <a:cxn ang="0">
                    <a:pos x="csX1537" y="csY1537"/>
                  </a:cxn>
                  <a:cxn ang="0">
                    <a:pos x="csX1538" y="csY1538"/>
                  </a:cxn>
                  <a:cxn ang="0">
                    <a:pos x="csX1539" y="csY1539"/>
                  </a:cxn>
                  <a:cxn ang="0">
                    <a:pos x="csX1540" y="csY1540"/>
                  </a:cxn>
                  <a:cxn ang="0">
                    <a:pos x="csX1541" y="csY1541"/>
                  </a:cxn>
                  <a:cxn ang="0">
                    <a:pos x="csX1542" y="csY1542"/>
                  </a:cxn>
                  <a:cxn ang="0">
                    <a:pos x="csX1543" y="csY1543"/>
                  </a:cxn>
                  <a:cxn ang="0">
                    <a:pos x="csX1544" y="csY1544"/>
                  </a:cxn>
                  <a:cxn ang="0">
                    <a:pos x="csX1545" y="csY1545"/>
                  </a:cxn>
                  <a:cxn ang="0">
                    <a:pos x="csX1546" y="csY1546"/>
                  </a:cxn>
                  <a:cxn ang="0">
                    <a:pos x="csX1547" y="csY1547"/>
                  </a:cxn>
                  <a:cxn ang="0">
                    <a:pos x="csX1548" y="csY1548"/>
                  </a:cxn>
                  <a:cxn ang="0">
                    <a:pos x="csX1549" y="csY1549"/>
                  </a:cxn>
                  <a:cxn ang="0">
                    <a:pos x="csX1550" y="csY1550"/>
                  </a:cxn>
                  <a:cxn ang="0">
                    <a:pos x="csX1551" y="csY1551"/>
                  </a:cxn>
                  <a:cxn ang="0">
                    <a:pos x="csX1552" y="csY1552"/>
                  </a:cxn>
                  <a:cxn ang="0">
                    <a:pos x="csX1553" y="csY1553"/>
                  </a:cxn>
                  <a:cxn ang="0">
                    <a:pos x="csX1554" y="csY1554"/>
                  </a:cxn>
                  <a:cxn ang="0">
                    <a:pos x="csX1555" y="csY1555"/>
                  </a:cxn>
                  <a:cxn ang="0">
                    <a:pos x="csX1556" y="csY1556"/>
                  </a:cxn>
                  <a:cxn ang="0">
                    <a:pos x="csX1557" y="csY1557"/>
                  </a:cxn>
                  <a:cxn ang="0">
                    <a:pos x="csX1558" y="csY1558"/>
                  </a:cxn>
                  <a:cxn ang="0">
                    <a:pos x="csX1559" y="csY1559"/>
                  </a:cxn>
                  <a:cxn ang="0">
                    <a:pos x="csX1560" y="csY1560"/>
                  </a:cxn>
                  <a:cxn ang="0">
                    <a:pos x="csX1561" y="csY1561"/>
                  </a:cxn>
                  <a:cxn ang="0">
                    <a:pos x="csX1562" y="csY1562"/>
                  </a:cxn>
                  <a:cxn ang="0">
                    <a:pos x="csX1563" y="csY1563"/>
                  </a:cxn>
                  <a:cxn ang="0">
                    <a:pos x="csX1564" y="csY1564"/>
                  </a:cxn>
                  <a:cxn ang="0">
                    <a:pos x="csX1565" y="csY1565"/>
                  </a:cxn>
                  <a:cxn ang="0">
                    <a:pos x="csX1566" y="csY1566"/>
                  </a:cxn>
                  <a:cxn ang="0">
                    <a:pos x="csX1567" y="csY1567"/>
                  </a:cxn>
                  <a:cxn ang="0">
                    <a:pos x="csX1568" y="csY1568"/>
                  </a:cxn>
                  <a:cxn ang="0">
                    <a:pos x="csX1569" y="csY1569"/>
                  </a:cxn>
                  <a:cxn ang="0">
                    <a:pos x="csX1570" y="csY1570"/>
                  </a:cxn>
                  <a:cxn ang="0">
                    <a:pos x="csX1571" y="csY1571"/>
                  </a:cxn>
                  <a:cxn ang="0">
                    <a:pos x="csX1572" y="csY1572"/>
                  </a:cxn>
                  <a:cxn ang="0">
                    <a:pos x="csX1573" y="csY1573"/>
                  </a:cxn>
                  <a:cxn ang="0">
                    <a:pos x="csX1574" y="csY1574"/>
                  </a:cxn>
                  <a:cxn ang="0">
                    <a:pos x="csX1575" y="csY1575"/>
                  </a:cxn>
                  <a:cxn ang="0">
                    <a:pos x="csX1576" y="csY1576"/>
                  </a:cxn>
                  <a:cxn ang="0">
                    <a:pos x="csX1577" y="csY1577"/>
                  </a:cxn>
                  <a:cxn ang="0">
                    <a:pos x="csX1578" y="csY1578"/>
                  </a:cxn>
                  <a:cxn ang="0">
                    <a:pos x="csX1579" y="csY1579"/>
                  </a:cxn>
                  <a:cxn ang="0">
                    <a:pos x="csX1580" y="csY1580"/>
                  </a:cxn>
                  <a:cxn ang="0">
                    <a:pos x="csX1581" y="csY1581"/>
                  </a:cxn>
                  <a:cxn ang="0">
                    <a:pos x="csX1582" y="csY1582"/>
                  </a:cxn>
                  <a:cxn ang="0">
                    <a:pos x="csX1583" y="csY1583"/>
                  </a:cxn>
                  <a:cxn ang="0">
                    <a:pos x="csX1584" y="csY1584"/>
                  </a:cxn>
                  <a:cxn ang="0">
                    <a:pos x="csX1585" y="csY1585"/>
                  </a:cxn>
                  <a:cxn ang="0">
                    <a:pos x="csX1586" y="csY1586"/>
                  </a:cxn>
                  <a:cxn ang="0">
                    <a:pos x="csX1587" y="csY1587"/>
                  </a:cxn>
                  <a:cxn ang="0">
                    <a:pos x="csX1588" y="csY1588"/>
                  </a:cxn>
                  <a:cxn ang="0">
                    <a:pos x="csX1589" y="csY1589"/>
                  </a:cxn>
                  <a:cxn ang="0">
                    <a:pos x="csX1590" y="csY1590"/>
                  </a:cxn>
                  <a:cxn ang="0">
                    <a:pos x="csX1591" y="csY1591"/>
                  </a:cxn>
                  <a:cxn ang="0">
                    <a:pos x="csX1592" y="csY1592"/>
                  </a:cxn>
                  <a:cxn ang="0">
                    <a:pos x="csX1593" y="csY1593"/>
                  </a:cxn>
                  <a:cxn ang="0">
                    <a:pos x="csX1594" y="csY1594"/>
                  </a:cxn>
                  <a:cxn ang="0">
                    <a:pos x="csX1595" y="csY1595"/>
                  </a:cxn>
                  <a:cxn ang="0">
                    <a:pos x="csX1596" y="csY1596"/>
                  </a:cxn>
                  <a:cxn ang="0">
                    <a:pos x="csX1597" y="csY1597"/>
                  </a:cxn>
                  <a:cxn ang="0">
                    <a:pos x="csX1598" y="csY1598"/>
                  </a:cxn>
                  <a:cxn ang="0">
                    <a:pos x="csX1599" y="csY1599"/>
                  </a:cxn>
                  <a:cxn ang="0">
                    <a:pos x="csX1600" y="csY1600"/>
                  </a:cxn>
                  <a:cxn ang="0">
                    <a:pos x="csX1601" y="csY1601"/>
                  </a:cxn>
                  <a:cxn ang="0">
                    <a:pos x="csX1602" y="csY1602"/>
                  </a:cxn>
                  <a:cxn ang="0">
                    <a:pos x="csX1603" y="csY1603"/>
                  </a:cxn>
                  <a:cxn ang="0">
                    <a:pos x="csX1604" y="csY1604"/>
                  </a:cxn>
                  <a:cxn ang="0">
                    <a:pos x="csX1605" y="csY1605"/>
                  </a:cxn>
                  <a:cxn ang="0">
                    <a:pos x="csX1606" y="csY1606"/>
                  </a:cxn>
                  <a:cxn ang="0">
                    <a:pos x="csX1607" y="csY1607"/>
                  </a:cxn>
                  <a:cxn ang="0">
                    <a:pos x="csX1608" y="csY1608"/>
                  </a:cxn>
                  <a:cxn ang="0">
                    <a:pos x="csX1609" y="csY1609"/>
                  </a:cxn>
                  <a:cxn ang="0">
                    <a:pos x="csX1610" y="csY1610"/>
                  </a:cxn>
                  <a:cxn ang="0">
                    <a:pos x="csX1611" y="csY1611"/>
                  </a:cxn>
                  <a:cxn ang="0">
                    <a:pos x="csX1612" y="csY1612"/>
                  </a:cxn>
                  <a:cxn ang="0">
                    <a:pos x="csX1613" y="csY1613"/>
                  </a:cxn>
                  <a:cxn ang="0">
                    <a:pos x="csX1614" y="csY1614"/>
                  </a:cxn>
                  <a:cxn ang="0">
                    <a:pos x="csX1615" y="csY1615"/>
                  </a:cxn>
                  <a:cxn ang="0">
                    <a:pos x="csX1616" y="csY1616"/>
                  </a:cxn>
                  <a:cxn ang="0">
                    <a:pos x="csX1617" y="csY1617"/>
                  </a:cxn>
                  <a:cxn ang="0">
                    <a:pos x="csX1618" y="csY1618"/>
                  </a:cxn>
                  <a:cxn ang="0">
                    <a:pos x="csX1619" y="csY1619"/>
                  </a:cxn>
                  <a:cxn ang="0">
                    <a:pos x="csX1620" y="csY1620"/>
                  </a:cxn>
                  <a:cxn ang="0">
                    <a:pos x="csX1621" y="csY1621"/>
                  </a:cxn>
                  <a:cxn ang="0">
                    <a:pos x="csX1622" y="csY1622"/>
                  </a:cxn>
                  <a:cxn ang="0">
                    <a:pos x="csX1623" y="csY1623"/>
                  </a:cxn>
                  <a:cxn ang="0">
                    <a:pos x="csX1624" y="csY1624"/>
                  </a:cxn>
                  <a:cxn ang="0">
                    <a:pos x="csX1625" y="csY1625"/>
                  </a:cxn>
                  <a:cxn ang="0">
                    <a:pos x="csX1626" y="csY1626"/>
                  </a:cxn>
                  <a:cxn ang="0">
                    <a:pos x="csX1627" y="csY1627"/>
                  </a:cxn>
                  <a:cxn ang="0">
                    <a:pos x="csX1628" y="csY1628"/>
                  </a:cxn>
                  <a:cxn ang="0">
                    <a:pos x="csX1629" y="csY1629"/>
                  </a:cxn>
                  <a:cxn ang="0">
                    <a:pos x="csX1630" y="csY1630"/>
                  </a:cxn>
                  <a:cxn ang="0">
                    <a:pos x="csX1631" y="csY1631"/>
                  </a:cxn>
                  <a:cxn ang="0">
                    <a:pos x="csX1632" y="csY1632"/>
                  </a:cxn>
                  <a:cxn ang="0">
                    <a:pos x="csX1633" y="csY1633"/>
                  </a:cxn>
                  <a:cxn ang="0">
                    <a:pos x="csX1634" y="csY1634"/>
                  </a:cxn>
                  <a:cxn ang="0">
                    <a:pos x="csX1635" y="csY1635"/>
                  </a:cxn>
                  <a:cxn ang="0">
                    <a:pos x="csX1636" y="csY1636"/>
                  </a:cxn>
                  <a:cxn ang="0">
                    <a:pos x="csX1637" y="csY1637"/>
                  </a:cxn>
                  <a:cxn ang="0">
                    <a:pos x="csX1638" y="csY1638"/>
                  </a:cxn>
                  <a:cxn ang="0">
                    <a:pos x="csX1639" y="csY1639"/>
                  </a:cxn>
                  <a:cxn ang="0">
                    <a:pos x="csX1640" y="csY1640"/>
                  </a:cxn>
                  <a:cxn ang="0">
                    <a:pos x="csX1641" y="csY1641"/>
                  </a:cxn>
                  <a:cxn ang="0">
                    <a:pos x="csX1642" y="csY1642"/>
                  </a:cxn>
                  <a:cxn ang="0">
                    <a:pos x="csX1643" y="csY1643"/>
                  </a:cxn>
                  <a:cxn ang="0">
                    <a:pos x="csX1644" y="csY1644"/>
                  </a:cxn>
                  <a:cxn ang="0">
                    <a:pos x="csX1645" y="csY1645"/>
                  </a:cxn>
                  <a:cxn ang="0">
                    <a:pos x="csX1646" y="csY1646"/>
                  </a:cxn>
                  <a:cxn ang="0">
                    <a:pos x="csX1647" y="csY1647"/>
                  </a:cxn>
                  <a:cxn ang="0">
                    <a:pos x="csX1648" y="csY1648"/>
                  </a:cxn>
                  <a:cxn ang="0">
                    <a:pos x="csX1649" y="csY1649"/>
                  </a:cxn>
                  <a:cxn ang="0">
                    <a:pos x="csX1650" y="csY1650"/>
                  </a:cxn>
                  <a:cxn ang="0">
                    <a:pos x="csX1651" y="csY1651"/>
                  </a:cxn>
                  <a:cxn ang="0">
                    <a:pos x="csX1652" y="csY1652"/>
                  </a:cxn>
                  <a:cxn ang="0">
                    <a:pos x="csX1653" y="csY1653"/>
                  </a:cxn>
                  <a:cxn ang="0">
                    <a:pos x="csX1654" y="csY1654"/>
                  </a:cxn>
                  <a:cxn ang="0">
                    <a:pos x="csX1655" y="csY1655"/>
                  </a:cxn>
                  <a:cxn ang="0">
                    <a:pos x="csX1656" y="csY1656"/>
                  </a:cxn>
                  <a:cxn ang="0">
                    <a:pos x="csX1657" y="csY1657"/>
                  </a:cxn>
                  <a:cxn ang="0">
                    <a:pos x="csX1658" y="csY1658"/>
                  </a:cxn>
                  <a:cxn ang="0">
                    <a:pos x="csX1659" y="csY1659"/>
                  </a:cxn>
                  <a:cxn ang="0">
                    <a:pos x="csX1660" y="csY1660"/>
                  </a:cxn>
                  <a:cxn ang="0">
                    <a:pos x="csX1661" y="csY1661"/>
                  </a:cxn>
                  <a:cxn ang="0">
                    <a:pos x="csX1662" y="csY1662"/>
                  </a:cxn>
                  <a:cxn ang="0">
                    <a:pos x="csX1663" y="csY1663"/>
                  </a:cxn>
                  <a:cxn ang="0">
                    <a:pos x="csX1664" y="csY1664"/>
                  </a:cxn>
                  <a:cxn ang="0">
                    <a:pos x="csX1665" y="csY1665"/>
                  </a:cxn>
                  <a:cxn ang="0">
                    <a:pos x="csX1666" y="csY1666"/>
                  </a:cxn>
                  <a:cxn ang="0">
                    <a:pos x="csX1667" y="csY1667"/>
                  </a:cxn>
                  <a:cxn ang="0">
                    <a:pos x="csX1668" y="csY1668"/>
                  </a:cxn>
                  <a:cxn ang="0">
                    <a:pos x="csX1669" y="csY1669"/>
                  </a:cxn>
                  <a:cxn ang="0">
                    <a:pos x="csX1670" y="csY1670"/>
                  </a:cxn>
                  <a:cxn ang="0">
                    <a:pos x="csX1671" y="csY1671"/>
                  </a:cxn>
                  <a:cxn ang="0">
                    <a:pos x="csX1672" y="csY1672"/>
                  </a:cxn>
                  <a:cxn ang="0">
                    <a:pos x="csX1673" y="csY1673"/>
                  </a:cxn>
                  <a:cxn ang="0">
                    <a:pos x="csX1674" y="csY1674"/>
                  </a:cxn>
                  <a:cxn ang="0">
                    <a:pos x="csX1675" y="csY1675"/>
                  </a:cxn>
                  <a:cxn ang="0">
                    <a:pos x="csX1676" y="csY1676"/>
                  </a:cxn>
                  <a:cxn ang="0">
                    <a:pos x="csX1677" y="csY1677"/>
                  </a:cxn>
                  <a:cxn ang="0">
                    <a:pos x="csX1678" y="csY1678"/>
                  </a:cxn>
                  <a:cxn ang="0">
                    <a:pos x="csX1679" y="csY1679"/>
                  </a:cxn>
                  <a:cxn ang="0">
                    <a:pos x="csX1680" y="csY1680"/>
                  </a:cxn>
                  <a:cxn ang="0">
                    <a:pos x="csX1681" y="csY1681"/>
                  </a:cxn>
                  <a:cxn ang="0">
                    <a:pos x="csX1682" y="csY1682"/>
                  </a:cxn>
                  <a:cxn ang="0">
                    <a:pos x="csX1683" y="csY1683"/>
                  </a:cxn>
                  <a:cxn ang="0">
                    <a:pos x="csX1684" y="csY1684"/>
                  </a:cxn>
                  <a:cxn ang="0">
                    <a:pos x="csX1685" y="csY1685"/>
                  </a:cxn>
                  <a:cxn ang="0">
                    <a:pos x="csX1686" y="csY1686"/>
                  </a:cxn>
                  <a:cxn ang="0">
                    <a:pos x="csX1687" y="csY1687"/>
                  </a:cxn>
                  <a:cxn ang="0">
                    <a:pos x="csX1688" y="csY1688"/>
                  </a:cxn>
                  <a:cxn ang="0">
                    <a:pos x="csX1689" y="csY1689"/>
                  </a:cxn>
                  <a:cxn ang="0">
                    <a:pos x="csX1690" y="csY1690"/>
                  </a:cxn>
                  <a:cxn ang="0">
                    <a:pos x="csX1691" y="csY1691"/>
                  </a:cxn>
                  <a:cxn ang="0">
                    <a:pos x="csX1692" y="csY1692"/>
                  </a:cxn>
                  <a:cxn ang="0">
                    <a:pos x="csX1693" y="csY1693"/>
                  </a:cxn>
                  <a:cxn ang="0">
                    <a:pos x="csX1694" y="csY1694"/>
                  </a:cxn>
                  <a:cxn ang="0">
                    <a:pos x="csX1695" y="csY1695"/>
                  </a:cxn>
                  <a:cxn ang="0">
                    <a:pos x="csX1696" y="csY1696"/>
                  </a:cxn>
                  <a:cxn ang="0">
                    <a:pos x="csX1697" y="csY1697"/>
                  </a:cxn>
                  <a:cxn ang="0">
                    <a:pos x="csX1698" y="csY1698"/>
                  </a:cxn>
                  <a:cxn ang="0">
                    <a:pos x="csX1699" y="csY1699"/>
                  </a:cxn>
                  <a:cxn ang="0">
                    <a:pos x="csX1700" y="csY1700"/>
                  </a:cxn>
                  <a:cxn ang="0">
                    <a:pos x="csX1701" y="csY1701"/>
                  </a:cxn>
                  <a:cxn ang="0">
                    <a:pos x="csX1702" y="csY1702"/>
                  </a:cxn>
                  <a:cxn ang="0">
                    <a:pos x="csX1703" y="csY1703"/>
                  </a:cxn>
                  <a:cxn ang="0">
                    <a:pos x="csX1704" y="csY1704"/>
                  </a:cxn>
                  <a:cxn ang="0">
                    <a:pos x="csX1705" y="csY1705"/>
                  </a:cxn>
                  <a:cxn ang="0">
                    <a:pos x="csX1706" y="csY1706"/>
                  </a:cxn>
                  <a:cxn ang="0">
                    <a:pos x="csX1707" y="csY1707"/>
                  </a:cxn>
                  <a:cxn ang="0">
                    <a:pos x="csX1708" y="csY1708"/>
                  </a:cxn>
                  <a:cxn ang="0">
                    <a:pos x="csX1709" y="csY1709"/>
                  </a:cxn>
                  <a:cxn ang="0">
                    <a:pos x="csX1710" y="csY1710"/>
                  </a:cxn>
                  <a:cxn ang="0">
                    <a:pos x="csX1711" y="csY1711"/>
                  </a:cxn>
                  <a:cxn ang="0">
                    <a:pos x="csX1712" y="csY1712"/>
                  </a:cxn>
                  <a:cxn ang="0">
                    <a:pos x="csX1713" y="csY1713"/>
                  </a:cxn>
                  <a:cxn ang="0">
                    <a:pos x="csX1714" y="csY1714"/>
                  </a:cxn>
                  <a:cxn ang="0">
                    <a:pos x="csX1715" y="csY1715"/>
                  </a:cxn>
                  <a:cxn ang="0">
                    <a:pos x="csX1716" y="csY1716"/>
                  </a:cxn>
                  <a:cxn ang="0">
                    <a:pos x="csX1717" y="csY1717"/>
                  </a:cxn>
                  <a:cxn ang="0">
                    <a:pos x="csX1718" y="csY1718"/>
                  </a:cxn>
                  <a:cxn ang="0">
                    <a:pos x="csX1719" y="csY1719"/>
                  </a:cxn>
                </a:cxnLst>
                <a:rect l="l" t="t" r="r" b="b"/>
                <a:pathLst>
                  <a:path w="3040484" h="3193780">
                    <a:moveTo>
                      <a:pt x="3040485" y="2467667"/>
                    </a:moveTo>
                    <a:lnTo>
                      <a:pt x="3040485" y="2471879"/>
                    </a:lnTo>
                    <a:lnTo>
                      <a:pt x="3037441" y="2476574"/>
                    </a:lnTo>
                    <a:lnTo>
                      <a:pt x="3034789" y="2478866"/>
                    </a:lnTo>
                    <a:lnTo>
                      <a:pt x="3032745" y="2483078"/>
                    </a:lnTo>
                    <a:cubicBezTo>
                      <a:pt x="3032745" y="2483078"/>
                      <a:pt x="3029858" y="2489694"/>
                      <a:pt x="3029487" y="2490053"/>
                    </a:cubicBezTo>
                    <a:cubicBezTo>
                      <a:pt x="3029128" y="2490413"/>
                      <a:pt x="3021545" y="2500163"/>
                      <a:pt x="3021545" y="2500163"/>
                    </a:cubicBezTo>
                    <a:lnTo>
                      <a:pt x="3016849" y="2505948"/>
                    </a:lnTo>
                    <a:lnTo>
                      <a:pt x="3014322" y="2509914"/>
                    </a:lnTo>
                    <a:lnTo>
                      <a:pt x="3012760" y="2518823"/>
                    </a:lnTo>
                    <a:lnTo>
                      <a:pt x="3007828" y="2552645"/>
                    </a:lnTo>
                    <a:lnTo>
                      <a:pt x="3006378" y="2562272"/>
                    </a:lnTo>
                    <a:lnTo>
                      <a:pt x="3004694" y="2570214"/>
                    </a:lnTo>
                    <a:lnTo>
                      <a:pt x="3000369" y="2575032"/>
                    </a:lnTo>
                    <a:lnTo>
                      <a:pt x="2992181" y="2571416"/>
                    </a:lnTo>
                    <a:lnTo>
                      <a:pt x="2981588" y="2565878"/>
                    </a:lnTo>
                    <a:lnTo>
                      <a:pt x="2977982" y="2562508"/>
                    </a:lnTo>
                    <a:lnTo>
                      <a:pt x="2974129" y="2559868"/>
                    </a:lnTo>
                    <a:lnTo>
                      <a:pt x="2962088" y="2560586"/>
                    </a:lnTo>
                    <a:lnTo>
                      <a:pt x="2954876" y="2557452"/>
                    </a:lnTo>
                    <a:lnTo>
                      <a:pt x="2937060" y="2544220"/>
                    </a:lnTo>
                    <a:lnTo>
                      <a:pt x="2915156" y="2524236"/>
                    </a:lnTo>
                    <a:lnTo>
                      <a:pt x="2911303" y="2516530"/>
                    </a:lnTo>
                    <a:lnTo>
                      <a:pt x="2909214" y="2492221"/>
                    </a:lnTo>
                    <a:lnTo>
                      <a:pt x="2906810" y="2484043"/>
                    </a:lnTo>
                    <a:cubicBezTo>
                      <a:pt x="2906810" y="2484043"/>
                      <a:pt x="2906326" y="2479224"/>
                      <a:pt x="2906326" y="2478101"/>
                    </a:cubicBezTo>
                    <a:cubicBezTo>
                      <a:pt x="2906326" y="2476977"/>
                      <a:pt x="2907292" y="2469114"/>
                      <a:pt x="2907292" y="2469114"/>
                    </a:cubicBezTo>
                    <a:cubicBezTo>
                      <a:pt x="2907292" y="2469114"/>
                      <a:pt x="2902158" y="2457240"/>
                      <a:pt x="2901350" y="2456274"/>
                    </a:cubicBezTo>
                    <a:cubicBezTo>
                      <a:pt x="2900553" y="2455309"/>
                      <a:pt x="2893970" y="2449052"/>
                      <a:pt x="2892846" y="2447446"/>
                    </a:cubicBezTo>
                    <a:cubicBezTo>
                      <a:pt x="2891722" y="2445850"/>
                      <a:pt x="2886106" y="2439751"/>
                      <a:pt x="2886106" y="2439751"/>
                    </a:cubicBezTo>
                    <a:lnTo>
                      <a:pt x="2884982" y="2423857"/>
                    </a:lnTo>
                    <a:cubicBezTo>
                      <a:pt x="2884982" y="2423857"/>
                      <a:pt x="2880646" y="2421138"/>
                      <a:pt x="2879366" y="2419847"/>
                    </a:cubicBezTo>
                    <a:cubicBezTo>
                      <a:pt x="2878086" y="2418566"/>
                      <a:pt x="2871189" y="2412152"/>
                      <a:pt x="2869414" y="2411500"/>
                    </a:cubicBezTo>
                    <a:cubicBezTo>
                      <a:pt x="2867650" y="2410860"/>
                      <a:pt x="2860595" y="2409096"/>
                      <a:pt x="2859472" y="2408938"/>
                    </a:cubicBezTo>
                    <a:cubicBezTo>
                      <a:pt x="2858350" y="2408780"/>
                      <a:pt x="2849195" y="2407332"/>
                      <a:pt x="2849195" y="2407332"/>
                    </a:cubicBezTo>
                    <a:lnTo>
                      <a:pt x="2828334" y="2407007"/>
                    </a:lnTo>
                    <a:lnTo>
                      <a:pt x="2781324" y="2406052"/>
                    </a:lnTo>
                    <a:lnTo>
                      <a:pt x="2744007" y="2390404"/>
                    </a:lnTo>
                    <a:lnTo>
                      <a:pt x="2725956" y="2381259"/>
                    </a:lnTo>
                    <a:lnTo>
                      <a:pt x="2705972" y="2368982"/>
                    </a:lnTo>
                    <a:lnTo>
                      <a:pt x="2707185" y="2366095"/>
                    </a:lnTo>
                    <a:lnTo>
                      <a:pt x="2710072" y="2362725"/>
                    </a:lnTo>
                    <a:lnTo>
                      <a:pt x="2714160" y="2360075"/>
                    </a:lnTo>
                    <a:lnTo>
                      <a:pt x="2715363" y="2353571"/>
                    </a:lnTo>
                    <a:lnTo>
                      <a:pt x="2710072" y="2348764"/>
                    </a:lnTo>
                    <a:lnTo>
                      <a:pt x="2702602" y="2343462"/>
                    </a:lnTo>
                    <a:lnTo>
                      <a:pt x="2682944" y="2336565"/>
                    </a:lnTo>
                    <a:lnTo>
                      <a:pt x="2673003" y="2336407"/>
                    </a:lnTo>
                    <a:lnTo>
                      <a:pt x="2664173" y="2336407"/>
                    </a:lnTo>
                    <a:lnTo>
                      <a:pt x="2656951" y="2337047"/>
                    </a:lnTo>
                    <a:lnTo>
                      <a:pt x="2649570" y="2342024"/>
                    </a:lnTo>
                    <a:lnTo>
                      <a:pt x="2624532" y="2364805"/>
                    </a:lnTo>
                    <a:lnTo>
                      <a:pt x="2620701" y="2371230"/>
                    </a:lnTo>
                    <a:lnTo>
                      <a:pt x="2616939" y="2377554"/>
                    </a:lnTo>
                    <a:lnTo>
                      <a:pt x="2610097" y="2389035"/>
                    </a:lnTo>
                    <a:lnTo>
                      <a:pt x="2586586" y="2431080"/>
                    </a:lnTo>
                    <a:lnTo>
                      <a:pt x="2580330" y="2444077"/>
                    </a:lnTo>
                    <a:lnTo>
                      <a:pt x="2569490" y="2460152"/>
                    </a:lnTo>
                    <a:lnTo>
                      <a:pt x="2567726" y="2462051"/>
                    </a:lnTo>
                    <a:lnTo>
                      <a:pt x="2562008" y="2468207"/>
                    </a:lnTo>
                    <a:lnTo>
                      <a:pt x="2559144" y="2471284"/>
                    </a:lnTo>
                    <a:lnTo>
                      <a:pt x="2553122" y="2479945"/>
                    </a:lnTo>
                    <a:lnTo>
                      <a:pt x="2548797" y="2487651"/>
                    </a:lnTo>
                    <a:cubicBezTo>
                      <a:pt x="2548797" y="2487651"/>
                      <a:pt x="2550483" y="2496559"/>
                      <a:pt x="2550718" y="2497525"/>
                    </a:cubicBezTo>
                    <a:cubicBezTo>
                      <a:pt x="2550954" y="2498480"/>
                      <a:pt x="2558660" y="2518947"/>
                      <a:pt x="2558660" y="2518947"/>
                    </a:cubicBezTo>
                    <a:lnTo>
                      <a:pt x="2558424" y="2523755"/>
                    </a:lnTo>
                    <a:lnTo>
                      <a:pt x="2544461" y="2535549"/>
                    </a:lnTo>
                    <a:lnTo>
                      <a:pt x="2536037" y="2549512"/>
                    </a:lnTo>
                    <a:lnTo>
                      <a:pt x="2523523" y="2568293"/>
                    </a:lnTo>
                    <a:cubicBezTo>
                      <a:pt x="2523523" y="2568293"/>
                      <a:pt x="2523275" y="2577921"/>
                      <a:pt x="2523275" y="2578640"/>
                    </a:cubicBezTo>
                    <a:cubicBezTo>
                      <a:pt x="2523275" y="2579358"/>
                      <a:pt x="2520153" y="2585380"/>
                      <a:pt x="2520625" y="2586098"/>
                    </a:cubicBezTo>
                    <a:cubicBezTo>
                      <a:pt x="2521109" y="2586828"/>
                      <a:pt x="2525927" y="2592838"/>
                      <a:pt x="2525927" y="2592838"/>
                    </a:cubicBezTo>
                    <a:lnTo>
                      <a:pt x="2531947" y="2598376"/>
                    </a:lnTo>
                    <a:lnTo>
                      <a:pt x="2532183" y="2617158"/>
                    </a:lnTo>
                    <a:lnTo>
                      <a:pt x="2545900" y="2628223"/>
                    </a:lnTo>
                    <a:cubicBezTo>
                      <a:pt x="2545900" y="2628223"/>
                      <a:pt x="2551685" y="2629425"/>
                      <a:pt x="2552887" y="2630155"/>
                    </a:cubicBezTo>
                    <a:cubicBezTo>
                      <a:pt x="2554089" y="2630875"/>
                      <a:pt x="2566120" y="2633525"/>
                      <a:pt x="2566120" y="2633525"/>
                    </a:cubicBezTo>
                    <a:cubicBezTo>
                      <a:pt x="2566120" y="2633525"/>
                      <a:pt x="2574073" y="2633761"/>
                      <a:pt x="2575757" y="2633525"/>
                    </a:cubicBezTo>
                    <a:cubicBezTo>
                      <a:pt x="2577442" y="2633278"/>
                      <a:pt x="2591158" y="2633626"/>
                      <a:pt x="2591158" y="2633626"/>
                    </a:cubicBezTo>
                    <a:lnTo>
                      <a:pt x="2600549" y="2637378"/>
                    </a:lnTo>
                    <a:lnTo>
                      <a:pt x="2607851" y="2646117"/>
                    </a:lnTo>
                    <a:lnTo>
                      <a:pt x="2625823" y="2662484"/>
                    </a:lnTo>
                    <a:cubicBezTo>
                      <a:pt x="2625823" y="2662484"/>
                      <a:pt x="2639303" y="2668910"/>
                      <a:pt x="2640910" y="2670516"/>
                    </a:cubicBezTo>
                    <a:cubicBezTo>
                      <a:pt x="2642505" y="2672111"/>
                      <a:pt x="2659522" y="2683030"/>
                      <a:pt x="2659522" y="2683030"/>
                    </a:cubicBezTo>
                    <a:lnTo>
                      <a:pt x="2677170" y="2697476"/>
                    </a:lnTo>
                    <a:lnTo>
                      <a:pt x="2683910" y="2703565"/>
                    </a:lnTo>
                    <a:lnTo>
                      <a:pt x="2693536" y="2706137"/>
                    </a:lnTo>
                    <a:lnTo>
                      <a:pt x="2685516" y="2724109"/>
                    </a:lnTo>
                    <a:lnTo>
                      <a:pt x="2680698" y="2734140"/>
                    </a:lnTo>
                    <a:lnTo>
                      <a:pt x="2680461" y="2748822"/>
                    </a:lnTo>
                    <a:cubicBezTo>
                      <a:pt x="2680461" y="2748822"/>
                      <a:pt x="2681663" y="2757247"/>
                      <a:pt x="2682147" y="2757965"/>
                    </a:cubicBezTo>
                    <a:cubicBezTo>
                      <a:pt x="2682630" y="2758695"/>
                      <a:pt x="2687685" y="2764223"/>
                      <a:pt x="2688403" y="2764705"/>
                    </a:cubicBezTo>
                    <a:cubicBezTo>
                      <a:pt x="2689122" y="2765189"/>
                      <a:pt x="2690335" y="2769041"/>
                      <a:pt x="2690571" y="2770007"/>
                    </a:cubicBezTo>
                    <a:cubicBezTo>
                      <a:pt x="2690808" y="2770962"/>
                      <a:pt x="2688651" y="2785891"/>
                      <a:pt x="2688651" y="2785891"/>
                    </a:cubicBezTo>
                    <a:lnTo>
                      <a:pt x="2684551" y="2795035"/>
                    </a:lnTo>
                    <a:lnTo>
                      <a:pt x="2682630" y="2799134"/>
                    </a:lnTo>
                    <a:lnTo>
                      <a:pt x="2686719" y="2803706"/>
                    </a:lnTo>
                    <a:lnTo>
                      <a:pt x="2687685" y="2815254"/>
                    </a:lnTo>
                    <a:lnTo>
                      <a:pt x="2691773" y="2819826"/>
                    </a:lnTo>
                    <a:cubicBezTo>
                      <a:pt x="2691773" y="2819826"/>
                      <a:pt x="2695391" y="2824162"/>
                      <a:pt x="2696109" y="2824880"/>
                    </a:cubicBezTo>
                    <a:cubicBezTo>
                      <a:pt x="2696828" y="2825610"/>
                      <a:pt x="2702130" y="2826565"/>
                      <a:pt x="2702130" y="2826565"/>
                    </a:cubicBezTo>
                    <a:lnTo>
                      <a:pt x="2703568" y="2828497"/>
                    </a:lnTo>
                    <a:lnTo>
                      <a:pt x="2700445" y="2832350"/>
                    </a:lnTo>
                    <a:lnTo>
                      <a:pt x="2698030" y="2835720"/>
                    </a:lnTo>
                    <a:lnTo>
                      <a:pt x="2696109" y="2838124"/>
                    </a:lnTo>
                    <a:lnTo>
                      <a:pt x="2694829" y="2846705"/>
                    </a:lnTo>
                    <a:lnTo>
                      <a:pt x="2692414" y="2852647"/>
                    </a:lnTo>
                    <a:lnTo>
                      <a:pt x="2689212" y="2858747"/>
                    </a:lnTo>
                    <a:lnTo>
                      <a:pt x="2682472" y="2868688"/>
                    </a:lnTo>
                    <a:lnTo>
                      <a:pt x="2675563" y="2869812"/>
                    </a:lnTo>
                    <a:lnTo>
                      <a:pt x="2668027" y="2869812"/>
                    </a:lnTo>
                    <a:lnTo>
                      <a:pt x="2664813" y="2866768"/>
                    </a:lnTo>
                    <a:cubicBezTo>
                      <a:pt x="2664813" y="2866768"/>
                      <a:pt x="2659197" y="2866610"/>
                      <a:pt x="2658073" y="2866610"/>
                    </a:cubicBezTo>
                    <a:cubicBezTo>
                      <a:pt x="2656950" y="2866610"/>
                      <a:pt x="2653266" y="2865160"/>
                      <a:pt x="2653266" y="2865160"/>
                    </a:cubicBezTo>
                    <a:lnTo>
                      <a:pt x="2651974" y="2861476"/>
                    </a:lnTo>
                    <a:lnTo>
                      <a:pt x="2648930" y="2858747"/>
                    </a:lnTo>
                    <a:lnTo>
                      <a:pt x="2640022" y="2857860"/>
                    </a:lnTo>
                    <a:lnTo>
                      <a:pt x="2634484" y="2858702"/>
                    </a:lnTo>
                    <a:lnTo>
                      <a:pt x="2627620" y="2860870"/>
                    </a:lnTo>
                    <a:lnTo>
                      <a:pt x="2599503" y="2870935"/>
                    </a:lnTo>
                    <a:lnTo>
                      <a:pt x="2567568" y="2890031"/>
                    </a:lnTo>
                    <a:lnTo>
                      <a:pt x="2555852" y="2897099"/>
                    </a:lnTo>
                    <a:lnTo>
                      <a:pt x="2545427" y="2908815"/>
                    </a:lnTo>
                    <a:lnTo>
                      <a:pt x="2540451" y="2914432"/>
                    </a:lnTo>
                    <a:lnTo>
                      <a:pt x="2531621" y="2931922"/>
                    </a:lnTo>
                    <a:lnTo>
                      <a:pt x="2530015" y="2937864"/>
                    </a:lnTo>
                    <a:cubicBezTo>
                      <a:pt x="2530015" y="2937864"/>
                      <a:pt x="2533229" y="2945402"/>
                      <a:pt x="2533229" y="2946200"/>
                    </a:cubicBezTo>
                    <a:cubicBezTo>
                      <a:pt x="2533229" y="2947008"/>
                      <a:pt x="2534666" y="2955996"/>
                      <a:pt x="2534666" y="2955996"/>
                    </a:cubicBezTo>
                    <a:lnTo>
                      <a:pt x="2538845" y="2980866"/>
                    </a:lnTo>
                    <a:lnTo>
                      <a:pt x="2540451" y="3000120"/>
                    </a:lnTo>
                    <a:lnTo>
                      <a:pt x="2542057" y="3018743"/>
                    </a:lnTo>
                    <a:lnTo>
                      <a:pt x="2539327" y="3030292"/>
                    </a:lnTo>
                    <a:lnTo>
                      <a:pt x="2512929" y="3055488"/>
                    </a:lnTo>
                    <a:lnTo>
                      <a:pt x="2505707" y="3060543"/>
                    </a:lnTo>
                    <a:lnTo>
                      <a:pt x="2490542" y="3065834"/>
                    </a:lnTo>
                    <a:lnTo>
                      <a:pt x="2481634" y="3068731"/>
                    </a:lnTo>
                    <a:lnTo>
                      <a:pt x="2476578" y="3074629"/>
                    </a:lnTo>
                    <a:lnTo>
                      <a:pt x="2471760" y="3080279"/>
                    </a:lnTo>
                    <a:lnTo>
                      <a:pt x="2448013" y="3106834"/>
                    </a:lnTo>
                    <a:lnTo>
                      <a:pt x="2440633" y="3115181"/>
                    </a:lnTo>
                    <a:lnTo>
                      <a:pt x="2436465" y="3122730"/>
                    </a:lnTo>
                    <a:lnTo>
                      <a:pt x="2433567" y="3138771"/>
                    </a:lnTo>
                    <a:lnTo>
                      <a:pt x="2429164" y="3161878"/>
                    </a:lnTo>
                    <a:cubicBezTo>
                      <a:pt x="2429164" y="3161878"/>
                      <a:pt x="2425310" y="3167663"/>
                      <a:pt x="2424828" y="3168865"/>
                    </a:cubicBezTo>
                    <a:cubicBezTo>
                      <a:pt x="2424345" y="3170067"/>
                      <a:pt x="2420492" y="3177043"/>
                      <a:pt x="2419774" y="3177773"/>
                    </a:cubicBezTo>
                    <a:cubicBezTo>
                      <a:pt x="2419055" y="3178491"/>
                      <a:pt x="2412551" y="3188838"/>
                      <a:pt x="2412551" y="3188838"/>
                    </a:cubicBezTo>
                    <a:lnTo>
                      <a:pt x="2406777" y="3191006"/>
                    </a:lnTo>
                    <a:cubicBezTo>
                      <a:pt x="2406777" y="3191006"/>
                      <a:pt x="2394983" y="3191006"/>
                      <a:pt x="2394252" y="3191006"/>
                    </a:cubicBezTo>
                    <a:cubicBezTo>
                      <a:pt x="2393533" y="3191006"/>
                      <a:pt x="2378851" y="3191006"/>
                      <a:pt x="2378851" y="3191006"/>
                    </a:cubicBezTo>
                    <a:lnTo>
                      <a:pt x="2374033" y="3191848"/>
                    </a:lnTo>
                    <a:lnTo>
                      <a:pt x="2361518" y="3191848"/>
                    </a:lnTo>
                    <a:cubicBezTo>
                      <a:pt x="2361518" y="3191848"/>
                      <a:pt x="2352610" y="3191489"/>
                      <a:pt x="2352128" y="3191848"/>
                    </a:cubicBezTo>
                    <a:cubicBezTo>
                      <a:pt x="2351655" y="3192208"/>
                      <a:pt x="2341423" y="3193781"/>
                      <a:pt x="2341423" y="3193781"/>
                    </a:cubicBezTo>
                    <a:lnTo>
                      <a:pt x="2332998" y="3193781"/>
                    </a:lnTo>
                    <a:lnTo>
                      <a:pt x="2327697" y="3193051"/>
                    </a:lnTo>
                    <a:lnTo>
                      <a:pt x="2323013" y="3191006"/>
                    </a:lnTo>
                    <a:cubicBezTo>
                      <a:pt x="2323013" y="3191006"/>
                      <a:pt x="2320003" y="3188725"/>
                      <a:pt x="2319643" y="3188603"/>
                    </a:cubicBezTo>
                    <a:cubicBezTo>
                      <a:pt x="2319272" y="3188479"/>
                      <a:pt x="2312656" y="3184266"/>
                      <a:pt x="2312656" y="3184266"/>
                    </a:cubicBezTo>
                    <a:lnTo>
                      <a:pt x="2306883" y="3179941"/>
                    </a:lnTo>
                    <a:lnTo>
                      <a:pt x="2298693" y="3166573"/>
                    </a:lnTo>
                    <a:cubicBezTo>
                      <a:pt x="2298693" y="3166573"/>
                      <a:pt x="2300378" y="3155981"/>
                      <a:pt x="2300501" y="3155139"/>
                    </a:cubicBezTo>
                    <a:cubicBezTo>
                      <a:pt x="2300625" y="3154296"/>
                      <a:pt x="2301703" y="3144916"/>
                      <a:pt x="2301703" y="3144916"/>
                    </a:cubicBezTo>
                    <a:lnTo>
                      <a:pt x="2301984" y="3119192"/>
                    </a:lnTo>
                    <a:cubicBezTo>
                      <a:pt x="2301984" y="3119192"/>
                      <a:pt x="2302142" y="3114058"/>
                      <a:pt x="2302309" y="3113418"/>
                    </a:cubicBezTo>
                    <a:cubicBezTo>
                      <a:pt x="2302467" y="3112778"/>
                      <a:pt x="2301186" y="3103308"/>
                      <a:pt x="2301186" y="3103308"/>
                    </a:cubicBezTo>
                    <a:lnTo>
                      <a:pt x="2300141" y="3091592"/>
                    </a:lnTo>
                    <a:lnTo>
                      <a:pt x="2302062" y="3083649"/>
                    </a:lnTo>
                    <a:cubicBezTo>
                      <a:pt x="2302062" y="3083649"/>
                      <a:pt x="2303747" y="3081729"/>
                      <a:pt x="2306634" y="3081482"/>
                    </a:cubicBezTo>
                    <a:cubicBezTo>
                      <a:pt x="2309532" y="3081245"/>
                      <a:pt x="2322046" y="3080527"/>
                      <a:pt x="2323248" y="3080527"/>
                    </a:cubicBezTo>
                    <a:cubicBezTo>
                      <a:pt x="2324450" y="3080527"/>
                      <a:pt x="2328786" y="3081245"/>
                      <a:pt x="2330954" y="3080527"/>
                    </a:cubicBezTo>
                    <a:cubicBezTo>
                      <a:pt x="2333122" y="3079797"/>
                      <a:pt x="2345389" y="3068485"/>
                      <a:pt x="2345389" y="3068485"/>
                    </a:cubicBezTo>
                    <a:cubicBezTo>
                      <a:pt x="2345389" y="3068485"/>
                      <a:pt x="2347557" y="3059341"/>
                      <a:pt x="2348039" y="3058622"/>
                    </a:cubicBezTo>
                    <a:cubicBezTo>
                      <a:pt x="2348523" y="3057892"/>
                      <a:pt x="2354296" y="3045142"/>
                      <a:pt x="2354296" y="3045142"/>
                    </a:cubicBezTo>
                    <a:lnTo>
                      <a:pt x="2362238" y="3027080"/>
                    </a:lnTo>
                    <a:lnTo>
                      <a:pt x="2367292" y="3016497"/>
                    </a:lnTo>
                    <a:cubicBezTo>
                      <a:pt x="2367292" y="3016497"/>
                      <a:pt x="2371145" y="3007107"/>
                      <a:pt x="2371392" y="3006141"/>
                    </a:cubicBezTo>
                    <a:cubicBezTo>
                      <a:pt x="2371629" y="3005175"/>
                      <a:pt x="2373077" y="2996751"/>
                      <a:pt x="2373560" y="2994829"/>
                    </a:cubicBezTo>
                    <a:cubicBezTo>
                      <a:pt x="2374032" y="2992907"/>
                      <a:pt x="2374032" y="2986639"/>
                      <a:pt x="2374032" y="2986639"/>
                    </a:cubicBezTo>
                    <a:lnTo>
                      <a:pt x="2364483" y="2978304"/>
                    </a:lnTo>
                    <a:lnTo>
                      <a:pt x="2361922" y="2975889"/>
                    </a:lnTo>
                    <a:lnTo>
                      <a:pt x="2358227" y="2972688"/>
                    </a:lnTo>
                    <a:cubicBezTo>
                      <a:pt x="2358227" y="2972688"/>
                      <a:pt x="2354216" y="2970116"/>
                      <a:pt x="2353902" y="2969880"/>
                    </a:cubicBezTo>
                    <a:cubicBezTo>
                      <a:pt x="2353576" y="2969632"/>
                      <a:pt x="2350049" y="2965623"/>
                      <a:pt x="2350049" y="2965623"/>
                    </a:cubicBezTo>
                    <a:lnTo>
                      <a:pt x="2350364" y="2961130"/>
                    </a:lnTo>
                    <a:lnTo>
                      <a:pt x="2353903" y="2956232"/>
                    </a:lnTo>
                    <a:cubicBezTo>
                      <a:pt x="2353903" y="2956232"/>
                      <a:pt x="2357182" y="2952547"/>
                      <a:pt x="2357666" y="2952380"/>
                    </a:cubicBezTo>
                    <a:cubicBezTo>
                      <a:pt x="2358149" y="2952222"/>
                      <a:pt x="2362642" y="2949897"/>
                      <a:pt x="2362642" y="2949897"/>
                    </a:cubicBezTo>
                    <a:lnTo>
                      <a:pt x="2376088" y="2940068"/>
                    </a:lnTo>
                    <a:lnTo>
                      <a:pt x="2383670" y="2935620"/>
                    </a:lnTo>
                    <a:cubicBezTo>
                      <a:pt x="2383670" y="2935620"/>
                      <a:pt x="2384389" y="2933936"/>
                      <a:pt x="2385591" y="2933452"/>
                    </a:cubicBezTo>
                    <a:cubicBezTo>
                      <a:pt x="2386793" y="2932969"/>
                      <a:pt x="2392690" y="2930442"/>
                      <a:pt x="2392690" y="2930442"/>
                    </a:cubicBezTo>
                    <a:cubicBezTo>
                      <a:pt x="2392690" y="2930442"/>
                      <a:pt x="2401238" y="2930318"/>
                      <a:pt x="2401834" y="2930566"/>
                    </a:cubicBezTo>
                    <a:cubicBezTo>
                      <a:pt x="2402441" y="2930802"/>
                      <a:pt x="2408338" y="2931644"/>
                      <a:pt x="2408698" y="2932004"/>
                    </a:cubicBezTo>
                    <a:cubicBezTo>
                      <a:pt x="2409058" y="2932364"/>
                      <a:pt x="2415920" y="2933453"/>
                      <a:pt x="2416527" y="2933565"/>
                    </a:cubicBezTo>
                    <a:cubicBezTo>
                      <a:pt x="2417122" y="2933689"/>
                      <a:pt x="2424952" y="2932723"/>
                      <a:pt x="2425312" y="2932723"/>
                    </a:cubicBezTo>
                    <a:cubicBezTo>
                      <a:pt x="2425672" y="2932723"/>
                      <a:pt x="2431209" y="2929241"/>
                      <a:pt x="2431209" y="2929241"/>
                    </a:cubicBezTo>
                    <a:lnTo>
                      <a:pt x="2441319" y="2917199"/>
                    </a:lnTo>
                    <a:cubicBezTo>
                      <a:pt x="2441319" y="2917199"/>
                      <a:pt x="2443364" y="2914671"/>
                      <a:pt x="2443724" y="2913829"/>
                    </a:cubicBezTo>
                    <a:cubicBezTo>
                      <a:pt x="2444082" y="2912987"/>
                      <a:pt x="2446487" y="2905887"/>
                      <a:pt x="2446610" y="2905404"/>
                    </a:cubicBezTo>
                    <a:cubicBezTo>
                      <a:pt x="2446734" y="2904922"/>
                      <a:pt x="2446970" y="2899754"/>
                      <a:pt x="2446970" y="2899754"/>
                    </a:cubicBezTo>
                    <a:lnTo>
                      <a:pt x="2451385" y="2882443"/>
                    </a:lnTo>
                    <a:lnTo>
                      <a:pt x="2454441" y="2876400"/>
                    </a:lnTo>
                    <a:cubicBezTo>
                      <a:pt x="2454441" y="2876400"/>
                      <a:pt x="2452835" y="2868536"/>
                      <a:pt x="2452666" y="2867897"/>
                    </a:cubicBezTo>
                    <a:cubicBezTo>
                      <a:pt x="2452508" y="2867257"/>
                      <a:pt x="2450902" y="2863078"/>
                      <a:pt x="2449947" y="2862281"/>
                    </a:cubicBezTo>
                    <a:cubicBezTo>
                      <a:pt x="2448981" y="2861482"/>
                      <a:pt x="2441432" y="2856338"/>
                      <a:pt x="2441432" y="2856338"/>
                    </a:cubicBezTo>
                    <a:lnTo>
                      <a:pt x="2434861" y="2851204"/>
                    </a:lnTo>
                    <a:lnTo>
                      <a:pt x="2423628" y="2824648"/>
                    </a:lnTo>
                    <a:cubicBezTo>
                      <a:pt x="2423628" y="2824648"/>
                      <a:pt x="2417843" y="2809966"/>
                      <a:pt x="2417372" y="2809248"/>
                    </a:cubicBezTo>
                    <a:cubicBezTo>
                      <a:pt x="2416888" y="2808518"/>
                      <a:pt x="2412552" y="2789265"/>
                      <a:pt x="2412552" y="2789265"/>
                    </a:cubicBezTo>
                    <a:lnTo>
                      <a:pt x="2410148" y="2773617"/>
                    </a:lnTo>
                    <a:cubicBezTo>
                      <a:pt x="2410148" y="2773617"/>
                      <a:pt x="2409664" y="2740321"/>
                      <a:pt x="2409664" y="2739681"/>
                    </a:cubicBezTo>
                    <a:cubicBezTo>
                      <a:pt x="2409664" y="2739041"/>
                      <a:pt x="2408215" y="2731492"/>
                      <a:pt x="2408215" y="2730852"/>
                    </a:cubicBezTo>
                    <a:cubicBezTo>
                      <a:pt x="2408215" y="2730211"/>
                      <a:pt x="2405329" y="2723471"/>
                      <a:pt x="2405329" y="2723471"/>
                    </a:cubicBezTo>
                    <a:lnTo>
                      <a:pt x="2399554" y="2698433"/>
                    </a:lnTo>
                    <a:lnTo>
                      <a:pt x="2392814" y="2688492"/>
                    </a:lnTo>
                    <a:cubicBezTo>
                      <a:pt x="2392814" y="2688492"/>
                      <a:pt x="2389601" y="2680786"/>
                      <a:pt x="2388962" y="2679820"/>
                    </a:cubicBezTo>
                    <a:cubicBezTo>
                      <a:pt x="2388322" y="2678854"/>
                      <a:pt x="2383502" y="2672114"/>
                      <a:pt x="2383502" y="2672114"/>
                    </a:cubicBezTo>
                    <a:cubicBezTo>
                      <a:pt x="2383502" y="2672114"/>
                      <a:pt x="2373876" y="2664419"/>
                      <a:pt x="2373561" y="2663453"/>
                    </a:cubicBezTo>
                    <a:cubicBezTo>
                      <a:pt x="2373236" y="2662487"/>
                      <a:pt x="2362328" y="2646760"/>
                      <a:pt x="2362328" y="2646760"/>
                    </a:cubicBezTo>
                    <a:lnTo>
                      <a:pt x="2351173" y="2615712"/>
                    </a:lnTo>
                    <a:lnTo>
                      <a:pt x="2345871" y="2589235"/>
                    </a:lnTo>
                    <a:lnTo>
                      <a:pt x="2341546" y="2569016"/>
                    </a:lnTo>
                    <a:lnTo>
                      <a:pt x="2340817" y="2551122"/>
                    </a:lnTo>
                    <a:cubicBezTo>
                      <a:pt x="2340817" y="2551122"/>
                      <a:pt x="2341142" y="2547909"/>
                      <a:pt x="2340660" y="2546146"/>
                    </a:cubicBezTo>
                    <a:cubicBezTo>
                      <a:pt x="2340177" y="2544382"/>
                      <a:pt x="2336324" y="2538440"/>
                      <a:pt x="2336010" y="2537485"/>
                    </a:cubicBezTo>
                    <a:cubicBezTo>
                      <a:pt x="2335684" y="2536519"/>
                      <a:pt x="2333123" y="2532183"/>
                      <a:pt x="2332954" y="2531543"/>
                    </a:cubicBezTo>
                    <a:cubicBezTo>
                      <a:pt x="2332943" y="2531487"/>
                      <a:pt x="2332887" y="2531352"/>
                      <a:pt x="2332797" y="2531161"/>
                    </a:cubicBezTo>
                    <a:cubicBezTo>
                      <a:pt x="2332225" y="2530015"/>
                      <a:pt x="2330393" y="2526713"/>
                      <a:pt x="2329046" y="2524309"/>
                    </a:cubicBezTo>
                    <a:cubicBezTo>
                      <a:pt x="2328169" y="2522759"/>
                      <a:pt x="2327507" y="2521590"/>
                      <a:pt x="2327507" y="2521590"/>
                    </a:cubicBezTo>
                    <a:lnTo>
                      <a:pt x="2315307" y="2499921"/>
                    </a:lnTo>
                    <a:cubicBezTo>
                      <a:pt x="2315307" y="2499921"/>
                      <a:pt x="2312903" y="2495955"/>
                      <a:pt x="2312532" y="2495473"/>
                    </a:cubicBezTo>
                    <a:cubicBezTo>
                      <a:pt x="2312330" y="2495215"/>
                      <a:pt x="2311061" y="2493911"/>
                      <a:pt x="2309971" y="2492810"/>
                    </a:cubicBezTo>
                    <a:cubicBezTo>
                      <a:pt x="2309095" y="2491923"/>
                      <a:pt x="2308320" y="2491148"/>
                      <a:pt x="2308320" y="2491148"/>
                    </a:cubicBezTo>
                    <a:lnTo>
                      <a:pt x="2303467" y="2487643"/>
                    </a:lnTo>
                    <a:lnTo>
                      <a:pt x="2301827" y="2486452"/>
                    </a:lnTo>
                    <a:lnTo>
                      <a:pt x="2297491" y="2484520"/>
                    </a:lnTo>
                    <a:cubicBezTo>
                      <a:pt x="2297491" y="2484520"/>
                      <a:pt x="2296054" y="2483566"/>
                      <a:pt x="2293043" y="2482723"/>
                    </a:cubicBezTo>
                    <a:cubicBezTo>
                      <a:pt x="2290032" y="2481881"/>
                      <a:pt x="2285820" y="2481634"/>
                      <a:pt x="2285820" y="2481634"/>
                    </a:cubicBezTo>
                    <a:lnTo>
                      <a:pt x="2282450" y="2481522"/>
                    </a:lnTo>
                    <a:cubicBezTo>
                      <a:pt x="2282450" y="2481522"/>
                      <a:pt x="2279799" y="2481758"/>
                      <a:pt x="2279440" y="2481881"/>
                    </a:cubicBezTo>
                    <a:cubicBezTo>
                      <a:pt x="2279080" y="2481994"/>
                      <a:pt x="2275587" y="2482960"/>
                      <a:pt x="2274991" y="2483319"/>
                    </a:cubicBezTo>
                    <a:cubicBezTo>
                      <a:pt x="2274385" y="2483678"/>
                      <a:pt x="2271139" y="2487172"/>
                      <a:pt x="2271139" y="2487172"/>
                    </a:cubicBezTo>
                    <a:lnTo>
                      <a:pt x="2266803" y="2491868"/>
                    </a:lnTo>
                    <a:lnTo>
                      <a:pt x="2255009" y="2503426"/>
                    </a:lnTo>
                    <a:lnTo>
                      <a:pt x="2251762" y="2506796"/>
                    </a:lnTo>
                    <a:lnTo>
                      <a:pt x="2248752" y="2507876"/>
                    </a:lnTo>
                    <a:lnTo>
                      <a:pt x="2243574" y="2507392"/>
                    </a:lnTo>
                    <a:cubicBezTo>
                      <a:pt x="2243574" y="2507392"/>
                      <a:pt x="2238036" y="2507156"/>
                      <a:pt x="2237317" y="2507156"/>
                    </a:cubicBezTo>
                    <a:cubicBezTo>
                      <a:pt x="2236599" y="2507156"/>
                      <a:pt x="2232139" y="2505830"/>
                      <a:pt x="2231779" y="2505707"/>
                    </a:cubicBezTo>
                    <a:cubicBezTo>
                      <a:pt x="2231421" y="2505583"/>
                      <a:pt x="2227927" y="2503426"/>
                      <a:pt x="2227927" y="2503426"/>
                    </a:cubicBezTo>
                    <a:lnTo>
                      <a:pt x="2221187" y="2499450"/>
                    </a:lnTo>
                    <a:lnTo>
                      <a:pt x="2216131" y="2493552"/>
                    </a:lnTo>
                    <a:lnTo>
                      <a:pt x="2209515" y="2480308"/>
                    </a:lnTo>
                    <a:lnTo>
                      <a:pt x="2204101" y="2474175"/>
                    </a:lnTo>
                    <a:lnTo>
                      <a:pt x="2198079" y="2470322"/>
                    </a:lnTo>
                    <a:cubicBezTo>
                      <a:pt x="2198079" y="2470322"/>
                      <a:pt x="2194585" y="2467199"/>
                      <a:pt x="2194114" y="2466828"/>
                    </a:cubicBezTo>
                    <a:cubicBezTo>
                      <a:pt x="2193631" y="2466468"/>
                      <a:pt x="2190015" y="2463582"/>
                      <a:pt x="2190015" y="2463582"/>
                    </a:cubicBezTo>
                    <a:lnTo>
                      <a:pt x="2186408" y="2462863"/>
                    </a:lnTo>
                    <a:cubicBezTo>
                      <a:pt x="2186408" y="2462863"/>
                      <a:pt x="2183275" y="2459729"/>
                      <a:pt x="2183275" y="2459246"/>
                    </a:cubicBezTo>
                    <a:cubicBezTo>
                      <a:pt x="2183275" y="2458773"/>
                      <a:pt x="2181354" y="2453831"/>
                      <a:pt x="2181354" y="2453831"/>
                    </a:cubicBezTo>
                    <a:cubicBezTo>
                      <a:pt x="2181354" y="2453831"/>
                      <a:pt x="2178580" y="2451069"/>
                      <a:pt x="2178107" y="2450461"/>
                    </a:cubicBezTo>
                    <a:cubicBezTo>
                      <a:pt x="2177624" y="2449867"/>
                      <a:pt x="2174366" y="2448181"/>
                      <a:pt x="2174366" y="2448181"/>
                    </a:cubicBezTo>
                    <a:lnTo>
                      <a:pt x="2172446" y="2447698"/>
                    </a:lnTo>
                    <a:lnTo>
                      <a:pt x="2166784" y="2447372"/>
                    </a:lnTo>
                    <a:lnTo>
                      <a:pt x="2163897" y="2448663"/>
                    </a:lnTo>
                    <a:cubicBezTo>
                      <a:pt x="2163897" y="2448663"/>
                      <a:pt x="2161494" y="2449698"/>
                      <a:pt x="2161011" y="2449787"/>
                    </a:cubicBezTo>
                    <a:cubicBezTo>
                      <a:pt x="2160527" y="2449867"/>
                      <a:pt x="2156844" y="2450023"/>
                      <a:pt x="2155642" y="2449698"/>
                    </a:cubicBezTo>
                    <a:cubicBezTo>
                      <a:pt x="2154429" y="2449383"/>
                      <a:pt x="2150901" y="2446575"/>
                      <a:pt x="2150666" y="2446328"/>
                    </a:cubicBezTo>
                    <a:cubicBezTo>
                      <a:pt x="2150419" y="2446091"/>
                      <a:pt x="2147610" y="2443845"/>
                      <a:pt x="2147610" y="2443845"/>
                    </a:cubicBezTo>
                    <a:lnTo>
                      <a:pt x="2140556" y="2434813"/>
                    </a:lnTo>
                    <a:cubicBezTo>
                      <a:pt x="2140556" y="2434813"/>
                      <a:pt x="2139713" y="2434094"/>
                      <a:pt x="2139354" y="2434094"/>
                    </a:cubicBezTo>
                    <a:cubicBezTo>
                      <a:pt x="2138983" y="2434094"/>
                      <a:pt x="2136220" y="2432532"/>
                      <a:pt x="2136220" y="2432532"/>
                    </a:cubicBezTo>
                    <a:cubicBezTo>
                      <a:pt x="2136220" y="2432532"/>
                      <a:pt x="2130929" y="2432532"/>
                      <a:pt x="2130558" y="2432532"/>
                    </a:cubicBezTo>
                    <a:cubicBezTo>
                      <a:pt x="2130198" y="2432532"/>
                      <a:pt x="2125873" y="2429162"/>
                      <a:pt x="2125873" y="2429162"/>
                    </a:cubicBezTo>
                    <a:lnTo>
                      <a:pt x="2121538" y="2425185"/>
                    </a:lnTo>
                    <a:cubicBezTo>
                      <a:pt x="2121538" y="2425185"/>
                      <a:pt x="2120336" y="2422782"/>
                      <a:pt x="2120448" y="2422174"/>
                    </a:cubicBezTo>
                    <a:cubicBezTo>
                      <a:pt x="2120572" y="2421578"/>
                      <a:pt x="2123818" y="2418085"/>
                      <a:pt x="2124660" y="2417490"/>
                    </a:cubicBezTo>
                    <a:cubicBezTo>
                      <a:pt x="2125503" y="2416884"/>
                      <a:pt x="2126828" y="2414839"/>
                      <a:pt x="2126952" y="2414232"/>
                    </a:cubicBezTo>
                    <a:cubicBezTo>
                      <a:pt x="2127076" y="2413637"/>
                      <a:pt x="2128638" y="2408818"/>
                      <a:pt x="2128638" y="2408818"/>
                    </a:cubicBezTo>
                    <a:lnTo>
                      <a:pt x="2129121" y="2394855"/>
                    </a:lnTo>
                    <a:lnTo>
                      <a:pt x="2132851" y="2390891"/>
                    </a:lnTo>
                    <a:cubicBezTo>
                      <a:pt x="2132851" y="2390891"/>
                      <a:pt x="2136345" y="2389082"/>
                      <a:pt x="2137782" y="2388363"/>
                    </a:cubicBezTo>
                    <a:cubicBezTo>
                      <a:pt x="2139231" y="2387632"/>
                      <a:pt x="2140197" y="2387161"/>
                      <a:pt x="2140197" y="2386195"/>
                    </a:cubicBezTo>
                    <a:cubicBezTo>
                      <a:pt x="2140197" y="2385229"/>
                      <a:pt x="2140668" y="2378253"/>
                      <a:pt x="2140668" y="2378253"/>
                    </a:cubicBezTo>
                    <a:lnTo>
                      <a:pt x="2135737" y="2359033"/>
                    </a:lnTo>
                    <a:cubicBezTo>
                      <a:pt x="2135737" y="2359033"/>
                      <a:pt x="2132211" y="2351494"/>
                      <a:pt x="2131727" y="2350686"/>
                    </a:cubicBezTo>
                    <a:cubicBezTo>
                      <a:pt x="2131244" y="2349888"/>
                      <a:pt x="2125953" y="2342184"/>
                      <a:pt x="2125953" y="2342184"/>
                    </a:cubicBezTo>
                    <a:lnTo>
                      <a:pt x="2109743" y="2309764"/>
                    </a:lnTo>
                    <a:lnTo>
                      <a:pt x="2104284" y="2300945"/>
                    </a:lnTo>
                    <a:cubicBezTo>
                      <a:pt x="2104284" y="2300945"/>
                      <a:pt x="2101554" y="2297733"/>
                      <a:pt x="2101071" y="2297406"/>
                    </a:cubicBezTo>
                    <a:cubicBezTo>
                      <a:pt x="2100600" y="2297092"/>
                      <a:pt x="2091130" y="2289229"/>
                      <a:pt x="2091130" y="2289229"/>
                    </a:cubicBezTo>
                    <a:lnTo>
                      <a:pt x="2085187" y="2285050"/>
                    </a:lnTo>
                    <a:lnTo>
                      <a:pt x="2080537" y="2281680"/>
                    </a:lnTo>
                    <a:lnTo>
                      <a:pt x="2074762" y="2281523"/>
                    </a:lnTo>
                    <a:lnTo>
                      <a:pt x="2070269" y="2286814"/>
                    </a:lnTo>
                    <a:lnTo>
                      <a:pt x="2066089" y="2292115"/>
                    </a:lnTo>
                    <a:lnTo>
                      <a:pt x="2060630" y="2292430"/>
                    </a:lnTo>
                    <a:lnTo>
                      <a:pt x="2053575" y="2290666"/>
                    </a:lnTo>
                    <a:lnTo>
                      <a:pt x="2048599" y="2290352"/>
                    </a:lnTo>
                    <a:lnTo>
                      <a:pt x="2040735" y="2294844"/>
                    </a:lnTo>
                    <a:cubicBezTo>
                      <a:pt x="2040735" y="2294844"/>
                      <a:pt x="2037691" y="2297731"/>
                      <a:pt x="2037040" y="2297888"/>
                    </a:cubicBezTo>
                    <a:cubicBezTo>
                      <a:pt x="2036399" y="2298046"/>
                      <a:pt x="2029985" y="2300944"/>
                      <a:pt x="2029985" y="2300944"/>
                    </a:cubicBezTo>
                    <a:cubicBezTo>
                      <a:pt x="2029985" y="2300944"/>
                      <a:pt x="2024369" y="2301102"/>
                      <a:pt x="2023885" y="2301102"/>
                    </a:cubicBezTo>
                    <a:cubicBezTo>
                      <a:pt x="2023402" y="2301102"/>
                      <a:pt x="2017943" y="2299653"/>
                      <a:pt x="2017943" y="2299653"/>
                    </a:cubicBezTo>
                    <a:lnTo>
                      <a:pt x="2011854" y="2296126"/>
                    </a:lnTo>
                    <a:lnTo>
                      <a:pt x="2008957" y="2296283"/>
                    </a:lnTo>
                    <a:lnTo>
                      <a:pt x="2002542" y="2299978"/>
                    </a:lnTo>
                    <a:lnTo>
                      <a:pt x="1995477" y="2303190"/>
                    </a:lnTo>
                    <a:lnTo>
                      <a:pt x="1984806" y="2307122"/>
                    </a:lnTo>
                    <a:lnTo>
                      <a:pt x="1977224" y="2313862"/>
                    </a:lnTo>
                    <a:lnTo>
                      <a:pt x="1973977" y="2316267"/>
                    </a:lnTo>
                    <a:lnTo>
                      <a:pt x="1968686" y="2317232"/>
                    </a:lnTo>
                    <a:cubicBezTo>
                      <a:pt x="1968686" y="2317232"/>
                      <a:pt x="1967484" y="2316750"/>
                      <a:pt x="1967361" y="2316390"/>
                    </a:cubicBezTo>
                    <a:cubicBezTo>
                      <a:pt x="1967237" y="2316020"/>
                      <a:pt x="1966395" y="2313862"/>
                      <a:pt x="1966395" y="2313380"/>
                    </a:cubicBezTo>
                    <a:cubicBezTo>
                      <a:pt x="1966395" y="2312896"/>
                      <a:pt x="1966755" y="2310728"/>
                      <a:pt x="1967237" y="2310122"/>
                    </a:cubicBezTo>
                    <a:cubicBezTo>
                      <a:pt x="1967721" y="2309526"/>
                      <a:pt x="1969529" y="2305798"/>
                      <a:pt x="1970247" y="2305068"/>
                    </a:cubicBezTo>
                    <a:cubicBezTo>
                      <a:pt x="1970966" y="2304349"/>
                      <a:pt x="1972292" y="2301945"/>
                      <a:pt x="1972775" y="2301338"/>
                    </a:cubicBezTo>
                    <a:cubicBezTo>
                      <a:pt x="1973259" y="2300743"/>
                      <a:pt x="1974583" y="2297486"/>
                      <a:pt x="1976628" y="2296171"/>
                    </a:cubicBezTo>
                    <a:cubicBezTo>
                      <a:pt x="1978672" y="2294845"/>
                      <a:pt x="1985535" y="2289903"/>
                      <a:pt x="1986018" y="2289544"/>
                    </a:cubicBezTo>
                    <a:cubicBezTo>
                      <a:pt x="1986489" y="2289185"/>
                      <a:pt x="1991545" y="2286297"/>
                      <a:pt x="1992274" y="2285691"/>
                    </a:cubicBezTo>
                    <a:cubicBezTo>
                      <a:pt x="1992993" y="2285095"/>
                      <a:pt x="2000576" y="2279558"/>
                      <a:pt x="2000576" y="2279558"/>
                    </a:cubicBezTo>
                    <a:lnTo>
                      <a:pt x="2006350" y="2274379"/>
                    </a:lnTo>
                    <a:cubicBezTo>
                      <a:pt x="2006350" y="2274379"/>
                      <a:pt x="2006709" y="2272818"/>
                      <a:pt x="2006473" y="2271851"/>
                    </a:cubicBezTo>
                    <a:cubicBezTo>
                      <a:pt x="2006237" y="2270896"/>
                      <a:pt x="2004069" y="2264629"/>
                      <a:pt x="2003103" y="2263427"/>
                    </a:cubicBezTo>
                    <a:cubicBezTo>
                      <a:pt x="2002137" y="2262225"/>
                      <a:pt x="1999250" y="2259338"/>
                      <a:pt x="1998654" y="2258732"/>
                    </a:cubicBezTo>
                    <a:cubicBezTo>
                      <a:pt x="1998049" y="2258136"/>
                      <a:pt x="1993117" y="2255609"/>
                      <a:pt x="1993117" y="2255609"/>
                    </a:cubicBezTo>
                    <a:lnTo>
                      <a:pt x="1988781" y="2251632"/>
                    </a:lnTo>
                    <a:lnTo>
                      <a:pt x="1975986" y="2239074"/>
                    </a:lnTo>
                    <a:cubicBezTo>
                      <a:pt x="1975986" y="2239074"/>
                      <a:pt x="1971886" y="2236433"/>
                      <a:pt x="1971572" y="2236108"/>
                    </a:cubicBezTo>
                    <a:cubicBezTo>
                      <a:pt x="1971246" y="2235793"/>
                      <a:pt x="1965708" y="2231299"/>
                      <a:pt x="1965708" y="2231299"/>
                    </a:cubicBezTo>
                    <a:lnTo>
                      <a:pt x="1961945" y="2228244"/>
                    </a:lnTo>
                    <a:lnTo>
                      <a:pt x="1959856" y="2226805"/>
                    </a:lnTo>
                    <a:lnTo>
                      <a:pt x="1955767" y="2227120"/>
                    </a:lnTo>
                    <a:cubicBezTo>
                      <a:pt x="1955767" y="2227120"/>
                      <a:pt x="1951431" y="2226805"/>
                      <a:pt x="1951027" y="2226805"/>
                    </a:cubicBezTo>
                    <a:cubicBezTo>
                      <a:pt x="1950634" y="2226805"/>
                      <a:pt x="1948297" y="2226154"/>
                      <a:pt x="1948297" y="2226154"/>
                    </a:cubicBezTo>
                    <a:lnTo>
                      <a:pt x="1945815" y="2226075"/>
                    </a:lnTo>
                    <a:cubicBezTo>
                      <a:pt x="1945815" y="2226075"/>
                      <a:pt x="1944129" y="2227604"/>
                      <a:pt x="1944051" y="2227839"/>
                    </a:cubicBezTo>
                    <a:cubicBezTo>
                      <a:pt x="1943973" y="2228086"/>
                      <a:pt x="1941804" y="2232500"/>
                      <a:pt x="1941647" y="2232893"/>
                    </a:cubicBezTo>
                    <a:cubicBezTo>
                      <a:pt x="1941478" y="2233297"/>
                      <a:pt x="1938917" y="2235701"/>
                      <a:pt x="1938917" y="2235701"/>
                    </a:cubicBezTo>
                    <a:lnTo>
                      <a:pt x="1937468" y="2238195"/>
                    </a:lnTo>
                    <a:lnTo>
                      <a:pt x="1932570" y="2238835"/>
                    </a:lnTo>
                    <a:cubicBezTo>
                      <a:pt x="1932570" y="2238835"/>
                      <a:pt x="1929042" y="2237151"/>
                      <a:pt x="1928402" y="2236746"/>
                    </a:cubicBezTo>
                    <a:cubicBezTo>
                      <a:pt x="1927761" y="2236353"/>
                      <a:pt x="1923583" y="2232579"/>
                      <a:pt x="1923583" y="2232579"/>
                    </a:cubicBezTo>
                    <a:lnTo>
                      <a:pt x="1919180" y="2231298"/>
                    </a:lnTo>
                    <a:lnTo>
                      <a:pt x="1915406" y="2228726"/>
                    </a:lnTo>
                    <a:cubicBezTo>
                      <a:pt x="1915406" y="2228726"/>
                      <a:pt x="1913878" y="2228008"/>
                      <a:pt x="1913238" y="2227760"/>
                    </a:cubicBezTo>
                    <a:cubicBezTo>
                      <a:pt x="1912598" y="2227524"/>
                      <a:pt x="1911632" y="2227446"/>
                      <a:pt x="1911632" y="2227446"/>
                    </a:cubicBezTo>
                    <a:lnTo>
                      <a:pt x="1910273" y="2228726"/>
                    </a:lnTo>
                    <a:cubicBezTo>
                      <a:pt x="1910273" y="2228726"/>
                      <a:pt x="1908746" y="2230411"/>
                      <a:pt x="1908746" y="2230973"/>
                    </a:cubicBezTo>
                    <a:cubicBezTo>
                      <a:pt x="1908746" y="2231535"/>
                      <a:pt x="1909150" y="2235141"/>
                      <a:pt x="1909150" y="2235870"/>
                    </a:cubicBezTo>
                    <a:cubicBezTo>
                      <a:pt x="1909150" y="2236589"/>
                      <a:pt x="1907780" y="2239723"/>
                      <a:pt x="1907780" y="2239723"/>
                    </a:cubicBezTo>
                    <a:cubicBezTo>
                      <a:pt x="1907780" y="2239723"/>
                      <a:pt x="1905297" y="2240364"/>
                      <a:pt x="1904657" y="2240442"/>
                    </a:cubicBezTo>
                    <a:cubicBezTo>
                      <a:pt x="1904017" y="2240522"/>
                      <a:pt x="1898232" y="2240117"/>
                      <a:pt x="1898232" y="2240117"/>
                    </a:cubicBezTo>
                    <a:lnTo>
                      <a:pt x="1897917" y="2236354"/>
                    </a:lnTo>
                    <a:cubicBezTo>
                      <a:pt x="1897917" y="2236354"/>
                      <a:pt x="1898513" y="2231962"/>
                      <a:pt x="1898513" y="2231771"/>
                    </a:cubicBezTo>
                    <a:cubicBezTo>
                      <a:pt x="1898513" y="2231591"/>
                      <a:pt x="1897738" y="2228221"/>
                      <a:pt x="1897558" y="2227558"/>
                    </a:cubicBezTo>
                    <a:cubicBezTo>
                      <a:pt x="1897367" y="2226907"/>
                      <a:pt x="1895210" y="2223234"/>
                      <a:pt x="1895210" y="2223234"/>
                    </a:cubicBezTo>
                    <a:lnTo>
                      <a:pt x="1894783" y="2220706"/>
                    </a:lnTo>
                    <a:lnTo>
                      <a:pt x="1895267" y="2210192"/>
                    </a:lnTo>
                    <a:cubicBezTo>
                      <a:pt x="1895267" y="2210192"/>
                      <a:pt x="1895829" y="2207058"/>
                      <a:pt x="1895503" y="2206585"/>
                    </a:cubicBezTo>
                    <a:cubicBezTo>
                      <a:pt x="1895188" y="2206103"/>
                      <a:pt x="1891740" y="2203295"/>
                      <a:pt x="1891661" y="2203048"/>
                    </a:cubicBezTo>
                    <a:cubicBezTo>
                      <a:pt x="1891571" y="2202811"/>
                      <a:pt x="1890448" y="2200801"/>
                      <a:pt x="1890448" y="2200801"/>
                    </a:cubicBezTo>
                    <a:lnTo>
                      <a:pt x="1884315" y="2185804"/>
                    </a:lnTo>
                    <a:cubicBezTo>
                      <a:pt x="1884315" y="2185804"/>
                      <a:pt x="1881788" y="2181221"/>
                      <a:pt x="1881788" y="2180750"/>
                    </a:cubicBezTo>
                    <a:cubicBezTo>
                      <a:pt x="1881788" y="2180268"/>
                      <a:pt x="1878181" y="2175932"/>
                      <a:pt x="1878181" y="2175932"/>
                    </a:cubicBezTo>
                    <a:lnTo>
                      <a:pt x="1869026" y="2165978"/>
                    </a:lnTo>
                    <a:cubicBezTo>
                      <a:pt x="1869026" y="2165978"/>
                      <a:pt x="1867667" y="2162451"/>
                      <a:pt x="1867667" y="2162126"/>
                    </a:cubicBezTo>
                    <a:cubicBezTo>
                      <a:pt x="1867667" y="2161811"/>
                      <a:pt x="1866780" y="2158036"/>
                      <a:pt x="1866780" y="2158036"/>
                    </a:cubicBezTo>
                    <a:cubicBezTo>
                      <a:pt x="1866780" y="2158036"/>
                      <a:pt x="1864455" y="2153138"/>
                      <a:pt x="1864377" y="2152824"/>
                    </a:cubicBezTo>
                    <a:cubicBezTo>
                      <a:pt x="1864298" y="2152498"/>
                      <a:pt x="1861411" y="2147522"/>
                      <a:pt x="1861411" y="2147522"/>
                    </a:cubicBezTo>
                    <a:lnTo>
                      <a:pt x="1849414" y="2125021"/>
                    </a:lnTo>
                    <a:lnTo>
                      <a:pt x="1844842" y="2118035"/>
                    </a:lnTo>
                    <a:lnTo>
                      <a:pt x="1837260" y="2109611"/>
                    </a:lnTo>
                    <a:lnTo>
                      <a:pt x="1830396" y="2101432"/>
                    </a:lnTo>
                    <a:lnTo>
                      <a:pt x="1826161" y="2097580"/>
                    </a:lnTo>
                    <a:lnTo>
                      <a:pt x="1820679" y="2092593"/>
                    </a:lnTo>
                    <a:lnTo>
                      <a:pt x="1819679" y="2091683"/>
                    </a:lnTo>
                    <a:lnTo>
                      <a:pt x="1816478" y="2088155"/>
                    </a:lnTo>
                    <a:lnTo>
                      <a:pt x="1811738" y="2085178"/>
                    </a:lnTo>
                    <a:lnTo>
                      <a:pt x="1804358" y="2082134"/>
                    </a:lnTo>
                    <a:lnTo>
                      <a:pt x="1794731" y="2082134"/>
                    </a:lnTo>
                    <a:cubicBezTo>
                      <a:pt x="1794731" y="2082134"/>
                      <a:pt x="1791361" y="2082291"/>
                      <a:pt x="1791125" y="2082370"/>
                    </a:cubicBezTo>
                    <a:cubicBezTo>
                      <a:pt x="1790877" y="2082459"/>
                      <a:pt x="1786541" y="2085426"/>
                      <a:pt x="1786541" y="2085426"/>
                    </a:cubicBezTo>
                    <a:lnTo>
                      <a:pt x="1782453" y="2087189"/>
                    </a:lnTo>
                    <a:lnTo>
                      <a:pt x="1779005" y="2090401"/>
                    </a:lnTo>
                    <a:lnTo>
                      <a:pt x="1777240" y="2093929"/>
                    </a:lnTo>
                    <a:lnTo>
                      <a:pt x="1774994" y="2098502"/>
                    </a:lnTo>
                    <a:lnTo>
                      <a:pt x="1771467" y="2100029"/>
                    </a:lnTo>
                    <a:cubicBezTo>
                      <a:pt x="1771467" y="2100029"/>
                      <a:pt x="1769783" y="2098985"/>
                      <a:pt x="1769052" y="2098580"/>
                    </a:cubicBezTo>
                    <a:cubicBezTo>
                      <a:pt x="1768334" y="2098187"/>
                      <a:pt x="1764402" y="2096412"/>
                      <a:pt x="1764165" y="2096177"/>
                    </a:cubicBezTo>
                    <a:cubicBezTo>
                      <a:pt x="1763918" y="2095941"/>
                      <a:pt x="1761919" y="2094087"/>
                      <a:pt x="1761919" y="2094087"/>
                    </a:cubicBezTo>
                    <a:lnTo>
                      <a:pt x="1739049" y="2081899"/>
                    </a:lnTo>
                    <a:lnTo>
                      <a:pt x="1732466" y="2077877"/>
                    </a:lnTo>
                    <a:lnTo>
                      <a:pt x="1722840" y="2074990"/>
                    </a:lnTo>
                    <a:cubicBezTo>
                      <a:pt x="1722840" y="2074990"/>
                      <a:pt x="1715774" y="2071463"/>
                      <a:pt x="1715302" y="2071463"/>
                    </a:cubicBezTo>
                    <a:cubicBezTo>
                      <a:pt x="1714818" y="2071463"/>
                      <a:pt x="1705023" y="2070014"/>
                      <a:pt x="1705023" y="2070014"/>
                    </a:cubicBezTo>
                    <a:lnTo>
                      <a:pt x="1697159" y="2070182"/>
                    </a:lnTo>
                    <a:lnTo>
                      <a:pt x="1686734" y="2073710"/>
                    </a:lnTo>
                    <a:lnTo>
                      <a:pt x="1681275" y="2075473"/>
                    </a:lnTo>
                    <a:lnTo>
                      <a:pt x="1674860" y="2077877"/>
                    </a:lnTo>
                    <a:lnTo>
                      <a:pt x="1664548" y="2083741"/>
                    </a:lnTo>
                    <a:cubicBezTo>
                      <a:pt x="1664548" y="2083741"/>
                      <a:pt x="1662020" y="2086145"/>
                      <a:pt x="1661662" y="2086391"/>
                    </a:cubicBezTo>
                    <a:cubicBezTo>
                      <a:pt x="1661291" y="2086627"/>
                      <a:pt x="1658650" y="2090234"/>
                      <a:pt x="1658528" y="2090716"/>
                    </a:cubicBezTo>
                    <a:cubicBezTo>
                      <a:pt x="1658404" y="2091200"/>
                      <a:pt x="1656236" y="2093850"/>
                      <a:pt x="1655394" y="2094333"/>
                    </a:cubicBezTo>
                    <a:cubicBezTo>
                      <a:pt x="1654552" y="2094816"/>
                      <a:pt x="1652148" y="2094928"/>
                      <a:pt x="1651429" y="2095176"/>
                    </a:cubicBezTo>
                    <a:cubicBezTo>
                      <a:pt x="1650710" y="2095412"/>
                      <a:pt x="1648295" y="2094816"/>
                      <a:pt x="1647935" y="2094446"/>
                    </a:cubicBezTo>
                    <a:cubicBezTo>
                      <a:pt x="1647576" y="2094086"/>
                      <a:pt x="1644813" y="2089638"/>
                      <a:pt x="1644329" y="2089031"/>
                    </a:cubicBezTo>
                    <a:cubicBezTo>
                      <a:pt x="1643846" y="2088435"/>
                      <a:pt x="1641319" y="2083414"/>
                      <a:pt x="1641195" y="2082920"/>
                    </a:cubicBezTo>
                    <a:cubicBezTo>
                      <a:pt x="1641072" y="2082414"/>
                      <a:pt x="1636983" y="2075798"/>
                      <a:pt x="1636983" y="2075798"/>
                    </a:cubicBezTo>
                    <a:lnTo>
                      <a:pt x="1625547" y="2055578"/>
                    </a:lnTo>
                    <a:lnTo>
                      <a:pt x="1621582" y="2051960"/>
                    </a:lnTo>
                    <a:cubicBezTo>
                      <a:pt x="1621582" y="2051960"/>
                      <a:pt x="1618808" y="2048478"/>
                      <a:pt x="1618325" y="2047748"/>
                    </a:cubicBezTo>
                    <a:cubicBezTo>
                      <a:pt x="1617853" y="2047029"/>
                      <a:pt x="1616281" y="2046187"/>
                      <a:pt x="1616640" y="2045704"/>
                    </a:cubicBezTo>
                    <a:cubicBezTo>
                      <a:pt x="1617011" y="2045220"/>
                      <a:pt x="1618932" y="2044019"/>
                      <a:pt x="1619414" y="2044019"/>
                    </a:cubicBezTo>
                    <a:cubicBezTo>
                      <a:pt x="1619897" y="2044019"/>
                      <a:pt x="1621099" y="2042457"/>
                      <a:pt x="1620493" y="2041851"/>
                    </a:cubicBezTo>
                    <a:cubicBezTo>
                      <a:pt x="1619898" y="2041256"/>
                      <a:pt x="1617010" y="2038728"/>
                      <a:pt x="1616168" y="2038728"/>
                    </a:cubicBezTo>
                    <a:cubicBezTo>
                      <a:pt x="1615326" y="2038728"/>
                      <a:pt x="1608215" y="2037999"/>
                      <a:pt x="1606418" y="2037886"/>
                    </a:cubicBezTo>
                    <a:cubicBezTo>
                      <a:pt x="1604610" y="2037763"/>
                      <a:pt x="1601598" y="2036561"/>
                      <a:pt x="1599914" y="2035842"/>
                    </a:cubicBezTo>
                    <a:cubicBezTo>
                      <a:pt x="1598228" y="2035112"/>
                      <a:pt x="1591848" y="2031383"/>
                      <a:pt x="1591006" y="2030786"/>
                    </a:cubicBezTo>
                    <a:cubicBezTo>
                      <a:pt x="1590164" y="2030180"/>
                      <a:pt x="1582469" y="2030540"/>
                      <a:pt x="1582098" y="2030540"/>
                    </a:cubicBezTo>
                    <a:cubicBezTo>
                      <a:pt x="1581738" y="2030540"/>
                      <a:pt x="1569427" y="2028619"/>
                      <a:pt x="1569427" y="2028619"/>
                    </a:cubicBezTo>
                    <a:cubicBezTo>
                      <a:pt x="1569427" y="2028619"/>
                      <a:pt x="1564371" y="2027170"/>
                      <a:pt x="1563810" y="2026935"/>
                    </a:cubicBezTo>
                    <a:cubicBezTo>
                      <a:pt x="1563249" y="2026688"/>
                      <a:pt x="1558116" y="2023565"/>
                      <a:pt x="1557789" y="2023318"/>
                    </a:cubicBezTo>
                    <a:cubicBezTo>
                      <a:pt x="1557474" y="2023082"/>
                      <a:pt x="1554262" y="2020835"/>
                      <a:pt x="1553622" y="2020273"/>
                    </a:cubicBezTo>
                    <a:cubicBezTo>
                      <a:pt x="1552982" y="2019711"/>
                      <a:pt x="1550083" y="2017780"/>
                      <a:pt x="1549690" y="2017544"/>
                    </a:cubicBezTo>
                    <a:cubicBezTo>
                      <a:pt x="1549286" y="2017307"/>
                      <a:pt x="1547758" y="2016341"/>
                      <a:pt x="1547275" y="2016263"/>
                    </a:cubicBezTo>
                    <a:cubicBezTo>
                      <a:pt x="1546803" y="2016184"/>
                      <a:pt x="1542950" y="2017622"/>
                      <a:pt x="1542950" y="2017622"/>
                    </a:cubicBezTo>
                    <a:cubicBezTo>
                      <a:pt x="1542950" y="2017622"/>
                      <a:pt x="1541344" y="2018342"/>
                      <a:pt x="1540860" y="2018588"/>
                    </a:cubicBezTo>
                    <a:cubicBezTo>
                      <a:pt x="1540377" y="2018824"/>
                      <a:pt x="1536929" y="2019150"/>
                      <a:pt x="1536929" y="2019150"/>
                    </a:cubicBezTo>
                    <a:lnTo>
                      <a:pt x="1535244" y="2018105"/>
                    </a:lnTo>
                    <a:lnTo>
                      <a:pt x="1530110" y="2013208"/>
                    </a:lnTo>
                    <a:cubicBezTo>
                      <a:pt x="1530110" y="2013208"/>
                      <a:pt x="1528302" y="2008400"/>
                      <a:pt x="1528066" y="2007670"/>
                    </a:cubicBezTo>
                    <a:cubicBezTo>
                      <a:pt x="1527819" y="2006951"/>
                      <a:pt x="1522528" y="1997807"/>
                      <a:pt x="1522528" y="1997807"/>
                    </a:cubicBezTo>
                    <a:lnTo>
                      <a:pt x="1507644" y="1974532"/>
                    </a:lnTo>
                    <a:lnTo>
                      <a:pt x="1491434" y="1957851"/>
                    </a:lnTo>
                    <a:lnTo>
                      <a:pt x="1475549" y="1942439"/>
                    </a:lnTo>
                    <a:lnTo>
                      <a:pt x="1463833" y="1933217"/>
                    </a:lnTo>
                    <a:cubicBezTo>
                      <a:pt x="1463833" y="1933217"/>
                      <a:pt x="1461025" y="1930409"/>
                      <a:pt x="1460778" y="1930330"/>
                    </a:cubicBezTo>
                    <a:cubicBezTo>
                      <a:pt x="1460542" y="1930251"/>
                      <a:pt x="1456768" y="1929206"/>
                      <a:pt x="1456611" y="1928959"/>
                    </a:cubicBezTo>
                    <a:cubicBezTo>
                      <a:pt x="1456453" y="1928723"/>
                      <a:pt x="1450916" y="1925511"/>
                      <a:pt x="1450669" y="1925353"/>
                    </a:cubicBezTo>
                    <a:cubicBezTo>
                      <a:pt x="1450433" y="1925195"/>
                      <a:pt x="1443771" y="1922702"/>
                      <a:pt x="1443771" y="1922702"/>
                    </a:cubicBezTo>
                    <a:lnTo>
                      <a:pt x="1438638" y="1919017"/>
                    </a:lnTo>
                    <a:lnTo>
                      <a:pt x="1435874" y="1914760"/>
                    </a:lnTo>
                    <a:lnTo>
                      <a:pt x="1432977" y="1907538"/>
                    </a:lnTo>
                    <a:cubicBezTo>
                      <a:pt x="1432977" y="1907538"/>
                      <a:pt x="1430214" y="1902842"/>
                      <a:pt x="1429494" y="1901764"/>
                    </a:cubicBezTo>
                    <a:cubicBezTo>
                      <a:pt x="1428764" y="1900674"/>
                      <a:pt x="1426124" y="1892732"/>
                      <a:pt x="1425876" y="1891654"/>
                    </a:cubicBezTo>
                    <a:cubicBezTo>
                      <a:pt x="1425640" y="1890564"/>
                      <a:pt x="1422394" y="1882982"/>
                      <a:pt x="1422394" y="1882982"/>
                    </a:cubicBezTo>
                    <a:lnTo>
                      <a:pt x="1416811" y="1868941"/>
                    </a:lnTo>
                    <a:lnTo>
                      <a:pt x="1413284" y="1862683"/>
                    </a:lnTo>
                    <a:cubicBezTo>
                      <a:pt x="1413284" y="1862683"/>
                      <a:pt x="1410072" y="1858190"/>
                      <a:pt x="1409274" y="1857551"/>
                    </a:cubicBezTo>
                    <a:cubicBezTo>
                      <a:pt x="1408465" y="1856910"/>
                      <a:pt x="1403017" y="1853697"/>
                      <a:pt x="1403017" y="1853697"/>
                    </a:cubicBezTo>
                    <a:lnTo>
                      <a:pt x="1391616" y="1846800"/>
                    </a:lnTo>
                    <a:lnTo>
                      <a:pt x="1376293" y="1832522"/>
                    </a:lnTo>
                    <a:lnTo>
                      <a:pt x="1370755" y="1827782"/>
                    </a:lnTo>
                    <a:cubicBezTo>
                      <a:pt x="1370755" y="1827782"/>
                      <a:pt x="1364173" y="1823210"/>
                      <a:pt x="1364015" y="1822974"/>
                    </a:cubicBezTo>
                    <a:cubicBezTo>
                      <a:pt x="1363858" y="1822727"/>
                      <a:pt x="1358724" y="1820806"/>
                      <a:pt x="1358724" y="1820806"/>
                    </a:cubicBezTo>
                    <a:cubicBezTo>
                      <a:pt x="1358724" y="1820806"/>
                      <a:pt x="1354467" y="1820806"/>
                      <a:pt x="1354231" y="1820806"/>
                    </a:cubicBezTo>
                    <a:cubicBezTo>
                      <a:pt x="1353983" y="1820806"/>
                      <a:pt x="1346121" y="1820806"/>
                      <a:pt x="1346121" y="1820806"/>
                    </a:cubicBezTo>
                    <a:lnTo>
                      <a:pt x="1337460" y="1820244"/>
                    </a:lnTo>
                    <a:lnTo>
                      <a:pt x="1334012" y="1816794"/>
                    </a:lnTo>
                    <a:lnTo>
                      <a:pt x="1326306" y="1806684"/>
                    </a:lnTo>
                    <a:cubicBezTo>
                      <a:pt x="1326306" y="1806684"/>
                      <a:pt x="1323419" y="1802191"/>
                      <a:pt x="1323261" y="1801708"/>
                    </a:cubicBezTo>
                    <a:cubicBezTo>
                      <a:pt x="1323092" y="1801225"/>
                      <a:pt x="1317960" y="1793204"/>
                      <a:pt x="1317960" y="1793204"/>
                    </a:cubicBezTo>
                    <a:lnTo>
                      <a:pt x="1314747" y="1786779"/>
                    </a:lnTo>
                    <a:lnTo>
                      <a:pt x="1309300" y="1772502"/>
                    </a:lnTo>
                    <a:cubicBezTo>
                      <a:pt x="1309300" y="1772502"/>
                      <a:pt x="1308176" y="1767526"/>
                      <a:pt x="1308176" y="1766717"/>
                    </a:cubicBezTo>
                    <a:cubicBezTo>
                      <a:pt x="1308176" y="1765918"/>
                      <a:pt x="1304481" y="1760459"/>
                      <a:pt x="1304324" y="1759819"/>
                    </a:cubicBezTo>
                    <a:cubicBezTo>
                      <a:pt x="1304166" y="1759178"/>
                      <a:pt x="1298708" y="1752764"/>
                      <a:pt x="1298708" y="1752764"/>
                    </a:cubicBezTo>
                    <a:lnTo>
                      <a:pt x="1281809" y="1728086"/>
                    </a:lnTo>
                    <a:lnTo>
                      <a:pt x="1273631" y="1721223"/>
                    </a:lnTo>
                    <a:lnTo>
                      <a:pt x="1262555" y="1714965"/>
                    </a:lnTo>
                    <a:lnTo>
                      <a:pt x="1251367" y="1708472"/>
                    </a:lnTo>
                    <a:lnTo>
                      <a:pt x="1245099" y="1703900"/>
                    </a:lnTo>
                    <a:lnTo>
                      <a:pt x="1240292" y="1700643"/>
                    </a:lnTo>
                    <a:lnTo>
                      <a:pt x="1236866" y="1699475"/>
                    </a:lnTo>
                    <a:lnTo>
                      <a:pt x="1230418" y="1697273"/>
                    </a:lnTo>
                    <a:lnTo>
                      <a:pt x="1229935" y="1697216"/>
                    </a:lnTo>
                    <a:lnTo>
                      <a:pt x="1214534" y="1695475"/>
                    </a:lnTo>
                    <a:lnTo>
                      <a:pt x="1206952" y="1692701"/>
                    </a:lnTo>
                    <a:lnTo>
                      <a:pt x="1200930" y="1690297"/>
                    </a:lnTo>
                    <a:lnTo>
                      <a:pt x="1194078" y="1688735"/>
                    </a:lnTo>
                    <a:lnTo>
                      <a:pt x="1187697" y="1688611"/>
                    </a:lnTo>
                    <a:lnTo>
                      <a:pt x="1181441" y="1689207"/>
                    </a:lnTo>
                    <a:lnTo>
                      <a:pt x="1176139" y="1690656"/>
                    </a:lnTo>
                    <a:lnTo>
                      <a:pt x="1174701" y="1692106"/>
                    </a:lnTo>
                    <a:lnTo>
                      <a:pt x="1173016" y="1696914"/>
                    </a:lnTo>
                    <a:lnTo>
                      <a:pt x="1171443" y="1700767"/>
                    </a:lnTo>
                    <a:lnTo>
                      <a:pt x="1169646" y="1702216"/>
                    </a:lnTo>
                    <a:cubicBezTo>
                      <a:pt x="1169646" y="1702216"/>
                      <a:pt x="1167118" y="1702576"/>
                      <a:pt x="1166749" y="1702688"/>
                    </a:cubicBezTo>
                    <a:cubicBezTo>
                      <a:pt x="1166389" y="1702812"/>
                      <a:pt x="1162064" y="1701003"/>
                      <a:pt x="1162064" y="1701003"/>
                    </a:cubicBezTo>
                    <a:cubicBezTo>
                      <a:pt x="1162064" y="1701003"/>
                      <a:pt x="1159649" y="1700474"/>
                      <a:pt x="1158570" y="1699835"/>
                    </a:cubicBezTo>
                    <a:cubicBezTo>
                      <a:pt x="1157481" y="1699205"/>
                      <a:pt x="1154593" y="1697521"/>
                      <a:pt x="1153998" y="1697273"/>
                    </a:cubicBezTo>
                    <a:cubicBezTo>
                      <a:pt x="1153391" y="1697037"/>
                      <a:pt x="1147853" y="1695588"/>
                      <a:pt x="1147853" y="1695588"/>
                    </a:cubicBezTo>
                    <a:lnTo>
                      <a:pt x="1145932" y="1694870"/>
                    </a:lnTo>
                    <a:lnTo>
                      <a:pt x="1144967" y="1688848"/>
                    </a:lnTo>
                    <a:lnTo>
                      <a:pt x="1144483" y="1683794"/>
                    </a:lnTo>
                    <a:lnTo>
                      <a:pt x="1147977" y="1678627"/>
                    </a:lnTo>
                    <a:lnTo>
                      <a:pt x="1151223" y="1677054"/>
                    </a:lnTo>
                    <a:lnTo>
                      <a:pt x="1154233" y="1676335"/>
                    </a:lnTo>
                    <a:lnTo>
                      <a:pt x="1158693" y="1676459"/>
                    </a:lnTo>
                    <a:lnTo>
                      <a:pt x="1163141" y="1678986"/>
                    </a:lnTo>
                    <a:lnTo>
                      <a:pt x="1169758" y="1683199"/>
                    </a:lnTo>
                    <a:cubicBezTo>
                      <a:pt x="1169758" y="1683199"/>
                      <a:pt x="1171331" y="1683435"/>
                      <a:pt x="1172286" y="1683681"/>
                    </a:cubicBezTo>
                    <a:cubicBezTo>
                      <a:pt x="1173251" y="1683917"/>
                      <a:pt x="1176621" y="1683558"/>
                      <a:pt x="1177229" y="1683558"/>
                    </a:cubicBezTo>
                    <a:cubicBezTo>
                      <a:pt x="1177823" y="1683558"/>
                      <a:pt x="1180475" y="1683310"/>
                      <a:pt x="1180835" y="1683199"/>
                    </a:cubicBezTo>
                    <a:cubicBezTo>
                      <a:pt x="1181195" y="1683075"/>
                      <a:pt x="1184205" y="1681873"/>
                      <a:pt x="1184687" y="1681749"/>
                    </a:cubicBezTo>
                    <a:cubicBezTo>
                      <a:pt x="1185170" y="1681626"/>
                      <a:pt x="1185766" y="1680424"/>
                      <a:pt x="1185889" y="1679829"/>
                    </a:cubicBezTo>
                    <a:cubicBezTo>
                      <a:pt x="1186013" y="1679221"/>
                      <a:pt x="1185047" y="1677301"/>
                      <a:pt x="1184081" y="1676459"/>
                    </a:cubicBezTo>
                    <a:cubicBezTo>
                      <a:pt x="1183126" y="1675616"/>
                      <a:pt x="1181677" y="1674167"/>
                      <a:pt x="1180835" y="1673684"/>
                    </a:cubicBezTo>
                    <a:cubicBezTo>
                      <a:pt x="1179993" y="1673200"/>
                      <a:pt x="1178307" y="1672358"/>
                      <a:pt x="1177341" y="1671887"/>
                    </a:cubicBezTo>
                    <a:cubicBezTo>
                      <a:pt x="1176386" y="1671404"/>
                      <a:pt x="1174331" y="1670314"/>
                      <a:pt x="1174331" y="1670314"/>
                    </a:cubicBezTo>
                    <a:lnTo>
                      <a:pt x="1170725" y="1669955"/>
                    </a:lnTo>
                    <a:cubicBezTo>
                      <a:pt x="1170725" y="1669955"/>
                      <a:pt x="1169040" y="1671639"/>
                      <a:pt x="1168433" y="1672123"/>
                    </a:cubicBezTo>
                    <a:cubicBezTo>
                      <a:pt x="1167838" y="1672605"/>
                      <a:pt x="1165547" y="1672729"/>
                      <a:pt x="1165547" y="1672729"/>
                    </a:cubicBezTo>
                    <a:lnTo>
                      <a:pt x="1164345" y="1672123"/>
                    </a:lnTo>
                    <a:lnTo>
                      <a:pt x="1163750" y="1668147"/>
                    </a:lnTo>
                    <a:cubicBezTo>
                      <a:pt x="1163750" y="1668147"/>
                      <a:pt x="1165547" y="1665743"/>
                      <a:pt x="1166154" y="1664417"/>
                    </a:cubicBezTo>
                    <a:cubicBezTo>
                      <a:pt x="1166749" y="1663091"/>
                      <a:pt x="1168198" y="1655274"/>
                      <a:pt x="1168074" y="1654667"/>
                    </a:cubicBezTo>
                    <a:cubicBezTo>
                      <a:pt x="1167962" y="1654071"/>
                      <a:pt x="1166637" y="1644276"/>
                      <a:pt x="1166637" y="1644276"/>
                    </a:cubicBezTo>
                    <a:lnTo>
                      <a:pt x="1164548" y="1638344"/>
                    </a:lnTo>
                    <a:cubicBezTo>
                      <a:pt x="1164548" y="1638344"/>
                      <a:pt x="1162784" y="1636738"/>
                      <a:pt x="1162143" y="1636738"/>
                    </a:cubicBezTo>
                    <a:cubicBezTo>
                      <a:pt x="1161503" y="1636738"/>
                      <a:pt x="1156684" y="1637220"/>
                      <a:pt x="1156684" y="1637220"/>
                    </a:cubicBezTo>
                    <a:cubicBezTo>
                      <a:pt x="1156684" y="1637220"/>
                      <a:pt x="1153797" y="1637378"/>
                      <a:pt x="1152988" y="1637220"/>
                    </a:cubicBezTo>
                    <a:cubicBezTo>
                      <a:pt x="1152190" y="1637063"/>
                      <a:pt x="1148978" y="1633210"/>
                      <a:pt x="1148663" y="1632727"/>
                    </a:cubicBezTo>
                    <a:cubicBezTo>
                      <a:pt x="1148338" y="1632244"/>
                      <a:pt x="1146417" y="1624706"/>
                      <a:pt x="1146417" y="1624706"/>
                    </a:cubicBezTo>
                    <a:lnTo>
                      <a:pt x="1140037" y="1613024"/>
                    </a:lnTo>
                    <a:cubicBezTo>
                      <a:pt x="1140037" y="1613024"/>
                      <a:pt x="1133533" y="1607857"/>
                      <a:pt x="1133173" y="1607610"/>
                    </a:cubicBezTo>
                    <a:cubicBezTo>
                      <a:pt x="1132813" y="1607374"/>
                      <a:pt x="1123423" y="1603398"/>
                      <a:pt x="1122939" y="1602555"/>
                    </a:cubicBezTo>
                    <a:cubicBezTo>
                      <a:pt x="1122468" y="1601713"/>
                      <a:pt x="1119333" y="1596299"/>
                      <a:pt x="1119333" y="1595332"/>
                    </a:cubicBezTo>
                    <a:cubicBezTo>
                      <a:pt x="1119333" y="1594377"/>
                      <a:pt x="1115244" y="1585469"/>
                      <a:pt x="1115244" y="1585469"/>
                    </a:cubicBezTo>
                    <a:lnTo>
                      <a:pt x="1111391" y="1579571"/>
                    </a:lnTo>
                    <a:lnTo>
                      <a:pt x="1103932" y="1574269"/>
                    </a:lnTo>
                    <a:lnTo>
                      <a:pt x="1097788" y="1570057"/>
                    </a:lnTo>
                    <a:lnTo>
                      <a:pt x="1086712" y="1565003"/>
                    </a:lnTo>
                    <a:lnTo>
                      <a:pt x="1074918" y="1562600"/>
                    </a:lnTo>
                    <a:cubicBezTo>
                      <a:pt x="1074918" y="1562600"/>
                      <a:pt x="1070233" y="1561992"/>
                      <a:pt x="1069391" y="1561880"/>
                    </a:cubicBezTo>
                    <a:cubicBezTo>
                      <a:pt x="1068549" y="1561756"/>
                      <a:pt x="1058068" y="1558622"/>
                      <a:pt x="1058068" y="1558622"/>
                    </a:cubicBezTo>
                    <a:lnTo>
                      <a:pt x="1053383" y="1554780"/>
                    </a:lnTo>
                    <a:lnTo>
                      <a:pt x="1053383" y="1552612"/>
                    </a:lnTo>
                    <a:cubicBezTo>
                      <a:pt x="1053383" y="1552612"/>
                      <a:pt x="1054821" y="1548758"/>
                      <a:pt x="1055180" y="1548153"/>
                    </a:cubicBezTo>
                    <a:cubicBezTo>
                      <a:pt x="1055540" y="1547557"/>
                      <a:pt x="1058067" y="1544546"/>
                      <a:pt x="1058437" y="1544064"/>
                    </a:cubicBezTo>
                    <a:cubicBezTo>
                      <a:pt x="1058797" y="1543580"/>
                      <a:pt x="1061560" y="1540694"/>
                      <a:pt x="1061560" y="1540694"/>
                    </a:cubicBezTo>
                    <a:cubicBezTo>
                      <a:pt x="1061560" y="1540694"/>
                      <a:pt x="1062167" y="1538042"/>
                      <a:pt x="1062402" y="1536840"/>
                    </a:cubicBezTo>
                    <a:cubicBezTo>
                      <a:pt x="1062650" y="1535638"/>
                      <a:pt x="1061684" y="1528898"/>
                      <a:pt x="1061684" y="1528898"/>
                    </a:cubicBezTo>
                    <a:lnTo>
                      <a:pt x="1062886" y="1518552"/>
                    </a:lnTo>
                    <a:lnTo>
                      <a:pt x="1061684" y="1514216"/>
                    </a:lnTo>
                    <a:lnTo>
                      <a:pt x="1055910" y="1510600"/>
                    </a:lnTo>
                    <a:lnTo>
                      <a:pt x="1050372" y="1508196"/>
                    </a:lnTo>
                    <a:lnTo>
                      <a:pt x="1037734" y="1502905"/>
                    </a:lnTo>
                    <a:lnTo>
                      <a:pt x="1035802" y="1502298"/>
                    </a:lnTo>
                    <a:lnTo>
                      <a:pt x="1031230" y="1500972"/>
                    </a:lnTo>
                    <a:lnTo>
                      <a:pt x="1027377" y="1500490"/>
                    </a:lnTo>
                    <a:lnTo>
                      <a:pt x="1013896" y="1500490"/>
                    </a:lnTo>
                    <a:lnTo>
                      <a:pt x="1006920" y="1501815"/>
                    </a:lnTo>
                    <a:lnTo>
                      <a:pt x="1006258" y="1503747"/>
                    </a:lnTo>
                    <a:cubicBezTo>
                      <a:pt x="1006258" y="1503747"/>
                      <a:pt x="1004876" y="1507117"/>
                      <a:pt x="1004752" y="1507297"/>
                    </a:cubicBezTo>
                    <a:cubicBezTo>
                      <a:pt x="1004629" y="1507476"/>
                      <a:pt x="1001326" y="1510127"/>
                      <a:pt x="1001146" y="1510240"/>
                    </a:cubicBezTo>
                    <a:cubicBezTo>
                      <a:pt x="1000955" y="1510364"/>
                      <a:pt x="999158" y="1510420"/>
                      <a:pt x="998674" y="1510307"/>
                    </a:cubicBezTo>
                    <a:cubicBezTo>
                      <a:pt x="998191" y="1510184"/>
                      <a:pt x="994586" y="1506814"/>
                      <a:pt x="994586" y="1506814"/>
                    </a:cubicBezTo>
                    <a:cubicBezTo>
                      <a:pt x="994586" y="1506814"/>
                      <a:pt x="992958" y="1505308"/>
                      <a:pt x="992833" y="1505129"/>
                    </a:cubicBezTo>
                    <a:cubicBezTo>
                      <a:pt x="992720" y="1504949"/>
                      <a:pt x="992058" y="1500861"/>
                      <a:pt x="992058" y="1500861"/>
                    </a:cubicBezTo>
                    <a:cubicBezTo>
                      <a:pt x="992058" y="1500861"/>
                      <a:pt x="992833" y="1495626"/>
                      <a:pt x="993013" y="1495323"/>
                    </a:cubicBezTo>
                    <a:cubicBezTo>
                      <a:pt x="993193" y="1495019"/>
                      <a:pt x="994944" y="1487740"/>
                      <a:pt x="994944" y="1487740"/>
                    </a:cubicBezTo>
                    <a:lnTo>
                      <a:pt x="997012" y="1481079"/>
                    </a:lnTo>
                    <a:cubicBezTo>
                      <a:pt x="997012" y="1481079"/>
                      <a:pt x="997090" y="1476507"/>
                      <a:pt x="997090" y="1476103"/>
                    </a:cubicBezTo>
                    <a:cubicBezTo>
                      <a:pt x="997090" y="1475697"/>
                      <a:pt x="998449" y="1471610"/>
                      <a:pt x="998618" y="1471205"/>
                    </a:cubicBezTo>
                    <a:cubicBezTo>
                      <a:pt x="998775" y="1470812"/>
                      <a:pt x="1000213" y="1468082"/>
                      <a:pt x="1000302" y="1467678"/>
                    </a:cubicBezTo>
                    <a:cubicBezTo>
                      <a:pt x="1000381" y="1467273"/>
                      <a:pt x="1000302" y="1443931"/>
                      <a:pt x="1000302" y="1443931"/>
                    </a:cubicBezTo>
                    <a:lnTo>
                      <a:pt x="1001381" y="1434057"/>
                    </a:lnTo>
                    <a:lnTo>
                      <a:pt x="1002942" y="1420937"/>
                    </a:lnTo>
                    <a:cubicBezTo>
                      <a:pt x="1002942" y="1420937"/>
                      <a:pt x="999932" y="1416725"/>
                      <a:pt x="999932" y="1416365"/>
                    </a:cubicBezTo>
                    <a:cubicBezTo>
                      <a:pt x="999932" y="1416006"/>
                      <a:pt x="999572" y="1411669"/>
                      <a:pt x="999572" y="1411310"/>
                    </a:cubicBezTo>
                    <a:cubicBezTo>
                      <a:pt x="999572" y="1410952"/>
                      <a:pt x="997887" y="1396505"/>
                      <a:pt x="997887" y="1396505"/>
                    </a:cubicBezTo>
                    <a:lnTo>
                      <a:pt x="982565" y="1358155"/>
                    </a:lnTo>
                    <a:lnTo>
                      <a:pt x="974859" y="1346124"/>
                    </a:lnTo>
                    <a:lnTo>
                      <a:pt x="967804" y="1335048"/>
                    </a:lnTo>
                    <a:lnTo>
                      <a:pt x="948304" y="1311774"/>
                    </a:lnTo>
                    <a:lnTo>
                      <a:pt x="944934" y="1304079"/>
                    </a:lnTo>
                    <a:lnTo>
                      <a:pt x="941800" y="1289150"/>
                    </a:lnTo>
                    <a:lnTo>
                      <a:pt x="940598" y="1278074"/>
                    </a:lnTo>
                    <a:lnTo>
                      <a:pt x="937475" y="1268212"/>
                    </a:lnTo>
                    <a:cubicBezTo>
                      <a:pt x="937475" y="1268212"/>
                      <a:pt x="933858" y="1256652"/>
                      <a:pt x="933858" y="1255697"/>
                    </a:cubicBezTo>
                    <a:cubicBezTo>
                      <a:pt x="933858" y="1254732"/>
                      <a:pt x="934824" y="1233063"/>
                      <a:pt x="934824" y="1233063"/>
                    </a:cubicBezTo>
                    <a:lnTo>
                      <a:pt x="931690" y="1215652"/>
                    </a:lnTo>
                    <a:cubicBezTo>
                      <a:pt x="931690" y="1215652"/>
                      <a:pt x="930409" y="1204420"/>
                      <a:pt x="930409" y="1203463"/>
                    </a:cubicBezTo>
                    <a:cubicBezTo>
                      <a:pt x="930409" y="1202498"/>
                      <a:pt x="930409" y="1193186"/>
                      <a:pt x="930409" y="1193186"/>
                    </a:cubicBezTo>
                    <a:lnTo>
                      <a:pt x="925433" y="1174820"/>
                    </a:lnTo>
                    <a:lnTo>
                      <a:pt x="915323" y="1157487"/>
                    </a:lnTo>
                    <a:lnTo>
                      <a:pt x="911471" y="1147860"/>
                    </a:lnTo>
                    <a:cubicBezTo>
                      <a:pt x="911471" y="1147860"/>
                      <a:pt x="906180" y="1143277"/>
                      <a:pt x="905462" y="1142075"/>
                    </a:cubicBezTo>
                    <a:cubicBezTo>
                      <a:pt x="904732" y="1140872"/>
                      <a:pt x="894622" y="1129078"/>
                      <a:pt x="894622" y="1129078"/>
                    </a:cubicBezTo>
                    <a:lnTo>
                      <a:pt x="876817" y="1117047"/>
                    </a:lnTo>
                    <a:lnTo>
                      <a:pt x="874042" y="1115474"/>
                    </a:lnTo>
                    <a:lnTo>
                      <a:pt x="872054" y="1114935"/>
                    </a:lnTo>
                    <a:lnTo>
                      <a:pt x="865617" y="1113194"/>
                    </a:lnTo>
                    <a:lnTo>
                      <a:pt x="864853" y="1113283"/>
                    </a:lnTo>
                    <a:lnTo>
                      <a:pt x="859843" y="1113912"/>
                    </a:lnTo>
                    <a:cubicBezTo>
                      <a:pt x="859843" y="1113912"/>
                      <a:pt x="857552" y="1115957"/>
                      <a:pt x="857192" y="1115957"/>
                    </a:cubicBezTo>
                    <a:cubicBezTo>
                      <a:pt x="856832" y="1115957"/>
                      <a:pt x="854181" y="1115474"/>
                      <a:pt x="854181" y="1115474"/>
                    </a:cubicBezTo>
                    <a:cubicBezTo>
                      <a:pt x="854181" y="1115474"/>
                      <a:pt x="849127" y="1111508"/>
                      <a:pt x="848655" y="1110902"/>
                    </a:cubicBezTo>
                    <a:cubicBezTo>
                      <a:pt x="848171" y="1110307"/>
                      <a:pt x="844555" y="1106813"/>
                      <a:pt x="844555" y="1106813"/>
                    </a:cubicBezTo>
                    <a:lnTo>
                      <a:pt x="834805" y="1098826"/>
                    </a:lnTo>
                    <a:lnTo>
                      <a:pt x="830918" y="1096018"/>
                    </a:lnTo>
                    <a:lnTo>
                      <a:pt x="827626" y="1094581"/>
                    </a:lnTo>
                    <a:lnTo>
                      <a:pt x="824582" y="1094097"/>
                    </a:lnTo>
                    <a:lnTo>
                      <a:pt x="821931" y="1093939"/>
                    </a:lnTo>
                    <a:lnTo>
                      <a:pt x="820885" y="1094579"/>
                    </a:lnTo>
                    <a:lnTo>
                      <a:pt x="820009" y="1097950"/>
                    </a:lnTo>
                    <a:lnTo>
                      <a:pt x="820009" y="1100432"/>
                    </a:lnTo>
                    <a:lnTo>
                      <a:pt x="821211" y="1106374"/>
                    </a:lnTo>
                    <a:cubicBezTo>
                      <a:pt x="821211" y="1106374"/>
                      <a:pt x="820323" y="1109418"/>
                      <a:pt x="820009" y="1109665"/>
                    </a:cubicBezTo>
                    <a:cubicBezTo>
                      <a:pt x="819683" y="1109901"/>
                      <a:pt x="814223" y="1109496"/>
                      <a:pt x="814223" y="1109496"/>
                    </a:cubicBezTo>
                    <a:lnTo>
                      <a:pt x="805720" y="1101801"/>
                    </a:lnTo>
                    <a:lnTo>
                      <a:pt x="791195" y="1086547"/>
                    </a:lnTo>
                    <a:lnTo>
                      <a:pt x="785343" y="1082458"/>
                    </a:lnTo>
                    <a:lnTo>
                      <a:pt x="760068" y="1066012"/>
                    </a:lnTo>
                    <a:lnTo>
                      <a:pt x="744656" y="1054823"/>
                    </a:lnTo>
                    <a:lnTo>
                      <a:pt x="713249" y="1031706"/>
                    </a:lnTo>
                    <a:lnTo>
                      <a:pt x="702532" y="1025695"/>
                    </a:lnTo>
                    <a:lnTo>
                      <a:pt x="682436" y="1010531"/>
                    </a:lnTo>
                    <a:lnTo>
                      <a:pt x="677381" y="1006791"/>
                    </a:lnTo>
                    <a:lnTo>
                      <a:pt x="672327" y="1006791"/>
                    </a:lnTo>
                    <a:cubicBezTo>
                      <a:pt x="672327" y="1006791"/>
                      <a:pt x="670889" y="1009206"/>
                      <a:pt x="670642" y="1009689"/>
                    </a:cubicBezTo>
                    <a:cubicBezTo>
                      <a:pt x="670406" y="1010161"/>
                      <a:pt x="667149" y="1014980"/>
                      <a:pt x="667149" y="1014980"/>
                    </a:cubicBezTo>
                    <a:lnTo>
                      <a:pt x="664386" y="1017867"/>
                    </a:lnTo>
                    <a:lnTo>
                      <a:pt x="656567" y="1018114"/>
                    </a:lnTo>
                    <a:lnTo>
                      <a:pt x="650906" y="1015217"/>
                    </a:lnTo>
                    <a:cubicBezTo>
                      <a:pt x="650906" y="1015217"/>
                      <a:pt x="648143" y="1011847"/>
                      <a:pt x="648143" y="1011128"/>
                    </a:cubicBezTo>
                    <a:cubicBezTo>
                      <a:pt x="648143" y="1010409"/>
                      <a:pt x="646817" y="1004995"/>
                      <a:pt x="646570" y="1004511"/>
                    </a:cubicBezTo>
                    <a:cubicBezTo>
                      <a:pt x="646334" y="1004029"/>
                      <a:pt x="643931" y="1000659"/>
                      <a:pt x="643931" y="1000659"/>
                    </a:cubicBezTo>
                    <a:lnTo>
                      <a:pt x="637550" y="998615"/>
                    </a:lnTo>
                    <a:lnTo>
                      <a:pt x="611231" y="993234"/>
                    </a:lnTo>
                    <a:lnTo>
                      <a:pt x="599841" y="990032"/>
                    </a:lnTo>
                    <a:lnTo>
                      <a:pt x="582508" y="986662"/>
                    </a:lnTo>
                    <a:cubicBezTo>
                      <a:pt x="582508" y="986662"/>
                      <a:pt x="576252" y="982001"/>
                      <a:pt x="574802" y="981686"/>
                    </a:cubicBezTo>
                    <a:cubicBezTo>
                      <a:pt x="573353" y="981361"/>
                      <a:pt x="566142" y="979271"/>
                      <a:pt x="566142" y="979271"/>
                    </a:cubicBezTo>
                    <a:lnTo>
                      <a:pt x="553134" y="977271"/>
                    </a:lnTo>
                    <a:cubicBezTo>
                      <a:pt x="553134" y="977271"/>
                      <a:pt x="547439" y="976305"/>
                      <a:pt x="547203" y="976305"/>
                    </a:cubicBezTo>
                    <a:cubicBezTo>
                      <a:pt x="546956" y="976305"/>
                      <a:pt x="544395" y="975339"/>
                      <a:pt x="544395" y="975339"/>
                    </a:cubicBezTo>
                    <a:lnTo>
                      <a:pt x="539575" y="977912"/>
                    </a:lnTo>
                    <a:lnTo>
                      <a:pt x="499978" y="1001019"/>
                    </a:lnTo>
                    <a:lnTo>
                      <a:pt x="486263" y="1011612"/>
                    </a:lnTo>
                    <a:lnTo>
                      <a:pt x="470009" y="1025655"/>
                    </a:lnTo>
                    <a:lnTo>
                      <a:pt x="466482" y="1033675"/>
                    </a:lnTo>
                    <a:lnTo>
                      <a:pt x="466482" y="1042661"/>
                    </a:lnTo>
                    <a:cubicBezTo>
                      <a:pt x="466482" y="1042661"/>
                      <a:pt x="466168" y="1048199"/>
                      <a:pt x="465797" y="1048447"/>
                    </a:cubicBezTo>
                    <a:cubicBezTo>
                      <a:pt x="465437" y="1048683"/>
                      <a:pt x="462191" y="1054704"/>
                      <a:pt x="462067" y="1055063"/>
                    </a:cubicBezTo>
                    <a:cubicBezTo>
                      <a:pt x="461954" y="1055423"/>
                      <a:pt x="457013" y="1059871"/>
                      <a:pt x="457013" y="1059871"/>
                    </a:cubicBezTo>
                    <a:lnTo>
                      <a:pt x="442937" y="1067577"/>
                    </a:lnTo>
                    <a:cubicBezTo>
                      <a:pt x="442937" y="1067577"/>
                      <a:pt x="435232" y="1069745"/>
                      <a:pt x="434872" y="1069982"/>
                    </a:cubicBezTo>
                    <a:cubicBezTo>
                      <a:pt x="434512" y="1070229"/>
                      <a:pt x="429694" y="1072397"/>
                      <a:pt x="429694" y="1072397"/>
                    </a:cubicBezTo>
                    <a:lnTo>
                      <a:pt x="411283" y="1095863"/>
                    </a:lnTo>
                    <a:lnTo>
                      <a:pt x="411283" y="1104524"/>
                    </a:lnTo>
                    <a:cubicBezTo>
                      <a:pt x="411283" y="1104524"/>
                      <a:pt x="407429" y="1115600"/>
                      <a:pt x="406947" y="1116319"/>
                    </a:cubicBezTo>
                    <a:cubicBezTo>
                      <a:pt x="406463" y="1117048"/>
                      <a:pt x="399724" y="1124990"/>
                      <a:pt x="399724" y="1124990"/>
                    </a:cubicBezTo>
                    <a:lnTo>
                      <a:pt x="394434" y="1128360"/>
                    </a:lnTo>
                    <a:cubicBezTo>
                      <a:pt x="394434" y="1128360"/>
                      <a:pt x="393468" y="1135584"/>
                      <a:pt x="393468" y="1136303"/>
                    </a:cubicBezTo>
                    <a:cubicBezTo>
                      <a:pt x="393468" y="1137021"/>
                      <a:pt x="393951" y="1143278"/>
                      <a:pt x="393468" y="1144491"/>
                    </a:cubicBezTo>
                    <a:cubicBezTo>
                      <a:pt x="392984" y="1145693"/>
                      <a:pt x="379505" y="1161813"/>
                      <a:pt x="379505" y="1161813"/>
                    </a:cubicBezTo>
                    <a:lnTo>
                      <a:pt x="368913" y="1169765"/>
                    </a:lnTo>
                    <a:cubicBezTo>
                      <a:pt x="368913" y="1169765"/>
                      <a:pt x="360252" y="1171450"/>
                      <a:pt x="359533" y="1171687"/>
                    </a:cubicBezTo>
                    <a:cubicBezTo>
                      <a:pt x="358804" y="1171923"/>
                      <a:pt x="355681" y="1175776"/>
                      <a:pt x="355681" y="1175776"/>
                    </a:cubicBezTo>
                    <a:lnTo>
                      <a:pt x="351827" y="1182999"/>
                    </a:lnTo>
                    <a:cubicBezTo>
                      <a:pt x="351827" y="1182999"/>
                      <a:pt x="342683" y="1183483"/>
                      <a:pt x="341717" y="1183718"/>
                    </a:cubicBezTo>
                    <a:cubicBezTo>
                      <a:pt x="340751" y="1183965"/>
                      <a:pt x="334259" y="1185403"/>
                      <a:pt x="333528" y="1185403"/>
                    </a:cubicBezTo>
                    <a:cubicBezTo>
                      <a:pt x="332809" y="1185403"/>
                      <a:pt x="324384" y="1186852"/>
                      <a:pt x="324384" y="1186852"/>
                    </a:cubicBezTo>
                    <a:lnTo>
                      <a:pt x="301355" y="1191266"/>
                    </a:lnTo>
                    <a:cubicBezTo>
                      <a:pt x="301355" y="1191266"/>
                      <a:pt x="296548" y="1196074"/>
                      <a:pt x="295896" y="1196882"/>
                    </a:cubicBezTo>
                    <a:cubicBezTo>
                      <a:pt x="295256" y="1197681"/>
                      <a:pt x="289639" y="1199444"/>
                      <a:pt x="287393" y="1199927"/>
                    </a:cubicBezTo>
                    <a:cubicBezTo>
                      <a:pt x="285147" y="1200410"/>
                      <a:pt x="278574" y="1200893"/>
                      <a:pt x="278092" y="1201376"/>
                    </a:cubicBezTo>
                    <a:cubicBezTo>
                      <a:pt x="277608" y="1201860"/>
                      <a:pt x="273598" y="1203938"/>
                      <a:pt x="272790" y="1204904"/>
                    </a:cubicBezTo>
                    <a:cubicBezTo>
                      <a:pt x="271992" y="1205870"/>
                      <a:pt x="265253" y="1206028"/>
                      <a:pt x="263646" y="1206028"/>
                    </a:cubicBezTo>
                    <a:cubicBezTo>
                      <a:pt x="262040" y="1206028"/>
                      <a:pt x="257389" y="1204264"/>
                      <a:pt x="255300" y="1204107"/>
                    </a:cubicBezTo>
                    <a:cubicBezTo>
                      <a:pt x="253210" y="1203939"/>
                      <a:pt x="249526" y="1203298"/>
                      <a:pt x="249526" y="1203298"/>
                    </a:cubicBezTo>
                    <a:cubicBezTo>
                      <a:pt x="249526" y="1203298"/>
                      <a:pt x="244706" y="1202816"/>
                      <a:pt x="244224" y="1203298"/>
                    </a:cubicBezTo>
                    <a:cubicBezTo>
                      <a:pt x="243753" y="1203781"/>
                      <a:pt x="242145" y="1204107"/>
                      <a:pt x="240539" y="1204904"/>
                    </a:cubicBezTo>
                    <a:cubicBezTo>
                      <a:pt x="238933" y="1205712"/>
                      <a:pt x="235238" y="1206185"/>
                      <a:pt x="235238" y="1206185"/>
                    </a:cubicBezTo>
                    <a:lnTo>
                      <a:pt x="233395" y="1204904"/>
                    </a:lnTo>
                    <a:lnTo>
                      <a:pt x="229307" y="1192873"/>
                    </a:lnTo>
                    <a:lnTo>
                      <a:pt x="222319" y="1179393"/>
                    </a:lnTo>
                    <a:lnTo>
                      <a:pt x="223769" y="1172653"/>
                    </a:lnTo>
                    <a:lnTo>
                      <a:pt x="234845" y="1163263"/>
                    </a:lnTo>
                    <a:cubicBezTo>
                      <a:pt x="234845" y="1163263"/>
                      <a:pt x="243505" y="1159657"/>
                      <a:pt x="243505" y="1158691"/>
                    </a:cubicBezTo>
                    <a:cubicBezTo>
                      <a:pt x="243505" y="1157725"/>
                      <a:pt x="241101" y="1146896"/>
                      <a:pt x="241101" y="1146896"/>
                    </a:cubicBezTo>
                    <a:cubicBezTo>
                      <a:pt x="241101" y="1146896"/>
                      <a:pt x="242303" y="1143279"/>
                      <a:pt x="243505" y="1143044"/>
                    </a:cubicBezTo>
                    <a:cubicBezTo>
                      <a:pt x="244707" y="1142807"/>
                      <a:pt x="255064" y="1140392"/>
                      <a:pt x="255783" y="1139910"/>
                    </a:cubicBezTo>
                    <a:cubicBezTo>
                      <a:pt x="256502" y="1139437"/>
                      <a:pt x="262523" y="1135338"/>
                      <a:pt x="263242" y="1134619"/>
                    </a:cubicBezTo>
                    <a:cubicBezTo>
                      <a:pt x="263972" y="1133901"/>
                      <a:pt x="267578" y="1128845"/>
                      <a:pt x="267814" y="1127396"/>
                    </a:cubicBezTo>
                    <a:cubicBezTo>
                      <a:pt x="268061" y="1125957"/>
                      <a:pt x="267814" y="1119217"/>
                      <a:pt x="267814" y="1117533"/>
                    </a:cubicBezTo>
                    <a:cubicBezTo>
                      <a:pt x="267814" y="1115848"/>
                      <a:pt x="267309" y="1113917"/>
                      <a:pt x="267927" y="1113433"/>
                    </a:cubicBezTo>
                    <a:cubicBezTo>
                      <a:pt x="268545" y="1112951"/>
                      <a:pt x="276722" y="1108861"/>
                      <a:pt x="277453" y="1108626"/>
                    </a:cubicBezTo>
                    <a:cubicBezTo>
                      <a:pt x="278171" y="1108379"/>
                      <a:pt x="278891" y="1105009"/>
                      <a:pt x="279137" y="1103571"/>
                    </a:cubicBezTo>
                    <a:cubicBezTo>
                      <a:pt x="279306" y="1102515"/>
                      <a:pt x="278710" y="1098999"/>
                      <a:pt x="278284" y="1096820"/>
                    </a:cubicBezTo>
                    <a:cubicBezTo>
                      <a:pt x="278126" y="1096023"/>
                      <a:pt x="277991" y="1095405"/>
                      <a:pt x="277924" y="1095147"/>
                    </a:cubicBezTo>
                    <a:cubicBezTo>
                      <a:pt x="277812" y="1094698"/>
                      <a:pt x="275801" y="1092619"/>
                      <a:pt x="273690" y="1090542"/>
                    </a:cubicBezTo>
                    <a:cubicBezTo>
                      <a:pt x="271297" y="1088194"/>
                      <a:pt x="268781" y="1085835"/>
                      <a:pt x="268781" y="1085835"/>
                    </a:cubicBezTo>
                    <a:cubicBezTo>
                      <a:pt x="268781" y="1085835"/>
                      <a:pt x="267175" y="1081668"/>
                      <a:pt x="267017" y="1080859"/>
                    </a:cubicBezTo>
                    <a:cubicBezTo>
                      <a:pt x="266859" y="1080061"/>
                      <a:pt x="268298" y="1073636"/>
                      <a:pt x="268466" y="1072682"/>
                    </a:cubicBezTo>
                    <a:cubicBezTo>
                      <a:pt x="268624" y="1071716"/>
                      <a:pt x="270062" y="1067862"/>
                      <a:pt x="270062" y="1067862"/>
                    </a:cubicBezTo>
                    <a:lnTo>
                      <a:pt x="270230" y="1065458"/>
                    </a:lnTo>
                    <a:lnTo>
                      <a:pt x="267344" y="1063054"/>
                    </a:lnTo>
                    <a:lnTo>
                      <a:pt x="262368" y="1063054"/>
                    </a:lnTo>
                    <a:lnTo>
                      <a:pt x="260121" y="1064818"/>
                    </a:lnTo>
                    <a:lnTo>
                      <a:pt x="258357" y="1068019"/>
                    </a:lnTo>
                    <a:lnTo>
                      <a:pt x="256111" y="1071871"/>
                    </a:lnTo>
                    <a:lnTo>
                      <a:pt x="251450" y="1073804"/>
                    </a:lnTo>
                    <a:lnTo>
                      <a:pt x="244553" y="1073635"/>
                    </a:lnTo>
                    <a:lnTo>
                      <a:pt x="241340" y="1073477"/>
                    </a:lnTo>
                    <a:lnTo>
                      <a:pt x="235083" y="1075882"/>
                    </a:lnTo>
                    <a:lnTo>
                      <a:pt x="223850" y="1078937"/>
                    </a:lnTo>
                    <a:lnTo>
                      <a:pt x="222323" y="1079420"/>
                    </a:lnTo>
                    <a:lnTo>
                      <a:pt x="194971" y="1083431"/>
                    </a:lnTo>
                    <a:lnTo>
                      <a:pt x="183411" y="1080544"/>
                    </a:lnTo>
                    <a:lnTo>
                      <a:pt x="181490" y="1076052"/>
                    </a:lnTo>
                    <a:lnTo>
                      <a:pt x="174425" y="1074928"/>
                    </a:lnTo>
                    <a:cubicBezTo>
                      <a:pt x="174425" y="1074928"/>
                      <a:pt x="165595" y="1075883"/>
                      <a:pt x="164955" y="1075410"/>
                    </a:cubicBezTo>
                    <a:cubicBezTo>
                      <a:pt x="164315" y="1074928"/>
                      <a:pt x="156934" y="1067222"/>
                      <a:pt x="156934" y="1067222"/>
                    </a:cubicBezTo>
                    <a:lnTo>
                      <a:pt x="144578" y="1056146"/>
                    </a:lnTo>
                    <a:lnTo>
                      <a:pt x="131738" y="1054225"/>
                    </a:lnTo>
                    <a:lnTo>
                      <a:pt x="116337" y="1043633"/>
                    </a:lnTo>
                    <a:lnTo>
                      <a:pt x="108631" y="1046205"/>
                    </a:lnTo>
                    <a:lnTo>
                      <a:pt x="99319" y="1043633"/>
                    </a:lnTo>
                    <a:cubicBezTo>
                      <a:pt x="99319" y="1043633"/>
                      <a:pt x="97724" y="1037858"/>
                      <a:pt x="97073" y="1036567"/>
                    </a:cubicBezTo>
                    <a:cubicBezTo>
                      <a:pt x="96433" y="1035287"/>
                      <a:pt x="93872" y="1029187"/>
                      <a:pt x="93872" y="1029187"/>
                    </a:cubicBezTo>
                    <a:lnTo>
                      <a:pt x="85526" y="1017640"/>
                    </a:lnTo>
                    <a:lnTo>
                      <a:pt x="82313" y="1012506"/>
                    </a:lnTo>
                    <a:lnTo>
                      <a:pt x="76214" y="1003519"/>
                    </a:lnTo>
                    <a:lnTo>
                      <a:pt x="70114" y="996454"/>
                    </a:lnTo>
                    <a:lnTo>
                      <a:pt x="68912" y="988826"/>
                    </a:lnTo>
                    <a:lnTo>
                      <a:pt x="70843" y="979929"/>
                    </a:lnTo>
                    <a:lnTo>
                      <a:pt x="73404" y="975908"/>
                    </a:lnTo>
                    <a:cubicBezTo>
                      <a:pt x="73404" y="975908"/>
                      <a:pt x="81110" y="975189"/>
                      <a:pt x="81436" y="975189"/>
                    </a:cubicBezTo>
                    <a:cubicBezTo>
                      <a:pt x="81751" y="975189"/>
                      <a:pt x="83593" y="973909"/>
                      <a:pt x="83120" y="973505"/>
                    </a:cubicBezTo>
                    <a:cubicBezTo>
                      <a:pt x="82637" y="973101"/>
                      <a:pt x="76617" y="966843"/>
                      <a:pt x="76617" y="966843"/>
                    </a:cubicBezTo>
                    <a:lnTo>
                      <a:pt x="67305" y="957700"/>
                    </a:lnTo>
                    <a:cubicBezTo>
                      <a:pt x="67305" y="957700"/>
                      <a:pt x="63463" y="950476"/>
                      <a:pt x="63463" y="950117"/>
                    </a:cubicBezTo>
                    <a:cubicBezTo>
                      <a:pt x="63463" y="949758"/>
                      <a:pt x="59487" y="942299"/>
                      <a:pt x="59487" y="941928"/>
                    </a:cubicBezTo>
                    <a:cubicBezTo>
                      <a:pt x="59487" y="941568"/>
                      <a:pt x="59363" y="938198"/>
                      <a:pt x="59487" y="937716"/>
                    </a:cubicBezTo>
                    <a:cubicBezTo>
                      <a:pt x="59611" y="937243"/>
                      <a:pt x="62250" y="933267"/>
                      <a:pt x="62250" y="933267"/>
                    </a:cubicBezTo>
                    <a:lnTo>
                      <a:pt x="66833" y="930503"/>
                    </a:lnTo>
                    <a:lnTo>
                      <a:pt x="71888" y="929380"/>
                    </a:lnTo>
                    <a:lnTo>
                      <a:pt x="76055" y="926246"/>
                    </a:lnTo>
                    <a:cubicBezTo>
                      <a:pt x="76055" y="926246"/>
                      <a:pt x="79661" y="921348"/>
                      <a:pt x="79661" y="921033"/>
                    </a:cubicBezTo>
                    <a:cubicBezTo>
                      <a:pt x="79661" y="920708"/>
                      <a:pt x="81907" y="914776"/>
                      <a:pt x="81907" y="914776"/>
                    </a:cubicBezTo>
                    <a:lnTo>
                      <a:pt x="82593" y="907868"/>
                    </a:lnTo>
                    <a:lnTo>
                      <a:pt x="85603" y="905105"/>
                    </a:lnTo>
                    <a:lnTo>
                      <a:pt x="87411" y="901859"/>
                    </a:lnTo>
                    <a:lnTo>
                      <a:pt x="83435" y="894276"/>
                    </a:lnTo>
                    <a:cubicBezTo>
                      <a:pt x="83435" y="894276"/>
                      <a:pt x="86322" y="889098"/>
                      <a:pt x="86929" y="888491"/>
                    </a:cubicBezTo>
                    <a:cubicBezTo>
                      <a:pt x="87524" y="887896"/>
                      <a:pt x="91501" y="882358"/>
                      <a:pt x="91501" y="882358"/>
                    </a:cubicBezTo>
                    <a:lnTo>
                      <a:pt x="95354" y="881269"/>
                    </a:lnTo>
                    <a:lnTo>
                      <a:pt x="103532" y="883200"/>
                    </a:lnTo>
                    <a:lnTo>
                      <a:pt x="115213" y="885245"/>
                    </a:lnTo>
                    <a:cubicBezTo>
                      <a:pt x="115213" y="885245"/>
                      <a:pt x="117134" y="882762"/>
                      <a:pt x="117134" y="881269"/>
                    </a:cubicBezTo>
                    <a:cubicBezTo>
                      <a:pt x="117134" y="879785"/>
                      <a:pt x="115370" y="872248"/>
                      <a:pt x="114573" y="871766"/>
                    </a:cubicBezTo>
                    <a:cubicBezTo>
                      <a:pt x="113764" y="871282"/>
                      <a:pt x="109272" y="869844"/>
                      <a:pt x="108473" y="869194"/>
                    </a:cubicBezTo>
                    <a:cubicBezTo>
                      <a:pt x="107664" y="868554"/>
                      <a:pt x="103172" y="866475"/>
                      <a:pt x="103014" y="865184"/>
                    </a:cubicBezTo>
                    <a:cubicBezTo>
                      <a:pt x="102856" y="863903"/>
                      <a:pt x="102530" y="859735"/>
                      <a:pt x="102530" y="859253"/>
                    </a:cubicBezTo>
                    <a:cubicBezTo>
                      <a:pt x="102530" y="858769"/>
                      <a:pt x="101564" y="851703"/>
                      <a:pt x="101564" y="851703"/>
                    </a:cubicBezTo>
                    <a:cubicBezTo>
                      <a:pt x="101564" y="851703"/>
                      <a:pt x="98598" y="848413"/>
                      <a:pt x="98240" y="847817"/>
                    </a:cubicBezTo>
                    <a:cubicBezTo>
                      <a:pt x="97880" y="847210"/>
                      <a:pt x="94993" y="844807"/>
                      <a:pt x="94993" y="844807"/>
                    </a:cubicBezTo>
                    <a:cubicBezTo>
                      <a:pt x="94993" y="844807"/>
                      <a:pt x="98958" y="839752"/>
                      <a:pt x="98958" y="839392"/>
                    </a:cubicBezTo>
                    <a:cubicBezTo>
                      <a:pt x="98958" y="839032"/>
                      <a:pt x="99801" y="835180"/>
                      <a:pt x="100408" y="834573"/>
                    </a:cubicBezTo>
                    <a:cubicBezTo>
                      <a:pt x="101003" y="833978"/>
                      <a:pt x="100408" y="830248"/>
                      <a:pt x="100408" y="830248"/>
                    </a:cubicBezTo>
                    <a:lnTo>
                      <a:pt x="92107" y="823980"/>
                    </a:lnTo>
                    <a:cubicBezTo>
                      <a:pt x="92107" y="823980"/>
                      <a:pt x="89692" y="823508"/>
                      <a:pt x="88973" y="823138"/>
                    </a:cubicBezTo>
                    <a:cubicBezTo>
                      <a:pt x="88254" y="822778"/>
                      <a:pt x="83559" y="820138"/>
                      <a:pt x="83559" y="820138"/>
                    </a:cubicBezTo>
                    <a:lnTo>
                      <a:pt x="79583" y="818925"/>
                    </a:lnTo>
                    <a:lnTo>
                      <a:pt x="77055" y="823025"/>
                    </a:lnTo>
                    <a:lnTo>
                      <a:pt x="72966" y="825305"/>
                    </a:lnTo>
                    <a:cubicBezTo>
                      <a:pt x="72966" y="825305"/>
                      <a:pt x="68035" y="824823"/>
                      <a:pt x="67428" y="824586"/>
                    </a:cubicBezTo>
                    <a:cubicBezTo>
                      <a:pt x="66833" y="824350"/>
                      <a:pt x="60206" y="820610"/>
                      <a:pt x="60206" y="820610"/>
                    </a:cubicBezTo>
                    <a:lnTo>
                      <a:pt x="47333" y="812668"/>
                    </a:lnTo>
                    <a:lnTo>
                      <a:pt x="44323" y="806770"/>
                    </a:lnTo>
                    <a:cubicBezTo>
                      <a:pt x="44323" y="806770"/>
                      <a:pt x="40234" y="805928"/>
                      <a:pt x="39750" y="805816"/>
                    </a:cubicBezTo>
                    <a:cubicBezTo>
                      <a:pt x="39267" y="805692"/>
                      <a:pt x="34212" y="804850"/>
                      <a:pt x="34212" y="804850"/>
                    </a:cubicBezTo>
                    <a:cubicBezTo>
                      <a:pt x="34212" y="804850"/>
                      <a:pt x="31685" y="801963"/>
                      <a:pt x="32168" y="800997"/>
                    </a:cubicBezTo>
                    <a:cubicBezTo>
                      <a:pt x="32652" y="800030"/>
                      <a:pt x="33370" y="796549"/>
                      <a:pt x="33247" y="795818"/>
                    </a:cubicBezTo>
                    <a:cubicBezTo>
                      <a:pt x="33134" y="795099"/>
                      <a:pt x="31450" y="792448"/>
                      <a:pt x="31450" y="792448"/>
                    </a:cubicBezTo>
                    <a:cubicBezTo>
                      <a:pt x="31450" y="792448"/>
                      <a:pt x="31921" y="788842"/>
                      <a:pt x="32652" y="788483"/>
                    </a:cubicBezTo>
                    <a:cubicBezTo>
                      <a:pt x="33370" y="788123"/>
                      <a:pt x="34696" y="785226"/>
                      <a:pt x="35056" y="784866"/>
                    </a:cubicBezTo>
                    <a:cubicBezTo>
                      <a:pt x="35416" y="784507"/>
                      <a:pt x="35179" y="782821"/>
                      <a:pt x="34090" y="781137"/>
                    </a:cubicBezTo>
                    <a:cubicBezTo>
                      <a:pt x="33012" y="779453"/>
                      <a:pt x="30125" y="775599"/>
                      <a:pt x="30125" y="775599"/>
                    </a:cubicBezTo>
                    <a:lnTo>
                      <a:pt x="31922" y="768500"/>
                    </a:lnTo>
                    <a:lnTo>
                      <a:pt x="31080" y="762962"/>
                    </a:lnTo>
                    <a:lnTo>
                      <a:pt x="17488" y="761638"/>
                    </a:lnTo>
                    <a:lnTo>
                      <a:pt x="13029" y="761638"/>
                    </a:lnTo>
                    <a:cubicBezTo>
                      <a:pt x="13029" y="761638"/>
                      <a:pt x="11232" y="759357"/>
                      <a:pt x="11232" y="758031"/>
                    </a:cubicBezTo>
                    <a:cubicBezTo>
                      <a:pt x="11232" y="756706"/>
                      <a:pt x="10502" y="743833"/>
                      <a:pt x="10502" y="743473"/>
                    </a:cubicBezTo>
                    <a:cubicBezTo>
                      <a:pt x="10502" y="743103"/>
                      <a:pt x="6773" y="739497"/>
                      <a:pt x="6773" y="739497"/>
                    </a:cubicBezTo>
                    <a:lnTo>
                      <a:pt x="1595" y="732633"/>
                    </a:lnTo>
                    <a:lnTo>
                      <a:pt x="0" y="728623"/>
                    </a:lnTo>
                    <a:lnTo>
                      <a:pt x="4168" y="727017"/>
                    </a:lnTo>
                    <a:lnTo>
                      <a:pt x="8819" y="723972"/>
                    </a:lnTo>
                    <a:lnTo>
                      <a:pt x="16681" y="718996"/>
                    </a:lnTo>
                    <a:lnTo>
                      <a:pt x="30487" y="718996"/>
                    </a:lnTo>
                    <a:lnTo>
                      <a:pt x="34497" y="715952"/>
                    </a:lnTo>
                    <a:lnTo>
                      <a:pt x="37709" y="712414"/>
                    </a:lnTo>
                    <a:lnTo>
                      <a:pt x="40596" y="711774"/>
                    </a:lnTo>
                    <a:cubicBezTo>
                      <a:pt x="40596" y="711774"/>
                      <a:pt x="44448" y="715952"/>
                      <a:pt x="45403" y="716424"/>
                    </a:cubicBezTo>
                    <a:cubicBezTo>
                      <a:pt x="46369" y="716907"/>
                      <a:pt x="55682" y="722366"/>
                      <a:pt x="55682" y="722366"/>
                    </a:cubicBezTo>
                    <a:lnTo>
                      <a:pt x="65792" y="721288"/>
                    </a:lnTo>
                    <a:lnTo>
                      <a:pt x="67556" y="720602"/>
                    </a:lnTo>
                    <a:lnTo>
                      <a:pt x="68522" y="715783"/>
                    </a:lnTo>
                    <a:lnTo>
                      <a:pt x="67871" y="710010"/>
                    </a:lnTo>
                    <a:lnTo>
                      <a:pt x="72364" y="707122"/>
                    </a:lnTo>
                    <a:lnTo>
                      <a:pt x="82722" y="707122"/>
                    </a:lnTo>
                    <a:cubicBezTo>
                      <a:pt x="82722" y="707122"/>
                      <a:pt x="83205" y="701348"/>
                      <a:pt x="83441" y="700618"/>
                    </a:cubicBezTo>
                    <a:cubicBezTo>
                      <a:pt x="83688" y="699900"/>
                      <a:pt x="88742" y="692194"/>
                      <a:pt x="88742" y="692194"/>
                    </a:cubicBezTo>
                    <a:lnTo>
                      <a:pt x="102694" y="688105"/>
                    </a:lnTo>
                    <a:lnTo>
                      <a:pt x="110647" y="688105"/>
                    </a:lnTo>
                    <a:lnTo>
                      <a:pt x="114017" y="691958"/>
                    </a:lnTo>
                    <a:lnTo>
                      <a:pt x="118824" y="688105"/>
                    </a:lnTo>
                    <a:lnTo>
                      <a:pt x="122441" y="684499"/>
                    </a:lnTo>
                    <a:lnTo>
                      <a:pt x="126530" y="677513"/>
                    </a:lnTo>
                    <a:lnTo>
                      <a:pt x="126530" y="669334"/>
                    </a:lnTo>
                    <a:lnTo>
                      <a:pt x="127249" y="660426"/>
                    </a:lnTo>
                    <a:lnTo>
                      <a:pt x="124126" y="654169"/>
                    </a:lnTo>
                    <a:lnTo>
                      <a:pt x="132550" y="644778"/>
                    </a:lnTo>
                    <a:lnTo>
                      <a:pt x="139582" y="633466"/>
                    </a:lnTo>
                    <a:lnTo>
                      <a:pt x="142896" y="626726"/>
                    </a:lnTo>
                    <a:lnTo>
                      <a:pt x="142659" y="621672"/>
                    </a:lnTo>
                    <a:lnTo>
                      <a:pt x="139582" y="617572"/>
                    </a:lnTo>
                    <a:lnTo>
                      <a:pt x="131337" y="613729"/>
                    </a:lnTo>
                    <a:lnTo>
                      <a:pt x="125810" y="610596"/>
                    </a:lnTo>
                    <a:lnTo>
                      <a:pt x="123665" y="602238"/>
                    </a:lnTo>
                    <a:lnTo>
                      <a:pt x="123159" y="600249"/>
                    </a:lnTo>
                    <a:lnTo>
                      <a:pt x="111847" y="600249"/>
                    </a:lnTo>
                    <a:lnTo>
                      <a:pt x="109195" y="589893"/>
                    </a:lnTo>
                    <a:lnTo>
                      <a:pt x="96199" y="588209"/>
                    </a:lnTo>
                    <a:lnTo>
                      <a:pt x="95715" y="561248"/>
                    </a:lnTo>
                    <a:lnTo>
                      <a:pt x="93064" y="555474"/>
                    </a:lnTo>
                    <a:cubicBezTo>
                      <a:pt x="93064" y="555474"/>
                      <a:pt x="91862" y="552588"/>
                      <a:pt x="91862" y="551858"/>
                    </a:cubicBezTo>
                    <a:cubicBezTo>
                      <a:pt x="91862" y="551139"/>
                      <a:pt x="91862" y="547286"/>
                      <a:pt x="93546" y="545118"/>
                    </a:cubicBezTo>
                    <a:cubicBezTo>
                      <a:pt x="95231" y="542961"/>
                      <a:pt x="96680" y="540793"/>
                      <a:pt x="96680" y="539827"/>
                    </a:cubicBezTo>
                    <a:cubicBezTo>
                      <a:pt x="96680" y="538860"/>
                      <a:pt x="95714" y="534289"/>
                      <a:pt x="95714" y="534289"/>
                    </a:cubicBezTo>
                    <a:lnTo>
                      <a:pt x="93063" y="532369"/>
                    </a:lnTo>
                    <a:lnTo>
                      <a:pt x="76943" y="532369"/>
                    </a:lnTo>
                    <a:lnTo>
                      <a:pt x="73090" y="530436"/>
                    </a:lnTo>
                    <a:lnTo>
                      <a:pt x="72843" y="522741"/>
                    </a:lnTo>
                    <a:lnTo>
                      <a:pt x="62732" y="520809"/>
                    </a:lnTo>
                    <a:lnTo>
                      <a:pt x="55992" y="519125"/>
                    </a:lnTo>
                    <a:cubicBezTo>
                      <a:pt x="55992" y="519125"/>
                      <a:pt x="49500" y="512868"/>
                      <a:pt x="49500" y="511901"/>
                    </a:cubicBezTo>
                    <a:cubicBezTo>
                      <a:pt x="49500" y="510946"/>
                      <a:pt x="47084" y="502522"/>
                      <a:pt x="47084" y="502522"/>
                    </a:cubicBezTo>
                    <a:lnTo>
                      <a:pt x="46366" y="483505"/>
                    </a:lnTo>
                    <a:lnTo>
                      <a:pt x="46849" y="474114"/>
                    </a:lnTo>
                    <a:lnTo>
                      <a:pt x="49983" y="467374"/>
                    </a:lnTo>
                    <a:lnTo>
                      <a:pt x="54791" y="463768"/>
                    </a:lnTo>
                    <a:lnTo>
                      <a:pt x="60329" y="465206"/>
                    </a:lnTo>
                    <a:lnTo>
                      <a:pt x="62014" y="466409"/>
                    </a:lnTo>
                    <a:lnTo>
                      <a:pt x="65384" y="460635"/>
                    </a:lnTo>
                    <a:lnTo>
                      <a:pt x="81751" y="460635"/>
                    </a:lnTo>
                    <a:lnTo>
                      <a:pt x="85368" y="455344"/>
                    </a:lnTo>
                    <a:cubicBezTo>
                      <a:pt x="85368" y="455344"/>
                      <a:pt x="88491" y="454130"/>
                      <a:pt x="89209" y="454130"/>
                    </a:cubicBezTo>
                    <a:cubicBezTo>
                      <a:pt x="89939" y="454130"/>
                      <a:pt x="95949" y="451974"/>
                      <a:pt x="95949" y="451974"/>
                    </a:cubicBezTo>
                    <a:lnTo>
                      <a:pt x="98117" y="439932"/>
                    </a:lnTo>
                    <a:lnTo>
                      <a:pt x="107991" y="432226"/>
                    </a:lnTo>
                    <a:lnTo>
                      <a:pt x="109912" y="435922"/>
                    </a:lnTo>
                    <a:lnTo>
                      <a:pt x="112967" y="443942"/>
                    </a:lnTo>
                    <a:lnTo>
                      <a:pt x="117460" y="451806"/>
                    </a:lnTo>
                    <a:lnTo>
                      <a:pt x="120190" y="454861"/>
                    </a:lnTo>
                    <a:lnTo>
                      <a:pt x="122268" y="454536"/>
                    </a:lnTo>
                    <a:cubicBezTo>
                      <a:pt x="122268" y="454536"/>
                      <a:pt x="126930" y="450682"/>
                      <a:pt x="127570" y="450525"/>
                    </a:cubicBezTo>
                    <a:cubicBezTo>
                      <a:pt x="128210" y="450367"/>
                      <a:pt x="133670" y="448279"/>
                      <a:pt x="134141" y="448436"/>
                    </a:cubicBezTo>
                    <a:cubicBezTo>
                      <a:pt x="134625" y="448605"/>
                      <a:pt x="140241" y="452446"/>
                      <a:pt x="141050" y="453097"/>
                    </a:cubicBezTo>
                    <a:cubicBezTo>
                      <a:pt x="141848" y="453738"/>
                      <a:pt x="143611" y="455176"/>
                      <a:pt x="144420" y="455501"/>
                    </a:cubicBezTo>
                    <a:cubicBezTo>
                      <a:pt x="145218" y="455816"/>
                      <a:pt x="147790" y="454378"/>
                      <a:pt x="148430" y="453570"/>
                    </a:cubicBezTo>
                    <a:cubicBezTo>
                      <a:pt x="149071" y="452772"/>
                      <a:pt x="150351" y="447953"/>
                      <a:pt x="150834" y="447312"/>
                    </a:cubicBezTo>
                    <a:cubicBezTo>
                      <a:pt x="151318" y="446672"/>
                      <a:pt x="155485" y="444582"/>
                      <a:pt x="156294" y="444582"/>
                    </a:cubicBezTo>
                    <a:cubicBezTo>
                      <a:pt x="157092" y="444582"/>
                      <a:pt x="162225" y="444908"/>
                      <a:pt x="163349" y="444582"/>
                    </a:cubicBezTo>
                    <a:cubicBezTo>
                      <a:pt x="164472" y="444268"/>
                      <a:pt x="167370" y="438966"/>
                      <a:pt x="167842" y="438493"/>
                    </a:cubicBezTo>
                    <a:cubicBezTo>
                      <a:pt x="168326" y="438011"/>
                      <a:pt x="169932" y="434158"/>
                      <a:pt x="169932" y="434158"/>
                    </a:cubicBezTo>
                    <a:cubicBezTo>
                      <a:pt x="169932" y="434158"/>
                      <a:pt x="174908" y="433675"/>
                      <a:pt x="175392" y="433832"/>
                    </a:cubicBezTo>
                    <a:cubicBezTo>
                      <a:pt x="175875" y="434001"/>
                      <a:pt x="182132" y="437685"/>
                      <a:pt x="183255" y="438651"/>
                    </a:cubicBezTo>
                    <a:cubicBezTo>
                      <a:pt x="184379" y="439617"/>
                      <a:pt x="188063" y="441696"/>
                      <a:pt x="190310" y="442179"/>
                    </a:cubicBezTo>
                    <a:cubicBezTo>
                      <a:pt x="192556" y="442663"/>
                      <a:pt x="192725" y="442987"/>
                      <a:pt x="195286" y="441381"/>
                    </a:cubicBezTo>
                    <a:cubicBezTo>
                      <a:pt x="197858" y="439775"/>
                      <a:pt x="202352" y="436720"/>
                      <a:pt x="202835" y="436405"/>
                    </a:cubicBezTo>
                    <a:cubicBezTo>
                      <a:pt x="203319" y="436079"/>
                      <a:pt x="205722" y="430463"/>
                      <a:pt x="209250" y="429507"/>
                    </a:cubicBezTo>
                    <a:cubicBezTo>
                      <a:pt x="212777" y="428541"/>
                      <a:pt x="215350" y="427092"/>
                      <a:pt x="215832" y="427092"/>
                    </a:cubicBezTo>
                    <a:cubicBezTo>
                      <a:pt x="216314" y="427092"/>
                      <a:pt x="217753" y="421959"/>
                      <a:pt x="217753" y="421959"/>
                    </a:cubicBezTo>
                    <a:lnTo>
                      <a:pt x="227379" y="418431"/>
                    </a:lnTo>
                    <a:lnTo>
                      <a:pt x="233479" y="419869"/>
                    </a:lnTo>
                    <a:lnTo>
                      <a:pt x="235894" y="415702"/>
                    </a:lnTo>
                    <a:cubicBezTo>
                      <a:pt x="235894" y="415702"/>
                      <a:pt x="238141" y="410568"/>
                      <a:pt x="238613" y="410568"/>
                    </a:cubicBezTo>
                    <a:cubicBezTo>
                      <a:pt x="239097" y="410568"/>
                      <a:pt x="243107" y="410411"/>
                      <a:pt x="243589" y="410568"/>
                    </a:cubicBezTo>
                    <a:cubicBezTo>
                      <a:pt x="244072" y="410726"/>
                      <a:pt x="244398" y="414253"/>
                      <a:pt x="248891" y="414422"/>
                    </a:cubicBezTo>
                    <a:cubicBezTo>
                      <a:pt x="253385" y="414580"/>
                      <a:pt x="256428" y="413298"/>
                      <a:pt x="257552" y="413298"/>
                    </a:cubicBezTo>
                    <a:cubicBezTo>
                      <a:pt x="258675" y="413298"/>
                      <a:pt x="261078" y="413298"/>
                      <a:pt x="262045" y="413613"/>
                    </a:cubicBezTo>
                    <a:cubicBezTo>
                      <a:pt x="263011" y="413938"/>
                      <a:pt x="266865" y="415219"/>
                      <a:pt x="267179" y="415702"/>
                    </a:cubicBezTo>
                    <a:cubicBezTo>
                      <a:pt x="267505" y="416185"/>
                      <a:pt x="273762" y="421319"/>
                      <a:pt x="273762" y="421319"/>
                    </a:cubicBezTo>
                    <a:cubicBezTo>
                      <a:pt x="273762" y="421319"/>
                      <a:pt x="277008" y="423083"/>
                      <a:pt x="277468" y="424049"/>
                    </a:cubicBezTo>
                    <a:cubicBezTo>
                      <a:pt x="277929" y="425014"/>
                      <a:pt x="279704" y="428384"/>
                      <a:pt x="280502" y="428857"/>
                    </a:cubicBezTo>
                    <a:cubicBezTo>
                      <a:pt x="281300" y="429339"/>
                      <a:pt x="282748" y="429183"/>
                      <a:pt x="282748" y="429183"/>
                    </a:cubicBezTo>
                    <a:cubicBezTo>
                      <a:pt x="282748" y="429183"/>
                      <a:pt x="285478" y="425969"/>
                      <a:pt x="287242" y="426609"/>
                    </a:cubicBezTo>
                    <a:cubicBezTo>
                      <a:pt x="289006" y="427261"/>
                      <a:pt x="293184" y="430305"/>
                      <a:pt x="293184" y="430305"/>
                    </a:cubicBezTo>
                    <a:cubicBezTo>
                      <a:pt x="293184" y="430305"/>
                      <a:pt x="299115" y="435000"/>
                      <a:pt x="299474" y="435000"/>
                    </a:cubicBezTo>
                    <a:cubicBezTo>
                      <a:pt x="299834" y="435000"/>
                      <a:pt x="310427" y="434876"/>
                      <a:pt x="311269" y="434876"/>
                    </a:cubicBezTo>
                    <a:cubicBezTo>
                      <a:pt x="311673" y="434876"/>
                      <a:pt x="312842" y="434640"/>
                      <a:pt x="313920" y="434416"/>
                    </a:cubicBezTo>
                    <a:cubicBezTo>
                      <a:pt x="315044" y="434169"/>
                      <a:pt x="316088" y="433910"/>
                      <a:pt x="316088" y="433910"/>
                    </a:cubicBezTo>
                    <a:cubicBezTo>
                      <a:pt x="316088" y="433910"/>
                      <a:pt x="317167" y="433192"/>
                      <a:pt x="317773" y="432472"/>
                    </a:cubicBezTo>
                    <a:cubicBezTo>
                      <a:pt x="318324" y="431810"/>
                      <a:pt x="318975" y="425406"/>
                      <a:pt x="319075" y="423766"/>
                    </a:cubicBezTo>
                    <a:cubicBezTo>
                      <a:pt x="319097" y="423608"/>
                      <a:pt x="319097" y="423497"/>
                      <a:pt x="319097" y="423440"/>
                    </a:cubicBezTo>
                    <a:cubicBezTo>
                      <a:pt x="319097" y="422722"/>
                      <a:pt x="322580" y="413690"/>
                      <a:pt x="322580" y="413690"/>
                    </a:cubicBezTo>
                    <a:cubicBezTo>
                      <a:pt x="322580" y="413690"/>
                      <a:pt x="328242" y="407434"/>
                      <a:pt x="328602" y="407197"/>
                    </a:cubicBezTo>
                    <a:cubicBezTo>
                      <a:pt x="328961" y="406950"/>
                      <a:pt x="330051" y="405872"/>
                      <a:pt x="333174" y="405872"/>
                    </a:cubicBezTo>
                    <a:cubicBezTo>
                      <a:pt x="336307" y="405872"/>
                      <a:pt x="344733" y="405872"/>
                      <a:pt x="344733" y="405872"/>
                    </a:cubicBezTo>
                    <a:lnTo>
                      <a:pt x="350944" y="405872"/>
                    </a:lnTo>
                    <a:cubicBezTo>
                      <a:pt x="350944" y="405872"/>
                      <a:pt x="354000" y="401580"/>
                      <a:pt x="354314" y="401097"/>
                    </a:cubicBezTo>
                    <a:cubicBezTo>
                      <a:pt x="354640" y="400614"/>
                      <a:pt x="358010" y="394998"/>
                      <a:pt x="358808" y="393874"/>
                    </a:cubicBezTo>
                    <a:cubicBezTo>
                      <a:pt x="359617" y="392750"/>
                      <a:pt x="361223" y="389864"/>
                      <a:pt x="361223" y="388898"/>
                    </a:cubicBezTo>
                    <a:cubicBezTo>
                      <a:pt x="361223" y="387943"/>
                      <a:pt x="361223" y="377507"/>
                      <a:pt x="361223" y="377507"/>
                    </a:cubicBezTo>
                    <a:cubicBezTo>
                      <a:pt x="361223" y="377507"/>
                      <a:pt x="358977" y="370442"/>
                      <a:pt x="359292" y="369318"/>
                    </a:cubicBezTo>
                    <a:cubicBezTo>
                      <a:pt x="359617" y="368194"/>
                      <a:pt x="359617" y="366117"/>
                      <a:pt x="360583" y="366599"/>
                    </a:cubicBezTo>
                    <a:cubicBezTo>
                      <a:pt x="361538" y="367072"/>
                      <a:pt x="368278" y="365633"/>
                      <a:pt x="370524" y="365633"/>
                    </a:cubicBezTo>
                    <a:cubicBezTo>
                      <a:pt x="372771" y="365633"/>
                      <a:pt x="378556" y="363061"/>
                      <a:pt x="378556" y="363061"/>
                    </a:cubicBezTo>
                    <a:lnTo>
                      <a:pt x="382566" y="357130"/>
                    </a:lnTo>
                    <a:cubicBezTo>
                      <a:pt x="382566" y="357130"/>
                      <a:pt x="387542" y="354243"/>
                      <a:pt x="388497" y="353918"/>
                    </a:cubicBezTo>
                    <a:cubicBezTo>
                      <a:pt x="389463" y="353593"/>
                      <a:pt x="392507" y="349426"/>
                      <a:pt x="392507" y="349426"/>
                    </a:cubicBezTo>
                    <a:cubicBezTo>
                      <a:pt x="392507" y="349426"/>
                      <a:pt x="394597" y="341887"/>
                      <a:pt x="394923" y="341079"/>
                    </a:cubicBezTo>
                    <a:cubicBezTo>
                      <a:pt x="395237" y="340281"/>
                      <a:pt x="392676" y="332250"/>
                      <a:pt x="392676" y="332250"/>
                    </a:cubicBezTo>
                    <a:lnTo>
                      <a:pt x="388015" y="326161"/>
                    </a:lnTo>
                    <a:lnTo>
                      <a:pt x="378388" y="311558"/>
                    </a:lnTo>
                    <a:lnTo>
                      <a:pt x="372941" y="308503"/>
                    </a:lnTo>
                    <a:cubicBezTo>
                      <a:pt x="372941" y="308503"/>
                      <a:pt x="375502" y="302403"/>
                      <a:pt x="376782" y="301448"/>
                    </a:cubicBezTo>
                    <a:cubicBezTo>
                      <a:pt x="378074" y="300482"/>
                      <a:pt x="383848" y="295989"/>
                      <a:pt x="384971" y="295506"/>
                    </a:cubicBezTo>
                    <a:cubicBezTo>
                      <a:pt x="386095" y="295023"/>
                      <a:pt x="397171" y="292293"/>
                      <a:pt x="397171" y="292293"/>
                    </a:cubicBezTo>
                    <a:lnTo>
                      <a:pt x="403102" y="292293"/>
                    </a:lnTo>
                    <a:lnTo>
                      <a:pt x="412257" y="277532"/>
                    </a:lnTo>
                    <a:lnTo>
                      <a:pt x="416751" y="275611"/>
                    </a:lnTo>
                    <a:cubicBezTo>
                      <a:pt x="416751" y="275611"/>
                      <a:pt x="419312" y="272072"/>
                      <a:pt x="419638" y="271589"/>
                    </a:cubicBezTo>
                    <a:cubicBezTo>
                      <a:pt x="419952" y="271117"/>
                      <a:pt x="421558" y="268219"/>
                      <a:pt x="422682" y="268219"/>
                    </a:cubicBezTo>
                    <a:cubicBezTo>
                      <a:pt x="423806" y="268219"/>
                      <a:pt x="428782" y="266455"/>
                      <a:pt x="429265" y="266455"/>
                    </a:cubicBezTo>
                    <a:cubicBezTo>
                      <a:pt x="429749" y="266455"/>
                      <a:pt x="432152" y="265175"/>
                      <a:pt x="432152" y="264692"/>
                    </a:cubicBezTo>
                    <a:cubicBezTo>
                      <a:pt x="432152" y="264210"/>
                      <a:pt x="432152" y="259560"/>
                      <a:pt x="432152" y="259560"/>
                    </a:cubicBezTo>
                    <a:cubicBezTo>
                      <a:pt x="432152" y="259560"/>
                      <a:pt x="427816" y="255066"/>
                      <a:pt x="427501" y="254583"/>
                    </a:cubicBezTo>
                    <a:cubicBezTo>
                      <a:pt x="427176" y="254100"/>
                      <a:pt x="426536" y="251539"/>
                      <a:pt x="427176" y="251213"/>
                    </a:cubicBezTo>
                    <a:cubicBezTo>
                      <a:pt x="427816" y="250899"/>
                      <a:pt x="427332" y="249775"/>
                      <a:pt x="431355" y="248652"/>
                    </a:cubicBezTo>
                    <a:cubicBezTo>
                      <a:pt x="435365" y="247529"/>
                      <a:pt x="441701" y="242385"/>
                      <a:pt x="441701" y="242385"/>
                    </a:cubicBezTo>
                    <a:cubicBezTo>
                      <a:pt x="441701" y="242385"/>
                      <a:pt x="446521" y="238375"/>
                      <a:pt x="446835" y="238296"/>
                    </a:cubicBezTo>
                    <a:cubicBezTo>
                      <a:pt x="447161" y="238218"/>
                      <a:pt x="456787" y="233488"/>
                      <a:pt x="456787" y="233488"/>
                    </a:cubicBezTo>
                    <a:cubicBezTo>
                      <a:pt x="456787" y="233488"/>
                      <a:pt x="461034" y="232926"/>
                      <a:pt x="462404" y="233488"/>
                    </a:cubicBezTo>
                    <a:cubicBezTo>
                      <a:pt x="463763" y="234050"/>
                      <a:pt x="467942" y="236207"/>
                      <a:pt x="468504" y="236858"/>
                    </a:cubicBezTo>
                    <a:cubicBezTo>
                      <a:pt x="469065" y="237498"/>
                      <a:pt x="471626" y="241823"/>
                      <a:pt x="471626" y="241823"/>
                    </a:cubicBezTo>
                    <a:lnTo>
                      <a:pt x="471626" y="272399"/>
                    </a:lnTo>
                    <a:lnTo>
                      <a:pt x="468897" y="279296"/>
                    </a:lnTo>
                    <a:cubicBezTo>
                      <a:pt x="468897" y="279296"/>
                      <a:pt x="464403" y="287159"/>
                      <a:pt x="464403" y="287642"/>
                    </a:cubicBezTo>
                    <a:cubicBezTo>
                      <a:pt x="464403" y="288125"/>
                      <a:pt x="461358" y="293102"/>
                      <a:pt x="461516" y="294865"/>
                    </a:cubicBezTo>
                    <a:cubicBezTo>
                      <a:pt x="461685" y="296629"/>
                      <a:pt x="464730" y="302402"/>
                      <a:pt x="464730" y="302402"/>
                    </a:cubicBezTo>
                    <a:lnTo>
                      <a:pt x="467459" y="306896"/>
                    </a:lnTo>
                    <a:cubicBezTo>
                      <a:pt x="467459" y="306896"/>
                      <a:pt x="467301" y="310749"/>
                      <a:pt x="467459" y="311872"/>
                    </a:cubicBezTo>
                    <a:cubicBezTo>
                      <a:pt x="467616" y="312995"/>
                      <a:pt x="467943" y="317814"/>
                      <a:pt x="469549" y="318297"/>
                    </a:cubicBezTo>
                    <a:cubicBezTo>
                      <a:pt x="471144" y="318770"/>
                      <a:pt x="472110" y="319578"/>
                      <a:pt x="474043" y="320219"/>
                    </a:cubicBezTo>
                    <a:cubicBezTo>
                      <a:pt x="475963" y="320859"/>
                      <a:pt x="483187" y="321983"/>
                      <a:pt x="484310" y="322791"/>
                    </a:cubicBezTo>
                    <a:cubicBezTo>
                      <a:pt x="485433" y="323589"/>
                      <a:pt x="489117" y="330654"/>
                      <a:pt x="489600" y="330969"/>
                    </a:cubicBezTo>
                    <a:cubicBezTo>
                      <a:pt x="490084" y="331295"/>
                      <a:pt x="494262" y="337395"/>
                      <a:pt x="494262" y="337395"/>
                    </a:cubicBezTo>
                    <a:lnTo>
                      <a:pt x="504686" y="347022"/>
                    </a:lnTo>
                    <a:lnTo>
                      <a:pt x="507091" y="356167"/>
                    </a:lnTo>
                    <a:lnTo>
                      <a:pt x="507091" y="360503"/>
                    </a:lnTo>
                    <a:lnTo>
                      <a:pt x="518009" y="358896"/>
                    </a:lnTo>
                    <a:lnTo>
                      <a:pt x="523299" y="363232"/>
                    </a:lnTo>
                    <a:lnTo>
                      <a:pt x="530207" y="367479"/>
                    </a:lnTo>
                    <a:lnTo>
                      <a:pt x="530432" y="367479"/>
                    </a:lnTo>
                    <a:lnTo>
                      <a:pt x="537802" y="367355"/>
                    </a:lnTo>
                    <a:lnTo>
                      <a:pt x="538151" y="367355"/>
                    </a:lnTo>
                    <a:cubicBezTo>
                      <a:pt x="538151" y="367355"/>
                      <a:pt x="541161" y="365435"/>
                      <a:pt x="541633" y="365198"/>
                    </a:cubicBezTo>
                    <a:cubicBezTo>
                      <a:pt x="542117" y="364951"/>
                      <a:pt x="543801" y="364109"/>
                      <a:pt x="543801" y="364109"/>
                    </a:cubicBezTo>
                    <a:cubicBezTo>
                      <a:pt x="543801" y="364109"/>
                      <a:pt x="546935" y="365839"/>
                      <a:pt x="547901" y="366602"/>
                    </a:cubicBezTo>
                    <a:cubicBezTo>
                      <a:pt x="548856" y="367355"/>
                      <a:pt x="551147" y="368086"/>
                      <a:pt x="552113" y="368321"/>
                    </a:cubicBezTo>
                    <a:cubicBezTo>
                      <a:pt x="553068" y="368568"/>
                      <a:pt x="555112" y="368085"/>
                      <a:pt x="555843" y="368085"/>
                    </a:cubicBezTo>
                    <a:cubicBezTo>
                      <a:pt x="556561" y="368085"/>
                      <a:pt x="559449" y="369411"/>
                      <a:pt x="560055" y="370253"/>
                    </a:cubicBezTo>
                    <a:cubicBezTo>
                      <a:pt x="560650" y="371095"/>
                      <a:pt x="564627" y="373017"/>
                      <a:pt x="564987" y="373253"/>
                    </a:cubicBezTo>
                    <a:cubicBezTo>
                      <a:pt x="565346" y="373500"/>
                      <a:pt x="568840" y="376511"/>
                      <a:pt x="568840" y="376511"/>
                    </a:cubicBezTo>
                    <a:lnTo>
                      <a:pt x="568840" y="385419"/>
                    </a:lnTo>
                    <a:lnTo>
                      <a:pt x="563538" y="387823"/>
                    </a:lnTo>
                    <a:lnTo>
                      <a:pt x="560651" y="392159"/>
                    </a:lnTo>
                    <a:lnTo>
                      <a:pt x="557528" y="400213"/>
                    </a:lnTo>
                    <a:cubicBezTo>
                      <a:pt x="557528" y="400213"/>
                      <a:pt x="555237" y="403583"/>
                      <a:pt x="555113" y="403953"/>
                    </a:cubicBezTo>
                    <a:cubicBezTo>
                      <a:pt x="555001" y="404313"/>
                      <a:pt x="553193" y="407919"/>
                      <a:pt x="553193" y="407919"/>
                    </a:cubicBezTo>
                    <a:lnTo>
                      <a:pt x="553193" y="409481"/>
                    </a:lnTo>
                    <a:cubicBezTo>
                      <a:pt x="553193" y="409481"/>
                      <a:pt x="558607" y="410088"/>
                      <a:pt x="559214" y="410088"/>
                    </a:cubicBezTo>
                    <a:cubicBezTo>
                      <a:pt x="559809" y="410088"/>
                      <a:pt x="564988" y="409965"/>
                      <a:pt x="565347" y="410212"/>
                    </a:cubicBezTo>
                    <a:cubicBezTo>
                      <a:pt x="565707" y="410448"/>
                      <a:pt x="569436" y="412133"/>
                      <a:pt x="569919" y="412616"/>
                    </a:cubicBezTo>
                    <a:cubicBezTo>
                      <a:pt x="570402" y="413098"/>
                      <a:pt x="573289" y="415266"/>
                      <a:pt x="573648" y="415750"/>
                    </a:cubicBezTo>
                    <a:cubicBezTo>
                      <a:pt x="574019" y="416222"/>
                      <a:pt x="577142" y="418390"/>
                      <a:pt x="577142" y="418390"/>
                    </a:cubicBezTo>
                    <a:lnTo>
                      <a:pt x="580759" y="420805"/>
                    </a:lnTo>
                    <a:lnTo>
                      <a:pt x="580759" y="425130"/>
                    </a:lnTo>
                    <a:cubicBezTo>
                      <a:pt x="580759" y="425130"/>
                      <a:pt x="581477" y="431634"/>
                      <a:pt x="581837" y="432230"/>
                    </a:cubicBezTo>
                    <a:cubicBezTo>
                      <a:pt x="582197" y="432837"/>
                      <a:pt x="583399" y="437768"/>
                      <a:pt x="583399" y="437768"/>
                    </a:cubicBezTo>
                    <a:cubicBezTo>
                      <a:pt x="583399" y="437768"/>
                      <a:pt x="585927" y="440183"/>
                      <a:pt x="586286" y="440543"/>
                    </a:cubicBezTo>
                    <a:cubicBezTo>
                      <a:pt x="586657" y="440902"/>
                      <a:pt x="590139" y="446598"/>
                      <a:pt x="590139" y="446598"/>
                    </a:cubicBezTo>
                    <a:lnTo>
                      <a:pt x="593195" y="450766"/>
                    </a:lnTo>
                    <a:lnTo>
                      <a:pt x="590623" y="453743"/>
                    </a:lnTo>
                    <a:lnTo>
                      <a:pt x="585006" y="461527"/>
                    </a:lnTo>
                    <a:cubicBezTo>
                      <a:pt x="585006" y="461527"/>
                      <a:pt x="584208" y="464168"/>
                      <a:pt x="584445" y="464493"/>
                    </a:cubicBezTo>
                    <a:cubicBezTo>
                      <a:pt x="584692" y="464808"/>
                      <a:pt x="585410" y="465695"/>
                      <a:pt x="585972" y="465774"/>
                    </a:cubicBezTo>
                    <a:cubicBezTo>
                      <a:pt x="586534" y="465852"/>
                      <a:pt x="589657" y="465134"/>
                      <a:pt x="590701" y="464650"/>
                    </a:cubicBezTo>
                    <a:cubicBezTo>
                      <a:pt x="591745" y="464167"/>
                      <a:pt x="593352" y="462808"/>
                      <a:pt x="594149" y="463044"/>
                    </a:cubicBezTo>
                    <a:cubicBezTo>
                      <a:pt x="594959" y="463291"/>
                      <a:pt x="598081" y="464808"/>
                      <a:pt x="598643" y="465055"/>
                    </a:cubicBezTo>
                    <a:cubicBezTo>
                      <a:pt x="599205" y="465291"/>
                      <a:pt x="601620" y="465932"/>
                      <a:pt x="601620" y="465932"/>
                    </a:cubicBezTo>
                    <a:lnTo>
                      <a:pt x="604181" y="466583"/>
                    </a:lnTo>
                    <a:cubicBezTo>
                      <a:pt x="604181" y="466583"/>
                      <a:pt x="605631" y="469144"/>
                      <a:pt x="606113" y="469302"/>
                    </a:cubicBezTo>
                    <a:cubicBezTo>
                      <a:pt x="606596" y="469469"/>
                      <a:pt x="607877" y="470593"/>
                      <a:pt x="608359" y="470593"/>
                    </a:cubicBezTo>
                    <a:cubicBezTo>
                      <a:pt x="608843" y="470593"/>
                      <a:pt x="610763" y="469302"/>
                      <a:pt x="611404" y="469144"/>
                    </a:cubicBezTo>
                    <a:cubicBezTo>
                      <a:pt x="612044" y="468986"/>
                      <a:pt x="616223" y="464808"/>
                      <a:pt x="616223" y="464808"/>
                    </a:cubicBezTo>
                    <a:cubicBezTo>
                      <a:pt x="616223" y="464808"/>
                      <a:pt x="617347" y="459843"/>
                      <a:pt x="617503" y="459192"/>
                    </a:cubicBezTo>
                    <a:cubicBezTo>
                      <a:pt x="617660" y="458551"/>
                      <a:pt x="622154" y="452294"/>
                      <a:pt x="622154" y="452294"/>
                    </a:cubicBezTo>
                    <a:cubicBezTo>
                      <a:pt x="622154" y="452294"/>
                      <a:pt x="625693" y="447800"/>
                      <a:pt x="626006" y="447318"/>
                    </a:cubicBezTo>
                    <a:cubicBezTo>
                      <a:pt x="626332" y="446835"/>
                      <a:pt x="629533" y="440903"/>
                      <a:pt x="629533" y="440903"/>
                    </a:cubicBezTo>
                    <a:cubicBezTo>
                      <a:pt x="629533" y="440903"/>
                      <a:pt x="625849" y="436084"/>
                      <a:pt x="625208" y="435769"/>
                    </a:cubicBezTo>
                    <a:cubicBezTo>
                      <a:pt x="624568" y="435444"/>
                      <a:pt x="617986" y="431590"/>
                      <a:pt x="616862" y="430950"/>
                    </a:cubicBezTo>
                    <a:cubicBezTo>
                      <a:pt x="615738" y="430310"/>
                      <a:pt x="611403" y="426299"/>
                      <a:pt x="611403" y="426299"/>
                    </a:cubicBezTo>
                    <a:lnTo>
                      <a:pt x="610605" y="418919"/>
                    </a:lnTo>
                    <a:lnTo>
                      <a:pt x="608034" y="415864"/>
                    </a:lnTo>
                    <a:lnTo>
                      <a:pt x="609157" y="410933"/>
                    </a:lnTo>
                    <a:lnTo>
                      <a:pt x="612887" y="407799"/>
                    </a:lnTo>
                    <a:cubicBezTo>
                      <a:pt x="612887" y="407799"/>
                      <a:pt x="613729" y="404800"/>
                      <a:pt x="613617" y="403710"/>
                    </a:cubicBezTo>
                    <a:cubicBezTo>
                      <a:pt x="613493" y="402632"/>
                      <a:pt x="611685" y="398172"/>
                      <a:pt x="611089" y="397330"/>
                    </a:cubicBezTo>
                    <a:cubicBezTo>
                      <a:pt x="610483" y="396488"/>
                      <a:pt x="608439" y="393005"/>
                      <a:pt x="608561" y="392635"/>
                    </a:cubicBezTo>
                    <a:cubicBezTo>
                      <a:pt x="608674" y="392276"/>
                      <a:pt x="611324" y="385895"/>
                      <a:pt x="611324" y="385895"/>
                    </a:cubicBezTo>
                    <a:cubicBezTo>
                      <a:pt x="611324" y="385895"/>
                      <a:pt x="614694" y="385535"/>
                      <a:pt x="617346" y="385053"/>
                    </a:cubicBezTo>
                    <a:cubicBezTo>
                      <a:pt x="619985" y="384581"/>
                      <a:pt x="620828" y="383975"/>
                      <a:pt x="622276" y="383738"/>
                    </a:cubicBezTo>
                    <a:cubicBezTo>
                      <a:pt x="623726" y="383491"/>
                      <a:pt x="627814" y="380245"/>
                      <a:pt x="628298" y="379526"/>
                    </a:cubicBezTo>
                    <a:cubicBezTo>
                      <a:pt x="628781" y="378797"/>
                      <a:pt x="629815" y="375314"/>
                      <a:pt x="629533" y="373866"/>
                    </a:cubicBezTo>
                    <a:cubicBezTo>
                      <a:pt x="629252" y="372416"/>
                      <a:pt x="628893" y="373989"/>
                      <a:pt x="628298" y="368934"/>
                    </a:cubicBezTo>
                    <a:cubicBezTo>
                      <a:pt x="627691" y="363879"/>
                      <a:pt x="626490" y="364059"/>
                      <a:pt x="626490" y="364059"/>
                    </a:cubicBezTo>
                    <a:cubicBezTo>
                      <a:pt x="626490" y="364059"/>
                      <a:pt x="626063" y="361588"/>
                      <a:pt x="626490" y="361408"/>
                    </a:cubicBezTo>
                    <a:cubicBezTo>
                      <a:pt x="626906" y="361228"/>
                      <a:pt x="630826" y="358936"/>
                      <a:pt x="630826" y="358936"/>
                    </a:cubicBezTo>
                    <a:cubicBezTo>
                      <a:pt x="630826" y="358936"/>
                      <a:pt x="633286" y="357194"/>
                      <a:pt x="633533" y="357071"/>
                    </a:cubicBezTo>
                    <a:cubicBezTo>
                      <a:pt x="633770" y="356958"/>
                      <a:pt x="638588" y="354363"/>
                      <a:pt x="638768" y="354363"/>
                    </a:cubicBezTo>
                    <a:cubicBezTo>
                      <a:pt x="638948" y="354363"/>
                      <a:pt x="646586" y="344018"/>
                      <a:pt x="646586" y="344018"/>
                    </a:cubicBezTo>
                    <a:lnTo>
                      <a:pt x="651888" y="340165"/>
                    </a:lnTo>
                    <a:cubicBezTo>
                      <a:pt x="651888" y="340165"/>
                      <a:pt x="659111" y="336559"/>
                      <a:pt x="658741" y="336189"/>
                    </a:cubicBezTo>
                    <a:cubicBezTo>
                      <a:pt x="658381" y="335830"/>
                      <a:pt x="660425" y="328494"/>
                      <a:pt x="660425" y="328494"/>
                    </a:cubicBezTo>
                    <a:lnTo>
                      <a:pt x="660425" y="320912"/>
                    </a:lnTo>
                    <a:lnTo>
                      <a:pt x="671625" y="319104"/>
                    </a:lnTo>
                    <a:lnTo>
                      <a:pt x="671141" y="306343"/>
                    </a:lnTo>
                    <a:lnTo>
                      <a:pt x="681251" y="289134"/>
                    </a:lnTo>
                    <a:lnTo>
                      <a:pt x="684858" y="283719"/>
                    </a:lnTo>
                    <a:cubicBezTo>
                      <a:pt x="684858" y="283719"/>
                      <a:pt x="684981" y="278900"/>
                      <a:pt x="684858" y="278428"/>
                    </a:cubicBezTo>
                    <a:cubicBezTo>
                      <a:pt x="684745" y="277945"/>
                      <a:pt x="680533" y="272284"/>
                      <a:pt x="680533" y="272284"/>
                    </a:cubicBezTo>
                    <a:lnTo>
                      <a:pt x="678601" y="268914"/>
                    </a:lnTo>
                    <a:lnTo>
                      <a:pt x="679331" y="251581"/>
                    </a:lnTo>
                    <a:cubicBezTo>
                      <a:pt x="679331" y="251581"/>
                      <a:pt x="674511" y="247852"/>
                      <a:pt x="673905" y="247132"/>
                    </a:cubicBezTo>
                    <a:cubicBezTo>
                      <a:pt x="673310" y="246414"/>
                      <a:pt x="670659" y="244482"/>
                      <a:pt x="670659" y="243999"/>
                    </a:cubicBezTo>
                    <a:cubicBezTo>
                      <a:pt x="670659" y="243516"/>
                      <a:pt x="672221" y="239674"/>
                      <a:pt x="674748" y="237866"/>
                    </a:cubicBezTo>
                    <a:cubicBezTo>
                      <a:pt x="677275" y="236058"/>
                      <a:pt x="679691" y="232934"/>
                      <a:pt x="679691" y="232451"/>
                    </a:cubicBezTo>
                    <a:cubicBezTo>
                      <a:pt x="679691" y="231968"/>
                      <a:pt x="678961" y="228239"/>
                      <a:pt x="678961" y="228239"/>
                    </a:cubicBezTo>
                    <a:lnTo>
                      <a:pt x="677882" y="221139"/>
                    </a:lnTo>
                    <a:cubicBezTo>
                      <a:pt x="677882" y="221139"/>
                      <a:pt x="681612" y="218971"/>
                      <a:pt x="682331" y="218724"/>
                    </a:cubicBezTo>
                    <a:cubicBezTo>
                      <a:pt x="683061" y="218488"/>
                      <a:pt x="688711" y="215838"/>
                      <a:pt x="689677" y="215838"/>
                    </a:cubicBezTo>
                    <a:cubicBezTo>
                      <a:pt x="690643" y="215838"/>
                      <a:pt x="694732" y="215961"/>
                      <a:pt x="695215" y="215838"/>
                    </a:cubicBezTo>
                    <a:cubicBezTo>
                      <a:pt x="695698" y="215714"/>
                      <a:pt x="697619" y="217040"/>
                      <a:pt x="697978" y="217163"/>
                    </a:cubicBezTo>
                    <a:cubicBezTo>
                      <a:pt x="698338" y="217287"/>
                      <a:pt x="700506" y="219208"/>
                      <a:pt x="702190" y="222701"/>
                    </a:cubicBezTo>
                    <a:cubicBezTo>
                      <a:pt x="703875" y="226195"/>
                      <a:pt x="706290" y="230520"/>
                      <a:pt x="706290" y="230520"/>
                    </a:cubicBezTo>
                    <a:cubicBezTo>
                      <a:pt x="706290" y="230520"/>
                      <a:pt x="709289" y="231487"/>
                      <a:pt x="709896" y="231609"/>
                    </a:cubicBezTo>
                    <a:cubicBezTo>
                      <a:pt x="710503" y="231722"/>
                      <a:pt x="710738" y="231845"/>
                      <a:pt x="711940" y="230880"/>
                    </a:cubicBezTo>
                    <a:cubicBezTo>
                      <a:pt x="713142" y="229925"/>
                      <a:pt x="716513" y="224747"/>
                      <a:pt x="716995" y="224140"/>
                    </a:cubicBezTo>
                    <a:cubicBezTo>
                      <a:pt x="717478" y="223543"/>
                      <a:pt x="722173" y="217399"/>
                      <a:pt x="722173" y="217399"/>
                    </a:cubicBezTo>
                    <a:lnTo>
                      <a:pt x="725183" y="216445"/>
                    </a:lnTo>
                    <a:lnTo>
                      <a:pt x="727227" y="217770"/>
                    </a:lnTo>
                    <a:cubicBezTo>
                      <a:pt x="727227" y="217770"/>
                      <a:pt x="728553" y="220298"/>
                      <a:pt x="728553" y="220658"/>
                    </a:cubicBezTo>
                    <a:cubicBezTo>
                      <a:pt x="728553" y="221017"/>
                      <a:pt x="728553" y="231250"/>
                      <a:pt x="728553" y="231250"/>
                    </a:cubicBezTo>
                    <a:lnTo>
                      <a:pt x="727104" y="265669"/>
                    </a:lnTo>
                    <a:cubicBezTo>
                      <a:pt x="727104" y="265669"/>
                      <a:pt x="728788" y="267837"/>
                      <a:pt x="729508" y="268073"/>
                    </a:cubicBezTo>
                    <a:cubicBezTo>
                      <a:pt x="730238" y="268321"/>
                      <a:pt x="733844" y="269759"/>
                      <a:pt x="733844" y="269759"/>
                    </a:cubicBezTo>
                    <a:cubicBezTo>
                      <a:pt x="733844" y="269759"/>
                      <a:pt x="735046" y="272646"/>
                      <a:pt x="736012" y="274578"/>
                    </a:cubicBezTo>
                    <a:cubicBezTo>
                      <a:pt x="736978" y="276499"/>
                      <a:pt x="740584" y="286855"/>
                      <a:pt x="740584" y="286855"/>
                    </a:cubicBezTo>
                    <a:cubicBezTo>
                      <a:pt x="740584" y="286855"/>
                      <a:pt x="748526" y="295034"/>
                      <a:pt x="749975" y="295280"/>
                    </a:cubicBezTo>
                    <a:cubicBezTo>
                      <a:pt x="751413" y="295516"/>
                      <a:pt x="755997" y="296718"/>
                      <a:pt x="756716" y="297202"/>
                    </a:cubicBezTo>
                    <a:cubicBezTo>
                      <a:pt x="757434" y="297684"/>
                      <a:pt x="765624" y="299852"/>
                      <a:pt x="768028" y="299605"/>
                    </a:cubicBezTo>
                    <a:cubicBezTo>
                      <a:pt x="770432" y="299369"/>
                      <a:pt x="774532" y="297437"/>
                      <a:pt x="775251" y="295999"/>
                    </a:cubicBezTo>
                    <a:cubicBezTo>
                      <a:pt x="775970" y="294549"/>
                      <a:pt x="779464" y="292808"/>
                      <a:pt x="779464" y="292808"/>
                    </a:cubicBezTo>
                    <a:cubicBezTo>
                      <a:pt x="779464" y="292808"/>
                      <a:pt x="781868" y="292865"/>
                      <a:pt x="782171" y="293112"/>
                    </a:cubicBezTo>
                    <a:cubicBezTo>
                      <a:pt x="782475" y="293348"/>
                      <a:pt x="784643" y="294853"/>
                      <a:pt x="785777" y="295336"/>
                    </a:cubicBezTo>
                    <a:cubicBezTo>
                      <a:pt x="786923" y="295820"/>
                      <a:pt x="788305" y="295156"/>
                      <a:pt x="788429" y="294909"/>
                    </a:cubicBezTo>
                    <a:cubicBezTo>
                      <a:pt x="788553" y="294673"/>
                      <a:pt x="789935" y="290101"/>
                      <a:pt x="789935" y="290101"/>
                    </a:cubicBezTo>
                    <a:lnTo>
                      <a:pt x="792181" y="281878"/>
                    </a:lnTo>
                    <a:cubicBezTo>
                      <a:pt x="792181" y="281878"/>
                      <a:pt x="793461" y="278261"/>
                      <a:pt x="793709" y="277946"/>
                    </a:cubicBezTo>
                    <a:cubicBezTo>
                      <a:pt x="793945" y="277621"/>
                      <a:pt x="794507" y="277137"/>
                      <a:pt x="794911" y="276980"/>
                    </a:cubicBezTo>
                    <a:cubicBezTo>
                      <a:pt x="795315" y="276823"/>
                      <a:pt x="796349" y="276419"/>
                      <a:pt x="796910" y="276419"/>
                    </a:cubicBezTo>
                    <a:cubicBezTo>
                      <a:pt x="797470" y="276419"/>
                      <a:pt x="799718" y="277463"/>
                      <a:pt x="800449" y="278103"/>
                    </a:cubicBezTo>
                    <a:cubicBezTo>
                      <a:pt x="801167" y="278743"/>
                      <a:pt x="804863" y="280675"/>
                      <a:pt x="805661" y="280990"/>
                    </a:cubicBezTo>
                    <a:cubicBezTo>
                      <a:pt x="806458" y="281315"/>
                      <a:pt x="807267" y="281315"/>
                      <a:pt x="807503" y="281315"/>
                    </a:cubicBezTo>
                    <a:cubicBezTo>
                      <a:pt x="807751" y="281315"/>
                      <a:pt x="817613" y="276619"/>
                      <a:pt x="817613" y="276619"/>
                    </a:cubicBezTo>
                    <a:cubicBezTo>
                      <a:pt x="817613" y="276619"/>
                      <a:pt x="824477" y="273845"/>
                      <a:pt x="824837" y="273845"/>
                    </a:cubicBezTo>
                    <a:cubicBezTo>
                      <a:pt x="825197" y="273845"/>
                      <a:pt x="831217" y="269037"/>
                      <a:pt x="831824" y="268555"/>
                    </a:cubicBezTo>
                    <a:cubicBezTo>
                      <a:pt x="832419" y="268071"/>
                      <a:pt x="835431" y="265667"/>
                      <a:pt x="835913" y="265667"/>
                    </a:cubicBezTo>
                    <a:cubicBezTo>
                      <a:pt x="836395" y="265667"/>
                      <a:pt x="838799" y="266151"/>
                      <a:pt x="839643" y="266869"/>
                    </a:cubicBezTo>
                    <a:cubicBezTo>
                      <a:pt x="840485" y="267588"/>
                      <a:pt x="843731" y="269520"/>
                      <a:pt x="844215" y="269632"/>
                    </a:cubicBezTo>
                    <a:cubicBezTo>
                      <a:pt x="844698" y="269756"/>
                      <a:pt x="849269" y="266632"/>
                      <a:pt x="849269" y="266632"/>
                    </a:cubicBezTo>
                    <a:cubicBezTo>
                      <a:pt x="849269" y="266632"/>
                      <a:pt x="852280" y="266508"/>
                      <a:pt x="852887" y="267104"/>
                    </a:cubicBezTo>
                    <a:cubicBezTo>
                      <a:pt x="853482" y="267711"/>
                      <a:pt x="854807" y="269036"/>
                      <a:pt x="856009" y="270598"/>
                    </a:cubicBezTo>
                    <a:cubicBezTo>
                      <a:pt x="857211" y="272160"/>
                      <a:pt x="858661" y="272890"/>
                      <a:pt x="859256" y="273485"/>
                    </a:cubicBezTo>
                    <a:cubicBezTo>
                      <a:pt x="859863" y="274092"/>
                      <a:pt x="860705" y="274452"/>
                      <a:pt x="860940" y="274810"/>
                    </a:cubicBezTo>
                    <a:cubicBezTo>
                      <a:pt x="861188" y="275169"/>
                      <a:pt x="860469" y="277214"/>
                      <a:pt x="860940" y="277697"/>
                    </a:cubicBezTo>
                    <a:cubicBezTo>
                      <a:pt x="861424" y="278180"/>
                      <a:pt x="858177" y="280954"/>
                      <a:pt x="857941" y="282156"/>
                    </a:cubicBezTo>
                    <a:cubicBezTo>
                      <a:pt x="857694" y="283358"/>
                      <a:pt x="857211" y="284201"/>
                      <a:pt x="859020" y="285639"/>
                    </a:cubicBezTo>
                    <a:cubicBezTo>
                      <a:pt x="860828" y="287088"/>
                      <a:pt x="864074" y="289491"/>
                      <a:pt x="864074" y="289851"/>
                    </a:cubicBezTo>
                    <a:cubicBezTo>
                      <a:pt x="864074" y="290221"/>
                      <a:pt x="861266" y="297602"/>
                      <a:pt x="861906" y="298399"/>
                    </a:cubicBezTo>
                    <a:cubicBezTo>
                      <a:pt x="862546" y="299207"/>
                      <a:pt x="866557" y="301129"/>
                      <a:pt x="867208" y="301455"/>
                    </a:cubicBezTo>
                    <a:cubicBezTo>
                      <a:pt x="867848" y="301769"/>
                      <a:pt x="872824" y="303219"/>
                      <a:pt x="873464" y="303859"/>
                    </a:cubicBezTo>
                    <a:cubicBezTo>
                      <a:pt x="874105" y="304499"/>
                      <a:pt x="875543" y="309319"/>
                      <a:pt x="876025" y="309959"/>
                    </a:cubicBezTo>
                    <a:cubicBezTo>
                      <a:pt x="876509" y="310599"/>
                      <a:pt x="876835" y="322630"/>
                      <a:pt x="876835" y="322630"/>
                    </a:cubicBezTo>
                    <a:cubicBezTo>
                      <a:pt x="876835" y="322630"/>
                      <a:pt x="879081" y="323753"/>
                      <a:pt x="879564" y="323921"/>
                    </a:cubicBezTo>
                    <a:cubicBezTo>
                      <a:pt x="880036" y="324079"/>
                      <a:pt x="883092" y="324236"/>
                      <a:pt x="884698" y="324079"/>
                    </a:cubicBezTo>
                    <a:cubicBezTo>
                      <a:pt x="886304" y="323921"/>
                      <a:pt x="890798" y="322955"/>
                      <a:pt x="891753" y="322473"/>
                    </a:cubicBezTo>
                    <a:cubicBezTo>
                      <a:pt x="892719" y="321990"/>
                      <a:pt x="898336" y="322147"/>
                      <a:pt x="900257" y="319901"/>
                    </a:cubicBezTo>
                    <a:cubicBezTo>
                      <a:pt x="902189" y="317655"/>
                      <a:pt x="904278" y="314610"/>
                      <a:pt x="904278" y="314610"/>
                    </a:cubicBezTo>
                    <a:cubicBezTo>
                      <a:pt x="904278" y="314610"/>
                      <a:pt x="907648" y="311240"/>
                      <a:pt x="907648" y="309634"/>
                    </a:cubicBezTo>
                    <a:cubicBezTo>
                      <a:pt x="907648" y="308028"/>
                      <a:pt x="906042" y="303052"/>
                      <a:pt x="905233" y="302254"/>
                    </a:cubicBezTo>
                    <a:cubicBezTo>
                      <a:pt x="904436" y="301456"/>
                      <a:pt x="898493" y="298400"/>
                      <a:pt x="897853" y="296480"/>
                    </a:cubicBezTo>
                    <a:cubicBezTo>
                      <a:pt x="897213" y="294548"/>
                      <a:pt x="892562" y="288448"/>
                      <a:pt x="892393" y="287976"/>
                    </a:cubicBezTo>
                    <a:cubicBezTo>
                      <a:pt x="892236" y="287493"/>
                      <a:pt x="889507" y="280270"/>
                      <a:pt x="889507" y="280270"/>
                    </a:cubicBezTo>
                    <a:cubicBezTo>
                      <a:pt x="889507" y="280270"/>
                      <a:pt x="891438" y="273688"/>
                      <a:pt x="892393" y="272722"/>
                    </a:cubicBezTo>
                    <a:cubicBezTo>
                      <a:pt x="893359" y="271767"/>
                      <a:pt x="898010" y="263735"/>
                      <a:pt x="898010" y="263735"/>
                    </a:cubicBezTo>
                    <a:lnTo>
                      <a:pt x="905401" y="258601"/>
                    </a:lnTo>
                    <a:lnTo>
                      <a:pt x="903873" y="251625"/>
                    </a:lnTo>
                    <a:lnTo>
                      <a:pt x="899301" y="246806"/>
                    </a:lnTo>
                    <a:lnTo>
                      <a:pt x="897055" y="246491"/>
                    </a:lnTo>
                    <a:cubicBezTo>
                      <a:pt x="897055" y="246491"/>
                      <a:pt x="891831" y="247850"/>
                      <a:pt x="891034" y="248097"/>
                    </a:cubicBezTo>
                    <a:cubicBezTo>
                      <a:pt x="890236" y="248333"/>
                      <a:pt x="887428" y="248176"/>
                      <a:pt x="886866" y="248176"/>
                    </a:cubicBezTo>
                    <a:cubicBezTo>
                      <a:pt x="886304" y="248176"/>
                      <a:pt x="880284" y="246412"/>
                      <a:pt x="879722" y="246086"/>
                    </a:cubicBezTo>
                    <a:cubicBezTo>
                      <a:pt x="879160" y="245760"/>
                      <a:pt x="875790" y="243120"/>
                      <a:pt x="875790" y="243120"/>
                    </a:cubicBezTo>
                    <a:lnTo>
                      <a:pt x="874263" y="241592"/>
                    </a:lnTo>
                    <a:cubicBezTo>
                      <a:pt x="874263" y="241592"/>
                      <a:pt x="873544" y="237099"/>
                      <a:pt x="873779" y="236380"/>
                    </a:cubicBezTo>
                    <a:cubicBezTo>
                      <a:pt x="874026" y="235650"/>
                      <a:pt x="875632" y="232448"/>
                      <a:pt x="875790" y="231718"/>
                    </a:cubicBezTo>
                    <a:cubicBezTo>
                      <a:pt x="875947" y="231000"/>
                      <a:pt x="875947" y="226832"/>
                      <a:pt x="875947" y="226832"/>
                    </a:cubicBezTo>
                    <a:lnTo>
                      <a:pt x="875632" y="213184"/>
                    </a:lnTo>
                    <a:cubicBezTo>
                      <a:pt x="875632" y="213184"/>
                      <a:pt x="873577" y="209341"/>
                      <a:pt x="874059" y="207657"/>
                    </a:cubicBezTo>
                    <a:cubicBezTo>
                      <a:pt x="874543" y="205972"/>
                      <a:pt x="874789" y="201996"/>
                      <a:pt x="876351" y="201029"/>
                    </a:cubicBezTo>
                    <a:cubicBezTo>
                      <a:pt x="877913" y="200075"/>
                      <a:pt x="881282" y="196335"/>
                      <a:pt x="881282" y="196335"/>
                    </a:cubicBezTo>
                    <a:lnTo>
                      <a:pt x="887336" y="189202"/>
                    </a:lnTo>
                    <a:cubicBezTo>
                      <a:pt x="887336" y="189202"/>
                      <a:pt x="888381" y="187438"/>
                      <a:pt x="888460" y="186314"/>
                    </a:cubicBezTo>
                    <a:cubicBezTo>
                      <a:pt x="888550" y="185190"/>
                      <a:pt x="888550" y="182214"/>
                      <a:pt x="888550" y="181900"/>
                    </a:cubicBezTo>
                    <a:cubicBezTo>
                      <a:pt x="888550" y="181574"/>
                      <a:pt x="890234" y="179889"/>
                      <a:pt x="891672" y="179889"/>
                    </a:cubicBezTo>
                    <a:lnTo>
                      <a:pt x="896885" y="179889"/>
                    </a:lnTo>
                    <a:cubicBezTo>
                      <a:pt x="898569" y="179889"/>
                      <a:pt x="900580" y="178608"/>
                      <a:pt x="902186" y="177328"/>
                    </a:cubicBezTo>
                    <a:cubicBezTo>
                      <a:pt x="903793" y="176036"/>
                      <a:pt x="904916" y="174520"/>
                      <a:pt x="905478" y="174520"/>
                    </a:cubicBezTo>
                    <a:cubicBezTo>
                      <a:pt x="906040" y="174520"/>
                      <a:pt x="911016" y="173868"/>
                      <a:pt x="913095" y="174520"/>
                    </a:cubicBezTo>
                    <a:cubicBezTo>
                      <a:pt x="915184" y="175160"/>
                      <a:pt x="915184" y="175958"/>
                      <a:pt x="917194" y="175318"/>
                    </a:cubicBezTo>
                    <a:cubicBezTo>
                      <a:pt x="919193" y="174677"/>
                      <a:pt x="920801" y="171711"/>
                      <a:pt x="922002" y="170902"/>
                    </a:cubicBezTo>
                    <a:cubicBezTo>
                      <a:pt x="923204" y="170105"/>
                      <a:pt x="923046" y="168016"/>
                      <a:pt x="924327" y="169464"/>
                    </a:cubicBezTo>
                    <a:cubicBezTo>
                      <a:pt x="925619" y="170902"/>
                      <a:pt x="928989" y="177081"/>
                      <a:pt x="929068" y="177327"/>
                    </a:cubicBezTo>
                    <a:cubicBezTo>
                      <a:pt x="929147" y="177563"/>
                      <a:pt x="924856" y="191649"/>
                      <a:pt x="924856" y="191649"/>
                    </a:cubicBezTo>
                    <a:cubicBezTo>
                      <a:pt x="924856" y="191649"/>
                      <a:pt x="927384" y="194289"/>
                      <a:pt x="928462" y="194537"/>
                    </a:cubicBezTo>
                    <a:cubicBezTo>
                      <a:pt x="929552" y="194773"/>
                      <a:pt x="930507" y="192851"/>
                      <a:pt x="932316" y="194649"/>
                    </a:cubicBezTo>
                    <a:cubicBezTo>
                      <a:pt x="934124" y="196457"/>
                      <a:pt x="934607" y="199344"/>
                      <a:pt x="936292" y="200547"/>
                    </a:cubicBezTo>
                    <a:cubicBezTo>
                      <a:pt x="937976" y="201760"/>
                      <a:pt x="941099" y="202715"/>
                      <a:pt x="942425" y="203197"/>
                    </a:cubicBezTo>
                    <a:cubicBezTo>
                      <a:pt x="943751" y="203681"/>
                      <a:pt x="944829" y="204400"/>
                      <a:pt x="946637" y="203556"/>
                    </a:cubicBezTo>
                    <a:cubicBezTo>
                      <a:pt x="948445" y="202714"/>
                      <a:pt x="952411" y="199231"/>
                      <a:pt x="953141" y="199231"/>
                    </a:cubicBezTo>
                    <a:cubicBezTo>
                      <a:pt x="953859" y="199231"/>
                      <a:pt x="957466" y="200433"/>
                      <a:pt x="957466" y="200433"/>
                    </a:cubicBezTo>
                    <a:lnTo>
                      <a:pt x="965890" y="204679"/>
                    </a:lnTo>
                    <a:cubicBezTo>
                      <a:pt x="965890" y="204679"/>
                      <a:pt x="968620" y="202432"/>
                      <a:pt x="969900" y="202432"/>
                    </a:cubicBezTo>
                    <a:cubicBezTo>
                      <a:pt x="970833" y="202432"/>
                      <a:pt x="972350" y="203444"/>
                      <a:pt x="973416" y="204297"/>
                    </a:cubicBezTo>
                    <a:cubicBezTo>
                      <a:pt x="973832" y="204634"/>
                      <a:pt x="974180" y="204937"/>
                      <a:pt x="974393" y="205162"/>
                    </a:cubicBezTo>
                    <a:cubicBezTo>
                      <a:pt x="975202" y="205970"/>
                      <a:pt x="976168" y="207566"/>
                      <a:pt x="977449" y="207566"/>
                    </a:cubicBezTo>
                    <a:cubicBezTo>
                      <a:pt x="978156" y="207566"/>
                      <a:pt x="979605" y="206779"/>
                      <a:pt x="980808" y="205982"/>
                    </a:cubicBezTo>
                    <a:cubicBezTo>
                      <a:pt x="981784" y="205331"/>
                      <a:pt x="982594" y="204657"/>
                      <a:pt x="982739" y="204365"/>
                    </a:cubicBezTo>
                    <a:cubicBezTo>
                      <a:pt x="983065" y="203725"/>
                      <a:pt x="984031" y="194413"/>
                      <a:pt x="984345" y="193615"/>
                    </a:cubicBezTo>
                    <a:cubicBezTo>
                      <a:pt x="984671" y="192807"/>
                      <a:pt x="986918" y="184629"/>
                      <a:pt x="986918" y="184629"/>
                    </a:cubicBezTo>
                    <a:cubicBezTo>
                      <a:pt x="986918" y="184629"/>
                      <a:pt x="984829" y="175473"/>
                      <a:pt x="984503" y="174833"/>
                    </a:cubicBezTo>
                    <a:cubicBezTo>
                      <a:pt x="984189" y="174193"/>
                      <a:pt x="979853" y="170183"/>
                      <a:pt x="979853" y="170183"/>
                    </a:cubicBezTo>
                    <a:cubicBezTo>
                      <a:pt x="979853" y="170183"/>
                      <a:pt x="969103" y="170183"/>
                      <a:pt x="968305" y="170183"/>
                    </a:cubicBezTo>
                    <a:cubicBezTo>
                      <a:pt x="967496" y="170183"/>
                      <a:pt x="962206" y="168251"/>
                      <a:pt x="962038" y="167611"/>
                    </a:cubicBezTo>
                    <a:cubicBezTo>
                      <a:pt x="961881" y="166970"/>
                      <a:pt x="959319" y="158624"/>
                      <a:pt x="959319" y="158624"/>
                    </a:cubicBezTo>
                    <a:lnTo>
                      <a:pt x="963251" y="146751"/>
                    </a:lnTo>
                    <a:cubicBezTo>
                      <a:pt x="963251" y="146751"/>
                      <a:pt x="969620" y="143865"/>
                      <a:pt x="969620" y="143145"/>
                    </a:cubicBezTo>
                    <a:cubicBezTo>
                      <a:pt x="969620" y="142415"/>
                      <a:pt x="966138" y="136518"/>
                      <a:pt x="966138" y="135563"/>
                    </a:cubicBezTo>
                    <a:cubicBezTo>
                      <a:pt x="966138" y="134597"/>
                      <a:pt x="965295" y="133395"/>
                      <a:pt x="967575" y="131833"/>
                    </a:cubicBezTo>
                    <a:cubicBezTo>
                      <a:pt x="969866" y="130260"/>
                      <a:pt x="972753" y="127621"/>
                      <a:pt x="972753" y="126655"/>
                    </a:cubicBezTo>
                    <a:cubicBezTo>
                      <a:pt x="972753" y="125689"/>
                      <a:pt x="971674" y="119556"/>
                      <a:pt x="971787" y="118825"/>
                    </a:cubicBezTo>
                    <a:cubicBezTo>
                      <a:pt x="971911" y="118107"/>
                      <a:pt x="972394" y="115095"/>
                      <a:pt x="972394" y="115095"/>
                    </a:cubicBezTo>
                    <a:cubicBezTo>
                      <a:pt x="972394" y="115095"/>
                      <a:pt x="977449" y="101380"/>
                      <a:pt x="977932" y="101257"/>
                    </a:cubicBezTo>
                    <a:cubicBezTo>
                      <a:pt x="978415" y="101133"/>
                      <a:pt x="982144" y="96561"/>
                      <a:pt x="982628" y="94764"/>
                    </a:cubicBezTo>
                    <a:cubicBezTo>
                      <a:pt x="983099" y="92956"/>
                      <a:pt x="984190" y="89945"/>
                      <a:pt x="984190" y="89945"/>
                    </a:cubicBezTo>
                    <a:cubicBezTo>
                      <a:pt x="984190" y="89945"/>
                      <a:pt x="992367" y="89586"/>
                      <a:pt x="993098" y="89945"/>
                    </a:cubicBezTo>
                    <a:cubicBezTo>
                      <a:pt x="993816" y="90305"/>
                      <a:pt x="1001164" y="89709"/>
                      <a:pt x="1002118" y="90428"/>
                    </a:cubicBezTo>
                    <a:cubicBezTo>
                      <a:pt x="1003084" y="91146"/>
                      <a:pt x="1003320" y="93438"/>
                      <a:pt x="1005971" y="93315"/>
                    </a:cubicBezTo>
                    <a:cubicBezTo>
                      <a:pt x="1008622" y="93192"/>
                      <a:pt x="1011272" y="91148"/>
                      <a:pt x="1013071" y="90664"/>
                    </a:cubicBezTo>
                    <a:cubicBezTo>
                      <a:pt x="1014880" y="90182"/>
                      <a:pt x="1020540" y="86216"/>
                      <a:pt x="1020540" y="86216"/>
                    </a:cubicBezTo>
                    <a:lnTo>
                      <a:pt x="1024629" y="83205"/>
                    </a:lnTo>
                    <a:lnTo>
                      <a:pt x="1027841" y="81756"/>
                    </a:lnTo>
                    <a:lnTo>
                      <a:pt x="1031211" y="80958"/>
                    </a:lnTo>
                    <a:lnTo>
                      <a:pt x="1035221" y="81598"/>
                    </a:lnTo>
                    <a:cubicBezTo>
                      <a:pt x="1035221" y="81598"/>
                      <a:pt x="1039715" y="86574"/>
                      <a:pt x="1040355" y="87215"/>
                    </a:cubicBezTo>
                    <a:cubicBezTo>
                      <a:pt x="1040996" y="87855"/>
                      <a:pt x="1054150" y="98290"/>
                      <a:pt x="1054150" y="98290"/>
                    </a:cubicBezTo>
                    <a:lnTo>
                      <a:pt x="1055925" y="99897"/>
                    </a:lnTo>
                    <a:lnTo>
                      <a:pt x="1053993" y="106153"/>
                    </a:lnTo>
                    <a:lnTo>
                      <a:pt x="1049658" y="109838"/>
                    </a:lnTo>
                    <a:lnTo>
                      <a:pt x="1047815" y="112411"/>
                    </a:lnTo>
                    <a:cubicBezTo>
                      <a:pt x="1047815" y="112411"/>
                      <a:pt x="1048624" y="113208"/>
                      <a:pt x="1048860" y="113297"/>
                    </a:cubicBezTo>
                    <a:cubicBezTo>
                      <a:pt x="1049097" y="113377"/>
                      <a:pt x="1054073" y="112893"/>
                      <a:pt x="1054713" y="112893"/>
                    </a:cubicBezTo>
                    <a:cubicBezTo>
                      <a:pt x="1055364" y="112893"/>
                      <a:pt x="1060734" y="111209"/>
                      <a:pt x="1061139" y="111209"/>
                    </a:cubicBezTo>
                    <a:cubicBezTo>
                      <a:pt x="1061543" y="111209"/>
                      <a:pt x="1065868" y="112175"/>
                      <a:pt x="1066429" y="112736"/>
                    </a:cubicBezTo>
                    <a:cubicBezTo>
                      <a:pt x="1066991" y="113298"/>
                      <a:pt x="1069406" y="115859"/>
                      <a:pt x="1069799" y="116343"/>
                    </a:cubicBezTo>
                    <a:cubicBezTo>
                      <a:pt x="1070203" y="116825"/>
                      <a:pt x="1074540" y="116825"/>
                      <a:pt x="1074540" y="116825"/>
                    </a:cubicBezTo>
                    <a:lnTo>
                      <a:pt x="1084325" y="118465"/>
                    </a:lnTo>
                    <a:cubicBezTo>
                      <a:pt x="1084325" y="118465"/>
                      <a:pt x="1086010" y="120757"/>
                      <a:pt x="1086616" y="121353"/>
                    </a:cubicBezTo>
                    <a:cubicBezTo>
                      <a:pt x="1087211" y="121959"/>
                      <a:pt x="1087571" y="121959"/>
                      <a:pt x="1088537" y="121959"/>
                    </a:cubicBezTo>
                    <a:cubicBezTo>
                      <a:pt x="1089503" y="121959"/>
                      <a:pt x="1094682" y="118106"/>
                      <a:pt x="1094682" y="118106"/>
                    </a:cubicBezTo>
                    <a:cubicBezTo>
                      <a:pt x="1094682" y="118106"/>
                      <a:pt x="1100096" y="117387"/>
                      <a:pt x="1100815" y="117747"/>
                    </a:cubicBezTo>
                    <a:cubicBezTo>
                      <a:pt x="1101534" y="118106"/>
                      <a:pt x="1106589" y="118353"/>
                      <a:pt x="1109240" y="119195"/>
                    </a:cubicBezTo>
                    <a:cubicBezTo>
                      <a:pt x="1111891" y="120037"/>
                      <a:pt x="1117429" y="121239"/>
                      <a:pt x="1118384" y="121239"/>
                    </a:cubicBezTo>
                    <a:cubicBezTo>
                      <a:pt x="1119350" y="121239"/>
                      <a:pt x="1122114" y="120273"/>
                      <a:pt x="1122483" y="120150"/>
                    </a:cubicBezTo>
                    <a:cubicBezTo>
                      <a:pt x="1122843" y="120037"/>
                      <a:pt x="1125606" y="116061"/>
                      <a:pt x="1125730" y="115455"/>
                    </a:cubicBezTo>
                    <a:cubicBezTo>
                      <a:pt x="1125853" y="114859"/>
                      <a:pt x="1126572" y="109322"/>
                      <a:pt x="1127056" y="108839"/>
                    </a:cubicBezTo>
                    <a:cubicBezTo>
                      <a:pt x="1127539" y="108355"/>
                      <a:pt x="1131628" y="104267"/>
                      <a:pt x="1132830" y="103661"/>
                    </a:cubicBezTo>
                    <a:cubicBezTo>
                      <a:pt x="1134032" y="103065"/>
                      <a:pt x="1137278" y="101257"/>
                      <a:pt x="1137278" y="101257"/>
                    </a:cubicBezTo>
                    <a:cubicBezTo>
                      <a:pt x="1137278" y="101257"/>
                      <a:pt x="1138491" y="98010"/>
                      <a:pt x="1138368" y="97168"/>
                    </a:cubicBezTo>
                    <a:cubicBezTo>
                      <a:pt x="1138244" y="96326"/>
                      <a:pt x="1135593" y="88383"/>
                      <a:pt x="1135840" y="88024"/>
                    </a:cubicBezTo>
                    <a:cubicBezTo>
                      <a:pt x="1136076" y="87654"/>
                      <a:pt x="1139334" y="83441"/>
                      <a:pt x="1139334" y="83441"/>
                    </a:cubicBezTo>
                    <a:cubicBezTo>
                      <a:pt x="1139334" y="83441"/>
                      <a:pt x="1143782" y="77262"/>
                      <a:pt x="1143782" y="76869"/>
                    </a:cubicBezTo>
                    <a:cubicBezTo>
                      <a:pt x="1143782" y="76465"/>
                      <a:pt x="1143782" y="68445"/>
                      <a:pt x="1143782" y="68445"/>
                    </a:cubicBezTo>
                    <a:lnTo>
                      <a:pt x="1145872" y="63221"/>
                    </a:lnTo>
                    <a:cubicBezTo>
                      <a:pt x="1145872" y="63221"/>
                      <a:pt x="1147388" y="60255"/>
                      <a:pt x="1148276" y="60255"/>
                    </a:cubicBezTo>
                    <a:cubicBezTo>
                      <a:pt x="1149163" y="60255"/>
                      <a:pt x="1156700" y="58571"/>
                      <a:pt x="1157184" y="58335"/>
                    </a:cubicBezTo>
                    <a:cubicBezTo>
                      <a:pt x="1157667" y="58087"/>
                      <a:pt x="1159992" y="55605"/>
                      <a:pt x="1160554" y="54797"/>
                    </a:cubicBezTo>
                    <a:cubicBezTo>
                      <a:pt x="1161116" y="53999"/>
                      <a:pt x="1162160" y="48787"/>
                      <a:pt x="1162160" y="48787"/>
                    </a:cubicBezTo>
                    <a:cubicBezTo>
                      <a:pt x="1162160" y="48787"/>
                      <a:pt x="1165283" y="45653"/>
                      <a:pt x="1165530" y="45416"/>
                    </a:cubicBezTo>
                    <a:cubicBezTo>
                      <a:pt x="1165766" y="45169"/>
                      <a:pt x="1175955" y="44214"/>
                      <a:pt x="1175955" y="44214"/>
                    </a:cubicBezTo>
                    <a:cubicBezTo>
                      <a:pt x="1175955" y="44214"/>
                      <a:pt x="1185750" y="42441"/>
                      <a:pt x="1185986" y="42441"/>
                    </a:cubicBezTo>
                    <a:cubicBezTo>
                      <a:pt x="1186234" y="42441"/>
                      <a:pt x="1191120" y="41317"/>
                      <a:pt x="1191120" y="41317"/>
                    </a:cubicBezTo>
                    <a:lnTo>
                      <a:pt x="1202196" y="39879"/>
                    </a:lnTo>
                    <a:cubicBezTo>
                      <a:pt x="1202196" y="39879"/>
                      <a:pt x="1208858" y="37385"/>
                      <a:pt x="1209172" y="37385"/>
                    </a:cubicBezTo>
                    <a:cubicBezTo>
                      <a:pt x="1209497" y="37385"/>
                      <a:pt x="1210946" y="37867"/>
                      <a:pt x="1212148" y="38913"/>
                    </a:cubicBezTo>
                    <a:cubicBezTo>
                      <a:pt x="1213351" y="39958"/>
                      <a:pt x="1218810" y="45416"/>
                      <a:pt x="1219451" y="45899"/>
                    </a:cubicBezTo>
                    <a:cubicBezTo>
                      <a:pt x="1220091" y="46371"/>
                      <a:pt x="1221775" y="47101"/>
                      <a:pt x="1223135" y="46539"/>
                    </a:cubicBezTo>
                    <a:cubicBezTo>
                      <a:pt x="1224506" y="45977"/>
                      <a:pt x="1230437" y="42203"/>
                      <a:pt x="1230437" y="42203"/>
                    </a:cubicBezTo>
                    <a:lnTo>
                      <a:pt x="1238379" y="33497"/>
                    </a:lnTo>
                    <a:cubicBezTo>
                      <a:pt x="1238379" y="33497"/>
                      <a:pt x="1240187" y="30486"/>
                      <a:pt x="1241637" y="30486"/>
                    </a:cubicBezTo>
                    <a:cubicBezTo>
                      <a:pt x="1243074" y="30486"/>
                      <a:pt x="1244647" y="29644"/>
                      <a:pt x="1245961" y="30486"/>
                    </a:cubicBezTo>
                    <a:cubicBezTo>
                      <a:pt x="1247287" y="31328"/>
                      <a:pt x="1249219" y="32654"/>
                      <a:pt x="1250905" y="33980"/>
                    </a:cubicBezTo>
                    <a:cubicBezTo>
                      <a:pt x="1252589" y="35305"/>
                      <a:pt x="1254027" y="38315"/>
                      <a:pt x="1255353" y="38552"/>
                    </a:cubicBezTo>
                    <a:cubicBezTo>
                      <a:pt x="1256679" y="38788"/>
                      <a:pt x="1257645" y="38675"/>
                      <a:pt x="1259330" y="38315"/>
                    </a:cubicBezTo>
                    <a:cubicBezTo>
                      <a:pt x="1261015" y="37946"/>
                      <a:pt x="1262576" y="36260"/>
                      <a:pt x="1265463" y="35182"/>
                    </a:cubicBezTo>
                    <a:cubicBezTo>
                      <a:pt x="1268350" y="34103"/>
                      <a:pt x="1275674" y="30115"/>
                      <a:pt x="1276179" y="30115"/>
                    </a:cubicBezTo>
                    <a:cubicBezTo>
                      <a:pt x="1276663" y="30126"/>
                      <a:pt x="1279189" y="30486"/>
                      <a:pt x="1279785" y="30969"/>
                    </a:cubicBezTo>
                    <a:cubicBezTo>
                      <a:pt x="1280393" y="31452"/>
                      <a:pt x="1287368" y="37833"/>
                      <a:pt x="1287368" y="37833"/>
                    </a:cubicBezTo>
                    <a:cubicBezTo>
                      <a:pt x="1287368" y="37833"/>
                      <a:pt x="1294108" y="37350"/>
                      <a:pt x="1294468" y="37350"/>
                    </a:cubicBezTo>
                    <a:cubicBezTo>
                      <a:pt x="1294827" y="37350"/>
                      <a:pt x="1302297" y="38788"/>
                      <a:pt x="1302656" y="39034"/>
                    </a:cubicBezTo>
                    <a:cubicBezTo>
                      <a:pt x="1303016" y="39270"/>
                      <a:pt x="1306868" y="43483"/>
                      <a:pt x="1307588" y="44089"/>
                    </a:cubicBezTo>
                    <a:cubicBezTo>
                      <a:pt x="1308306" y="44685"/>
                      <a:pt x="1306993" y="47818"/>
                      <a:pt x="1310363" y="44572"/>
                    </a:cubicBezTo>
                    <a:cubicBezTo>
                      <a:pt x="1313733" y="41315"/>
                      <a:pt x="1315417" y="37102"/>
                      <a:pt x="1317339" y="36866"/>
                    </a:cubicBezTo>
                    <a:cubicBezTo>
                      <a:pt x="1319260" y="36630"/>
                      <a:pt x="1317215" y="35788"/>
                      <a:pt x="1323719" y="35788"/>
                    </a:cubicBezTo>
                    <a:cubicBezTo>
                      <a:pt x="1330212" y="35788"/>
                      <a:pt x="1335637" y="34575"/>
                      <a:pt x="1337436" y="34103"/>
                    </a:cubicBezTo>
                    <a:cubicBezTo>
                      <a:pt x="1339244" y="33621"/>
                      <a:pt x="1346591" y="26521"/>
                      <a:pt x="1346591" y="26521"/>
                    </a:cubicBezTo>
                    <a:lnTo>
                      <a:pt x="1354409" y="22781"/>
                    </a:lnTo>
                    <a:lnTo>
                      <a:pt x="1367530" y="15928"/>
                    </a:lnTo>
                    <a:cubicBezTo>
                      <a:pt x="1367530" y="15928"/>
                      <a:pt x="1368496" y="15322"/>
                      <a:pt x="1373068" y="15322"/>
                    </a:cubicBezTo>
                    <a:cubicBezTo>
                      <a:pt x="1377640" y="15322"/>
                      <a:pt x="1378842" y="15806"/>
                      <a:pt x="1380168" y="15322"/>
                    </a:cubicBezTo>
                    <a:cubicBezTo>
                      <a:pt x="1381493" y="14839"/>
                      <a:pt x="1384616" y="11952"/>
                      <a:pt x="1386301" y="11594"/>
                    </a:cubicBezTo>
                    <a:cubicBezTo>
                      <a:pt x="1387985" y="11234"/>
                      <a:pt x="1391962" y="10032"/>
                      <a:pt x="1392445" y="9908"/>
                    </a:cubicBezTo>
                    <a:cubicBezTo>
                      <a:pt x="1392928" y="9784"/>
                      <a:pt x="1400139" y="4134"/>
                      <a:pt x="1400139" y="4134"/>
                    </a:cubicBezTo>
                    <a:cubicBezTo>
                      <a:pt x="1400139" y="4134"/>
                      <a:pt x="1401589" y="3292"/>
                      <a:pt x="1404599" y="3404"/>
                    </a:cubicBezTo>
                    <a:cubicBezTo>
                      <a:pt x="1407609" y="3528"/>
                      <a:pt x="1413260" y="2090"/>
                      <a:pt x="1413260" y="2090"/>
                    </a:cubicBezTo>
                    <a:cubicBezTo>
                      <a:pt x="1413260" y="2090"/>
                      <a:pt x="1415304" y="764"/>
                      <a:pt x="1416270" y="764"/>
                    </a:cubicBezTo>
                    <a:cubicBezTo>
                      <a:pt x="1417236" y="764"/>
                      <a:pt x="1423976" y="0"/>
                      <a:pt x="1423976" y="0"/>
                    </a:cubicBezTo>
                    <a:lnTo>
                      <a:pt x="1425582" y="1359"/>
                    </a:lnTo>
                    <a:lnTo>
                      <a:pt x="1429435" y="4246"/>
                    </a:lnTo>
                    <a:lnTo>
                      <a:pt x="1432962" y="5370"/>
                    </a:lnTo>
                    <a:lnTo>
                      <a:pt x="1434805" y="7460"/>
                    </a:lnTo>
                    <a:lnTo>
                      <a:pt x="1432805" y="10594"/>
                    </a:lnTo>
                    <a:lnTo>
                      <a:pt x="1428548" y="12840"/>
                    </a:lnTo>
                    <a:lnTo>
                      <a:pt x="1427750" y="18939"/>
                    </a:lnTo>
                    <a:lnTo>
                      <a:pt x="1427266" y="24713"/>
                    </a:lnTo>
                    <a:cubicBezTo>
                      <a:pt x="1427266" y="24713"/>
                      <a:pt x="1423492" y="24634"/>
                      <a:pt x="1423087" y="24792"/>
                    </a:cubicBezTo>
                    <a:cubicBezTo>
                      <a:pt x="1422694" y="24949"/>
                      <a:pt x="1412820" y="26073"/>
                      <a:pt x="1412820" y="26073"/>
                    </a:cubicBezTo>
                    <a:cubicBezTo>
                      <a:pt x="1412820" y="26073"/>
                      <a:pt x="1409214" y="26398"/>
                      <a:pt x="1408810" y="26802"/>
                    </a:cubicBezTo>
                    <a:cubicBezTo>
                      <a:pt x="1408406" y="27195"/>
                      <a:pt x="1405844" y="29768"/>
                      <a:pt x="1405844" y="29768"/>
                    </a:cubicBezTo>
                    <a:cubicBezTo>
                      <a:pt x="1405844" y="29768"/>
                      <a:pt x="1405518" y="32813"/>
                      <a:pt x="1405361" y="33218"/>
                    </a:cubicBezTo>
                    <a:cubicBezTo>
                      <a:pt x="1405192" y="33622"/>
                      <a:pt x="1406719" y="42923"/>
                      <a:pt x="1406719" y="42923"/>
                    </a:cubicBezTo>
                    <a:lnTo>
                      <a:pt x="1408091" y="46776"/>
                    </a:lnTo>
                    <a:lnTo>
                      <a:pt x="1414831" y="54202"/>
                    </a:lnTo>
                    <a:cubicBezTo>
                      <a:pt x="1414831" y="54202"/>
                      <a:pt x="1413988" y="57213"/>
                      <a:pt x="1413741" y="57572"/>
                    </a:cubicBezTo>
                    <a:cubicBezTo>
                      <a:pt x="1413505" y="57932"/>
                      <a:pt x="1411089" y="62986"/>
                      <a:pt x="1411089" y="64188"/>
                    </a:cubicBezTo>
                    <a:cubicBezTo>
                      <a:pt x="1411089" y="65391"/>
                      <a:pt x="1412303" y="66716"/>
                      <a:pt x="1413505" y="67322"/>
                    </a:cubicBezTo>
                    <a:cubicBezTo>
                      <a:pt x="1414707" y="67917"/>
                      <a:pt x="1420963" y="68648"/>
                      <a:pt x="1420963" y="68648"/>
                    </a:cubicBezTo>
                    <a:cubicBezTo>
                      <a:pt x="1420963" y="68648"/>
                      <a:pt x="1422649" y="71648"/>
                      <a:pt x="1422771" y="72131"/>
                    </a:cubicBezTo>
                    <a:cubicBezTo>
                      <a:pt x="1422884" y="72614"/>
                      <a:pt x="1426501" y="78871"/>
                      <a:pt x="1426501" y="78871"/>
                    </a:cubicBezTo>
                    <a:cubicBezTo>
                      <a:pt x="1426501" y="78871"/>
                      <a:pt x="1426501" y="78994"/>
                      <a:pt x="1427344" y="79354"/>
                    </a:cubicBezTo>
                    <a:cubicBezTo>
                      <a:pt x="1428186" y="79713"/>
                      <a:pt x="1431309" y="78871"/>
                      <a:pt x="1432758" y="78388"/>
                    </a:cubicBezTo>
                    <a:cubicBezTo>
                      <a:pt x="1434207" y="77916"/>
                      <a:pt x="1439498" y="75501"/>
                      <a:pt x="1439857" y="75501"/>
                    </a:cubicBezTo>
                    <a:cubicBezTo>
                      <a:pt x="1440217" y="75501"/>
                      <a:pt x="1441901" y="77074"/>
                      <a:pt x="1443103" y="78152"/>
                    </a:cubicBezTo>
                    <a:cubicBezTo>
                      <a:pt x="1444316" y="79230"/>
                      <a:pt x="1446473" y="82128"/>
                      <a:pt x="1446720" y="82970"/>
                    </a:cubicBezTo>
                    <a:cubicBezTo>
                      <a:pt x="1446957" y="83812"/>
                      <a:pt x="1449248" y="89228"/>
                      <a:pt x="1449248" y="89228"/>
                    </a:cubicBezTo>
                    <a:lnTo>
                      <a:pt x="1451416" y="97652"/>
                    </a:lnTo>
                    <a:lnTo>
                      <a:pt x="1447564" y="104033"/>
                    </a:lnTo>
                    <a:cubicBezTo>
                      <a:pt x="1447564" y="104033"/>
                      <a:pt x="1445160" y="107515"/>
                      <a:pt x="1445520" y="108358"/>
                    </a:cubicBezTo>
                    <a:cubicBezTo>
                      <a:pt x="1445879" y="109200"/>
                      <a:pt x="1448282" y="112695"/>
                      <a:pt x="1448282" y="112695"/>
                    </a:cubicBezTo>
                    <a:cubicBezTo>
                      <a:pt x="1448282" y="112695"/>
                      <a:pt x="1452742" y="113537"/>
                      <a:pt x="1453102" y="113660"/>
                    </a:cubicBezTo>
                    <a:cubicBezTo>
                      <a:pt x="1453461" y="113773"/>
                      <a:pt x="1459000" y="115222"/>
                      <a:pt x="1459000" y="115222"/>
                    </a:cubicBezTo>
                    <a:lnTo>
                      <a:pt x="1465942" y="117065"/>
                    </a:lnTo>
                    <a:lnTo>
                      <a:pt x="1465942" y="125569"/>
                    </a:lnTo>
                    <a:lnTo>
                      <a:pt x="1469952" y="134881"/>
                    </a:lnTo>
                    <a:cubicBezTo>
                      <a:pt x="1469952" y="134881"/>
                      <a:pt x="1474277" y="139857"/>
                      <a:pt x="1475883" y="141295"/>
                    </a:cubicBezTo>
                    <a:cubicBezTo>
                      <a:pt x="1477489" y="142744"/>
                      <a:pt x="1482465" y="145631"/>
                      <a:pt x="1483431" y="146271"/>
                    </a:cubicBezTo>
                    <a:cubicBezTo>
                      <a:pt x="1483644" y="146418"/>
                      <a:pt x="1484397" y="146833"/>
                      <a:pt x="1485408" y="147372"/>
                    </a:cubicBezTo>
                    <a:cubicBezTo>
                      <a:pt x="1487217" y="148339"/>
                      <a:pt x="1489868" y="149720"/>
                      <a:pt x="1491979" y="150809"/>
                    </a:cubicBezTo>
                    <a:cubicBezTo>
                      <a:pt x="1493865" y="151786"/>
                      <a:pt x="1495304" y="152528"/>
                      <a:pt x="1495304" y="152528"/>
                    </a:cubicBezTo>
                    <a:lnTo>
                      <a:pt x="1498034" y="153651"/>
                    </a:lnTo>
                    <a:lnTo>
                      <a:pt x="1505256" y="153337"/>
                    </a:lnTo>
                    <a:lnTo>
                      <a:pt x="1509266" y="157987"/>
                    </a:lnTo>
                    <a:lnTo>
                      <a:pt x="1515523" y="162807"/>
                    </a:lnTo>
                    <a:cubicBezTo>
                      <a:pt x="1515523" y="162807"/>
                      <a:pt x="1523700" y="162965"/>
                      <a:pt x="1524353" y="163121"/>
                    </a:cubicBezTo>
                    <a:cubicBezTo>
                      <a:pt x="1524993" y="163290"/>
                      <a:pt x="1537349" y="163290"/>
                      <a:pt x="1537349" y="163290"/>
                    </a:cubicBezTo>
                    <a:cubicBezTo>
                      <a:pt x="1537349" y="163290"/>
                      <a:pt x="1547616" y="162965"/>
                      <a:pt x="1548099" y="162965"/>
                    </a:cubicBezTo>
                    <a:cubicBezTo>
                      <a:pt x="1548583" y="162965"/>
                      <a:pt x="1551784" y="163447"/>
                      <a:pt x="1552268" y="163763"/>
                    </a:cubicBezTo>
                    <a:cubicBezTo>
                      <a:pt x="1552604" y="163987"/>
                      <a:pt x="1555143" y="166032"/>
                      <a:pt x="1556851" y="167391"/>
                    </a:cubicBezTo>
                    <a:cubicBezTo>
                      <a:pt x="1557615" y="167998"/>
                      <a:pt x="1558221" y="168480"/>
                      <a:pt x="1558367" y="168582"/>
                    </a:cubicBezTo>
                    <a:cubicBezTo>
                      <a:pt x="1558851" y="168908"/>
                      <a:pt x="1559817" y="169380"/>
                      <a:pt x="1561254" y="169380"/>
                    </a:cubicBezTo>
                    <a:cubicBezTo>
                      <a:pt x="1562007" y="169380"/>
                      <a:pt x="1563511" y="168414"/>
                      <a:pt x="1564928" y="167493"/>
                    </a:cubicBezTo>
                    <a:cubicBezTo>
                      <a:pt x="1566219" y="166650"/>
                      <a:pt x="1567455" y="165852"/>
                      <a:pt x="1567994" y="165852"/>
                    </a:cubicBezTo>
                    <a:cubicBezTo>
                      <a:pt x="1569118" y="165852"/>
                      <a:pt x="1573296" y="166336"/>
                      <a:pt x="1573779" y="166976"/>
                    </a:cubicBezTo>
                    <a:cubicBezTo>
                      <a:pt x="1574251" y="167616"/>
                      <a:pt x="1583238" y="170188"/>
                      <a:pt x="1583238" y="170188"/>
                    </a:cubicBezTo>
                    <a:cubicBezTo>
                      <a:pt x="1583238" y="170188"/>
                      <a:pt x="1588698" y="176770"/>
                      <a:pt x="1588698" y="177412"/>
                    </a:cubicBezTo>
                    <a:cubicBezTo>
                      <a:pt x="1588698" y="178052"/>
                      <a:pt x="1588214" y="179658"/>
                      <a:pt x="1590304" y="180141"/>
                    </a:cubicBezTo>
                    <a:cubicBezTo>
                      <a:pt x="1592393" y="180614"/>
                      <a:pt x="1597044" y="180614"/>
                      <a:pt x="1600896" y="181096"/>
                    </a:cubicBezTo>
                    <a:cubicBezTo>
                      <a:pt x="1604749" y="181580"/>
                      <a:pt x="1620633" y="181580"/>
                      <a:pt x="1624800" y="182220"/>
                    </a:cubicBezTo>
                    <a:cubicBezTo>
                      <a:pt x="1628979" y="182860"/>
                      <a:pt x="1644065" y="184793"/>
                      <a:pt x="1644065" y="184793"/>
                    </a:cubicBezTo>
                    <a:lnTo>
                      <a:pt x="1673429" y="185759"/>
                    </a:lnTo>
                    <a:cubicBezTo>
                      <a:pt x="1673429" y="185759"/>
                      <a:pt x="1682741" y="192971"/>
                      <a:pt x="1684021" y="194263"/>
                    </a:cubicBezTo>
                    <a:cubicBezTo>
                      <a:pt x="1685301" y="195543"/>
                      <a:pt x="1690603" y="201160"/>
                      <a:pt x="1691243" y="201160"/>
                    </a:cubicBezTo>
                    <a:cubicBezTo>
                      <a:pt x="1691884" y="201160"/>
                      <a:pt x="1700870" y="199710"/>
                      <a:pt x="1702960" y="200194"/>
                    </a:cubicBezTo>
                    <a:cubicBezTo>
                      <a:pt x="1705038" y="200677"/>
                      <a:pt x="1708408" y="200834"/>
                      <a:pt x="1709049" y="200834"/>
                    </a:cubicBezTo>
                    <a:cubicBezTo>
                      <a:pt x="1709700" y="200834"/>
                      <a:pt x="1716754" y="195060"/>
                      <a:pt x="1716754" y="195060"/>
                    </a:cubicBezTo>
                    <a:lnTo>
                      <a:pt x="1723820" y="192814"/>
                    </a:lnTo>
                    <a:cubicBezTo>
                      <a:pt x="1723820" y="192814"/>
                      <a:pt x="1729751" y="193622"/>
                      <a:pt x="1730875" y="194420"/>
                    </a:cubicBezTo>
                    <a:cubicBezTo>
                      <a:pt x="1731999" y="195217"/>
                      <a:pt x="1736176" y="199879"/>
                      <a:pt x="1736974" y="200036"/>
                    </a:cubicBezTo>
                    <a:cubicBezTo>
                      <a:pt x="1737784" y="200193"/>
                      <a:pt x="1740670" y="198756"/>
                      <a:pt x="1744198" y="198114"/>
                    </a:cubicBezTo>
                    <a:cubicBezTo>
                      <a:pt x="1747725" y="197463"/>
                      <a:pt x="1750612" y="196182"/>
                      <a:pt x="1752386" y="196666"/>
                    </a:cubicBezTo>
                    <a:cubicBezTo>
                      <a:pt x="1754149" y="197148"/>
                      <a:pt x="1756711" y="199878"/>
                      <a:pt x="1760081" y="200362"/>
                    </a:cubicBezTo>
                    <a:cubicBezTo>
                      <a:pt x="1763451" y="200834"/>
                      <a:pt x="1766024" y="201316"/>
                      <a:pt x="1767630" y="201642"/>
                    </a:cubicBezTo>
                    <a:cubicBezTo>
                      <a:pt x="1769237" y="201957"/>
                      <a:pt x="1784637" y="203080"/>
                      <a:pt x="1784637" y="203080"/>
                    </a:cubicBezTo>
                    <a:cubicBezTo>
                      <a:pt x="1784637" y="203080"/>
                      <a:pt x="1804858" y="209988"/>
                      <a:pt x="1805497" y="210146"/>
                    </a:cubicBezTo>
                    <a:cubicBezTo>
                      <a:pt x="1806137" y="210303"/>
                      <a:pt x="1810551" y="212718"/>
                      <a:pt x="1810551" y="212718"/>
                    </a:cubicBezTo>
                    <a:lnTo>
                      <a:pt x="1810551" y="217526"/>
                    </a:lnTo>
                    <a:lnTo>
                      <a:pt x="1809585" y="226434"/>
                    </a:lnTo>
                    <a:lnTo>
                      <a:pt x="1807428" y="234623"/>
                    </a:lnTo>
                    <a:lnTo>
                      <a:pt x="1805260" y="240397"/>
                    </a:lnTo>
                    <a:lnTo>
                      <a:pt x="1800206" y="241835"/>
                    </a:lnTo>
                    <a:lnTo>
                      <a:pt x="1793702" y="240880"/>
                    </a:lnTo>
                    <a:lnTo>
                      <a:pt x="1787209" y="241835"/>
                    </a:lnTo>
                    <a:lnTo>
                      <a:pt x="1782390" y="243520"/>
                    </a:lnTo>
                    <a:lnTo>
                      <a:pt x="1779020" y="246653"/>
                    </a:lnTo>
                    <a:lnTo>
                      <a:pt x="1772998" y="258930"/>
                    </a:lnTo>
                    <a:lnTo>
                      <a:pt x="1764338" y="264221"/>
                    </a:lnTo>
                    <a:lnTo>
                      <a:pt x="1747005" y="270006"/>
                    </a:lnTo>
                    <a:cubicBezTo>
                      <a:pt x="1747005" y="270006"/>
                      <a:pt x="1744601" y="270725"/>
                      <a:pt x="1743399" y="271445"/>
                    </a:cubicBezTo>
                    <a:cubicBezTo>
                      <a:pt x="1742186" y="272163"/>
                      <a:pt x="1741231" y="275533"/>
                      <a:pt x="1741231" y="275533"/>
                    </a:cubicBezTo>
                    <a:lnTo>
                      <a:pt x="1740142" y="283003"/>
                    </a:lnTo>
                    <a:cubicBezTo>
                      <a:pt x="1740142" y="283003"/>
                      <a:pt x="1737378" y="288417"/>
                      <a:pt x="1737255" y="288901"/>
                    </a:cubicBezTo>
                    <a:cubicBezTo>
                      <a:pt x="1737131" y="289383"/>
                      <a:pt x="1734132" y="292383"/>
                      <a:pt x="1733043" y="293473"/>
                    </a:cubicBezTo>
                    <a:cubicBezTo>
                      <a:pt x="1731964" y="294551"/>
                      <a:pt x="1728112" y="294439"/>
                      <a:pt x="1727752" y="294911"/>
                    </a:cubicBezTo>
                    <a:cubicBezTo>
                      <a:pt x="1727393" y="295394"/>
                      <a:pt x="1725944" y="296843"/>
                      <a:pt x="1725944" y="298045"/>
                    </a:cubicBezTo>
                    <a:cubicBezTo>
                      <a:pt x="1725944" y="299247"/>
                      <a:pt x="1727022" y="301055"/>
                      <a:pt x="1727988" y="302617"/>
                    </a:cubicBezTo>
                    <a:cubicBezTo>
                      <a:pt x="1728954" y="304179"/>
                      <a:pt x="1733290" y="311289"/>
                      <a:pt x="1733290" y="311289"/>
                    </a:cubicBezTo>
                    <a:cubicBezTo>
                      <a:pt x="1733290" y="311289"/>
                      <a:pt x="1734492" y="316580"/>
                      <a:pt x="1734492" y="317063"/>
                    </a:cubicBezTo>
                    <a:cubicBezTo>
                      <a:pt x="1734492" y="317547"/>
                      <a:pt x="1734245" y="321759"/>
                      <a:pt x="1734245" y="322601"/>
                    </a:cubicBezTo>
                    <a:cubicBezTo>
                      <a:pt x="1734245" y="323443"/>
                      <a:pt x="1733761" y="324882"/>
                      <a:pt x="1735818" y="325847"/>
                    </a:cubicBezTo>
                    <a:cubicBezTo>
                      <a:pt x="1737862" y="326813"/>
                      <a:pt x="1741468" y="327532"/>
                      <a:pt x="1741468" y="327532"/>
                    </a:cubicBezTo>
                    <a:cubicBezTo>
                      <a:pt x="1741468" y="327532"/>
                      <a:pt x="1743400" y="324286"/>
                      <a:pt x="1746040" y="323926"/>
                    </a:cubicBezTo>
                    <a:cubicBezTo>
                      <a:pt x="1748692" y="323556"/>
                      <a:pt x="1749534" y="322836"/>
                      <a:pt x="1751455" y="323556"/>
                    </a:cubicBezTo>
                    <a:cubicBezTo>
                      <a:pt x="1753387" y="324286"/>
                      <a:pt x="1761092" y="325611"/>
                      <a:pt x="1763497" y="325971"/>
                    </a:cubicBezTo>
                    <a:cubicBezTo>
                      <a:pt x="1765900" y="326330"/>
                      <a:pt x="1769147" y="326207"/>
                      <a:pt x="1769629" y="326690"/>
                    </a:cubicBezTo>
                    <a:cubicBezTo>
                      <a:pt x="1770113" y="327172"/>
                      <a:pt x="1772404" y="331138"/>
                      <a:pt x="1772763" y="331868"/>
                    </a:cubicBezTo>
                    <a:cubicBezTo>
                      <a:pt x="1773123" y="332586"/>
                      <a:pt x="1776448" y="337080"/>
                      <a:pt x="1776448" y="337080"/>
                    </a:cubicBezTo>
                    <a:cubicBezTo>
                      <a:pt x="1776448" y="337080"/>
                      <a:pt x="1784963" y="334834"/>
                      <a:pt x="1785434" y="334834"/>
                    </a:cubicBezTo>
                    <a:cubicBezTo>
                      <a:pt x="1785918" y="334834"/>
                      <a:pt x="1792983" y="334036"/>
                      <a:pt x="1794264" y="334991"/>
                    </a:cubicBezTo>
                    <a:cubicBezTo>
                      <a:pt x="1795544" y="335956"/>
                      <a:pt x="1797960" y="339967"/>
                      <a:pt x="1798117" y="340450"/>
                    </a:cubicBezTo>
                    <a:cubicBezTo>
                      <a:pt x="1798274" y="340933"/>
                      <a:pt x="1797634" y="345741"/>
                      <a:pt x="1797634" y="346707"/>
                    </a:cubicBezTo>
                    <a:cubicBezTo>
                      <a:pt x="1797634" y="347673"/>
                      <a:pt x="1789457" y="355379"/>
                      <a:pt x="1789131" y="356019"/>
                    </a:cubicBezTo>
                    <a:cubicBezTo>
                      <a:pt x="1788805" y="356659"/>
                      <a:pt x="1782233" y="362590"/>
                      <a:pt x="1782233" y="362590"/>
                    </a:cubicBezTo>
                    <a:lnTo>
                      <a:pt x="1768911" y="376878"/>
                    </a:lnTo>
                    <a:lnTo>
                      <a:pt x="1758475" y="379124"/>
                    </a:lnTo>
                    <a:cubicBezTo>
                      <a:pt x="1758475" y="379124"/>
                      <a:pt x="1755431" y="383291"/>
                      <a:pt x="1755431" y="383775"/>
                    </a:cubicBezTo>
                    <a:cubicBezTo>
                      <a:pt x="1755431" y="384258"/>
                      <a:pt x="1757194" y="388594"/>
                      <a:pt x="1757194" y="388594"/>
                    </a:cubicBezTo>
                    <a:cubicBezTo>
                      <a:pt x="1757194" y="388594"/>
                      <a:pt x="1759283" y="391795"/>
                      <a:pt x="1759283" y="392279"/>
                    </a:cubicBezTo>
                    <a:cubicBezTo>
                      <a:pt x="1759283" y="392762"/>
                      <a:pt x="1754149" y="396773"/>
                      <a:pt x="1753824" y="398221"/>
                    </a:cubicBezTo>
                    <a:cubicBezTo>
                      <a:pt x="1753509" y="399659"/>
                      <a:pt x="1752700" y="402871"/>
                      <a:pt x="1752700" y="402871"/>
                    </a:cubicBezTo>
                    <a:cubicBezTo>
                      <a:pt x="1752700" y="402871"/>
                      <a:pt x="1752060" y="408971"/>
                      <a:pt x="1752858" y="409768"/>
                    </a:cubicBezTo>
                    <a:cubicBezTo>
                      <a:pt x="1753666" y="410576"/>
                      <a:pt x="1757677" y="412824"/>
                      <a:pt x="1758160" y="413138"/>
                    </a:cubicBezTo>
                    <a:cubicBezTo>
                      <a:pt x="1758643" y="413464"/>
                      <a:pt x="1763136" y="414744"/>
                      <a:pt x="1764259" y="415711"/>
                    </a:cubicBezTo>
                    <a:cubicBezTo>
                      <a:pt x="1765383" y="416677"/>
                      <a:pt x="1767146" y="417958"/>
                      <a:pt x="1769708" y="417160"/>
                    </a:cubicBezTo>
                    <a:cubicBezTo>
                      <a:pt x="1772280" y="416351"/>
                      <a:pt x="1775493" y="414430"/>
                      <a:pt x="1775975" y="414104"/>
                    </a:cubicBezTo>
                    <a:cubicBezTo>
                      <a:pt x="1776447" y="413789"/>
                      <a:pt x="1775975" y="409454"/>
                      <a:pt x="1779503" y="408813"/>
                    </a:cubicBezTo>
                    <a:cubicBezTo>
                      <a:pt x="1783030" y="408173"/>
                      <a:pt x="1787366" y="407690"/>
                      <a:pt x="1788333" y="407847"/>
                    </a:cubicBezTo>
                    <a:cubicBezTo>
                      <a:pt x="1789288" y="408004"/>
                      <a:pt x="1790254" y="408330"/>
                      <a:pt x="1790412" y="408813"/>
                    </a:cubicBezTo>
                    <a:cubicBezTo>
                      <a:pt x="1790580" y="409296"/>
                      <a:pt x="1789928" y="422125"/>
                      <a:pt x="1789771" y="422607"/>
                    </a:cubicBezTo>
                    <a:cubicBezTo>
                      <a:pt x="1789614" y="423090"/>
                      <a:pt x="1787367" y="433840"/>
                      <a:pt x="1787367" y="433840"/>
                    </a:cubicBezTo>
                    <a:lnTo>
                      <a:pt x="1781751" y="447802"/>
                    </a:lnTo>
                    <a:cubicBezTo>
                      <a:pt x="1781751" y="447802"/>
                      <a:pt x="1778381" y="451656"/>
                      <a:pt x="1777741" y="453744"/>
                    </a:cubicBezTo>
                    <a:cubicBezTo>
                      <a:pt x="1777100" y="455823"/>
                      <a:pt x="1775977" y="459844"/>
                      <a:pt x="1775977" y="461124"/>
                    </a:cubicBezTo>
                    <a:cubicBezTo>
                      <a:pt x="1775977" y="462405"/>
                      <a:pt x="1779987" y="469785"/>
                      <a:pt x="1780301" y="470425"/>
                    </a:cubicBezTo>
                    <a:cubicBezTo>
                      <a:pt x="1780627" y="471077"/>
                      <a:pt x="1782873" y="475569"/>
                      <a:pt x="1784154" y="477333"/>
                    </a:cubicBezTo>
                    <a:cubicBezTo>
                      <a:pt x="1785434" y="479097"/>
                      <a:pt x="1789613" y="480378"/>
                      <a:pt x="1790894" y="480703"/>
                    </a:cubicBezTo>
                    <a:cubicBezTo>
                      <a:pt x="1792174" y="481018"/>
                      <a:pt x="1798758" y="480220"/>
                      <a:pt x="1798758" y="480220"/>
                    </a:cubicBezTo>
                    <a:lnTo>
                      <a:pt x="1804858" y="481984"/>
                    </a:lnTo>
                    <a:cubicBezTo>
                      <a:pt x="1804858" y="481984"/>
                      <a:pt x="1807104" y="486476"/>
                      <a:pt x="1808384" y="488084"/>
                    </a:cubicBezTo>
                    <a:cubicBezTo>
                      <a:pt x="1809676" y="489690"/>
                      <a:pt x="1817371" y="491610"/>
                      <a:pt x="1818662" y="492576"/>
                    </a:cubicBezTo>
                    <a:cubicBezTo>
                      <a:pt x="1819943" y="493542"/>
                      <a:pt x="1825717" y="494822"/>
                      <a:pt x="1825717" y="494822"/>
                    </a:cubicBezTo>
                    <a:lnTo>
                      <a:pt x="1831491" y="496429"/>
                    </a:lnTo>
                    <a:lnTo>
                      <a:pt x="1836310" y="507661"/>
                    </a:lnTo>
                    <a:lnTo>
                      <a:pt x="1846903" y="522096"/>
                    </a:lnTo>
                    <a:lnTo>
                      <a:pt x="1854767" y="533498"/>
                    </a:lnTo>
                    <a:lnTo>
                      <a:pt x="1862147" y="537350"/>
                    </a:lnTo>
                    <a:lnTo>
                      <a:pt x="1863427" y="541035"/>
                    </a:lnTo>
                    <a:lnTo>
                      <a:pt x="1858137" y="542799"/>
                    </a:lnTo>
                    <a:cubicBezTo>
                      <a:pt x="1858137" y="542799"/>
                      <a:pt x="1852835" y="548101"/>
                      <a:pt x="1851711" y="549539"/>
                    </a:cubicBezTo>
                    <a:cubicBezTo>
                      <a:pt x="1850587" y="550988"/>
                      <a:pt x="1847544" y="555481"/>
                      <a:pt x="1846904" y="555964"/>
                    </a:cubicBezTo>
                    <a:cubicBezTo>
                      <a:pt x="1846264" y="556447"/>
                      <a:pt x="1839355" y="558525"/>
                      <a:pt x="1839355" y="558525"/>
                    </a:cubicBezTo>
                    <a:lnTo>
                      <a:pt x="1824032" y="555235"/>
                    </a:lnTo>
                    <a:lnTo>
                      <a:pt x="1816326" y="553550"/>
                    </a:lnTo>
                    <a:lnTo>
                      <a:pt x="1817056" y="551146"/>
                    </a:lnTo>
                    <a:lnTo>
                      <a:pt x="1826437" y="548742"/>
                    </a:lnTo>
                    <a:cubicBezTo>
                      <a:pt x="1826437" y="548742"/>
                      <a:pt x="1826437" y="547057"/>
                      <a:pt x="1826437" y="546338"/>
                    </a:cubicBezTo>
                    <a:cubicBezTo>
                      <a:pt x="1826437" y="545608"/>
                      <a:pt x="1824280" y="538632"/>
                      <a:pt x="1824280" y="538632"/>
                    </a:cubicBezTo>
                    <a:lnTo>
                      <a:pt x="1824751" y="530442"/>
                    </a:lnTo>
                    <a:lnTo>
                      <a:pt x="1816809" y="520580"/>
                    </a:lnTo>
                    <a:lnTo>
                      <a:pt x="1801486" y="503482"/>
                    </a:lnTo>
                    <a:lnTo>
                      <a:pt x="1792174" y="493698"/>
                    </a:lnTo>
                    <a:lnTo>
                      <a:pt x="1784311" y="487756"/>
                    </a:lnTo>
                    <a:cubicBezTo>
                      <a:pt x="1784311" y="487756"/>
                      <a:pt x="1775166" y="483903"/>
                      <a:pt x="1774201" y="483431"/>
                    </a:cubicBezTo>
                    <a:cubicBezTo>
                      <a:pt x="1773246" y="482949"/>
                      <a:pt x="1771796" y="482139"/>
                      <a:pt x="1771796" y="482139"/>
                    </a:cubicBezTo>
                    <a:cubicBezTo>
                      <a:pt x="1771796" y="482139"/>
                      <a:pt x="1769392" y="483431"/>
                      <a:pt x="1768910" y="483589"/>
                    </a:cubicBezTo>
                    <a:cubicBezTo>
                      <a:pt x="1768426" y="483746"/>
                      <a:pt x="1763934" y="488565"/>
                      <a:pt x="1763934" y="488565"/>
                    </a:cubicBezTo>
                    <a:cubicBezTo>
                      <a:pt x="1763934" y="488565"/>
                      <a:pt x="1762171" y="493215"/>
                      <a:pt x="1762171" y="494339"/>
                    </a:cubicBezTo>
                    <a:cubicBezTo>
                      <a:pt x="1762171" y="495463"/>
                      <a:pt x="1762968" y="498990"/>
                      <a:pt x="1763934" y="500112"/>
                    </a:cubicBezTo>
                    <a:cubicBezTo>
                      <a:pt x="1764900" y="501236"/>
                      <a:pt x="1762810" y="509098"/>
                      <a:pt x="1762496" y="509582"/>
                    </a:cubicBezTo>
                    <a:cubicBezTo>
                      <a:pt x="1762171" y="510065"/>
                      <a:pt x="1751421" y="516962"/>
                      <a:pt x="1751421" y="516962"/>
                    </a:cubicBezTo>
                    <a:cubicBezTo>
                      <a:pt x="1751421" y="516962"/>
                      <a:pt x="1743231" y="519850"/>
                      <a:pt x="1743074" y="520332"/>
                    </a:cubicBezTo>
                    <a:cubicBezTo>
                      <a:pt x="1742917" y="520816"/>
                      <a:pt x="1739221" y="523546"/>
                      <a:pt x="1738581" y="523702"/>
                    </a:cubicBezTo>
                    <a:cubicBezTo>
                      <a:pt x="1737940" y="523871"/>
                      <a:pt x="1733930" y="523871"/>
                      <a:pt x="1733930" y="522747"/>
                    </a:cubicBezTo>
                    <a:cubicBezTo>
                      <a:pt x="1733930" y="521624"/>
                      <a:pt x="1734088" y="518726"/>
                      <a:pt x="1734570" y="516648"/>
                    </a:cubicBezTo>
                    <a:cubicBezTo>
                      <a:pt x="1735054" y="514558"/>
                      <a:pt x="1736817" y="512468"/>
                      <a:pt x="1735367" y="511188"/>
                    </a:cubicBezTo>
                    <a:cubicBezTo>
                      <a:pt x="1733930" y="509908"/>
                      <a:pt x="1725101" y="506694"/>
                      <a:pt x="1725101" y="506694"/>
                    </a:cubicBezTo>
                    <a:lnTo>
                      <a:pt x="1717877" y="502684"/>
                    </a:lnTo>
                    <a:cubicBezTo>
                      <a:pt x="1717877" y="502684"/>
                      <a:pt x="1712699" y="500471"/>
                      <a:pt x="1712339" y="500359"/>
                    </a:cubicBezTo>
                    <a:cubicBezTo>
                      <a:pt x="1711979" y="500236"/>
                      <a:pt x="1710171" y="499876"/>
                      <a:pt x="1709935" y="499517"/>
                    </a:cubicBezTo>
                    <a:cubicBezTo>
                      <a:pt x="1709699" y="499157"/>
                      <a:pt x="1708250" y="498911"/>
                      <a:pt x="1708250" y="498911"/>
                    </a:cubicBezTo>
                    <a:cubicBezTo>
                      <a:pt x="1708250" y="498911"/>
                      <a:pt x="1704397" y="498911"/>
                      <a:pt x="1703914" y="498788"/>
                    </a:cubicBezTo>
                    <a:cubicBezTo>
                      <a:pt x="1703431" y="498675"/>
                      <a:pt x="1698017" y="497585"/>
                      <a:pt x="1697534" y="497585"/>
                    </a:cubicBezTo>
                    <a:cubicBezTo>
                      <a:pt x="1697063" y="497585"/>
                      <a:pt x="1693209" y="497585"/>
                      <a:pt x="1692602" y="497227"/>
                    </a:cubicBezTo>
                    <a:cubicBezTo>
                      <a:pt x="1692007" y="496867"/>
                      <a:pt x="1687312" y="493857"/>
                      <a:pt x="1686582" y="493373"/>
                    </a:cubicBezTo>
                    <a:cubicBezTo>
                      <a:pt x="1685863" y="492891"/>
                      <a:pt x="1682852" y="491205"/>
                      <a:pt x="1682370" y="490970"/>
                    </a:cubicBezTo>
                    <a:cubicBezTo>
                      <a:pt x="1681898" y="490734"/>
                      <a:pt x="1680932" y="490846"/>
                      <a:pt x="1679123" y="490734"/>
                    </a:cubicBezTo>
                    <a:cubicBezTo>
                      <a:pt x="1677315" y="490610"/>
                      <a:pt x="1674428" y="493262"/>
                      <a:pt x="1673833" y="493373"/>
                    </a:cubicBezTo>
                    <a:cubicBezTo>
                      <a:pt x="1673225" y="493497"/>
                      <a:pt x="1669980" y="494822"/>
                      <a:pt x="1669373" y="495058"/>
                    </a:cubicBezTo>
                    <a:cubicBezTo>
                      <a:pt x="1668778" y="495305"/>
                      <a:pt x="1664206" y="497102"/>
                      <a:pt x="1663475" y="497102"/>
                    </a:cubicBezTo>
                    <a:cubicBezTo>
                      <a:pt x="1662757" y="497102"/>
                      <a:pt x="1658105" y="499034"/>
                      <a:pt x="1658105" y="499034"/>
                    </a:cubicBezTo>
                    <a:lnTo>
                      <a:pt x="1653253" y="503370"/>
                    </a:lnTo>
                    <a:lnTo>
                      <a:pt x="1651287" y="509020"/>
                    </a:lnTo>
                    <a:cubicBezTo>
                      <a:pt x="1651287" y="509020"/>
                      <a:pt x="1650321" y="513918"/>
                      <a:pt x="1650163" y="514636"/>
                    </a:cubicBezTo>
                    <a:cubicBezTo>
                      <a:pt x="1649994" y="515355"/>
                      <a:pt x="1651118" y="519456"/>
                      <a:pt x="1651287" y="519691"/>
                    </a:cubicBezTo>
                    <a:cubicBezTo>
                      <a:pt x="1651445" y="519938"/>
                      <a:pt x="1653769" y="520971"/>
                      <a:pt x="1653769" y="520971"/>
                    </a:cubicBezTo>
                    <a:lnTo>
                      <a:pt x="1656252" y="520331"/>
                    </a:lnTo>
                    <a:lnTo>
                      <a:pt x="1662756" y="517928"/>
                    </a:lnTo>
                    <a:lnTo>
                      <a:pt x="1666126" y="517928"/>
                    </a:lnTo>
                    <a:lnTo>
                      <a:pt x="1665642" y="521781"/>
                    </a:lnTo>
                    <a:lnTo>
                      <a:pt x="1660588" y="527801"/>
                    </a:lnTo>
                    <a:lnTo>
                      <a:pt x="1659835" y="531396"/>
                    </a:lnTo>
                    <a:lnTo>
                      <a:pt x="1659149" y="534699"/>
                    </a:lnTo>
                    <a:lnTo>
                      <a:pt x="1656521" y="538036"/>
                    </a:lnTo>
                    <a:lnTo>
                      <a:pt x="1655297" y="539597"/>
                    </a:lnTo>
                    <a:lnTo>
                      <a:pt x="1650242" y="541281"/>
                    </a:lnTo>
                    <a:cubicBezTo>
                      <a:pt x="1650242" y="541281"/>
                      <a:pt x="1643739" y="542965"/>
                      <a:pt x="1640616" y="542965"/>
                    </a:cubicBezTo>
                    <a:cubicBezTo>
                      <a:pt x="1637482" y="542965"/>
                      <a:pt x="1630022" y="543438"/>
                      <a:pt x="1628091" y="543438"/>
                    </a:cubicBezTo>
                    <a:cubicBezTo>
                      <a:pt x="1626170" y="543438"/>
                      <a:pt x="1621834" y="545370"/>
                      <a:pt x="1621834" y="545370"/>
                    </a:cubicBezTo>
                    <a:lnTo>
                      <a:pt x="1581642" y="565746"/>
                    </a:lnTo>
                    <a:lnTo>
                      <a:pt x="1566556" y="573936"/>
                    </a:lnTo>
                    <a:lnTo>
                      <a:pt x="1535103" y="592549"/>
                    </a:lnTo>
                    <a:cubicBezTo>
                      <a:pt x="1535103" y="592549"/>
                      <a:pt x="1519376" y="600413"/>
                      <a:pt x="1517614" y="600895"/>
                    </a:cubicBezTo>
                    <a:cubicBezTo>
                      <a:pt x="1515839" y="601377"/>
                      <a:pt x="1508458" y="606826"/>
                      <a:pt x="1506694" y="607635"/>
                    </a:cubicBezTo>
                    <a:cubicBezTo>
                      <a:pt x="1504931" y="608433"/>
                      <a:pt x="1499472" y="610522"/>
                      <a:pt x="1498988" y="610522"/>
                    </a:cubicBezTo>
                    <a:cubicBezTo>
                      <a:pt x="1498517" y="610522"/>
                      <a:pt x="1494664" y="607635"/>
                      <a:pt x="1494181" y="606994"/>
                    </a:cubicBezTo>
                    <a:cubicBezTo>
                      <a:pt x="1493698" y="606342"/>
                      <a:pt x="1494181" y="602500"/>
                      <a:pt x="1494181" y="602500"/>
                    </a:cubicBezTo>
                    <a:lnTo>
                      <a:pt x="1500921" y="600085"/>
                    </a:lnTo>
                    <a:lnTo>
                      <a:pt x="1510706" y="595760"/>
                    </a:lnTo>
                    <a:cubicBezTo>
                      <a:pt x="1510706" y="595760"/>
                      <a:pt x="1524186" y="590458"/>
                      <a:pt x="1524668" y="590144"/>
                    </a:cubicBezTo>
                    <a:cubicBezTo>
                      <a:pt x="1525152" y="589818"/>
                      <a:pt x="1528522" y="587414"/>
                      <a:pt x="1529004" y="586605"/>
                    </a:cubicBezTo>
                    <a:cubicBezTo>
                      <a:pt x="1529488" y="585808"/>
                      <a:pt x="1529801" y="581954"/>
                      <a:pt x="1529801" y="581314"/>
                    </a:cubicBezTo>
                    <a:cubicBezTo>
                      <a:pt x="1529801" y="580674"/>
                      <a:pt x="1528364" y="578584"/>
                      <a:pt x="1527555" y="577786"/>
                    </a:cubicBezTo>
                    <a:cubicBezTo>
                      <a:pt x="1526757" y="576978"/>
                      <a:pt x="1523230" y="579224"/>
                      <a:pt x="1523230" y="579224"/>
                    </a:cubicBezTo>
                    <a:cubicBezTo>
                      <a:pt x="1523230" y="579224"/>
                      <a:pt x="1518254" y="583718"/>
                      <a:pt x="1517614" y="584201"/>
                    </a:cubicBezTo>
                    <a:cubicBezTo>
                      <a:pt x="1516962" y="584683"/>
                      <a:pt x="1509750" y="585965"/>
                      <a:pt x="1508784" y="585807"/>
                    </a:cubicBezTo>
                    <a:cubicBezTo>
                      <a:pt x="1507818" y="585649"/>
                      <a:pt x="1502202" y="585166"/>
                      <a:pt x="1502202" y="585166"/>
                    </a:cubicBezTo>
                    <a:lnTo>
                      <a:pt x="1500921" y="580505"/>
                    </a:lnTo>
                    <a:cubicBezTo>
                      <a:pt x="1500921" y="580505"/>
                      <a:pt x="1504291" y="569922"/>
                      <a:pt x="1504291" y="568631"/>
                    </a:cubicBezTo>
                    <a:cubicBezTo>
                      <a:pt x="1504291" y="567350"/>
                      <a:pt x="1503651" y="564778"/>
                      <a:pt x="1503651" y="564778"/>
                    </a:cubicBezTo>
                    <a:lnTo>
                      <a:pt x="1502202" y="564621"/>
                    </a:lnTo>
                    <a:lnTo>
                      <a:pt x="1495305" y="572327"/>
                    </a:lnTo>
                    <a:cubicBezTo>
                      <a:pt x="1495305" y="572327"/>
                      <a:pt x="1488722" y="577303"/>
                      <a:pt x="1487925" y="577786"/>
                    </a:cubicBezTo>
                    <a:cubicBezTo>
                      <a:pt x="1487115" y="578259"/>
                      <a:pt x="1482465" y="583402"/>
                      <a:pt x="1482465" y="583402"/>
                    </a:cubicBezTo>
                    <a:lnTo>
                      <a:pt x="1477331" y="590299"/>
                    </a:lnTo>
                    <a:lnTo>
                      <a:pt x="1467659" y="592299"/>
                    </a:lnTo>
                    <a:lnTo>
                      <a:pt x="1462009" y="592907"/>
                    </a:lnTo>
                    <a:lnTo>
                      <a:pt x="1454663" y="594591"/>
                    </a:lnTo>
                    <a:cubicBezTo>
                      <a:pt x="1454663" y="594591"/>
                      <a:pt x="1450090" y="598443"/>
                      <a:pt x="1449731" y="598803"/>
                    </a:cubicBezTo>
                    <a:cubicBezTo>
                      <a:pt x="1449371" y="599163"/>
                      <a:pt x="1444316" y="604341"/>
                      <a:pt x="1443710" y="604576"/>
                    </a:cubicBezTo>
                    <a:cubicBezTo>
                      <a:pt x="1443103" y="604824"/>
                      <a:pt x="1438531" y="604576"/>
                      <a:pt x="1437689" y="604464"/>
                    </a:cubicBezTo>
                    <a:cubicBezTo>
                      <a:pt x="1436846" y="604340"/>
                      <a:pt x="1433960" y="605419"/>
                      <a:pt x="1433600" y="605902"/>
                    </a:cubicBezTo>
                    <a:cubicBezTo>
                      <a:pt x="1433240" y="606386"/>
                      <a:pt x="1436363" y="609036"/>
                      <a:pt x="1436363" y="609036"/>
                    </a:cubicBezTo>
                    <a:lnTo>
                      <a:pt x="1438655" y="612406"/>
                    </a:lnTo>
                    <a:lnTo>
                      <a:pt x="1439857" y="619259"/>
                    </a:lnTo>
                    <a:cubicBezTo>
                      <a:pt x="1439857" y="619259"/>
                      <a:pt x="1437205" y="629492"/>
                      <a:pt x="1437205" y="629851"/>
                    </a:cubicBezTo>
                    <a:cubicBezTo>
                      <a:pt x="1437205" y="630211"/>
                      <a:pt x="1439621" y="636591"/>
                      <a:pt x="1439621" y="637075"/>
                    </a:cubicBezTo>
                    <a:cubicBezTo>
                      <a:pt x="1439621" y="637558"/>
                      <a:pt x="1438778" y="641287"/>
                      <a:pt x="1438531" y="641894"/>
                    </a:cubicBezTo>
                    <a:cubicBezTo>
                      <a:pt x="1438296" y="642489"/>
                      <a:pt x="1434566" y="644534"/>
                      <a:pt x="1432758" y="644422"/>
                    </a:cubicBezTo>
                    <a:cubicBezTo>
                      <a:pt x="1430950" y="644298"/>
                      <a:pt x="1429624" y="643816"/>
                      <a:pt x="1428422" y="642614"/>
                    </a:cubicBezTo>
                    <a:cubicBezTo>
                      <a:pt x="1427220" y="641412"/>
                      <a:pt x="1425894" y="637918"/>
                      <a:pt x="1425412" y="637076"/>
                    </a:cubicBezTo>
                    <a:cubicBezTo>
                      <a:pt x="1424941" y="636234"/>
                      <a:pt x="1423131" y="632021"/>
                      <a:pt x="1423131" y="632021"/>
                    </a:cubicBezTo>
                    <a:lnTo>
                      <a:pt x="1421087" y="631785"/>
                    </a:lnTo>
                    <a:cubicBezTo>
                      <a:pt x="1421087" y="631785"/>
                      <a:pt x="1419402" y="632987"/>
                      <a:pt x="1419043" y="633469"/>
                    </a:cubicBezTo>
                    <a:cubicBezTo>
                      <a:pt x="1418672" y="633952"/>
                      <a:pt x="1420121" y="637434"/>
                      <a:pt x="1420121" y="637434"/>
                    </a:cubicBezTo>
                    <a:cubicBezTo>
                      <a:pt x="1420121" y="637434"/>
                      <a:pt x="1421447" y="642007"/>
                      <a:pt x="1421447" y="642972"/>
                    </a:cubicBezTo>
                    <a:cubicBezTo>
                      <a:pt x="1421447" y="643938"/>
                      <a:pt x="1423009" y="645017"/>
                      <a:pt x="1423009" y="645017"/>
                    </a:cubicBezTo>
                    <a:lnTo>
                      <a:pt x="1422772" y="650802"/>
                    </a:lnTo>
                    <a:cubicBezTo>
                      <a:pt x="1422772" y="650802"/>
                      <a:pt x="1419077" y="656891"/>
                      <a:pt x="1417953" y="658497"/>
                    </a:cubicBezTo>
                    <a:cubicBezTo>
                      <a:pt x="1416830" y="660103"/>
                      <a:pt x="1415067" y="664597"/>
                      <a:pt x="1414741" y="665237"/>
                    </a:cubicBezTo>
                    <a:cubicBezTo>
                      <a:pt x="1414427" y="665877"/>
                      <a:pt x="1413786" y="671662"/>
                      <a:pt x="1413786" y="672460"/>
                    </a:cubicBezTo>
                    <a:cubicBezTo>
                      <a:pt x="1413786" y="673268"/>
                      <a:pt x="1417953" y="675830"/>
                      <a:pt x="1418593" y="675830"/>
                    </a:cubicBezTo>
                    <a:cubicBezTo>
                      <a:pt x="1419234" y="675830"/>
                      <a:pt x="1425019" y="677280"/>
                      <a:pt x="1425816" y="677762"/>
                    </a:cubicBezTo>
                    <a:cubicBezTo>
                      <a:pt x="1426625" y="678235"/>
                      <a:pt x="1429344" y="684817"/>
                      <a:pt x="1429344" y="685783"/>
                    </a:cubicBezTo>
                    <a:cubicBezTo>
                      <a:pt x="1429344" y="686749"/>
                      <a:pt x="1430793" y="691073"/>
                      <a:pt x="1430793" y="691073"/>
                    </a:cubicBezTo>
                    <a:lnTo>
                      <a:pt x="1447082" y="701351"/>
                    </a:lnTo>
                    <a:cubicBezTo>
                      <a:pt x="1447082" y="701351"/>
                      <a:pt x="1453585" y="705440"/>
                      <a:pt x="1454540" y="706643"/>
                    </a:cubicBezTo>
                    <a:cubicBezTo>
                      <a:pt x="1455506" y="707845"/>
                      <a:pt x="1460078" y="716270"/>
                      <a:pt x="1460078" y="717955"/>
                    </a:cubicBezTo>
                    <a:cubicBezTo>
                      <a:pt x="1460078" y="719640"/>
                      <a:pt x="1459112" y="726145"/>
                      <a:pt x="1459112" y="726145"/>
                    </a:cubicBezTo>
                    <a:cubicBezTo>
                      <a:pt x="1459112" y="726145"/>
                      <a:pt x="1453338" y="728549"/>
                      <a:pt x="1452137" y="728785"/>
                    </a:cubicBezTo>
                    <a:cubicBezTo>
                      <a:pt x="1450935" y="729032"/>
                      <a:pt x="1445397" y="729751"/>
                      <a:pt x="1445397" y="729751"/>
                    </a:cubicBezTo>
                    <a:lnTo>
                      <a:pt x="1443229" y="734570"/>
                    </a:lnTo>
                    <a:lnTo>
                      <a:pt x="1446116" y="742995"/>
                    </a:lnTo>
                    <a:lnTo>
                      <a:pt x="1452463" y="749488"/>
                    </a:lnTo>
                    <a:cubicBezTo>
                      <a:pt x="1452463" y="749488"/>
                      <a:pt x="1460158" y="752061"/>
                      <a:pt x="1460483" y="752543"/>
                    </a:cubicBezTo>
                    <a:cubicBezTo>
                      <a:pt x="1460798" y="753025"/>
                      <a:pt x="1460798" y="757834"/>
                      <a:pt x="1460798" y="757834"/>
                    </a:cubicBezTo>
                    <a:cubicBezTo>
                      <a:pt x="1460798" y="757834"/>
                      <a:pt x="1459034" y="760238"/>
                      <a:pt x="1457428" y="761687"/>
                    </a:cubicBezTo>
                    <a:cubicBezTo>
                      <a:pt x="1455833" y="763136"/>
                      <a:pt x="1454541" y="765854"/>
                      <a:pt x="1453418" y="766820"/>
                    </a:cubicBezTo>
                    <a:cubicBezTo>
                      <a:pt x="1452294" y="767786"/>
                      <a:pt x="1450373" y="772122"/>
                      <a:pt x="1450373" y="772762"/>
                    </a:cubicBezTo>
                    <a:cubicBezTo>
                      <a:pt x="1450373" y="773402"/>
                      <a:pt x="1452777" y="779019"/>
                      <a:pt x="1452777" y="779817"/>
                    </a:cubicBezTo>
                    <a:cubicBezTo>
                      <a:pt x="1452777" y="780626"/>
                      <a:pt x="1457113" y="782063"/>
                      <a:pt x="1457428" y="781581"/>
                    </a:cubicBezTo>
                    <a:cubicBezTo>
                      <a:pt x="1457753" y="781108"/>
                      <a:pt x="1461449" y="776772"/>
                      <a:pt x="1461449" y="776772"/>
                    </a:cubicBezTo>
                    <a:lnTo>
                      <a:pt x="1465290" y="772122"/>
                    </a:lnTo>
                    <a:lnTo>
                      <a:pt x="1471873" y="769876"/>
                    </a:lnTo>
                    <a:lnTo>
                      <a:pt x="1478456" y="769224"/>
                    </a:lnTo>
                    <a:lnTo>
                      <a:pt x="1488082" y="781266"/>
                    </a:lnTo>
                    <a:cubicBezTo>
                      <a:pt x="1488082" y="781266"/>
                      <a:pt x="1494823" y="784794"/>
                      <a:pt x="1495463" y="785602"/>
                    </a:cubicBezTo>
                    <a:cubicBezTo>
                      <a:pt x="1496103" y="786400"/>
                      <a:pt x="1498349" y="791376"/>
                      <a:pt x="1498518" y="791860"/>
                    </a:cubicBezTo>
                    <a:cubicBezTo>
                      <a:pt x="1498676" y="792342"/>
                      <a:pt x="1500922" y="800678"/>
                      <a:pt x="1500597" y="801801"/>
                    </a:cubicBezTo>
                    <a:cubicBezTo>
                      <a:pt x="1500282" y="802925"/>
                      <a:pt x="1500282" y="809507"/>
                      <a:pt x="1500113" y="809990"/>
                    </a:cubicBezTo>
                    <a:cubicBezTo>
                      <a:pt x="1499955" y="810473"/>
                      <a:pt x="1495946" y="819133"/>
                      <a:pt x="1495620" y="819943"/>
                    </a:cubicBezTo>
                    <a:cubicBezTo>
                      <a:pt x="1495305" y="820741"/>
                      <a:pt x="1492250" y="825717"/>
                      <a:pt x="1491295" y="826514"/>
                    </a:cubicBezTo>
                    <a:cubicBezTo>
                      <a:pt x="1490329" y="827322"/>
                      <a:pt x="1488239" y="826514"/>
                      <a:pt x="1488082" y="825716"/>
                    </a:cubicBezTo>
                    <a:cubicBezTo>
                      <a:pt x="1487925" y="824918"/>
                      <a:pt x="1484870" y="820424"/>
                      <a:pt x="1484870" y="819941"/>
                    </a:cubicBezTo>
                    <a:cubicBezTo>
                      <a:pt x="1484870" y="819458"/>
                      <a:pt x="1485196" y="810315"/>
                      <a:pt x="1485039" y="809831"/>
                    </a:cubicBezTo>
                    <a:cubicBezTo>
                      <a:pt x="1484870" y="809348"/>
                      <a:pt x="1482793" y="806776"/>
                      <a:pt x="1482309" y="806619"/>
                    </a:cubicBezTo>
                    <a:cubicBezTo>
                      <a:pt x="1481826" y="806461"/>
                      <a:pt x="1479254" y="805979"/>
                      <a:pt x="1479254" y="805979"/>
                    </a:cubicBezTo>
                    <a:lnTo>
                      <a:pt x="1476850" y="810315"/>
                    </a:lnTo>
                    <a:lnTo>
                      <a:pt x="1475086" y="815123"/>
                    </a:lnTo>
                    <a:lnTo>
                      <a:pt x="1475400" y="826199"/>
                    </a:lnTo>
                    <a:cubicBezTo>
                      <a:pt x="1475400" y="826199"/>
                      <a:pt x="1477175" y="830209"/>
                      <a:pt x="1477332" y="830693"/>
                    </a:cubicBezTo>
                    <a:cubicBezTo>
                      <a:pt x="1477489" y="831176"/>
                      <a:pt x="1479422" y="838399"/>
                      <a:pt x="1479422" y="838871"/>
                    </a:cubicBezTo>
                    <a:cubicBezTo>
                      <a:pt x="1479422" y="839354"/>
                      <a:pt x="1475726" y="844488"/>
                      <a:pt x="1475726" y="844488"/>
                    </a:cubicBezTo>
                    <a:lnTo>
                      <a:pt x="1472065" y="845150"/>
                    </a:lnTo>
                    <a:lnTo>
                      <a:pt x="1471233" y="845296"/>
                    </a:lnTo>
                    <a:lnTo>
                      <a:pt x="1463697" y="841443"/>
                    </a:lnTo>
                    <a:cubicBezTo>
                      <a:pt x="1463697" y="841443"/>
                      <a:pt x="1463258" y="840971"/>
                      <a:pt x="1462573" y="840241"/>
                    </a:cubicBezTo>
                    <a:cubicBezTo>
                      <a:pt x="1460382" y="837860"/>
                      <a:pt x="1455642" y="832748"/>
                      <a:pt x="1455023" y="832131"/>
                    </a:cubicBezTo>
                    <a:cubicBezTo>
                      <a:pt x="1454226" y="831333"/>
                      <a:pt x="1452777" y="829243"/>
                      <a:pt x="1452777" y="829243"/>
                    </a:cubicBezTo>
                    <a:lnTo>
                      <a:pt x="1449891" y="827963"/>
                    </a:lnTo>
                    <a:lnTo>
                      <a:pt x="1448285" y="829569"/>
                    </a:lnTo>
                    <a:lnTo>
                      <a:pt x="1442185" y="845296"/>
                    </a:lnTo>
                    <a:cubicBezTo>
                      <a:pt x="1442185" y="845296"/>
                      <a:pt x="1436411" y="873221"/>
                      <a:pt x="1436411" y="875783"/>
                    </a:cubicBezTo>
                    <a:cubicBezTo>
                      <a:pt x="1436411" y="878356"/>
                      <a:pt x="1436736" y="891509"/>
                      <a:pt x="1436736" y="891509"/>
                    </a:cubicBezTo>
                    <a:cubicBezTo>
                      <a:pt x="1436736" y="891509"/>
                      <a:pt x="1441230" y="901461"/>
                      <a:pt x="1443151" y="905315"/>
                    </a:cubicBezTo>
                    <a:cubicBezTo>
                      <a:pt x="1445071" y="909167"/>
                      <a:pt x="1443476" y="924569"/>
                      <a:pt x="1443476" y="924569"/>
                    </a:cubicBezTo>
                    <a:lnTo>
                      <a:pt x="1443791" y="936769"/>
                    </a:lnTo>
                    <a:cubicBezTo>
                      <a:pt x="1443791" y="936769"/>
                      <a:pt x="1439624" y="941576"/>
                      <a:pt x="1437377" y="945430"/>
                    </a:cubicBezTo>
                    <a:cubicBezTo>
                      <a:pt x="1435130" y="949283"/>
                      <a:pt x="1440578" y="952810"/>
                      <a:pt x="1440578" y="952810"/>
                    </a:cubicBezTo>
                    <a:lnTo>
                      <a:pt x="1447318" y="962436"/>
                    </a:lnTo>
                    <a:lnTo>
                      <a:pt x="1449890" y="972074"/>
                    </a:lnTo>
                    <a:lnTo>
                      <a:pt x="1460156" y="1008661"/>
                    </a:lnTo>
                    <a:lnTo>
                      <a:pt x="1469143" y="1038822"/>
                    </a:lnTo>
                    <a:lnTo>
                      <a:pt x="1482308" y="1062255"/>
                    </a:lnTo>
                    <a:lnTo>
                      <a:pt x="1489363" y="1072521"/>
                    </a:lnTo>
                    <a:lnTo>
                      <a:pt x="1493542" y="1077015"/>
                    </a:lnTo>
                    <a:lnTo>
                      <a:pt x="1500282" y="1077015"/>
                    </a:lnTo>
                    <a:cubicBezTo>
                      <a:pt x="1500282" y="1077015"/>
                      <a:pt x="1506382" y="1081509"/>
                      <a:pt x="1506697" y="1082475"/>
                    </a:cubicBezTo>
                    <a:cubicBezTo>
                      <a:pt x="1507022" y="1083441"/>
                      <a:pt x="1513437" y="1091147"/>
                      <a:pt x="1513762" y="1092427"/>
                    </a:cubicBezTo>
                    <a:cubicBezTo>
                      <a:pt x="1514077" y="1093708"/>
                      <a:pt x="1519862" y="1099482"/>
                      <a:pt x="1520817" y="1100448"/>
                    </a:cubicBezTo>
                    <a:cubicBezTo>
                      <a:pt x="1521783" y="1101413"/>
                      <a:pt x="1533982" y="1119061"/>
                      <a:pt x="1533982" y="1119061"/>
                    </a:cubicBezTo>
                    <a:lnTo>
                      <a:pt x="1542969" y="1128687"/>
                    </a:lnTo>
                    <a:lnTo>
                      <a:pt x="1553561" y="1135113"/>
                    </a:lnTo>
                    <a:lnTo>
                      <a:pt x="1560616" y="1138966"/>
                    </a:lnTo>
                    <a:cubicBezTo>
                      <a:pt x="1560616" y="1138966"/>
                      <a:pt x="1562548" y="1138966"/>
                      <a:pt x="1563829" y="1138966"/>
                    </a:cubicBezTo>
                    <a:cubicBezTo>
                      <a:pt x="1565110" y="1138966"/>
                      <a:pt x="1578915" y="1141853"/>
                      <a:pt x="1578915" y="1141853"/>
                    </a:cubicBezTo>
                    <a:cubicBezTo>
                      <a:pt x="1578915" y="1141853"/>
                      <a:pt x="1583409" y="1141527"/>
                      <a:pt x="1584690" y="1141853"/>
                    </a:cubicBezTo>
                    <a:cubicBezTo>
                      <a:pt x="1585970" y="1142167"/>
                      <a:pt x="1591755" y="1140887"/>
                      <a:pt x="1592710" y="1141853"/>
                    </a:cubicBezTo>
                    <a:cubicBezTo>
                      <a:pt x="1593676" y="1142818"/>
                      <a:pt x="1601382" y="1148593"/>
                      <a:pt x="1602022" y="1149559"/>
                    </a:cubicBezTo>
                    <a:cubicBezTo>
                      <a:pt x="1602662" y="1150513"/>
                      <a:pt x="1609728" y="1158545"/>
                      <a:pt x="1610683" y="1159500"/>
                    </a:cubicBezTo>
                    <a:cubicBezTo>
                      <a:pt x="1611649" y="1160467"/>
                      <a:pt x="1638935" y="1186145"/>
                      <a:pt x="1638935" y="1186145"/>
                    </a:cubicBezTo>
                    <a:lnTo>
                      <a:pt x="1661558" y="1207803"/>
                    </a:lnTo>
                    <a:lnTo>
                      <a:pt x="1696695" y="1237650"/>
                    </a:lnTo>
                    <a:cubicBezTo>
                      <a:pt x="1696695" y="1237650"/>
                      <a:pt x="1709703" y="1245355"/>
                      <a:pt x="1710658" y="1246805"/>
                    </a:cubicBezTo>
                    <a:cubicBezTo>
                      <a:pt x="1711624" y="1248242"/>
                      <a:pt x="1729922" y="1256915"/>
                      <a:pt x="1729922" y="1256915"/>
                    </a:cubicBezTo>
                    <a:lnTo>
                      <a:pt x="1741953" y="1262689"/>
                    </a:lnTo>
                    <a:lnTo>
                      <a:pt x="1750613" y="1265092"/>
                    </a:lnTo>
                    <a:lnTo>
                      <a:pt x="1756713" y="1263486"/>
                    </a:lnTo>
                    <a:cubicBezTo>
                      <a:pt x="1756713" y="1263486"/>
                      <a:pt x="1763453" y="1265418"/>
                      <a:pt x="1764419" y="1266698"/>
                    </a:cubicBezTo>
                    <a:cubicBezTo>
                      <a:pt x="1765385" y="1267979"/>
                      <a:pt x="1774046" y="1276325"/>
                      <a:pt x="1774046" y="1276325"/>
                    </a:cubicBezTo>
                    <a:cubicBezTo>
                      <a:pt x="1774046" y="1276325"/>
                      <a:pt x="1782718" y="1281459"/>
                      <a:pt x="1784313" y="1283391"/>
                    </a:cubicBezTo>
                    <a:cubicBezTo>
                      <a:pt x="1785919" y="1285311"/>
                      <a:pt x="1790098" y="1289805"/>
                      <a:pt x="1790098" y="1289805"/>
                    </a:cubicBezTo>
                    <a:cubicBezTo>
                      <a:pt x="1790098" y="1289805"/>
                      <a:pt x="1789772" y="1299433"/>
                      <a:pt x="1790098" y="1300399"/>
                    </a:cubicBezTo>
                    <a:cubicBezTo>
                      <a:pt x="1790413" y="1301364"/>
                      <a:pt x="1795872" y="1315159"/>
                      <a:pt x="1795872" y="1316125"/>
                    </a:cubicBezTo>
                    <a:cubicBezTo>
                      <a:pt x="1795872" y="1317091"/>
                      <a:pt x="1811273" y="1363304"/>
                      <a:pt x="1811273" y="1363304"/>
                    </a:cubicBezTo>
                    <a:lnTo>
                      <a:pt x="1842726" y="1438083"/>
                    </a:lnTo>
                    <a:lnTo>
                      <a:pt x="1861664" y="1512863"/>
                    </a:lnTo>
                    <a:lnTo>
                      <a:pt x="1862350" y="1515311"/>
                    </a:lnTo>
                    <a:lnTo>
                      <a:pt x="1864394" y="1522613"/>
                    </a:lnTo>
                    <a:lnTo>
                      <a:pt x="1872897" y="1552987"/>
                    </a:lnTo>
                    <a:lnTo>
                      <a:pt x="1892803" y="1600481"/>
                    </a:lnTo>
                    <a:lnTo>
                      <a:pt x="1914303" y="1636427"/>
                    </a:lnTo>
                    <a:lnTo>
                      <a:pt x="1922324" y="1647345"/>
                    </a:lnTo>
                    <a:cubicBezTo>
                      <a:pt x="1922324" y="1647345"/>
                      <a:pt x="1929390" y="1654085"/>
                      <a:pt x="1930670" y="1655365"/>
                    </a:cubicBezTo>
                    <a:cubicBezTo>
                      <a:pt x="1931950" y="1656646"/>
                      <a:pt x="1947037" y="1669486"/>
                      <a:pt x="1947037" y="1669486"/>
                    </a:cubicBezTo>
                    <a:lnTo>
                      <a:pt x="1973030" y="1693884"/>
                    </a:lnTo>
                    <a:lnTo>
                      <a:pt x="1990362" y="1708970"/>
                    </a:lnTo>
                    <a:lnTo>
                      <a:pt x="2003359" y="1725820"/>
                    </a:lnTo>
                    <a:lnTo>
                      <a:pt x="2017805" y="1744108"/>
                    </a:lnTo>
                    <a:lnTo>
                      <a:pt x="2035621" y="1753734"/>
                    </a:lnTo>
                    <a:lnTo>
                      <a:pt x="2052954" y="1766732"/>
                    </a:lnTo>
                    <a:lnTo>
                      <a:pt x="2065468" y="1784548"/>
                    </a:lnTo>
                    <a:lnTo>
                      <a:pt x="2072690" y="1798028"/>
                    </a:lnTo>
                    <a:lnTo>
                      <a:pt x="2081509" y="1802544"/>
                    </a:lnTo>
                    <a:lnTo>
                      <a:pt x="2088114" y="1805936"/>
                    </a:lnTo>
                    <a:lnTo>
                      <a:pt x="2091461" y="1807655"/>
                    </a:lnTo>
                    <a:lnTo>
                      <a:pt x="2127363" y="1821864"/>
                    </a:lnTo>
                    <a:cubicBezTo>
                      <a:pt x="2127363" y="1821864"/>
                      <a:pt x="2136236" y="1827875"/>
                      <a:pt x="2137438" y="1828357"/>
                    </a:cubicBezTo>
                    <a:cubicBezTo>
                      <a:pt x="2138641" y="1828840"/>
                      <a:pt x="2148267" y="1836063"/>
                      <a:pt x="2148751" y="1836782"/>
                    </a:cubicBezTo>
                    <a:cubicBezTo>
                      <a:pt x="2149234" y="1837500"/>
                      <a:pt x="2159827" y="1846656"/>
                      <a:pt x="2161029" y="1847858"/>
                    </a:cubicBezTo>
                    <a:cubicBezTo>
                      <a:pt x="2162231" y="1849060"/>
                      <a:pt x="2171386" y="1852666"/>
                      <a:pt x="2172105" y="1853148"/>
                    </a:cubicBezTo>
                    <a:cubicBezTo>
                      <a:pt x="2172239" y="1853239"/>
                      <a:pt x="2172970" y="1853374"/>
                      <a:pt x="2174071" y="1853554"/>
                    </a:cubicBezTo>
                    <a:cubicBezTo>
                      <a:pt x="2175856" y="1853823"/>
                      <a:pt x="2178609" y="1854183"/>
                      <a:pt x="2181349" y="1854519"/>
                    </a:cubicBezTo>
                    <a:cubicBezTo>
                      <a:pt x="2185887" y="1855069"/>
                      <a:pt x="2190392" y="1855564"/>
                      <a:pt x="2190392" y="1855564"/>
                    </a:cubicBezTo>
                    <a:cubicBezTo>
                      <a:pt x="2190392" y="1855564"/>
                      <a:pt x="2202670" y="1858451"/>
                      <a:pt x="2203872" y="1858934"/>
                    </a:cubicBezTo>
                    <a:cubicBezTo>
                      <a:pt x="2205085" y="1859406"/>
                      <a:pt x="2213027" y="1858451"/>
                      <a:pt x="2213982" y="1858934"/>
                    </a:cubicBezTo>
                    <a:cubicBezTo>
                      <a:pt x="2214948" y="1859406"/>
                      <a:pt x="2223373" y="1859068"/>
                      <a:pt x="2223373" y="1859068"/>
                    </a:cubicBezTo>
                    <a:lnTo>
                      <a:pt x="2231562" y="1859192"/>
                    </a:lnTo>
                    <a:lnTo>
                      <a:pt x="2233966" y="1863022"/>
                    </a:lnTo>
                    <a:lnTo>
                      <a:pt x="2226990" y="1866629"/>
                    </a:lnTo>
                    <a:cubicBezTo>
                      <a:pt x="2226990" y="1866629"/>
                      <a:pt x="2227708" y="1871930"/>
                      <a:pt x="2227945" y="1873132"/>
                    </a:cubicBezTo>
                    <a:cubicBezTo>
                      <a:pt x="2228192" y="1874334"/>
                      <a:pt x="2231797" y="1875537"/>
                      <a:pt x="2232517" y="1875537"/>
                    </a:cubicBezTo>
                    <a:cubicBezTo>
                      <a:pt x="2233247" y="1875537"/>
                      <a:pt x="2238302" y="1876739"/>
                      <a:pt x="2239504" y="1875537"/>
                    </a:cubicBezTo>
                    <a:cubicBezTo>
                      <a:pt x="2240706" y="1874334"/>
                      <a:pt x="2252737" y="1872885"/>
                      <a:pt x="2254186" y="1872885"/>
                    </a:cubicBezTo>
                    <a:cubicBezTo>
                      <a:pt x="2255636" y="1872885"/>
                      <a:pt x="2260926" y="1872649"/>
                      <a:pt x="2262375" y="1872413"/>
                    </a:cubicBezTo>
                    <a:cubicBezTo>
                      <a:pt x="2263812" y="1872166"/>
                      <a:pt x="2270317" y="1869043"/>
                      <a:pt x="2271035" y="1868560"/>
                    </a:cubicBezTo>
                    <a:cubicBezTo>
                      <a:pt x="2271754" y="1868077"/>
                      <a:pt x="2273922" y="1865673"/>
                      <a:pt x="2274405" y="1864707"/>
                    </a:cubicBezTo>
                    <a:cubicBezTo>
                      <a:pt x="2274889" y="1863741"/>
                      <a:pt x="2278012" y="1858450"/>
                      <a:pt x="2278741" y="1858203"/>
                    </a:cubicBezTo>
                    <a:cubicBezTo>
                      <a:pt x="2279460" y="1857967"/>
                      <a:pt x="2282830" y="1856035"/>
                      <a:pt x="2283796" y="1855800"/>
                    </a:cubicBezTo>
                    <a:cubicBezTo>
                      <a:pt x="2284751" y="1855564"/>
                      <a:pt x="2291738" y="1855316"/>
                      <a:pt x="2293175" y="1855800"/>
                    </a:cubicBezTo>
                    <a:cubicBezTo>
                      <a:pt x="2294625" y="1856283"/>
                      <a:pt x="2304970" y="1856283"/>
                      <a:pt x="2304970" y="1856283"/>
                    </a:cubicBezTo>
                    <a:lnTo>
                      <a:pt x="2312675" y="1858204"/>
                    </a:lnTo>
                    <a:lnTo>
                      <a:pt x="2347262" y="1854037"/>
                    </a:lnTo>
                    <a:cubicBezTo>
                      <a:pt x="2347262" y="1854037"/>
                      <a:pt x="2360102" y="1849701"/>
                      <a:pt x="2363303" y="1850263"/>
                    </a:cubicBezTo>
                    <a:cubicBezTo>
                      <a:pt x="2366515" y="1850825"/>
                      <a:pt x="2396688" y="1850263"/>
                      <a:pt x="2396688" y="1850263"/>
                    </a:cubicBezTo>
                    <a:cubicBezTo>
                      <a:pt x="2396688" y="1850263"/>
                      <a:pt x="2408876" y="1846971"/>
                      <a:pt x="2410808" y="1846971"/>
                    </a:cubicBezTo>
                    <a:cubicBezTo>
                      <a:pt x="2412729" y="1846971"/>
                      <a:pt x="2440329" y="1865585"/>
                      <a:pt x="2440329" y="1865585"/>
                    </a:cubicBezTo>
                    <a:lnTo>
                      <a:pt x="2448675" y="1876077"/>
                    </a:lnTo>
                    <a:cubicBezTo>
                      <a:pt x="2448675" y="1876077"/>
                      <a:pt x="2448035" y="1894477"/>
                      <a:pt x="2448675" y="1896398"/>
                    </a:cubicBezTo>
                    <a:cubicBezTo>
                      <a:pt x="2449316" y="1898330"/>
                      <a:pt x="2443542" y="1907956"/>
                      <a:pt x="2442261" y="1911170"/>
                    </a:cubicBezTo>
                    <a:cubicBezTo>
                      <a:pt x="2440981" y="1914371"/>
                      <a:pt x="2428781" y="1923358"/>
                      <a:pt x="2428781" y="1923358"/>
                    </a:cubicBezTo>
                    <a:lnTo>
                      <a:pt x="2410808" y="1934547"/>
                    </a:lnTo>
                    <a:lnTo>
                      <a:pt x="2391555" y="1948398"/>
                    </a:lnTo>
                    <a:lnTo>
                      <a:pt x="2370683" y="1962192"/>
                    </a:lnTo>
                    <a:lnTo>
                      <a:pt x="2366515" y="1967977"/>
                    </a:lnTo>
                    <a:lnTo>
                      <a:pt x="2369402" y="1978884"/>
                    </a:lnTo>
                    <a:lnTo>
                      <a:pt x="2378074" y="1997183"/>
                    </a:lnTo>
                    <a:lnTo>
                      <a:pt x="2382881" y="2006652"/>
                    </a:lnTo>
                    <a:lnTo>
                      <a:pt x="2388655" y="2013707"/>
                    </a:lnTo>
                    <a:lnTo>
                      <a:pt x="2391711" y="2016762"/>
                    </a:lnTo>
                    <a:lnTo>
                      <a:pt x="2391070" y="2021087"/>
                    </a:lnTo>
                    <a:cubicBezTo>
                      <a:pt x="2391070" y="2021087"/>
                      <a:pt x="2387858" y="2024457"/>
                      <a:pt x="2388499" y="2025749"/>
                    </a:cubicBezTo>
                    <a:cubicBezTo>
                      <a:pt x="2389139" y="2027029"/>
                      <a:pt x="2390588" y="2029433"/>
                      <a:pt x="2391711" y="2029917"/>
                    </a:cubicBezTo>
                    <a:cubicBezTo>
                      <a:pt x="2392834" y="2030399"/>
                      <a:pt x="2397170" y="2033443"/>
                      <a:pt x="2397811" y="2033927"/>
                    </a:cubicBezTo>
                    <a:cubicBezTo>
                      <a:pt x="2398451" y="2034410"/>
                      <a:pt x="2403427" y="2036657"/>
                      <a:pt x="2403427" y="2036657"/>
                    </a:cubicBezTo>
                    <a:lnTo>
                      <a:pt x="2414974" y="2037780"/>
                    </a:lnTo>
                    <a:lnTo>
                      <a:pt x="2434475" y="2036578"/>
                    </a:lnTo>
                    <a:cubicBezTo>
                      <a:pt x="2434475" y="2036578"/>
                      <a:pt x="2441451" y="2039948"/>
                      <a:pt x="2443383" y="2041869"/>
                    </a:cubicBezTo>
                    <a:cubicBezTo>
                      <a:pt x="2445303" y="2043801"/>
                      <a:pt x="2449875" y="2047654"/>
                      <a:pt x="2453493" y="2050058"/>
                    </a:cubicBezTo>
                    <a:cubicBezTo>
                      <a:pt x="2457099" y="2052463"/>
                      <a:pt x="2459514" y="2054394"/>
                      <a:pt x="2460951" y="2055596"/>
                    </a:cubicBezTo>
                    <a:cubicBezTo>
                      <a:pt x="2462401" y="2056798"/>
                      <a:pt x="2470343" y="2060887"/>
                      <a:pt x="2473229" y="2061607"/>
                    </a:cubicBezTo>
                    <a:cubicBezTo>
                      <a:pt x="2476116" y="2062336"/>
                      <a:pt x="2485260" y="2065224"/>
                      <a:pt x="2485990" y="2065943"/>
                    </a:cubicBezTo>
                    <a:cubicBezTo>
                      <a:pt x="2486708" y="2066661"/>
                      <a:pt x="2542717" y="2096677"/>
                      <a:pt x="2542717" y="2096677"/>
                    </a:cubicBezTo>
                    <a:cubicBezTo>
                      <a:pt x="2542717" y="2096677"/>
                      <a:pt x="2550412" y="2101171"/>
                      <a:pt x="2552344" y="2101485"/>
                    </a:cubicBezTo>
                    <a:cubicBezTo>
                      <a:pt x="2554265" y="2101811"/>
                      <a:pt x="2592458" y="2114965"/>
                      <a:pt x="2592458" y="2114965"/>
                    </a:cubicBezTo>
                    <a:lnTo>
                      <a:pt x="2630650" y="2129411"/>
                    </a:lnTo>
                    <a:cubicBezTo>
                      <a:pt x="2630650" y="2129411"/>
                      <a:pt x="2656003" y="2139364"/>
                      <a:pt x="2656969" y="2139678"/>
                    </a:cubicBezTo>
                    <a:cubicBezTo>
                      <a:pt x="2657935" y="2140004"/>
                      <a:pt x="2683928" y="2153158"/>
                      <a:pt x="2683928" y="2153158"/>
                    </a:cubicBezTo>
                    <a:lnTo>
                      <a:pt x="2717953" y="2174983"/>
                    </a:lnTo>
                    <a:cubicBezTo>
                      <a:pt x="2717953" y="2174983"/>
                      <a:pt x="2741375" y="2199383"/>
                      <a:pt x="2742666" y="2200022"/>
                    </a:cubicBezTo>
                    <a:cubicBezTo>
                      <a:pt x="2743947" y="2200663"/>
                      <a:pt x="2757752" y="2210929"/>
                      <a:pt x="2757752" y="2210929"/>
                    </a:cubicBezTo>
                    <a:lnTo>
                      <a:pt x="2775399" y="2227296"/>
                    </a:lnTo>
                    <a:lnTo>
                      <a:pt x="2835732" y="2254906"/>
                    </a:lnTo>
                    <a:lnTo>
                      <a:pt x="2867185" y="2273195"/>
                    </a:lnTo>
                    <a:lnTo>
                      <a:pt x="2879070" y="2276081"/>
                    </a:lnTo>
                    <a:cubicBezTo>
                      <a:pt x="2879070" y="2276081"/>
                      <a:pt x="2888056" y="2279620"/>
                      <a:pt x="2889011" y="2280260"/>
                    </a:cubicBezTo>
                    <a:cubicBezTo>
                      <a:pt x="2889977" y="2280900"/>
                      <a:pt x="2895437" y="2286360"/>
                      <a:pt x="2895437" y="2286360"/>
                    </a:cubicBezTo>
                    <a:lnTo>
                      <a:pt x="2897998" y="2287955"/>
                    </a:lnTo>
                    <a:lnTo>
                      <a:pt x="2903132" y="2287955"/>
                    </a:lnTo>
                    <a:lnTo>
                      <a:pt x="2911163" y="2291167"/>
                    </a:lnTo>
                    <a:lnTo>
                      <a:pt x="2919824" y="2305928"/>
                    </a:lnTo>
                    <a:lnTo>
                      <a:pt x="2922070" y="2321980"/>
                    </a:lnTo>
                    <a:lnTo>
                      <a:pt x="2941010" y="2339627"/>
                    </a:lnTo>
                    <a:cubicBezTo>
                      <a:pt x="2941010" y="2339627"/>
                      <a:pt x="2952557" y="2346052"/>
                      <a:pt x="2954490" y="2347333"/>
                    </a:cubicBezTo>
                    <a:cubicBezTo>
                      <a:pt x="2956411" y="2348613"/>
                      <a:pt x="2966690" y="2354073"/>
                      <a:pt x="2968285" y="2355679"/>
                    </a:cubicBezTo>
                    <a:cubicBezTo>
                      <a:pt x="2969891" y="2357285"/>
                      <a:pt x="2985303" y="2374292"/>
                      <a:pt x="2986257" y="2375258"/>
                    </a:cubicBezTo>
                    <a:cubicBezTo>
                      <a:pt x="2987223" y="2376224"/>
                      <a:pt x="3003275" y="2396444"/>
                      <a:pt x="3003275" y="2396444"/>
                    </a:cubicBezTo>
                    <a:lnTo>
                      <a:pt x="3015149" y="2409273"/>
                    </a:lnTo>
                    <a:lnTo>
                      <a:pt x="3026056" y="2430459"/>
                    </a:lnTo>
                    <a:lnTo>
                      <a:pt x="3028303" y="2441693"/>
                    </a:lnTo>
                    <a:cubicBezTo>
                      <a:pt x="3028303" y="2441693"/>
                      <a:pt x="3030876" y="2448758"/>
                      <a:pt x="3031189" y="2450039"/>
                    </a:cubicBezTo>
                    <a:cubicBezTo>
                      <a:pt x="3031499" y="2451299"/>
                      <a:pt x="3040485" y="2467667"/>
                      <a:pt x="3040485" y="2467667"/>
                    </a:cubicBezTo>
                    <a:close/>
                  </a:path>
                </a:pathLst>
              </a:custGeom>
              <a:solidFill>
                <a:srgbClr val="FF0666"/>
              </a:solidFill>
              <a:ln w="1103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endParaRPr lang="it-IT" sz="1458"/>
              </a:p>
            </p:txBody>
          </p:sp>
          <p:sp>
            <p:nvSpPr>
              <p:cNvPr id="63" name="Figura a mano libera: forma 62">
                <a:extLst>
                  <a:ext uri="{FF2B5EF4-FFF2-40B4-BE49-F238E27FC236}">
                    <a16:creationId xmlns:a16="http://schemas.microsoft.com/office/drawing/2014/main" id="{12A6C62B-8E1A-C283-7DF9-2869B9FE63AB}"/>
                  </a:ext>
                </a:extLst>
              </p:cNvPr>
              <p:cNvSpPr/>
              <p:nvPr/>
            </p:nvSpPr>
            <p:spPr>
              <a:xfrm>
                <a:off x="8372795" y="2230026"/>
                <a:ext cx="84969" cy="51271"/>
              </a:xfrm>
              <a:custGeom>
                <a:avLst/>
                <a:gdLst>
                  <a:gd name="csX0" fmla="*/ 0 w 84969"/>
                  <a:gd name="csY0" fmla="*/ 30571 h 51271"/>
                  <a:gd name="csX1" fmla="*/ 5054 w 84969"/>
                  <a:gd name="csY1" fmla="*/ 38996 h 51271"/>
                  <a:gd name="csX2" fmla="*/ 10350 w 84969"/>
                  <a:gd name="csY2" fmla="*/ 43569 h 51271"/>
                  <a:gd name="csX3" fmla="*/ 23107 w 84969"/>
                  <a:gd name="csY3" fmla="*/ 43569 h 51271"/>
                  <a:gd name="csX4" fmla="*/ 29125 w 84969"/>
                  <a:gd name="csY4" fmla="*/ 43569 h 51271"/>
                  <a:gd name="csX5" fmla="*/ 32976 w 84969"/>
                  <a:gd name="csY5" fmla="*/ 42124 h 51271"/>
                  <a:gd name="csX6" fmla="*/ 39957 w 84969"/>
                  <a:gd name="csY6" fmla="*/ 43569 h 51271"/>
                  <a:gd name="csX7" fmla="*/ 44049 w 84969"/>
                  <a:gd name="csY7" fmla="*/ 43569 h 51271"/>
                  <a:gd name="csX8" fmla="*/ 53437 w 84969"/>
                  <a:gd name="csY8" fmla="*/ 37160 h 51271"/>
                  <a:gd name="csX9" fmla="*/ 57288 w 84969"/>
                  <a:gd name="csY9" fmla="*/ 37160 h 51271"/>
                  <a:gd name="csX10" fmla="*/ 63066 w 84969"/>
                  <a:gd name="csY10" fmla="*/ 40680 h 51271"/>
                  <a:gd name="csX11" fmla="*/ 70047 w 84969"/>
                  <a:gd name="csY11" fmla="*/ 47661 h 51271"/>
                  <a:gd name="csX12" fmla="*/ 81119 w 84969"/>
                  <a:gd name="csY12" fmla="*/ 51271 h 51271"/>
                  <a:gd name="csX13" fmla="*/ 82803 w 84969"/>
                  <a:gd name="csY13" fmla="*/ 47661 h 51271"/>
                  <a:gd name="csX14" fmla="*/ 80396 w 84969"/>
                  <a:gd name="csY14" fmla="*/ 40921 h 51271"/>
                  <a:gd name="csX15" fmla="*/ 76785 w 84969"/>
                  <a:gd name="csY15" fmla="*/ 37310 h 51271"/>
                  <a:gd name="csX16" fmla="*/ 81840 w 84969"/>
                  <a:gd name="csY16" fmla="*/ 30570 h 51271"/>
                  <a:gd name="csX17" fmla="*/ 84969 w 84969"/>
                  <a:gd name="csY17" fmla="*/ 26478 h 51271"/>
                  <a:gd name="csX18" fmla="*/ 84969 w 84969"/>
                  <a:gd name="csY18" fmla="*/ 2889 h 51271"/>
                  <a:gd name="csX19" fmla="*/ 79915 w 84969"/>
                  <a:gd name="csY19" fmla="*/ 0 h 51271"/>
                  <a:gd name="csX20" fmla="*/ 72908 w 84969"/>
                  <a:gd name="csY20" fmla="*/ 3851 h 51271"/>
                  <a:gd name="csX21" fmla="*/ 65714 w 84969"/>
                  <a:gd name="csY21" fmla="*/ 17091 h 51271"/>
                  <a:gd name="csX22" fmla="*/ 61381 w 84969"/>
                  <a:gd name="csY22" fmla="*/ 21423 h 51271"/>
                  <a:gd name="csX23" fmla="*/ 56327 w 84969"/>
                  <a:gd name="csY23" fmla="*/ 17572 h 51271"/>
                  <a:gd name="csX24" fmla="*/ 51513 w 84969"/>
                  <a:gd name="csY24" fmla="*/ 16128 h 51271"/>
                  <a:gd name="csX25" fmla="*/ 42487 w 84969"/>
                  <a:gd name="csY25" fmla="*/ 20220 h 51271"/>
                  <a:gd name="csX26" fmla="*/ 35386 w 84969"/>
                  <a:gd name="csY26" fmla="*/ 23350 h 51271"/>
                  <a:gd name="csX27" fmla="*/ 28886 w 84969"/>
                  <a:gd name="csY27" fmla="*/ 20461 h 51271"/>
                  <a:gd name="csX28" fmla="*/ 15647 w 84969"/>
                  <a:gd name="csY28" fmla="*/ 20701 h 51271"/>
                  <a:gd name="csX29" fmla="*/ 6500 w 84969"/>
                  <a:gd name="csY29" fmla="*/ 21183 h 51271"/>
                  <a:gd name="csX30" fmla="*/ 2409 w 84969"/>
                  <a:gd name="csY30" fmla="*/ 23350 h 51271"/>
                  <a:gd name="csX31" fmla="*/ 1 w 84969"/>
                  <a:gd name="csY31" fmla="*/ 25637 h 51271"/>
                  <a:gd name="csX32" fmla="*/ 1 w 84969"/>
                  <a:gd name="csY32" fmla="*/ 30571 h 51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84969" h="51271">
                    <a:moveTo>
                      <a:pt x="0" y="30571"/>
                    </a:moveTo>
                    <a:lnTo>
                      <a:pt x="5054" y="38996"/>
                    </a:lnTo>
                    <a:lnTo>
                      <a:pt x="10350" y="43569"/>
                    </a:lnTo>
                    <a:lnTo>
                      <a:pt x="23107" y="43569"/>
                    </a:lnTo>
                    <a:lnTo>
                      <a:pt x="29125" y="43569"/>
                    </a:lnTo>
                    <a:lnTo>
                      <a:pt x="32976" y="42124"/>
                    </a:lnTo>
                    <a:cubicBezTo>
                      <a:pt x="32976" y="42124"/>
                      <a:pt x="38754" y="43328"/>
                      <a:pt x="39957" y="43569"/>
                    </a:cubicBezTo>
                    <a:cubicBezTo>
                      <a:pt x="41160" y="43809"/>
                      <a:pt x="42364" y="43809"/>
                      <a:pt x="44049" y="43569"/>
                    </a:cubicBezTo>
                    <a:cubicBezTo>
                      <a:pt x="45733" y="43328"/>
                      <a:pt x="53437" y="37160"/>
                      <a:pt x="53437" y="37160"/>
                    </a:cubicBezTo>
                    <a:lnTo>
                      <a:pt x="57288" y="37160"/>
                    </a:lnTo>
                    <a:cubicBezTo>
                      <a:pt x="57288" y="37160"/>
                      <a:pt x="61621" y="39236"/>
                      <a:pt x="63066" y="40680"/>
                    </a:cubicBezTo>
                    <a:cubicBezTo>
                      <a:pt x="64510" y="42124"/>
                      <a:pt x="70047" y="47661"/>
                      <a:pt x="70047" y="47661"/>
                    </a:cubicBezTo>
                    <a:lnTo>
                      <a:pt x="81119" y="51271"/>
                    </a:lnTo>
                    <a:cubicBezTo>
                      <a:pt x="81119" y="51271"/>
                      <a:pt x="82563" y="48864"/>
                      <a:pt x="82803" y="47661"/>
                    </a:cubicBezTo>
                    <a:cubicBezTo>
                      <a:pt x="83044" y="46457"/>
                      <a:pt x="84007" y="44531"/>
                      <a:pt x="80396" y="40921"/>
                    </a:cubicBezTo>
                    <a:cubicBezTo>
                      <a:pt x="76785" y="37310"/>
                      <a:pt x="76785" y="39235"/>
                      <a:pt x="76785" y="37310"/>
                    </a:cubicBezTo>
                    <a:cubicBezTo>
                      <a:pt x="76785" y="35384"/>
                      <a:pt x="81840" y="30570"/>
                      <a:pt x="81840" y="30570"/>
                    </a:cubicBezTo>
                    <a:lnTo>
                      <a:pt x="84969" y="26478"/>
                    </a:lnTo>
                    <a:lnTo>
                      <a:pt x="84969" y="2889"/>
                    </a:lnTo>
                    <a:lnTo>
                      <a:pt x="79915" y="0"/>
                    </a:lnTo>
                    <a:lnTo>
                      <a:pt x="72908" y="3851"/>
                    </a:lnTo>
                    <a:lnTo>
                      <a:pt x="65714" y="17091"/>
                    </a:lnTo>
                    <a:lnTo>
                      <a:pt x="61381" y="21423"/>
                    </a:lnTo>
                    <a:lnTo>
                      <a:pt x="56327" y="17572"/>
                    </a:lnTo>
                    <a:lnTo>
                      <a:pt x="51513" y="16128"/>
                    </a:lnTo>
                    <a:lnTo>
                      <a:pt x="42487" y="20220"/>
                    </a:lnTo>
                    <a:lnTo>
                      <a:pt x="35386" y="23350"/>
                    </a:lnTo>
                    <a:cubicBezTo>
                      <a:pt x="35386" y="23350"/>
                      <a:pt x="30331" y="20461"/>
                      <a:pt x="28886" y="20461"/>
                    </a:cubicBezTo>
                    <a:cubicBezTo>
                      <a:pt x="27441" y="20461"/>
                      <a:pt x="15647" y="20701"/>
                      <a:pt x="15647" y="20701"/>
                    </a:cubicBezTo>
                    <a:lnTo>
                      <a:pt x="6500" y="21183"/>
                    </a:lnTo>
                    <a:lnTo>
                      <a:pt x="2409" y="23350"/>
                    </a:lnTo>
                    <a:lnTo>
                      <a:pt x="1" y="25637"/>
                    </a:lnTo>
                    <a:lnTo>
                      <a:pt x="1" y="30571"/>
                    </a:lnTo>
                    <a:close/>
                  </a:path>
                </a:pathLst>
              </a:custGeom>
              <a:solidFill>
                <a:srgbClr val="4C4C4C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it-IT" sz="1458"/>
              </a:p>
            </p:txBody>
          </p:sp>
          <p:grpSp>
            <p:nvGrpSpPr>
              <p:cNvPr id="64" name="Elemento grafico 128">
                <a:extLst>
                  <a:ext uri="{FF2B5EF4-FFF2-40B4-BE49-F238E27FC236}">
                    <a16:creationId xmlns:a16="http://schemas.microsoft.com/office/drawing/2014/main" id="{B60810D5-A39C-E820-A9E0-15CE6E37616B}"/>
                  </a:ext>
                </a:extLst>
              </p:cNvPr>
              <p:cNvGrpSpPr/>
              <p:nvPr/>
            </p:nvGrpSpPr>
            <p:grpSpPr>
              <a:xfrm>
                <a:off x="7887298" y="2772830"/>
                <a:ext cx="415874" cy="776530"/>
                <a:chOff x="7887298" y="2772830"/>
                <a:chExt cx="415874" cy="776530"/>
              </a:xfrm>
              <a:solidFill>
                <a:srgbClr val="4C4C4C"/>
              </a:solidFill>
            </p:grpSpPr>
            <p:sp>
              <p:nvSpPr>
                <p:cNvPr id="65" name="Figura a mano libera: forma 64">
                  <a:extLst>
                    <a:ext uri="{FF2B5EF4-FFF2-40B4-BE49-F238E27FC236}">
                      <a16:creationId xmlns:a16="http://schemas.microsoft.com/office/drawing/2014/main" id="{089889F7-6F75-07F6-FD36-322A6CA73E47}"/>
                    </a:ext>
                  </a:extLst>
                </p:cNvPr>
                <p:cNvSpPr/>
                <p:nvPr/>
              </p:nvSpPr>
              <p:spPr>
                <a:xfrm>
                  <a:off x="7887298" y="2772830"/>
                  <a:ext cx="415874" cy="776530"/>
                </a:xfrm>
                <a:custGeom>
                  <a:avLst/>
                  <a:gdLst>
                    <a:gd name="csX0" fmla="*/ 13704 w 415874"/>
                    <a:gd name="csY0" fmla="*/ 101578 h 776530"/>
                    <a:gd name="csX1" fmla="*/ 30795 w 415874"/>
                    <a:gd name="csY1" fmla="*/ 127334 h 776530"/>
                    <a:gd name="csX2" fmla="*/ 40424 w 415874"/>
                    <a:gd name="csY2" fmla="*/ 135758 h 776530"/>
                    <a:gd name="csX3" fmla="*/ 61847 w 415874"/>
                    <a:gd name="csY3" fmla="*/ 135758 h 776530"/>
                    <a:gd name="csX4" fmla="*/ 74605 w 415874"/>
                    <a:gd name="csY4" fmla="*/ 141776 h 776530"/>
                    <a:gd name="csX5" fmla="*/ 96990 w 415874"/>
                    <a:gd name="csY5" fmla="*/ 141776 h 776530"/>
                    <a:gd name="csX6" fmla="*/ 106138 w 415874"/>
                    <a:gd name="csY6" fmla="*/ 135518 h 776530"/>
                    <a:gd name="csX7" fmla="*/ 117932 w 415874"/>
                    <a:gd name="csY7" fmla="*/ 121838 h 776530"/>
                    <a:gd name="csX8" fmla="*/ 138153 w 415874"/>
                    <a:gd name="csY8" fmla="*/ 111688 h 776530"/>
                    <a:gd name="csX9" fmla="*/ 151873 w 415874"/>
                    <a:gd name="csY9" fmla="*/ 110725 h 776530"/>
                    <a:gd name="csX10" fmla="*/ 155243 w 415874"/>
                    <a:gd name="csY10" fmla="*/ 109281 h 776530"/>
                    <a:gd name="csX11" fmla="*/ 165594 w 415874"/>
                    <a:gd name="csY11" fmla="*/ 101579 h 776530"/>
                    <a:gd name="csX12" fmla="*/ 174500 w 415874"/>
                    <a:gd name="csY12" fmla="*/ 87136 h 776530"/>
                    <a:gd name="csX13" fmla="*/ 190387 w 415874"/>
                    <a:gd name="csY13" fmla="*/ 71009 h 776530"/>
                    <a:gd name="csX14" fmla="*/ 196164 w 415874"/>
                    <a:gd name="csY14" fmla="*/ 64028 h 776530"/>
                    <a:gd name="csX15" fmla="*/ 205310 w 415874"/>
                    <a:gd name="csY15" fmla="*/ 53196 h 776530"/>
                    <a:gd name="csX16" fmla="*/ 211329 w 415874"/>
                    <a:gd name="csY16" fmla="*/ 45975 h 776530"/>
                    <a:gd name="csX17" fmla="*/ 225771 w 415874"/>
                    <a:gd name="csY17" fmla="*/ 42365 h 776530"/>
                    <a:gd name="csX18" fmla="*/ 241658 w 415874"/>
                    <a:gd name="csY18" fmla="*/ 38754 h 776530"/>
                    <a:gd name="csX19" fmla="*/ 251527 w 415874"/>
                    <a:gd name="csY19" fmla="*/ 33699 h 776530"/>
                    <a:gd name="csX20" fmla="*/ 253453 w 415874"/>
                    <a:gd name="csY20" fmla="*/ 28164 h 776530"/>
                    <a:gd name="csX21" fmla="*/ 253453 w 415874"/>
                    <a:gd name="csY21" fmla="*/ 14924 h 776530"/>
                    <a:gd name="csX22" fmla="*/ 255380 w 415874"/>
                    <a:gd name="csY22" fmla="*/ 2408 h 776530"/>
                    <a:gd name="csX23" fmla="*/ 263323 w 415874"/>
                    <a:gd name="csY23" fmla="*/ 0 h 776530"/>
                    <a:gd name="csX24" fmla="*/ 266693 w 415874"/>
                    <a:gd name="csY24" fmla="*/ 0 h 776530"/>
                    <a:gd name="csX25" fmla="*/ 274395 w 415874"/>
                    <a:gd name="csY25" fmla="*/ 4573 h 776530"/>
                    <a:gd name="csX26" fmla="*/ 283061 w 415874"/>
                    <a:gd name="csY26" fmla="*/ 15887 h 776530"/>
                    <a:gd name="csX27" fmla="*/ 290282 w 415874"/>
                    <a:gd name="csY27" fmla="*/ 22145 h 776530"/>
                    <a:gd name="csX28" fmla="*/ 293411 w 415874"/>
                    <a:gd name="csY28" fmla="*/ 23108 h 776530"/>
                    <a:gd name="csX29" fmla="*/ 304725 w 415874"/>
                    <a:gd name="csY29" fmla="*/ 21905 h 776530"/>
                    <a:gd name="csX30" fmla="*/ 312187 w 415874"/>
                    <a:gd name="csY30" fmla="*/ 23830 h 776530"/>
                    <a:gd name="csX31" fmla="*/ 318205 w 415874"/>
                    <a:gd name="csY31" fmla="*/ 29607 h 776530"/>
                    <a:gd name="csX32" fmla="*/ 318205 w 415874"/>
                    <a:gd name="csY32" fmla="*/ 39236 h 776530"/>
                    <a:gd name="csX33" fmla="*/ 320612 w 415874"/>
                    <a:gd name="csY33" fmla="*/ 45495 h 776530"/>
                    <a:gd name="csX34" fmla="*/ 323742 w 415874"/>
                    <a:gd name="csY34" fmla="*/ 41884 h 776530"/>
                    <a:gd name="csX35" fmla="*/ 329760 w 415874"/>
                    <a:gd name="csY35" fmla="*/ 37070 h 776530"/>
                    <a:gd name="csX36" fmla="*/ 339389 w 415874"/>
                    <a:gd name="csY36" fmla="*/ 39478 h 776530"/>
                    <a:gd name="csX37" fmla="*/ 349258 w 415874"/>
                    <a:gd name="csY37" fmla="*/ 42126 h 776530"/>
                    <a:gd name="csX38" fmla="*/ 350702 w 415874"/>
                    <a:gd name="csY38" fmla="*/ 50069 h 776530"/>
                    <a:gd name="csX39" fmla="*/ 347332 w 415874"/>
                    <a:gd name="csY39" fmla="*/ 57050 h 776530"/>
                    <a:gd name="csX40" fmla="*/ 344684 w 415874"/>
                    <a:gd name="csY40" fmla="*/ 64753 h 776530"/>
                    <a:gd name="csX41" fmla="*/ 344684 w 415874"/>
                    <a:gd name="csY41" fmla="*/ 72696 h 776530"/>
                    <a:gd name="csX42" fmla="*/ 352146 w 415874"/>
                    <a:gd name="csY42" fmla="*/ 77992 h 776530"/>
                    <a:gd name="csX43" fmla="*/ 367551 w 415874"/>
                    <a:gd name="csY43" fmla="*/ 81843 h 776530"/>
                    <a:gd name="csX44" fmla="*/ 367551 w 415874"/>
                    <a:gd name="csY44" fmla="*/ 89546 h 776530"/>
                    <a:gd name="csX45" fmla="*/ 368594 w 415874"/>
                    <a:gd name="csY45" fmla="*/ 92354 h 776530"/>
                    <a:gd name="csX46" fmla="*/ 366427 w 415874"/>
                    <a:gd name="csY46" fmla="*/ 97570 h 776530"/>
                    <a:gd name="csX47" fmla="*/ 358484 w 415874"/>
                    <a:gd name="csY47" fmla="*/ 101581 h 776530"/>
                    <a:gd name="csX48" fmla="*/ 353028 w 415874"/>
                    <a:gd name="csY48" fmla="*/ 104309 h 776530"/>
                    <a:gd name="csX49" fmla="*/ 346849 w 415874"/>
                    <a:gd name="csY49" fmla="*/ 107919 h 776530"/>
                    <a:gd name="csX50" fmla="*/ 343880 w 415874"/>
                    <a:gd name="csY50" fmla="*/ 110327 h 776530"/>
                    <a:gd name="csX51" fmla="*/ 344281 w 415874"/>
                    <a:gd name="csY51" fmla="*/ 112253 h 776530"/>
                    <a:gd name="csX52" fmla="*/ 349335 w 415874"/>
                    <a:gd name="csY52" fmla="*/ 115462 h 776530"/>
                    <a:gd name="csX53" fmla="*/ 361291 w 415874"/>
                    <a:gd name="csY53" fmla="*/ 117548 h 776530"/>
                    <a:gd name="csX54" fmla="*/ 367309 w 415874"/>
                    <a:gd name="csY54" fmla="*/ 118751 h 776530"/>
                    <a:gd name="csX55" fmla="*/ 372525 w 415874"/>
                    <a:gd name="csY55" fmla="*/ 124689 h 776530"/>
                    <a:gd name="csX56" fmla="*/ 379265 w 415874"/>
                    <a:gd name="csY56" fmla="*/ 130305 h 776530"/>
                    <a:gd name="csX57" fmla="*/ 390498 w 415874"/>
                    <a:gd name="csY57" fmla="*/ 135440 h 776530"/>
                    <a:gd name="csX58" fmla="*/ 393546 w 415874"/>
                    <a:gd name="csY58" fmla="*/ 138489 h 776530"/>
                    <a:gd name="csX59" fmla="*/ 390498 w 415874"/>
                    <a:gd name="csY59" fmla="*/ 142100 h 776530"/>
                    <a:gd name="csX60" fmla="*/ 382955 w 415874"/>
                    <a:gd name="csY60" fmla="*/ 147957 h 776530"/>
                    <a:gd name="csX61" fmla="*/ 378782 w 415874"/>
                    <a:gd name="csY61" fmla="*/ 155018 h 776530"/>
                    <a:gd name="csX62" fmla="*/ 380709 w 415874"/>
                    <a:gd name="csY62" fmla="*/ 159351 h 776530"/>
                    <a:gd name="csX63" fmla="*/ 383919 w 415874"/>
                    <a:gd name="csY63" fmla="*/ 162239 h 776530"/>
                    <a:gd name="csX64" fmla="*/ 388572 w 415874"/>
                    <a:gd name="csY64" fmla="*/ 166412 h 776530"/>
                    <a:gd name="csX65" fmla="*/ 391621 w 415874"/>
                    <a:gd name="csY65" fmla="*/ 170906 h 776530"/>
                    <a:gd name="csX66" fmla="*/ 391140 w 415874"/>
                    <a:gd name="csY66" fmla="*/ 181818 h 776530"/>
                    <a:gd name="csX67" fmla="*/ 396917 w 415874"/>
                    <a:gd name="csY67" fmla="*/ 187916 h 776530"/>
                    <a:gd name="csX68" fmla="*/ 398682 w 415874"/>
                    <a:gd name="csY68" fmla="*/ 192730 h 776530"/>
                    <a:gd name="csX69" fmla="*/ 398682 w 415874"/>
                    <a:gd name="csY69" fmla="*/ 216159 h 776530"/>
                    <a:gd name="csX70" fmla="*/ 402855 w 415874"/>
                    <a:gd name="csY70" fmla="*/ 221775 h 776530"/>
                    <a:gd name="csX71" fmla="*/ 407990 w 415874"/>
                    <a:gd name="csY71" fmla="*/ 227873 h 776530"/>
                    <a:gd name="csX72" fmla="*/ 411841 w 415874"/>
                    <a:gd name="csY72" fmla="*/ 237822 h 776530"/>
                    <a:gd name="csX73" fmla="*/ 415853 w 415874"/>
                    <a:gd name="csY73" fmla="*/ 241673 h 776530"/>
                    <a:gd name="csX74" fmla="*/ 408712 w 415874"/>
                    <a:gd name="csY74" fmla="*/ 263818 h 776530"/>
                    <a:gd name="csX75" fmla="*/ 407028 w 415874"/>
                    <a:gd name="csY75" fmla="*/ 276094 h 776530"/>
                    <a:gd name="csX76" fmla="*/ 397158 w 415874"/>
                    <a:gd name="csY76" fmla="*/ 290296 h 776530"/>
                    <a:gd name="csX77" fmla="*/ 385604 w 415874"/>
                    <a:gd name="csY77" fmla="*/ 303535 h 776530"/>
                    <a:gd name="csX78" fmla="*/ 372365 w 415874"/>
                    <a:gd name="csY78" fmla="*/ 318459 h 776530"/>
                    <a:gd name="csX79" fmla="*/ 368032 w 415874"/>
                    <a:gd name="csY79" fmla="*/ 330254 h 776530"/>
                    <a:gd name="csX80" fmla="*/ 371402 w 415874"/>
                    <a:gd name="csY80" fmla="*/ 358177 h 776530"/>
                    <a:gd name="csX81" fmla="*/ 377661 w 415874"/>
                    <a:gd name="csY81" fmla="*/ 367083 h 776530"/>
                    <a:gd name="csX82" fmla="*/ 386326 w 415874"/>
                    <a:gd name="csY82" fmla="*/ 381044 h 776530"/>
                    <a:gd name="csX83" fmla="*/ 391622 w 415874"/>
                    <a:gd name="csY83" fmla="*/ 384173 h 776530"/>
                    <a:gd name="csX84" fmla="*/ 394270 w 415874"/>
                    <a:gd name="csY84" fmla="*/ 393079 h 776530"/>
                    <a:gd name="csX85" fmla="*/ 388012 w 415874"/>
                    <a:gd name="csY85" fmla="*/ 403671 h 776530"/>
                    <a:gd name="csX86" fmla="*/ 383439 w 415874"/>
                    <a:gd name="csY86" fmla="*/ 419557 h 776530"/>
                    <a:gd name="csX87" fmla="*/ 384160 w 415874"/>
                    <a:gd name="csY87" fmla="*/ 427019 h 776530"/>
                    <a:gd name="csX88" fmla="*/ 382476 w 415874"/>
                    <a:gd name="csY88" fmla="*/ 437370 h 776530"/>
                    <a:gd name="csX89" fmla="*/ 383198 w 415874"/>
                    <a:gd name="csY89" fmla="*/ 450369 h 776530"/>
                    <a:gd name="csX90" fmla="*/ 383679 w 415874"/>
                    <a:gd name="csY90" fmla="*/ 457349 h 776530"/>
                    <a:gd name="csX91" fmla="*/ 385846 w 415874"/>
                    <a:gd name="csY91" fmla="*/ 463849 h 776530"/>
                    <a:gd name="csX92" fmla="*/ 381874 w 415874"/>
                    <a:gd name="csY92" fmla="*/ 473959 h 776530"/>
                    <a:gd name="csX93" fmla="*/ 380431 w 415874"/>
                    <a:gd name="csY93" fmla="*/ 482143 h 776530"/>
                    <a:gd name="csX94" fmla="*/ 379588 w 415874"/>
                    <a:gd name="csY94" fmla="*/ 508380 h 776530"/>
                    <a:gd name="csX95" fmla="*/ 373811 w 415874"/>
                    <a:gd name="csY95" fmla="*/ 520656 h 776530"/>
                    <a:gd name="csX96" fmla="*/ 374773 w 415874"/>
                    <a:gd name="csY96" fmla="*/ 558928 h 776530"/>
                    <a:gd name="csX97" fmla="*/ 372607 w 415874"/>
                    <a:gd name="csY97" fmla="*/ 565668 h 776530"/>
                    <a:gd name="csX98" fmla="*/ 371403 w 415874"/>
                    <a:gd name="csY98" fmla="*/ 574333 h 776530"/>
                    <a:gd name="csX99" fmla="*/ 371885 w 415874"/>
                    <a:gd name="csY99" fmla="*/ 603459 h 776530"/>
                    <a:gd name="csX100" fmla="*/ 365385 w 415874"/>
                    <a:gd name="csY100" fmla="*/ 608996 h 776530"/>
                    <a:gd name="csX101" fmla="*/ 362496 w 415874"/>
                    <a:gd name="csY101" fmla="*/ 616940 h 776530"/>
                    <a:gd name="csX102" fmla="*/ 364904 w 415874"/>
                    <a:gd name="csY102" fmla="*/ 629696 h 776530"/>
                    <a:gd name="csX103" fmla="*/ 363941 w 415874"/>
                    <a:gd name="csY103" fmla="*/ 645102 h 776530"/>
                    <a:gd name="csX104" fmla="*/ 357201 w 415874"/>
                    <a:gd name="csY104" fmla="*/ 658582 h 776530"/>
                    <a:gd name="csX105" fmla="*/ 353831 w 415874"/>
                    <a:gd name="csY105" fmla="*/ 665563 h 776530"/>
                    <a:gd name="csX106" fmla="*/ 352387 w 415874"/>
                    <a:gd name="csY106" fmla="*/ 675552 h 776530"/>
                    <a:gd name="csX107" fmla="*/ 354314 w 415874"/>
                    <a:gd name="csY107" fmla="*/ 680366 h 776530"/>
                    <a:gd name="csX108" fmla="*/ 354554 w 415874"/>
                    <a:gd name="csY108" fmla="*/ 685541 h 776530"/>
                    <a:gd name="csX109" fmla="*/ 351064 w 415874"/>
                    <a:gd name="csY109" fmla="*/ 691559 h 776530"/>
                    <a:gd name="csX110" fmla="*/ 347453 w 415874"/>
                    <a:gd name="csY110" fmla="*/ 698420 h 776530"/>
                    <a:gd name="csX111" fmla="*/ 344685 w 415874"/>
                    <a:gd name="csY111" fmla="*/ 699502 h 776530"/>
                    <a:gd name="csX112" fmla="*/ 338907 w 415874"/>
                    <a:gd name="csY112" fmla="*/ 699502 h 776530"/>
                    <a:gd name="csX113" fmla="*/ 336620 w 415874"/>
                    <a:gd name="csY113" fmla="*/ 698059 h 776530"/>
                    <a:gd name="csX114" fmla="*/ 334333 w 415874"/>
                    <a:gd name="csY114" fmla="*/ 697096 h 776530"/>
                    <a:gd name="csX115" fmla="*/ 330843 w 415874"/>
                    <a:gd name="csY115" fmla="*/ 696615 h 776530"/>
                    <a:gd name="csX116" fmla="*/ 326751 w 415874"/>
                    <a:gd name="csY116" fmla="*/ 697698 h 776530"/>
                    <a:gd name="csX117" fmla="*/ 319770 w 415874"/>
                    <a:gd name="csY117" fmla="*/ 698299 h 776530"/>
                    <a:gd name="csX118" fmla="*/ 314836 w 415874"/>
                    <a:gd name="csY118" fmla="*/ 696735 h 776530"/>
                    <a:gd name="csX119" fmla="*/ 308216 w 415874"/>
                    <a:gd name="csY119" fmla="*/ 689273 h 776530"/>
                    <a:gd name="csX120" fmla="*/ 295820 w 415874"/>
                    <a:gd name="csY120" fmla="*/ 674951 h 776530"/>
                    <a:gd name="csX121" fmla="*/ 287796 w 415874"/>
                    <a:gd name="csY121" fmla="*/ 671421 h 776530"/>
                    <a:gd name="csX122" fmla="*/ 276563 w 415874"/>
                    <a:gd name="csY122" fmla="*/ 669656 h 776530"/>
                    <a:gd name="csX123" fmla="*/ 271750 w 415874"/>
                    <a:gd name="csY123" fmla="*/ 667729 h 776530"/>
                    <a:gd name="csX124" fmla="*/ 267577 w 415874"/>
                    <a:gd name="csY124" fmla="*/ 665323 h 776530"/>
                    <a:gd name="csX125" fmla="*/ 263565 w 415874"/>
                    <a:gd name="csY125" fmla="*/ 664521 h 776530"/>
                    <a:gd name="csX126" fmla="*/ 260837 w 415874"/>
                    <a:gd name="csY126" fmla="*/ 664682 h 776530"/>
                    <a:gd name="csX127" fmla="*/ 254418 w 415874"/>
                    <a:gd name="csY127" fmla="*/ 669174 h 776530"/>
                    <a:gd name="csX128" fmla="*/ 250888 w 415874"/>
                    <a:gd name="csY128" fmla="*/ 674791 h 776530"/>
                    <a:gd name="csX129" fmla="*/ 245272 w 415874"/>
                    <a:gd name="csY129" fmla="*/ 676556 h 776530"/>
                    <a:gd name="csX130" fmla="*/ 235643 w 415874"/>
                    <a:gd name="csY130" fmla="*/ 669816 h 776530"/>
                    <a:gd name="csX131" fmla="*/ 229865 w 415874"/>
                    <a:gd name="csY131" fmla="*/ 663557 h 776530"/>
                    <a:gd name="csX132" fmla="*/ 226174 w 415874"/>
                    <a:gd name="csY132" fmla="*/ 658903 h 776530"/>
                    <a:gd name="csX133" fmla="*/ 221680 w 415874"/>
                    <a:gd name="csY133" fmla="*/ 654891 h 776530"/>
                    <a:gd name="csX134" fmla="*/ 217989 w 415874"/>
                    <a:gd name="csY134" fmla="*/ 653447 h 776530"/>
                    <a:gd name="csX135" fmla="*/ 214790 w 415874"/>
                    <a:gd name="csY135" fmla="*/ 653447 h 776530"/>
                    <a:gd name="csX136" fmla="*/ 212693 w 415874"/>
                    <a:gd name="csY136" fmla="*/ 656656 h 776530"/>
                    <a:gd name="csX137" fmla="*/ 217668 w 415874"/>
                    <a:gd name="csY137" fmla="*/ 661631 h 776530"/>
                    <a:gd name="csX138" fmla="*/ 217347 w 415874"/>
                    <a:gd name="csY138" fmla="*/ 667568 h 776530"/>
                    <a:gd name="csX139" fmla="*/ 214790 w 415874"/>
                    <a:gd name="csY139" fmla="*/ 673666 h 776530"/>
                    <a:gd name="csX140" fmla="*/ 213655 w 415874"/>
                    <a:gd name="csY140" fmla="*/ 678160 h 776530"/>
                    <a:gd name="csX141" fmla="*/ 213495 w 415874"/>
                    <a:gd name="csY141" fmla="*/ 701910 h 776530"/>
                    <a:gd name="csX142" fmla="*/ 213335 w 415874"/>
                    <a:gd name="csY142" fmla="*/ 707847 h 776530"/>
                    <a:gd name="csX143" fmla="*/ 220557 w 415874"/>
                    <a:gd name="csY143" fmla="*/ 716674 h 776530"/>
                    <a:gd name="csX144" fmla="*/ 222483 w 415874"/>
                    <a:gd name="csY144" fmla="*/ 719401 h 776530"/>
                    <a:gd name="csX145" fmla="*/ 219755 w 415874"/>
                    <a:gd name="csY145" fmla="*/ 725820 h 776530"/>
                    <a:gd name="csX146" fmla="*/ 214791 w 415874"/>
                    <a:gd name="csY146" fmla="*/ 740665 h 776530"/>
                    <a:gd name="csX147" fmla="*/ 201943 w 415874"/>
                    <a:gd name="csY147" fmla="*/ 754867 h 776530"/>
                    <a:gd name="csX148" fmla="*/ 181722 w 415874"/>
                    <a:gd name="csY148" fmla="*/ 770031 h 776530"/>
                    <a:gd name="csX149" fmla="*/ 175704 w 415874"/>
                    <a:gd name="csY149" fmla="*/ 776531 h 776530"/>
                    <a:gd name="csX150" fmla="*/ 167280 w 415874"/>
                    <a:gd name="csY150" fmla="*/ 773883 h 776530"/>
                    <a:gd name="csX151" fmla="*/ 156688 w 415874"/>
                    <a:gd name="csY151" fmla="*/ 767865 h 776530"/>
                    <a:gd name="csX152" fmla="*/ 153800 w 415874"/>
                    <a:gd name="csY152" fmla="*/ 765939 h 776530"/>
                    <a:gd name="csX153" fmla="*/ 146819 w 415874"/>
                    <a:gd name="csY153" fmla="*/ 763773 h 776530"/>
                    <a:gd name="csX154" fmla="*/ 142246 w 415874"/>
                    <a:gd name="csY154" fmla="*/ 763051 h 776530"/>
                    <a:gd name="csX155" fmla="*/ 137191 w 415874"/>
                    <a:gd name="csY155" fmla="*/ 764496 h 776530"/>
                    <a:gd name="csX156" fmla="*/ 130932 w 415874"/>
                    <a:gd name="csY156" fmla="*/ 767625 h 776530"/>
                    <a:gd name="csX157" fmla="*/ 120341 w 415874"/>
                    <a:gd name="csY157" fmla="*/ 769551 h 776530"/>
                    <a:gd name="csX158" fmla="*/ 113842 w 415874"/>
                    <a:gd name="csY158" fmla="*/ 768829 h 776530"/>
                    <a:gd name="csX159" fmla="*/ 113360 w 415874"/>
                    <a:gd name="csY159" fmla="*/ 762570 h 776530"/>
                    <a:gd name="csX160" fmla="*/ 114323 w 415874"/>
                    <a:gd name="csY160" fmla="*/ 755830 h 776530"/>
                    <a:gd name="csX161" fmla="*/ 109990 w 415874"/>
                    <a:gd name="csY161" fmla="*/ 748368 h 776530"/>
                    <a:gd name="csX162" fmla="*/ 99399 w 415874"/>
                    <a:gd name="csY162" fmla="*/ 725742 h 776530"/>
                    <a:gd name="csX163" fmla="*/ 96992 w 415874"/>
                    <a:gd name="csY163" fmla="*/ 722372 h 776530"/>
                    <a:gd name="csX164" fmla="*/ 84716 w 415874"/>
                    <a:gd name="csY164" fmla="*/ 716354 h 776530"/>
                    <a:gd name="csX165" fmla="*/ 76772 w 415874"/>
                    <a:gd name="csY165" fmla="*/ 703595 h 776530"/>
                    <a:gd name="csX166" fmla="*/ 69551 w 415874"/>
                    <a:gd name="csY166" fmla="*/ 698060 h 776530"/>
                    <a:gd name="csX167" fmla="*/ 67384 w 415874"/>
                    <a:gd name="csY167" fmla="*/ 687468 h 776530"/>
                    <a:gd name="csX168" fmla="*/ 57034 w 415874"/>
                    <a:gd name="csY168" fmla="*/ 671099 h 776530"/>
                    <a:gd name="csX169" fmla="*/ 53663 w 415874"/>
                    <a:gd name="csY169" fmla="*/ 665563 h 776530"/>
                    <a:gd name="csX170" fmla="*/ 65699 w 415874"/>
                    <a:gd name="csY170" fmla="*/ 654249 h 776530"/>
                    <a:gd name="csX171" fmla="*/ 68828 w 415874"/>
                    <a:gd name="csY171" fmla="*/ 644861 h 776530"/>
                    <a:gd name="csX172" fmla="*/ 64977 w 415874"/>
                    <a:gd name="csY172" fmla="*/ 635715 h 776530"/>
                    <a:gd name="csX173" fmla="*/ 54786 w 415874"/>
                    <a:gd name="csY173" fmla="*/ 618464 h 776530"/>
                    <a:gd name="csX174" fmla="*/ 57835 w 415874"/>
                    <a:gd name="csY174" fmla="*/ 609156 h 776530"/>
                    <a:gd name="csX175" fmla="*/ 61044 w 415874"/>
                    <a:gd name="csY175" fmla="*/ 601935 h 776530"/>
                    <a:gd name="csX176" fmla="*/ 56711 w 415874"/>
                    <a:gd name="csY176" fmla="*/ 591986 h 776530"/>
                    <a:gd name="csX177" fmla="*/ 59439 w 415874"/>
                    <a:gd name="csY177" fmla="*/ 583641 h 776530"/>
                    <a:gd name="csX178" fmla="*/ 68104 w 415874"/>
                    <a:gd name="csY178" fmla="*/ 565668 h 776530"/>
                    <a:gd name="csX179" fmla="*/ 71955 w 415874"/>
                    <a:gd name="csY179" fmla="*/ 558447 h 776530"/>
                    <a:gd name="csX180" fmla="*/ 73881 w 415874"/>
                    <a:gd name="csY180" fmla="*/ 549299 h 776530"/>
                    <a:gd name="csX181" fmla="*/ 75325 w 415874"/>
                    <a:gd name="csY181" fmla="*/ 523784 h 776530"/>
                    <a:gd name="csX182" fmla="*/ 73399 w 415874"/>
                    <a:gd name="csY182" fmla="*/ 502120 h 776530"/>
                    <a:gd name="csX183" fmla="*/ 74683 w 415874"/>
                    <a:gd name="csY183" fmla="*/ 493455 h 776530"/>
                    <a:gd name="csX184" fmla="*/ 76127 w 415874"/>
                    <a:gd name="csY184" fmla="*/ 492813 h 776530"/>
                    <a:gd name="csX185" fmla="*/ 80138 w 415874"/>
                    <a:gd name="csY185" fmla="*/ 494899 h 776530"/>
                    <a:gd name="csX186" fmla="*/ 83348 w 415874"/>
                    <a:gd name="csY186" fmla="*/ 498429 h 776530"/>
                    <a:gd name="csX187" fmla="*/ 87039 w 415874"/>
                    <a:gd name="csY187" fmla="*/ 496503 h 776530"/>
                    <a:gd name="csX188" fmla="*/ 92817 w 415874"/>
                    <a:gd name="csY188" fmla="*/ 489924 h 776530"/>
                    <a:gd name="csX189" fmla="*/ 95866 w 415874"/>
                    <a:gd name="csY189" fmla="*/ 480135 h 776530"/>
                    <a:gd name="csX190" fmla="*/ 96026 w 415874"/>
                    <a:gd name="csY190" fmla="*/ 475802 h 776530"/>
                    <a:gd name="csX191" fmla="*/ 97469 w 415874"/>
                    <a:gd name="csY191" fmla="*/ 461681 h 776530"/>
                    <a:gd name="csX192" fmla="*/ 97710 w 415874"/>
                    <a:gd name="csY192" fmla="*/ 455181 h 776530"/>
                    <a:gd name="csX193" fmla="*/ 88804 w 415874"/>
                    <a:gd name="csY193" fmla="*/ 445794 h 776530"/>
                    <a:gd name="csX194" fmla="*/ 89767 w 415874"/>
                    <a:gd name="csY194" fmla="*/ 440979 h 776530"/>
                    <a:gd name="csX195" fmla="*/ 91934 w 415874"/>
                    <a:gd name="csY195" fmla="*/ 436406 h 776530"/>
                    <a:gd name="csX196" fmla="*/ 84953 w 415874"/>
                    <a:gd name="csY196" fmla="*/ 429185 h 776530"/>
                    <a:gd name="csX197" fmla="*/ 79176 w 415874"/>
                    <a:gd name="csY197" fmla="*/ 429185 h 776530"/>
                    <a:gd name="csX198" fmla="*/ 77732 w 415874"/>
                    <a:gd name="csY198" fmla="*/ 430629 h 776530"/>
                    <a:gd name="csX199" fmla="*/ 81342 w 415874"/>
                    <a:gd name="csY199" fmla="*/ 439776 h 776530"/>
                    <a:gd name="csX200" fmla="*/ 80139 w 415874"/>
                    <a:gd name="csY200" fmla="*/ 445071 h 776530"/>
                    <a:gd name="csX201" fmla="*/ 74362 w 415874"/>
                    <a:gd name="csY201" fmla="*/ 453496 h 776530"/>
                    <a:gd name="csX202" fmla="*/ 64733 w 415874"/>
                    <a:gd name="csY202" fmla="*/ 452052 h 776530"/>
                    <a:gd name="csX203" fmla="*/ 57271 w 415874"/>
                    <a:gd name="csY203" fmla="*/ 444590 h 776530"/>
                    <a:gd name="csX204" fmla="*/ 56068 w 415874"/>
                    <a:gd name="csY204" fmla="*/ 432795 h 776530"/>
                    <a:gd name="csX205" fmla="*/ 57030 w 415874"/>
                    <a:gd name="csY205" fmla="*/ 418834 h 776530"/>
                    <a:gd name="csX206" fmla="*/ 59438 w 415874"/>
                    <a:gd name="csY206" fmla="*/ 402707 h 776530"/>
                    <a:gd name="csX207" fmla="*/ 68103 w 415874"/>
                    <a:gd name="csY207" fmla="*/ 398615 h 776530"/>
                    <a:gd name="csX208" fmla="*/ 75003 w 415874"/>
                    <a:gd name="csY208" fmla="*/ 397010 h 776530"/>
                    <a:gd name="csX209" fmla="*/ 78052 w 415874"/>
                    <a:gd name="csY209" fmla="*/ 393319 h 776530"/>
                    <a:gd name="csX210" fmla="*/ 81262 w 415874"/>
                    <a:gd name="csY210" fmla="*/ 388264 h 776530"/>
                    <a:gd name="csX211" fmla="*/ 80138 w 415874"/>
                    <a:gd name="csY211" fmla="*/ 380160 h 776530"/>
                    <a:gd name="csX212" fmla="*/ 76608 w 415874"/>
                    <a:gd name="csY212" fmla="*/ 370692 h 776530"/>
                    <a:gd name="csX213" fmla="*/ 75645 w 415874"/>
                    <a:gd name="csY213" fmla="*/ 363952 h 776530"/>
                    <a:gd name="csX214" fmla="*/ 79657 w 415874"/>
                    <a:gd name="csY214" fmla="*/ 328086 h 776530"/>
                    <a:gd name="csX215" fmla="*/ 79657 w 415874"/>
                    <a:gd name="csY215" fmla="*/ 318939 h 776530"/>
                    <a:gd name="csX216" fmla="*/ 72676 w 415874"/>
                    <a:gd name="csY216" fmla="*/ 311236 h 776530"/>
                    <a:gd name="csX217" fmla="*/ 66899 w 415874"/>
                    <a:gd name="csY217" fmla="*/ 305459 h 776530"/>
                    <a:gd name="csX218" fmla="*/ 58474 w 415874"/>
                    <a:gd name="csY218" fmla="*/ 303292 h 776530"/>
                    <a:gd name="csX219" fmla="*/ 53660 w 415874"/>
                    <a:gd name="csY219" fmla="*/ 298478 h 776530"/>
                    <a:gd name="csX220" fmla="*/ 59197 w 415874"/>
                    <a:gd name="csY220" fmla="*/ 278258 h 776530"/>
                    <a:gd name="csX221" fmla="*/ 54143 w 415874"/>
                    <a:gd name="csY221" fmla="*/ 259001 h 776530"/>
                    <a:gd name="csX222" fmla="*/ 46681 w 415874"/>
                    <a:gd name="csY222" fmla="*/ 249132 h 776530"/>
                    <a:gd name="csX223" fmla="*/ 41626 w 415874"/>
                    <a:gd name="csY223" fmla="*/ 237818 h 776530"/>
                    <a:gd name="csX224" fmla="*/ 35127 w 415874"/>
                    <a:gd name="csY224" fmla="*/ 221209 h 776530"/>
                    <a:gd name="csX225" fmla="*/ 30554 w 415874"/>
                    <a:gd name="csY225" fmla="*/ 216876 h 776530"/>
                    <a:gd name="csX226" fmla="*/ 19240 w 415874"/>
                    <a:gd name="csY226" fmla="*/ 222171 h 776530"/>
                    <a:gd name="csX227" fmla="*/ 13703 w 415874"/>
                    <a:gd name="csY227" fmla="*/ 216153 h 776530"/>
                    <a:gd name="csX228" fmla="*/ 9049 w 415874"/>
                    <a:gd name="csY228" fmla="*/ 216475 h 776530"/>
                    <a:gd name="csX229" fmla="*/ 7284 w 415874"/>
                    <a:gd name="csY229" fmla="*/ 217598 h 776530"/>
                    <a:gd name="csX230" fmla="*/ 5358 w 415874"/>
                    <a:gd name="csY230" fmla="*/ 219203 h 776530"/>
                    <a:gd name="csX231" fmla="*/ 63 w 415874"/>
                    <a:gd name="csY231" fmla="*/ 215192 h 776530"/>
                    <a:gd name="csX232" fmla="*/ 2471 w 415874"/>
                    <a:gd name="csY232" fmla="*/ 208452 h 776530"/>
                    <a:gd name="csX233" fmla="*/ 7766 w 415874"/>
                    <a:gd name="csY233" fmla="*/ 202193 h 776530"/>
                    <a:gd name="csX234" fmla="*/ 10815 w 415874"/>
                    <a:gd name="csY234" fmla="*/ 192885 h 776530"/>
                    <a:gd name="csX235" fmla="*/ 10333 w 415874"/>
                    <a:gd name="csY235" fmla="*/ 186547 h 776530"/>
                    <a:gd name="csX236" fmla="*/ 5519 w 415874"/>
                    <a:gd name="csY236" fmla="*/ 183658 h 776530"/>
                    <a:gd name="csX237" fmla="*/ 1428 w 415874"/>
                    <a:gd name="csY237" fmla="*/ 177882 h 776530"/>
                    <a:gd name="csX238" fmla="*/ 60 w 415874"/>
                    <a:gd name="csY238" fmla="*/ 169458 h 776530"/>
                    <a:gd name="csX239" fmla="*/ 5760 w 415874"/>
                    <a:gd name="csY239" fmla="*/ 155015 h 776530"/>
                    <a:gd name="csX240" fmla="*/ 7927 w 415874"/>
                    <a:gd name="csY240" fmla="*/ 142497 h 776530"/>
                    <a:gd name="csX241" fmla="*/ 16111 w 415874"/>
                    <a:gd name="csY241" fmla="*/ 124925 h 776530"/>
                    <a:gd name="csX242" fmla="*/ 14426 w 415874"/>
                    <a:gd name="csY242" fmla="*/ 118666 h 776530"/>
                    <a:gd name="csX243" fmla="*/ 11538 w 415874"/>
                    <a:gd name="csY243" fmla="*/ 111686 h 776530"/>
                    <a:gd name="csX244" fmla="*/ 11538 w 415874"/>
                    <a:gd name="csY244" fmla="*/ 106149 h 776530"/>
                    <a:gd name="csX245" fmla="*/ 13704 w 415874"/>
                    <a:gd name="csY245" fmla="*/ 101578 h 77653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  <a:cxn ang="0">
                      <a:pos x="csX86" y="csY86"/>
                    </a:cxn>
                    <a:cxn ang="0">
                      <a:pos x="csX87" y="csY87"/>
                    </a:cxn>
                    <a:cxn ang="0">
                      <a:pos x="csX88" y="csY88"/>
                    </a:cxn>
                    <a:cxn ang="0">
                      <a:pos x="csX89" y="csY89"/>
                    </a:cxn>
                    <a:cxn ang="0">
                      <a:pos x="csX90" y="csY90"/>
                    </a:cxn>
                    <a:cxn ang="0">
                      <a:pos x="csX91" y="csY91"/>
                    </a:cxn>
                    <a:cxn ang="0">
                      <a:pos x="csX92" y="csY92"/>
                    </a:cxn>
                    <a:cxn ang="0">
                      <a:pos x="csX93" y="csY93"/>
                    </a:cxn>
                    <a:cxn ang="0">
                      <a:pos x="csX94" y="csY94"/>
                    </a:cxn>
                    <a:cxn ang="0">
                      <a:pos x="csX95" y="csY95"/>
                    </a:cxn>
                    <a:cxn ang="0">
                      <a:pos x="csX96" y="csY96"/>
                    </a:cxn>
                    <a:cxn ang="0">
                      <a:pos x="csX97" y="csY97"/>
                    </a:cxn>
                    <a:cxn ang="0">
                      <a:pos x="csX98" y="csY98"/>
                    </a:cxn>
                    <a:cxn ang="0">
                      <a:pos x="csX99" y="csY99"/>
                    </a:cxn>
                    <a:cxn ang="0">
                      <a:pos x="csX100" y="csY100"/>
                    </a:cxn>
                    <a:cxn ang="0">
                      <a:pos x="csX101" y="csY101"/>
                    </a:cxn>
                    <a:cxn ang="0">
                      <a:pos x="csX102" y="csY102"/>
                    </a:cxn>
                    <a:cxn ang="0">
                      <a:pos x="csX103" y="csY103"/>
                    </a:cxn>
                    <a:cxn ang="0">
                      <a:pos x="csX104" y="csY104"/>
                    </a:cxn>
                    <a:cxn ang="0">
                      <a:pos x="csX105" y="csY105"/>
                    </a:cxn>
                    <a:cxn ang="0">
                      <a:pos x="csX106" y="csY106"/>
                    </a:cxn>
                    <a:cxn ang="0">
                      <a:pos x="csX107" y="csY107"/>
                    </a:cxn>
                    <a:cxn ang="0">
                      <a:pos x="csX108" y="csY108"/>
                    </a:cxn>
                    <a:cxn ang="0">
                      <a:pos x="csX109" y="csY109"/>
                    </a:cxn>
                    <a:cxn ang="0">
                      <a:pos x="csX110" y="csY110"/>
                    </a:cxn>
                    <a:cxn ang="0">
                      <a:pos x="csX111" y="csY111"/>
                    </a:cxn>
                    <a:cxn ang="0">
                      <a:pos x="csX112" y="csY112"/>
                    </a:cxn>
                    <a:cxn ang="0">
                      <a:pos x="csX113" y="csY113"/>
                    </a:cxn>
                    <a:cxn ang="0">
                      <a:pos x="csX114" y="csY114"/>
                    </a:cxn>
                    <a:cxn ang="0">
                      <a:pos x="csX115" y="csY115"/>
                    </a:cxn>
                    <a:cxn ang="0">
                      <a:pos x="csX116" y="csY116"/>
                    </a:cxn>
                    <a:cxn ang="0">
                      <a:pos x="csX117" y="csY117"/>
                    </a:cxn>
                    <a:cxn ang="0">
                      <a:pos x="csX118" y="csY118"/>
                    </a:cxn>
                    <a:cxn ang="0">
                      <a:pos x="csX119" y="csY119"/>
                    </a:cxn>
                    <a:cxn ang="0">
                      <a:pos x="csX120" y="csY120"/>
                    </a:cxn>
                    <a:cxn ang="0">
                      <a:pos x="csX121" y="csY121"/>
                    </a:cxn>
                    <a:cxn ang="0">
                      <a:pos x="csX122" y="csY122"/>
                    </a:cxn>
                    <a:cxn ang="0">
                      <a:pos x="csX123" y="csY123"/>
                    </a:cxn>
                    <a:cxn ang="0">
                      <a:pos x="csX124" y="csY124"/>
                    </a:cxn>
                    <a:cxn ang="0">
                      <a:pos x="csX125" y="csY125"/>
                    </a:cxn>
                    <a:cxn ang="0">
                      <a:pos x="csX126" y="csY126"/>
                    </a:cxn>
                    <a:cxn ang="0">
                      <a:pos x="csX127" y="csY127"/>
                    </a:cxn>
                    <a:cxn ang="0">
                      <a:pos x="csX128" y="csY128"/>
                    </a:cxn>
                    <a:cxn ang="0">
                      <a:pos x="csX129" y="csY129"/>
                    </a:cxn>
                    <a:cxn ang="0">
                      <a:pos x="csX130" y="csY130"/>
                    </a:cxn>
                    <a:cxn ang="0">
                      <a:pos x="csX131" y="csY131"/>
                    </a:cxn>
                    <a:cxn ang="0">
                      <a:pos x="csX132" y="csY132"/>
                    </a:cxn>
                    <a:cxn ang="0">
                      <a:pos x="csX133" y="csY133"/>
                    </a:cxn>
                    <a:cxn ang="0">
                      <a:pos x="csX134" y="csY134"/>
                    </a:cxn>
                    <a:cxn ang="0">
                      <a:pos x="csX135" y="csY135"/>
                    </a:cxn>
                    <a:cxn ang="0">
                      <a:pos x="csX136" y="csY136"/>
                    </a:cxn>
                    <a:cxn ang="0">
                      <a:pos x="csX137" y="csY137"/>
                    </a:cxn>
                    <a:cxn ang="0">
                      <a:pos x="csX138" y="csY138"/>
                    </a:cxn>
                    <a:cxn ang="0">
                      <a:pos x="csX139" y="csY139"/>
                    </a:cxn>
                    <a:cxn ang="0">
                      <a:pos x="csX140" y="csY140"/>
                    </a:cxn>
                    <a:cxn ang="0">
                      <a:pos x="csX141" y="csY141"/>
                    </a:cxn>
                    <a:cxn ang="0">
                      <a:pos x="csX142" y="csY142"/>
                    </a:cxn>
                    <a:cxn ang="0">
                      <a:pos x="csX143" y="csY143"/>
                    </a:cxn>
                    <a:cxn ang="0">
                      <a:pos x="csX144" y="csY144"/>
                    </a:cxn>
                    <a:cxn ang="0">
                      <a:pos x="csX145" y="csY145"/>
                    </a:cxn>
                    <a:cxn ang="0">
                      <a:pos x="csX146" y="csY146"/>
                    </a:cxn>
                    <a:cxn ang="0">
                      <a:pos x="csX147" y="csY147"/>
                    </a:cxn>
                    <a:cxn ang="0">
                      <a:pos x="csX148" y="csY148"/>
                    </a:cxn>
                    <a:cxn ang="0">
                      <a:pos x="csX149" y="csY149"/>
                    </a:cxn>
                    <a:cxn ang="0">
                      <a:pos x="csX150" y="csY150"/>
                    </a:cxn>
                    <a:cxn ang="0">
                      <a:pos x="csX151" y="csY151"/>
                    </a:cxn>
                    <a:cxn ang="0">
                      <a:pos x="csX152" y="csY152"/>
                    </a:cxn>
                    <a:cxn ang="0">
                      <a:pos x="csX153" y="csY153"/>
                    </a:cxn>
                    <a:cxn ang="0">
                      <a:pos x="csX154" y="csY154"/>
                    </a:cxn>
                    <a:cxn ang="0">
                      <a:pos x="csX155" y="csY155"/>
                    </a:cxn>
                    <a:cxn ang="0">
                      <a:pos x="csX156" y="csY156"/>
                    </a:cxn>
                    <a:cxn ang="0">
                      <a:pos x="csX157" y="csY157"/>
                    </a:cxn>
                    <a:cxn ang="0">
                      <a:pos x="csX158" y="csY158"/>
                    </a:cxn>
                    <a:cxn ang="0">
                      <a:pos x="csX159" y="csY159"/>
                    </a:cxn>
                    <a:cxn ang="0">
                      <a:pos x="csX160" y="csY160"/>
                    </a:cxn>
                    <a:cxn ang="0">
                      <a:pos x="csX161" y="csY161"/>
                    </a:cxn>
                    <a:cxn ang="0">
                      <a:pos x="csX162" y="csY162"/>
                    </a:cxn>
                    <a:cxn ang="0">
                      <a:pos x="csX163" y="csY163"/>
                    </a:cxn>
                    <a:cxn ang="0">
                      <a:pos x="csX164" y="csY164"/>
                    </a:cxn>
                    <a:cxn ang="0">
                      <a:pos x="csX165" y="csY165"/>
                    </a:cxn>
                    <a:cxn ang="0">
                      <a:pos x="csX166" y="csY166"/>
                    </a:cxn>
                    <a:cxn ang="0">
                      <a:pos x="csX167" y="csY167"/>
                    </a:cxn>
                    <a:cxn ang="0">
                      <a:pos x="csX168" y="csY168"/>
                    </a:cxn>
                    <a:cxn ang="0">
                      <a:pos x="csX169" y="csY169"/>
                    </a:cxn>
                    <a:cxn ang="0">
                      <a:pos x="csX170" y="csY170"/>
                    </a:cxn>
                    <a:cxn ang="0">
                      <a:pos x="csX171" y="csY171"/>
                    </a:cxn>
                    <a:cxn ang="0">
                      <a:pos x="csX172" y="csY172"/>
                    </a:cxn>
                    <a:cxn ang="0">
                      <a:pos x="csX173" y="csY173"/>
                    </a:cxn>
                    <a:cxn ang="0">
                      <a:pos x="csX174" y="csY174"/>
                    </a:cxn>
                    <a:cxn ang="0">
                      <a:pos x="csX175" y="csY175"/>
                    </a:cxn>
                    <a:cxn ang="0">
                      <a:pos x="csX176" y="csY176"/>
                    </a:cxn>
                    <a:cxn ang="0">
                      <a:pos x="csX177" y="csY177"/>
                    </a:cxn>
                    <a:cxn ang="0">
                      <a:pos x="csX178" y="csY178"/>
                    </a:cxn>
                    <a:cxn ang="0">
                      <a:pos x="csX179" y="csY179"/>
                    </a:cxn>
                    <a:cxn ang="0">
                      <a:pos x="csX180" y="csY180"/>
                    </a:cxn>
                    <a:cxn ang="0">
                      <a:pos x="csX181" y="csY181"/>
                    </a:cxn>
                    <a:cxn ang="0">
                      <a:pos x="csX182" y="csY182"/>
                    </a:cxn>
                    <a:cxn ang="0">
                      <a:pos x="csX183" y="csY183"/>
                    </a:cxn>
                    <a:cxn ang="0">
                      <a:pos x="csX184" y="csY184"/>
                    </a:cxn>
                    <a:cxn ang="0">
                      <a:pos x="csX185" y="csY185"/>
                    </a:cxn>
                    <a:cxn ang="0">
                      <a:pos x="csX186" y="csY186"/>
                    </a:cxn>
                    <a:cxn ang="0">
                      <a:pos x="csX187" y="csY187"/>
                    </a:cxn>
                    <a:cxn ang="0">
                      <a:pos x="csX188" y="csY188"/>
                    </a:cxn>
                    <a:cxn ang="0">
                      <a:pos x="csX189" y="csY189"/>
                    </a:cxn>
                    <a:cxn ang="0">
                      <a:pos x="csX190" y="csY190"/>
                    </a:cxn>
                    <a:cxn ang="0">
                      <a:pos x="csX191" y="csY191"/>
                    </a:cxn>
                    <a:cxn ang="0">
                      <a:pos x="csX192" y="csY192"/>
                    </a:cxn>
                    <a:cxn ang="0">
                      <a:pos x="csX193" y="csY193"/>
                    </a:cxn>
                    <a:cxn ang="0">
                      <a:pos x="csX194" y="csY194"/>
                    </a:cxn>
                    <a:cxn ang="0">
                      <a:pos x="csX195" y="csY195"/>
                    </a:cxn>
                    <a:cxn ang="0">
                      <a:pos x="csX196" y="csY196"/>
                    </a:cxn>
                    <a:cxn ang="0">
                      <a:pos x="csX197" y="csY197"/>
                    </a:cxn>
                    <a:cxn ang="0">
                      <a:pos x="csX198" y="csY198"/>
                    </a:cxn>
                    <a:cxn ang="0">
                      <a:pos x="csX199" y="csY199"/>
                    </a:cxn>
                    <a:cxn ang="0">
                      <a:pos x="csX200" y="csY200"/>
                    </a:cxn>
                    <a:cxn ang="0">
                      <a:pos x="csX201" y="csY201"/>
                    </a:cxn>
                    <a:cxn ang="0">
                      <a:pos x="csX202" y="csY202"/>
                    </a:cxn>
                    <a:cxn ang="0">
                      <a:pos x="csX203" y="csY203"/>
                    </a:cxn>
                    <a:cxn ang="0">
                      <a:pos x="csX204" y="csY204"/>
                    </a:cxn>
                    <a:cxn ang="0">
                      <a:pos x="csX205" y="csY205"/>
                    </a:cxn>
                    <a:cxn ang="0">
                      <a:pos x="csX206" y="csY206"/>
                    </a:cxn>
                    <a:cxn ang="0">
                      <a:pos x="csX207" y="csY207"/>
                    </a:cxn>
                    <a:cxn ang="0">
                      <a:pos x="csX208" y="csY208"/>
                    </a:cxn>
                    <a:cxn ang="0">
                      <a:pos x="csX209" y="csY209"/>
                    </a:cxn>
                    <a:cxn ang="0">
                      <a:pos x="csX210" y="csY210"/>
                    </a:cxn>
                    <a:cxn ang="0">
                      <a:pos x="csX211" y="csY211"/>
                    </a:cxn>
                    <a:cxn ang="0">
                      <a:pos x="csX212" y="csY212"/>
                    </a:cxn>
                    <a:cxn ang="0">
                      <a:pos x="csX213" y="csY213"/>
                    </a:cxn>
                    <a:cxn ang="0">
                      <a:pos x="csX214" y="csY214"/>
                    </a:cxn>
                    <a:cxn ang="0">
                      <a:pos x="csX215" y="csY215"/>
                    </a:cxn>
                    <a:cxn ang="0">
                      <a:pos x="csX216" y="csY216"/>
                    </a:cxn>
                    <a:cxn ang="0">
                      <a:pos x="csX217" y="csY217"/>
                    </a:cxn>
                    <a:cxn ang="0">
                      <a:pos x="csX218" y="csY218"/>
                    </a:cxn>
                    <a:cxn ang="0">
                      <a:pos x="csX219" y="csY219"/>
                    </a:cxn>
                    <a:cxn ang="0">
                      <a:pos x="csX220" y="csY220"/>
                    </a:cxn>
                    <a:cxn ang="0">
                      <a:pos x="csX221" y="csY221"/>
                    </a:cxn>
                    <a:cxn ang="0">
                      <a:pos x="csX222" y="csY222"/>
                    </a:cxn>
                    <a:cxn ang="0">
                      <a:pos x="csX223" y="csY223"/>
                    </a:cxn>
                    <a:cxn ang="0">
                      <a:pos x="csX224" y="csY224"/>
                    </a:cxn>
                    <a:cxn ang="0">
                      <a:pos x="csX225" y="csY225"/>
                    </a:cxn>
                    <a:cxn ang="0">
                      <a:pos x="csX226" y="csY226"/>
                    </a:cxn>
                    <a:cxn ang="0">
                      <a:pos x="csX227" y="csY227"/>
                    </a:cxn>
                    <a:cxn ang="0">
                      <a:pos x="csX228" y="csY228"/>
                    </a:cxn>
                    <a:cxn ang="0">
                      <a:pos x="csX229" y="csY229"/>
                    </a:cxn>
                    <a:cxn ang="0">
                      <a:pos x="csX230" y="csY230"/>
                    </a:cxn>
                    <a:cxn ang="0">
                      <a:pos x="csX231" y="csY231"/>
                    </a:cxn>
                    <a:cxn ang="0">
                      <a:pos x="csX232" y="csY232"/>
                    </a:cxn>
                    <a:cxn ang="0">
                      <a:pos x="csX233" y="csY233"/>
                    </a:cxn>
                    <a:cxn ang="0">
                      <a:pos x="csX234" y="csY234"/>
                    </a:cxn>
                    <a:cxn ang="0">
                      <a:pos x="csX235" y="csY235"/>
                    </a:cxn>
                    <a:cxn ang="0">
                      <a:pos x="csX236" y="csY236"/>
                    </a:cxn>
                    <a:cxn ang="0">
                      <a:pos x="csX237" y="csY237"/>
                    </a:cxn>
                    <a:cxn ang="0">
                      <a:pos x="csX238" y="csY238"/>
                    </a:cxn>
                    <a:cxn ang="0">
                      <a:pos x="csX239" y="csY239"/>
                    </a:cxn>
                    <a:cxn ang="0">
                      <a:pos x="csX240" y="csY240"/>
                    </a:cxn>
                    <a:cxn ang="0">
                      <a:pos x="csX241" y="csY241"/>
                    </a:cxn>
                    <a:cxn ang="0">
                      <a:pos x="csX242" y="csY242"/>
                    </a:cxn>
                    <a:cxn ang="0">
                      <a:pos x="csX243" y="csY243"/>
                    </a:cxn>
                    <a:cxn ang="0">
                      <a:pos x="csX244" y="csY244"/>
                    </a:cxn>
                    <a:cxn ang="0">
                      <a:pos x="csX245" y="csY245"/>
                    </a:cxn>
                  </a:cxnLst>
                  <a:rect l="l" t="t" r="r" b="b"/>
                  <a:pathLst>
                    <a:path w="415874" h="776530">
                      <a:moveTo>
                        <a:pt x="13704" y="101578"/>
                      </a:moveTo>
                      <a:lnTo>
                        <a:pt x="30795" y="127334"/>
                      </a:lnTo>
                      <a:lnTo>
                        <a:pt x="40424" y="135758"/>
                      </a:lnTo>
                      <a:lnTo>
                        <a:pt x="61847" y="135758"/>
                      </a:lnTo>
                      <a:cubicBezTo>
                        <a:pt x="61847" y="135758"/>
                        <a:pt x="73161" y="141054"/>
                        <a:pt x="74605" y="141776"/>
                      </a:cubicBezTo>
                      <a:cubicBezTo>
                        <a:pt x="76048" y="142498"/>
                        <a:pt x="96990" y="141776"/>
                        <a:pt x="96990" y="141776"/>
                      </a:cubicBezTo>
                      <a:cubicBezTo>
                        <a:pt x="96990" y="141776"/>
                        <a:pt x="105415" y="135518"/>
                        <a:pt x="106138" y="135518"/>
                      </a:cubicBezTo>
                      <a:cubicBezTo>
                        <a:pt x="106860" y="135518"/>
                        <a:pt x="117932" y="121838"/>
                        <a:pt x="117932" y="121838"/>
                      </a:cubicBezTo>
                      <a:lnTo>
                        <a:pt x="138153" y="111688"/>
                      </a:lnTo>
                      <a:lnTo>
                        <a:pt x="151873" y="110725"/>
                      </a:lnTo>
                      <a:lnTo>
                        <a:pt x="155243" y="109281"/>
                      </a:lnTo>
                      <a:lnTo>
                        <a:pt x="165594" y="101579"/>
                      </a:lnTo>
                      <a:lnTo>
                        <a:pt x="174500" y="87136"/>
                      </a:lnTo>
                      <a:lnTo>
                        <a:pt x="190387" y="71009"/>
                      </a:lnTo>
                      <a:cubicBezTo>
                        <a:pt x="190387" y="71009"/>
                        <a:pt x="195200" y="64510"/>
                        <a:pt x="196164" y="64028"/>
                      </a:cubicBezTo>
                      <a:cubicBezTo>
                        <a:pt x="197127" y="63547"/>
                        <a:pt x="205310" y="53196"/>
                        <a:pt x="205310" y="53196"/>
                      </a:cubicBezTo>
                      <a:lnTo>
                        <a:pt x="211329" y="45975"/>
                      </a:lnTo>
                      <a:cubicBezTo>
                        <a:pt x="211329" y="45975"/>
                        <a:pt x="224568" y="42365"/>
                        <a:pt x="225771" y="42365"/>
                      </a:cubicBezTo>
                      <a:cubicBezTo>
                        <a:pt x="226974" y="42365"/>
                        <a:pt x="240214" y="39235"/>
                        <a:pt x="241658" y="38754"/>
                      </a:cubicBezTo>
                      <a:cubicBezTo>
                        <a:pt x="243102" y="38273"/>
                        <a:pt x="251527" y="33699"/>
                        <a:pt x="251527" y="33699"/>
                      </a:cubicBezTo>
                      <a:cubicBezTo>
                        <a:pt x="251527" y="33699"/>
                        <a:pt x="253212" y="29367"/>
                        <a:pt x="253453" y="28164"/>
                      </a:cubicBezTo>
                      <a:cubicBezTo>
                        <a:pt x="253694" y="26960"/>
                        <a:pt x="253935" y="15646"/>
                        <a:pt x="253453" y="14924"/>
                      </a:cubicBezTo>
                      <a:cubicBezTo>
                        <a:pt x="252972" y="14202"/>
                        <a:pt x="255380" y="2408"/>
                        <a:pt x="255380" y="2408"/>
                      </a:cubicBezTo>
                      <a:lnTo>
                        <a:pt x="263323" y="0"/>
                      </a:lnTo>
                      <a:lnTo>
                        <a:pt x="266693" y="0"/>
                      </a:lnTo>
                      <a:lnTo>
                        <a:pt x="274395" y="4573"/>
                      </a:lnTo>
                      <a:lnTo>
                        <a:pt x="283061" y="15887"/>
                      </a:lnTo>
                      <a:lnTo>
                        <a:pt x="290282" y="22145"/>
                      </a:lnTo>
                      <a:cubicBezTo>
                        <a:pt x="290282" y="22145"/>
                        <a:pt x="292689" y="23108"/>
                        <a:pt x="293411" y="23108"/>
                      </a:cubicBezTo>
                      <a:cubicBezTo>
                        <a:pt x="294133" y="23108"/>
                        <a:pt x="304725" y="21905"/>
                        <a:pt x="304725" y="21905"/>
                      </a:cubicBezTo>
                      <a:lnTo>
                        <a:pt x="312187" y="23830"/>
                      </a:lnTo>
                      <a:lnTo>
                        <a:pt x="318205" y="29607"/>
                      </a:lnTo>
                      <a:lnTo>
                        <a:pt x="318205" y="39236"/>
                      </a:lnTo>
                      <a:lnTo>
                        <a:pt x="320612" y="45495"/>
                      </a:lnTo>
                      <a:cubicBezTo>
                        <a:pt x="320612" y="45495"/>
                        <a:pt x="323020" y="42606"/>
                        <a:pt x="323742" y="41884"/>
                      </a:cubicBezTo>
                      <a:cubicBezTo>
                        <a:pt x="324464" y="41162"/>
                        <a:pt x="327352" y="36589"/>
                        <a:pt x="329760" y="37070"/>
                      </a:cubicBezTo>
                      <a:cubicBezTo>
                        <a:pt x="332167" y="37552"/>
                        <a:pt x="337703" y="38514"/>
                        <a:pt x="339389" y="39478"/>
                      </a:cubicBezTo>
                      <a:cubicBezTo>
                        <a:pt x="341074" y="40441"/>
                        <a:pt x="349258" y="42126"/>
                        <a:pt x="349258" y="42126"/>
                      </a:cubicBezTo>
                      <a:lnTo>
                        <a:pt x="350702" y="50069"/>
                      </a:lnTo>
                      <a:cubicBezTo>
                        <a:pt x="350702" y="50069"/>
                        <a:pt x="347332" y="56328"/>
                        <a:pt x="347332" y="57050"/>
                      </a:cubicBezTo>
                      <a:cubicBezTo>
                        <a:pt x="347332" y="57772"/>
                        <a:pt x="344684" y="64753"/>
                        <a:pt x="344684" y="64753"/>
                      </a:cubicBezTo>
                      <a:lnTo>
                        <a:pt x="344684" y="72696"/>
                      </a:lnTo>
                      <a:cubicBezTo>
                        <a:pt x="344684" y="72696"/>
                        <a:pt x="350943" y="77269"/>
                        <a:pt x="352146" y="77992"/>
                      </a:cubicBezTo>
                      <a:cubicBezTo>
                        <a:pt x="353349" y="78714"/>
                        <a:pt x="367551" y="81843"/>
                        <a:pt x="367551" y="81843"/>
                      </a:cubicBezTo>
                      <a:lnTo>
                        <a:pt x="367551" y="89546"/>
                      </a:lnTo>
                      <a:lnTo>
                        <a:pt x="368594" y="92354"/>
                      </a:lnTo>
                      <a:cubicBezTo>
                        <a:pt x="368594" y="92354"/>
                        <a:pt x="366508" y="97008"/>
                        <a:pt x="366427" y="97570"/>
                      </a:cubicBezTo>
                      <a:cubicBezTo>
                        <a:pt x="366347" y="98132"/>
                        <a:pt x="358484" y="101581"/>
                        <a:pt x="358484" y="101581"/>
                      </a:cubicBezTo>
                      <a:cubicBezTo>
                        <a:pt x="358484" y="101581"/>
                        <a:pt x="353349" y="104068"/>
                        <a:pt x="353028" y="104309"/>
                      </a:cubicBezTo>
                      <a:cubicBezTo>
                        <a:pt x="352706" y="104549"/>
                        <a:pt x="346849" y="107919"/>
                        <a:pt x="346849" y="107919"/>
                      </a:cubicBezTo>
                      <a:cubicBezTo>
                        <a:pt x="346849" y="107919"/>
                        <a:pt x="343961" y="109684"/>
                        <a:pt x="343880" y="110327"/>
                      </a:cubicBezTo>
                      <a:cubicBezTo>
                        <a:pt x="343800" y="110969"/>
                        <a:pt x="343158" y="110969"/>
                        <a:pt x="344281" y="112253"/>
                      </a:cubicBezTo>
                      <a:cubicBezTo>
                        <a:pt x="345404" y="113537"/>
                        <a:pt x="348854" y="115382"/>
                        <a:pt x="349335" y="115462"/>
                      </a:cubicBezTo>
                      <a:cubicBezTo>
                        <a:pt x="349817" y="115543"/>
                        <a:pt x="361050" y="117388"/>
                        <a:pt x="361291" y="117548"/>
                      </a:cubicBezTo>
                      <a:cubicBezTo>
                        <a:pt x="361532" y="117709"/>
                        <a:pt x="367069" y="118511"/>
                        <a:pt x="367309" y="118751"/>
                      </a:cubicBezTo>
                      <a:cubicBezTo>
                        <a:pt x="367550" y="118992"/>
                        <a:pt x="372525" y="124689"/>
                        <a:pt x="372525" y="124689"/>
                      </a:cubicBezTo>
                      <a:lnTo>
                        <a:pt x="379265" y="130305"/>
                      </a:lnTo>
                      <a:cubicBezTo>
                        <a:pt x="379265" y="130305"/>
                        <a:pt x="390177" y="134959"/>
                        <a:pt x="390498" y="135440"/>
                      </a:cubicBezTo>
                      <a:cubicBezTo>
                        <a:pt x="390819" y="135922"/>
                        <a:pt x="393546" y="138489"/>
                        <a:pt x="393546" y="138489"/>
                      </a:cubicBezTo>
                      <a:lnTo>
                        <a:pt x="390498" y="142100"/>
                      </a:lnTo>
                      <a:lnTo>
                        <a:pt x="382955" y="147957"/>
                      </a:lnTo>
                      <a:lnTo>
                        <a:pt x="378782" y="155018"/>
                      </a:lnTo>
                      <a:lnTo>
                        <a:pt x="380709" y="159351"/>
                      </a:lnTo>
                      <a:lnTo>
                        <a:pt x="383919" y="162239"/>
                      </a:lnTo>
                      <a:cubicBezTo>
                        <a:pt x="383919" y="162239"/>
                        <a:pt x="388251" y="165770"/>
                        <a:pt x="388572" y="166412"/>
                      </a:cubicBezTo>
                      <a:cubicBezTo>
                        <a:pt x="388894" y="167054"/>
                        <a:pt x="391621" y="170906"/>
                        <a:pt x="391621" y="170906"/>
                      </a:cubicBezTo>
                      <a:lnTo>
                        <a:pt x="391140" y="181818"/>
                      </a:lnTo>
                      <a:lnTo>
                        <a:pt x="396917" y="187916"/>
                      </a:lnTo>
                      <a:lnTo>
                        <a:pt x="398682" y="192730"/>
                      </a:lnTo>
                      <a:cubicBezTo>
                        <a:pt x="398682" y="192730"/>
                        <a:pt x="399004" y="215678"/>
                        <a:pt x="398682" y="216159"/>
                      </a:cubicBezTo>
                      <a:cubicBezTo>
                        <a:pt x="398361" y="216640"/>
                        <a:pt x="402213" y="220973"/>
                        <a:pt x="402855" y="221775"/>
                      </a:cubicBezTo>
                      <a:cubicBezTo>
                        <a:pt x="403496" y="222578"/>
                        <a:pt x="407669" y="227070"/>
                        <a:pt x="407990" y="227873"/>
                      </a:cubicBezTo>
                      <a:cubicBezTo>
                        <a:pt x="408311" y="228675"/>
                        <a:pt x="411841" y="237822"/>
                        <a:pt x="411841" y="237822"/>
                      </a:cubicBezTo>
                      <a:cubicBezTo>
                        <a:pt x="411841" y="237822"/>
                        <a:pt x="415371" y="241352"/>
                        <a:pt x="415853" y="241673"/>
                      </a:cubicBezTo>
                      <a:cubicBezTo>
                        <a:pt x="416334" y="241994"/>
                        <a:pt x="408712" y="263818"/>
                        <a:pt x="408712" y="263818"/>
                      </a:cubicBezTo>
                      <a:cubicBezTo>
                        <a:pt x="408712" y="263818"/>
                        <a:pt x="407028" y="275372"/>
                        <a:pt x="407028" y="276094"/>
                      </a:cubicBezTo>
                      <a:cubicBezTo>
                        <a:pt x="407028" y="276816"/>
                        <a:pt x="397158" y="290296"/>
                        <a:pt x="397158" y="290296"/>
                      </a:cubicBezTo>
                      <a:lnTo>
                        <a:pt x="385604" y="303535"/>
                      </a:lnTo>
                      <a:lnTo>
                        <a:pt x="372365" y="318459"/>
                      </a:lnTo>
                      <a:lnTo>
                        <a:pt x="368032" y="330254"/>
                      </a:lnTo>
                      <a:lnTo>
                        <a:pt x="371402" y="358177"/>
                      </a:lnTo>
                      <a:cubicBezTo>
                        <a:pt x="371402" y="358177"/>
                        <a:pt x="377180" y="366120"/>
                        <a:pt x="377661" y="367083"/>
                      </a:cubicBezTo>
                      <a:cubicBezTo>
                        <a:pt x="378142" y="368045"/>
                        <a:pt x="386326" y="381044"/>
                        <a:pt x="386326" y="381044"/>
                      </a:cubicBezTo>
                      <a:cubicBezTo>
                        <a:pt x="386326" y="381044"/>
                        <a:pt x="391381" y="383452"/>
                        <a:pt x="391622" y="384173"/>
                      </a:cubicBezTo>
                      <a:cubicBezTo>
                        <a:pt x="391863" y="384895"/>
                        <a:pt x="394270" y="393079"/>
                        <a:pt x="394270" y="393079"/>
                      </a:cubicBezTo>
                      <a:lnTo>
                        <a:pt x="388012" y="403671"/>
                      </a:lnTo>
                      <a:lnTo>
                        <a:pt x="383439" y="419557"/>
                      </a:lnTo>
                      <a:cubicBezTo>
                        <a:pt x="383439" y="419557"/>
                        <a:pt x="383920" y="425816"/>
                        <a:pt x="384160" y="427019"/>
                      </a:cubicBezTo>
                      <a:cubicBezTo>
                        <a:pt x="384401" y="428222"/>
                        <a:pt x="382476" y="437370"/>
                        <a:pt x="382476" y="437370"/>
                      </a:cubicBezTo>
                      <a:cubicBezTo>
                        <a:pt x="382476" y="437370"/>
                        <a:pt x="383198" y="449647"/>
                        <a:pt x="383198" y="450369"/>
                      </a:cubicBezTo>
                      <a:cubicBezTo>
                        <a:pt x="383198" y="451091"/>
                        <a:pt x="383679" y="457349"/>
                        <a:pt x="383679" y="457349"/>
                      </a:cubicBezTo>
                      <a:lnTo>
                        <a:pt x="385846" y="463849"/>
                      </a:lnTo>
                      <a:cubicBezTo>
                        <a:pt x="385846" y="463849"/>
                        <a:pt x="382235" y="473839"/>
                        <a:pt x="381874" y="473959"/>
                      </a:cubicBezTo>
                      <a:cubicBezTo>
                        <a:pt x="381513" y="474079"/>
                        <a:pt x="380431" y="481661"/>
                        <a:pt x="380431" y="482143"/>
                      </a:cubicBezTo>
                      <a:cubicBezTo>
                        <a:pt x="380431" y="482624"/>
                        <a:pt x="379588" y="508380"/>
                        <a:pt x="379588" y="508380"/>
                      </a:cubicBezTo>
                      <a:lnTo>
                        <a:pt x="373811" y="520656"/>
                      </a:lnTo>
                      <a:lnTo>
                        <a:pt x="374773" y="558928"/>
                      </a:lnTo>
                      <a:cubicBezTo>
                        <a:pt x="374773" y="558928"/>
                        <a:pt x="372847" y="564223"/>
                        <a:pt x="372607" y="565668"/>
                      </a:cubicBezTo>
                      <a:cubicBezTo>
                        <a:pt x="372366" y="567112"/>
                        <a:pt x="371403" y="572408"/>
                        <a:pt x="371403" y="574333"/>
                      </a:cubicBezTo>
                      <a:cubicBezTo>
                        <a:pt x="371403" y="576259"/>
                        <a:pt x="371885" y="603459"/>
                        <a:pt x="371885" y="603459"/>
                      </a:cubicBezTo>
                      <a:cubicBezTo>
                        <a:pt x="371885" y="603459"/>
                        <a:pt x="365866" y="608033"/>
                        <a:pt x="365385" y="608996"/>
                      </a:cubicBezTo>
                      <a:cubicBezTo>
                        <a:pt x="364904" y="609959"/>
                        <a:pt x="362015" y="614774"/>
                        <a:pt x="362496" y="616940"/>
                      </a:cubicBezTo>
                      <a:cubicBezTo>
                        <a:pt x="362978" y="619105"/>
                        <a:pt x="364904" y="629696"/>
                        <a:pt x="364904" y="629696"/>
                      </a:cubicBezTo>
                      <a:lnTo>
                        <a:pt x="363941" y="645102"/>
                      </a:lnTo>
                      <a:lnTo>
                        <a:pt x="357201" y="658582"/>
                      </a:lnTo>
                      <a:lnTo>
                        <a:pt x="353831" y="665563"/>
                      </a:lnTo>
                      <a:lnTo>
                        <a:pt x="352387" y="675552"/>
                      </a:lnTo>
                      <a:cubicBezTo>
                        <a:pt x="352387" y="675552"/>
                        <a:pt x="354072" y="679765"/>
                        <a:pt x="354314" y="680366"/>
                      </a:cubicBezTo>
                      <a:cubicBezTo>
                        <a:pt x="354554" y="680968"/>
                        <a:pt x="354675" y="684819"/>
                        <a:pt x="354554" y="685541"/>
                      </a:cubicBezTo>
                      <a:cubicBezTo>
                        <a:pt x="354434" y="686263"/>
                        <a:pt x="351064" y="691559"/>
                        <a:pt x="351064" y="691559"/>
                      </a:cubicBezTo>
                      <a:lnTo>
                        <a:pt x="347453" y="698420"/>
                      </a:lnTo>
                      <a:lnTo>
                        <a:pt x="344685" y="699502"/>
                      </a:lnTo>
                      <a:lnTo>
                        <a:pt x="338907" y="699502"/>
                      </a:lnTo>
                      <a:lnTo>
                        <a:pt x="336620" y="698059"/>
                      </a:lnTo>
                      <a:lnTo>
                        <a:pt x="334333" y="697096"/>
                      </a:lnTo>
                      <a:lnTo>
                        <a:pt x="330843" y="696615"/>
                      </a:lnTo>
                      <a:lnTo>
                        <a:pt x="326751" y="697698"/>
                      </a:lnTo>
                      <a:cubicBezTo>
                        <a:pt x="326751" y="697698"/>
                        <a:pt x="320973" y="698299"/>
                        <a:pt x="319770" y="698299"/>
                      </a:cubicBezTo>
                      <a:cubicBezTo>
                        <a:pt x="318567" y="698299"/>
                        <a:pt x="315558" y="697577"/>
                        <a:pt x="314836" y="696735"/>
                      </a:cubicBezTo>
                      <a:cubicBezTo>
                        <a:pt x="314114" y="695893"/>
                        <a:pt x="308216" y="689273"/>
                        <a:pt x="308216" y="689273"/>
                      </a:cubicBezTo>
                      <a:cubicBezTo>
                        <a:pt x="308216" y="689273"/>
                        <a:pt x="296301" y="674951"/>
                        <a:pt x="295820" y="674951"/>
                      </a:cubicBezTo>
                      <a:cubicBezTo>
                        <a:pt x="295339" y="674951"/>
                        <a:pt x="289240" y="671581"/>
                        <a:pt x="287796" y="671421"/>
                      </a:cubicBezTo>
                      <a:cubicBezTo>
                        <a:pt x="286352" y="671260"/>
                        <a:pt x="276563" y="669656"/>
                        <a:pt x="276563" y="669656"/>
                      </a:cubicBezTo>
                      <a:cubicBezTo>
                        <a:pt x="276563" y="669656"/>
                        <a:pt x="273033" y="668693"/>
                        <a:pt x="271750" y="667729"/>
                      </a:cubicBezTo>
                      <a:cubicBezTo>
                        <a:pt x="270466" y="666767"/>
                        <a:pt x="268380" y="665323"/>
                        <a:pt x="267577" y="665323"/>
                      </a:cubicBezTo>
                      <a:cubicBezTo>
                        <a:pt x="266775" y="665323"/>
                        <a:pt x="263565" y="664521"/>
                        <a:pt x="263565" y="664521"/>
                      </a:cubicBezTo>
                      <a:lnTo>
                        <a:pt x="260837" y="664682"/>
                      </a:lnTo>
                      <a:lnTo>
                        <a:pt x="254418" y="669174"/>
                      </a:lnTo>
                      <a:lnTo>
                        <a:pt x="250888" y="674791"/>
                      </a:lnTo>
                      <a:lnTo>
                        <a:pt x="245272" y="676556"/>
                      </a:lnTo>
                      <a:lnTo>
                        <a:pt x="235643" y="669816"/>
                      </a:lnTo>
                      <a:cubicBezTo>
                        <a:pt x="235643" y="669816"/>
                        <a:pt x="230187" y="664039"/>
                        <a:pt x="229865" y="663557"/>
                      </a:cubicBezTo>
                      <a:cubicBezTo>
                        <a:pt x="229544" y="663076"/>
                        <a:pt x="226335" y="659384"/>
                        <a:pt x="226174" y="658903"/>
                      </a:cubicBezTo>
                      <a:cubicBezTo>
                        <a:pt x="226014" y="658422"/>
                        <a:pt x="221680" y="654891"/>
                        <a:pt x="221680" y="654891"/>
                      </a:cubicBezTo>
                      <a:lnTo>
                        <a:pt x="217989" y="653447"/>
                      </a:lnTo>
                      <a:lnTo>
                        <a:pt x="214790" y="653447"/>
                      </a:lnTo>
                      <a:lnTo>
                        <a:pt x="212693" y="656656"/>
                      </a:lnTo>
                      <a:lnTo>
                        <a:pt x="217668" y="661631"/>
                      </a:lnTo>
                      <a:cubicBezTo>
                        <a:pt x="217668" y="661631"/>
                        <a:pt x="217828" y="667087"/>
                        <a:pt x="217347" y="667568"/>
                      </a:cubicBezTo>
                      <a:cubicBezTo>
                        <a:pt x="216865" y="668050"/>
                        <a:pt x="214790" y="673666"/>
                        <a:pt x="214790" y="673666"/>
                      </a:cubicBezTo>
                      <a:cubicBezTo>
                        <a:pt x="214790" y="673666"/>
                        <a:pt x="213655" y="677677"/>
                        <a:pt x="213655" y="678160"/>
                      </a:cubicBezTo>
                      <a:cubicBezTo>
                        <a:pt x="213655" y="678641"/>
                        <a:pt x="213495" y="701910"/>
                        <a:pt x="213495" y="701910"/>
                      </a:cubicBezTo>
                      <a:cubicBezTo>
                        <a:pt x="213495" y="701910"/>
                        <a:pt x="213174" y="706404"/>
                        <a:pt x="213335" y="707847"/>
                      </a:cubicBezTo>
                      <a:cubicBezTo>
                        <a:pt x="213495" y="709291"/>
                        <a:pt x="219914" y="715871"/>
                        <a:pt x="220557" y="716674"/>
                      </a:cubicBezTo>
                      <a:cubicBezTo>
                        <a:pt x="221198" y="717476"/>
                        <a:pt x="222322" y="718920"/>
                        <a:pt x="222483" y="719401"/>
                      </a:cubicBezTo>
                      <a:cubicBezTo>
                        <a:pt x="222643" y="719883"/>
                        <a:pt x="220075" y="725178"/>
                        <a:pt x="219755" y="725820"/>
                      </a:cubicBezTo>
                      <a:cubicBezTo>
                        <a:pt x="219434" y="726463"/>
                        <a:pt x="214791" y="740665"/>
                        <a:pt x="214791" y="740665"/>
                      </a:cubicBezTo>
                      <a:lnTo>
                        <a:pt x="201943" y="754867"/>
                      </a:lnTo>
                      <a:lnTo>
                        <a:pt x="181722" y="770031"/>
                      </a:lnTo>
                      <a:lnTo>
                        <a:pt x="175704" y="776531"/>
                      </a:lnTo>
                      <a:lnTo>
                        <a:pt x="167280" y="773883"/>
                      </a:lnTo>
                      <a:lnTo>
                        <a:pt x="156688" y="767865"/>
                      </a:lnTo>
                      <a:cubicBezTo>
                        <a:pt x="156688" y="767865"/>
                        <a:pt x="154522" y="766180"/>
                        <a:pt x="153800" y="765939"/>
                      </a:cubicBezTo>
                      <a:cubicBezTo>
                        <a:pt x="153078" y="765699"/>
                        <a:pt x="146819" y="763773"/>
                        <a:pt x="146819" y="763773"/>
                      </a:cubicBezTo>
                      <a:lnTo>
                        <a:pt x="142246" y="763051"/>
                      </a:lnTo>
                      <a:lnTo>
                        <a:pt x="137191" y="764496"/>
                      </a:lnTo>
                      <a:cubicBezTo>
                        <a:pt x="137191" y="764496"/>
                        <a:pt x="132618" y="766902"/>
                        <a:pt x="130932" y="767625"/>
                      </a:cubicBezTo>
                      <a:cubicBezTo>
                        <a:pt x="129248" y="768347"/>
                        <a:pt x="121544" y="769069"/>
                        <a:pt x="120341" y="769551"/>
                      </a:cubicBezTo>
                      <a:cubicBezTo>
                        <a:pt x="119138" y="770032"/>
                        <a:pt x="113842" y="768829"/>
                        <a:pt x="113842" y="768829"/>
                      </a:cubicBezTo>
                      <a:cubicBezTo>
                        <a:pt x="113842" y="768829"/>
                        <a:pt x="113120" y="763534"/>
                        <a:pt x="113360" y="762570"/>
                      </a:cubicBezTo>
                      <a:cubicBezTo>
                        <a:pt x="113601" y="761608"/>
                        <a:pt x="114564" y="758238"/>
                        <a:pt x="114323" y="755830"/>
                      </a:cubicBezTo>
                      <a:cubicBezTo>
                        <a:pt x="114082" y="753423"/>
                        <a:pt x="109990" y="748368"/>
                        <a:pt x="109990" y="748368"/>
                      </a:cubicBezTo>
                      <a:lnTo>
                        <a:pt x="99399" y="725742"/>
                      </a:lnTo>
                      <a:cubicBezTo>
                        <a:pt x="99399" y="725742"/>
                        <a:pt x="97715" y="722372"/>
                        <a:pt x="96992" y="722372"/>
                      </a:cubicBezTo>
                      <a:cubicBezTo>
                        <a:pt x="96270" y="722372"/>
                        <a:pt x="85919" y="716594"/>
                        <a:pt x="84716" y="716354"/>
                      </a:cubicBezTo>
                      <a:cubicBezTo>
                        <a:pt x="83512" y="716113"/>
                        <a:pt x="77254" y="704318"/>
                        <a:pt x="76772" y="703595"/>
                      </a:cubicBezTo>
                      <a:cubicBezTo>
                        <a:pt x="76291" y="702873"/>
                        <a:pt x="69551" y="698060"/>
                        <a:pt x="69551" y="698060"/>
                      </a:cubicBezTo>
                      <a:cubicBezTo>
                        <a:pt x="69551" y="698060"/>
                        <a:pt x="67384" y="688671"/>
                        <a:pt x="67384" y="687468"/>
                      </a:cubicBezTo>
                      <a:cubicBezTo>
                        <a:pt x="67384" y="686265"/>
                        <a:pt x="57034" y="671099"/>
                        <a:pt x="57034" y="671099"/>
                      </a:cubicBezTo>
                      <a:cubicBezTo>
                        <a:pt x="57034" y="671099"/>
                        <a:pt x="53663" y="666526"/>
                        <a:pt x="53663" y="665563"/>
                      </a:cubicBezTo>
                      <a:cubicBezTo>
                        <a:pt x="53663" y="664600"/>
                        <a:pt x="64977" y="656175"/>
                        <a:pt x="65699" y="654249"/>
                      </a:cubicBezTo>
                      <a:cubicBezTo>
                        <a:pt x="66421" y="652324"/>
                        <a:pt x="68828" y="646065"/>
                        <a:pt x="68828" y="644861"/>
                      </a:cubicBezTo>
                      <a:cubicBezTo>
                        <a:pt x="68828" y="643658"/>
                        <a:pt x="64977" y="635715"/>
                        <a:pt x="64977" y="635715"/>
                      </a:cubicBezTo>
                      <a:cubicBezTo>
                        <a:pt x="64977" y="635715"/>
                        <a:pt x="54626" y="619105"/>
                        <a:pt x="54786" y="618464"/>
                      </a:cubicBezTo>
                      <a:cubicBezTo>
                        <a:pt x="54946" y="617823"/>
                        <a:pt x="57194" y="610119"/>
                        <a:pt x="57835" y="609156"/>
                      </a:cubicBezTo>
                      <a:cubicBezTo>
                        <a:pt x="58476" y="608194"/>
                        <a:pt x="61365" y="603861"/>
                        <a:pt x="61044" y="601935"/>
                      </a:cubicBezTo>
                      <a:cubicBezTo>
                        <a:pt x="60723" y="600010"/>
                        <a:pt x="56871" y="593430"/>
                        <a:pt x="56711" y="591986"/>
                      </a:cubicBezTo>
                      <a:cubicBezTo>
                        <a:pt x="56551" y="590541"/>
                        <a:pt x="59439" y="583641"/>
                        <a:pt x="59439" y="583641"/>
                      </a:cubicBezTo>
                      <a:lnTo>
                        <a:pt x="68104" y="565668"/>
                      </a:lnTo>
                      <a:cubicBezTo>
                        <a:pt x="68104" y="565668"/>
                        <a:pt x="71474" y="560854"/>
                        <a:pt x="71955" y="558447"/>
                      </a:cubicBezTo>
                      <a:cubicBezTo>
                        <a:pt x="72437" y="556039"/>
                        <a:pt x="73399" y="550744"/>
                        <a:pt x="73881" y="549299"/>
                      </a:cubicBezTo>
                      <a:cubicBezTo>
                        <a:pt x="74363" y="547856"/>
                        <a:pt x="75325" y="526673"/>
                        <a:pt x="75325" y="523784"/>
                      </a:cubicBezTo>
                      <a:cubicBezTo>
                        <a:pt x="75325" y="520895"/>
                        <a:pt x="73399" y="502120"/>
                        <a:pt x="73399" y="502120"/>
                      </a:cubicBezTo>
                      <a:lnTo>
                        <a:pt x="74683" y="493455"/>
                      </a:lnTo>
                      <a:lnTo>
                        <a:pt x="76127" y="492813"/>
                      </a:lnTo>
                      <a:cubicBezTo>
                        <a:pt x="76127" y="492813"/>
                        <a:pt x="79657" y="494257"/>
                        <a:pt x="80138" y="494899"/>
                      </a:cubicBezTo>
                      <a:cubicBezTo>
                        <a:pt x="80619" y="495541"/>
                        <a:pt x="83348" y="498429"/>
                        <a:pt x="83348" y="498429"/>
                      </a:cubicBezTo>
                      <a:cubicBezTo>
                        <a:pt x="83348" y="498429"/>
                        <a:pt x="85916" y="497466"/>
                        <a:pt x="87039" y="496503"/>
                      </a:cubicBezTo>
                      <a:cubicBezTo>
                        <a:pt x="88163" y="495540"/>
                        <a:pt x="91853" y="491528"/>
                        <a:pt x="92817" y="489924"/>
                      </a:cubicBezTo>
                      <a:cubicBezTo>
                        <a:pt x="93779" y="488319"/>
                        <a:pt x="95866" y="480135"/>
                        <a:pt x="95866" y="480135"/>
                      </a:cubicBezTo>
                      <a:lnTo>
                        <a:pt x="96026" y="475802"/>
                      </a:lnTo>
                      <a:lnTo>
                        <a:pt x="97469" y="461681"/>
                      </a:lnTo>
                      <a:cubicBezTo>
                        <a:pt x="97469" y="461681"/>
                        <a:pt x="98673" y="456625"/>
                        <a:pt x="97710" y="455181"/>
                      </a:cubicBezTo>
                      <a:cubicBezTo>
                        <a:pt x="96748" y="453737"/>
                        <a:pt x="88564" y="446757"/>
                        <a:pt x="88804" y="445794"/>
                      </a:cubicBezTo>
                      <a:cubicBezTo>
                        <a:pt x="89045" y="444832"/>
                        <a:pt x="88804" y="441702"/>
                        <a:pt x="89767" y="440979"/>
                      </a:cubicBezTo>
                      <a:cubicBezTo>
                        <a:pt x="90729" y="440257"/>
                        <a:pt x="91934" y="437128"/>
                        <a:pt x="91934" y="436406"/>
                      </a:cubicBezTo>
                      <a:cubicBezTo>
                        <a:pt x="91934" y="435684"/>
                        <a:pt x="84953" y="429185"/>
                        <a:pt x="84953" y="429185"/>
                      </a:cubicBezTo>
                      <a:lnTo>
                        <a:pt x="79176" y="429185"/>
                      </a:lnTo>
                      <a:cubicBezTo>
                        <a:pt x="79176" y="429185"/>
                        <a:pt x="77009" y="429425"/>
                        <a:pt x="77732" y="430629"/>
                      </a:cubicBezTo>
                      <a:cubicBezTo>
                        <a:pt x="78454" y="431832"/>
                        <a:pt x="81342" y="439776"/>
                        <a:pt x="81342" y="439776"/>
                      </a:cubicBezTo>
                      <a:cubicBezTo>
                        <a:pt x="81342" y="439776"/>
                        <a:pt x="80620" y="444109"/>
                        <a:pt x="80139" y="445071"/>
                      </a:cubicBezTo>
                      <a:cubicBezTo>
                        <a:pt x="79658" y="446034"/>
                        <a:pt x="75566" y="453496"/>
                        <a:pt x="74362" y="453496"/>
                      </a:cubicBezTo>
                      <a:cubicBezTo>
                        <a:pt x="73158" y="453496"/>
                        <a:pt x="66659" y="452533"/>
                        <a:pt x="64733" y="452052"/>
                      </a:cubicBezTo>
                      <a:cubicBezTo>
                        <a:pt x="62807" y="451571"/>
                        <a:pt x="57271" y="447238"/>
                        <a:pt x="57271" y="444590"/>
                      </a:cubicBezTo>
                      <a:cubicBezTo>
                        <a:pt x="57271" y="441942"/>
                        <a:pt x="56068" y="433999"/>
                        <a:pt x="56068" y="432795"/>
                      </a:cubicBezTo>
                      <a:cubicBezTo>
                        <a:pt x="56068" y="431592"/>
                        <a:pt x="57030" y="418834"/>
                        <a:pt x="57030" y="418834"/>
                      </a:cubicBezTo>
                      <a:lnTo>
                        <a:pt x="59438" y="402707"/>
                      </a:lnTo>
                      <a:lnTo>
                        <a:pt x="68103" y="398615"/>
                      </a:lnTo>
                      <a:lnTo>
                        <a:pt x="75003" y="397010"/>
                      </a:lnTo>
                      <a:lnTo>
                        <a:pt x="78052" y="393319"/>
                      </a:lnTo>
                      <a:cubicBezTo>
                        <a:pt x="78052" y="393319"/>
                        <a:pt x="80941" y="390110"/>
                        <a:pt x="81262" y="388264"/>
                      </a:cubicBezTo>
                      <a:cubicBezTo>
                        <a:pt x="81583" y="386419"/>
                        <a:pt x="80299" y="381284"/>
                        <a:pt x="80138" y="380160"/>
                      </a:cubicBezTo>
                      <a:cubicBezTo>
                        <a:pt x="79978" y="379036"/>
                        <a:pt x="76608" y="370692"/>
                        <a:pt x="76608" y="370692"/>
                      </a:cubicBezTo>
                      <a:lnTo>
                        <a:pt x="75645" y="363952"/>
                      </a:lnTo>
                      <a:lnTo>
                        <a:pt x="79657" y="328086"/>
                      </a:lnTo>
                      <a:lnTo>
                        <a:pt x="79657" y="318939"/>
                      </a:lnTo>
                      <a:cubicBezTo>
                        <a:pt x="79657" y="318939"/>
                        <a:pt x="72917" y="312199"/>
                        <a:pt x="72676" y="311236"/>
                      </a:cubicBezTo>
                      <a:cubicBezTo>
                        <a:pt x="72436" y="310273"/>
                        <a:pt x="68584" y="306422"/>
                        <a:pt x="66899" y="305459"/>
                      </a:cubicBezTo>
                      <a:cubicBezTo>
                        <a:pt x="65213" y="304496"/>
                        <a:pt x="60159" y="304496"/>
                        <a:pt x="58474" y="303292"/>
                      </a:cubicBezTo>
                      <a:cubicBezTo>
                        <a:pt x="56790" y="302089"/>
                        <a:pt x="53660" y="300885"/>
                        <a:pt x="53660" y="298478"/>
                      </a:cubicBezTo>
                      <a:cubicBezTo>
                        <a:pt x="53660" y="296070"/>
                        <a:pt x="59197" y="278258"/>
                        <a:pt x="59197" y="278258"/>
                      </a:cubicBezTo>
                      <a:lnTo>
                        <a:pt x="54143" y="259001"/>
                      </a:lnTo>
                      <a:cubicBezTo>
                        <a:pt x="54143" y="259001"/>
                        <a:pt x="47402" y="249854"/>
                        <a:pt x="46681" y="249132"/>
                      </a:cubicBezTo>
                      <a:cubicBezTo>
                        <a:pt x="45959" y="248410"/>
                        <a:pt x="42348" y="240225"/>
                        <a:pt x="41626" y="237818"/>
                      </a:cubicBezTo>
                      <a:cubicBezTo>
                        <a:pt x="40904" y="235412"/>
                        <a:pt x="35367" y="221932"/>
                        <a:pt x="35127" y="221209"/>
                      </a:cubicBezTo>
                      <a:cubicBezTo>
                        <a:pt x="34886" y="220487"/>
                        <a:pt x="31275" y="216876"/>
                        <a:pt x="30554" y="216876"/>
                      </a:cubicBezTo>
                      <a:cubicBezTo>
                        <a:pt x="29832" y="216876"/>
                        <a:pt x="19240" y="222171"/>
                        <a:pt x="19240" y="222171"/>
                      </a:cubicBezTo>
                      <a:lnTo>
                        <a:pt x="13703" y="216153"/>
                      </a:lnTo>
                      <a:lnTo>
                        <a:pt x="9049" y="216475"/>
                      </a:lnTo>
                      <a:lnTo>
                        <a:pt x="7284" y="217598"/>
                      </a:lnTo>
                      <a:lnTo>
                        <a:pt x="5358" y="219203"/>
                      </a:lnTo>
                      <a:cubicBezTo>
                        <a:pt x="5358" y="219203"/>
                        <a:pt x="-98" y="216476"/>
                        <a:pt x="63" y="215192"/>
                      </a:cubicBezTo>
                      <a:cubicBezTo>
                        <a:pt x="223" y="213908"/>
                        <a:pt x="706" y="210217"/>
                        <a:pt x="2471" y="208452"/>
                      </a:cubicBezTo>
                      <a:cubicBezTo>
                        <a:pt x="4236" y="206687"/>
                        <a:pt x="6964" y="203798"/>
                        <a:pt x="7766" y="202193"/>
                      </a:cubicBezTo>
                      <a:cubicBezTo>
                        <a:pt x="8567" y="200588"/>
                        <a:pt x="10815" y="192885"/>
                        <a:pt x="10815" y="192885"/>
                      </a:cubicBezTo>
                      <a:lnTo>
                        <a:pt x="10333" y="186547"/>
                      </a:lnTo>
                      <a:cubicBezTo>
                        <a:pt x="10333" y="186547"/>
                        <a:pt x="6482" y="185103"/>
                        <a:pt x="5519" y="183658"/>
                      </a:cubicBezTo>
                      <a:cubicBezTo>
                        <a:pt x="4557" y="182214"/>
                        <a:pt x="1428" y="178604"/>
                        <a:pt x="1428" y="177882"/>
                      </a:cubicBezTo>
                      <a:cubicBezTo>
                        <a:pt x="1428" y="177160"/>
                        <a:pt x="-344" y="173309"/>
                        <a:pt x="60" y="169458"/>
                      </a:cubicBezTo>
                      <a:cubicBezTo>
                        <a:pt x="465" y="165606"/>
                        <a:pt x="4798" y="157181"/>
                        <a:pt x="5760" y="155015"/>
                      </a:cubicBezTo>
                      <a:cubicBezTo>
                        <a:pt x="6723" y="152848"/>
                        <a:pt x="7927" y="142497"/>
                        <a:pt x="7927" y="142497"/>
                      </a:cubicBezTo>
                      <a:cubicBezTo>
                        <a:pt x="7927" y="142497"/>
                        <a:pt x="15870" y="125889"/>
                        <a:pt x="16111" y="124925"/>
                      </a:cubicBezTo>
                      <a:cubicBezTo>
                        <a:pt x="16352" y="123963"/>
                        <a:pt x="15389" y="120833"/>
                        <a:pt x="14426" y="118666"/>
                      </a:cubicBezTo>
                      <a:cubicBezTo>
                        <a:pt x="13464" y="116500"/>
                        <a:pt x="10575" y="115296"/>
                        <a:pt x="11538" y="111686"/>
                      </a:cubicBezTo>
                      <a:cubicBezTo>
                        <a:pt x="12500" y="108075"/>
                        <a:pt x="11297" y="106872"/>
                        <a:pt x="11538" y="106149"/>
                      </a:cubicBezTo>
                      <a:cubicBezTo>
                        <a:pt x="11779" y="105430"/>
                        <a:pt x="13704" y="101578"/>
                        <a:pt x="13704" y="101578"/>
                      </a:cubicBezTo>
                      <a:close/>
                    </a:path>
                  </a:pathLst>
                </a:custGeom>
                <a:solidFill>
                  <a:srgbClr val="FF0666"/>
                </a:solidFill>
                <a:ln w="110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 sz="1458"/>
                </a:p>
              </p:txBody>
            </p:sp>
            <p:sp>
              <p:nvSpPr>
                <p:cNvPr id="66" name="Figura a mano libera: forma 65">
                  <a:extLst>
                    <a:ext uri="{FF2B5EF4-FFF2-40B4-BE49-F238E27FC236}">
                      <a16:creationId xmlns:a16="http://schemas.microsoft.com/office/drawing/2014/main" id="{9AAE8F4F-D609-BBC2-7AE8-A94798E878C8}"/>
                    </a:ext>
                  </a:extLst>
                </p:cNvPr>
                <p:cNvSpPr/>
                <p:nvPr/>
              </p:nvSpPr>
              <p:spPr>
                <a:xfrm>
                  <a:off x="7900682" y="2818562"/>
                  <a:ext cx="31808" cy="42847"/>
                </a:xfrm>
                <a:custGeom>
                  <a:avLst/>
                  <a:gdLst>
                    <a:gd name="csX0" fmla="*/ 7863 w 31808"/>
                    <a:gd name="csY0" fmla="*/ 42848 h 42847"/>
                    <a:gd name="csX1" fmla="*/ 11393 w 31808"/>
                    <a:gd name="csY1" fmla="*/ 38835 h 42847"/>
                    <a:gd name="csX2" fmla="*/ 9628 w 31808"/>
                    <a:gd name="csY2" fmla="*/ 30971 h 42847"/>
                    <a:gd name="csX3" fmla="*/ 12677 w 31808"/>
                    <a:gd name="csY3" fmla="*/ 25515 h 42847"/>
                    <a:gd name="csX4" fmla="*/ 15565 w 31808"/>
                    <a:gd name="csY4" fmla="*/ 21183 h 42847"/>
                    <a:gd name="csX5" fmla="*/ 22144 w 31808"/>
                    <a:gd name="csY5" fmla="*/ 21183 h 42847"/>
                    <a:gd name="csX6" fmla="*/ 27922 w 31808"/>
                    <a:gd name="csY6" fmla="*/ 19899 h 42847"/>
                    <a:gd name="csX7" fmla="*/ 31452 w 31808"/>
                    <a:gd name="csY7" fmla="*/ 16369 h 42847"/>
                    <a:gd name="csX8" fmla="*/ 31452 w 31808"/>
                    <a:gd name="csY8" fmla="*/ 11073 h 42847"/>
                    <a:gd name="csX9" fmla="*/ 29044 w 31808"/>
                    <a:gd name="csY9" fmla="*/ 0 h 42847"/>
                    <a:gd name="csX10" fmla="*/ 25353 w 31808"/>
                    <a:gd name="csY10" fmla="*/ 0 h 42847"/>
                    <a:gd name="csX11" fmla="*/ 21181 w 31808"/>
                    <a:gd name="csY11" fmla="*/ 1765 h 42847"/>
                    <a:gd name="csX12" fmla="*/ 18453 w 31808"/>
                    <a:gd name="csY12" fmla="*/ 4654 h 42847"/>
                    <a:gd name="csX13" fmla="*/ 16207 w 31808"/>
                    <a:gd name="csY13" fmla="*/ 11875 h 42847"/>
                    <a:gd name="csX14" fmla="*/ 11714 w 31808"/>
                    <a:gd name="csY14" fmla="*/ 18454 h 42847"/>
                    <a:gd name="csX15" fmla="*/ 7863 w 31808"/>
                    <a:gd name="csY15" fmla="*/ 22466 h 42847"/>
                    <a:gd name="csX16" fmla="*/ 2568 w 31808"/>
                    <a:gd name="csY16" fmla="*/ 26318 h 42847"/>
                    <a:gd name="csX17" fmla="*/ 0 w 31808"/>
                    <a:gd name="csY17" fmla="*/ 31453 h 42847"/>
                    <a:gd name="csX18" fmla="*/ 1124 w 31808"/>
                    <a:gd name="csY18" fmla="*/ 38514 h 42847"/>
                    <a:gd name="csX19" fmla="*/ 5135 w 31808"/>
                    <a:gd name="csY19" fmla="*/ 41403 h 42847"/>
                    <a:gd name="csX20" fmla="*/ 7863 w 31808"/>
                    <a:gd name="csY20" fmla="*/ 42848 h 4284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31808" h="42847">
                      <a:moveTo>
                        <a:pt x="7863" y="42848"/>
                      </a:moveTo>
                      <a:cubicBezTo>
                        <a:pt x="7863" y="42848"/>
                        <a:pt x="11233" y="39478"/>
                        <a:pt x="11393" y="38835"/>
                      </a:cubicBezTo>
                      <a:cubicBezTo>
                        <a:pt x="11553" y="38193"/>
                        <a:pt x="9788" y="31614"/>
                        <a:pt x="9628" y="30971"/>
                      </a:cubicBezTo>
                      <a:cubicBezTo>
                        <a:pt x="9468" y="30329"/>
                        <a:pt x="12035" y="26478"/>
                        <a:pt x="12677" y="25515"/>
                      </a:cubicBezTo>
                      <a:cubicBezTo>
                        <a:pt x="13319" y="24553"/>
                        <a:pt x="15084" y="21503"/>
                        <a:pt x="15565" y="21183"/>
                      </a:cubicBezTo>
                      <a:cubicBezTo>
                        <a:pt x="16047" y="20861"/>
                        <a:pt x="20379" y="21664"/>
                        <a:pt x="22144" y="21183"/>
                      </a:cubicBezTo>
                      <a:cubicBezTo>
                        <a:pt x="23909" y="20701"/>
                        <a:pt x="27922" y="19899"/>
                        <a:pt x="27922" y="19899"/>
                      </a:cubicBezTo>
                      <a:cubicBezTo>
                        <a:pt x="27922" y="19899"/>
                        <a:pt x="31452" y="16850"/>
                        <a:pt x="31452" y="16369"/>
                      </a:cubicBezTo>
                      <a:cubicBezTo>
                        <a:pt x="31452" y="15887"/>
                        <a:pt x="32254" y="12036"/>
                        <a:pt x="31452" y="11073"/>
                      </a:cubicBezTo>
                      <a:cubicBezTo>
                        <a:pt x="30649" y="10110"/>
                        <a:pt x="29044" y="0"/>
                        <a:pt x="29044" y="0"/>
                      </a:cubicBezTo>
                      <a:lnTo>
                        <a:pt x="25353" y="0"/>
                      </a:lnTo>
                      <a:lnTo>
                        <a:pt x="21181" y="1765"/>
                      </a:lnTo>
                      <a:lnTo>
                        <a:pt x="18453" y="4654"/>
                      </a:lnTo>
                      <a:cubicBezTo>
                        <a:pt x="18453" y="4654"/>
                        <a:pt x="16688" y="10591"/>
                        <a:pt x="16207" y="11875"/>
                      </a:cubicBezTo>
                      <a:cubicBezTo>
                        <a:pt x="15725" y="13159"/>
                        <a:pt x="13158" y="16047"/>
                        <a:pt x="11714" y="18454"/>
                      </a:cubicBezTo>
                      <a:cubicBezTo>
                        <a:pt x="10270" y="20861"/>
                        <a:pt x="8825" y="21984"/>
                        <a:pt x="7863" y="22466"/>
                      </a:cubicBezTo>
                      <a:cubicBezTo>
                        <a:pt x="6900" y="22948"/>
                        <a:pt x="3049" y="25355"/>
                        <a:pt x="2568" y="26318"/>
                      </a:cubicBezTo>
                      <a:cubicBezTo>
                        <a:pt x="2086" y="27280"/>
                        <a:pt x="0" y="30009"/>
                        <a:pt x="0" y="31453"/>
                      </a:cubicBezTo>
                      <a:cubicBezTo>
                        <a:pt x="0" y="32898"/>
                        <a:pt x="481" y="37390"/>
                        <a:pt x="1124" y="38514"/>
                      </a:cubicBezTo>
                      <a:cubicBezTo>
                        <a:pt x="1765" y="39638"/>
                        <a:pt x="5135" y="41403"/>
                        <a:pt x="5135" y="41403"/>
                      </a:cubicBezTo>
                      <a:lnTo>
                        <a:pt x="7863" y="42848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110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 sz="1458"/>
                </a:p>
              </p:txBody>
            </p:sp>
            <p:sp>
              <p:nvSpPr>
                <p:cNvPr id="72" name="Figura a mano libera: forma 71">
                  <a:extLst>
                    <a:ext uri="{FF2B5EF4-FFF2-40B4-BE49-F238E27FC236}">
                      <a16:creationId xmlns:a16="http://schemas.microsoft.com/office/drawing/2014/main" id="{F958ED8B-562D-202F-0134-AE195385BC70}"/>
                    </a:ext>
                  </a:extLst>
                </p:cNvPr>
                <p:cNvSpPr/>
                <p:nvPr/>
              </p:nvSpPr>
              <p:spPr>
                <a:xfrm>
                  <a:off x="7937472" y="3479313"/>
                  <a:ext cx="26958" cy="44770"/>
                </a:xfrm>
                <a:custGeom>
                  <a:avLst/>
                  <a:gdLst>
                    <a:gd name="csX0" fmla="*/ 2165 w 26958"/>
                    <a:gd name="csY0" fmla="*/ 1445 h 44770"/>
                    <a:gd name="csX1" fmla="*/ 6016 w 26958"/>
                    <a:gd name="csY1" fmla="*/ 0 h 44770"/>
                    <a:gd name="csX2" fmla="*/ 10349 w 26958"/>
                    <a:gd name="csY2" fmla="*/ 0 h 44770"/>
                    <a:gd name="csX3" fmla="*/ 16006 w 26958"/>
                    <a:gd name="csY3" fmla="*/ 0 h 44770"/>
                    <a:gd name="csX4" fmla="*/ 19376 w 26958"/>
                    <a:gd name="csY4" fmla="*/ 3611 h 44770"/>
                    <a:gd name="csX5" fmla="*/ 23468 w 26958"/>
                    <a:gd name="csY5" fmla="*/ 8545 h 44770"/>
                    <a:gd name="csX6" fmla="*/ 26958 w 26958"/>
                    <a:gd name="csY6" fmla="*/ 12877 h 44770"/>
                    <a:gd name="csX7" fmla="*/ 25153 w 26958"/>
                    <a:gd name="csY7" fmla="*/ 18413 h 44770"/>
                    <a:gd name="csX8" fmla="*/ 25033 w 26958"/>
                    <a:gd name="csY8" fmla="*/ 23829 h 44770"/>
                    <a:gd name="csX9" fmla="*/ 24311 w 26958"/>
                    <a:gd name="csY9" fmla="*/ 33698 h 44770"/>
                    <a:gd name="csX10" fmla="*/ 22506 w 26958"/>
                    <a:gd name="csY10" fmla="*/ 38995 h 44770"/>
                    <a:gd name="csX11" fmla="*/ 21544 w 26958"/>
                    <a:gd name="csY11" fmla="*/ 42966 h 44770"/>
                    <a:gd name="csX12" fmla="*/ 14563 w 26958"/>
                    <a:gd name="csY12" fmla="*/ 44771 h 44770"/>
                    <a:gd name="csX13" fmla="*/ 10952 w 26958"/>
                    <a:gd name="csY13" fmla="*/ 42966 h 44770"/>
                    <a:gd name="csX14" fmla="*/ 8063 w 26958"/>
                    <a:gd name="csY14" fmla="*/ 38995 h 44770"/>
                    <a:gd name="csX15" fmla="*/ 5897 w 26958"/>
                    <a:gd name="csY15" fmla="*/ 33940 h 44770"/>
                    <a:gd name="csX16" fmla="*/ 2166 w 26958"/>
                    <a:gd name="csY16" fmla="*/ 28765 h 44770"/>
                    <a:gd name="csX17" fmla="*/ 1203 w 26958"/>
                    <a:gd name="csY17" fmla="*/ 24432 h 44770"/>
                    <a:gd name="csX18" fmla="*/ 0 w 26958"/>
                    <a:gd name="csY18" fmla="*/ 16730 h 44770"/>
                    <a:gd name="csX19" fmla="*/ 962 w 26958"/>
                    <a:gd name="csY19" fmla="*/ 7704 h 44770"/>
                    <a:gd name="csX20" fmla="*/ 2165 w 26958"/>
                    <a:gd name="csY20" fmla="*/ 1445 h 4477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26958" h="44770">
                      <a:moveTo>
                        <a:pt x="2165" y="1445"/>
                      </a:moveTo>
                      <a:lnTo>
                        <a:pt x="6016" y="0"/>
                      </a:lnTo>
                      <a:cubicBezTo>
                        <a:pt x="6016" y="0"/>
                        <a:pt x="9988" y="0"/>
                        <a:pt x="10349" y="0"/>
                      </a:cubicBezTo>
                      <a:cubicBezTo>
                        <a:pt x="10709" y="0"/>
                        <a:pt x="16006" y="0"/>
                        <a:pt x="16006" y="0"/>
                      </a:cubicBezTo>
                      <a:cubicBezTo>
                        <a:pt x="16006" y="0"/>
                        <a:pt x="19135" y="3250"/>
                        <a:pt x="19376" y="3611"/>
                      </a:cubicBezTo>
                      <a:cubicBezTo>
                        <a:pt x="19616" y="3972"/>
                        <a:pt x="23468" y="8545"/>
                        <a:pt x="23468" y="8545"/>
                      </a:cubicBezTo>
                      <a:lnTo>
                        <a:pt x="26958" y="12877"/>
                      </a:lnTo>
                      <a:lnTo>
                        <a:pt x="25153" y="18413"/>
                      </a:lnTo>
                      <a:lnTo>
                        <a:pt x="25033" y="23829"/>
                      </a:lnTo>
                      <a:lnTo>
                        <a:pt x="24311" y="33698"/>
                      </a:lnTo>
                      <a:cubicBezTo>
                        <a:pt x="24311" y="33698"/>
                        <a:pt x="22506" y="38512"/>
                        <a:pt x="22506" y="38995"/>
                      </a:cubicBezTo>
                      <a:cubicBezTo>
                        <a:pt x="22506" y="39476"/>
                        <a:pt x="21664" y="42485"/>
                        <a:pt x="21544" y="42966"/>
                      </a:cubicBezTo>
                      <a:cubicBezTo>
                        <a:pt x="21423" y="43447"/>
                        <a:pt x="14563" y="44771"/>
                        <a:pt x="14563" y="44771"/>
                      </a:cubicBezTo>
                      <a:lnTo>
                        <a:pt x="10952" y="42966"/>
                      </a:lnTo>
                      <a:cubicBezTo>
                        <a:pt x="10952" y="42966"/>
                        <a:pt x="8184" y="39355"/>
                        <a:pt x="8063" y="38995"/>
                      </a:cubicBezTo>
                      <a:cubicBezTo>
                        <a:pt x="7943" y="38633"/>
                        <a:pt x="6620" y="35263"/>
                        <a:pt x="5897" y="33940"/>
                      </a:cubicBezTo>
                      <a:cubicBezTo>
                        <a:pt x="5175" y="32616"/>
                        <a:pt x="1925" y="29367"/>
                        <a:pt x="2166" y="28765"/>
                      </a:cubicBezTo>
                      <a:cubicBezTo>
                        <a:pt x="2406" y="28164"/>
                        <a:pt x="1323" y="25756"/>
                        <a:pt x="1203" y="24432"/>
                      </a:cubicBezTo>
                      <a:cubicBezTo>
                        <a:pt x="1083" y="23109"/>
                        <a:pt x="0" y="17572"/>
                        <a:pt x="0" y="16730"/>
                      </a:cubicBezTo>
                      <a:cubicBezTo>
                        <a:pt x="0" y="15888"/>
                        <a:pt x="962" y="8185"/>
                        <a:pt x="962" y="7704"/>
                      </a:cubicBezTo>
                      <a:cubicBezTo>
                        <a:pt x="962" y="7223"/>
                        <a:pt x="2165" y="1445"/>
                        <a:pt x="2165" y="1445"/>
                      </a:cubicBezTo>
                      <a:close/>
                    </a:path>
                  </a:pathLst>
                </a:custGeom>
                <a:solidFill>
                  <a:srgbClr val="4C4C4C"/>
                </a:solidFill>
                <a:ln w="110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 sz="1458"/>
                </a:p>
              </p:txBody>
            </p:sp>
            <p:sp>
              <p:nvSpPr>
                <p:cNvPr id="73" name="Figura a mano libera: forma 72">
                  <a:extLst>
                    <a:ext uri="{FF2B5EF4-FFF2-40B4-BE49-F238E27FC236}">
                      <a16:creationId xmlns:a16="http://schemas.microsoft.com/office/drawing/2014/main" id="{447C0FD1-9A01-E125-0ED3-3F96A1C81D0E}"/>
                    </a:ext>
                  </a:extLst>
                </p:cNvPr>
                <p:cNvSpPr/>
                <p:nvPr/>
              </p:nvSpPr>
              <p:spPr>
                <a:xfrm>
                  <a:off x="7906539" y="3450670"/>
                  <a:ext cx="18534" cy="30583"/>
                </a:xfrm>
                <a:custGeom>
                  <a:avLst/>
                  <a:gdLst>
                    <a:gd name="csX0" fmla="*/ 0 w 18534"/>
                    <a:gd name="csY0" fmla="*/ 8967 h 30583"/>
                    <a:gd name="csX1" fmla="*/ 0 w 18534"/>
                    <a:gd name="csY1" fmla="*/ 11193 h 30583"/>
                    <a:gd name="csX2" fmla="*/ 1745 w 18534"/>
                    <a:gd name="csY2" fmla="*/ 14563 h 30583"/>
                    <a:gd name="csX3" fmla="*/ 2528 w 18534"/>
                    <a:gd name="csY3" fmla="*/ 15887 h 30583"/>
                    <a:gd name="csX4" fmla="*/ 4092 w 18534"/>
                    <a:gd name="csY4" fmla="*/ 22025 h 30583"/>
                    <a:gd name="csX5" fmla="*/ 4814 w 18534"/>
                    <a:gd name="csY5" fmla="*/ 26779 h 30583"/>
                    <a:gd name="csX6" fmla="*/ 6679 w 18534"/>
                    <a:gd name="csY6" fmla="*/ 29066 h 30583"/>
                    <a:gd name="csX7" fmla="*/ 11795 w 18534"/>
                    <a:gd name="csY7" fmla="*/ 30571 h 30583"/>
                    <a:gd name="csX8" fmla="*/ 14382 w 18534"/>
                    <a:gd name="csY8" fmla="*/ 30330 h 30583"/>
                    <a:gd name="csX9" fmla="*/ 15585 w 18534"/>
                    <a:gd name="csY9" fmla="*/ 29187 h 30583"/>
                    <a:gd name="csX10" fmla="*/ 17090 w 18534"/>
                    <a:gd name="csY10" fmla="*/ 23289 h 30583"/>
                    <a:gd name="csX11" fmla="*/ 15886 w 18534"/>
                    <a:gd name="csY11" fmla="*/ 16669 h 30583"/>
                    <a:gd name="csX12" fmla="*/ 16068 w 18534"/>
                    <a:gd name="csY12" fmla="*/ 12938 h 30583"/>
                    <a:gd name="csX13" fmla="*/ 17511 w 18534"/>
                    <a:gd name="csY13" fmla="*/ 8485 h 30583"/>
                    <a:gd name="csX14" fmla="*/ 18535 w 18534"/>
                    <a:gd name="csY14" fmla="*/ 5115 h 30583"/>
                    <a:gd name="csX15" fmla="*/ 17752 w 18534"/>
                    <a:gd name="csY15" fmla="*/ 602 h 30583"/>
                    <a:gd name="csX16" fmla="*/ 16488 w 18534"/>
                    <a:gd name="csY16" fmla="*/ 0 h 30583"/>
                    <a:gd name="csX17" fmla="*/ 12757 w 18534"/>
                    <a:gd name="csY17" fmla="*/ 1805 h 30583"/>
                    <a:gd name="csX18" fmla="*/ 9267 w 18534"/>
                    <a:gd name="csY18" fmla="*/ 3369 h 30583"/>
                    <a:gd name="csX19" fmla="*/ 6378 w 18534"/>
                    <a:gd name="csY19" fmla="*/ 3249 h 30583"/>
                    <a:gd name="csX20" fmla="*/ 4814 w 18534"/>
                    <a:gd name="csY20" fmla="*/ 4091 h 30583"/>
                    <a:gd name="csX21" fmla="*/ 2467 w 18534"/>
                    <a:gd name="csY21" fmla="*/ 5174 h 30583"/>
                    <a:gd name="csX22" fmla="*/ 1444 w 18534"/>
                    <a:gd name="csY22" fmla="*/ 6136 h 30583"/>
                    <a:gd name="csX23" fmla="*/ 300 w 18534"/>
                    <a:gd name="csY23" fmla="*/ 7941 h 30583"/>
                    <a:gd name="csX24" fmla="*/ 0 w 18534"/>
                    <a:gd name="csY24" fmla="*/ 8967 h 3058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</a:cxnLst>
                  <a:rect l="l" t="t" r="r" b="b"/>
                  <a:pathLst>
                    <a:path w="18534" h="30583">
                      <a:moveTo>
                        <a:pt x="0" y="8967"/>
                      </a:moveTo>
                      <a:lnTo>
                        <a:pt x="0" y="11193"/>
                      </a:lnTo>
                      <a:lnTo>
                        <a:pt x="1745" y="14563"/>
                      </a:lnTo>
                      <a:cubicBezTo>
                        <a:pt x="1745" y="14563"/>
                        <a:pt x="2287" y="15044"/>
                        <a:pt x="2528" y="15887"/>
                      </a:cubicBezTo>
                      <a:cubicBezTo>
                        <a:pt x="2768" y="16729"/>
                        <a:pt x="3851" y="21664"/>
                        <a:pt x="4092" y="22025"/>
                      </a:cubicBezTo>
                      <a:cubicBezTo>
                        <a:pt x="4333" y="22386"/>
                        <a:pt x="4814" y="26779"/>
                        <a:pt x="4814" y="26779"/>
                      </a:cubicBezTo>
                      <a:cubicBezTo>
                        <a:pt x="4814" y="26779"/>
                        <a:pt x="6378" y="28706"/>
                        <a:pt x="6679" y="29066"/>
                      </a:cubicBezTo>
                      <a:cubicBezTo>
                        <a:pt x="6981" y="29428"/>
                        <a:pt x="11554" y="30510"/>
                        <a:pt x="11795" y="30571"/>
                      </a:cubicBezTo>
                      <a:cubicBezTo>
                        <a:pt x="12035" y="30632"/>
                        <a:pt x="14021" y="30451"/>
                        <a:pt x="14382" y="30330"/>
                      </a:cubicBezTo>
                      <a:cubicBezTo>
                        <a:pt x="14743" y="30210"/>
                        <a:pt x="15405" y="29668"/>
                        <a:pt x="15585" y="29187"/>
                      </a:cubicBezTo>
                      <a:cubicBezTo>
                        <a:pt x="15765" y="28706"/>
                        <a:pt x="17210" y="23951"/>
                        <a:pt x="17090" y="23289"/>
                      </a:cubicBezTo>
                      <a:cubicBezTo>
                        <a:pt x="16969" y="22627"/>
                        <a:pt x="15886" y="16850"/>
                        <a:pt x="15886" y="16669"/>
                      </a:cubicBezTo>
                      <a:cubicBezTo>
                        <a:pt x="15886" y="16488"/>
                        <a:pt x="16068" y="13179"/>
                        <a:pt x="16068" y="12938"/>
                      </a:cubicBezTo>
                      <a:cubicBezTo>
                        <a:pt x="16068" y="12698"/>
                        <a:pt x="17271" y="9027"/>
                        <a:pt x="17511" y="8485"/>
                      </a:cubicBezTo>
                      <a:cubicBezTo>
                        <a:pt x="17752" y="7943"/>
                        <a:pt x="18535" y="5837"/>
                        <a:pt x="18535" y="5115"/>
                      </a:cubicBezTo>
                      <a:cubicBezTo>
                        <a:pt x="18535" y="4393"/>
                        <a:pt x="18233" y="1023"/>
                        <a:pt x="17752" y="602"/>
                      </a:cubicBezTo>
                      <a:cubicBezTo>
                        <a:pt x="17271" y="180"/>
                        <a:pt x="16669" y="0"/>
                        <a:pt x="16488" y="0"/>
                      </a:cubicBezTo>
                      <a:cubicBezTo>
                        <a:pt x="16307" y="0"/>
                        <a:pt x="13238" y="1564"/>
                        <a:pt x="12757" y="1805"/>
                      </a:cubicBezTo>
                      <a:cubicBezTo>
                        <a:pt x="12276" y="2045"/>
                        <a:pt x="9809" y="3249"/>
                        <a:pt x="9267" y="3369"/>
                      </a:cubicBezTo>
                      <a:cubicBezTo>
                        <a:pt x="8725" y="3489"/>
                        <a:pt x="6378" y="3249"/>
                        <a:pt x="6378" y="3249"/>
                      </a:cubicBezTo>
                      <a:lnTo>
                        <a:pt x="4814" y="4091"/>
                      </a:lnTo>
                      <a:lnTo>
                        <a:pt x="2467" y="5174"/>
                      </a:lnTo>
                      <a:lnTo>
                        <a:pt x="1444" y="6136"/>
                      </a:lnTo>
                      <a:lnTo>
                        <a:pt x="300" y="7941"/>
                      </a:lnTo>
                      <a:lnTo>
                        <a:pt x="0" y="896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110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 sz="1458"/>
                </a:p>
              </p:txBody>
            </p:sp>
          </p:grpSp>
        </p:grpSp>
      </p:grpSp>
      <p:grpSp>
        <p:nvGrpSpPr>
          <p:cNvPr id="74" name="Elemento grafico 128">
            <a:extLst>
              <a:ext uri="{FF2B5EF4-FFF2-40B4-BE49-F238E27FC236}">
                <a16:creationId xmlns:a16="http://schemas.microsoft.com/office/drawing/2014/main" id="{EF444A55-6B42-C075-171C-4EC38A27E4AA}"/>
              </a:ext>
            </a:extLst>
          </p:cNvPr>
          <p:cNvGrpSpPr/>
          <p:nvPr/>
        </p:nvGrpSpPr>
        <p:grpSpPr>
          <a:xfrm>
            <a:off x="8284131" y="1327338"/>
            <a:ext cx="3156841" cy="2839702"/>
            <a:chOff x="7595923" y="852091"/>
            <a:chExt cx="2504867" cy="2395977"/>
          </a:xfrm>
          <a:solidFill>
            <a:srgbClr val="FFFFFF"/>
          </a:solidFill>
        </p:grpSpPr>
        <p:sp>
          <p:nvSpPr>
            <p:cNvPr id="75" name="Figura a mano libera: forma 74">
              <a:extLst>
                <a:ext uri="{FF2B5EF4-FFF2-40B4-BE49-F238E27FC236}">
                  <a16:creationId xmlns:a16="http://schemas.microsoft.com/office/drawing/2014/main" id="{03C12A29-4ED1-2FAF-EA4E-8A649A9BC638}"/>
                </a:ext>
              </a:extLst>
            </p:cNvPr>
            <p:cNvSpPr/>
            <p:nvPr/>
          </p:nvSpPr>
          <p:spPr>
            <a:xfrm>
              <a:off x="7753792" y="1072083"/>
              <a:ext cx="391170" cy="729471"/>
            </a:xfrm>
            <a:custGeom>
              <a:avLst/>
              <a:gdLst>
                <a:gd name="csX0" fmla="*/ 380950 w 391170"/>
                <a:gd name="csY0" fmla="*/ 482217 h 729471"/>
                <a:gd name="csX1" fmla="*/ 374492 w 391170"/>
                <a:gd name="csY1" fmla="*/ 470995 h 729471"/>
                <a:gd name="csX2" fmla="*/ 367729 w 391170"/>
                <a:gd name="csY2" fmla="*/ 467614 h 729471"/>
                <a:gd name="csX3" fmla="*/ 367134 w 391170"/>
                <a:gd name="csY3" fmla="*/ 467378 h 729471"/>
                <a:gd name="csX4" fmla="*/ 355069 w 391170"/>
                <a:gd name="csY4" fmla="*/ 463031 h 729471"/>
                <a:gd name="csX5" fmla="*/ 352396 w 391170"/>
                <a:gd name="csY5" fmla="*/ 461099 h 729471"/>
                <a:gd name="csX6" fmla="*/ 349868 w 391170"/>
                <a:gd name="csY6" fmla="*/ 459268 h 729471"/>
                <a:gd name="csX7" fmla="*/ 350812 w 391170"/>
                <a:gd name="csY7" fmla="*/ 443452 h 729471"/>
                <a:gd name="csX8" fmla="*/ 350901 w 391170"/>
                <a:gd name="csY8" fmla="*/ 441408 h 729471"/>
                <a:gd name="csX9" fmla="*/ 341455 w 391170"/>
                <a:gd name="csY9" fmla="*/ 434960 h 729471"/>
                <a:gd name="csX10" fmla="*/ 332390 w 391170"/>
                <a:gd name="csY10" fmla="*/ 425210 h 729471"/>
                <a:gd name="csX11" fmla="*/ 328132 w 391170"/>
                <a:gd name="csY11" fmla="*/ 417707 h 729471"/>
                <a:gd name="csX12" fmla="*/ 326717 w 391170"/>
                <a:gd name="csY12" fmla="*/ 408923 h 729471"/>
                <a:gd name="csX13" fmla="*/ 323684 w 391170"/>
                <a:gd name="csY13" fmla="*/ 406833 h 729471"/>
                <a:gd name="csX14" fmla="*/ 321662 w 391170"/>
                <a:gd name="csY14" fmla="*/ 405553 h 729471"/>
                <a:gd name="csX15" fmla="*/ 318842 w 391170"/>
                <a:gd name="csY15" fmla="*/ 402958 h 729471"/>
                <a:gd name="csX16" fmla="*/ 313428 w 391170"/>
                <a:gd name="csY16" fmla="*/ 397937 h 729471"/>
                <a:gd name="csX17" fmla="*/ 309507 w 391170"/>
                <a:gd name="csY17" fmla="*/ 386154 h 729471"/>
                <a:gd name="csX18" fmla="*/ 311361 w 391170"/>
                <a:gd name="csY18" fmla="*/ 377875 h 729471"/>
                <a:gd name="csX19" fmla="*/ 303318 w 391170"/>
                <a:gd name="csY19" fmla="*/ 375617 h 729471"/>
                <a:gd name="csX20" fmla="*/ 295466 w 391170"/>
                <a:gd name="csY20" fmla="*/ 377235 h 729471"/>
                <a:gd name="csX21" fmla="*/ 295039 w 391170"/>
                <a:gd name="csY21" fmla="*/ 377358 h 729471"/>
                <a:gd name="csX22" fmla="*/ 284469 w 391170"/>
                <a:gd name="csY22" fmla="*/ 382896 h 729471"/>
                <a:gd name="csX23" fmla="*/ 278864 w 391170"/>
                <a:gd name="csY23" fmla="*/ 392186 h 729471"/>
                <a:gd name="csX24" fmla="*/ 273067 w 391170"/>
                <a:gd name="csY24" fmla="*/ 394725 h 729471"/>
                <a:gd name="csX25" fmla="*/ 269372 w 391170"/>
                <a:gd name="csY25" fmla="*/ 394534 h 729471"/>
                <a:gd name="csX26" fmla="*/ 263834 w 391170"/>
                <a:gd name="csY26" fmla="*/ 386997 h 729471"/>
                <a:gd name="csX27" fmla="*/ 261666 w 391170"/>
                <a:gd name="csY27" fmla="*/ 384211 h 729471"/>
                <a:gd name="csX28" fmla="*/ 258812 w 391170"/>
                <a:gd name="csY28" fmla="*/ 386277 h 729471"/>
                <a:gd name="csX29" fmla="*/ 253903 w 391170"/>
                <a:gd name="csY29" fmla="*/ 389647 h 729471"/>
                <a:gd name="csX30" fmla="*/ 249859 w 391170"/>
                <a:gd name="csY30" fmla="*/ 389434 h 729471"/>
                <a:gd name="csX31" fmla="*/ 247163 w 391170"/>
                <a:gd name="csY31" fmla="*/ 384851 h 729471"/>
                <a:gd name="csX32" fmla="*/ 244546 w 391170"/>
                <a:gd name="csY32" fmla="*/ 373685 h 729471"/>
                <a:gd name="csX33" fmla="*/ 235942 w 391170"/>
                <a:gd name="csY33" fmla="*/ 356116 h 729471"/>
                <a:gd name="csX34" fmla="*/ 235560 w 391170"/>
                <a:gd name="csY34" fmla="*/ 355711 h 729471"/>
                <a:gd name="csX35" fmla="*/ 229707 w 391170"/>
                <a:gd name="csY35" fmla="*/ 349331 h 729471"/>
                <a:gd name="csX36" fmla="*/ 229696 w 391170"/>
                <a:gd name="csY36" fmla="*/ 349320 h 729471"/>
                <a:gd name="csX37" fmla="*/ 229685 w 391170"/>
                <a:gd name="csY37" fmla="*/ 349309 h 729471"/>
                <a:gd name="csX38" fmla="*/ 222159 w 391170"/>
                <a:gd name="csY38" fmla="*/ 339255 h 729471"/>
                <a:gd name="csX39" fmla="*/ 220351 w 391170"/>
                <a:gd name="csY39" fmla="*/ 334077 h 729471"/>
                <a:gd name="csX40" fmla="*/ 220644 w 391170"/>
                <a:gd name="csY40" fmla="*/ 326214 h 729471"/>
                <a:gd name="csX41" fmla="*/ 220835 w 391170"/>
                <a:gd name="csY41" fmla="*/ 321316 h 729471"/>
                <a:gd name="csX42" fmla="*/ 218656 w 391170"/>
                <a:gd name="csY42" fmla="*/ 310713 h 729471"/>
                <a:gd name="csX43" fmla="*/ 216757 w 391170"/>
                <a:gd name="csY43" fmla="*/ 302456 h 729471"/>
                <a:gd name="csX44" fmla="*/ 212668 w 391170"/>
                <a:gd name="csY44" fmla="*/ 295548 h 729471"/>
                <a:gd name="csX45" fmla="*/ 214915 w 391170"/>
                <a:gd name="csY45" fmla="*/ 288471 h 729471"/>
                <a:gd name="csX46" fmla="*/ 221003 w 391170"/>
                <a:gd name="csY46" fmla="*/ 277261 h 729471"/>
                <a:gd name="csX47" fmla="*/ 223002 w 391170"/>
                <a:gd name="csY47" fmla="*/ 276171 h 729471"/>
                <a:gd name="csX48" fmla="*/ 223946 w 391170"/>
                <a:gd name="csY48" fmla="*/ 276160 h 729471"/>
                <a:gd name="csX49" fmla="*/ 233449 w 391170"/>
                <a:gd name="csY49" fmla="*/ 276059 h 729471"/>
                <a:gd name="csX50" fmla="*/ 236145 w 391170"/>
                <a:gd name="csY50" fmla="*/ 277856 h 729471"/>
                <a:gd name="csX51" fmla="*/ 236257 w 391170"/>
                <a:gd name="csY51" fmla="*/ 278293 h 729471"/>
                <a:gd name="csX52" fmla="*/ 242110 w 391170"/>
                <a:gd name="csY52" fmla="*/ 294232 h 729471"/>
                <a:gd name="csX53" fmla="*/ 252456 w 391170"/>
                <a:gd name="csY53" fmla="*/ 299265 h 729471"/>
                <a:gd name="csX54" fmla="*/ 262623 w 391170"/>
                <a:gd name="csY54" fmla="*/ 293334 h 729471"/>
                <a:gd name="csX55" fmla="*/ 269127 w 391170"/>
                <a:gd name="csY55" fmla="*/ 281112 h 729471"/>
                <a:gd name="csX56" fmla="*/ 273811 w 391170"/>
                <a:gd name="csY56" fmla="*/ 273934 h 729471"/>
                <a:gd name="csX57" fmla="*/ 275170 w 391170"/>
                <a:gd name="csY57" fmla="*/ 269249 h 729471"/>
                <a:gd name="csX58" fmla="*/ 275654 w 391170"/>
                <a:gd name="csY58" fmla="*/ 268720 h 729471"/>
                <a:gd name="csX59" fmla="*/ 282146 w 391170"/>
                <a:gd name="csY59" fmla="*/ 268608 h 729471"/>
                <a:gd name="csX60" fmla="*/ 284393 w 391170"/>
                <a:gd name="csY60" fmla="*/ 268406 h 729471"/>
                <a:gd name="csX61" fmla="*/ 291189 w 391170"/>
                <a:gd name="csY61" fmla="*/ 266833 h 729471"/>
                <a:gd name="csX62" fmla="*/ 297222 w 391170"/>
                <a:gd name="csY62" fmla="*/ 257767 h 729471"/>
                <a:gd name="csX63" fmla="*/ 294997 w 391170"/>
                <a:gd name="csY63" fmla="*/ 251319 h 729471"/>
                <a:gd name="csX64" fmla="*/ 293279 w 391170"/>
                <a:gd name="csY64" fmla="*/ 247028 h 729471"/>
                <a:gd name="csX65" fmla="*/ 288526 w 391170"/>
                <a:gd name="csY65" fmla="*/ 236008 h 729471"/>
                <a:gd name="csX66" fmla="*/ 282348 w 391170"/>
                <a:gd name="csY66" fmla="*/ 224854 h 729471"/>
                <a:gd name="csX67" fmla="*/ 267364 w 391170"/>
                <a:gd name="csY67" fmla="*/ 215260 h 729471"/>
                <a:gd name="csX68" fmla="*/ 264488 w 391170"/>
                <a:gd name="csY68" fmla="*/ 208509 h 729471"/>
                <a:gd name="csX69" fmla="*/ 261725 w 391170"/>
                <a:gd name="csY69" fmla="*/ 199961 h 729471"/>
                <a:gd name="csX70" fmla="*/ 259670 w 391170"/>
                <a:gd name="csY70" fmla="*/ 188705 h 729471"/>
                <a:gd name="csX71" fmla="*/ 255514 w 391170"/>
                <a:gd name="csY71" fmla="*/ 174350 h 729471"/>
                <a:gd name="csX72" fmla="*/ 255019 w 391170"/>
                <a:gd name="csY72" fmla="*/ 170137 h 729471"/>
                <a:gd name="csX73" fmla="*/ 253694 w 391170"/>
                <a:gd name="csY73" fmla="*/ 160320 h 729471"/>
                <a:gd name="csX74" fmla="*/ 249785 w 391170"/>
                <a:gd name="csY74" fmla="*/ 156871 h 729471"/>
                <a:gd name="csX75" fmla="*/ 248752 w 391170"/>
                <a:gd name="csY75" fmla="*/ 156062 h 729471"/>
                <a:gd name="csX76" fmla="*/ 248752 w 391170"/>
                <a:gd name="csY76" fmla="*/ 146772 h 729471"/>
                <a:gd name="csX77" fmla="*/ 247842 w 391170"/>
                <a:gd name="csY77" fmla="*/ 145739 h 729471"/>
                <a:gd name="csX78" fmla="*/ 242574 w 391170"/>
                <a:gd name="csY78" fmla="*/ 139707 h 729471"/>
                <a:gd name="csX79" fmla="*/ 230521 w 391170"/>
                <a:gd name="csY79" fmla="*/ 134630 h 729471"/>
                <a:gd name="csX80" fmla="*/ 224679 w 391170"/>
                <a:gd name="csY80" fmla="*/ 126542 h 729471"/>
                <a:gd name="csX81" fmla="*/ 222927 w 391170"/>
                <a:gd name="csY81" fmla="*/ 114106 h 729471"/>
                <a:gd name="csX82" fmla="*/ 224073 w 391170"/>
                <a:gd name="csY82" fmla="*/ 111489 h 729471"/>
                <a:gd name="csX83" fmla="*/ 230588 w 391170"/>
                <a:gd name="csY83" fmla="*/ 103480 h 729471"/>
                <a:gd name="csX84" fmla="*/ 233082 w 391170"/>
                <a:gd name="csY84" fmla="*/ 96718 h 729471"/>
                <a:gd name="csX85" fmla="*/ 233442 w 391170"/>
                <a:gd name="csY85" fmla="*/ 95741 h 729471"/>
                <a:gd name="csX86" fmla="*/ 229431 w 391170"/>
                <a:gd name="csY86" fmla="*/ 75790 h 729471"/>
                <a:gd name="csX87" fmla="*/ 230004 w 391170"/>
                <a:gd name="csY87" fmla="*/ 73566 h 729471"/>
                <a:gd name="csX88" fmla="*/ 233442 w 391170"/>
                <a:gd name="csY88" fmla="*/ 70196 h 729471"/>
                <a:gd name="csX89" fmla="*/ 234407 w 391170"/>
                <a:gd name="csY89" fmla="*/ 69263 h 729471"/>
                <a:gd name="csX90" fmla="*/ 241428 w 391170"/>
                <a:gd name="csY90" fmla="*/ 62602 h 729471"/>
                <a:gd name="csX91" fmla="*/ 252851 w 391170"/>
                <a:gd name="csY91" fmla="*/ 48887 h 729471"/>
                <a:gd name="csX92" fmla="*/ 257457 w 391170"/>
                <a:gd name="csY92" fmla="*/ 44045 h 729471"/>
                <a:gd name="csX93" fmla="*/ 265354 w 391170"/>
                <a:gd name="csY93" fmla="*/ 34655 h 729471"/>
                <a:gd name="csX94" fmla="*/ 266286 w 391170"/>
                <a:gd name="csY94" fmla="*/ 20557 h 729471"/>
                <a:gd name="csX95" fmla="*/ 266039 w 391170"/>
                <a:gd name="csY95" fmla="*/ 19849 h 729471"/>
                <a:gd name="csX96" fmla="*/ 263355 w 391170"/>
                <a:gd name="csY96" fmla="*/ 11975 h 729471"/>
                <a:gd name="csX97" fmla="*/ 263355 w 391170"/>
                <a:gd name="csY97" fmla="*/ 6044 h 729471"/>
                <a:gd name="csX98" fmla="*/ 264096 w 391170"/>
                <a:gd name="csY98" fmla="*/ 0 h 729471"/>
                <a:gd name="csX99" fmla="*/ 256727 w 391170"/>
                <a:gd name="csY99" fmla="*/ 124 h 729471"/>
                <a:gd name="csX100" fmla="*/ 256087 w 391170"/>
                <a:gd name="csY100" fmla="*/ 5381 h 729471"/>
                <a:gd name="csX101" fmla="*/ 256053 w 391170"/>
                <a:gd name="csY101" fmla="*/ 12402 h 729471"/>
                <a:gd name="csX102" fmla="*/ 258906 w 391170"/>
                <a:gd name="csY102" fmla="*/ 21579 h 729471"/>
                <a:gd name="csX103" fmla="*/ 258232 w 391170"/>
                <a:gd name="csY103" fmla="*/ 31790 h 729471"/>
                <a:gd name="csX104" fmla="*/ 252087 w 391170"/>
                <a:gd name="csY104" fmla="*/ 39091 h 729471"/>
                <a:gd name="csX105" fmla="*/ 247470 w 391170"/>
                <a:gd name="csY105" fmla="*/ 43944 h 729471"/>
                <a:gd name="csX106" fmla="*/ 236260 w 391170"/>
                <a:gd name="csY106" fmla="*/ 57435 h 729471"/>
                <a:gd name="csX107" fmla="*/ 229239 w 391170"/>
                <a:gd name="csY107" fmla="*/ 64097 h 729471"/>
                <a:gd name="csX108" fmla="*/ 228386 w 391170"/>
                <a:gd name="csY108" fmla="*/ 64928 h 729471"/>
                <a:gd name="csX109" fmla="*/ 223499 w 391170"/>
                <a:gd name="csY109" fmla="*/ 70106 h 729471"/>
                <a:gd name="csX110" fmla="*/ 222140 w 391170"/>
                <a:gd name="csY110" fmla="*/ 74847 h 729471"/>
                <a:gd name="csX111" fmla="*/ 221949 w 391170"/>
                <a:gd name="csY111" fmla="*/ 75633 h 729471"/>
                <a:gd name="csX112" fmla="*/ 225870 w 391170"/>
                <a:gd name="csY112" fmla="*/ 95157 h 729471"/>
                <a:gd name="csX113" fmla="*/ 223848 w 391170"/>
                <a:gd name="csY113" fmla="*/ 100660 h 729471"/>
                <a:gd name="csX114" fmla="*/ 219501 w 391170"/>
                <a:gd name="csY114" fmla="*/ 105816 h 729471"/>
                <a:gd name="csX115" fmla="*/ 215727 w 391170"/>
                <a:gd name="csY115" fmla="*/ 112591 h 729471"/>
                <a:gd name="csX116" fmla="*/ 215458 w 391170"/>
                <a:gd name="csY116" fmla="*/ 113399 h 729471"/>
                <a:gd name="csX117" fmla="*/ 217704 w 391170"/>
                <a:gd name="csY117" fmla="*/ 129350 h 729471"/>
                <a:gd name="csX118" fmla="*/ 225994 w 391170"/>
                <a:gd name="csY118" fmla="*/ 140843 h 729471"/>
                <a:gd name="csX119" fmla="*/ 227129 w 391170"/>
                <a:gd name="csY119" fmla="*/ 141201 h 729471"/>
                <a:gd name="csX120" fmla="*/ 237272 w 391170"/>
                <a:gd name="csY120" fmla="*/ 144751 h 729471"/>
                <a:gd name="csX121" fmla="*/ 241451 w 391170"/>
                <a:gd name="csY121" fmla="*/ 149547 h 729471"/>
                <a:gd name="csX122" fmla="*/ 241451 w 391170"/>
                <a:gd name="csY122" fmla="*/ 157635 h 729471"/>
                <a:gd name="csX123" fmla="*/ 245338 w 391170"/>
                <a:gd name="csY123" fmla="*/ 162657 h 729471"/>
                <a:gd name="csX124" fmla="*/ 247517 w 391170"/>
                <a:gd name="csY124" fmla="*/ 164375 h 729471"/>
                <a:gd name="csX125" fmla="*/ 247719 w 391170"/>
                <a:gd name="csY125" fmla="*/ 170228 h 729471"/>
                <a:gd name="csX126" fmla="*/ 247708 w 391170"/>
                <a:gd name="csY126" fmla="*/ 170475 h 729471"/>
                <a:gd name="csX127" fmla="*/ 248337 w 391170"/>
                <a:gd name="csY127" fmla="*/ 175901 h 729471"/>
                <a:gd name="csX128" fmla="*/ 248449 w 391170"/>
                <a:gd name="csY128" fmla="*/ 176237 h 729471"/>
                <a:gd name="csX129" fmla="*/ 252381 w 391170"/>
                <a:gd name="csY129" fmla="*/ 189212 h 729471"/>
                <a:gd name="csX130" fmla="*/ 254605 w 391170"/>
                <a:gd name="csY130" fmla="*/ 201579 h 729471"/>
                <a:gd name="csX131" fmla="*/ 257605 w 391170"/>
                <a:gd name="csY131" fmla="*/ 210914 h 729471"/>
                <a:gd name="csX132" fmla="*/ 261525 w 391170"/>
                <a:gd name="csY132" fmla="*/ 220193 h 729471"/>
                <a:gd name="csX133" fmla="*/ 276859 w 391170"/>
                <a:gd name="csY133" fmla="*/ 230011 h 729471"/>
                <a:gd name="csX134" fmla="*/ 281970 w 391170"/>
                <a:gd name="csY134" fmla="*/ 239210 h 729471"/>
                <a:gd name="csX135" fmla="*/ 286160 w 391170"/>
                <a:gd name="csY135" fmla="*/ 248657 h 729471"/>
                <a:gd name="csX136" fmla="*/ 288249 w 391170"/>
                <a:gd name="csY136" fmla="*/ 254106 h 729471"/>
                <a:gd name="csX137" fmla="*/ 289608 w 391170"/>
                <a:gd name="csY137" fmla="*/ 257452 h 729471"/>
                <a:gd name="csX138" fmla="*/ 287069 w 391170"/>
                <a:gd name="csY138" fmla="*/ 260766 h 729471"/>
                <a:gd name="csX139" fmla="*/ 283823 w 391170"/>
                <a:gd name="csY139" fmla="*/ 261126 h 729471"/>
                <a:gd name="csX140" fmla="*/ 281239 w 391170"/>
                <a:gd name="csY140" fmla="*/ 261362 h 729471"/>
                <a:gd name="csX141" fmla="*/ 274386 w 391170"/>
                <a:gd name="csY141" fmla="*/ 261340 h 729471"/>
                <a:gd name="csX142" fmla="*/ 272657 w 391170"/>
                <a:gd name="csY142" fmla="*/ 261240 h 729471"/>
                <a:gd name="csX143" fmla="*/ 268635 w 391170"/>
                <a:gd name="csY143" fmla="*/ 265541 h 729471"/>
                <a:gd name="csX144" fmla="*/ 267108 w 391170"/>
                <a:gd name="csY144" fmla="*/ 270854 h 729471"/>
                <a:gd name="csX145" fmla="*/ 262906 w 391170"/>
                <a:gd name="csY145" fmla="*/ 277279 h 729471"/>
                <a:gd name="csX146" fmla="*/ 262715 w 391170"/>
                <a:gd name="csY146" fmla="*/ 277605 h 729471"/>
                <a:gd name="csX147" fmla="*/ 256874 w 391170"/>
                <a:gd name="csY147" fmla="*/ 288771 h 729471"/>
                <a:gd name="csX148" fmla="*/ 251852 w 391170"/>
                <a:gd name="csY148" fmla="*/ 291804 h 729471"/>
                <a:gd name="csX149" fmla="*/ 246977 w 391170"/>
                <a:gd name="csY149" fmla="*/ 288737 h 729471"/>
                <a:gd name="csX150" fmla="*/ 243326 w 391170"/>
                <a:gd name="csY150" fmla="*/ 276448 h 729471"/>
                <a:gd name="csX151" fmla="*/ 243001 w 391170"/>
                <a:gd name="csY151" fmla="*/ 275212 h 729471"/>
                <a:gd name="csX152" fmla="*/ 237002 w 391170"/>
                <a:gd name="csY152" fmla="*/ 269674 h 729471"/>
                <a:gd name="csX153" fmla="*/ 236699 w 391170"/>
                <a:gd name="csY153" fmla="*/ 269494 h 729471"/>
                <a:gd name="csX154" fmla="*/ 223792 w 391170"/>
                <a:gd name="csY154" fmla="*/ 268854 h 729471"/>
                <a:gd name="csX155" fmla="*/ 222477 w 391170"/>
                <a:gd name="csY155" fmla="*/ 268876 h 729471"/>
                <a:gd name="csX156" fmla="*/ 216377 w 391170"/>
                <a:gd name="csY156" fmla="*/ 271515 h 729471"/>
                <a:gd name="csX157" fmla="*/ 215591 w 391170"/>
                <a:gd name="csY157" fmla="*/ 271998 h 729471"/>
                <a:gd name="csX158" fmla="*/ 215131 w 391170"/>
                <a:gd name="csY158" fmla="*/ 272818 h 729471"/>
                <a:gd name="csX159" fmla="*/ 207818 w 391170"/>
                <a:gd name="csY159" fmla="*/ 286758 h 729471"/>
                <a:gd name="csX160" fmla="*/ 205223 w 391170"/>
                <a:gd name="csY160" fmla="*/ 294779 h 729471"/>
                <a:gd name="csX161" fmla="*/ 204684 w 391170"/>
                <a:gd name="csY161" fmla="*/ 296374 h 729471"/>
                <a:gd name="csX162" fmla="*/ 209897 w 391170"/>
                <a:gd name="csY162" fmla="*/ 305192 h 729471"/>
                <a:gd name="csX163" fmla="*/ 211537 w 391170"/>
                <a:gd name="csY163" fmla="*/ 312325 h 729471"/>
                <a:gd name="csX164" fmla="*/ 213525 w 391170"/>
                <a:gd name="csY164" fmla="*/ 321525 h 729471"/>
                <a:gd name="csX165" fmla="*/ 213356 w 391170"/>
                <a:gd name="csY165" fmla="*/ 325928 h 729471"/>
                <a:gd name="csX166" fmla="*/ 213053 w 391170"/>
                <a:gd name="csY166" fmla="*/ 334307 h 729471"/>
                <a:gd name="csX167" fmla="*/ 215546 w 391170"/>
                <a:gd name="csY167" fmla="*/ 342373 h 729471"/>
                <a:gd name="csX168" fmla="*/ 215726 w 391170"/>
                <a:gd name="csY168" fmla="*/ 342856 h 729471"/>
                <a:gd name="csX169" fmla="*/ 216041 w 391170"/>
                <a:gd name="csY169" fmla="*/ 343260 h 729471"/>
                <a:gd name="csX170" fmla="*/ 223522 w 391170"/>
                <a:gd name="csY170" fmla="*/ 353190 h 729471"/>
                <a:gd name="csX171" fmla="*/ 229881 w 391170"/>
                <a:gd name="csY171" fmla="*/ 360323 h 729471"/>
                <a:gd name="csX172" fmla="*/ 237632 w 391170"/>
                <a:gd name="csY172" fmla="*/ 376139 h 729471"/>
                <a:gd name="csX173" fmla="*/ 240316 w 391170"/>
                <a:gd name="csY173" fmla="*/ 387596 h 729471"/>
                <a:gd name="csX174" fmla="*/ 245562 w 391170"/>
                <a:gd name="csY174" fmla="*/ 396493 h 729471"/>
                <a:gd name="csX175" fmla="*/ 247504 w 391170"/>
                <a:gd name="csY175" fmla="*/ 396606 h 729471"/>
                <a:gd name="csX176" fmla="*/ 254694 w 391170"/>
                <a:gd name="csY176" fmla="*/ 396977 h 729471"/>
                <a:gd name="csX177" fmla="*/ 260187 w 391170"/>
                <a:gd name="csY177" fmla="*/ 394247 h 729471"/>
                <a:gd name="csX178" fmla="*/ 263320 w 391170"/>
                <a:gd name="csY178" fmla="*/ 398606 h 729471"/>
                <a:gd name="csX179" fmla="*/ 273463 w 391170"/>
                <a:gd name="csY179" fmla="*/ 402032 h 729471"/>
                <a:gd name="csX180" fmla="*/ 283001 w 391170"/>
                <a:gd name="csY180" fmla="*/ 398292 h 729471"/>
                <a:gd name="csX181" fmla="*/ 283955 w 391170"/>
                <a:gd name="csY181" fmla="*/ 397831 h 729471"/>
                <a:gd name="csX182" fmla="*/ 284517 w 391170"/>
                <a:gd name="csY182" fmla="*/ 396933 h 729471"/>
                <a:gd name="csX183" fmla="*/ 290730 w 391170"/>
                <a:gd name="csY183" fmla="*/ 386655 h 729471"/>
                <a:gd name="csX184" fmla="*/ 297177 w 391170"/>
                <a:gd name="csY184" fmla="*/ 384341 h 729471"/>
                <a:gd name="csX185" fmla="*/ 302693 w 391170"/>
                <a:gd name="csY185" fmla="*/ 383195 h 729471"/>
                <a:gd name="csX186" fmla="*/ 301940 w 391170"/>
                <a:gd name="csY186" fmla="*/ 386532 h 729471"/>
                <a:gd name="csX187" fmla="*/ 306715 w 391170"/>
                <a:gd name="csY187" fmla="*/ 400855 h 729471"/>
                <a:gd name="csX188" fmla="*/ 313949 w 391170"/>
                <a:gd name="csY188" fmla="*/ 408381 h 729471"/>
                <a:gd name="csX189" fmla="*/ 316499 w 391170"/>
                <a:gd name="csY189" fmla="*/ 410705 h 729471"/>
                <a:gd name="csX190" fmla="*/ 320049 w 391170"/>
                <a:gd name="csY190" fmla="*/ 413166 h 729471"/>
                <a:gd name="csX191" fmla="*/ 320982 w 391170"/>
                <a:gd name="csY191" fmla="*/ 413704 h 729471"/>
                <a:gd name="csX192" fmla="*/ 320758 w 391170"/>
                <a:gd name="csY192" fmla="*/ 418051 h 729471"/>
                <a:gd name="csX193" fmla="*/ 320612 w 391170"/>
                <a:gd name="csY193" fmla="*/ 419242 h 729471"/>
                <a:gd name="csX194" fmla="*/ 326476 w 391170"/>
                <a:gd name="csY194" fmla="*/ 429566 h 729471"/>
                <a:gd name="csX195" fmla="*/ 336664 w 391170"/>
                <a:gd name="csY195" fmla="*/ 440518 h 729471"/>
                <a:gd name="csX196" fmla="*/ 343415 w 391170"/>
                <a:gd name="csY196" fmla="*/ 445135 h 729471"/>
                <a:gd name="csX197" fmla="*/ 342573 w 391170"/>
                <a:gd name="csY197" fmla="*/ 458918 h 729471"/>
                <a:gd name="csX198" fmla="*/ 348482 w 391170"/>
                <a:gd name="csY198" fmla="*/ 467253 h 729471"/>
                <a:gd name="csX199" fmla="*/ 350044 w 391170"/>
                <a:gd name="csY199" fmla="*/ 468320 h 729471"/>
                <a:gd name="csX200" fmla="*/ 364759 w 391170"/>
                <a:gd name="csY200" fmla="*/ 474285 h 729471"/>
                <a:gd name="csX201" fmla="*/ 369264 w 391170"/>
                <a:gd name="csY201" fmla="*/ 476532 h 729471"/>
                <a:gd name="csX202" fmla="*/ 374993 w 391170"/>
                <a:gd name="csY202" fmla="*/ 486496 h 729471"/>
                <a:gd name="csX203" fmla="*/ 383406 w 391170"/>
                <a:gd name="csY203" fmla="*/ 496055 h 729471"/>
                <a:gd name="csX204" fmla="*/ 381440 w 391170"/>
                <a:gd name="csY204" fmla="*/ 508154 h 729471"/>
                <a:gd name="csX205" fmla="*/ 381384 w 391170"/>
                <a:gd name="csY205" fmla="*/ 542325 h 729471"/>
                <a:gd name="csX206" fmla="*/ 378317 w 391170"/>
                <a:gd name="csY206" fmla="*/ 547054 h 729471"/>
                <a:gd name="csX207" fmla="*/ 368691 w 391170"/>
                <a:gd name="csY207" fmla="*/ 551873 h 729471"/>
                <a:gd name="csX208" fmla="*/ 367444 w 391170"/>
                <a:gd name="csY208" fmla="*/ 549795 h 729471"/>
                <a:gd name="csX209" fmla="*/ 367298 w 391170"/>
                <a:gd name="csY209" fmla="*/ 549514 h 729471"/>
                <a:gd name="csX210" fmla="*/ 357986 w 391170"/>
                <a:gd name="csY210" fmla="*/ 536978 h 729471"/>
                <a:gd name="csX211" fmla="*/ 352156 w 391170"/>
                <a:gd name="csY211" fmla="*/ 535518 h 729471"/>
                <a:gd name="csX212" fmla="*/ 347821 w 391170"/>
                <a:gd name="csY212" fmla="*/ 536169 h 729471"/>
                <a:gd name="csX213" fmla="*/ 345136 w 391170"/>
                <a:gd name="csY213" fmla="*/ 529822 h 729471"/>
                <a:gd name="csX214" fmla="*/ 331723 w 391170"/>
                <a:gd name="csY214" fmla="*/ 515691 h 729471"/>
                <a:gd name="csX215" fmla="*/ 316368 w 391170"/>
                <a:gd name="csY215" fmla="*/ 515691 h 729471"/>
                <a:gd name="csX216" fmla="*/ 315289 w 391170"/>
                <a:gd name="csY216" fmla="*/ 516849 h 729471"/>
                <a:gd name="csX217" fmla="*/ 309033 w 391170"/>
                <a:gd name="csY217" fmla="*/ 522836 h 729471"/>
                <a:gd name="csX218" fmla="*/ 300574 w 391170"/>
                <a:gd name="csY218" fmla="*/ 531822 h 729471"/>
                <a:gd name="csX219" fmla="*/ 307292 w 391170"/>
                <a:gd name="csY219" fmla="*/ 542269 h 729471"/>
                <a:gd name="csX220" fmla="*/ 308292 w 391170"/>
                <a:gd name="csY220" fmla="*/ 543033 h 729471"/>
                <a:gd name="csX221" fmla="*/ 308887 w 391170"/>
                <a:gd name="csY221" fmla="*/ 549695 h 729471"/>
                <a:gd name="csX222" fmla="*/ 308853 w 391170"/>
                <a:gd name="csY222" fmla="*/ 558052 h 729471"/>
                <a:gd name="csX223" fmla="*/ 305079 w 391170"/>
                <a:gd name="csY223" fmla="*/ 558052 h 729471"/>
                <a:gd name="csX224" fmla="*/ 294317 w 391170"/>
                <a:gd name="csY224" fmla="*/ 554469 h 729471"/>
                <a:gd name="csX225" fmla="*/ 287173 w 391170"/>
                <a:gd name="csY225" fmla="*/ 559232 h 729471"/>
                <a:gd name="csX226" fmla="*/ 282759 w 391170"/>
                <a:gd name="csY226" fmla="*/ 568600 h 729471"/>
                <a:gd name="csX227" fmla="*/ 280389 w 391170"/>
                <a:gd name="csY227" fmla="*/ 568251 h 729471"/>
                <a:gd name="csX228" fmla="*/ 272323 w 391170"/>
                <a:gd name="csY228" fmla="*/ 558692 h 729471"/>
                <a:gd name="csX229" fmla="*/ 255373 w 391170"/>
                <a:gd name="csY229" fmla="*/ 546335 h 729471"/>
                <a:gd name="csX230" fmla="*/ 233030 w 391170"/>
                <a:gd name="csY230" fmla="*/ 549414 h 729471"/>
                <a:gd name="csX231" fmla="*/ 228570 w 391170"/>
                <a:gd name="csY231" fmla="*/ 563186 h 729471"/>
                <a:gd name="csX232" fmla="*/ 223639 w 391170"/>
                <a:gd name="csY232" fmla="*/ 572745 h 729471"/>
                <a:gd name="csX233" fmla="*/ 220820 w 391170"/>
                <a:gd name="csY233" fmla="*/ 574823 h 729471"/>
                <a:gd name="csX234" fmla="*/ 214373 w 391170"/>
                <a:gd name="csY234" fmla="*/ 573532 h 729471"/>
                <a:gd name="csX235" fmla="*/ 199399 w 391170"/>
                <a:gd name="csY235" fmla="*/ 573139 h 729471"/>
                <a:gd name="csX236" fmla="*/ 199175 w 391170"/>
                <a:gd name="csY236" fmla="*/ 573161 h 729471"/>
                <a:gd name="csX237" fmla="*/ 192155 w 391170"/>
                <a:gd name="csY237" fmla="*/ 573779 h 729471"/>
                <a:gd name="csX238" fmla="*/ 188190 w 391170"/>
                <a:gd name="csY238" fmla="*/ 574419 h 729471"/>
                <a:gd name="csX239" fmla="*/ 182944 w 391170"/>
                <a:gd name="csY239" fmla="*/ 574419 h 729471"/>
                <a:gd name="csX240" fmla="*/ 181866 w 391170"/>
                <a:gd name="csY240" fmla="*/ 575487 h 729471"/>
                <a:gd name="csX241" fmla="*/ 178068 w 391170"/>
                <a:gd name="csY241" fmla="*/ 579643 h 729471"/>
                <a:gd name="csX242" fmla="*/ 176732 w 391170"/>
                <a:gd name="csY242" fmla="*/ 584058 h 729471"/>
                <a:gd name="csX243" fmla="*/ 172429 w 391170"/>
                <a:gd name="csY243" fmla="*/ 588978 h 729471"/>
                <a:gd name="csX244" fmla="*/ 171519 w 391170"/>
                <a:gd name="csY244" fmla="*/ 589012 h 729471"/>
                <a:gd name="csX245" fmla="*/ 170396 w 391170"/>
                <a:gd name="csY245" fmla="*/ 584182 h 729471"/>
                <a:gd name="csX246" fmla="*/ 170003 w 391170"/>
                <a:gd name="csY246" fmla="*/ 581947 h 729471"/>
                <a:gd name="csX247" fmla="*/ 160252 w 391170"/>
                <a:gd name="csY247" fmla="*/ 579104 h 729471"/>
                <a:gd name="csX248" fmla="*/ 151322 w 391170"/>
                <a:gd name="csY248" fmla="*/ 575712 h 729471"/>
                <a:gd name="csX249" fmla="*/ 143662 w 391170"/>
                <a:gd name="csY249" fmla="*/ 571534 h 729471"/>
                <a:gd name="csX250" fmla="*/ 139090 w 391170"/>
                <a:gd name="csY250" fmla="*/ 571534 h 729471"/>
                <a:gd name="csX251" fmla="*/ 132361 w 391170"/>
                <a:gd name="csY251" fmla="*/ 582385 h 729471"/>
                <a:gd name="csX252" fmla="*/ 126463 w 391170"/>
                <a:gd name="csY252" fmla="*/ 589754 h 729471"/>
                <a:gd name="csX253" fmla="*/ 127990 w 391170"/>
                <a:gd name="csY253" fmla="*/ 610547 h 729471"/>
                <a:gd name="csX254" fmla="*/ 118533 w 391170"/>
                <a:gd name="csY254" fmla="*/ 615163 h 729471"/>
                <a:gd name="csX255" fmla="*/ 112747 w 391170"/>
                <a:gd name="csY255" fmla="*/ 623431 h 729471"/>
                <a:gd name="csX256" fmla="*/ 107198 w 391170"/>
                <a:gd name="csY256" fmla="*/ 635484 h 729471"/>
                <a:gd name="csX257" fmla="*/ 103132 w 391170"/>
                <a:gd name="csY257" fmla="*/ 643224 h 729471"/>
                <a:gd name="csX258" fmla="*/ 101379 w 391170"/>
                <a:gd name="csY258" fmla="*/ 648324 h 729471"/>
                <a:gd name="csX259" fmla="*/ 94224 w 391170"/>
                <a:gd name="csY259" fmla="*/ 648324 h 729471"/>
                <a:gd name="csX260" fmla="*/ 94224 w 391170"/>
                <a:gd name="csY260" fmla="*/ 655861 h 729471"/>
                <a:gd name="csX261" fmla="*/ 96763 w 391170"/>
                <a:gd name="csY261" fmla="*/ 664622 h 729471"/>
                <a:gd name="csX262" fmla="*/ 93674 w 391170"/>
                <a:gd name="csY262" fmla="*/ 679001 h 729471"/>
                <a:gd name="csX263" fmla="*/ 94078 w 391170"/>
                <a:gd name="csY263" fmla="*/ 680023 h 729471"/>
                <a:gd name="csX264" fmla="*/ 96437 w 391170"/>
                <a:gd name="csY264" fmla="*/ 686359 h 729471"/>
                <a:gd name="csX265" fmla="*/ 97628 w 391170"/>
                <a:gd name="csY265" fmla="*/ 691886 h 729471"/>
                <a:gd name="csX266" fmla="*/ 98740 w 391170"/>
                <a:gd name="csY266" fmla="*/ 696963 h 729471"/>
                <a:gd name="csX267" fmla="*/ 97021 w 391170"/>
                <a:gd name="csY267" fmla="*/ 698884 h 729471"/>
                <a:gd name="csX268" fmla="*/ 95437 w 391170"/>
                <a:gd name="csY268" fmla="*/ 700670 h 729471"/>
                <a:gd name="csX269" fmla="*/ 90270 w 391170"/>
                <a:gd name="csY269" fmla="*/ 702636 h 729471"/>
                <a:gd name="csX270" fmla="*/ 80620 w 391170"/>
                <a:gd name="csY270" fmla="*/ 702636 h 729471"/>
                <a:gd name="csX271" fmla="*/ 73712 w 391170"/>
                <a:gd name="csY271" fmla="*/ 705286 h 729471"/>
                <a:gd name="csX272" fmla="*/ 71735 w 391170"/>
                <a:gd name="csY272" fmla="*/ 708151 h 729471"/>
                <a:gd name="csX273" fmla="*/ 73937 w 391170"/>
                <a:gd name="csY273" fmla="*/ 714958 h 729471"/>
                <a:gd name="csX274" fmla="*/ 75724 w 391170"/>
                <a:gd name="csY274" fmla="*/ 717172 h 729471"/>
                <a:gd name="csX275" fmla="*/ 60603 w 391170"/>
                <a:gd name="csY275" fmla="*/ 716924 h 729471"/>
                <a:gd name="csX276" fmla="*/ 50055 w 391170"/>
                <a:gd name="csY276" fmla="*/ 717846 h 729471"/>
                <a:gd name="csX277" fmla="*/ 41933 w 391170"/>
                <a:gd name="csY277" fmla="*/ 715678 h 729471"/>
                <a:gd name="csX278" fmla="*/ 20927 w 391170"/>
                <a:gd name="csY278" fmla="*/ 706299 h 729471"/>
                <a:gd name="csX279" fmla="*/ 13895 w 391170"/>
                <a:gd name="csY279" fmla="*/ 707647 h 729471"/>
                <a:gd name="csX280" fmla="*/ 5796 w 391170"/>
                <a:gd name="csY280" fmla="*/ 713892 h 729471"/>
                <a:gd name="csX281" fmla="*/ 2381 w 391170"/>
                <a:gd name="csY281" fmla="*/ 719587 h 729471"/>
                <a:gd name="csX282" fmla="*/ 0 w 391170"/>
                <a:gd name="csY282" fmla="*/ 723193 h 729471"/>
                <a:gd name="csX283" fmla="*/ 4234 w 391170"/>
                <a:gd name="csY283" fmla="*/ 727798 h 729471"/>
                <a:gd name="csX284" fmla="*/ 4594 w 391170"/>
                <a:gd name="csY284" fmla="*/ 729472 h 729471"/>
                <a:gd name="csX285" fmla="*/ 8515 w 391170"/>
                <a:gd name="csY285" fmla="*/ 723552 h 729471"/>
                <a:gd name="csX286" fmla="*/ 11345 w 391170"/>
                <a:gd name="csY286" fmla="*/ 718834 h 729471"/>
                <a:gd name="csX287" fmla="*/ 16973 w 391170"/>
                <a:gd name="csY287" fmla="*/ 714487 h 729471"/>
                <a:gd name="csX288" fmla="*/ 20050 w 391170"/>
                <a:gd name="csY288" fmla="*/ 713903 h 729471"/>
                <a:gd name="csX289" fmla="*/ 39214 w 391170"/>
                <a:gd name="csY289" fmla="*/ 722463 h 729471"/>
                <a:gd name="csX290" fmla="*/ 49413 w 391170"/>
                <a:gd name="csY290" fmla="*/ 725226 h 729471"/>
                <a:gd name="csX291" fmla="*/ 60860 w 391170"/>
                <a:gd name="csY291" fmla="*/ 724226 h 729471"/>
                <a:gd name="csX292" fmla="*/ 81597 w 391170"/>
                <a:gd name="csY292" fmla="*/ 724574 h 729471"/>
                <a:gd name="csX293" fmla="*/ 86247 w 391170"/>
                <a:gd name="csY293" fmla="*/ 718554 h 729471"/>
                <a:gd name="csX294" fmla="*/ 79867 w 391170"/>
                <a:gd name="csY294" fmla="*/ 710690 h 729471"/>
                <a:gd name="csX295" fmla="*/ 79654 w 391170"/>
                <a:gd name="csY295" fmla="*/ 710352 h 729471"/>
                <a:gd name="csX296" fmla="*/ 80744 w 391170"/>
                <a:gd name="csY296" fmla="*/ 709937 h 729471"/>
                <a:gd name="csX297" fmla="*/ 91516 w 391170"/>
                <a:gd name="csY297" fmla="*/ 709937 h 729471"/>
                <a:gd name="csX298" fmla="*/ 92100 w 391170"/>
                <a:gd name="csY298" fmla="*/ 709735 h 729471"/>
                <a:gd name="csX299" fmla="*/ 101165 w 391170"/>
                <a:gd name="csY299" fmla="*/ 705197 h 729471"/>
                <a:gd name="csX300" fmla="*/ 102412 w 391170"/>
                <a:gd name="csY300" fmla="*/ 703804 h 729471"/>
                <a:gd name="csX301" fmla="*/ 106265 w 391170"/>
                <a:gd name="csY301" fmla="*/ 697783 h 729471"/>
                <a:gd name="csX302" fmla="*/ 104748 w 391170"/>
                <a:gd name="csY302" fmla="*/ 690290 h 729471"/>
                <a:gd name="csX303" fmla="*/ 103681 w 391170"/>
                <a:gd name="csY303" fmla="*/ 685426 h 729471"/>
                <a:gd name="csX304" fmla="*/ 101276 w 391170"/>
                <a:gd name="csY304" fmla="*/ 678382 h 729471"/>
                <a:gd name="csX305" fmla="*/ 104287 w 391170"/>
                <a:gd name="csY305" fmla="*/ 664353 h 729471"/>
                <a:gd name="csX306" fmla="*/ 101759 w 391170"/>
                <a:gd name="csY306" fmla="*/ 655625 h 729471"/>
                <a:gd name="csX307" fmla="*/ 106398 w 391170"/>
                <a:gd name="csY307" fmla="*/ 655625 h 729471"/>
                <a:gd name="csX308" fmla="*/ 107297 w 391170"/>
                <a:gd name="csY308" fmla="*/ 653288 h 729471"/>
                <a:gd name="csX309" fmla="*/ 110374 w 391170"/>
                <a:gd name="csY309" fmla="*/ 644256 h 729471"/>
                <a:gd name="csX310" fmla="*/ 113407 w 391170"/>
                <a:gd name="csY310" fmla="*/ 639347 h 729471"/>
                <a:gd name="csX311" fmla="*/ 119102 w 391170"/>
                <a:gd name="csY311" fmla="*/ 627080 h 729471"/>
                <a:gd name="csX312" fmla="*/ 123427 w 391170"/>
                <a:gd name="csY312" fmla="*/ 620902 h 729471"/>
                <a:gd name="csX313" fmla="*/ 135638 w 391170"/>
                <a:gd name="csY313" fmla="*/ 614926 h 729471"/>
                <a:gd name="csX314" fmla="*/ 133953 w 391170"/>
                <a:gd name="csY314" fmla="*/ 592078 h 729471"/>
                <a:gd name="csX315" fmla="*/ 138200 w 391170"/>
                <a:gd name="csY315" fmla="*/ 586776 h 729471"/>
                <a:gd name="csX316" fmla="*/ 142805 w 391170"/>
                <a:gd name="csY316" fmla="*/ 579385 h 729471"/>
                <a:gd name="csX317" fmla="*/ 148039 w 391170"/>
                <a:gd name="csY317" fmla="*/ 582238 h 729471"/>
                <a:gd name="csX318" fmla="*/ 157801 w 391170"/>
                <a:gd name="csY318" fmla="*/ 585979 h 729471"/>
                <a:gd name="csX319" fmla="*/ 163630 w 391170"/>
                <a:gd name="csY319" fmla="*/ 587698 h 729471"/>
                <a:gd name="csX320" fmla="*/ 168483 w 391170"/>
                <a:gd name="csY320" fmla="*/ 596055 h 729471"/>
                <a:gd name="csX321" fmla="*/ 174504 w 391170"/>
                <a:gd name="csY321" fmla="*/ 596156 h 729471"/>
                <a:gd name="csX322" fmla="*/ 175964 w 391170"/>
                <a:gd name="csY322" fmla="*/ 596022 h 729471"/>
                <a:gd name="csX323" fmla="*/ 185917 w 391170"/>
                <a:gd name="csY323" fmla="*/ 584642 h 729471"/>
                <a:gd name="csX324" fmla="*/ 184547 w 391170"/>
                <a:gd name="csY324" fmla="*/ 583283 h 729471"/>
                <a:gd name="csX325" fmla="*/ 185985 w 391170"/>
                <a:gd name="csY325" fmla="*/ 581721 h 729471"/>
                <a:gd name="csX326" fmla="*/ 189074 w 391170"/>
                <a:gd name="csY326" fmla="*/ 581721 h 729471"/>
                <a:gd name="csX327" fmla="*/ 189501 w 391170"/>
                <a:gd name="csY327" fmla="*/ 581621 h 729471"/>
                <a:gd name="csX328" fmla="*/ 192152 w 391170"/>
                <a:gd name="csY328" fmla="*/ 581081 h 729471"/>
                <a:gd name="csX329" fmla="*/ 199678 w 391170"/>
                <a:gd name="csY329" fmla="*/ 580441 h 729471"/>
                <a:gd name="csX330" fmla="*/ 213248 w 391170"/>
                <a:gd name="csY330" fmla="*/ 580755 h 729471"/>
                <a:gd name="csX331" fmla="*/ 222538 w 391170"/>
                <a:gd name="csY331" fmla="*/ 582609 h 729471"/>
                <a:gd name="csX332" fmla="*/ 229345 w 391170"/>
                <a:gd name="csY332" fmla="*/ 577622 h 729471"/>
                <a:gd name="csX333" fmla="*/ 235198 w 391170"/>
                <a:gd name="csY333" fmla="*/ 566265 h 729471"/>
                <a:gd name="csX334" fmla="*/ 238568 w 391170"/>
                <a:gd name="csY334" fmla="*/ 556021 h 729471"/>
                <a:gd name="csX335" fmla="*/ 253452 w 391170"/>
                <a:gd name="csY335" fmla="*/ 553965 h 729471"/>
                <a:gd name="csX336" fmla="*/ 267314 w 391170"/>
                <a:gd name="csY336" fmla="*/ 564075 h 729471"/>
                <a:gd name="csX337" fmla="*/ 276582 w 391170"/>
                <a:gd name="csY337" fmla="*/ 575061 h 729471"/>
                <a:gd name="csX338" fmla="*/ 287051 w 391170"/>
                <a:gd name="csY338" fmla="*/ 576634 h 729471"/>
                <a:gd name="csX339" fmla="*/ 292914 w 391170"/>
                <a:gd name="csY339" fmla="*/ 564176 h 729471"/>
                <a:gd name="csX340" fmla="*/ 295397 w 391170"/>
                <a:gd name="csY340" fmla="*/ 562524 h 729471"/>
                <a:gd name="csX341" fmla="*/ 303889 w 391170"/>
                <a:gd name="csY341" fmla="*/ 565355 h 729471"/>
                <a:gd name="csX342" fmla="*/ 316156 w 391170"/>
                <a:gd name="csY342" fmla="*/ 565355 h 729471"/>
                <a:gd name="csX343" fmla="*/ 316156 w 391170"/>
                <a:gd name="csY343" fmla="*/ 550369 h 729471"/>
                <a:gd name="csX344" fmla="*/ 312820 w 391170"/>
                <a:gd name="csY344" fmla="*/ 537316 h 729471"/>
                <a:gd name="csX345" fmla="*/ 311730 w 391170"/>
                <a:gd name="csY345" fmla="*/ 536474 h 729471"/>
                <a:gd name="csX346" fmla="*/ 308248 w 391170"/>
                <a:gd name="csY346" fmla="*/ 533689 h 729471"/>
                <a:gd name="csX347" fmla="*/ 313415 w 391170"/>
                <a:gd name="csY347" fmla="*/ 528678 h 729471"/>
                <a:gd name="csX348" fmla="*/ 319537 w 391170"/>
                <a:gd name="csY348" fmla="*/ 522995 h 729471"/>
                <a:gd name="csX349" fmla="*/ 328590 w 391170"/>
                <a:gd name="csY349" fmla="*/ 522995 h 729471"/>
                <a:gd name="csX350" fmla="*/ 338936 w 391170"/>
                <a:gd name="csY350" fmla="*/ 533891 h 729471"/>
                <a:gd name="csX351" fmla="*/ 343306 w 391170"/>
                <a:gd name="csY351" fmla="*/ 544236 h 729471"/>
                <a:gd name="csX352" fmla="*/ 351809 w 391170"/>
                <a:gd name="csY352" fmla="*/ 542956 h 729471"/>
                <a:gd name="csX353" fmla="*/ 353685 w 391170"/>
                <a:gd name="csY353" fmla="*/ 543427 h 729471"/>
                <a:gd name="csX354" fmla="*/ 361066 w 391170"/>
                <a:gd name="csY354" fmla="*/ 553357 h 729471"/>
                <a:gd name="csX355" fmla="*/ 368030 w 391170"/>
                <a:gd name="csY355" fmla="*/ 559580 h 729471"/>
                <a:gd name="csX356" fmla="*/ 382610 w 391170"/>
                <a:gd name="csY356" fmla="*/ 553042 h 729471"/>
                <a:gd name="csX357" fmla="*/ 383430 w 391170"/>
                <a:gd name="csY357" fmla="*/ 552593 h 729471"/>
                <a:gd name="csX358" fmla="*/ 388688 w 391170"/>
                <a:gd name="csY358" fmla="*/ 544494 h 729471"/>
                <a:gd name="csX359" fmla="*/ 388688 w 391170"/>
                <a:gd name="csY359" fmla="*/ 509042 h 729471"/>
                <a:gd name="csX360" fmla="*/ 391171 w 391170"/>
                <a:gd name="csY360" fmla="*/ 493832 h 729471"/>
                <a:gd name="csX361" fmla="*/ 380950 w 391170"/>
                <a:gd name="csY361" fmla="*/ 482217 h 7294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</a:cxnLst>
              <a:rect l="l" t="t" r="r" b="b"/>
              <a:pathLst>
                <a:path w="391170" h="729471">
                  <a:moveTo>
                    <a:pt x="380950" y="482217"/>
                  </a:moveTo>
                  <a:lnTo>
                    <a:pt x="374492" y="470995"/>
                  </a:lnTo>
                  <a:lnTo>
                    <a:pt x="367729" y="467614"/>
                  </a:lnTo>
                  <a:lnTo>
                    <a:pt x="367134" y="467378"/>
                  </a:lnTo>
                  <a:cubicBezTo>
                    <a:pt x="362293" y="465940"/>
                    <a:pt x="356362" y="463873"/>
                    <a:pt x="355069" y="463031"/>
                  </a:cubicBezTo>
                  <a:cubicBezTo>
                    <a:pt x="354317" y="462323"/>
                    <a:pt x="353385" y="461728"/>
                    <a:pt x="352396" y="461099"/>
                  </a:cubicBezTo>
                  <a:cubicBezTo>
                    <a:pt x="351666" y="460628"/>
                    <a:pt x="350363" y="459806"/>
                    <a:pt x="349868" y="459268"/>
                  </a:cubicBezTo>
                  <a:cubicBezTo>
                    <a:pt x="350216" y="455639"/>
                    <a:pt x="350778" y="443968"/>
                    <a:pt x="350812" y="443452"/>
                  </a:cubicBezTo>
                  <a:lnTo>
                    <a:pt x="350901" y="441408"/>
                  </a:lnTo>
                  <a:lnTo>
                    <a:pt x="341455" y="434960"/>
                  </a:lnTo>
                  <a:lnTo>
                    <a:pt x="332390" y="425210"/>
                  </a:lnTo>
                  <a:lnTo>
                    <a:pt x="328132" y="417707"/>
                  </a:lnTo>
                  <a:cubicBezTo>
                    <a:pt x="328773" y="410989"/>
                    <a:pt x="327447" y="409652"/>
                    <a:pt x="326717" y="408923"/>
                  </a:cubicBezTo>
                  <a:cubicBezTo>
                    <a:pt x="325919" y="408126"/>
                    <a:pt x="324830" y="407496"/>
                    <a:pt x="323684" y="406833"/>
                  </a:cubicBezTo>
                  <a:cubicBezTo>
                    <a:pt x="323033" y="406462"/>
                    <a:pt x="321954" y="405845"/>
                    <a:pt x="321662" y="405553"/>
                  </a:cubicBezTo>
                  <a:cubicBezTo>
                    <a:pt x="321223" y="405114"/>
                    <a:pt x="320347" y="404328"/>
                    <a:pt x="318842" y="402958"/>
                  </a:cubicBezTo>
                  <a:cubicBezTo>
                    <a:pt x="317247" y="401520"/>
                    <a:pt x="314416" y="398970"/>
                    <a:pt x="313428" y="397937"/>
                  </a:cubicBezTo>
                  <a:lnTo>
                    <a:pt x="309507" y="386154"/>
                  </a:lnTo>
                  <a:lnTo>
                    <a:pt x="311361" y="377875"/>
                  </a:lnTo>
                  <a:lnTo>
                    <a:pt x="303318" y="375617"/>
                  </a:lnTo>
                  <a:lnTo>
                    <a:pt x="295466" y="377235"/>
                  </a:lnTo>
                  <a:lnTo>
                    <a:pt x="295039" y="377358"/>
                  </a:lnTo>
                  <a:cubicBezTo>
                    <a:pt x="287176" y="380021"/>
                    <a:pt x="284918" y="380774"/>
                    <a:pt x="284469" y="382896"/>
                  </a:cubicBezTo>
                  <a:cubicBezTo>
                    <a:pt x="283694" y="384278"/>
                    <a:pt x="281233" y="388333"/>
                    <a:pt x="278864" y="392186"/>
                  </a:cubicBezTo>
                  <a:cubicBezTo>
                    <a:pt x="276561" y="393276"/>
                    <a:pt x="274022" y="394410"/>
                    <a:pt x="273067" y="394725"/>
                  </a:cubicBezTo>
                  <a:cubicBezTo>
                    <a:pt x="271967" y="394714"/>
                    <a:pt x="270416" y="394636"/>
                    <a:pt x="269372" y="394534"/>
                  </a:cubicBezTo>
                  <a:cubicBezTo>
                    <a:pt x="268462" y="393097"/>
                    <a:pt x="266811" y="390827"/>
                    <a:pt x="263834" y="386997"/>
                  </a:cubicBezTo>
                  <a:lnTo>
                    <a:pt x="261666" y="384211"/>
                  </a:lnTo>
                  <a:lnTo>
                    <a:pt x="258812" y="386277"/>
                  </a:lnTo>
                  <a:cubicBezTo>
                    <a:pt x="257082" y="387525"/>
                    <a:pt x="254960" y="388996"/>
                    <a:pt x="253903" y="389647"/>
                  </a:cubicBezTo>
                  <a:cubicBezTo>
                    <a:pt x="253005" y="389602"/>
                    <a:pt x="251477" y="389524"/>
                    <a:pt x="249859" y="389434"/>
                  </a:cubicBezTo>
                  <a:lnTo>
                    <a:pt x="247163" y="384851"/>
                  </a:lnTo>
                  <a:lnTo>
                    <a:pt x="244546" y="373685"/>
                  </a:lnTo>
                  <a:lnTo>
                    <a:pt x="235942" y="356116"/>
                  </a:lnTo>
                  <a:lnTo>
                    <a:pt x="235560" y="355711"/>
                  </a:lnTo>
                  <a:cubicBezTo>
                    <a:pt x="233145" y="353161"/>
                    <a:pt x="230258" y="350038"/>
                    <a:pt x="229707" y="349331"/>
                  </a:cubicBezTo>
                  <a:lnTo>
                    <a:pt x="229696" y="349320"/>
                  </a:lnTo>
                  <a:cubicBezTo>
                    <a:pt x="229685" y="349320"/>
                    <a:pt x="229685" y="349309"/>
                    <a:pt x="229685" y="349309"/>
                  </a:cubicBezTo>
                  <a:cubicBezTo>
                    <a:pt x="228943" y="348185"/>
                    <a:pt x="225293" y="343366"/>
                    <a:pt x="222159" y="339255"/>
                  </a:cubicBezTo>
                  <a:cubicBezTo>
                    <a:pt x="221395" y="337243"/>
                    <a:pt x="220564" y="334908"/>
                    <a:pt x="220351" y="334077"/>
                  </a:cubicBezTo>
                  <a:cubicBezTo>
                    <a:pt x="220385" y="332953"/>
                    <a:pt x="220542" y="328954"/>
                    <a:pt x="220644" y="326214"/>
                  </a:cubicBezTo>
                  <a:cubicBezTo>
                    <a:pt x="220800" y="322282"/>
                    <a:pt x="220835" y="321552"/>
                    <a:pt x="220835" y="321316"/>
                  </a:cubicBezTo>
                  <a:cubicBezTo>
                    <a:pt x="220835" y="320844"/>
                    <a:pt x="220835" y="320429"/>
                    <a:pt x="218656" y="310713"/>
                  </a:cubicBezTo>
                  <a:lnTo>
                    <a:pt x="216757" y="302456"/>
                  </a:lnTo>
                  <a:lnTo>
                    <a:pt x="212668" y="295548"/>
                  </a:lnTo>
                  <a:cubicBezTo>
                    <a:pt x="213904" y="291898"/>
                    <a:pt x="214645" y="289527"/>
                    <a:pt x="214915" y="288471"/>
                  </a:cubicBezTo>
                  <a:cubicBezTo>
                    <a:pt x="215442" y="287258"/>
                    <a:pt x="218296" y="282046"/>
                    <a:pt x="221003" y="277261"/>
                  </a:cubicBezTo>
                  <a:cubicBezTo>
                    <a:pt x="221756" y="276812"/>
                    <a:pt x="222553" y="276384"/>
                    <a:pt x="223002" y="276171"/>
                  </a:cubicBezTo>
                  <a:cubicBezTo>
                    <a:pt x="223250" y="276171"/>
                    <a:pt x="223575" y="276160"/>
                    <a:pt x="223946" y="276160"/>
                  </a:cubicBezTo>
                  <a:cubicBezTo>
                    <a:pt x="228945" y="276048"/>
                    <a:pt x="232136" y="276014"/>
                    <a:pt x="233449" y="276059"/>
                  </a:cubicBezTo>
                  <a:cubicBezTo>
                    <a:pt x="235010" y="277014"/>
                    <a:pt x="235774" y="277552"/>
                    <a:pt x="236145" y="277856"/>
                  </a:cubicBezTo>
                  <a:cubicBezTo>
                    <a:pt x="236179" y="277990"/>
                    <a:pt x="236212" y="278136"/>
                    <a:pt x="236257" y="278293"/>
                  </a:cubicBezTo>
                  <a:cubicBezTo>
                    <a:pt x="239807" y="291941"/>
                    <a:pt x="240795" y="293244"/>
                    <a:pt x="242110" y="294232"/>
                  </a:cubicBezTo>
                  <a:cubicBezTo>
                    <a:pt x="246906" y="297827"/>
                    <a:pt x="250389" y="299523"/>
                    <a:pt x="252456" y="299265"/>
                  </a:cubicBezTo>
                  <a:cubicBezTo>
                    <a:pt x="254894" y="298961"/>
                    <a:pt x="261532" y="294783"/>
                    <a:pt x="262623" y="293334"/>
                  </a:cubicBezTo>
                  <a:cubicBezTo>
                    <a:pt x="262825" y="293076"/>
                    <a:pt x="263285" y="292457"/>
                    <a:pt x="269127" y="281112"/>
                  </a:cubicBezTo>
                  <a:lnTo>
                    <a:pt x="273811" y="273934"/>
                  </a:lnTo>
                  <a:lnTo>
                    <a:pt x="275170" y="269249"/>
                  </a:lnTo>
                  <a:lnTo>
                    <a:pt x="275654" y="268720"/>
                  </a:lnTo>
                  <a:cubicBezTo>
                    <a:pt x="277474" y="268788"/>
                    <a:pt x="280259" y="268844"/>
                    <a:pt x="282146" y="268608"/>
                  </a:cubicBezTo>
                  <a:cubicBezTo>
                    <a:pt x="282832" y="268529"/>
                    <a:pt x="283618" y="268462"/>
                    <a:pt x="284393" y="268406"/>
                  </a:cubicBezTo>
                  <a:cubicBezTo>
                    <a:pt x="287179" y="268181"/>
                    <a:pt x="289571" y="267990"/>
                    <a:pt x="291189" y="266833"/>
                  </a:cubicBezTo>
                  <a:cubicBezTo>
                    <a:pt x="292233" y="266091"/>
                    <a:pt x="297222" y="260620"/>
                    <a:pt x="297222" y="257767"/>
                  </a:cubicBezTo>
                  <a:cubicBezTo>
                    <a:pt x="297222" y="256801"/>
                    <a:pt x="297030" y="256262"/>
                    <a:pt x="294997" y="251319"/>
                  </a:cubicBezTo>
                  <a:cubicBezTo>
                    <a:pt x="294390" y="249848"/>
                    <a:pt x="293481" y="247657"/>
                    <a:pt x="293279" y="247028"/>
                  </a:cubicBezTo>
                  <a:cubicBezTo>
                    <a:pt x="293144" y="246410"/>
                    <a:pt x="292593" y="244736"/>
                    <a:pt x="288526" y="236008"/>
                  </a:cubicBezTo>
                  <a:lnTo>
                    <a:pt x="282348" y="224854"/>
                  </a:lnTo>
                  <a:lnTo>
                    <a:pt x="267364" y="215260"/>
                  </a:lnTo>
                  <a:lnTo>
                    <a:pt x="264488" y="208509"/>
                  </a:lnTo>
                  <a:lnTo>
                    <a:pt x="261725" y="199961"/>
                  </a:lnTo>
                  <a:cubicBezTo>
                    <a:pt x="260781" y="195142"/>
                    <a:pt x="259781" y="189738"/>
                    <a:pt x="259670" y="188705"/>
                  </a:cubicBezTo>
                  <a:cubicBezTo>
                    <a:pt x="259647" y="188054"/>
                    <a:pt x="259377" y="186424"/>
                    <a:pt x="255514" y="174350"/>
                  </a:cubicBezTo>
                  <a:lnTo>
                    <a:pt x="255019" y="170137"/>
                  </a:lnTo>
                  <a:cubicBezTo>
                    <a:pt x="255176" y="162408"/>
                    <a:pt x="254177" y="161004"/>
                    <a:pt x="253694" y="160320"/>
                  </a:cubicBezTo>
                  <a:cubicBezTo>
                    <a:pt x="253008" y="159365"/>
                    <a:pt x="251762" y="158388"/>
                    <a:pt x="249785" y="156871"/>
                  </a:cubicBezTo>
                  <a:cubicBezTo>
                    <a:pt x="249481" y="156624"/>
                    <a:pt x="249099" y="156333"/>
                    <a:pt x="248752" y="156062"/>
                  </a:cubicBezTo>
                  <a:lnTo>
                    <a:pt x="248752" y="146772"/>
                  </a:lnTo>
                  <a:lnTo>
                    <a:pt x="247842" y="145739"/>
                  </a:lnTo>
                  <a:cubicBezTo>
                    <a:pt x="245516" y="143122"/>
                    <a:pt x="242911" y="140145"/>
                    <a:pt x="242574" y="139707"/>
                  </a:cubicBezTo>
                  <a:cubicBezTo>
                    <a:pt x="241855" y="138763"/>
                    <a:pt x="241417" y="138179"/>
                    <a:pt x="230521" y="134630"/>
                  </a:cubicBezTo>
                  <a:lnTo>
                    <a:pt x="224679" y="126542"/>
                  </a:lnTo>
                  <a:lnTo>
                    <a:pt x="222927" y="114106"/>
                  </a:lnTo>
                  <a:cubicBezTo>
                    <a:pt x="223331" y="113017"/>
                    <a:pt x="223804" y="111927"/>
                    <a:pt x="224073" y="111489"/>
                  </a:cubicBezTo>
                  <a:cubicBezTo>
                    <a:pt x="225938" y="109849"/>
                    <a:pt x="230117" y="104895"/>
                    <a:pt x="230588" y="103480"/>
                  </a:cubicBezTo>
                  <a:cubicBezTo>
                    <a:pt x="230779" y="102952"/>
                    <a:pt x="233082" y="96718"/>
                    <a:pt x="233082" y="96718"/>
                  </a:cubicBezTo>
                  <a:lnTo>
                    <a:pt x="233442" y="95741"/>
                  </a:lnTo>
                  <a:lnTo>
                    <a:pt x="229431" y="75790"/>
                  </a:lnTo>
                  <a:cubicBezTo>
                    <a:pt x="229633" y="74948"/>
                    <a:pt x="229858" y="74094"/>
                    <a:pt x="230004" y="73566"/>
                  </a:cubicBezTo>
                  <a:cubicBezTo>
                    <a:pt x="230813" y="72734"/>
                    <a:pt x="232678" y="70937"/>
                    <a:pt x="233442" y="70196"/>
                  </a:cubicBezTo>
                  <a:cubicBezTo>
                    <a:pt x="233902" y="69758"/>
                    <a:pt x="234262" y="69410"/>
                    <a:pt x="234407" y="69263"/>
                  </a:cubicBezTo>
                  <a:cubicBezTo>
                    <a:pt x="234822" y="68848"/>
                    <a:pt x="238934" y="64960"/>
                    <a:pt x="241428" y="62602"/>
                  </a:cubicBezTo>
                  <a:lnTo>
                    <a:pt x="252851" y="48887"/>
                  </a:lnTo>
                  <a:lnTo>
                    <a:pt x="257457" y="44045"/>
                  </a:lnTo>
                  <a:lnTo>
                    <a:pt x="265354" y="34655"/>
                  </a:lnTo>
                  <a:lnTo>
                    <a:pt x="266286" y="20557"/>
                  </a:lnTo>
                  <a:lnTo>
                    <a:pt x="266039" y="19849"/>
                  </a:lnTo>
                  <a:cubicBezTo>
                    <a:pt x="264950" y="16783"/>
                    <a:pt x="263702" y="13120"/>
                    <a:pt x="263355" y="11975"/>
                  </a:cubicBezTo>
                  <a:lnTo>
                    <a:pt x="263355" y="6044"/>
                  </a:lnTo>
                  <a:lnTo>
                    <a:pt x="264096" y="0"/>
                  </a:lnTo>
                  <a:lnTo>
                    <a:pt x="256727" y="124"/>
                  </a:lnTo>
                  <a:lnTo>
                    <a:pt x="256087" y="5381"/>
                  </a:lnTo>
                  <a:lnTo>
                    <a:pt x="256053" y="12402"/>
                  </a:lnTo>
                  <a:cubicBezTo>
                    <a:pt x="256053" y="13098"/>
                    <a:pt x="256053" y="13491"/>
                    <a:pt x="258906" y="21579"/>
                  </a:cubicBezTo>
                  <a:lnTo>
                    <a:pt x="258232" y="31790"/>
                  </a:lnTo>
                  <a:lnTo>
                    <a:pt x="252087" y="39091"/>
                  </a:lnTo>
                  <a:lnTo>
                    <a:pt x="247470" y="43944"/>
                  </a:lnTo>
                  <a:lnTo>
                    <a:pt x="236260" y="57435"/>
                  </a:lnTo>
                  <a:cubicBezTo>
                    <a:pt x="235103" y="58536"/>
                    <a:pt x="229823" y="63513"/>
                    <a:pt x="229239" y="64097"/>
                  </a:cubicBezTo>
                  <a:cubicBezTo>
                    <a:pt x="229115" y="64231"/>
                    <a:pt x="228801" y="64535"/>
                    <a:pt x="228386" y="64928"/>
                  </a:cubicBezTo>
                  <a:cubicBezTo>
                    <a:pt x="224163" y="68995"/>
                    <a:pt x="223870" y="69376"/>
                    <a:pt x="223499" y="70106"/>
                  </a:cubicBezTo>
                  <a:cubicBezTo>
                    <a:pt x="223342" y="70421"/>
                    <a:pt x="223072" y="70961"/>
                    <a:pt x="222140" y="74847"/>
                  </a:cubicBezTo>
                  <a:lnTo>
                    <a:pt x="221949" y="75633"/>
                  </a:lnTo>
                  <a:lnTo>
                    <a:pt x="225870" y="95157"/>
                  </a:lnTo>
                  <a:cubicBezTo>
                    <a:pt x="225152" y="97123"/>
                    <a:pt x="224230" y="99605"/>
                    <a:pt x="223848" y="100660"/>
                  </a:cubicBezTo>
                  <a:cubicBezTo>
                    <a:pt x="223006" y="101806"/>
                    <a:pt x="220298" y="105076"/>
                    <a:pt x="219501" y="105816"/>
                  </a:cubicBezTo>
                  <a:cubicBezTo>
                    <a:pt x="218771" y="106288"/>
                    <a:pt x="217446" y="107434"/>
                    <a:pt x="215727" y="112591"/>
                  </a:cubicBezTo>
                  <a:lnTo>
                    <a:pt x="215458" y="113399"/>
                  </a:lnTo>
                  <a:lnTo>
                    <a:pt x="217704" y="129350"/>
                  </a:lnTo>
                  <a:lnTo>
                    <a:pt x="225994" y="140843"/>
                  </a:lnTo>
                  <a:lnTo>
                    <a:pt x="227129" y="141201"/>
                  </a:lnTo>
                  <a:cubicBezTo>
                    <a:pt x="231050" y="142471"/>
                    <a:pt x="235733" y="144089"/>
                    <a:pt x="237272" y="144751"/>
                  </a:cubicBezTo>
                  <a:cubicBezTo>
                    <a:pt x="238192" y="145841"/>
                    <a:pt x="239991" y="147885"/>
                    <a:pt x="241451" y="149547"/>
                  </a:cubicBezTo>
                  <a:lnTo>
                    <a:pt x="241451" y="157635"/>
                  </a:lnTo>
                  <a:cubicBezTo>
                    <a:pt x="241451" y="159668"/>
                    <a:pt x="242675" y="160601"/>
                    <a:pt x="245338" y="162657"/>
                  </a:cubicBezTo>
                  <a:cubicBezTo>
                    <a:pt x="245978" y="163151"/>
                    <a:pt x="246955" y="163904"/>
                    <a:pt x="247517" y="164375"/>
                  </a:cubicBezTo>
                  <a:cubicBezTo>
                    <a:pt x="247675" y="165488"/>
                    <a:pt x="247764" y="167981"/>
                    <a:pt x="247719" y="170228"/>
                  </a:cubicBezTo>
                  <a:lnTo>
                    <a:pt x="247708" y="170475"/>
                  </a:lnTo>
                  <a:lnTo>
                    <a:pt x="248337" y="175901"/>
                  </a:lnTo>
                  <a:lnTo>
                    <a:pt x="248449" y="176237"/>
                  </a:lnTo>
                  <a:cubicBezTo>
                    <a:pt x="250202" y="181697"/>
                    <a:pt x="252123" y="187953"/>
                    <a:pt x="252381" y="189212"/>
                  </a:cubicBezTo>
                  <a:cubicBezTo>
                    <a:pt x="252460" y="190009"/>
                    <a:pt x="252808" y="192447"/>
                    <a:pt x="254605" y="201579"/>
                  </a:cubicBezTo>
                  <a:lnTo>
                    <a:pt x="257605" y="210914"/>
                  </a:lnTo>
                  <a:lnTo>
                    <a:pt x="261525" y="220193"/>
                  </a:lnTo>
                  <a:lnTo>
                    <a:pt x="276859" y="230011"/>
                  </a:lnTo>
                  <a:lnTo>
                    <a:pt x="281970" y="239210"/>
                  </a:lnTo>
                  <a:cubicBezTo>
                    <a:pt x="283756" y="243052"/>
                    <a:pt x="285822" y="247647"/>
                    <a:pt x="286160" y="248657"/>
                  </a:cubicBezTo>
                  <a:cubicBezTo>
                    <a:pt x="286340" y="249432"/>
                    <a:pt x="286811" y="250634"/>
                    <a:pt x="288249" y="254106"/>
                  </a:cubicBezTo>
                  <a:cubicBezTo>
                    <a:pt x="288664" y="255128"/>
                    <a:pt x="289226" y="256487"/>
                    <a:pt x="289608" y="257452"/>
                  </a:cubicBezTo>
                  <a:cubicBezTo>
                    <a:pt x="288890" y="258519"/>
                    <a:pt x="287710" y="260093"/>
                    <a:pt x="287069" y="260766"/>
                  </a:cubicBezTo>
                  <a:cubicBezTo>
                    <a:pt x="286362" y="260924"/>
                    <a:pt x="284800" y="261046"/>
                    <a:pt x="283823" y="261126"/>
                  </a:cubicBezTo>
                  <a:cubicBezTo>
                    <a:pt x="282925" y="261193"/>
                    <a:pt x="282037" y="261261"/>
                    <a:pt x="281239" y="261362"/>
                  </a:cubicBezTo>
                  <a:cubicBezTo>
                    <a:pt x="279419" y="261586"/>
                    <a:pt x="275679" y="261429"/>
                    <a:pt x="274386" y="261340"/>
                  </a:cubicBezTo>
                  <a:lnTo>
                    <a:pt x="272657" y="261240"/>
                  </a:lnTo>
                  <a:lnTo>
                    <a:pt x="268635" y="265541"/>
                  </a:lnTo>
                  <a:lnTo>
                    <a:pt x="267108" y="270854"/>
                  </a:lnTo>
                  <a:lnTo>
                    <a:pt x="262906" y="277279"/>
                  </a:lnTo>
                  <a:lnTo>
                    <a:pt x="262715" y="277605"/>
                  </a:lnTo>
                  <a:cubicBezTo>
                    <a:pt x="260356" y="282199"/>
                    <a:pt x="257694" y="287288"/>
                    <a:pt x="256874" y="288771"/>
                  </a:cubicBezTo>
                  <a:cubicBezTo>
                    <a:pt x="255852" y="289523"/>
                    <a:pt x="253235" y="291107"/>
                    <a:pt x="251852" y="291804"/>
                  </a:cubicBezTo>
                  <a:cubicBezTo>
                    <a:pt x="250639" y="291197"/>
                    <a:pt x="248404" y="289771"/>
                    <a:pt x="246977" y="288737"/>
                  </a:cubicBezTo>
                  <a:cubicBezTo>
                    <a:pt x="246516" y="287748"/>
                    <a:pt x="245505" y="284840"/>
                    <a:pt x="243326" y="276448"/>
                  </a:cubicBezTo>
                  <a:cubicBezTo>
                    <a:pt x="243158" y="275830"/>
                    <a:pt x="243046" y="275392"/>
                    <a:pt x="243001" y="275212"/>
                  </a:cubicBezTo>
                  <a:cubicBezTo>
                    <a:pt x="242439" y="273246"/>
                    <a:pt x="240540" y="271797"/>
                    <a:pt x="237002" y="269674"/>
                  </a:cubicBezTo>
                  <a:lnTo>
                    <a:pt x="236699" y="269494"/>
                  </a:lnTo>
                  <a:cubicBezTo>
                    <a:pt x="235564" y="268730"/>
                    <a:pt x="235351" y="268596"/>
                    <a:pt x="223792" y="268854"/>
                  </a:cubicBezTo>
                  <a:cubicBezTo>
                    <a:pt x="223106" y="268865"/>
                    <a:pt x="222624" y="268876"/>
                    <a:pt x="222477" y="268876"/>
                  </a:cubicBezTo>
                  <a:cubicBezTo>
                    <a:pt x="221792" y="268876"/>
                    <a:pt x="220635" y="268876"/>
                    <a:pt x="216377" y="271515"/>
                  </a:cubicBezTo>
                  <a:lnTo>
                    <a:pt x="215591" y="271998"/>
                  </a:lnTo>
                  <a:lnTo>
                    <a:pt x="215131" y="272818"/>
                  </a:lnTo>
                  <a:cubicBezTo>
                    <a:pt x="208065" y="285254"/>
                    <a:pt x="207920" y="286174"/>
                    <a:pt x="207818" y="286758"/>
                  </a:cubicBezTo>
                  <a:cubicBezTo>
                    <a:pt x="207661" y="287477"/>
                    <a:pt x="206347" y="291476"/>
                    <a:pt x="205223" y="294779"/>
                  </a:cubicBezTo>
                  <a:lnTo>
                    <a:pt x="204684" y="296374"/>
                  </a:lnTo>
                  <a:lnTo>
                    <a:pt x="209897" y="305192"/>
                  </a:lnTo>
                  <a:lnTo>
                    <a:pt x="211537" y="312325"/>
                  </a:lnTo>
                  <a:cubicBezTo>
                    <a:pt x="212390" y="316133"/>
                    <a:pt x="213323" y="320413"/>
                    <a:pt x="213525" y="321525"/>
                  </a:cubicBezTo>
                  <a:cubicBezTo>
                    <a:pt x="213503" y="322198"/>
                    <a:pt x="213435" y="323951"/>
                    <a:pt x="213356" y="325928"/>
                  </a:cubicBezTo>
                  <a:cubicBezTo>
                    <a:pt x="213165" y="330612"/>
                    <a:pt x="213053" y="333723"/>
                    <a:pt x="213053" y="334307"/>
                  </a:cubicBezTo>
                  <a:cubicBezTo>
                    <a:pt x="213053" y="334880"/>
                    <a:pt x="213053" y="335959"/>
                    <a:pt x="215546" y="342373"/>
                  </a:cubicBezTo>
                  <a:lnTo>
                    <a:pt x="215726" y="342856"/>
                  </a:lnTo>
                  <a:lnTo>
                    <a:pt x="216041" y="343260"/>
                  </a:lnTo>
                  <a:cubicBezTo>
                    <a:pt x="219400" y="347664"/>
                    <a:pt x="223128" y="352595"/>
                    <a:pt x="223522" y="353190"/>
                  </a:cubicBezTo>
                  <a:cubicBezTo>
                    <a:pt x="223724" y="353526"/>
                    <a:pt x="224185" y="354313"/>
                    <a:pt x="229881" y="360323"/>
                  </a:cubicBezTo>
                  <a:lnTo>
                    <a:pt x="237632" y="376139"/>
                  </a:lnTo>
                  <a:lnTo>
                    <a:pt x="240316" y="387596"/>
                  </a:lnTo>
                  <a:lnTo>
                    <a:pt x="245562" y="396493"/>
                  </a:lnTo>
                  <a:lnTo>
                    <a:pt x="247504" y="396606"/>
                  </a:lnTo>
                  <a:cubicBezTo>
                    <a:pt x="249931" y="396741"/>
                    <a:pt x="254076" y="396977"/>
                    <a:pt x="254694" y="396977"/>
                  </a:cubicBezTo>
                  <a:cubicBezTo>
                    <a:pt x="255649" y="396977"/>
                    <a:pt x="256244" y="396977"/>
                    <a:pt x="260187" y="394247"/>
                  </a:cubicBezTo>
                  <a:cubicBezTo>
                    <a:pt x="261580" y="396100"/>
                    <a:pt x="262838" y="397830"/>
                    <a:pt x="263320" y="398606"/>
                  </a:cubicBezTo>
                  <a:cubicBezTo>
                    <a:pt x="264186" y="402032"/>
                    <a:pt x="269286" y="402032"/>
                    <a:pt x="273463" y="402032"/>
                  </a:cubicBezTo>
                  <a:cubicBezTo>
                    <a:pt x="274227" y="402032"/>
                    <a:pt x="275261" y="402032"/>
                    <a:pt x="283001" y="398292"/>
                  </a:cubicBezTo>
                  <a:lnTo>
                    <a:pt x="283955" y="397831"/>
                  </a:lnTo>
                  <a:lnTo>
                    <a:pt x="284517" y="396933"/>
                  </a:lnTo>
                  <a:cubicBezTo>
                    <a:pt x="288033" y="391238"/>
                    <a:pt x="289819" y="388317"/>
                    <a:pt x="290730" y="386655"/>
                  </a:cubicBezTo>
                  <a:cubicBezTo>
                    <a:pt x="292101" y="386104"/>
                    <a:pt x="294818" y="385138"/>
                    <a:pt x="297177" y="384341"/>
                  </a:cubicBezTo>
                  <a:lnTo>
                    <a:pt x="302693" y="383195"/>
                  </a:lnTo>
                  <a:lnTo>
                    <a:pt x="301940" y="386532"/>
                  </a:lnTo>
                  <a:lnTo>
                    <a:pt x="306715" y="400855"/>
                  </a:lnTo>
                  <a:cubicBezTo>
                    <a:pt x="307119" y="402068"/>
                    <a:pt x="307635" y="402674"/>
                    <a:pt x="313949" y="408381"/>
                  </a:cubicBezTo>
                  <a:cubicBezTo>
                    <a:pt x="315050" y="409369"/>
                    <a:pt x="316173" y="410380"/>
                    <a:pt x="316499" y="410705"/>
                  </a:cubicBezTo>
                  <a:cubicBezTo>
                    <a:pt x="317476" y="411682"/>
                    <a:pt x="318779" y="412435"/>
                    <a:pt x="320049" y="413166"/>
                  </a:cubicBezTo>
                  <a:cubicBezTo>
                    <a:pt x="320329" y="413322"/>
                    <a:pt x="320678" y="413525"/>
                    <a:pt x="320982" y="413704"/>
                  </a:cubicBezTo>
                  <a:cubicBezTo>
                    <a:pt x="321027" y="414727"/>
                    <a:pt x="320936" y="416513"/>
                    <a:pt x="320758" y="418051"/>
                  </a:cubicBezTo>
                  <a:lnTo>
                    <a:pt x="320612" y="419242"/>
                  </a:lnTo>
                  <a:lnTo>
                    <a:pt x="326476" y="429566"/>
                  </a:lnTo>
                  <a:lnTo>
                    <a:pt x="336664" y="440518"/>
                  </a:lnTo>
                  <a:lnTo>
                    <a:pt x="343415" y="445135"/>
                  </a:lnTo>
                  <a:cubicBezTo>
                    <a:pt x="343191" y="449561"/>
                    <a:pt x="342786" y="456986"/>
                    <a:pt x="342573" y="458918"/>
                  </a:cubicBezTo>
                  <a:cubicBezTo>
                    <a:pt x="342101" y="463186"/>
                    <a:pt x="345943" y="465635"/>
                    <a:pt x="348482" y="467253"/>
                  </a:cubicBezTo>
                  <a:cubicBezTo>
                    <a:pt x="349020" y="467590"/>
                    <a:pt x="349818" y="468106"/>
                    <a:pt x="350044" y="468320"/>
                  </a:cubicBezTo>
                  <a:cubicBezTo>
                    <a:pt x="351526" y="469804"/>
                    <a:pt x="356469" y="471803"/>
                    <a:pt x="364759" y="474285"/>
                  </a:cubicBezTo>
                  <a:lnTo>
                    <a:pt x="369264" y="476532"/>
                  </a:lnTo>
                  <a:lnTo>
                    <a:pt x="374993" y="486496"/>
                  </a:lnTo>
                  <a:lnTo>
                    <a:pt x="383406" y="496055"/>
                  </a:lnTo>
                  <a:lnTo>
                    <a:pt x="381440" y="508154"/>
                  </a:lnTo>
                  <a:lnTo>
                    <a:pt x="381384" y="542325"/>
                  </a:lnTo>
                  <a:lnTo>
                    <a:pt x="378317" y="547054"/>
                  </a:lnTo>
                  <a:cubicBezTo>
                    <a:pt x="374779" y="548953"/>
                    <a:pt x="370768" y="550974"/>
                    <a:pt x="368691" y="551873"/>
                  </a:cubicBezTo>
                  <a:cubicBezTo>
                    <a:pt x="368287" y="551289"/>
                    <a:pt x="367792" y="550502"/>
                    <a:pt x="367444" y="549795"/>
                  </a:cubicBezTo>
                  <a:lnTo>
                    <a:pt x="367298" y="549514"/>
                  </a:lnTo>
                  <a:lnTo>
                    <a:pt x="357986" y="536978"/>
                  </a:lnTo>
                  <a:lnTo>
                    <a:pt x="352156" y="535518"/>
                  </a:lnTo>
                  <a:lnTo>
                    <a:pt x="347821" y="536169"/>
                  </a:lnTo>
                  <a:lnTo>
                    <a:pt x="345136" y="529822"/>
                  </a:lnTo>
                  <a:lnTo>
                    <a:pt x="331723" y="515691"/>
                  </a:lnTo>
                  <a:lnTo>
                    <a:pt x="316368" y="515691"/>
                  </a:lnTo>
                  <a:lnTo>
                    <a:pt x="315289" y="516849"/>
                  </a:lnTo>
                  <a:cubicBezTo>
                    <a:pt x="314189" y="518040"/>
                    <a:pt x="310919" y="521421"/>
                    <a:pt x="309033" y="522836"/>
                  </a:cubicBezTo>
                  <a:cubicBezTo>
                    <a:pt x="306382" y="524824"/>
                    <a:pt x="301630" y="529722"/>
                    <a:pt x="300574" y="531822"/>
                  </a:cubicBezTo>
                  <a:cubicBezTo>
                    <a:pt x="298664" y="535652"/>
                    <a:pt x="302663" y="538719"/>
                    <a:pt x="307292" y="542269"/>
                  </a:cubicBezTo>
                  <a:lnTo>
                    <a:pt x="308292" y="543033"/>
                  </a:lnTo>
                  <a:cubicBezTo>
                    <a:pt x="308910" y="543751"/>
                    <a:pt x="309201" y="547054"/>
                    <a:pt x="308887" y="549695"/>
                  </a:cubicBezTo>
                  <a:lnTo>
                    <a:pt x="308853" y="558052"/>
                  </a:lnTo>
                  <a:lnTo>
                    <a:pt x="305079" y="558052"/>
                  </a:lnTo>
                  <a:lnTo>
                    <a:pt x="294317" y="554469"/>
                  </a:lnTo>
                  <a:lnTo>
                    <a:pt x="287173" y="559232"/>
                  </a:lnTo>
                  <a:lnTo>
                    <a:pt x="282759" y="568600"/>
                  </a:lnTo>
                  <a:lnTo>
                    <a:pt x="280389" y="568251"/>
                  </a:lnTo>
                  <a:lnTo>
                    <a:pt x="272323" y="558692"/>
                  </a:lnTo>
                  <a:lnTo>
                    <a:pt x="255373" y="546335"/>
                  </a:lnTo>
                  <a:lnTo>
                    <a:pt x="233030" y="549414"/>
                  </a:lnTo>
                  <a:lnTo>
                    <a:pt x="228570" y="563186"/>
                  </a:lnTo>
                  <a:lnTo>
                    <a:pt x="223639" y="572745"/>
                  </a:lnTo>
                  <a:lnTo>
                    <a:pt x="220820" y="574823"/>
                  </a:lnTo>
                  <a:lnTo>
                    <a:pt x="214373" y="573532"/>
                  </a:lnTo>
                  <a:lnTo>
                    <a:pt x="199399" y="573139"/>
                  </a:lnTo>
                  <a:lnTo>
                    <a:pt x="199175" y="573161"/>
                  </a:lnTo>
                  <a:cubicBezTo>
                    <a:pt x="196254" y="573454"/>
                    <a:pt x="192738" y="573767"/>
                    <a:pt x="192155" y="573779"/>
                  </a:cubicBezTo>
                  <a:cubicBezTo>
                    <a:pt x="191076" y="573779"/>
                    <a:pt x="189346" y="574138"/>
                    <a:pt x="188190" y="574419"/>
                  </a:cubicBezTo>
                  <a:lnTo>
                    <a:pt x="182944" y="574419"/>
                  </a:lnTo>
                  <a:lnTo>
                    <a:pt x="181866" y="575487"/>
                  </a:lnTo>
                  <a:cubicBezTo>
                    <a:pt x="181776" y="575587"/>
                    <a:pt x="179461" y="577902"/>
                    <a:pt x="178068" y="579643"/>
                  </a:cubicBezTo>
                  <a:cubicBezTo>
                    <a:pt x="176934" y="581069"/>
                    <a:pt x="176563" y="582631"/>
                    <a:pt x="176732" y="584058"/>
                  </a:cubicBezTo>
                  <a:lnTo>
                    <a:pt x="172429" y="588978"/>
                  </a:lnTo>
                  <a:cubicBezTo>
                    <a:pt x="172114" y="588989"/>
                    <a:pt x="171800" y="589000"/>
                    <a:pt x="171519" y="589012"/>
                  </a:cubicBezTo>
                  <a:cubicBezTo>
                    <a:pt x="171148" y="587810"/>
                    <a:pt x="170699" y="585923"/>
                    <a:pt x="170396" y="584182"/>
                  </a:cubicBezTo>
                  <a:lnTo>
                    <a:pt x="170003" y="581947"/>
                  </a:lnTo>
                  <a:lnTo>
                    <a:pt x="160252" y="579104"/>
                  </a:lnTo>
                  <a:lnTo>
                    <a:pt x="151322" y="575712"/>
                  </a:lnTo>
                  <a:lnTo>
                    <a:pt x="143662" y="571534"/>
                  </a:lnTo>
                  <a:lnTo>
                    <a:pt x="139090" y="571534"/>
                  </a:lnTo>
                  <a:lnTo>
                    <a:pt x="132361" y="582385"/>
                  </a:lnTo>
                  <a:lnTo>
                    <a:pt x="126463" y="589754"/>
                  </a:lnTo>
                  <a:lnTo>
                    <a:pt x="127990" y="610547"/>
                  </a:lnTo>
                  <a:lnTo>
                    <a:pt x="118533" y="615163"/>
                  </a:lnTo>
                  <a:lnTo>
                    <a:pt x="112747" y="623431"/>
                  </a:lnTo>
                  <a:lnTo>
                    <a:pt x="107198" y="635484"/>
                  </a:lnTo>
                  <a:cubicBezTo>
                    <a:pt x="103581" y="640831"/>
                    <a:pt x="103177" y="642313"/>
                    <a:pt x="103132" y="643224"/>
                  </a:cubicBezTo>
                  <a:cubicBezTo>
                    <a:pt x="102941" y="643988"/>
                    <a:pt x="102199" y="646111"/>
                    <a:pt x="101379" y="648324"/>
                  </a:cubicBezTo>
                  <a:lnTo>
                    <a:pt x="94224" y="648324"/>
                  </a:lnTo>
                  <a:lnTo>
                    <a:pt x="94224" y="655861"/>
                  </a:lnTo>
                  <a:lnTo>
                    <a:pt x="96763" y="664622"/>
                  </a:lnTo>
                  <a:lnTo>
                    <a:pt x="93674" y="679001"/>
                  </a:lnTo>
                  <a:lnTo>
                    <a:pt x="94078" y="680023"/>
                  </a:lnTo>
                  <a:cubicBezTo>
                    <a:pt x="95033" y="682483"/>
                    <a:pt x="96168" y="685493"/>
                    <a:pt x="96437" y="686359"/>
                  </a:cubicBezTo>
                  <a:cubicBezTo>
                    <a:pt x="96526" y="686955"/>
                    <a:pt x="96797" y="688201"/>
                    <a:pt x="97628" y="691886"/>
                  </a:cubicBezTo>
                  <a:cubicBezTo>
                    <a:pt x="97976" y="693459"/>
                    <a:pt x="98459" y="695605"/>
                    <a:pt x="98740" y="696963"/>
                  </a:cubicBezTo>
                  <a:cubicBezTo>
                    <a:pt x="98212" y="697582"/>
                    <a:pt x="97481" y="698379"/>
                    <a:pt x="97021" y="698884"/>
                  </a:cubicBezTo>
                  <a:cubicBezTo>
                    <a:pt x="96313" y="699671"/>
                    <a:pt x="95808" y="700221"/>
                    <a:pt x="95437" y="700670"/>
                  </a:cubicBezTo>
                  <a:cubicBezTo>
                    <a:pt x="94448" y="701107"/>
                    <a:pt x="92247" y="701940"/>
                    <a:pt x="90270" y="702636"/>
                  </a:cubicBezTo>
                  <a:lnTo>
                    <a:pt x="80620" y="702636"/>
                  </a:lnTo>
                  <a:cubicBezTo>
                    <a:pt x="78283" y="702636"/>
                    <a:pt x="75295" y="704299"/>
                    <a:pt x="73712" y="705286"/>
                  </a:cubicBezTo>
                  <a:cubicBezTo>
                    <a:pt x="72690" y="705927"/>
                    <a:pt x="71994" y="706938"/>
                    <a:pt x="71735" y="708151"/>
                  </a:cubicBezTo>
                  <a:cubicBezTo>
                    <a:pt x="71264" y="710477"/>
                    <a:pt x="72668" y="713139"/>
                    <a:pt x="73937" y="714958"/>
                  </a:cubicBezTo>
                  <a:lnTo>
                    <a:pt x="75724" y="717172"/>
                  </a:lnTo>
                  <a:lnTo>
                    <a:pt x="60603" y="716924"/>
                  </a:lnTo>
                  <a:lnTo>
                    <a:pt x="50055" y="717846"/>
                  </a:lnTo>
                  <a:lnTo>
                    <a:pt x="41933" y="715678"/>
                  </a:lnTo>
                  <a:lnTo>
                    <a:pt x="20927" y="706299"/>
                  </a:lnTo>
                  <a:lnTo>
                    <a:pt x="13895" y="707647"/>
                  </a:lnTo>
                  <a:lnTo>
                    <a:pt x="5796" y="713892"/>
                  </a:lnTo>
                  <a:lnTo>
                    <a:pt x="2381" y="719587"/>
                  </a:lnTo>
                  <a:lnTo>
                    <a:pt x="0" y="723193"/>
                  </a:lnTo>
                  <a:cubicBezTo>
                    <a:pt x="2112" y="725272"/>
                    <a:pt x="4123" y="727349"/>
                    <a:pt x="4234" y="727798"/>
                  </a:cubicBezTo>
                  <a:cubicBezTo>
                    <a:pt x="4302" y="728057"/>
                    <a:pt x="4436" y="728675"/>
                    <a:pt x="4594" y="729472"/>
                  </a:cubicBezTo>
                  <a:lnTo>
                    <a:pt x="8515" y="723552"/>
                  </a:lnTo>
                  <a:lnTo>
                    <a:pt x="11345" y="718834"/>
                  </a:lnTo>
                  <a:lnTo>
                    <a:pt x="16973" y="714487"/>
                  </a:lnTo>
                  <a:lnTo>
                    <a:pt x="20050" y="713903"/>
                  </a:lnTo>
                  <a:lnTo>
                    <a:pt x="39214" y="722463"/>
                  </a:lnTo>
                  <a:lnTo>
                    <a:pt x="49413" y="725226"/>
                  </a:lnTo>
                  <a:lnTo>
                    <a:pt x="60860" y="724226"/>
                  </a:lnTo>
                  <a:lnTo>
                    <a:pt x="81597" y="724574"/>
                  </a:lnTo>
                  <a:lnTo>
                    <a:pt x="86247" y="718554"/>
                  </a:lnTo>
                  <a:lnTo>
                    <a:pt x="79867" y="710690"/>
                  </a:lnTo>
                  <a:cubicBezTo>
                    <a:pt x="79800" y="710588"/>
                    <a:pt x="79722" y="710477"/>
                    <a:pt x="79654" y="710352"/>
                  </a:cubicBezTo>
                  <a:cubicBezTo>
                    <a:pt x="80138" y="710128"/>
                    <a:pt x="80531" y="709993"/>
                    <a:pt x="80744" y="709937"/>
                  </a:cubicBezTo>
                  <a:lnTo>
                    <a:pt x="91516" y="709937"/>
                  </a:lnTo>
                  <a:lnTo>
                    <a:pt x="92100" y="709735"/>
                  </a:lnTo>
                  <a:cubicBezTo>
                    <a:pt x="98942" y="707354"/>
                    <a:pt x="100480" y="706556"/>
                    <a:pt x="101165" y="705197"/>
                  </a:cubicBezTo>
                  <a:cubicBezTo>
                    <a:pt x="101445" y="704860"/>
                    <a:pt x="101996" y="704264"/>
                    <a:pt x="102412" y="703804"/>
                  </a:cubicBezTo>
                  <a:cubicBezTo>
                    <a:pt x="105209" y="700725"/>
                    <a:pt x="106265" y="699580"/>
                    <a:pt x="106265" y="697783"/>
                  </a:cubicBezTo>
                  <a:cubicBezTo>
                    <a:pt x="106265" y="697164"/>
                    <a:pt x="106208" y="696817"/>
                    <a:pt x="104748" y="690290"/>
                  </a:cubicBezTo>
                  <a:cubicBezTo>
                    <a:pt x="104332" y="688414"/>
                    <a:pt x="103815" y="686100"/>
                    <a:pt x="103681" y="685426"/>
                  </a:cubicBezTo>
                  <a:cubicBezTo>
                    <a:pt x="103635" y="684786"/>
                    <a:pt x="103310" y="683651"/>
                    <a:pt x="101276" y="678382"/>
                  </a:cubicBezTo>
                  <a:lnTo>
                    <a:pt x="104287" y="664353"/>
                  </a:lnTo>
                  <a:lnTo>
                    <a:pt x="101759" y="655625"/>
                  </a:lnTo>
                  <a:lnTo>
                    <a:pt x="106398" y="655625"/>
                  </a:lnTo>
                  <a:lnTo>
                    <a:pt x="107297" y="653288"/>
                  </a:lnTo>
                  <a:cubicBezTo>
                    <a:pt x="109588" y="647357"/>
                    <a:pt x="110206" y="645211"/>
                    <a:pt x="110374" y="644256"/>
                  </a:cubicBezTo>
                  <a:cubicBezTo>
                    <a:pt x="110756" y="643448"/>
                    <a:pt x="112093" y="641268"/>
                    <a:pt x="113407" y="639347"/>
                  </a:cubicBezTo>
                  <a:lnTo>
                    <a:pt x="119102" y="627080"/>
                  </a:lnTo>
                  <a:lnTo>
                    <a:pt x="123427" y="620902"/>
                  </a:lnTo>
                  <a:lnTo>
                    <a:pt x="135638" y="614926"/>
                  </a:lnTo>
                  <a:lnTo>
                    <a:pt x="133953" y="592078"/>
                  </a:lnTo>
                  <a:lnTo>
                    <a:pt x="138200" y="586776"/>
                  </a:lnTo>
                  <a:lnTo>
                    <a:pt x="142805" y="579385"/>
                  </a:lnTo>
                  <a:lnTo>
                    <a:pt x="148039" y="582238"/>
                  </a:lnTo>
                  <a:lnTo>
                    <a:pt x="157801" y="585979"/>
                  </a:lnTo>
                  <a:lnTo>
                    <a:pt x="163630" y="587698"/>
                  </a:lnTo>
                  <a:cubicBezTo>
                    <a:pt x="165091" y="594618"/>
                    <a:pt x="166764" y="595629"/>
                    <a:pt x="168483" y="596055"/>
                  </a:cubicBezTo>
                  <a:cubicBezTo>
                    <a:pt x="170123" y="596471"/>
                    <a:pt x="172964" y="596291"/>
                    <a:pt x="174504" y="596156"/>
                  </a:cubicBezTo>
                  <a:lnTo>
                    <a:pt x="175964" y="596022"/>
                  </a:lnTo>
                  <a:lnTo>
                    <a:pt x="185917" y="584642"/>
                  </a:lnTo>
                  <a:lnTo>
                    <a:pt x="184547" y="583283"/>
                  </a:lnTo>
                  <a:cubicBezTo>
                    <a:pt x="185030" y="582743"/>
                    <a:pt x="185547" y="582183"/>
                    <a:pt x="185985" y="581721"/>
                  </a:cubicBezTo>
                  <a:lnTo>
                    <a:pt x="189074" y="581721"/>
                  </a:lnTo>
                  <a:lnTo>
                    <a:pt x="189501" y="581621"/>
                  </a:lnTo>
                  <a:cubicBezTo>
                    <a:pt x="190545" y="581350"/>
                    <a:pt x="191827" y="581104"/>
                    <a:pt x="192152" y="581081"/>
                  </a:cubicBezTo>
                  <a:cubicBezTo>
                    <a:pt x="193152" y="581081"/>
                    <a:pt x="197578" y="580654"/>
                    <a:pt x="199678" y="580441"/>
                  </a:cubicBezTo>
                  <a:lnTo>
                    <a:pt x="213248" y="580755"/>
                  </a:lnTo>
                  <a:lnTo>
                    <a:pt x="222538" y="582609"/>
                  </a:lnTo>
                  <a:lnTo>
                    <a:pt x="229345" y="577622"/>
                  </a:lnTo>
                  <a:lnTo>
                    <a:pt x="235198" y="566265"/>
                  </a:lnTo>
                  <a:lnTo>
                    <a:pt x="238568" y="556021"/>
                  </a:lnTo>
                  <a:lnTo>
                    <a:pt x="253452" y="553965"/>
                  </a:lnTo>
                  <a:lnTo>
                    <a:pt x="267314" y="564075"/>
                  </a:lnTo>
                  <a:lnTo>
                    <a:pt x="276582" y="575061"/>
                  </a:lnTo>
                  <a:lnTo>
                    <a:pt x="287051" y="576634"/>
                  </a:lnTo>
                  <a:lnTo>
                    <a:pt x="292914" y="564176"/>
                  </a:lnTo>
                  <a:lnTo>
                    <a:pt x="295397" y="562524"/>
                  </a:lnTo>
                  <a:lnTo>
                    <a:pt x="303889" y="565355"/>
                  </a:lnTo>
                  <a:lnTo>
                    <a:pt x="316156" y="565355"/>
                  </a:lnTo>
                  <a:lnTo>
                    <a:pt x="316156" y="550369"/>
                  </a:lnTo>
                  <a:cubicBezTo>
                    <a:pt x="316448" y="547819"/>
                    <a:pt x="316885" y="540484"/>
                    <a:pt x="312820" y="537316"/>
                  </a:cubicBezTo>
                  <a:lnTo>
                    <a:pt x="311730" y="536474"/>
                  </a:lnTo>
                  <a:cubicBezTo>
                    <a:pt x="310787" y="535755"/>
                    <a:pt x="309293" y="534609"/>
                    <a:pt x="308248" y="533689"/>
                  </a:cubicBezTo>
                  <a:cubicBezTo>
                    <a:pt x="309641" y="532105"/>
                    <a:pt x="311876" y="529835"/>
                    <a:pt x="313415" y="528678"/>
                  </a:cubicBezTo>
                  <a:cubicBezTo>
                    <a:pt x="315403" y="527196"/>
                    <a:pt x="318043" y="524533"/>
                    <a:pt x="319537" y="522995"/>
                  </a:cubicBezTo>
                  <a:lnTo>
                    <a:pt x="328590" y="522995"/>
                  </a:lnTo>
                  <a:lnTo>
                    <a:pt x="338936" y="533891"/>
                  </a:lnTo>
                  <a:lnTo>
                    <a:pt x="343306" y="544236"/>
                  </a:lnTo>
                  <a:lnTo>
                    <a:pt x="351809" y="542956"/>
                  </a:lnTo>
                  <a:lnTo>
                    <a:pt x="353685" y="543427"/>
                  </a:lnTo>
                  <a:lnTo>
                    <a:pt x="361066" y="553357"/>
                  </a:lnTo>
                  <a:cubicBezTo>
                    <a:pt x="363188" y="557491"/>
                    <a:pt x="365525" y="559580"/>
                    <a:pt x="368030" y="559580"/>
                  </a:cubicBezTo>
                  <a:cubicBezTo>
                    <a:pt x="368917" y="559580"/>
                    <a:pt x="370569" y="559580"/>
                    <a:pt x="382610" y="553042"/>
                  </a:cubicBezTo>
                  <a:lnTo>
                    <a:pt x="383430" y="552593"/>
                  </a:lnTo>
                  <a:lnTo>
                    <a:pt x="388688" y="544494"/>
                  </a:lnTo>
                  <a:lnTo>
                    <a:pt x="388688" y="509042"/>
                  </a:lnTo>
                  <a:lnTo>
                    <a:pt x="391171" y="493832"/>
                  </a:lnTo>
                  <a:lnTo>
                    <a:pt x="380950" y="482217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76" name="Figura a mano libera: forma 75">
              <a:extLst>
                <a:ext uri="{FF2B5EF4-FFF2-40B4-BE49-F238E27FC236}">
                  <a16:creationId xmlns:a16="http://schemas.microsoft.com/office/drawing/2014/main" id="{5814607F-A62D-7CB7-7DC5-23FDD5105BA9}"/>
                </a:ext>
              </a:extLst>
            </p:cNvPr>
            <p:cNvSpPr/>
            <p:nvPr/>
          </p:nvSpPr>
          <p:spPr>
            <a:xfrm>
              <a:off x="8138822" y="852091"/>
              <a:ext cx="833226" cy="738498"/>
            </a:xfrm>
            <a:custGeom>
              <a:avLst/>
              <a:gdLst>
                <a:gd name="csX0" fmla="*/ 826657 w 833226"/>
                <a:gd name="csY0" fmla="*/ 0 h 738498"/>
                <a:gd name="csX1" fmla="*/ 823894 w 833226"/>
                <a:gd name="csY1" fmla="*/ 3550 h 738498"/>
                <a:gd name="csX2" fmla="*/ 819570 w 833226"/>
                <a:gd name="csY2" fmla="*/ 9459 h 738498"/>
                <a:gd name="csX3" fmla="*/ 817783 w 833226"/>
                <a:gd name="csY3" fmla="*/ 11470 h 738498"/>
                <a:gd name="csX4" fmla="*/ 815021 w 833226"/>
                <a:gd name="csY4" fmla="*/ 14874 h 738498"/>
                <a:gd name="csX5" fmla="*/ 810459 w 833226"/>
                <a:gd name="csY5" fmla="*/ 18974 h 738498"/>
                <a:gd name="csX6" fmla="*/ 809168 w 833226"/>
                <a:gd name="csY6" fmla="*/ 19828 h 738498"/>
                <a:gd name="csX7" fmla="*/ 805281 w 833226"/>
                <a:gd name="csY7" fmla="*/ 22749 h 738498"/>
                <a:gd name="csX8" fmla="*/ 802788 w 833226"/>
                <a:gd name="csY8" fmla="*/ 23671 h 738498"/>
                <a:gd name="csX9" fmla="*/ 800845 w 833226"/>
                <a:gd name="csY9" fmla="*/ 23862 h 738498"/>
                <a:gd name="csX10" fmla="*/ 793465 w 833226"/>
                <a:gd name="csY10" fmla="*/ 24480 h 738498"/>
                <a:gd name="csX11" fmla="*/ 783400 w 833226"/>
                <a:gd name="csY11" fmla="*/ 23234 h 738498"/>
                <a:gd name="csX12" fmla="*/ 774683 w 833226"/>
                <a:gd name="csY12" fmla="*/ 25312 h 738498"/>
                <a:gd name="csX13" fmla="*/ 773077 w 833226"/>
                <a:gd name="csY13" fmla="*/ 25874 h 738498"/>
                <a:gd name="csX14" fmla="*/ 772009 w 833226"/>
                <a:gd name="csY14" fmla="*/ 28715 h 738498"/>
                <a:gd name="csX15" fmla="*/ 768628 w 833226"/>
                <a:gd name="csY15" fmla="*/ 30457 h 738498"/>
                <a:gd name="csX16" fmla="*/ 767235 w 833226"/>
                <a:gd name="csY16" fmla="*/ 25952 h 738498"/>
                <a:gd name="csX17" fmla="*/ 765955 w 833226"/>
                <a:gd name="csY17" fmla="*/ 25245 h 738498"/>
                <a:gd name="csX18" fmla="*/ 758283 w 833226"/>
                <a:gd name="csY18" fmla="*/ 20976 h 738498"/>
                <a:gd name="csX19" fmla="*/ 751430 w 833226"/>
                <a:gd name="csY19" fmla="*/ 18292 h 738498"/>
                <a:gd name="csX20" fmla="*/ 745308 w 833226"/>
                <a:gd name="csY20" fmla="*/ 13652 h 738498"/>
                <a:gd name="csX21" fmla="*/ 741411 w 833226"/>
                <a:gd name="csY21" fmla="*/ 10215 h 738498"/>
                <a:gd name="csX22" fmla="*/ 740107 w 833226"/>
                <a:gd name="csY22" fmla="*/ 9114 h 738498"/>
                <a:gd name="csX23" fmla="*/ 738501 w 833226"/>
                <a:gd name="csY23" fmla="*/ 7777 h 738498"/>
                <a:gd name="csX24" fmla="*/ 736018 w 833226"/>
                <a:gd name="csY24" fmla="*/ 5945 h 738498"/>
                <a:gd name="csX25" fmla="*/ 734749 w 833226"/>
                <a:gd name="csY25" fmla="*/ 5205 h 738498"/>
                <a:gd name="csX26" fmla="*/ 727874 w 833226"/>
                <a:gd name="csY26" fmla="*/ 6867 h 738498"/>
                <a:gd name="csX27" fmla="*/ 727874 w 833226"/>
                <a:gd name="csY27" fmla="*/ 21066 h 738498"/>
                <a:gd name="csX28" fmla="*/ 727245 w 833226"/>
                <a:gd name="csY28" fmla="*/ 26110 h 738498"/>
                <a:gd name="csX29" fmla="*/ 721595 w 833226"/>
                <a:gd name="csY29" fmla="*/ 39376 h 738498"/>
                <a:gd name="csX30" fmla="*/ 716406 w 833226"/>
                <a:gd name="csY30" fmla="*/ 49632 h 738498"/>
                <a:gd name="csX31" fmla="*/ 713586 w 833226"/>
                <a:gd name="csY31" fmla="*/ 54317 h 738498"/>
                <a:gd name="csX32" fmla="*/ 709913 w 833226"/>
                <a:gd name="csY32" fmla="*/ 54980 h 738498"/>
                <a:gd name="csX33" fmla="*/ 702701 w 833226"/>
                <a:gd name="csY33" fmla="*/ 55822 h 738498"/>
                <a:gd name="csX34" fmla="*/ 689143 w 833226"/>
                <a:gd name="csY34" fmla="*/ 59237 h 738498"/>
                <a:gd name="csX35" fmla="*/ 688884 w 833226"/>
                <a:gd name="csY35" fmla="*/ 59316 h 738498"/>
                <a:gd name="csX36" fmla="*/ 677168 w 833226"/>
                <a:gd name="csY36" fmla="*/ 63112 h 738498"/>
                <a:gd name="csX37" fmla="*/ 667002 w 833226"/>
                <a:gd name="csY37" fmla="*/ 68302 h 738498"/>
                <a:gd name="csX38" fmla="*/ 665553 w 833226"/>
                <a:gd name="csY38" fmla="*/ 69156 h 738498"/>
                <a:gd name="csX39" fmla="*/ 663396 w 833226"/>
                <a:gd name="csY39" fmla="*/ 81546 h 738498"/>
                <a:gd name="csX40" fmla="*/ 675370 w 833226"/>
                <a:gd name="csY40" fmla="*/ 84534 h 738498"/>
                <a:gd name="csX41" fmla="*/ 680785 w 833226"/>
                <a:gd name="csY41" fmla="*/ 86939 h 738498"/>
                <a:gd name="csX42" fmla="*/ 679313 w 833226"/>
                <a:gd name="csY42" fmla="*/ 91724 h 738498"/>
                <a:gd name="csX43" fmla="*/ 675134 w 833226"/>
                <a:gd name="csY43" fmla="*/ 98295 h 738498"/>
                <a:gd name="csX44" fmla="*/ 670843 w 833226"/>
                <a:gd name="csY44" fmla="*/ 110124 h 738498"/>
                <a:gd name="csX45" fmla="*/ 669877 w 833226"/>
                <a:gd name="csY45" fmla="*/ 115684 h 738498"/>
                <a:gd name="csX46" fmla="*/ 660160 w 833226"/>
                <a:gd name="csY46" fmla="*/ 117606 h 738498"/>
                <a:gd name="csX47" fmla="*/ 657521 w 833226"/>
                <a:gd name="csY47" fmla="*/ 127985 h 738498"/>
                <a:gd name="csX48" fmla="*/ 657656 w 833226"/>
                <a:gd name="csY48" fmla="*/ 129243 h 738498"/>
                <a:gd name="csX49" fmla="*/ 658532 w 833226"/>
                <a:gd name="csY49" fmla="*/ 130142 h 738498"/>
                <a:gd name="csX50" fmla="*/ 667564 w 833226"/>
                <a:gd name="csY50" fmla="*/ 139959 h 738498"/>
                <a:gd name="csX51" fmla="*/ 668744 w 833226"/>
                <a:gd name="csY51" fmla="*/ 151035 h 738498"/>
                <a:gd name="csX52" fmla="*/ 677494 w 833226"/>
                <a:gd name="csY52" fmla="*/ 159573 h 738498"/>
                <a:gd name="csX53" fmla="*/ 688941 w 833226"/>
                <a:gd name="csY53" fmla="*/ 166009 h 738498"/>
                <a:gd name="csX54" fmla="*/ 688873 w 833226"/>
                <a:gd name="csY54" fmla="*/ 174333 h 738498"/>
                <a:gd name="csX55" fmla="*/ 696400 w 833226"/>
                <a:gd name="csY55" fmla="*/ 184982 h 738498"/>
                <a:gd name="csX56" fmla="*/ 698331 w 833226"/>
                <a:gd name="csY56" fmla="*/ 188588 h 738498"/>
                <a:gd name="csX57" fmla="*/ 692872 w 833226"/>
                <a:gd name="csY57" fmla="*/ 191318 h 738498"/>
                <a:gd name="csX58" fmla="*/ 692411 w 833226"/>
                <a:gd name="csY58" fmla="*/ 192801 h 738498"/>
                <a:gd name="csX59" fmla="*/ 688996 w 833226"/>
                <a:gd name="csY59" fmla="*/ 204450 h 738498"/>
                <a:gd name="csX60" fmla="*/ 684975 w 833226"/>
                <a:gd name="csY60" fmla="*/ 210021 h 738498"/>
                <a:gd name="csX61" fmla="*/ 680324 w 833226"/>
                <a:gd name="csY61" fmla="*/ 212313 h 738498"/>
                <a:gd name="csX62" fmla="*/ 677943 w 833226"/>
                <a:gd name="csY62" fmla="*/ 213470 h 738498"/>
                <a:gd name="csX63" fmla="*/ 659263 w 833226"/>
                <a:gd name="csY63" fmla="*/ 217997 h 738498"/>
                <a:gd name="csX64" fmla="*/ 644559 w 833226"/>
                <a:gd name="csY64" fmla="*/ 217997 h 738498"/>
                <a:gd name="csX65" fmla="*/ 641974 w 833226"/>
                <a:gd name="csY65" fmla="*/ 217918 h 738498"/>
                <a:gd name="csX66" fmla="*/ 632988 w 833226"/>
                <a:gd name="csY66" fmla="*/ 221523 h 738498"/>
                <a:gd name="csX67" fmla="*/ 631371 w 833226"/>
                <a:gd name="csY67" fmla="*/ 222444 h 738498"/>
                <a:gd name="csX68" fmla="*/ 629125 w 833226"/>
                <a:gd name="csY68" fmla="*/ 243528 h 738498"/>
                <a:gd name="csX69" fmla="*/ 627597 w 833226"/>
                <a:gd name="csY69" fmla="*/ 248112 h 738498"/>
                <a:gd name="csX70" fmla="*/ 627833 w 833226"/>
                <a:gd name="csY70" fmla="*/ 249123 h 738498"/>
                <a:gd name="csX71" fmla="*/ 631091 w 833226"/>
                <a:gd name="csY71" fmla="*/ 260008 h 738498"/>
                <a:gd name="csX72" fmla="*/ 630911 w 833226"/>
                <a:gd name="csY72" fmla="*/ 266748 h 738498"/>
                <a:gd name="csX73" fmla="*/ 624958 w 833226"/>
                <a:gd name="csY73" fmla="*/ 267119 h 738498"/>
                <a:gd name="csX74" fmla="*/ 620071 w 833226"/>
                <a:gd name="csY74" fmla="*/ 265693 h 738498"/>
                <a:gd name="csX75" fmla="*/ 613859 w 833226"/>
                <a:gd name="csY75" fmla="*/ 265289 h 738498"/>
                <a:gd name="csX76" fmla="*/ 608983 w 833226"/>
                <a:gd name="csY76" fmla="*/ 259492 h 738498"/>
                <a:gd name="csX77" fmla="*/ 606320 w 833226"/>
                <a:gd name="csY77" fmla="*/ 253090 h 738498"/>
                <a:gd name="csX78" fmla="*/ 605635 w 833226"/>
                <a:gd name="csY78" fmla="*/ 251293 h 738498"/>
                <a:gd name="csX79" fmla="*/ 596603 w 833226"/>
                <a:gd name="csY79" fmla="*/ 249091 h 738498"/>
                <a:gd name="csX80" fmla="*/ 588347 w 833226"/>
                <a:gd name="csY80" fmla="*/ 249844 h 738498"/>
                <a:gd name="csX81" fmla="*/ 587819 w 833226"/>
                <a:gd name="csY81" fmla="*/ 250069 h 738498"/>
                <a:gd name="csX82" fmla="*/ 579506 w 833226"/>
                <a:gd name="csY82" fmla="*/ 253899 h 738498"/>
                <a:gd name="csX83" fmla="*/ 569912 w 833226"/>
                <a:gd name="csY83" fmla="*/ 261392 h 738498"/>
                <a:gd name="csX84" fmla="*/ 569744 w 833226"/>
                <a:gd name="csY84" fmla="*/ 261538 h 738498"/>
                <a:gd name="csX85" fmla="*/ 567385 w 833226"/>
                <a:gd name="csY85" fmla="*/ 262582 h 738498"/>
                <a:gd name="csX86" fmla="*/ 556589 w 833226"/>
                <a:gd name="csY86" fmla="*/ 263222 h 738498"/>
                <a:gd name="csX87" fmla="*/ 553253 w 833226"/>
                <a:gd name="csY87" fmla="*/ 267569 h 738498"/>
                <a:gd name="csX88" fmla="*/ 552793 w 833226"/>
                <a:gd name="csY88" fmla="*/ 268310 h 738498"/>
                <a:gd name="csX89" fmla="*/ 552726 w 833226"/>
                <a:gd name="csY89" fmla="*/ 269186 h 738498"/>
                <a:gd name="csX90" fmla="*/ 552040 w 833226"/>
                <a:gd name="csY90" fmla="*/ 277218 h 738498"/>
                <a:gd name="csX91" fmla="*/ 549928 w 833226"/>
                <a:gd name="csY91" fmla="*/ 279813 h 738498"/>
                <a:gd name="csX92" fmla="*/ 541391 w 833226"/>
                <a:gd name="csY92" fmla="*/ 283610 h 738498"/>
                <a:gd name="csX93" fmla="*/ 539605 w 833226"/>
                <a:gd name="csY93" fmla="*/ 282386 h 738498"/>
                <a:gd name="csX94" fmla="*/ 532136 w 833226"/>
                <a:gd name="csY94" fmla="*/ 279263 h 738498"/>
                <a:gd name="csX95" fmla="*/ 530193 w 833226"/>
                <a:gd name="csY95" fmla="*/ 278736 h 738498"/>
                <a:gd name="csX96" fmla="*/ 528710 w 833226"/>
                <a:gd name="csY96" fmla="*/ 280094 h 738498"/>
                <a:gd name="csX97" fmla="*/ 521465 w 833226"/>
                <a:gd name="csY97" fmla="*/ 287642 h 738498"/>
                <a:gd name="csX98" fmla="*/ 520623 w 833226"/>
                <a:gd name="csY98" fmla="*/ 293866 h 738498"/>
                <a:gd name="csX99" fmla="*/ 512333 w 833226"/>
                <a:gd name="csY99" fmla="*/ 311424 h 738498"/>
                <a:gd name="csX100" fmla="*/ 506491 w 833226"/>
                <a:gd name="csY100" fmla="*/ 322836 h 738498"/>
                <a:gd name="csX101" fmla="*/ 506435 w 833226"/>
                <a:gd name="csY101" fmla="*/ 323544 h 738498"/>
                <a:gd name="csX102" fmla="*/ 505345 w 833226"/>
                <a:gd name="csY102" fmla="*/ 334620 h 738498"/>
                <a:gd name="csX103" fmla="*/ 501257 w 833226"/>
                <a:gd name="csY103" fmla="*/ 341102 h 738498"/>
                <a:gd name="csX104" fmla="*/ 500460 w 833226"/>
                <a:gd name="csY104" fmla="*/ 342291 h 738498"/>
                <a:gd name="csX105" fmla="*/ 502111 w 833226"/>
                <a:gd name="csY105" fmla="*/ 352413 h 738498"/>
                <a:gd name="csX106" fmla="*/ 495900 w 833226"/>
                <a:gd name="csY106" fmla="*/ 359815 h 738498"/>
                <a:gd name="csX107" fmla="*/ 489272 w 833226"/>
                <a:gd name="csY107" fmla="*/ 365622 h 738498"/>
                <a:gd name="csX108" fmla="*/ 485049 w 833226"/>
                <a:gd name="csY108" fmla="*/ 366083 h 738498"/>
                <a:gd name="csX109" fmla="*/ 480275 w 833226"/>
                <a:gd name="csY109" fmla="*/ 363500 h 738498"/>
                <a:gd name="csX110" fmla="*/ 469244 w 833226"/>
                <a:gd name="csY110" fmla="*/ 359231 h 738498"/>
                <a:gd name="csX111" fmla="*/ 462224 w 833226"/>
                <a:gd name="csY111" fmla="*/ 361568 h 738498"/>
                <a:gd name="csX112" fmla="*/ 450373 w 833226"/>
                <a:gd name="csY112" fmla="*/ 366555 h 738498"/>
                <a:gd name="csX113" fmla="*/ 446521 w 833226"/>
                <a:gd name="csY113" fmla="*/ 370858 h 738498"/>
                <a:gd name="csX114" fmla="*/ 442072 w 833226"/>
                <a:gd name="csY114" fmla="*/ 371802 h 738498"/>
                <a:gd name="csX115" fmla="*/ 441601 w 833226"/>
                <a:gd name="csY115" fmla="*/ 362062 h 738498"/>
                <a:gd name="csX116" fmla="*/ 438590 w 833226"/>
                <a:gd name="csY116" fmla="*/ 361658 h 738498"/>
                <a:gd name="csX117" fmla="*/ 428560 w 833226"/>
                <a:gd name="csY117" fmla="*/ 360434 h 738498"/>
                <a:gd name="csX118" fmla="*/ 424561 w 833226"/>
                <a:gd name="csY118" fmla="*/ 359096 h 738498"/>
                <a:gd name="csX119" fmla="*/ 424448 w 833226"/>
                <a:gd name="csY119" fmla="*/ 356109 h 738498"/>
                <a:gd name="csX120" fmla="*/ 428986 w 833226"/>
                <a:gd name="csY120" fmla="*/ 341113 h 738498"/>
                <a:gd name="csX121" fmla="*/ 433962 w 833226"/>
                <a:gd name="csY121" fmla="*/ 331171 h 738498"/>
                <a:gd name="csX122" fmla="*/ 432491 w 833226"/>
                <a:gd name="csY122" fmla="*/ 322690 h 738498"/>
                <a:gd name="csX123" fmla="*/ 423370 w 833226"/>
                <a:gd name="csY123" fmla="*/ 317815 h 738498"/>
                <a:gd name="csX124" fmla="*/ 417012 w 833226"/>
                <a:gd name="csY124" fmla="*/ 317815 h 738498"/>
                <a:gd name="csX125" fmla="*/ 413271 w 833226"/>
                <a:gd name="csY125" fmla="*/ 320308 h 738498"/>
                <a:gd name="csX126" fmla="*/ 412854 w 833226"/>
                <a:gd name="csY126" fmla="*/ 320983 h 738498"/>
                <a:gd name="csX127" fmla="*/ 411821 w 833226"/>
                <a:gd name="csY127" fmla="*/ 322656 h 738498"/>
                <a:gd name="csX128" fmla="*/ 406789 w 833226"/>
                <a:gd name="csY128" fmla="*/ 331182 h 738498"/>
                <a:gd name="csX129" fmla="*/ 406733 w 833226"/>
                <a:gd name="csY129" fmla="*/ 331317 h 738498"/>
                <a:gd name="csX130" fmla="*/ 404665 w 833226"/>
                <a:gd name="csY130" fmla="*/ 334766 h 738498"/>
                <a:gd name="csX131" fmla="*/ 402823 w 833226"/>
                <a:gd name="csY131" fmla="*/ 337877 h 738498"/>
                <a:gd name="csX132" fmla="*/ 398420 w 833226"/>
                <a:gd name="csY132" fmla="*/ 345527 h 738498"/>
                <a:gd name="csX133" fmla="*/ 389770 w 833226"/>
                <a:gd name="csY133" fmla="*/ 358490 h 738498"/>
                <a:gd name="csX134" fmla="*/ 380435 w 833226"/>
                <a:gd name="csY134" fmla="*/ 373093 h 738498"/>
                <a:gd name="csX135" fmla="*/ 374549 w 833226"/>
                <a:gd name="csY135" fmla="*/ 381799 h 738498"/>
                <a:gd name="csX136" fmla="*/ 366776 w 833226"/>
                <a:gd name="csY136" fmla="*/ 390527 h 738498"/>
                <a:gd name="csX137" fmla="*/ 361418 w 833226"/>
                <a:gd name="csY137" fmla="*/ 398357 h 738498"/>
                <a:gd name="csX138" fmla="*/ 360541 w 833226"/>
                <a:gd name="csY138" fmla="*/ 404805 h 738498"/>
                <a:gd name="csX139" fmla="*/ 360789 w 833226"/>
                <a:gd name="csY139" fmla="*/ 412566 h 738498"/>
                <a:gd name="csX140" fmla="*/ 362833 w 833226"/>
                <a:gd name="csY140" fmla="*/ 428260 h 738498"/>
                <a:gd name="csX141" fmla="*/ 362406 w 833226"/>
                <a:gd name="csY141" fmla="*/ 436606 h 738498"/>
                <a:gd name="csX142" fmla="*/ 363080 w 833226"/>
                <a:gd name="csY142" fmla="*/ 447390 h 738498"/>
                <a:gd name="csX143" fmla="*/ 363080 w 833226"/>
                <a:gd name="csY143" fmla="*/ 460713 h 738498"/>
                <a:gd name="csX144" fmla="*/ 363091 w 833226"/>
                <a:gd name="csY144" fmla="*/ 461027 h 738498"/>
                <a:gd name="csX145" fmla="*/ 363742 w 833226"/>
                <a:gd name="csY145" fmla="*/ 466442 h 738498"/>
                <a:gd name="csX146" fmla="*/ 370381 w 833226"/>
                <a:gd name="csY146" fmla="*/ 471350 h 738498"/>
                <a:gd name="csX147" fmla="*/ 372482 w 833226"/>
                <a:gd name="csY147" fmla="*/ 472507 h 738498"/>
                <a:gd name="csX148" fmla="*/ 378761 w 833226"/>
                <a:gd name="csY148" fmla="*/ 473204 h 738498"/>
                <a:gd name="csX149" fmla="*/ 380289 w 833226"/>
                <a:gd name="csY149" fmla="*/ 473844 h 738498"/>
                <a:gd name="csX150" fmla="*/ 380289 w 833226"/>
                <a:gd name="csY150" fmla="*/ 474350 h 738498"/>
                <a:gd name="csX151" fmla="*/ 379829 w 833226"/>
                <a:gd name="csY151" fmla="*/ 478349 h 738498"/>
                <a:gd name="csX152" fmla="*/ 379425 w 833226"/>
                <a:gd name="csY152" fmla="*/ 488773 h 738498"/>
                <a:gd name="csX153" fmla="*/ 377808 w 833226"/>
                <a:gd name="csY153" fmla="*/ 498096 h 738498"/>
                <a:gd name="csX154" fmla="*/ 382525 w 833226"/>
                <a:gd name="csY154" fmla="*/ 507128 h 738498"/>
                <a:gd name="csX155" fmla="*/ 393882 w 833226"/>
                <a:gd name="csY155" fmla="*/ 517688 h 738498"/>
                <a:gd name="csX156" fmla="*/ 403396 w 833226"/>
                <a:gd name="csY156" fmla="*/ 512543 h 738498"/>
                <a:gd name="csX157" fmla="*/ 406507 w 833226"/>
                <a:gd name="csY157" fmla="*/ 512543 h 738498"/>
                <a:gd name="csX158" fmla="*/ 410518 w 833226"/>
                <a:gd name="csY158" fmla="*/ 513958 h 738498"/>
                <a:gd name="csX159" fmla="*/ 415381 w 833226"/>
                <a:gd name="csY159" fmla="*/ 519237 h 738498"/>
                <a:gd name="csX160" fmla="*/ 423727 w 833226"/>
                <a:gd name="csY160" fmla="*/ 534268 h 738498"/>
                <a:gd name="csX161" fmla="*/ 437679 w 833226"/>
                <a:gd name="csY161" fmla="*/ 542187 h 738498"/>
                <a:gd name="csX162" fmla="*/ 448182 w 833226"/>
                <a:gd name="csY162" fmla="*/ 552421 h 738498"/>
                <a:gd name="csX163" fmla="*/ 448215 w 833226"/>
                <a:gd name="csY163" fmla="*/ 552466 h 738498"/>
                <a:gd name="csX164" fmla="*/ 455842 w 833226"/>
                <a:gd name="csY164" fmla="*/ 561924 h 738498"/>
                <a:gd name="csX165" fmla="*/ 457774 w 833226"/>
                <a:gd name="csY165" fmla="*/ 566787 h 738498"/>
                <a:gd name="csX166" fmla="*/ 458482 w 833226"/>
                <a:gd name="csY166" fmla="*/ 568742 h 738498"/>
                <a:gd name="csX167" fmla="*/ 462245 w 833226"/>
                <a:gd name="csY167" fmla="*/ 569450 h 738498"/>
                <a:gd name="csX168" fmla="*/ 461357 w 833226"/>
                <a:gd name="csY168" fmla="*/ 575719 h 738498"/>
                <a:gd name="csX169" fmla="*/ 475803 w 833226"/>
                <a:gd name="csY169" fmla="*/ 585200 h 738498"/>
                <a:gd name="csX170" fmla="*/ 476657 w 833226"/>
                <a:gd name="csY170" fmla="*/ 585300 h 738498"/>
                <a:gd name="csX171" fmla="*/ 484317 w 833226"/>
                <a:gd name="csY171" fmla="*/ 586042 h 738498"/>
                <a:gd name="csX172" fmla="*/ 490923 w 833226"/>
                <a:gd name="csY172" fmla="*/ 585547 h 738498"/>
                <a:gd name="csX173" fmla="*/ 492057 w 833226"/>
                <a:gd name="csY173" fmla="*/ 585435 h 738498"/>
                <a:gd name="csX174" fmla="*/ 497652 w 833226"/>
                <a:gd name="csY174" fmla="*/ 580706 h 738498"/>
                <a:gd name="csX175" fmla="*/ 502617 w 833226"/>
                <a:gd name="csY175" fmla="*/ 582245 h 738498"/>
                <a:gd name="csX176" fmla="*/ 503628 w 833226"/>
                <a:gd name="csY176" fmla="*/ 582997 h 738498"/>
                <a:gd name="csX177" fmla="*/ 502145 w 833226"/>
                <a:gd name="csY177" fmla="*/ 585547 h 738498"/>
                <a:gd name="csX178" fmla="*/ 501977 w 833226"/>
                <a:gd name="csY178" fmla="*/ 585817 h 738498"/>
                <a:gd name="csX179" fmla="*/ 497472 w 833226"/>
                <a:gd name="csY179" fmla="*/ 597387 h 738498"/>
                <a:gd name="csX180" fmla="*/ 499718 w 833226"/>
                <a:gd name="csY180" fmla="*/ 599050 h 738498"/>
                <a:gd name="csX181" fmla="*/ 506121 w 833226"/>
                <a:gd name="csY181" fmla="*/ 603723 h 738498"/>
                <a:gd name="csX182" fmla="*/ 520162 w 833226"/>
                <a:gd name="csY182" fmla="*/ 607137 h 738498"/>
                <a:gd name="csX183" fmla="*/ 522757 w 833226"/>
                <a:gd name="csY183" fmla="*/ 608767 h 738498"/>
                <a:gd name="csX184" fmla="*/ 528610 w 833226"/>
                <a:gd name="csY184" fmla="*/ 618270 h 738498"/>
                <a:gd name="csX185" fmla="*/ 541629 w 833226"/>
                <a:gd name="csY185" fmla="*/ 626190 h 738498"/>
                <a:gd name="csX186" fmla="*/ 542169 w 833226"/>
                <a:gd name="csY186" fmla="*/ 626459 h 738498"/>
                <a:gd name="csX187" fmla="*/ 555547 w 833226"/>
                <a:gd name="csY187" fmla="*/ 631031 h 738498"/>
                <a:gd name="csX188" fmla="*/ 560175 w 833226"/>
                <a:gd name="csY188" fmla="*/ 634548 h 738498"/>
                <a:gd name="csX189" fmla="*/ 560647 w 833226"/>
                <a:gd name="csY189" fmla="*/ 635076 h 738498"/>
                <a:gd name="csX190" fmla="*/ 559861 w 833226"/>
                <a:gd name="csY190" fmla="*/ 634997 h 738498"/>
                <a:gd name="csX191" fmla="*/ 557233 w 833226"/>
                <a:gd name="csY191" fmla="*/ 634705 h 738498"/>
                <a:gd name="csX192" fmla="*/ 552357 w 833226"/>
                <a:gd name="csY192" fmla="*/ 634267 h 738498"/>
                <a:gd name="csX193" fmla="*/ 542752 w 833226"/>
                <a:gd name="csY193" fmla="*/ 634863 h 738498"/>
                <a:gd name="csX194" fmla="*/ 531811 w 833226"/>
                <a:gd name="csY194" fmla="*/ 635548 h 738498"/>
                <a:gd name="csX195" fmla="*/ 518455 w 833226"/>
                <a:gd name="csY195" fmla="*/ 637514 h 738498"/>
                <a:gd name="csX196" fmla="*/ 500156 w 833226"/>
                <a:gd name="csY196" fmla="*/ 640165 h 738498"/>
                <a:gd name="csX197" fmla="*/ 489125 w 833226"/>
                <a:gd name="csY197" fmla="*/ 632425 h 738498"/>
                <a:gd name="csX198" fmla="*/ 483733 w 833226"/>
                <a:gd name="csY198" fmla="*/ 632762 h 738498"/>
                <a:gd name="csX199" fmla="*/ 477813 w 833226"/>
                <a:gd name="csY199" fmla="*/ 633144 h 738498"/>
                <a:gd name="csX200" fmla="*/ 462547 w 833226"/>
                <a:gd name="csY200" fmla="*/ 635357 h 738498"/>
                <a:gd name="csX201" fmla="*/ 462020 w 833226"/>
                <a:gd name="csY201" fmla="*/ 635446 h 738498"/>
                <a:gd name="csX202" fmla="*/ 461525 w 833226"/>
                <a:gd name="csY202" fmla="*/ 635683 h 738498"/>
                <a:gd name="csX203" fmla="*/ 447416 w 833226"/>
                <a:gd name="csY203" fmla="*/ 642737 h 738498"/>
                <a:gd name="csX204" fmla="*/ 435014 w 833226"/>
                <a:gd name="csY204" fmla="*/ 648051 h 738498"/>
                <a:gd name="csX205" fmla="*/ 417109 w 833226"/>
                <a:gd name="csY205" fmla="*/ 645749 h 738498"/>
                <a:gd name="csX206" fmla="*/ 404483 w 833226"/>
                <a:gd name="csY206" fmla="*/ 640885 h 738498"/>
                <a:gd name="csX207" fmla="*/ 388026 w 833226"/>
                <a:gd name="csY207" fmla="*/ 627203 h 738498"/>
                <a:gd name="csX208" fmla="*/ 382364 w 833226"/>
                <a:gd name="csY208" fmla="*/ 628191 h 738498"/>
                <a:gd name="csX209" fmla="*/ 375984 w 833226"/>
                <a:gd name="csY209" fmla="*/ 628595 h 738498"/>
                <a:gd name="csX210" fmla="*/ 369525 w 833226"/>
                <a:gd name="csY210" fmla="*/ 636200 h 738498"/>
                <a:gd name="csX211" fmla="*/ 369245 w 833226"/>
                <a:gd name="csY211" fmla="*/ 636559 h 738498"/>
                <a:gd name="csX212" fmla="*/ 362921 w 833226"/>
                <a:gd name="csY212" fmla="*/ 645916 h 738498"/>
                <a:gd name="csX213" fmla="*/ 353137 w 833226"/>
                <a:gd name="csY213" fmla="*/ 648108 h 738498"/>
                <a:gd name="csX214" fmla="*/ 343319 w 833226"/>
                <a:gd name="csY214" fmla="*/ 648882 h 738498"/>
                <a:gd name="csX215" fmla="*/ 331008 w 833226"/>
                <a:gd name="csY215" fmla="*/ 643659 h 738498"/>
                <a:gd name="csX216" fmla="*/ 314709 w 833226"/>
                <a:gd name="csY216" fmla="*/ 633100 h 738498"/>
                <a:gd name="csX217" fmla="*/ 309609 w 833226"/>
                <a:gd name="csY217" fmla="*/ 624079 h 738498"/>
                <a:gd name="csX218" fmla="*/ 294332 w 833226"/>
                <a:gd name="csY218" fmla="*/ 627898 h 738498"/>
                <a:gd name="csX219" fmla="*/ 283829 w 833226"/>
                <a:gd name="csY219" fmla="*/ 621091 h 738498"/>
                <a:gd name="csX220" fmla="*/ 266305 w 833226"/>
                <a:gd name="csY220" fmla="*/ 608869 h 738498"/>
                <a:gd name="csX221" fmla="*/ 244535 w 833226"/>
                <a:gd name="csY221" fmla="*/ 603331 h 738498"/>
                <a:gd name="csX222" fmla="*/ 233661 w 833226"/>
                <a:gd name="csY222" fmla="*/ 606296 h 738498"/>
                <a:gd name="csX223" fmla="*/ 228460 w 833226"/>
                <a:gd name="csY223" fmla="*/ 605780 h 738498"/>
                <a:gd name="csX224" fmla="*/ 222136 w 833226"/>
                <a:gd name="csY224" fmla="*/ 603140 h 738498"/>
                <a:gd name="csX225" fmla="*/ 218351 w 833226"/>
                <a:gd name="csY225" fmla="*/ 598344 h 738498"/>
                <a:gd name="csX226" fmla="*/ 216127 w 833226"/>
                <a:gd name="csY226" fmla="*/ 590750 h 738498"/>
                <a:gd name="csX227" fmla="*/ 207926 w 833226"/>
                <a:gd name="csY227" fmla="*/ 578977 h 738498"/>
                <a:gd name="csX228" fmla="*/ 201411 w 833226"/>
                <a:gd name="csY228" fmla="*/ 575349 h 738498"/>
                <a:gd name="csX229" fmla="*/ 195166 w 833226"/>
                <a:gd name="csY229" fmla="*/ 572968 h 738498"/>
                <a:gd name="csX230" fmla="*/ 154827 w 833226"/>
                <a:gd name="csY230" fmla="*/ 572968 h 738498"/>
                <a:gd name="csX231" fmla="*/ 154344 w 833226"/>
                <a:gd name="csY231" fmla="*/ 573103 h 738498"/>
                <a:gd name="csX232" fmla="*/ 146683 w 833226"/>
                <a:gd name="csY232" fmla="*/ 574889 h 738498"/>
                <a:gd name="csX233" fmla="*/ 132855 w 833226"/>
                <a:gd name="csY233" fmla="*/ 578484 h 738498"/>
                <a:gd name="csX234" fmla="*/ 128137 w 833226"/>
                <a:gd name="csY234" fmla="*/ 580686 h 738498"/>
                <a:gd name="csX235" fmla="*/ 123554 w 833226"/>
                <a:gd name="csY235" fmla="*/ 582820 h 738498"/>
                <a:gd name="csX236" fmla="*/ 112366 w 833226"/>
                <a:gd name="csY236" fmla="*/ 582932 h 738498"/>
                <a:gd name="csX237" fmla="*/ 111051 w 833226"/>
                <a:gd name="csY237" fmla="*/ 582921 h 738498"/>
                <a:gd name="csX238" fmla="*/ 102907 w 833226"/>
                <a:gd name="csY238" fmla="*/ 581944 h 738498"/>
                <a:gd name="csX239" fmla="*/ 86113 w 833226"/>
                <a:gd name="csY239" fmla="*/ 580989 h 738498"/>
                <a:gd name="csX240" fmla="*/ 75543 w 833226"/>
                <a:gd name="csY240" fmla="*/ 580989 h 738498"/>
                <a:gd name="csX241" fmla="*/ 60120 w 833226"/>
                <a:gd name="csY241" fmla="*/ 585538 h 738498"/>
                <a:gd name="csX242" fmla="*/ 45539 w 833226"/>
                <a:gd name="csY242" fmla="*/ 594648 h 738498"/>
                <a:gd name="csX243" fmla="*/ 39350 w 833226"/>
                <a:gd name="csY243" fmla="*/ 604050 h 738498"/>
                <a:gd name="csX244" fmla="*/ 28195 w 833226"/>
                <a:gd name="csY244" fmla="*/ 632403 h 738498"/>
                <a:gd name="csX245" fmla="*/ 21781 w 833226"/>
                <a:gd name="csY245" fmla="*/ 642119 h 738498"/>
                <a:gd name="csX246" fmla="*/ 19759 w 833226"/>
                <a:gd name="csY246" fmla="*/ 645669 h 738498"/>
                <a:gd name="csX247" fmla="*/ 18107 w 833226"/>
                <a:gd name="csY247" fmla="*/ 648736 h 738498"/>
                <a:gd name="csX248" fmla="*/ 17759 w 833226"/>
                <a:gd name="csY248" fmla="*/ 660059 h 738498"/>
                <a:gd name="csX249" fmla="*/ 19646 w 833226"/>
                <a:gd name="csY249" fmla="*/ 665540 h 738498"/>
                <a:gd name="csX250" fmla="*/ 20253 w 833226"/>
                <a:gd name="csY250" fmla="*/ 667394 h 738498"/>
                <a:gd name="csX251" fmla="*/ 22141 w 833226"/>
                <a:gd name="csY251" fmla="*/ 667910 h 738498"/>
                <a:gd name="csX252" fmla="*/ 31846 w 833226"/>
                <a:gd name="csY252" fmla="*/ 670449 h 738498"/>
                <a:gd name="csX253" fmla="*/ 33205 w 833226"/>
                <a:gd name="csY253" fmla="*/ 672224 h 738498"/>
                <a:gd name="csX254" fmla="*/ 36080 w 833226"/>
                <a:gd name="csY254" fmla="*/ 678683 h 738498"/>
                <a:gd name="csX255" fmla="*/ 36170 w 833226"/>
                <a:gd name="csY255" fmla="*/ 689366 h 738498"/>
                <a:gd name="csX256" fmla="*/ 28318 w 833226"/>
                <a:gd name="csY256" fmla="*/ 694027 h 738498"/>
                <a:gd name="csX257" fmla="*/ 21489 w 833226"/>
                <a:gd name="csY257" fmla="*/ 699352 h 738498"/>
                <a:gd name="csX258" fmla="*/ 20668 w 833226"/>
                <a:gd name="csY258" fmla="*/ 700038 h 738498"/>
                <a:gd name="csX259" fmla="*/ 20354 w 833226"/>
                <a:gd name="csY259" fmla="*/ 701060 h 738498"/>
                <a:gd name="csX260" fmla="*/ 18253 w 833226"/>
                <a:gd name="csY260" fmla="*/ 708642 h 738498"/>
                <a:gd name="csX261" fmla="*/ 25622 w 833226"/>
                <a:gd name="csY261" fmla="*/ 715472 h 738498"/>
                <a:gd name="csX262" fmla="*/ 28296 w 833226"/>
                <a:gd name="csY262" fmla="*/ 717247 h 738498"/>
                <a:gd name="csX263" fmla="*/ 27689 w 833226"/>
                <a:gd name="csY263" fmla="*/ 721088 h 738498"/>
                <a:gd name="csX264" fmla="*/ 23656 w 833226"/>
                <a:gd name="csY264" fmla="*/ 725918 h 738498"/>
                <a:gd name="csX265" fmla="*/ 19477 w 833226"/>
                <a:gd name="csY265" fmla="*/ 729479 h 738498"/>
                <a:gd name="csX266" fmla="*/ 15658 w 833226"/>
                <a:gd name="csY266" fmla="*/ 728412 h 738498"/>
                <a:gd name="csX267" fmla="*/ 15220 w 833226"/>
                <a:gd name="csY267" fmla="*/ 728299 h 738498"/>
                <a:gd name="csX268" fmla="*/ 8649 w 833226"/>
                <a:gd name="csY268" fmla="*/ 728299 h 738498"/>
                <a:gd name="csX269" fmla="*/ 5122 w 833226"/>
                <a:gd name="csY269" fmla="*/ 731197 h 738498"/>
                <a:gd name="csX270" fmla="*/ 0 w 833226"/>
                <a:gd name="csY270" fmla="*/ 731197 h 738498"/>
                <a:gd name="csX271" fmla="*/ 0 w 833226"/>
                <a:gd name="csY271" fmla="*/ 738499 h 738498"/>
                <a:gd name="csX272" fmla="*/ 7728 w 833226"/>
                <a:gd name="csY272" fmla="*/ 738499 h 738498"/>
                <a:gd name="csX273" fmla="*/ 11255 w 833226"/>
                <a:gd name="csY273" fmla="*/ 735601 h 738498"/>
                <a:gd name="csX274" fmla="*/ 14310 w 833226"/>
                <a:gd name="csY274" fmla="*/ 735601 h 738498"/>
                <a:gd name="csX275" fmla="*/ 17950 w 833226"/>
                <a:gd name="csY275" fmla="*/ 736668 h 738498"/>
                <a:gd name="csX276" fmla="*/ 28823 w 833226"/>
                <a:gd name="csY276" fmla="*/ 731073 h 738498"/>
                <a:gd name="csX277" fmla="*/ 34587 w 833226"/>
                <a:gd name="csY277" fmla="*/ 724210 h 738498"/>
                <a:gd name="csX278" fmla="*/ 36227 w 833226"/>
                <a:gd name="csY278" fmla="*/ 713763 h 738498"/>
                <a:gd name="csX279" fmla="*/ 29588 w 833226"/>
                <a:gd name="csY279" fmla="*/ 709337 h 738498"/>
                <a:gd name="csX280" fmla="*/ 29432 w 833226"/>
                <a:gd name="csY280" fmla="*/ 709236 h 738498"/>
                <a:gd name="csX281" fmla="*/ 26107 w 833226"/>
                <a:gd name="csY281" fmla="*/ 707192 h 738498"/>
                <a:gd name="csX282" fmla="*/ 27005 w 833226"/>
                <a:gd name="csY282" fmla="*/ 704260 h 738498"/>
                <a:gd name="csX283" fmla="*/ 31869 w 833226"/>
                <a:gd name="csY283" fmla="*/ 700406 h 738498"/>
                <a:gd name="csX284" fmla="*/ 42990 w 833226"/>
                <a:gd name="csY284" fmla="*/ 692948 h 738498"/>
                <a:gd name="csX285" fmla="*/ 43372 w 833226"/>
                <a:gd name="csY285" fmla="*/ 677805 h 738498"/>
                <a:gd name="csX286" fmla="*/ 43361 w 833226"/>
                <a:gd name="csY286" fmla="*/ 677063 h 738498"/>
                <a:gd name="csX287" fmla="*/ 39767 w 833226"/>
                <a:gd name="csY287" fmla="*/ 669009 h 738498"/>
                <a:gd name="csX288" fmla="*/ 39543 w 833226"/>
                <a:gd name="csY288" fmla="*/ 668571 h 738498"/>
                <a:gd name="csX289" fmla="*/ 33545 w 833226"/>
                <a:gd name="csY289" fmla="*/ 663347 h 738498"/>
                <a:gd name="csX290" fmla="*/ 25962 w 833226"/>
                <a:gd name="csY290" fmla="*/ 661393 h 738498"/>
                <a:gd name="csX291" fmla="*/ 24389 w 833226"/>
                <a:gd name="csY291" fmla="*/ 656990 h 738498"/>
                <a:gd name="csX292" fmla="*/ 24064 w 833226"/>
                <a:gd name="csY292" fmla="*/ 652969 h 738498"/>
                <a:gd name="csX293" fmla="*/ 26355 w 833226"/>
                <a:gd name="csY293" fmla="*/ 648802 h 738498"/>
                <a:gd name="csX294" fmla="*/ 27332 w 833226"/>
                <a:gd name="csY294" fmla="*/ 646869 h 738498"/>
                <a:gd name="csX295" fmla="*/ 34533 w 833226"/>
                <a:gd name="csY295" fmla="*/ 636029 h 738498"/>
                <a:gd name="csX296" fmla="*/ 34724 w 833226"/>
                <a:gd name="csY296" fmla="*/ 635738 h 738498"/>
                <a:gd name="csX297" fmla="*/ 45867 w 833226"/>
                <a:gd name="csY297" fmla="*/ 607430 h 738498"/>
                <a:gd name="csX298" fmla="*/ 50765 w 833226"/>
                <a:gd name="csY298" fmla="*/ 599993 h 738498"/>
                <a:gd name="csX299" fmla="*/ 63143 w 833226"/>
                <a:gd name="csY299" fmla="*/ 592253 h 738498"/>
                <a:gd name="csX300" fmla="*/ 76600 w 833226"/>
                <a:gd name="csY300" fmla="*/ 588288 h 738498"/>
                <a:gd name="csX301" fmla="*/ 86339 w 833226"/>
                <a:gd name="csY301" fmla="*/ 588288 h 738498"/>
                <a:gd name="csX302" fmla="*/ 86788 w 833226"/>
                <a:gd name="csY302" fmla="*/ 588266 h 738498"/>
                <a:gd name="csX303" fmla="*/ 98403 w 833226"/>
                <a:gd name="csY303" fmla="*/ 587682 h 738498"/>
                <a:gd name="csX304" fmla="*/ 111052 w 833226"/>
                <a:gd name="csY304" fmla="*/ 590221 h 738498"/>
                <a:gd name="csX305" fmla="*/ 112243 w 833226"/>
                <a:gd name="csY305" fmla="*/ 590232 h 738498"/>
                <a:gd name="csX306" fmla="*/ 126487 w 833226"/>
                <a:gd name="csY306" fmla="*/ 589513 h 738498"/>
                <a:gd name="csX307" fmla="*/ 131194 w 833226"/>
                <a:gd name="csY307" fmla="*/ 587311 h 738498"/>
                <a:gd name="csX308" fmla="*/ 136070 w 833226"/>
                <a:gd name="csY308" fmla="*/ 585042 h 738498"/>
                <a:gd name="csX309" fmla="*/ 146685 w 833226"/>
                <a:gd name="csY309" fmla="*/ 582188 h 738498"/>
                <a:gd name="csX310" fmla="*/ 155851 w 833226"/>
                <a:gd name="csY310" fmla="*/ 580268 h 738498"/>
                <a:gd name="csX311" fmla="*/ 193842 w 833226"/>
                <a:gd name="csY311" fmla="*/ 580268 h 738498"/>
                <a:gd name="csX312" fmla="*/ 198100 w 833226"/>
                <a:gd name="csY312" fmla="*/ 581863 h 738498"/>
                <a:gd name="csX313" fmla="*/ 202907 w 833226"/>
                <a:gd name="csY313" fmla="*/ 584536 h 738498"/>
                <a:gd name="csX314" fmla="*/ 209456 w 833226"/>
                <a:gd name="csY314" fmla="*/ 593938 h 738498"/>
                <a:gd name="csX315" fmla="*/ 211737 w 833226"/>
                <a:gd name="csY315" fmla="*/ 601745 h 738498"/>
                <a:gd name="csX316" fmla="*/ 217578 w 833226"/>
                <a:gd name="csY316" fmla="*/ 609147 h 738498"/>
                <a:gd name="csX317" fmla="*/ 226655 w 833226"/>
                <a:gd name="csY317" fmla="*/ 612934 h 738498"/>
                <a:gd name="csX318" fmla="*/ 234283 w 833226"/>
                <a:gd name="csY318" fmla="*/ 613697 h 738498"/>
                <a:gd name="csX319" fmla="*/ 244606 w 833226"/>
                <a:gd name="csY319" fmla="*/ 610877 h 738498"/>
                <a:gd name="csX320" fmla="*/ 263219 w 833226"/>
                <a:gd name="csY320" fmla="*/ 615618 h 738498"/>
                <a:gd name="csX321" fmla="*/ 279709 w 833226"/>
                <a:gd name="csY321" fmla="*/ 627109 h 738498"/>
                <a:gd name="csX322" fmla="*/ 293020 w 833226"/>
                <a:gd name="csY322" fmla="*/ 635748 h 738498"/>
                <a:gd name="csX323" fmla="*/ 305983 w 833226"/>
                <a:gd name="csY323" fmla="*/ 632501 h 738498"/>
                <a:gd name="csX324" fmla="*/ 309229 w 833226"/>
                <a:gd name="csY324" fmla="*/ 638241 h 738498"/>
                <a:gd name="csX325" fmla="*/ 327596 w 833226"/>
                <a:gd name="csY325" fmla="*/ 650149 h 738498"/>
                <a:gd name="csX326" fmla="*/ 327900 w 833226"/>
                <a:gd name="csY326" fmla="*/ 650272 h 738498"/>
                <a:gd name="csX327" fmla="*/ 340503 w 833226"/>
                <a:gd name="csY327" fmla="*/ 655619 h 738498"/>
                <a:gd name="csX328" fmla="*/ 354140 w 833226"/>
                <a:gd name="csY328" fmla="*/ 655339 h 738498"/>
                <a:gd name="csX329" fmla="*/ 354342 w 833226"/>
                <a:gd name="csY329" fmla="*/ 655306 h 738498"/>
                <a:gd name="csX330" fmla="*/ 367822 w 833226"/>
                <a:gd name="csY330" fmla="*/ 651408 h 738498"/>
                <a:gd name="csX331" fmla="*/ 375237 w 833226"/>
                <a:gd name="csY331" fmla="*/ 640748 h 738498"/>
                <a:gd name="csX332" fmla="*/ 379538 w 833226"/>
                <a:gd name="csY332" fmla="*/ 635682 h 738498"/>
                <a:gd name="csX333" fmla="*/ 383121 w 833226"/>
                <a:gd name="csY333" fmla="*/ 635468 h 738498"/>
                <a:gd name="csX334" fmla="*/ 383716 w 833226"/>
                <a:gd name="csY334" fmla="*/ 635378 h 738498"/>
                <a:gd name="csX335" fmla="*/ 387132 w 833226"/>
                <a:gd name="csY335" fmla="*/ 634659 h 738498"/>
                <a:gd name="csX336" fmla="*/ 399926 w 833226"/>
                <a:gd name="csY336" fmla="*/ 646623 h 738498"/>
                <a:gd name="csX337" fmla="*/ 400465 w 833226"/>
                <a:gd name="csY337" fmla="*/ 647150 h 738498"/>
                <a:gd name="csX338" fmla="*/ 415282 w 833226"/>
                <a:gd name="csY338" fmla="*/ 652868 h 738498"/>
                <a:gd name="csX339" fmla="*/ 415698 w 833226"/>
                <a:gd name="csY339" fmla="*/ 652925 h 738498"/>
                <a:gd name="csX340" fmla="*/ 435211 w 833226"/>
                <a:gd name="csY340" fmla="*/ 655373 h 738498"/>
                <a:gd name="csX341" fmla="*/ 450926 w 833226"/>
                <a:gd name="csY341" fmla="*/ 649151 h 738498"/>
                <a:gd name="csX342" fmla="*/ 464248 w 833226"/>
                <a:gd name="csY342" fmla="*/ 642478 h 738498"/>
                <a:gd name="csX343" fmla="*/ 477818 w 833226"/>
                <a:gd name="csY343" fmla="*/ 640445 h 738498"/>
                <a:gd name="csX344" fmla="*/ 484254 w 833226"/>
                <a:gd name="csY344" fmla="*/ 640039 h 738498"/>
                <a:gd name="csX345" fmla="*/ 488276 w 833226"/>
                <a:gd name="csY345" fmla="*/ 639770 h 738498"/>
                <a:gd name="csX346" fmla="*/ 496576 w 833226"/>
                <a:gd name="csY346" fmla="*/ 646745 h 738498"/>
                <a:gd name="csX347" fmla="*/ 497846 w 833226"/>
                <a:gd name="csY347" fmla="*/ 647869 h 738498"/>
                <a:gd name="csX348" fmla="*/ 519593 w 833226"/>
                <a:gd name="csY348" fmla="*/ 644724 h 738498"/>
                <a:gd name="csX349" fmla="*/ 531814 w 833226"/>
                <a:gd name="csY349" fmla="*/ 642848 h 738498"/>
                <a:gd name="csX350" fmla="*/ 543250 w 833226"/>
                <a:gd name="csY350" fmla="*/ 642151 h 738498"/>
                <a:gd name="csX351" fmla="*/ 552338 w 833226"/>
                <a:gd name="csY351" fmla="*/ 641567 h 738498"/>
                <a:gd name="csX352" fmla="*/ 556450 w 833226"/>
                <a:gd name="csY352" fmla="*/ 641960 h 738498"/>
                <a:gd name="csX353" fmla="*/ 559067 w 833226"/>
                <a:gd name="csY353" fmla="*/ 642253 h 738498"/>
                <a:gd name="csX354" fmla="*/ 565200 w 833226"/>
                <a:gd name="csY354" fmla="*/ 642848 h 738498"/>
                <a:gd name="csX355" fmla="*/ 566177 w 833226"/>
                <a:gd name="csY355" fmla="*/ 642735 h 738498"/>
                <a:gd name="csX356" fmla="*/ 570344 w 833226"/>
                <a:gd name="csY356" fmla="*/ 640039 h 738498"/>
                <a:gd name="csX357" fmla="*/ 571961 w 833226"/>
                <a:gd name="csY357" fmla="*/ 638287 h 738498"/>
                <a:gd name="csX358" fmla="*/ 572556 w 833226"/>
                <a:gd name="csY358" fmla="*/ 637635 h 738498"/>
                <a:gd name="csX359" fmla="*/ 565547 w 833226"/>
                <a:gd name="csY359" fmla="*/ 629581 h 738498"/>
                <a:gd name="csX360" fmla="*/ 565243 w 833226"/>
                <a:gd name="csY360" fmla="*/ 629266 h 738498"/>
                <a:gd name="csX361" fmla="*/ 556235 w 833226"/>
                <a:gd name="csY361" fmla="*/ 623750 h 738498"/>
                <a:gd name="csX362" fmla="*/ 545170 w 833226"/>
                <a:gd name="csY362" fmla="*/ 619796 h 738498"/>
                <a:gd name="csX363" fmla="*/ 533903 w 833226"/>
                <a:gd name="csY363" fmla="*/ 612945 h 738498"/>
                <a:gd name="csX364" fmla="*/ 528208 w 833226"/>
                <a:gd name="csY364" fmla="*/ 603699 h 738498"/>
                <a:gd name="csX365" fmla="*/ 527635 w 833226"/>
                <a:gd name="csY365" fmla="*/ 603284 h 738498"/>
                <a:gd name="csX366" fmla="*/ 521052 w 833226"/>
                <a:gd name="csY366" fmla="*/ 599925 h 738498"/>
                <a:gd name="csX367" fmla="*/ 509887 w 833226"/>
                <a:gd name="csY367" fmla="*/ 597442 h 738498"/>
                <a:gd name="csX368" fmla="*/ 506303 w 833226"/>
                <a:gd name="csY368" fmla="*/ 594836 h 738498"/>
                <a:gd name="csX369" fmla="*/ 508539 w 833226"/>
                <a:gd name="csY369" fmla="*/ 589074 h 738498"/>
                <a:gd name="csX370" fmla="*/ 511561 w 833226"/>
                <a:gd name="csY370" fmla="*/ 582390 h 738498"/>
                <a:gd name="csX371" fmla="*/ 504697 w 833226"/>
                <a:gd name="csY371" fmla="*/ 575234 h 738498"/>
                <a:gd name="csX372" fmla="*/ 497946 w 833226"/>
                <a:gd name="csY372" fmla="*/ 573133 h 738498"/>
                <a:gd name="csX373" fmla="*/ 496026 w 833226"/>
                <a:gd name="csY373" fmla="*/ 572526 h 738498"/>
                <a:gd name="csX374" fmla="*/ 489095 w 833226"/>
                <a:gd name="csY374" fmla="*/ 578379 h 738498"/>
                <a:gd name="csX375" fmla="*/ 484321 w 833226"/>
                <a:gd name="csY375" fmla="*/ 578738 h 738498"/>
                <a:gd name="csX376" fmla="*/ 478379 w 833226"/>
                <a:gd name="csY376" fmla="*/ 578142 h 738498"/>
                <a:gd name="csX377" fmla="*/ 469234 w 833226"/>
                <a:gd name="csY377" fmla="*/ 572143 h 738498"/>
                <a:gd name="csX378" fmla="*/ 470447 w 833226"/>
                <a:gd name="csY378" fmla="*/ 563562 h 738498"/>
                <a:gd name="csX379" fmla="*/ 463909 w 833226"/>
                <a:gd name="csY379" fmla="*/ 562337 h 738498"/>
                <a:gd name="csX380" fmla="*/ 461438 w 833226"/>
                <a:gd name="csY380" fmla="*/ 557237 h 738498"/>
                <a:gd name="csX381" fmla="*/ 454507 w 833226"/>
                <a:gd name="csY381" fmla="*/ 548778 h 738498"/>
                <a:gd name="csX382" fmla="*/ 442364 w 833226"/>
                <a:gd name="csY382" fmla="*/ 536568 h 738498"/>
                <a:gd name="csX383" fmla="*/ 442049 w 833226"/>
                <a:gd name="csY383" fmla="*/ 536264 h 738498"/>
                <a:gd name="csX384" fmla="*/ 429120 w 833226"/>
                <a:gd name="csY384" fmla="*/ 528929 h 738498"/>
                <a:gd name="csX385" fmla="*/ 421335 w 833226"/>
                <a:gd name="csY385" fmla="*/ 514921 h 738498"/>
                <a:gd name="csX386" fmla="*/ 414652 w 833226"/>
                <a:gd name="csY386" fmla="*/ 507677 h 738498"/>
                <a:gd name="csX387" fmla="*/ 407755 w 833226"/>
                <a:gd name="csY387" fmla="*/ 505238 h 738498"/>
                <a:gd name="csX388" fmla="*/ 401554 w 833226"/>
                <a:gd name="csY388" fmla="*/ 505238 h 738498"/>
                <a:gd name="csX389" fmla="*/ 395016 w 833226"/>
                <a:gd name="csY389" fmla="*/ 508766 h 738498"/>
                <a:gd name="csX390" fmla="*/ 388411 w 833226"/>
                <a:gd name="csY390" fmla="*/ 502633 h 738498"/>
                <a:gd name="csX391" fmla="*/ 385423 w 833226"/>
                <a:gd name="csY391" fmla="*/ 496904 h 738498"/>
                <a:gd name="csX392" fmla="*/ 386658 w 833226"/>
                <a:gd name="csY392" fmla="*/ 489782 h 738498"/>
                <a:gd name="csX393" fmla="*/ 387096 w 833226"/>
                <a:gd name="csY393" fmla="*/ 479043 h 738498"/>
                <a:gd name="csX394" fmla="*/ 387568 w 833226"/>
                <a:gd name="csY394" fmla="*/ 474966 h 738498"/>
                <a:gd name="csX395" fmla="*/ 387590 w 833226"/>
                <a:gd name="csY395" fmla="*/ 469000 h 738498"/>
                <a:gd name="csX396" fmla="*/ 379951 w 833226"/>
                <a:gd name="csY396" fmla="*/ 465788 h 738498"/>
                <a:gd name="csX397" fmla="*/ 379064 w 833226"/>
                <a:gd name="csY397" fmla="*/ 465855 h 738498"/>
                <a:gd name="csX398" fmla="*/ 375828 w 833226"/>
                <a:gd name="csY398" fmla="*/ 466013 h 738498"/>
                <a:gd name="csX399" fmla="*/ 373873 w 833226"/>
                <a:gd name="csY399" fmla="*/ 464935 h 738498"/>
                <a:gd name="csX400" fmla="*/ 370616 w 833226"/>
                <a:gd name="csY400" fmla="*/ 463149 h 738498"/>
                <a:gd name="csX401" fmla="*/ 370380 w 833226"/>
                <a:gd name="csY401" fmla="*/ 460554 h 738498"/>
                <a:gd name="csX402" fmla="*/ 370380 w 833226"/>
                <a:gd name="csY402" fmla="*/ 447232 h 738498"/>
                <a:gd name="csX403" fmla="*/ 370369 w 833226"/>
                <a:gd name="csY403" fmla="*/ 446906 h 738498"/>
                <a:gd name="csX404" fmla="*/ 369650 w 833226"/>
                <a:gd name="csY404" fmla="*/ 437549 h 738498"/>
                <a:gd name="csX405" fmla="*/ 370134 w 833226"/>
                <a:gd name="csY405" fmla="*/ 428248 h 738498"/>
                <a:gd name="csX406" fmla="*/ 370145 w 833226"/>
                <a:gd name="csY406" fmla="*/ 427933 h 738498"/>
                <a:gd name="csX407" fmla="*/ 368089 w 833226"/>
                <a:gd name="csY407" fmla="*/ 412150 h 738498"/>
                <a:gd name="csX408" fmla="*/ 367865 w 833226"/>
                <a:gd name="csY408" fmla="*/ 405175 h 738498"/>
                <a:gd name="csX409" fmla="*/ 368427 w 833226"/>
                <a:gd name="csY409" fmla="*/ 401029 h 738498"/>
                <a:gd name="csX410" fmla="*/ 372381 w 833226"/>
                <a:gd name="csY410" fmla="*/ 395200 h 738498"/>
                <a:gd name="csX411" fmla="*/ 380165 w 833226"/>
                <a:gd name="csY411" fmla="*/ 386472 h 738498"/>
                <a:gd name="csX412" fmla="*/ 386534 w 833226"/>
                <a:gd name="csY412" fmla="*/ 377103 h 738498"/>
                <a:gd name="csX413" fmla="*/ 395881 w 833226"/>
                <a:gd name="csY413" fmla="*/ 362477 h 738498"/>
                <a:gd name="csX414" fmla="*/ 404553 w 833226"/>
                <a:gd name="csY414" fmla="*/ 349481 h 738498"/>
                <a:gd name="csX415" fmla="*/ 404665 w 833226"/>
                <a:gd name="csY415" fmla="*/ 349301 h 738498"/>
                <a:gd name="csX416" fmla="*/ 409350 w 833226"/>
                <a:gd name="csY416" fmla="*/ 341157 h 738498"/>
                <a:gd name="csX417" fmla="*/ 410900 w 833226"/>
                <a:gd name="csY417" fmla="*/ 338562 h 738498"/>
                <a:gd name="csX418" fmla="*/ 413551 w 833226"/>
                <a:gd name="csY418" fmla="*/ 333922 h 738498"/>
                <a:gd name="csX419" fmla="*/ 413585 w 833226"/>
                <a:gd name="csY419" fmla="*/ 333855 h 738498"/>
                <a:gd name="csX420" fmla="*/ 418640 w 833226"/>
                <a:gd name="csY420" fmla="*/ 325498 h 738498"/>
                <a:gd name="csX421" fmla="*/ 419224 w 833226"/>
                <a:gd name="csY421" fmla="*/ 325116 h 738498"/>
                <a:gd name="csX422" fmla="*/ 421537 w 833226"/>
                <a:gd name="csY422" fmla="*/ 325116 h 738498"/>
                <a:gd name="csX423" fmla="*/ 425907 w 833226"/>
                <a:gd name="csY423" fmla="*/ 327453 h 738498"/>
                <a:gd name="csX424" fmla="*/ 426357 w 833226"/>
                <a:gd name="csY424" fmla="*/ 330048 h 738498"/>
                <a:gd name="csX425" fmla="*/ 422312 w 833226"/>
                <a:gd name="csY425" fmla="*/ 338124 h 738498"/>
                <a:gd name="csX426" fmla="*/ 417100 w 833226"/>
                <a:gd name="csY426" fmla="*/ 355177 h 738498"/>
                <a:gd name="csX427" fmla="*/ 417460 w 833226"/>
                <a:gd name="csY427" fmla="*/ 364208 h 738498"/>
                <a:gd name="csX428" fmla="*/ 419695 w 833226"/>
                <a:gd name="csY428" fmla="*/ 365074 h 738498"/>
                <a:gd name="csX429" fmla="*/ 428154 w 833226"/>
                <a:gd name="csY429" fmla="*/ 367714 h 738498"/>
                <a:gd name="csX430" fmla="*/ 434601 w 833226"/>
                <a:gd name="csY430" fmla="*/ 368489 h 738498"/>
                <a:gd name="csX431" fmla="*/ 435051 w 833226"/>
                <a:gd name="csY431" fmla="*/ 377722 h 738498"/>
                <a:gd name="csX432" fmla="*/ 440218 w 833226"/>
                <a:gd name="csY432" fmla="*/ 379654 h 738498"/>
                <a:gd name="csX433" fmla="*/ 450372 w 833226"/>
                <a:gd name="csY433" fmla="*/ 377497 h 738498"/>
                <a:gd name="csX434" fmla="*/ 454719 w 833226"/>
                <a:gd name="csY434" fmla="*/ 372645 h 738498"/>
                <a:gd name="csX435" fmla="*/ 464660 w 833226"/>
                <a:gd name="csY435" fmla="*/ 368455 h 738498"/>
                <a:gd name="csX436" fmla="*/ 469063 w 833226"/>
                <a:gd name="csY436" fmla="*/ 366983 h 738498"/>
                <a:gd name="csX437" fmla="*/ 477005 w 833226"/>
                <a:gd name="csY437" fmla="*/ 370039 h 738498"/>
                <a:gd name="csX438" fmla="*/ 483576 w 833226"/>
                <a:gd name="csY438" fmla="*/ 373600 h 738498"/>
                <a:gd name="csX439" fmla="*/ 492361 w 833226"/>
                <a:gd name="csY439" fmla="*/ 372623 h 738498"/>
                <a:gd name="csX440" fmla="*/ 500920 w 833226"/>
                <a:gd name="csY440" fmla="*/ 365130 h 738498"/>
                <a:gd name="csX441" fmla="*/ 509850 w 833226"/>
                <a:gd name="csY441" fmla="*/ 354538 h 738498"/>
                <a:gd name="csX442" fmla="*/ 508120 w 833226"/>
                <a:gd name="csY442" fmla="*/ 343956 h 738498"/>
                <a:gd name="csX443" fmla="*/ 512411 w 833226"/>
                <a:gd name="csY443" fmla="*/ 336553 h 738498"/>
                <a:gd name="csX444" fmla="*/ 513646 w 833226"/>
                <a:gd name="csY444" fmla="*/ 324904 h 738498"/>
                <a:gd name="csX445" fmla="*/ 518859 w 833226"/>
                <a:gd name="csY445" fmla="*/ 314704 h 738498"/>
                <a:gd name="csX446" fmla="*/ 527732 w 833226"/>
                <a:gd name="csY446" fmla="*/ 295899 h 738498"/>
                <a:gd name="csX447" fmla="*/ 528283 w 833226"/>
                <a:gd name="csY447" fmla="*/ 294720 h 738498"/>
                <a:gd name="csX448" fmla="*/ 527980 w 833226"/>
                <a:gd name="csY448" fmla="*/ 293473 h 738498"/>
                <a:gd name="csX449" fmla="*/ 527789 w 833226"/>
                <a:gd name="csY449" fmla="*/ 291305 h 738498"/>
                <a:gd name="csX450" fmla="*/ 532147 w 833226"/>
                <a:gd name="csY450" fmla="*/ 286868 h 738498"/>
                <a:gd name="csX451" fmla="*/ 534618 w 833226"/>
                <a:gd name="csY451" fmla="*/ 287677 h 738498"/>
                <a:gd name="csX452" fmla="*/ 541280 w 833226"/>
                <a:gd name="csY452" fmla="*/ 291092 h 738498"/>
                <a:gd name="csX453" fmla="*/ 553760 w 833226"/>
                <a:gd name="csY453" fmla="*/ 286082 h 738498"/>
                <a:gd name="csX454" fmla="*/ 554445 w 833226"/>
                <a:gd name="csY454" fmla="*/ 285756 h 738498"/>
                <a:gd name="csX455" fmla="*/ 554951 w 833226"/>
                <a:gd name="csY455" fmla="*/ 285183 h 738498"/>
                <a:gd name="csX456" fmla="*/ 559107 w 833226"/>
                <a:gd name="csY456" fmla="*/ 279342 h 738498"/>
                <a:gd name="csX457" fmla="*/ 559938 w 833226"/>
                <a:gd name="csY457" fmla="*/ 270648 h 738498"/>
                <a:gd name="csX458" fmla="*/ 560511 w 833226"/>
                <a:gd name="csY458" fmla="*/ 269772 h 738498"/>
                <a:gd name="csX459" fmla="*/ 567790 w 833226"/>
                <a:gd name="csY459" fmla="*/ 269907 h 738498"/>
                <a:gd name="csX460" fmla="*/ 568419 w 833226"/>
                <a:gd name="csY460" fmla="*/ 269929 h 738498"/>
                <a:gd name="csX461" fmla="*/ 569014 w 833226"/>
                <a:gd name="csY461" fmla="*/ 269738 h 738498"/>
                <a:gd name="csX462" fmla="*/ 574474 w 833226"/>
                <a:gd name="csY462" fmla="*/ 267110 h 738498"/>
                <a:gd name="csX463" fmla="*/ 574676 w 833226"/>
                <a:gd name="csY463" fmla="*/ 266930 h 738498"/>
                <a:gd name="csX464" fmla="*/ 582965 w 833226"/>
                <a:gd name="csY464" fmla="*/ 260325 h 738498"/>
                <a:gd name="csX465" fmla="*/ 590177 w 833226"/>
                <a:gd name="csY465" fmla="*/ 257000 h 738498"/>
                <a:gd name="csX466" fmla="*/ 596051 w 833226"/>
                <a:gd name="csY466" fmla="*/ 256472 h 738498"/>
                <a:gd name="csX467" fmla="*/ 600185 w 833226"/>
                <a:gd name="csY467" fmla="*/ 257483 h 738498"/>
                <a:gd name="csX468" fmla="*/ 603510 w 833226"/>
                <a:gd name="csY468" fmla="*/ 264325 h 738498"/>
                <a:gd name="csX469" fmla="*/ 609228 w 833226"/>
                <a:gd name="csY469" fmla="*/ 271154 h 738498"/>
                <a:gd name="csX470" fmla="*/ 610239 w 833226"/>
                <a:gd name="csY470" fmla="*/ 272367 h 738498"/>
                <a:gd name="csX471" fmla="*/ 618798 w 833226"/>
                <a:gd name="csY471" fmla="*/ 272929 h 738498"/>
                <a:gd name="csX472" fmla="*/ 624100 w 833226"/>
                <a:gd name="csY472" fmla="*/ 274468 h 738498"/>
                <a:gd name="csX473" fmla="*/ 624718 w 833226"/>
                <a:gd name="csY473" fmla="*/ 274435 h 738498"/>
                <a:gd name="csX474" fmla="*/ 632704 w 833226"/>
                <a:gd name="csY474" fmla="*/ 273896 h 738498"/>
                <a:gd name="csX475" fmla="*/ 637939 w 833226"/>
                <a:gd name="csY475" fmla="*/ 269268 h 738498"/>
                <a:gd name="csX476" fmla="*/ 637444 w 833226"/>
                <a:gd name="csY476" fmla="*/ 256417 h 738498"/>
                <a:gd name="csX477" fmla="*/ 635175 w 833226"/>
                <a:gd name="csY477" fmla="*/ 248453 h 738498"/>
                <a:gd name="csX478" fmla="*/ 636299 w 833226"/>
                <a:gd name="csY478" fmla="*/ 245095 h 738498"/>
                <a:gd name="csX479" fmla="*/ 638219 w 833226"/>
                <a:gd name="csY479" fmla="*/ 226986 h 738498"/>
                <a:gd name="csX480" fmla="*/ 642151 w 833226"/>
                <a:gd name="csY480" fmla="*/ 225222 h 738498"/>
                <a:gd name="csX481" fmla="*/ 644286 w 833226"/>
                <a:gd name="csY481" fmla="*/ 225290 h 738498"/>
                <a:gd name="csX482" fmla="*/ 660798 w 833226"/>
                <a:gd name="csY482" fmla="*/ 225143 h 738498"/>
                <a:gd name="csX483" fmla="*/ 681164 w 833226"/>
                <a:gd name="csY483" fmla="*/ 220021 h 738498"/>
                <a:gd name="csX484" fmla="*/ 683456 w 833226"/>
                <a:gd name="csY484" fmla="*/ 218921 h 738498"/>
                <a:gd name="csX485" fmla="*/ 689421 w 833226"/>
                <a:gd name="csY485" fmla="*/ 215820 h 738498"/>
                <a:gd name="csX486" fmla="*/ 696172 w 833226"/>
                <a:gd name="csY486" fmla="*/ 205440 h 738498"/>
                <a:gd name="csX487" fmla="*/ 696138 w 833226"/>
                <a:gd name="csY487" fmla="*/ 205946 h 738498"/>
                <a:gd name="csX488" fmla="*/ 698924 w 833226"/>
                <a:gd name="csY488" fmla="*/ 196454 h 738498"/>
                <a:gd name="csX489" fmla="*/ 701856 w 833226"/>
                <a:gd name="csY489" fmla="*/ 194983 h 738498"/>
                <a:gd name="csX490" fmla="*/ 707899 w 833226"/>
                <a:gd name="csY490" fmla="*/ 190994 h 738498"/>
                <a:gd name="csX491" fmla="*/ 702721 w 833226"/>
                <a:gd name="csY491" fmla="*/ 181334 h 738498"/>
                <a:gd name="csX492" fmla="*/ 696183 w 833226"/>
                <a:gd name="csY492" fmla="*/ 172045 h 738498"/>
                <a:gd name="csX493" fmla="*/ 696273 w 833226"/>
                <a:gd name="csY493" fmla="*/ 161755 h 738498"/>
                <a:gd name="csX494" fmla="*/ 681321 w 833226"/>
                <a:gd name="csY494" fmla="*/ 153363 h 738498"/>
                <a:gd name="csX495" fmla="*/ 675974 w 833226"/>
                <a:gd name="csY495" fmla="*/ 149624 h 738498"/>
                <a:gd name="csX496" fmla="*/ 673908 w 833226"/>
                <a:gd name="csY496" fmla="*/ 136323 h 738498"/>
                <a:gd name="csX497" fmla="*/ 664685 w 833226"/>
                <a:gd name="csY497" fmla="*/ 126022 h 738498"/>
                <a:gd name="csX498" fmla="*/ 664651 w 833226"/>
                <a:gd name="csY498" fmla="*/ 123911 h 738498"/>
                <a:gd name="csX499" fmla="*/ 673491 w 833226"/>
                <a:gd name="csY499" fmla="*/ 122563 h 738498"/>
                <a:gd name="csX500" fmla="*/ 676187 w 833226"/>
                <a:gd name="csY500" fmla="*/ 122226 h 738498"/>
                <a:gd name="csX501" fmla="*/ 677871 w 833226"/>
                <a:gd name="csY501" fmla="*/ 112105 h 738498"/>
                <a:gd name="csX502" fmla="*/ 681298 w 833226"/>
                <a:gd name="csY502" fmla="*/ 102209 h 738498"/>
                <a:gd name="csX503" fmla="*/ 685746 w 833226"/>
                <a:gd name="csY503" fmla="*/ 95223 h 738498"/>
                <a:gd name="csX504" fmla="*/ 686005 w 833226"/>
                <a:gd name="csY504" fmla="*/ 94807 h 738498"/>
                <a:gd name="csX505" fmla="*/ 689667 w 833226"/>
                <a:gd name="csY505" fmla="*/ 82911 h 738498"/>
                <a:gd name="csX506" fmla="*/ 678040 w 833226"/>
                <a:gd name="csY506" fmla="*/ 77744 h 738498"/>
                <a:gd name="csX507" fmla="*/ 671750 w 833226"/>
                <a:gd name="csY507" fmla="*/ 76114 h 738498"/>
                <a:gd name="csX508" fmla="*/ 672165 w 833226"/>
                <a:gd name="csY508" fmla="*/ 73744 h 738498"/>
                <a:gd name="csX509" fmla="*/ 679163 w 833226"/>
                <a:gd name="csY509" fmla="*/ 70138 h 738498"/>
                <a:gd name="csX510" fmla="*/ 691070 w 833226"/>
                <a:gd name="csY510" fmla="*/ 66285 h 738498"/>
                <a:gd name="csX511" fmla="*/ 703775 w 833226"/>
                <a:gd name="csY511" fmla="*/ 63049 h 738498"/>
                <a:gd name="csX512" fmla="*/ 710841 w 833226"/>
                <a:gd name="csY512" fmla="*/ 62218 h 738498"/>
                <a:gd name="csX513" fmla="*/ 718839 w 833226"/>
                <a:gd name="csY513" fmla="*/ 59567 h 738498"/>
                <a:gd name="csX514" fmla="*/ 722749 w 833226"/>
                <a:gd name="csY514" fmla="*/ 53243 h 738498"/>
                <a:gd name="csX515" fmla="*/ 728164 w 833226"/>
                <a:gd name="csY515" fmla="*/ 42560 h 738498"/>
                <a:gd name="csX516" fmla="*/ 734353 w 833226"/>
                <a:gd name="csY516" fmla="*/ 28035 h 738498"/>
                <a:gd name="csX517" fmla="*/ 735139 w 833226"/>
                <a:gd name="csY517" fmla="*/ 21757 h 738498"/>
                <a:gd name="csX518" fmla="*/ 735173 w 833226"/>
                <a:gd name="csY518" fmla="*/ 14511 h 738498"/>
                <a:gd name="csX519" fmla="*/ 735510 w 833226"/>
                <a:gd name="csY519" fmla="*/ 14792 h 738498"/>
                <a:gd name="csX520" fmla="*/ 736330 w 833226"/>
                <a:gd name="csY520" fmla="*/ 15466 h 738498"/>
                <a:gd name="csX521" fmla="*/ 740587 w 833226"/>
                <a:gd name="csY521" fmla="*/ 19229 h 738498"/>
                <a:gd name="csX522" fmla="*/ 747877 w 833226"/>
                <a:gd name="csY522" fmla="*/ 24778 h 738498"/>
                <a:gd name="csX523" fmla="*/ 748394 w 833226"/>
                <a:gd name="csY523" fmla="*/ 24969 h 738498"/>
                <a:gd name="csX524" fmla="*/ 754639 w 833226"/>
                <a:gd name="csY524" fmla="*/ 27317 h 738498"/>
                <a:gd name="csX525" fmla="*/ 754707 w 833226"/>
                <a:gd name="csY525" fmla="*/ 27351 h 738498"/>
                <a:gd name="csX526" fmla="*/ 761121 w 833226"/>
                <a:gd name="csY526" fmla="*/ 30923 h 738498"/>
                <a:gd name="csX527" fmla="*/ 761896 w 833226"/>
                <a:gd name="csY527" fmla="*/ 33440 h 738498"/>
                <a:gd name="csX528" fmla="*/ 765108 w 833226"/>
                <a:gd name="csY528" fmla="*/ 38327 h 738498"/>
                <a:gd name="csX529" fmla="*/ 770399 w 833226"/>
                <a:gd name="csY529" fmla="*/ 37697 h 738498"/>
                <a:gd name="csX530" fmla="*/ 777846 w 833226"/>
                <a:gd name="csY530" fmla="*/ 33934 h 738498"/>
                <a:gd name="csX531" fmla="*/ 778701 w 833226"/>
                <a:gd name="csY531" fmla="*/ 31665 h 738498"/>
                <a:gd name="csX532" fmla="*/ 782644 w 833226"/>
                <a:gd name="csY532" fmla="*/ 30508 h 738498"/>
                <a:gd name="csX533" fmla="*/ 792663 w 833226"/>
                <a:gd name="csY533" fmla="*/ 31743 h 738498"/>
                <a:gd name="csX534" fmla="*/ 801582 w 833226"/>
                <a:gd name="csY534" fmla="*/ 31137 h 738498"/>
                <a:gd name="csX535" fmla="*/ 803323 w 833226"/>
                <a:gd name="csY535" fmla="*/ 30968 h 738498"/>
                <a:gd name="csX536" fmla="*/ 803323 w 833226"/>
                <a:gd name="csY536" fmla="*/ 30957 h 738498"/>
                <a:gd name="csX537" fmla="*/ 810636 w 833226"/>
                <a:gd name="csY537" fmla="*/ 27722 h 738498"/>
                <a:gd name="csX538" fmla="*/ 813175 w 833226"/>
                <a:gd name="csY538" fmla="*/ 25936 h 738498"/>
                <a:gd name="csX539" fmla="*/ 814501 w 833226"/>
                <a:gd name="csY539" fmla="*/ 25059 h 738498"/>
                <a:gd name="csX540" fmla="*/ 821466 w 833226"/>
                <a:gd name="csY540" fmla="*/ 18308 h 738498"/>
                <a:gd name="csX541" fmla="*/ 823139 w 833226"/>
                <a:gd name="csY541" fmla="*/ 16444 h 738498"/>
                <a:gd name="csX542" fmla="*/ 825980 w 833226"/>
                <a:gd name="csY542" fmla="*/ 12972 h 738498"/>
                <a:gd name="csX543" fmla="*/ 829643 w 833226"/>
                <a:gd name="csY543" fmla="*/ 8053 h 738498"/>
                <a:gd name="csX544" fmla="*/ 833226 w 833226"/>
                <a:gd name="csY544" fmla="*/ 3447 h 738498"/>
                <a:gd name="csX545" fmla="*/ 826657 w 833226"/>
                <a:gd name="csY545" fmla="*/ 0 h 7384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</a:cxnLst>
              <a:rect l="l" t="t" r="r" b="b"/>
              <a:pathLst>
                <a:path w="833226" h="738498">
                  <a:moveTo>
                    <a:pt x="826657" y="0"/>
                  </a:moveTo>
                  <a:lnTo>
                    <a:pt x="823894" y="3550"/>
                  </a:lnTo>
                  <a:cubicBezTo>
                    <a:pt x="822265" y="5628"/>
                    <a:pt x="820232" y="8291"/>
                    <a:pt x="819570" y="9459"/>
                  </a:cubicBezTo>
                  <a:cubicBezTo>
                    <a:pt x="819289" y="9841"/>
                    <a:pt x="818356" y="10852"/>
                    <a:pt x="817783" y="11470"/>
                  </a:cubicBezTo>
                  <a:cubicBezTo>
                    <a:pt x="816245" y="13134"/>
                    <a:pt x="815447" y="13998"/>
                    <a:pt x="815021" y="14874"/>
                  </a:cubicBezTo>
                  <a:cubicBezTo>
                    <a:pt x="814493" y="15560"/>
                    <a:pt x="812313" y="17739"/>
                    <a:pt x="810459" y="18974"/>
                  </a:cubicBezTo>
                  <a:lnTo>
                    <a:pt x="809168" y="19828"/>
                  </a:lnTo>
                  <a:cubicBezTo>
                    <a:pt x="807393" y="20996"/>
                    <a:pt x="806146" y="21816"/>
                    <a:pt x="805281" y="22749"/>
                  </a:cubicBezTo>
                  <a:cubicBezTo>
                    <a:pt x="804708" y="23053"/>
                    <a:pt x="803372" y="23525"/>
                    <a:pt x="802788" y="23671"/>
                  </a:cubicBezTo>
                  <a:cubicBezTo>
                    <a:pt x="802473" y="23693"/>
                    <a:pt x="801957" y="23749"/>
                    <a:pt x="800845" y="23862"/>
                  </a:cubicBezTo>
                  <a:cubicBezTo>
                    <a:pt x="799070" y="24042"/>
                    <a:pt x="794374" y="24547"/>
                    <a:pt x="793465" y="24480"/>
                  </a:cubicBezTo>
                  <a:cubicBezTo>
                    <a:pt x="791836" y="24301"/>
                    <a:pt x="784197" y="23356"/>
                    <a:pt x="783400" y="23234"/>
                  </a:cubicBezTo>
                  <a:cubicBezTo>
                    <a:pt x="782647" y="23099"/>
                    <a:pt x="781501" y="22908"/>
                    <a:pt x="774683" y="25312"/>
                  </a:cubicBezTo>
                  <a:lnTo>
                    <a:pt x="773077" y="25874"/>
                  </a:lnTo>
                  <a:lnTo>
                    <a:pt x="772009" y="28715"/>
                  </a:lnTo>
                  <a:lnTo>
                    <a:pt x="768628" y="30457"/>
                  </a:lnTo>
                  <a:lnTo>
                    <a:pt x="767235" y="25952"/>
                  </a:lnTo>
                  <a:lnTo>
                    <a:pt x="765955" y="25245"/>
                  </a:lnTo>
                  <a:cubicBezTo>
                    <a:pt x="763181" y="23706"/>
                    <a:pt x="758653" y="21189"/>
                    <a:pt x="758283" y="20976"/>
                  </a:cubicBezTo>
                  <a:cubicBezTo>
                    <a:pt x="757957" y="20785"/>
                    <a:pt x="757598" y="20561"/>
                    <a:pt x="751430" y="18292"/>
                  </a:cubicBezTo>
                  <a:lnTo>
                    <a:pt x="745308" y="13652"/>
                  </a:lnTo>
                  <a:cubicBezTo>
                    <a:pt x="743545" y="12101"/>
                    <a:pt x="741613" y="10394"/>
                    <a:pt x="741411" y="10215"/>
                  </a:cubicBezTo>
                  <a:cubicBezTo>
                    <a:pt x="741198" y="9990"/>
                    <a:pt x="740939" y="9788"/>
                    <a:pt x="740107" y="9114"/>
                  </a:cubicBezTo>
                  <a:cubicBezTo>
                    <a:pt x="739681" y="8766"/>
                    <a:pt x="738827" y="8069"/>
                    <a:pt x="738501" y="7777"/>
                  </a:cubicBezTo>
                  <a:cubicBezTo>
                    <a:pt x="738198" y="7429"/>
                    <a:pt x="737591" y="6867"/>
                    <a:pt x="736018" y="5945"/>
                  </a:cubicBezTo>
                  <a:lnTo>
                    <a:pt x="734749" y="5205"/>
                  </a:lnTo>
                  <a:lnTo>
                    <a:pt x="727874" y="6867"/>
                  </a:lnTo>
                  <a:lnTo>
                    <a:pt x="727874" y="21066"/>
                  </a:lnTo>
                  <a:lnTo>
                    <a:pt x="727245" y="26110"/>
                  </a:lnTo>
                  <a:lnTo>
                    <a:pt x="721595" y="39376"/>
                  </a:lnTo>
                  <a:lnTo>
                    <a:pt x="716406" y="49632"/>
                  </a:lnTo>
                  <a:cubicBezTo>
                    <a:pt x="715394" y="51340"/>
                    <a:pt x="714226" y="53282"/>
                    <a:pt x="713586" y="54317"/>
                  </a:cubicBezTo>
                  <a:cubicBezTo>
                    <a:pt x="712710" y="54519"/>
                    <a:pt x="711227" y="54788"/>
                    <a:pt x="709913" y="54980"/>
                  </a:cubicBezTo>
                  <a:lnTo>
                    <a:pt x="702701" y="55822"/>
                  </a:lnTo>
                  <a:lnTo>
                    <a:pt x="689143" y="59237"/>
                  </a:lnTo>
                  <a:lnTo>
                    <a:pt x="688884" y="59316"/>
                  </a:lnTo>
                  <a:cubicBezTo>
                    <a:pt x="685582" y="60417"/>
                    <a:pt x="678876" y="62630"/>
                    <a:pt x="677168" y="63112"/>
                  </a:cubicBezTo>
                  <a:cubicBezTo>
                    <a:pt x="674664" y="63831"/>
                    <a:pt x="668755" y="67268"/>
                    <a:pt x="667002" y="68302"/>
                  </a:cubicBezTo>
                  <a:lnTo>
                    <a:pt x="665553" y="69156"/>
                  </a:lnTo>
                  <a:lnTo>
                    <a:pt x="663396" y="81546"/>
                  </a:lnTo>
                  <a:lnTo>
                    <a:pt x="675370" y="84534"/>
                  </a:lnTo>
                  <a:lnTo>
                    <a:pt x="680785" y="86939"/>
                  </a:lnTo>
                  <a:lnTo>
                    <a:pt x="679313" y="91724"/>
                  </a:lnTo>
                  <a:cubicBezTo>
                    <a:pt x="678100" y="93644"/>
                    <a:pt x="675595" y="97598"/>
                    <a:pt x="675134" y="98295"/>
                  </a:cubicBezTo>
                  <a:cubicBezTo>
                    <a:pt x="674854" y="98711"/>
                    <a:pt x="674201" y="99688"/>
                    <a:pt x="670843" y="110124"/>
                  </a:cubicBezTo>
                  <a:lnTo>
                    <a:pt x="669877" y="115684"/>
                  </a:lnTo>
                  <a:cubicBezTo>
                    <a:pt x="661768" y="116807"/>
                    <a:pt x="660622" y="117368"/>
                    <a:pt x="660160" y="117606"/>
                  </a:cubicBezTo>
                  <a:cubicBezTo>
                    <a:pt x="658409" y="118481"/>
                    <a:pt x="656723" y="120403"/>
                    <a:pt x="657521" y="127985"/>
                  </a:cubicBezTo>
                  <a:lnTo>
                    <a:pt x="657656" y="129243"/>
                  </a:lnTo>
                  <a:lnTo>
                    <a:pt x="658532" y="130142"/>
                  </a:lnTo>
                  <a:cubicBezTo>
                    <a:pt x="662262" y="134017"/>
                    <a:pt x="666665" y="138757"/>
                    <a:pt x="667564" y="139959"/>
                  </a:cubicBezTo>
                  <a:cubicBezTo>
                    <a:pt x="668115" y="141779"/>
                    <a:pt x="668721" y="149373"/>
                    <a:pt x="668744" y="151035"/>
                  </a:cubicBezTo>
                  <a:cubicBezTo>
                    <a:pt x="668744" y="152878"/>
                    <a:pt x="669159" y="154271"/>
                    <a:pt x="677494" y="159573"/>
                  </a:cubicBezTo>
                  <a:lnTo>
                    <a:pt x="688941" y="166009"/>
                  </a:lnTo>
                  <a:lnTo>
                    <a:pt x="688873" y="174333"/>
                  </a:lnTo>
                  <a:lnTo>
                    <a:pt x="696400" y="184982"/>
                  </a:lnTo>
                  <a:lnTo>
                    <a:pt x="698331" y="188588"/>
                  </a:lnTo>
                  <a:lnTo>
                    <a:pt x="692872" y="191318"/>
                  </a:lnTo>
                  <a:lnTo>
                    <a:pt x="692411" y="192801"/>
                  </a:lnTo>
                  <a:cubicBezTo>
                    <a:pt x="690030" y="200451"/>
                    <a:pt x="689255" y="203248"/>
                    <a:pt x="688996" y="204450"/>
                  </a:cubicBezTo>
                  <a:cubicBezTo>
                    <a:pt x="688333" y="205641"/>
                    <a:pt x="685828" y="209113"/>
                    <a:pt x="684975" y="210021"/>
                  </a:cubicBezTo>
                  <a:cubicBezTo>
                    <a:pt x="684211" y="210482"/>
                    <a:pt x="681706" y="211662"/>
                    <a:pt x="680324" y="212313"/>
                  </a:cubicBezTo>
                  <a:cubicBezTo>
                    <a:pt x="679370" y="212773"/>
                    <a:pt x="678493" y="213189"/>
                    <a:pt x="677943" y="213470"/>
                  </a:cubicBezTo>
                  <a:cubicBezTo>
                    <a:pt x="676506" y="214088"/>
                    <a:pt x="667126" y="216311"/>
                    <a:pt x="659263" y="217997"/>
                  </a:cubicBezTo>
                  <a:cubicBezTo>
                    <a:pt x="657073" y="218468"/>
                    <a:pt x="647985" y="218120"/>
                    <a:pt x="644559" y="217997"/>
                  </a:cubicBezTo>
                  <a:cubicBezTo>
                    <a:pt x="643300" y="217951"/>
                    <a:pt x="642357" y="217918"/>
                    <a:pt x="641974" y="217918"/>
                  </a:cubicBezTo>
                  <a:cubicBezTo>
                    <a:pt x="640223" y="217918"/>
                    <a:pt x="637200" y="219131"/>
                    <a:pt x="632988" y="221523"/>
                  </a:cubicBezTo>
                  <a:lnTo>
                    <a:pt x="631371" y="222444"/>
                  </a:lnTo>
                  <a:lnTo>
                    <a:pt x="629125" y="243528"/>
                  </a:lnTo>
                  <a:lnTo>
                    <a:pt x="627597" y="248112"/>
                  </a:lnTo>
                  <a:lnTo>
                    <a:pt x="627833" y="249123"/>
                  </a:lnTo>
                  <a:cubicBezTo>
                    <a:pt x="629552" y="256379"/>
                    <a:pt x="630496" y="258918"/>
                    <a:pt x="631091" y="260008"/>
                  </a:cubicBezTo>
                  <a:cubicBezTo>
                    <a:pt x="631248" y="261356"/>
                    <a:pt x="631069" y="264871"/>
                    <a:pt x="630911" y="266748"/>
                  </a:cubicBezTo>
                  <a:cubicBezTo>
                    <a:pt x="629799" y="266837"/>
                    <a:pt x="627317" y="266984"/>
                    <a:pt x="624958" y="267119"/>
                  </a:cubicBezTo>
                  <a:lnTo>
                    <a:pt x="620071" y="265693"/>
                  </a:lnTo>
                  <a:lnTo>
                    <a:pt x="613859" y="265289"/>
                  </a:lnTo>
                  <a:cubicBezTo>
                    <a:pt x="612095" y="263154"/>
                    <a:pt x="609870" y="260492"/>
                    <a:pt x="608983" y="259492"/>
                  </a:cubicBezTo>
                  <a:cubicBezTo>
                    <a:pt x="608512" y="258605"/>
                    <a:pt x="607264" y="255560"/>
                    <a:pt x="606320" y="253090"/>
                  </a:cubicBezTo>
                  <a:lnTo>
                    <a:pt x="605635" y="251293"/>
                  </a:lnTo>
                  <a:lnTo>
                    <a:pt x="596603" y="249091"/>
                  </a:lnTo>
                  <a:lnTo>
                    <a:pt x="588347" y="249844"/>
                  </a:lnTo>
                  <a:lnTo>
                    <a:pt x="587819" y="250069"/>
                  </a:lnTo>
                  <a:cubicBezTo>
                    <a:pt x="587561" y="250180"/>
                    <a:pt x="581708" y="252708"/>
                    <a:pt x="579506" y="253899"/>
                  </a:cubicBezTo>
                  <a:cubicBezTo>
                    <a:pt x="578506" y="254438"/>
                    <a:pt x="576428" y="255798"/>
                    <a:pt x="569912" y="261392"/>
                  </a:cubicBezTo>
                  <a:lnTo>
                    <a:pt x="569744" y="261538"/>
                  </a:lnTo>
                  <a:cubicBezTo>
                    <a:pt x="569429" y="261774"/>
                    <a:pt x="568396" y="262234"/>
                    <a:pt x="567385" y="262582"/>
                  </a:cubicBezTo>
                  <a:cubicBezTo>
                    <a:pt x="558027" y="262256"/>
                    <a:pt x="557600" y="262549"/>
                    <a:pt x="556589" y="263222"/>
                  </a:cubicBezTo>
                  <a:cubicBezTo>
                    <a:pt x="556095" y="263548"/>
                    <a:pt x="555432" y="263986"/>
                    <a:pt x="553253" y="267569"/>
                  </a:cubicBezTo>
                  <a:lnTo>
                    <a:pt x="552793" y="268310"/>
                  </a:lnTo>
                  <a:lnTo>
                    <a:pt x="552726" y="269186"/>
                  </a:lnTo>
                  <a:cubicBezTo>
                    <a:pt x="552489" y="272309"/>
                    <a:pt x="552198" y="275814"/>
                    <a:pt x="552040" y="277218"/>
                  </a:cubicBezTo>
                  <a:cubicBezTo>
                    <a:pt x="551613" y="277791"/>
                    <a:pt x="550793" y="278813"/>
                    <a:pt x="549928" y="279813"/>
                  </a:cubicBezTo>
                  <a:cubicBezTo>
                    <a:pt x="546704" y="281341"/>
                    <a:pt x="543043" y="282981"/>
                    <a:pt x="541391" y="283610"/>
                  </a:cubicBezTo>
                  <a:cubicBezTo>
                    <a:pt x="540784" y="283272"/>
                    <a:pt x="539987" y="282712"/>
                    <a:pt x="539605" y="282386"/>
                  </a:cubicBezTo>
                  <a:cubicBezTo>
                    <a:pt x="538931" y="281487"/>
                    <a:pt x="537819" y="280813"/>
                    <a:pt x="532136" y="279263"/>
                  </a:cubicBezTo>
                  <a:lnTo>
                    <a:pt x="530193" y="278736"/>
                  </a:lnTo>
                  <a:lnTo>
                    <a:pt x="528710" y="280094"/>
                  </a:lnTo>
                  <a:cubicBezTo>
                    <a:pt x="526464" y="282150"/>
                    <a:pt x="522543" y="285856"/>
                    <a:pt x="521465" y="287642"/>
                  </a:cubicBezTo>
                  <a:cubicBezTo>
                    <a:pt x="520274" y="289630"/>
                    <a:pt x="520375" y="292203"/>
                    <a:pt x="520623" y="293866"/>
                  </a:cubicBezTo>
                  <a:lnTo>
                    <a:pt x="512333" y="311424"/>
                  </a:lnTo>
                  <a:lnTo>
                    <a:pt x="506491" y="322836"/>
                  </a:lnTo>
                  <a:lnTo>
                    <a:pt x="506435" y="323544"/>
                  </a:lnTo>
                  <a:cubicBezTo>
                    <a:pt x="506031" y="328094"/>
                    <a:pt x="505536" y="333216"/>
                    <a:pt x="505345" y="334620"/>
                  </a:cubicBezTo>
                  <a:cubicBezTo>
                    <a:pt x="504807" y="335642"/>
                    <a:pt x="502874" y="338663"/>
                    <a:pt x="501257" y="341102"/>
                  </a:cubicBezTo>
                  <a:lnTo>
                    <a:pt x="500460" y="342291"/>
                  </a:lnTo>
                  <a:lnTo>
                    <a:pt x="502111" y="352413"/>
                  </a:lnTo>
                  <a:lnTo>
                    <a:pt x="495900" y="359815"/>
                  </a:lnTo>
                  <a:lnTo>
                    <a:pt x="489272" y="365622"/>
                  </a:lnTo>
                  <a:lnTo>
                    <a:pt x="485049" y="366083"/>
                  </a:lnTo>
                  <a:lnTo>
                    <a:pt x="480275" y="363500"/>
                  </a:lnTo>
                  <a:lnTo>
                    <a:pt x="469244" y="359231"/>
                  </a:lnTo>
                  <a:lnTo>
                    <a:pt x="462224" y="361568"/>
                  </a:lnTo>
                  <a:lnTo>
                    <a:pt x="450373" y="366555"/>
                  </a:lnTo>
                  <a:lnTo>
                    <a:pt x="446521" y="370858"/>
                  </a:lnTo>
                  <a:lnTo>
                    <a:pt x="442072" y="371802"/>
                  </a:lnTo>
                  <a:lnTo>
                    <a:pt x="441601" y="362062"/>
                  </a:lnTo>
                  <a:lnTo>
                    <a:pt x="438590" y="361658"/>
                  </a:lnTo>
                  <a:cubicBezTo>
                    <a:pt x="434760" y="361130"/>
                    <a:pt x="430064" y="360524"/>
                    <a:pt x="428560" y="360434"/>
                  </a:cubicBezTo>
                  <a:cubicBezTo>
                    <a:pt x="427953" y="360287"/>
                    <a:pt x="426314" y="359727"/>
                    <a:pt x="424561" y="359096"/>
                  </a:cubicBezTo>
                  <a:lnTo>
                    <a:pt x="424448" y="356109"/>
                  </a:lnTo>
                  <a:lnTo>
                    <a:pt x="428986" y="341113"/>
                  </a:lnTo>
                  <a:lnTo>
                    <a:pt x="433962" y="331171"/>
                  </a:lnTo>
                  <a:lnTo>
                    <a:pt x="432491" y="322690"/>
                  </a:lnTo>
                  <a:lnTo>
                    <a:pt x="423370" y="317815"/>
                  </a:lnTo>
                  <a:lnTo>
                    <a:pt x="417012" y="317815"/>
                  </a:lnTo>
                  <a:lnTo>
                    <a:pt x="413271" y="320308"/>
                  </a:lnTo>
                  <a:lnTo>
                    <a:pt x="412854" y="320983"/>
                  </a:lnTo>
                  <a:cubicBezTo>
                    <a:pt x="412484" y="321578"/>
                    <a:pt x="412136" y="322129"/>
                    <a:pt x="411821" y="322656"/>
                  </a:cubicBezTo>
                  <a:cubicBezTo>
                    <a:pt x="407698" y="329318"/>
                    <a:pt x="406991" y="330677"/>
                    <a:pt x="406789" y="331182"/>
                  </a:cubicBezTo>
                  <a:cubicBezTo>
                    <a:pt x="406767" y="331215"/>
                    <a:pt x="406744" y="331261"/>
                    <a:pt x="406733" y="331317"/>
                  </a:cubicBezTo>
                  <a:cubicBezTo>
                    <a:pt x="406351" y="331979"/>
                    <a:pt x="405306" y="333698"/>
                    <a:pt x="404665" y="334766"/>
                  </a:cubicBezTo>
                  <a:cubicBezTo>
                    <a:pt x="403654" y="336406"/>
                    <a:pt x="403081" y="337361"/>
                    <a:pt x="402823" y="337877"/>
                  </a:cubicBezTo>
                  <a:cubicBezTo>
                    <a:pt x="402542" y="338439"/>
                    <a:pt x="400373" y="342180"/>
                    <a:pt x="398420" y="345527"/>
                  </a:cubicBezTo>
                  <a:lnTo>
                    <a:pt x="389770" y="358490"/>
                  </a:lnTo>
                  <a:lnTo>
                    <a:pt x="380435" y="373093"/>
                  </a:lnTo>
                  <a:lnTo>
                    <a:pt x="374549" y="381799"/>
                  </a:lnTo>
                  <a:lnTo>
                    <a:pt x="366776" y="390527"/>
                  </a:lnTo>
                  <a:lnTo>
                    <a:pt x="361418" y="398357"/>
                  </a:lnTo>
                  <a:lnTo>
                    <a:pt x="360541" y="404805"/>
                  </a:lnTo>
                  <a:lnTo>
                    <a:pt x="360789" y="412566"/>
                  </a:lnTo>
                  <a:lnTo>
                    <a:pt x="362833" y="428260"/>
                  </a:lnTo>
                  <a:cubicBezTo>
                    <a:pt x="362676" y="431832"/>
                    <a:pt x="362485" y="435753"/>
                    <a:pt x="362406" y="436606"/>
                  </a:cubicBezTo>
                  <a:cubicBezTo>
                    <a:pt x="362293" y="437269"/>
                    <a:pt x="362304" y="438650"/>
                    <a:pt x="363080" y="447390"/>
                  </a:cubicBezTo>
                  <a:lnTo>
                    <a:pt x="363080" y="460713"/>
                  </a:lnTo>
                  <a:lnTo>
                    <a:pt x="363091" y="461027"/>
                  </a:lnTo>
                  <a:cubicBezTo>
                    <a:pt x="363484" y="465667"/>
                    <a:pt x="363608" y="466027"/>
                    <a:pt x="363742" y="466442"/>
                  </a:cubicBezTo>
                  <a:cubicBezTo>
                    <a:pt x="364282" y="468038"/>
                    <a:pt x="364854" y="468351"/>
                    <a:pt x="370381" y="471350"/>
                  </a:cubicBezTo>
                  <a:cubicBezTo>
                    <a:pt x="371190" y="471789"/>
                    <a:pt x="372167" y="472327"/>
                    <a:pt x="372482" y="472507"/>
                  </a:cubicBezTo>
                  <a:cubicBezTo>
                    <a:pt x="373358" y="473136"/>
                    <a:pt x="374424" y="473518"/>
                    <a:pt x="378761" y="473204"/>
                  </a:cubicBezTo>
                  <a:lnTo>
                    <a:pt x="380289" y="473844"/>
                  </a:lnTo>
                  <a:lnTo>
                    <a:pt x="380289" y="474350"/>
                  </a:lnTo>
                  <a:lnTo>
                    <a:pt x="379829" y="478349"/>
                  </a:lnTo>
                  <a:lnTo>
                    <a:pt x="379425" y="488773"/>
                  </a:lnTo>
                  <a:lnTo>
                    <a:pt x="377808" y="498096"/>
                  </a:lnTo>
                  <a:lnTo>
                    <a:pt x="382525" y="507128"/>
                  </a:lnTo>
                  <a:lnTo>
                    <a:pt x="393882" y="517688"/>
                  </a:lnTo>
                  <a:lnTo>
                    <a:pt x="403396" y="512543"/>
                  </a:lnTo>
                  <a:lnTo>
                    <a:pt x="406507" y="512543"/>
                  </a:lnTo>
                  <a:lnTo>
                    <a:pt x="410518" y="513958"/>
                  </a:lnTo>
                  <a:lnTo>
                    <a:pt x="415381" y="519237"/>
                  </a:lnTo>
                  <a:lnTo>
                    <a:pt x="423727" y="534268"/>
                  </a:lnTo>
                  <a:lnTo>
                    <a:pt x="437679" y="542187"/>
                  </a:lnTo>
                  <a:cubicBezTo>
                    <a:pt x="442228" y="546478"/>
                    <a:pt x="447205" y="551297"/>
                    <a:pt x="448182" y="552421"/>
                  </a:cubicBezTo>
                  <a:cubicBezTo>
                    <a:pt x="448193" y="552432"/>
                    <a:pt x="448204" y="552455"/>
                    <a:pt x="448215" y="552466"/>
                  </a:cubicBezTo>
                  <a:cubicBezTo>
                    <a:pt x="449664" y="554736"/>
                    <a:pt x="454472" y="560341"/>
                    <a:pt x="455842" y="561924"/>
                  </a:cubicBezTo>
                  <a:cubicBezTo>
                    <a:pt x="456213" y="562655"/>
                    <a:pt x="457101" y="564945"/>
                    <a:pt x="457774" y="566787"/>
                  </a:cubicBezTo>
                  <a:lnTo>
                    <a:pt x="458482" y="568742"/>
                  </a:lnTo>
                  <a:lnTo>
                    <a:pt x="462245" y="569450"/>
                  </a:lnTo>
                  <a:lnTo>
                    <a:pt x="461357" y="575719"/>
                  </a:lnTo>
                  <a:lnTo>
                    <a:pt x="475803" y="585200"/>
                  </a:lnTo>
                  <a:lnTo>
                    <a:pt x="476657" y="585300"/>
                  </a:lnTo>
                  <a:cubicBezTo>
                    <a:pt x="478117" y="585469"/>
                    <a:pt x="482993" y="586042"/>
                    <a:pt x="484317" y="586042"/>
                  </a:cubicBezTo>
                  <a:cubicBezTo>
                    <a:pt x="485620" y="586042"/>
                    <a:pt x="490046" y="585626"/>
                    <a:pt x="490923" y="585547"/>
                  </a:cubicBezTo>
                  <a:lnTo>
                    <a:pt x="492057" y="585435"/>
                  </a:lnTo>
                  <a:lnTo>
                    <a:pt x="497652" y="580706"/>
                  </a:lnTo>
                  <a:cubicBezTo>
                    <a:pt x="499392" y="581268"/>
                    <a:pt x="501651" y="581964"/>
                    <a:pt x="502617" y="582245"/>
                  </a:cubicBezTo>
                  <a:cubicBezTo>
                    <a:pt x="502875" y="582401"/>
                    <a:pt x="503257" y="582683"/>
                    <a:pt x="503628" y="582997"/>
                  </a:cubicBezTo>
                  <a:cubicBezTo>
                    <a:pt x="503201" y="583761"/>
                    <a:pt x="502673" y="584682"/>
                    <a:pt x="502145" y="585547"/>
                  </a:cubicBezTo>
                  <a:lnTo>
                    <a:pt x="501977" y="585817"/>
                  </a:lnTo>
                  <a:lnTo>
                    <a:pt x="497472" y="597387"/>
                  </a:lnTo>
                  <a:lnTo>
                    <a:pt x="499718" y="599050"/>
                  </a:lnTo>
                  <a:cubicBezTo>
                    <a:pt x="500651" y="599746"/>
                    <a:pt x="505369" y="603216"/>
                    <a:pt x="506121" y="603723"/>
                  </a:cubicBezTo>
                  <a:cubicBezTo>
                    <a:pt x="507773" y="604824"/>
                    <a:pt x="517332" y="606722"/>
                    <a:pt x="520162" y="607137"/>
                  </a:cubicBezTo>
                  <a:cubicBezTo>
                    <a:pt x="520634" y="607350"/>
                    <a:pt x="521724" y="608047"/>
                    <a:pt x="522757" y="608767"/>
                  </a:cubicBezTo>
                  <a:lnTo>
                    <a:pt x="528610" y="618270"/>
                  </a:lnTo>
                  <a:lnTo>
                    <a:pt x="541629" y="626190"/>
                  </a:lnTo>
                  <a:lnTo>
                    <a:pt x="542169" y="626459"/>
                  </a:lnTo>
                  <a:cubicBezTo>
                    <a:pt x="551615" y="630245"/>
                    <a:pt x="554469" y="630907"/>
                    <a:pt x="555547" y="631031"/>
                  </a:cubicBezTo>
                  <a:cubicBezTo>
                    <a:pt x="556389" y="631447"/>
                    <a:pt x="558468" y="633019"/>
                    <a:pt x="560175" y="634548"/>
                  </a:cubicBezTo>
                  <a:lnTo>
                    <a:pt x="560647" y="635076"/>
                  </a:lnTo>
                  <a:cubicBezTo>
                    <a:pt x="560377" y="635053"/>
                    <a:pt x="560119" y="635019"/>
                    <a:pt x="559861" y="634997"/>
                  </a:cubicBezTo>
                  <a:lnTo>
                    <a:pt x="557233" y="634705"/>
                  </a:lnTo>
                  <a:cubicBezTo>
                    <a:pt x="553817" y="634335"/>
                    <a:pt x="552864" y="634267"/>
                    <a:pt x="552357" y="634267"/>
                  </a:cubicBezTo>
                  <a:cubicBezTo>
                    <a:pt x="551695" y="634267"/>
                    <a:pt x="549054" y="634436"/>
                    <a:pt x="542752" y="634863"/>
                  </a:cubicBezTo>
                  <a:cubicBezTo>
                    <a:pt x="538473" y="635154"/>
                    <a:pt x="532597" y="635548"/>
                    <a:pt x="531811" y="635548"/>
                  </a:cubicBezTo>
                  <a:cubicBezTo>
                    <a:pt x="530081" y="635548"/>
                    <a:pt x="521825" y="636930"/>
                    <a:pt x="518455" y="637514"/>
                  </a:cubicBezTo>
                  <a:lnTo>
                    <a:pt x="500156" y="640165"/>
                  </a:lnTo>
                  <a:cubicBezTo>
                    <a:pt x="491394" y="632425"/>
                    <a:pt x="490484" y="632425"/>
                    <a:pt x="489125" y="632425"/>
                  </a:cubicBezTo>
                  <a:cubicBezTo>
                    <a:pt x="488598" y="632425"/>
                    <a:pt x="487149" y="632526"/>
                    <a:pt x="483733" y="632762"/>
                  </a:cubicBezTo>
                  <a:cubicBezTo>
                    <a:pt x="481599" y="632908"/>
                    <a:pt x="478364" y="633144"/>
                    <a:pt x="477813" y="633144"/>
                  </a:cubicBezTo>
                  <a:cubicBezTo>
                    <a:pt x="476578" y="633144"/>
                    <a:pt x="468838" y="634346"/>
                    <a:pt x="462547" y="635357"/>
                  </a:cubicBezTo>
                  <a:lnTo>
                    <a:pt x="462020" y="635446"/>
                  </a:lnTo>
                  <a:lnTo>
                    <a:pt x="461525" y="635683"/>
                  </a:lnTo>
                  <a:cubicBezTo>
                    <a:pt x="461065" y="635908"/>
                    <a:pt x="450113" y="641266"/>
                    <a:pt x="447416" y="642737"/>
                  </a:cubicBezTo>
                  <a:cubicBezTo>
                    <a:pt x="444966" y="644074"/>
                    <a:pt x="437003" y="647522"/>
                    <a:pt x="435014" y="648051"/>
                  </a:cubicBezTo>
                  <a:cubicBezTo>
                    <a:pt x="433037" y="647882"/>
                    <a:pt x="423714" y="646658"/>
                    <a:pt x="417109" y="645749"/>
                  </a:cubicBezTo>
                  <a:lnTo>
                    <a:pt x="404483" y="640885"/>
                  </a:lnTo>
                  <a:cubicBezTo>
                    <a:pt x="390464" y="627203"/>
                    <a:pt x="389689" y="627203"/>
                    <a:pt x="388026" y="627203"/>
                  </a:cubicBezTo>
                  <a:cubicBezTo>
                    <a:pt x="387149" y="627203"/>
                    <a:pt x="385240" y="627540"/>
                    <a:pt x="382364" y="628191"/>
                  </a:cubicBezTo>
                  <a:lnTo>
                    <a:pt x="375984" y="628595"/>
                  </a:lnTo>
                  <a:lnTo>
                    <a:pt x="369525" y="636200"/>
                  </a:lnTo>
                  <a:lnTo>
                    <a:pt x="369245" y="636559"/>
                  </a:lnTo>
                  <a:cubicBezTo>
                    <a:pt x="366830" y="640255"/>
                    <a:pt x="363920" y="644580"/>
                    <a:pt x="362921" y="645916"/>
                  </a:cubicBezTo>
                  <a:cubicBezTo>
                    <a:pt x="361359" y="646445"/>
                    <a:pt x="356867" y="647433"/>
                    <a:pt x="353137" y="648108"/>
                  </a:cubicBezTo>
                  <a:cubicBezTo>
                    <a:pt x="349374" y="648579"/>
                    <a:pt x="344745" y="648973"/>
                    <a:pt x="343319" y="648882"/>
                  </a:cubicBezTo>
                  <a:cubicBezTo>
                    <a:pt x="341084" y="647871"/>
                    <a:pt x="333299" y="644625"/>
                    <a:pt x="331008" y="643659"/>
                  </a:cubicBezTo>
                  <a:lnTo>
                    <a:pt x="314709" y="633100"/>
                  </a:lnTo>
                  <a:lnTo>
                    <a:pt x="309609" y="624079"/>
                  </a:lnTo>
                  <a:lnTo>
                    <a:pt x="294332" y="627898"/>
                  </a:lnTo>
                  <a:lnTo>
                    <a:pt x="283829" y="621091"/>
                  </a:lnTo>
                  <a:lnTo>
                    <a:pt x="266305" y="608869"/>
                  </a:lnTo>
                  <a:lnTo>
                    <a:pt x="244535" y="603331"/>
                  </a:lnTo>
                  <a:lnTo>
                    <a:pt x="233661" y="606296"/>
                  </a:lnTo>
                  <a:lnTo>
                    <a:pt x="228460" y="605780"/>
                  </a:lnTo>
                  <a:lnTo>
                    <a:pt x="222136" y="603140"/>
                  </a:lnTo>
                  <a:lnTo>
                    <a:pt x="218351" y="598344"/>
                  </a:lnTo>
                  <a:lnTo>
                    <a:pt x="216127" y="590750"/>
                  </a:lnTo>
                  <a:lnTo>
                    <a:pt x="207926" y="578977"/>
                  </a:lnTo>
                  <a:lnTo>
                    <a:pt x="201411" y="575349"/>
                  </a:lnTo>
                  <a:lnTo>
                    <a:pt x="195166" y="572968"/>
                  </a:lnTo>
                  <a:lnTo>
                    <a:pt x="154827" y="572968"/>
                  </a:lnTo>
                  <a:lnTo>
                    <a:pt x="154344" y="573103"/>
                  </a:lnTo>
                  <a:cubicBezTo>
                    <a:pt x="151390" y="573945"/>
                    <a:pt x="147604" y="574865"/>
                    <a:pt x="146683" y="574889"/>
                  </a:cubicBezTo>
                  <a:cubicBezTo>
                    <a:pt x="144077" y="574889"/>
                    <a:pt x="134529" y="577652"/>
                    <a:pt x="132855" y="578484"/>
                  </a:cubicBezTo>
                  <a:cubicBezTo>
                    <a:pt x="132260" y="578787"/>
                    <a:pt x="130069" y="579798"/>
                    <a:pt x="128137" y="580686"/>
                  </a:cubicBezTo>
                  <a:cubicBezTo>
                    <a:pt x="126250" y="581562"/>
                    <a:pt x="124442" y="582394"/>
                    <a:pt x="123554" y="582820"/>
                  </a:cubicBezTo>
                  <a:cubicBezTo>
                    <a:pt x="122644" y="582954"/>
                    <a:pt x="119915" y="583067"/>
                    <a:pt x="112366" y="582932"/>
                  </a:cubicBezTo>
                  <a:cubicBezTo>
                    <a:pt x="111725" y="582921"/>
                    <a:pt x="111265" y="582921"/>
                    <a:pt x="111051" y="582921"/>
                  </a:cubicBezTo>
                  <a:cubicBezTo>
                    <a:pt x="108725" y="582921"/>
                    <a:pt x="104210" y="582472"/>
                    <a:pt x="102907" y="581944"/>
                  </a:cubicBezTo>
                  <a:cubicBezTo>
                    <a:pt x="99953" y="579304"/>
                    <a:pt x="91752" y="580293"/>
                    <a:pt x="86113" y="580989"/>
                  </a:cubicBezTo>
                  <a:lnTo>
                    <a:pt x="75543" y="580989"/>
                  </a:lnTo>
                  <a:lnTo>
                    <a:pt x="60120" y="585538"/>
                  </a:lnTo>
                  <a:lnTo>
                    <a:pt x="45539" y="594648"/>
                  </a:lnTo>
                  <a:lnTo>
                    <a:pt x="39350" y="604050"/>
                  </a:lnTo>
                  <a:lnTo>
                    <a:pt x="28195" y="632403"/>
                  </a:lnTo>
                  <a:cubicBezTo>
                    <a:pt x="25455" y="636683"/>
                    <a:pt x="22354" y="641424"/>
                    <a:pt x="21781" y="642119"/>
                  </a:cubicBezTo>
                  <a:cubicBezTo>
                    <a:pt x="21006" y="643029"/>
                    <a:pt x="20433" y="644253"/>
                    <a:pt x="19759" y="645669"/>
                  </a:cubicBezTo>
                  <a:cubicBezTo>
                    <a:pt x="19231" y="646770"/>
                    <a:pt x="18647" y="648017"/>
                    <a:pt x="18107" y="648736"/>
                  </a:cubicBezTo>
                  <a:cubicBezTo>
                    <a:pt x="15501" y="652251"/>
                    <a:pt x="17153" y="658733"/>
                    <a:pt x="17759" y="660059"/>
                  </a:cubicBezTo>
                  <a:cubicBezTo>
                    <a:pt x="17995" y="660621"/>
                    <a:pt x="18915" y="663316"/>
                    <a:pt x="19646" y="665540"/>
                  </a:cubicBezTo>
                  <a:lnTo>
                    <a:pt x="20253" y="667394"/>
                  </a:lnTo>
                  <a:lnTo>
                    <a:pt x="22141" y="667910"/>
                  </a:lnTo>
                  <a:cubicBezTo>
                    <a:pt x="25027" y="668720"/>
                    <a:pt x="29757" y="670011"/>
                    <a:pt x="31846" y="670449"/>
                  </a:cubicBezTo>
                  <a:cubicBezTo>
                    <a:pt x="32206" y="670831"/>
                    <a:pt x="32779" y="671561"/>
                    <a:pt x="33205" y="672224"/>
                  </a:cubicBezTo>
                  <a:lnTo>
                    <a:pt x="36080" y="678683"/>
                  </a:lnTo>
                  <a:cubicBezTo>
                    <a:pt x="36159" y="682771"/>
                    <a:pt x="36193" y="687130"/>
                    <a:pt x="36170" y="689366"/>
                  </a:cubicBezTo>
                  <a:cubicBezTo>
                    <a:pt x="34002" y="690737"/>
                    <a:pt x="29564" y="693331"/>
                    <a:pt x="28318" y="694027"/>
                  </a:cubicBezTo>
                  <a:cubicBezTo>
                    <a:pt x="27116" y="694690"/>
                    <a:pt x="23522" y="697645"/>
                    <a:pt x="21489" y="699352"/>
                  </a:cubicBezTo>
                  <a:lnTo>
                    <a:pt x="20668" y="700038"/>
                  </a:lnTo>
                  <a:lnTo>
                    <a:pt x="20354" y="701060"/>
                  </a:lnTo>
                  <a:cubicBezTo>
                    <a:pt x="18253" y="707733"/>
                    <a:pt x="18253" y="708035"/>
                    <a:pt x="18253" y="708642"/>
                  </a:cubicBezTo>
                  <a:cubicBezTo>
                    <a:pt x="18253" y="710990"/>
                    <a:pt x="19545" y="711854"/>
                    <a:pt x="25622" y="715472"/>
                  </a:cubicBezTo>
                  <a:lnTo>
                    <a:pt x="28296" y="717247"/>
                  </a:lnTo>
                  <a:lnTo>
                    <a:pt x="27689" y="721088"/>
                  </a:lnTo>
                  <a:lnTo>
                    <a:pt x="23656" y="725918"/>
                  </a:lnTo>
                  <a:cubicBezTo>
                    <a:pt x="22163" y="727311"/>
                    <a:pt x="20499" y="728727"/>
                    <a:pt x="19477" y="729479"/>
                  </a:cubicBezTo>
                  <a:cubicBezTo>
                    <a:pt x="18208" y="729075"/>
                    <a:pt x="16669" y="728670"/>
                    <a:pt x="15658" y="728412"/>
                  </a:cubicBezTo>
                  <a:lnTo>
                    <a:pt x="15220" y="728299"/>
                  </a:lnTo>
                  <a:lnTo>
                    <a:pt x="8649" y="728299"/>
                  </a:lnTo>
                  <a:lnTo>
                    <a:pt x="5122" y="731197"/>
                  </a:lnTo>
                  <a:lnTo>
                    <a:pt x="0" y="731197"/>
                  </a:lnTo>
                  <a:lnTo>
                    <a:pt x="0" y="738499"/>
                  </a:lnTo>
                  <a:lnTo>
                    <a:pt x="7728" y="738499"/>
                  </a:lnTo>
                  <a:lnTo>
                    <a:pt x="11255" y="735601"/>
                  </a:lnTo>
                  <a:lnTo>
                    <a:pt x="14310" y="735601"/>
                  </a:lnTo>
                  <a:cubicBezTo>
                    <a:pt x="15927" y="736016"/>
                    <a:pt x="17579" y="736500"/>
                    <a:pt x="17950" y="736668"/>
                  </a:cubicBezTo>
                  <a:cubicBezTo>
                    <a:pt x="20196" y="737791"/>
                    <a:pt x="22296" y="737252"/>
                    <a:pt x="28823" y="731073"/>
                  </a:cubicBezTo>
                  <a:lnTo>
                    <a:pt x="34587" y="724210"/>
                  </a:lnTo>
                  <a:lnTo>
                    <a:pt x="36227" y="713763"/>
                  </a:lnTo>
                  <a:lnTo>
                    <a:pt x="29588" y="709337"/>
                  </a:lnTo>
                  <a:lnTo>
                    <a:pt x="29432" y="709236"/>
                  </a:lnTo>
                  <a:cubicBezTo>
                    <a:pt x="28331" y="708585"/>
                    <a:pt x="27084" y="707821"/>
                    <a:pt x="26107" y="707192"/>
                  </a:cubicBezTo>
                  <a:cubicBezTo>
                    <a:pt x="26365" y="706315"/>
                    <a:pt x="26680" y="705282"/>
                    <a:pt x="27005" y="704260"/>
                  </a:cubicBezTo>
                  <a:cubicBezTo>
                    <a:pt x="29084" y="702541"/>
                    <a:pt x="31352" y="700721"/>
                    <a:pt x="31869" y="700406"/>
                  </a:cubicBezTo>
                  <a:cubicBezTo>
                    <a:pt x="42103" y="694723"/>
                    <a:pt x="42608" y="693700"/>
                    <a:pt x="42990" y="692948"/>
                  </a:cubicBezTo>
                  <a:cubicBezTo>
                    <a:pt x="43451" y="692015"/>
                    <a:pt x="43630" y="691667"/>
                    <a:pt x="43372" y="677805"/>
                  </a:cubicBezTo>
                  <a:lnTo>
                    <a:pt x="43361" y="677063"/>
                  </a:lnTo>
                  <a:lnTo>
                    <a:pt x="39767" y="669009"/>
                  </a:lnTo>
                  <a:lnTo>
                    <a:pt x="39543" y="668571"/>
                  </a:lnTo>
                  <a:cubicBezTo>
                    <a:pt x="36533" y="663718"/>
                    <a:pt x="34263" y="663437"/>
                    <a:pt x="33545" y="663347"/>
                  </a:cubicBezTo>
                  <a:cubicBezTo>
                    <a:pt x="32859" y="663235"/>
                    <a:pt x="29389" y="662325"/>
                    <a:pt x="25962" y="661393"/>
                  </a:cubicBezTo>
                  <a:cubicBezTo>
                    <a:pt x="24951" y="658360"/>
                    <a:pt x="24558" y="657372"/>
                    <a:pt x="24389" y="656990"/>
                  </a:cubicBezTo>
                  <a:cubicBezTo>
                    <a:pt x="24086" y="656046"/>
                    <a:pt x="23827" y="653755"/>
                    <a:pt x="24064" y="652969"/>
                  </a:cubicBezTo>
                  <a:cubicBezTo>
                    <a:pt x="24984" y="651688"/>
                    <a:pt x="25715" y="650161"/>
                    <a:pt x="26355" y="648802"/>
                  </a:cubicBezTo>
                  <a:cubicBezTo>
                    <a:pt x="26670" y="648127"/>
                    <a:pt x="27153" y="647117"/>
                    <a:pt x="27332" y="646869"/>
                  </a:cubicBezTo>
                  <a:cubicBezTo>
                    <a:pt x="28354" y="645678"/>
                    <a:pt x="32713" y="638894"/>
                    <a:pt x="34533" y="636029"/>
                  </a:cubicBezTo>
                  <a:lnTo>
                    <a:pt x="34724" y="635738"/>
                  </a:lnTo>
                  <a:lnTo>
                    <a:pt x="45867" y="607430"/>
                  </a:lnTo>
                  <a:lnTo>
                    <a:pt x="50765" y="599993"/>
                  </a:lnTo>
                  <a:lnTo>
                    <a:pt x="63143" y="592253"/>
                  </a:lnTo>
                  <a:lnTo>
                    <a:pt x="76600" y="588288"/>
                  </a:lnTo>
                  <a:lnTo>
                    <a:pt x="86339" y="588288"/>
                  </a:lnTo>
                  <a:lnTo>
                    <a:pt x="86788" y="588266"/>
                  </a:lnTo>
                  <a:cubicBezTo>
                    <a:pt x="91574" y="587671"/>
                    <a:pt x="96741" y="587412"/>
                    <a:pt x="98403" y="587682"/>
                  </a:cubicBezTo>
                  <a:cubicBezTo>
                    <a:pt x="101402" y="589952"/>
                    <a:pt x="108108" y="590221"/>
                    <a:pt x="111052" y="590221"/>
                  </a:cubicBezTo>
                  <a:cubicBezTo>
                    <a:pt x="111243" y="590221"/>
                    <a:pt x="111659" y="590221"/>
                    <a:pt x="112243" y="590232"/>
                  </a:cubicBezTo>
                  <a:cubicBezTo>
                    <a:pt x="123768" y="590434"/>
                    <a:pt x="125318" y="590097"/>
                    <a:pt x="126487" y="589513"/>
                  </a:cubicBezTo>
                  <a:cubicBezTo>
                    <a:pt x="127082" y="589210"/>
                    <a:pt x="129273" y="588211"/>
                    <a:pt x="131194" y="587311"/>
                  </a:cubicBezTo>
                  <a:cubicBezTo>
                    <a:pt x="133373" y="586312"/>
                    <a:pt x="135428" y="585368"/>
                    <a:pt x="136070" y="585042"/>
                  </a:cubicBezTo>
                  <a:cubicBezTo>
                    <a:pt x="137406" y="584447"/>
                    <a:pt x="145146" y="582279"/>
                    <a:pt x="146685" y="582188"/>
                  </a:cubicBezTo>
                  <a:cubicBezTo>
                    <a:pt x="148729" y="582188"/>
                    <a:pt x="153458" y="580941"/>
                    <a:pt x="155851" y="580268"/>
                  </a:cubicBezTo>
                  <a:lnTo>
                    <a:pt x="193842" y="580268"/>
                  </a:lnTo>
                  <a:lnTo>
                    <a:pt x="198100" y="581863"/>
                  </a:lnTo>
                  <a:lnTo>
                    <a:pt x="202907" y="584536"/>
                  </a:lnTo>
                  <a:lnTo>
                    <a:pt x="209456" y="593938"/>
                  </a:lnTo>
                  <a:lnTo>
                    <a:pt x="211737" y="601745"/>
                  </a:lnTo>
                  <a:lnTo>
                    <a:pt x="217578" y="609147"/>
                  </a:lnTo>
                  <a:lnTo>
                    <a:pt x="226655" y="612934"/>
                  </a:lnTo>
                  <a:lnTo>
                    <a:pt x="234283" y="613697"/>
                  </a:lnTo>
                  <a:lnTo>
                    <a:pt x="244606" y="610877"/>
                  </a:lnTo>
                  <a:lnTo>
                    <a:pt x="263219" y="615618"/>
                  </a:lnTo>
                  <a:lnTo>
                    <a:pt x="279709" y="627109"/>
                  </a:lnTo>
                  <a:lnTo>
                    <a:pt x="293020" y="635748"/>
                  </a:lnTo>
                  <a:lnTo>
                    <a:pt x="305983" y="632501"/>
                  </a:lnTo>
                  <a:lnTo>
                    <a:pt x="309229" y="638241"/>
                  </a:lnTo>
                  <a:lnTo>
                    <a:pt x="327596" y="650149"/>
                  </a:lnTo>
                  <a:lnTo>
                    <a:pt x="327900" y="650272"/>
                  </a:lnTo>
                  <a:cubicBezTo>
                    <a:pt x="332639" y="652249"/>
                    <a:pt x="339694" y="655215"/>
                    <a:pt x="340503" y="655619"/>
                  </a:cubicBezTo>
                  <a:cubicBezTo>
                    <a:pt x="341356" y="656046"/>
                    <a:pt x="342784" y="656765"/>
                    <a:pt x="354140" y="655339"/>
                  </a:cubicBezTo>
                  <a:lnTo>
                    <a:pt x="354342" y="655306"/>
                  </a:lnTo>
                  <a:cubicBezTo>
                    <a:pt x="366058" y="653183"/>
                    <a:pt x="367126" y="652116"/>
                    <a:pt x="367822" y="651408"/>
                  </a:cubicBezTo>
                  <a:cubicBezTo>
                    <a:pt x="368631" y="650599"/>
                    <a:pt x="371125" y="647016"/>
                    <a:pt x="375237" y="640748"/>
                  </a:cubicBezTo>
                  <a:lnTo>
                    <a:pt x="379538" y="635682"/>
                  </a:lnTo>
                  <a:lnTo>
                    <a:pt x="383121" y="635468"/>
                  </a:lnTo>
                  <a:lnTo>
                    <a:pt x="383716" y="635378"/>
                  </a:lnTo>
                  <a:cubicBezTo>
                    <a:pt x="384862" y="635109"/>
                    <a:pt x="386233" y="634828"/>
                    <a:pt x="387132" y="634659"/>
                  </a:cubicBezTo>
                  <a:cubicBezTo>
                    <a:pt x="389356" y="636502"/>
                    <a:pt x="395107" y="641927"/>
                    <a:pt x="399926" y="646623"/>
                  </a:cubicBezTo>
                  <a:lnTo>
                    <a:pt x="400465" y="647150"/>
                  </a:lnTo>
                  <a:lnTo>
                    <a:pt x="415282" y="652868"/>
                  </a:lnTo>
                  <a:lnTo>
                    <a:pt x="415698" y="652925"/>
                  </a:lnTo>
                  <a:cubicBezTo>
                    <a:pt x="422360" y="653834"/>
                    <a:pt x="433738" y="655373"/>
                    <a:pt x="435211" y="655373"/>
                  </a:cubicBezTo>
                  <a:cubicBezTo>
                    <a:pt x="438457" y="655373"/>
                    <a:pt x="450813" y="649206"/>
                    <a:pt x="450926" y="649151"/>
                  </a:cubicBezTo>
                  <a:cubicBezTo>
                    <a:pt x="453161" y="647925"/>
                    <a:pt x="462058" y="643556"/>
                    <a:pt x="464248" y="642478"/>
                  </a:cubicBezTo>
                  <a:cubicBezTo>
                    <a:pt x="470314" y="641512"/>
                    <a:pt x="476953" y="640501"/>
                    <a:pt x="477818" y="640445"/>
                  </a:cubicBezTo>
                  <a:cubicBezTo>
                    <a:pt x="478503" y="640445"/>
                    <a:pt x="480402" y="640321"/>
                    <a:pt x="484254" y="640039"/>
                  </a:cubicBezTo>
                  <a:cubicBezTo>
                    <a:pt x="485647" y="639950"/>
                    <a:pt x="487288" y="639826"/>
                    <a:pt x="488276" y="639770"/>
                  </a:cubicBezTo>
                  <a:cubicBezTo>
                    <a:pt x="489837" y="640894"/>
                    <a:pt x="493555" y="644050"/>
                    <a:pt x="496576" y="646745"/>
                  </a:cubicBezTo>
                  <a:lnTo>
                    <a:pt x="497846" y="647869"/>
                  </a:lnTo>
                  <a:lnTo>
                    <a:pt x="519593" y="644724"/>
                  </a:lnTo>
                  <a:cubicBezTo>
                    <a:pt x="524692" y="643848"/>
                    <a:pt x="530825" y="642882"/>
                    <a:pt x="531814" y="642848"/>
                  </a:cubicBezTo>
                  <a:cubicBezTo>
                    <a:pt x="532724" y="642848"/>
                    <a:pt x="536734" y="642589"/>
                    <a:pt x="543250" y="642151"/>
                  </a:cubicBezTo>
                  <a:cubicBezTo>
                    <a:pt x="547036" y="641893"/>
                    <a:pt x="551742" y="641578"/>
                    <a:pt x="552338" y="641567"/>
                  </a:cubicBezTo>
                  <a:cubicBezTo>
                    <a:pt x="552540" y="641578"/>
                    <a:pt x="553360" y="641635"/>
                    <a:pt x="556450" y="641960"/>
                  </a:cubicBezTo>
                  <a:lnTo>
                    <a:pt x="559067" y="642253"/>
                  </a:lnTo>
                  <a:cubicBezTo>
                    <a:pt x="563381" y="642724"/>
                    <a:pt x="564627" y="642848"/>
                    <a:pt x="565200" y="642848"/>
                  </a:cubicBezTo>
                  <a:cubicBezTo>
                    <a:pt x="565537" y="642848"/>
                    <a:pt x="565862" y="642815"/>
                    <a:pt x="566177" y="642735"/>
                  </a:cubicBezTo>
                  <a:cubicBezTo>
                    <a:pt x="567885" y="642375"/>
                    <a:pt x="569356" y="641118"/>
                    <a:pt x="570344" y="640039"/>
                  </a:cubicBezTo>
                  <a:lnTo>
                    <a:pt x="571961" y="638287"/>
                  </a:lnTo>
                  <a:lnTo>
                    <a:pt x="572556" y="637635"/>
                  </a:lnTo>
                  <a:lnTo>
                    <a:pt x="565547" y="629581"/>
                  </a:lnTo>
                  <a:lnTo>
                    <a:pt x="565243" y="629266"/>
                  </a:lnTo>
                  <a:cubicBezTo>
                    <a:pt x="559536" y="624110"/>
                    <a:pt x="557201" y="623773"/>
                    <a:pt x="556235" y="623750"/>
                  </a:cubicBezTo>
                  <a:cubicBezTo>
                    <a:pt x="554898" y="623503"/>
                    <a:pt x="549573" y="621548"/>
                    <a:pt x="545170" y="619796"/>
                  </a:cubicBezTo>
                  <a:lnTo>
                    <a:pt x="533903" y="612945"/>
                  </a:lnTo>
                  <a:lnTo>
                    <a:pt x="528208" y="603699"/>
                  </a:lnTo>
                  <a:lnTo>
                    <a:pt x="527635" y="603284"/>
                  </a:lnTo>
                  <a:cubicBezTo>
                    <a:pt x="523356" y="600138"/>
                    <a:pt x="521850" y="599936"/>
                    <a:pt x="521052" y="599925"/>
                  </a:cubicBezTo>
                  <a:cubicBezTo>
                    <a:pt x="519581" y="599734"/>
                    <a:pt x="511740" y="598026"/>
                    <a:pt x="509887" y="597442"/>
                  </a:cubicBezTo>
                  <a:cubicBezTo>
                    <a:pt x="509268" y="597004"/>
                    <a:pt x="507864" y="595982"/>
                    <a:pt x="506303" y="594836"/>
                  </a:cubicBezTo>
                  <a:lnTo>
                    <a:pt x="508539" y="589074"/>
                  </a:lnTo>
                  <a:cubicBezTo>
                    <a:pt x="511561" y="584109"/>
                    <a:pt x="511561" y="583198"/>
                    <a:pt x="511561" y="582390"/>
                  </a:cubicBezTo>
                  <a:cubicBezTo>
                    <a:pt x="511561" y="578998"/>
                    <a:pt x="506125" y="575595"/>
                    <a:pt x="504697" y="575234"/>
                  </a:cubicBezTo>
                  <a:cubicBezTo>
                    <a:pt x="504170" y="575099"/>
                    <a:pt x="500844" y="574066"/>
                    <a:pt x="497946" y="573133"/>
                  </a:cubicBezTo>
                  <a:lnTo>
                    <a:pt x="496026" y="572526"/>
                  </a:lnTo>
                  <a:lnTo>
                    <a:pt x="489095" y="578379"/>
                  </a:lnTo>
                  <a:cubicBezTo>
                    <a:pt x="486994" y="578570"/>
                    <a:pt x="484859" y="578738"/>
                    <a:pt x="484321" y="578738"/>
                  </a:cubicBezTo>
                  <a:cubicBezTo>
                    <a:pt x="483726" y="578738"/>
                    <a:pt x="480940" y="578446"/>
                    <a:pt x="478379" y="578142"/>
                  </a:cubicBezTo>
                  <a:lnTo>
                    <a:pt x="469234" y="572143"/>
                  </a:lnTo>
                  <a:lnTo>
                    <a:pt x="470447" y="563562"/>
                  </a:lnTo>
                  <a:lnTo>
                    <a:pt x="463909" y="562337"/>
                  </a:lnTo>
                  <a:cubicBezTo>
                    <a:pt x="462303" y="558101"/>
                    <a:pt x="461843" y="557641"/>
                    <a:pt x="461438" y="557237"/>
                  </a:cubicBezTo>
                  <a:cubicBezTo>
                    <a:pt x="460640" y="556384"/>
                    <a:pt x="455394" y="550082"/>
                    <a:pt x="454507" y="548778"/>
                  </a:cubicBezTo>
                  <a:cubicBezTo>
                    <a:pt x="454080" y="547936"/>
                    <a:pt x="452608" y="546217"/>
                    <a:pt x="442364" y="536568"/>
                  </a:cubicBezTo>
                  <a:lnTo>
                    <a:pt x="442049" y="536264"/>
                  </a:lnTo>
                  <a:lnTo>
                    <a:pt x="429120" y="528929"/>
                  </a:lnTo>
                  <a:lnTo>
                    <a:pt x="421335" y="514921"/>
                  </a:lnTo>
                  <a:lnTo>
                    <a:pt x="414652" y="507677"/>
                  </a:lnTo>
                  <a:lnTo>
                    <a:pt x="407755" y="505238"/>
                  </a:lnTo>
                  <a:lnTo>
                    <a:pt x="401554" y="505238"/>
                  </a:lnTo>
                  <a:lnTo>
                    <a:pt x="395016" y="508766"/>
                  </a:lnTo>
                  <a:lnTo>
                    <a:pt x="388411" y="502633"/>
                  </a:lnTo>
                  <a:lnTo>
                    <a:pt x="385423" y="496904"/>
                  </a:lnTo>
                  <a:lnTo>
                    <a:pt x="386658" y="489782"/>
                  </a:lnTo>
                  <a:lnTo>
                    <a:pt x="387096" y="479043"/>
                  </a:lnTo>
                  <a:lnTo>
                    <a:pt x="387568" y="474966"/>
                  </a:lnTo>
                  <a:lnTo>
                    <a:pt x="387590" y="469000"/>
                  </a:lnTo>
                  <a:lnTo>
                    <a:pt x="379951" y="465788"/>
                  </a:lnTo>
                  <a:lnTo>
                    <a:pt x="379064" y="465855"/>
                  </a:lnTo>
                  <a:cubicBezTo>
                    <a:pt x="377873" y="465957"/>
                    <a:pt x="376536" y="466002"/>
                    <a:pt x="375828" y="466013"/>
                  </a:cubicBezTo>
                  <a:cubicBezTo>
                    <a:pt x="375412" y="465777"/>
                    <a:pt x="374806" y="465440"/>
                    <a:pt x="373873" y="464935"/>
                  </a:cubicBezTo>
                  <a:cubicBezTo>
                    <a:pt x="372986" y="464451"/>
                    <a:pt x="371604" y="463711"/>
                    <a:pt x="370616" y="463149"/>
                  </a:cubicBezTo>
                  <a:cubicBezTo>
                    <a:pt x="370538" y="462385"/>
                    <a:pt x="370458" y="461419"/>
                    <a:pt x="370380" y="460554"/>
                  </a:cubicBezTo>
                  <a:lnTo>
                    <a:pt x="370380" y="447232"/>
                  </a:lnTo>
                  <a:lnTo>
                    <a:pt x="370369" y="446906"/>
                  </a:lnTo>
                  <a:cubicBezTo>
                    <a:pt x="370021" y="443007"/>
                    <a:pt x="369661" y="438560"/>
                    <a:pt x="369650" y="437549"/>
                  </a:cubicBezTo>
                  <a:cubicBezTo>
                    <a:pt x="369740" y="436728"/>
                    <a:pt x="369863" y="434650"/>
                    <a:pt x="370134" y="428248"/>
                  </a:cubicBezTo>
                  <a:lnTo>
                    <a:pt x="370145" y="427933"/>
                  </a:lnTo>
                  <a:lnTo>
                    <a:pt x="368089" y="412150"/>
                  </a:lnTo>
                  <a:lnTo>
                    <a:pt x="367865" y="405175"/>
                  </a:lnTo>
                  <a:lnTo>
                    <a:pt x="368427" y="401029"/>
                  </a:lnTo>
                  <a:lnTo>
                    <a:pt x="372381" y="395200"/>
                  </a:lnTo>
                  <a:lnTo>
                    <a:pt x="380165" y="386472"/>
                  </a:lnTo>
                  <a:lnTo>
                    <a:pt x="386534" y="377103"/>
                  </a:lnTo>
                  <a:lnTo>
                    <a:pt x="395881" y="362477"/>
                  </a:lnTo>
                  <a:lnTo>
                    <a:pt x="404553" y="349481"/>
                  </a:lnTo>
                  <a:lnTo>
                    <a:pt x="404665" y="349301"/>
                  </a:lnTo>
                  <a:cubicBezTo>
                    <a:pt x="405631" y="347638"/>
                    <a:pt x="408855" y="342146"/>
                    <a:pt x="409350" y="341157"/>
                  </a:cubicBezTo>
                  <a:cubicBezTo>
                    <a:pt x="409507" y="340842"/>
                    <a:pt x="410316" y="339516"/>
                    <a:pt x="410900" y="338562"/>
                  </a:cubicBezTo>
                  <a:cubicBezTo>
                    <a:pt x="412742" y="335529"/>
                    <a:pt x="413292" y="334573"/>
                    <a:pt x="413551" y="333922"/>
                  </a:cubicBezTo>
                  <a:cubicBezTo>
                    <a:pt x="413562" y="333900"/>
                    <a:pt x="413573" y="333877"/>
                    <a:pt x="413585" y="333855"/>
                  </a:cubicBezTo>
                  <a:cubicBezTo>
                    <a:pt x="414113" y="332878"/>
                    <a:pt x="416439" y="329046"/>
                    <a:pt x="418640" y="325498"/>
                  </a:cubicBezTo>
                  <a:lnTo>
                    <a:pt x="419224" y="325116"/>
                  </a:lnTo>
                  <a:lnTo>
                    <a:pt x="421537" y="325116"/>
                  </a:lnTo>
                  <a:lnTo>
                    <a:pt x="425907" y="327453"/>
                  </a:lnTo>
                  <a:lnTo>
                    <a:pt x="426357" y="330048"/>
                  </a:lnTo>
                  <a:lnTo>
                    <a:pt x="422312" y="338124"/>
                  </a:lnTo>
                  <a:lnTo>
                    <a:pt x="417100" y="355177"/>
                  </a:lnTo>
                  <a:lnTo>
                    <a:pt x="417460" y="364208"/>
                  </a:lnTo>
                  <a:lnTo>
                    <a:pt x="419695" y="365074"/>
                  </a:lnTo>
                  <a:cubicBezTo>
                    <a:pt x="426592" y="367714"/>
                    <a:pt x="427670" y="367714"/>
                    <a:pt x="428154" y="367714"/>
                  </a:cubicBezTo>
                  <a:cubicBezTo>
                    <a:pt x="428716" y="367747"/>
                    <a:pt x="431513" y="368084"/>
                    <a:pt x="434601" y="368489"/>
                  </a:cubicBezTo>
                  <a:lnTo>
                    <a:pt x="435051" y="377722"/>
                  </a:lnTo>
                  <a:lnTo>
                    <a:pt x="440218" y="379654"/>
                  </a:lnTo>
                  <a:lnTo>
                    <a:pt x="450372" y="377497"/>
                  </a:lnTo>
                  <a:lnTo>
                    <a:pt x="454719" y="372645"/>
                  </a:lnTo>
                  <a:lnTo>
                    <a:pt x="464660" y="368455"/>
                  </a:lnTo>
                  <a:lnTo>
                    <a:pt x="469063" y="366983"/>
                  </a:lnTo>
                  <a:lnTo>
                    <a:pt x="477005" y="370039"/>
                  </a:lnTo>
                  <a:lnTo>
                    <a:pt x="483576" y="373600"/>
                  </a:lnTo>
                  <a:lnTo>
                    <a:pt x="492361" y="372623"/>
                  </a:lnTo>
                  <a:lnTo>
                    <a:pt x="500920" y="365130"/>
                  </a:lnTo>
                  <a:lnTo>
                    <a:pt x="509850" y="354538"/>
                  </a:lnTo>
                  <a:lnTo>
                    <a:pt x="508120" y="343956"/>
                  </a:lnTo>
                  <a:cubicBezTo>
                    <a:pt x="512041" y="338002"/>
                    <a:pt x="512276" y="337069"/>
                    <a:pt x="512411" y="336553"/>
                  </a:cubicBezTo>
                  <a:cubicBezTo>
                    <a:pt x="512602" y="335756"/>
                    <a:pt x="513018" y="331835"/>
                    <a:pt x="513646" y="324904"/>
                  </a:cubicBezTo>
                  <a:lnTo>
                    <a:pt x="518859" y="314704"/>
                  </a:lnTo>
                  <a:lnTo>
                    <a:pt x="527732" y="295899"/>
                  </a:lnTo>
                  <a:lnTo>
                    <a:pt x="528283" y="294720"/>
                  </a:lnTo>
                  <a:lnTo>
                    <a:pt x="527980" y="293473"/>
                  </a:lnTo>
                  <a:cubicBezTo>
                    <a:pt x="527800" y="292754"/>
                    <a:pt x="527721" y="291743"/>
                    <a:pt x="527789" y="291305"/>
                  </a:cubicBezTo>
                  <a:cubicBezTo>
                    <a:pt x="528362" y="290563"/>
                    <a:pt x="530238" y="288676"/>
                    <a:pt x="532147" y="286868"/>
                  </a:cubicBezTo>
                  <a:cubicBezTo>
                    <a:pt x="533214" y="287182"/>
                    <a:pt x="534135" y="287486"/>
                    <a:pt x="534618" y="287677"/>
                  </a:cubicBezTo>
                  <a:cubicBezTo>
                    <a:pt x="536135" y="289070"/>
                    <a:pt x="539112" y="291092"/>
                    <a:pt x="541280" y="291092"/>
                  </a:cubicBezTo>
                  <a:cubicBezTo>
                    <a:pt x="542100" y="291092"/>
                    <a:pt x="543223" y="291092"/>
                    <a:pt x="553760" y="286082"/>
                  </a:cubicBezTo>
                  <a:lnTo>
                    <a:pt x="554445" y="285756"/>
                  </a:lnTo>
                  <a:lnTo>
                    <a:pt x="554951" y="285183"/>
                  </a:lnTo>
                  <a:cubicBezTo>
                    <a:pt x="558737" y="280836"/>
                    <a:pt x="558928" y="280038"/>
                    <a:pt x="559107" y="279342"/>
                  </a:cubicBezTo>
                  <a:cubicBezTo>
                    <a:pt x="559185" y="279027"/>
                    <a:pt x="559331" y="278443"/>
                    <a:pt x="559938" y="270648"/>
                  </a:cubicBezTo>
                  <a:cubicBezTo>
                    <a:pt x="560129" y="270333"/>
                    <a:pt x="560331" y="270031"/>
                    <a:pt x="560511" y="269772"/>
                  </a:cubicBezTo>
                  <a:cubicBezTo>
                    <a:pt x="562195" y="269761"/>
                    <a:pt x="565218" y="269818"/>
                    <a:pt x="567790" y="269907"/>
                  </a:cubicBezTo>
                  <a:lnTo>
                    <a:pt x="568419" y="269929"/>
                  </a:lnTo>
                  <a:lnTo>
                    <a:pt x="569014" y="269738"/>
                  </a:lnTo>
                  <a:cubicBezTo>
                    <a:pt x="570149" y="269378"/>
                    <a:pt x="572946" y="268412"/>
                    <a:pt x="574474" y="267110"/>
                  </a:cubicBezTo>
                  <a:lnTo>
                    <a:pt x="574676" y="266930"/>
                  </a:lnTo>
                  <a:cubicBezTo>
                    <a:pt x="580854" y="261616"/>
                    <a:pt x="582583" y="260539"/>
                    <a:pt x="582965" y="260325"/>
                  </a:cubicBezTo>
                  <a:cubicBezTo>
                    <a:pt x="584415" y="259550"/>
                    <a:pt x="588267" y="257842"/>
                    <a:pt x="590177" y="257000"/>
                  </a:cubicBezTo>
                  <a:lnTo>
                    <a:pt x="596051" y="256472"/>
                  </a:lnTo>
                  <a:lnTo>
                    <a:pt x="600185" y="257483"/>
                  </a:lnTo>
                  <a:cubicBezTo>
                    <a:pt x="602455" y="263269"/>
                    <a:pt x="603072" y="263887"/>
                    <a:pt x="603510" y="264325"/>
                  </a:cubicBezTo>
                  <a:cubicBezTo>
                    <a:pt x="603959" y="264796"/>
                    <a:pt x="606768" y="268166"/>
                    <a:pt x="609228" y="271154"/>
                  </a:cubicBezTo>
                  <a:lnTo>
                    <a:pt x="610239" y="272367"/>
                  </a:lnTo>
                  <a:lnTo>
                    <a:pt x="618798" y="272929"/>
                  </a:lnTo>
                  <a:lnTo>
                    <a:pt x="624100" y="274468"/>
                  </a:lnTo>
                  <a:lnTo>
                    <a:pt x="624718" y="274435"/>
                  </a:lnTo>
                  <a:cubicBezTo>
                    <a:pt x="631840" y="274064"/>
                    <a:pt x="632446" y="273940"/>
                    <a:pt x="632704" y="273896"/>
                  </a:cubicBezTo>
                  <a:cubicBezTo>
                    <a:pt x="634176" y="273593"/>
                    <a:pt x="637366" y="271570"/>
                    <a:pt x="637939" y="269268"/>
                  </a:cubicBezTo>
                  <a:cubicBezTo>
                    <a:pt x="637961" y="269178"/>
                    <a:pt x="639455" y="259720"/>
                    <a:pt x="637444" y="256417"/>
                  </a:cubicBezTo>
                  <a:cubicBezTo>
                    <a:pt x="637029" y="255529"/>
                    <a:pt x="635995" y="251812"/>
                    <a:pt x="635175" y="248453"/>
                  </a:cubicBezTo>
                  <a:lnTo>
                    <a:pt x="636299" y="245095"/>
                  </a:lnTo>
                  <a:lnTo>
                    <a:pt x="638219" y="226986"/>
                  </a:lnTo>
                  <a:cubicBezTo>
                    <a:pt x="639893" y="226110"/>
                    <a:pt x="641500" y="225391"/>
                    <a:pt x="642151" y="225222"/>
                  </a:cubicBezTo>
                  <a:cubicBezTo>
                    <a:pt x="642555" y="225233"/>
                    <a:pt x="643308" y="225255"/>
                    <a:pt x="644286" y="225290"/>
                  </a:cubicBezTo>
                  <a:cubicBezTo>
                    <a:pt x="652565" y="225615"/>
                    <a:pt x="658215" y="225694"/>
                    <a:pt x="660798" y="225143"/>
                  </a:cubicBezTo>
                  <a:cubicBezTo>
                    <a:pt x="664954" y="224244"/>
                    <a:pt x="678704" y="221245"/>
                    <a:pt x="681164" y="220021"/>
                  </a:cubicBezTo>
                  <a:cubicBezTo>
                    <a:pt x="681726" y="219741"/>
                    <a:pt x="682557" y="219347"/>
                    <a:pt x="683456" y="218921"/>
                  </a:cubicBezTo>
                  <a:cubicBezTo>
                    <a:pt x="686848" y="217303"/>
                    <a:pt x="688544" y="216471"/>
                    <a:pt x="689421" y="215820"/>
                  </a:cubicBezTo>
                  <a:cubicBezTo>
                    <a:pt x="690207" y="215236"/>
                    <a:pt x="696172" y="208463"/>
                    <a:pt x="696172" y="205440"/>
                  </a:cubicBezTo>
                  <a:cubicBezTo>
                    <a:pt x="696172" y="205541"/>
                    <a:pt x="696183" y="205710"/>
                    <a:pt x="696138" y="205946"/>
                  </a:cubicBezTo>
                  <a:cubicBezTo>
                    <a:pt x="696294" y="205149"/>
                    <a:pt x="697598" y="200735"/>
                    <a:pt x="698924" y="196454"/>
                  </a:cubicBezTo>
                  <a:lnTo>
                    <a:pt x="701856" y="194983"/>
                  </a:lnTo>
                  <a:lnTo>
                    <a:pt x="707899" y="190994"/>
                  </a:lnTo>
                  <a:lnTo>
                    <a:pt x="702721" y="181334"/>
                  </a:lnTo>
                  <a:lnTo>
                    <a:pt x="696183" y="172045"/>
                  </a:lnTo>
                  <a:lnTo>
                    <a:pt x="696273" y="161755"/>
                  </a:lnTo>
                  <a:lnTo>
                    <a:pt x="681321" y="153363"/>
                  </a:lnTo>
                  <a:cubicBezTo>
                    <a:pt x="679220" y="152027"/>
                    <a:pt x="677041" y="150488"/>
                    <a:pt x="675974" y="149624"/>
                  </a:cubicBezTo>
                  <a:cubicBezTo>
                    <a:pt x="675817" y="146399"/>
                    <a:pt x="675278" y="138604"/>
                    <a:pt x="673908" y="136323"/>
                  </a:cubicBezTo>
                  <a:cubicBezTo>
                    <a:pt x="672975" y="134761"/>
                    <a:pt x="668078" y="129550"/>
                    <a:pt x="664685" y="126022"/>
                  </a:cubicBezTo>
                  <a:cubicBezTo>
                    <a:pt x="664640" y="125258"/>
                    <a:pt x="664629" y="124517"/>
                    <a:pt x="664651" y="123911"/>
                  </a:cubicBezTo>
                  <a:cubicBezTo>
                    <a:pt x="666706" y="123518"/>
                    <a:pt x="670369" y="122967"/>
                    <a:pt x="673491" y="122563"/>
                  </a:cubicBezTo>
                  <a:lnTo>
                    <a:pt x="676187" y="122226"/>
                  </a:lnTo>
                  <a:lnTo>
                    <a:pt x="677871" y="112105"/>
                  </a:lnTo>
                  <a:cubicBezTo>
                    <a:pt x="679186" y="108027"/>
                    <a:pt x="680814" y="103253"/>
                    <a:pt x="681298" y="102209"/>
                  </a:cubicBezTo>
                  <a:cubicBezTo>
                    <a:pt x="682151" y="100907"/>
                    <a:pt x="685588" y="95458"/>
                    <a:pt x="685746" y="95223"/>
                  </a:cubicBezTo>
                  <a:lnTo>
                    <a:pt x="686005" y="94807"/>
                  </a:lnTo>
                  <a:lnTo>
                    <a:pt x="689667" y="82911"/>
                  </a:lnTo>
                  <a:lnTo>
                    <a:pt x="678040" y="77744"/>
                  </a:lnTo>
                  <a:lnTo>
                    <a:pt x="671750" y="76114"/>
                  </a:lnTo>
                  <a:lnTo>
                    <a:pt x="672165" y="73744"/>
                  </a:lnTo>
                  <a:cubicBezTo>
                    <a:pt x="675074" y="72082"/>
                    <a:pt x="678253" y="70407"/>
                    <a:pt x="679163" y="70138"/>
                  </a:cubicBezTo>
                  <a:cubicBezTo>
                    <a:pt x="681342" y="69520"/>
                    <a:pt x="689879" y="66679"/>
                    <a:pt x="691070" y="66285"/>
                  </a:cubicBezTo>
                  <a:lnTo>
                    <a:pt x="703775" y="63049"/>
                  </a:lnTo>
                  <a:lnTo>
                    <a:pt x="710841" y="62218"/>
                  </a:lnTo>
                  <a:cubicBezTo>
                    <a:pt x="717457" y="61296"/>
                    <a:pt x="718165" y="60421"/>
                    <a:pt x="718839" y="59567"/>
                  </a:cubicBezTo>
                  <a:cubicBezTo>
                    <a:pt x="719008" y="59365"/>
                    <a:pt x="719491" y="58759"/>
                    <a:pt x="722749" y="53243"/>
                  </a:cubicBezTo>
                  <a:lnTo>
                    <a:pt x="728164" y="42560"/>
                  </a:lnTo>
                  <a:lnTo>
                    <a:pt x="734353" y="28035"/>
                  </a:lnTo>
                  <a:lnTo>
                    <a:pt x="735139" y="21757"/>
                  </a:lnTo>
                  <a:lnTo>
                    <a:pt x="735173" y="14511"/>
                  </a:lnTo>
                  <a:cubicBezTo>
                    <a:pt x="735275" y="14602"/>
                    <a:pt x="735386" y="14691"/>
                    <a:pt x="735510" y="14792"/>
                  </a:cubicBezTo>
                  <a:cubicBezTo>
                    <a:pt x="735868" y="15083"/>
                    <a:pt x="736183" y="15330"/>
                    <a:pt x="736330" y="15466"/>
                  </a:cubicBezTo>
                  <a:cubicBezTo>
                    <a:pt x="736554" y="15668"/>
                    <a:pt x="737307" y="16353"/>
                    <a:pt x="740587" y="19229"/>
                  </a:cubicBezTo>
                  <a:lnTo>
                    <a:pt x="747877" y="24778"/>
                  </a:lnTo>
                  <a:lnTo>
                    <a:pt x="748394" y="24969"/>
                  </a:lnTo>
                  <a:cubicBezTo>
                    <a:pt x="750876" y="25890"/>
                    <a:pt x="753830" y="26980"/>
                    <a:pt x="754639" y="27317"/>
                  </a:cubicBezTo>
                  <a:cubicBezTo>
                    <a:pt x="754661" y="27328"/>
                    <a:pt x="754685" y="27339"/>
                    <a:pt x="754707" y="27351"/>
                  </a:cubicBezTo>
                  <a:cubicBezTo>
                    <a:pt x="755560" y="27833"/>
                    <a:pt x="758840" y="29654"/>
                    <a:pt x="761121" y="30923"/>
                  </a:cubicBezTo>
                  <a:lnTo>
                    <a:pt x="761896" y="33440"/>
                  </a:lnTo>
                  <a:cubicBezTo>
                    <a:pt x="762222" y="35383"/>
                    <a:pt x="762918" y="37596"/>
                    <a:pt x="765108" y="38327"/>
                  </a:cubicBezTo>
                  <a:cubicBezTo>
                    <a:pt x="765984" y="38618"/>
                    <a:pt x="766985" y="38764"/>
                    <a:pt x="770399" y="37697"/>
                  </a:cubicBezTo>
                  <a:lnTo>
                    <a:pt x="777846" y="33934"/>
                  </a:lnTo>
                  <a:lnTo>
                    <a:pt x="778701" y="31665"/>
                  </a:lnTo>
                  <a:cubicBezTo>
                    <a:pt x="780385" y="31103"/>
                    <a:pt x="781958" y="30643"/>
                    <a:pt x="782644" y="30508"/>
                  </a:cubicBezTo>
                  <a:cubicBezTo>
                    <a:pt x="784655" y="30788"/>
                    <a:pt x="791372" y="31609"/>
                    <a:pt x="792663" y="31743"/>
                  </a:cubicBezTo>
                  <a:cubicBezTo>
                    <a:pt x="793742" y="31867"/>
                    <a:pt x="795831" y="31721"/>
                    <a:pt x="801582" y="31137"/>
                  </a:cubicBezTo>
                  <a:cubicBezTo>
                    <a:pt x="802435" y="31048"/>
                    <a:pt x="803099" y="30980"/>
                    <a:pt x="803323" y="30968"/>
                  </a:cubicBezTo>
                  <a:lnTo>
                    <a:pt x="803323" y="30957"/>
                  </a:lnTo>
                  <a:cubicBezTo>
                    <a:pt x="804604" y="30856"/>
                    <a:pt x="809097" y="29643"/>
                    <a:pt x="810636" y="27722"/>
                  </a:cubicBezTo>
                  <a:cubicBezTo>
                    <a:pt x="810929" y="27419"/>
                    <a:pt x="812119" y="26632"/>
                    <a:pt x="813175" y="25936"/>
                  </a:cubicBezTo>
                  <a:lnTo>
                    <a:pt x="814501" y="25059"/>
                  </a:lnTo>
                  <a:cubicBezTo>
                    <a:pt x="816421" y="23779"/>
                    <a:pt x="820308" y="20465"/>
                    <a:pt x="821466" y="18308"/>
                  </a:cubicBezTo>
                  <a:cubicBezTo>
                    <a:pt x="821746" y="17937"/>
                    <a:pt x="822577" y="17039"/>
                    <a:pt x="823139" y="16444"/>
                  </a:cubicBezTo>
                  <a:cubicBezTo>
                    <a:pt x="824723" y="14736"/>
                    <a:pt x="825565" y="13805"/>
                    <a:pt x="825980" y="12972"/>
                  </a:cubicBezTo>
                  <a:cubicBezTo>
                    <a:pt x="826306" y="12399"/>
                    <a:pt x="828126" y="9973"/>
                    <a:pt x="829643" y="8053"/>
                  </a:cubicBezTo>
                  <a:lnTo>
                    <a:pt x="833226" y="3447"/>
                  </a:lnTo>
                  <a:cubicBezTo>
                    <a:pt x="831118" y="2348"/>
                    <a:pt x="828466" y="967"/>
                    <a:pt x="826657" y="0"/>
                  </a:cubicBez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77" name="Figura a mano libera: forma 76">
              <a:extLst>
                <a:ext uri="{FF2B5EF4-FFF2-40B4-BE49-F238E27FC236}">
                  <a16:creationId xmlns:a16="http://schemas.microsoft.com/office/drawing/2014/main" id="{02BF1EF1-CE49-26BE-61EC-D27840715C1E}"/>
                </a:ext>
              </a:extLst>
            </p:cNvPr>
            <p:cNvSpPr/>
            <p:nvPr/>
          </p:nvSpPr>
          <p:spPr>
            <a:xfrm>
              <a:off x="8138815" y="1608705"/>
              <a:ext cx="1961975" cy="1473571"/>
            </a:xfrm>
            <a:custGeom>
              <a:avLst/>
              <a:gdLst>
                <a:gd name="csX0" fmla="*/ 1956215 w 1961975"/>
                <a:gd name="csY0" fmla="*/ 1462643 h 1473571"/>
                <a:gd name="csX1" fmla="*/ 1956126 w 1961975"/>
                <a:gd name="csY1" fmla="*/ 1462576 h 1473571"/>
                <a:gd name="csX2" fmla="*/ 1951655 w 1961975"/>
                <a:gd name="csY2" fmla="*/ 1458711 h 1473571"/>
                <a:gd name="csX3" fmla="*/ 1942635 w 1961975"/>
                <a:gd name="csY3" fmla="*/ 1447759 h 1473571"/>
                <a:gd name="csX4" fmla="*/ 1942398 w 1961975"/>
                <a:gd name="csY4" fmla="*/ 1447501 h 1473571"/>
                <a:gd name="csX5" fmla="*/ 1937344 w 1961975"/>
                <a:gd name="csY5" fmla="*/ 1442873 h 1473571"/>
                <a:gd name="csX6" fmla="*/ 1932884 w 1961975"/>
                <a:gd name="csY6" fmla="*/ 1441289 h 1473571"/>
                <a:gd name="csX7" fmla="*/ 1928145 w 1961975"/>
                <a:gd name="csY7" fmla="*/ 1439806 h 1473571"/>
                <a:gd name="csX8" fmla="*/ 1928346 w 1961975"/>
                <a:gd name="csY8" fmla="*/ 1428045 h 1473571"/>
                <a:gd name="csX9" fmla="*/ 1928279 w 1961975"/>
                <a:gd name="csY9" fmla="*/ 1427606 h 1473571"/>
                <a:gd name="csX10" fmla="*/ 1928110 w 1961975"/>
                <a:gd name="csY10" fmla="*/ 1427191 h 1473571"/>
                <a:gd name="csX11" fmla="*/ 1923056 w 1961975"/>
                <a:gd name="csY11" fmla="*/ 1416676 h 1473571"/>
                <a:gd name="csX12" fmla="*/ 1922303 w 1961975"/>
                <a:gd name="csY12" fmla="*/ 1405612 h 1473571"/>
                <a:gd name="csX13" fmla="*/ 1925920 w 1961975"/>
                <a:gd name="csY13" fmla="*/ 1392818 h 1473571"/>
                <a:gd name="csX14" fmla="*/ 1925920 w 1961975"/>
                <a:gd name="csY14" fmla="*/ 1382371 h 1473571"/>
                <a:gd name="csX15" fmla="*/ 1925504 w 1961975"/>
                <a:gd name="csY15" fmla="*/ 1370733 h 1473571"/>
                <a:gd name="csX16" fmla="*/ 1924392 w 1961975"/>
                <a:gd name="csY16" fmla="*/ 1361477 h 1473571"/>
                <a:gd name="csX17" fmla="*/ 1917933 w 1961975"/>
                <a:gd name="csY17" fmla="*/ 1358973 h 1473571"/>
                <a:gd name="csX18" fmla="*/ 1908508 w 1961975"/>
                <a:gd name="csY18" fmla="*/ 1353806 h 1473571"/>
                <a:gd name="csX19" fmla="*/ 1904307 w 1961975"/>
                <a:gd name="csY19" fmla="*/ 1349459 h 1473571"/>
                <a:gd name="csX20" fmla="*/ 1902925 w 1961975"/>
                <a:gd name="csY20" fmla="*/ 1347696 h 1473571"/>
                <a:gd name="csX21" fmla="*/ 1896634 w 1961975"/>
                <a:gd name="csY21" fmla="*/ 1346247 h 1473571"/>
                <a:gd name="csX22" fmla="*/ 1896163 w 1961975"/>
                <a:gd name="csY22" fmla="*/ 1346303 h 1473571"/>
                <a:gd name="csX23" fmla="*/ 1893276 w 1961975"/>
                <a:gd name="csY23" fmla="*/ 1346450 h 1473571"/>
                <a:gd name="csX24" fmla="*/ 1890075 w 1961975"/>
                <a:gd name="csY24" fmla="*/ 1346617 h 1473571"/>
                <a:gd name="csX25" fmla="*/ 1885728 w 1961975"/>
                <a:gd name="csY25" fmla="*/ 1347179 h 1473571"/>
                <a:gd name="csX26" fmla="*/ 1880123 w 1961975"/>
                <a:gd name="csY26" fmla="*/ 1347909 h 1473571"/>
                <a:gd name="csX27" fmla="*/ 1873888 w 1961975"/>
                <a:gd name="csY27" fmla="*/ 1348437 h 1473571"/>
                <a:gd name="csX28" fmla="*/ 1869205 w 1961975"/>
                <a:gd name="csY28" fmla="*/ 1348864 h 1473571"/>
                <a:gd name="csX29" fmla="*/ 1861016 w 1961975"/>
                <a:gd name="csY29" fmla="*/ 1351324 h 1473571"/>
                <a:gd name="csX30" fmla="*/ 1857904 w 1961975"/>
                <a:gd name="csY30" fmla="*/ 1352470 h 1473571"/>
                <a:gd name="csX31" fmla="*/ 1851118 w 1961975"/>
                <a:gd name="csY31" fmla="*/ 1356098 h 1473571"/>
                <a:gd name="csX32" fmla="*/ 1848916 w 1961975"/>
                <a:gd name="csY32" fmla="*/ 1357468 h 1473571"/>
                <a:gd name="csX33" fmla="*/ 1847479 w 1961975"/>
                <a:gd name="csY33" fmla="*/ 1358052 h 1473571"/>
                <a:gd name="csX34" fmla="*/ 1841447 w 1961975"/>
                <a:gd name="csY34" fmla="*/ 1360322 h 1473571"/>
                <a:gd name="csX35" fmla="*/ 1835763 w 1961975"/>
                <a:gd name="csY35" fmla="*/ 1354682 h 1473571"/>
                <a:gd name="csX36" fmla="*/ 1829124 w 1961975"/>
                <a:gd name="csY36" fmla="*/ 1345830 h 1473571"/>
                <a:gd name="csX37" fmla="*/ 1828810 w 1961975"/>
                <a:gd name="csY37" fmla="*/ 1345472 h 1473571"/>
                <a:gd name="csX38" fmla="*/ 1815240 w 1961975"/>
                <a:gd name="csY38" fmla="*/ 1331397 h 1473571"/>
                <a:gd name="csX39" fmla="*/ 1805939 w 1961975"/>
                <a:gd name="csY39" fmla="*/ 1320871 h 1473571"/>
                <a:gd name="csX40" fmla="*/ 1803108 w 1961975"/>
                <a:gd name="csY40" fmla="*/ 1317917 h 1473571"/>
                <a:gd name="csX41" fmla="*/ 1801086 w 1961975"/>
                <a:gd name="csY41" fmla="*/ 1315750 h 1473571"/>
                <a:gd name="csX42" fmla="*/ 1797266 w 1961975"/>
                <a:gd name="csY42" fmla="*/ 1304876 h 1473571"/>
                <a:gd name="csX43" fmla="*/ 1797008 w 1961975"/>
                <a:gd name="csY43" fmla="*/ 1304033 h 1473571"/>
                <a:gd name="csX44" fmla="*/ 1792661 w 1961975"/>
                <a:gd name="csY44" fmla="*/ 1291464 h 1473571"/>
                <a:gd name="csX45" fmla="*/ 1791897 w 1961975"/>
                <a:gd name="csY45" fmla="*/ 1289262 h 1473571"/>
                <a:gd name="csX46" fmla="*/ 1789571 w 1961975"/>
                <a:gd name="csY46" fmla="*/ 1289037 h 1473571"/>
                <a:gd name="csX47" fmla="*/ 1781023 w 1961975"/>
                <a:gd name="csY47" fmla="*/ 1288295 h 1473571"/>
                <a:gd name="csX48" fmla="*/ 1774396 w 1961975"/>
                <a:gd name="csY48" fmla="*/ 1290957 h 1473571"/>
                <a:gd name="csX49" fmla="*/ 1771362 w 1961975"/>
                <a:gd name="csY49" fmla="*/ 1292452 h 1473571"/>
                <a:gd name="csX50" fmla="*/ 1769049 w 1961975"/>
                <a:gd name="csY50" fmla="*/ 1293092 h 1473571"/>
                <a:gd name="csX51" fmla="*/ 1766959 w 1961975"/>
                <a:gd name="csY51" fmla="*/ 1293720 h 1473571"/>
                <a:gd name="csX52" fmla="*/ 1764837 w 1961975"/>
                <a:gd name="csY52" fmla="*/ 1291530 h 1473571"/>
                <a:gd name="csX53" fmla="*/ 1764466 w 1961975"/>
                <a:gd name="csY53" fmla="*/ 1291205 h 1473571"/>
                <a:gd name="csX54" fmla="*/ 1753828 w 1961975"/>
                <a:gd name="csY54" fmla="*/ 1282847 h 1473571"/>
                <a:gd name="csX55" fmla="*/ 1744437 w 1961975"/>
                <a:gd name="csY55" fmla="*/ 1281555 h 1473571"/>
                <a:gd name="csX56" fmla="*/ 1740628 w 1961975"/>
                <a:gd name="csY56" fmla="*/ 1280465 h 1473571"/>
                <a:gd name="csX57" fmla="*/ 1739764 w 1961975"/>
                <a:gd name="csY57" fmla="*/ 1279420 h 1473571"/>
                <a:gd name="csX58" fmla="*/ 1740202 w 1961975"/>
                <a:gd name="csY58" fmla="*/ 1279038 h 1473571"/>
                <a:gd name="csX59" fmla="*/ 1744167 w 1961975"/>
                <a:gd name="csY59" fmla="*/ 1273276 h 1473571"/>
                <a:gd name="csX60" fmla="*/ 1746975 w 1961975"/>
                <a:gd name="csY60" fmla="*/ 1269153 h 1473571"/>
                <a:gd name="csX61" fmla="*/ 1747379 w 1961975"/>
                <a:gd name="csY61" fmla="*/ 1268614 h 1473571"/>
                <a:gd name="csX62" fmla="*/ 1750760 w 1961975"/>
                <a:gd name="csY62" fmla="*/ 1256392 h 1473571"/>
                <a:gd name="csX63" fmla="*/ 1750344 w 1961975"/>
                <a:gd name="csY63" fmla="*/ 1255280 h 1473571"/>
                <a:gd name="csX64" fmla="*/ 1748143 w 1961975"/>
                <a:gd name="csY64" fmla="*/ 1249304 h 1473571"/>
                <a:gd name="csX65" fmla="*/ 1743649 w 1961975"/>
                <a:gd name="csY65" fmla="*/ 1244440 h 1473571"/>
                <a:gd name="csX66" fmla="*/ 1740683 w 1961975"/>
                <a:gd name="csY66" fmla="*/ 1241396 h 1473571"/>
                <a:gd name="csX67" fmla="*/ 1734562 w 1961975"/>
                <a:gd name="csY67" fmla="*/ 1233577 h 1473571"/>
                <a:gd name="csX68" fmla="*/ 1731192 w 1961975"/>
                <a:gd name="csY68" fmla="*/ 1229512 h 1473571"/>
                <a:gd name="csX69" fmla="*/ 1729125 w 1961975"/>
                <a:gd name="csY69" fmla="*/ 1227017 h 1473571"/>
                <a:gd name="csX70" fmla="*/ 1722329 w 1961975"/>
                <a:gd name="csY70" fmla="*/ 1224591 h 1473571"/>
                <a:gd name="csX71" fmla="*/ 1718982 w 1961975"/>
                <a:gd name="csY71" fmla="*/ 1223760 h 1473571"/>
                <a:gd name="csX72" fmla="*/ 1714175 w 1961975"/>
                <a:gd name="csY72" fmla="*/ 1220536 h 1473571"/>
                <a:gd name="csX73" fmla="*/ 1711501 w 1961975"/>
                <a:gd name="csY73" fmla="*/ 1218648 h 1473571"/>
                <a:gd name="csX74" fmla="*/ 1704492 w 1961975"/>
                <a:gd name="csY74" fmla="*/ 1217637 h 1473571"/>
                <a:gd name="csX75" fmla="*/ 1702795 w 1961975"/>
                <a:gd name="csY75" fmla="*/ 1217761 h 1473571"/>
                <a:gd name="csX76" fmla="*/ 1692618 w 1961975"/>
                <a:gd name="csY76" fmla="*/ 1219894 h 1473571"/>
                <a:gd name="csX77" fmla="*/ 1691326 w 1961975"/>
                <a:gd name="csY77" fmla="*/ 1220242 h 1473571"/>
                <a:gd name="csX78" fmla="*/ 1683273 w 1961975"/>
                <a:gd name="csY78" fmla="*/ 1226622 h 1473571"/>
                <a:gd name="csX79" fmla="*/ 1679801 w 1961975"/>
                <a:gd name="csY79" fmla="*/ 1229734 h 1473571"/>
                <a:gd name="csX80" fmla="*/ 1674421 w 1961975"/>
                <a:gd name="csY80" fmla="*/ 1231722 h 1473571"/>
                <a:gd name="csX81" fmla="*/ 1662682 w 1961975"/>
                <a:gd name="csY81" fmla="*/ 1231722 h 1473571"/>
                <a:gd name="csX82" fmla="*/ 1649763 w 1961975"/>
                <a:gd name="csY82" fmla="*/ 1231104 h 1473571"/>
                <a:gd name="csX83" fmla="*/ 1641035 w 1961975"/>
                <a:gd name="csY83" fmla="*/ 1229689 h 1473571"/>
                <a:gd name="csX84" fmla="*/ 1631656 w 1961975"/>
                <a:gd name="csY84" fmla="*/ 1229330 h 1473571"/>
                <a:gd name="csX85" fmla="*/ 1630645 w 1961975"/>
                <a:gd name="csY85" fmla="*/ 1229443 h 1473571"/>
                <a:gd name="csX86" fmla="*/ 1622557 w 1961975"/>
                <a:gd name="csY86" fmla="*/ 1235497 h 1473571"/>
                <a:gd name="csX87" fmla="*/ 1622197 w 1961975"/>
                <a:gd name="csY87" fmla="*/ 1236070 h 1473571"/>
                <a:gd name="csX88" fmla="*/ 1619613 w 1961975"/>
                <a:gd name="csY88" fmla="*/ 1240193 h 1473571"/>
                <a:gd name="csX89" fmla="*/ 1619220 w 1961975"/>
                <a:gd name="csY89" fmla="*/ 1240047 h 1473571"/>
                <a:gd name="csX90" fmla="*/ 1614839 w 1961975"/>
                <a:gd name="csY90" fmla="*/ 1239665 h 1473571"/>
                <a:gd name="csX91" fmla="*/ 1613726 w 1961975"/>
                <a:gd name="csY91" fmla="*/ 1239733 h 1473571"/>
                <a:gd name="csX92" fmla="*/ 1609694 w 1961975"/>
                <a:gd name="csY92" fmla="*/ 1237621 h 1473571"/>
                <a:gd name="csX93" fmla="*/ 1609087 w 1961975"/>
                <a:gd name="csY93" fmla="*/ 1237194 h 1473571"/>
                <a:gd name="csX94" fmla="*/ 1604908 w 1961975"/>
                <a:gd name="csY94" fmla="*/ 1235318 h 1473571"/>
                <a:gd name="csX95" fmla="*/ 1604233 w 1961975"/>
                <a:gd name="csY95" fmla="*/ 1235093 h 1473571"/>
                <a:gd name="csX96" fmla="*/ 1598695 w 1961975"/>
                <a:gd name="csY96" fmla="*/ 1234251 h 1473571"/>
                <a:gd name="csX97" fmla="*/ 1596808 w 1961975"/>
                <a:gd name="csY97" fmla="*/ 1231297 h 1473571"/>
                <a:gd name="csX98" fmla="*/ 1583878 w 1961975"/>
                <a:gd name="csY98" fmla="*/ 1227387 h 1473571"/>
                <a:gd name="csX99" fmla="*/ 1571746 w 1961975"/>
                <a:gd name="csY99" fmla="*/ 1229555 h 1473571"/>
                <a:gd name="csX100" fmla="*/ 1563490 w 1961975"/>
                <a:gd name="csY100" fmla="*/ 1229330 h 1473571"/>
                <a:gd name="csX101" fmla="*/ 1559817 w 1961975"/>
                <a:gd name="csY101" fmla="*/ 1229319 h 1473571"/>
                <a:gd name="csX102" fmla="*/ 1553919 w 1961975"/>
                <a:gd name="csY102" fmla="*/ 1225949 h 1473571"/>
                <a:gd name="csX103" fmla="*/ 1550718 w 1961975"/>
                <a:gd name="csY103" fmla="*/ 1224455 h 1473571"/>
                <a:gd name="csX104" fmla="*/ 1547561 w 1961975"/>
                <a:gd name="csY104" fmla="*/ 1222477 h 1473571"/>
                <a:gd name="csX105" fmla="*/ 1545247 w 1961975"/>
                <a:gd name="csY105" fmla="*/ 1219760 h 1473571"/>
                <a:gd name="csX106" fmla="*/ 1540507 w 1961975"/>
                <a:gd name="csY106" fmla="*/ 1214076 h 1473571"/>
                <a:gd name="csX107" fmla="*/ 1541991 w 1961975"/>
                <a:gd name="csY107" fmla="*/ 1208987 h 1473571"/>
                <a:gd name="csX108" fmla="*/ 1545687 w 1961975"/>
                <a:gd name="csY108" fmla="*/ 1202764 h 1473571"/>
                <a:gd name="csX109" fmla="*/ 1547080 w 1961975"/>
                <a:gd name="csY109" fmla="*/ 1201707 h 1473571"/>
                <a:gd name="csX110" fmla="*/ 1550708 w 1961975"/>
                <a:gd name="csY110" fmla="*/ 1196855 h 1473571"/>
                <a:gd name="csX111" fmla="*/ 1550944 w 1961975"/>
                <a:gd name="csY111" fmla="*/ 1192261 h 1473571"/>
                <a:gd name="csX112" fmla="*/ 1550989 w 1961975"/>
                <a:gd name="csY112" fmla="*/ 1191497 h 1473571"/>
                <a:gd name="csX113" fmla="*/ 1550720 w 1961975"/>
                <a:gd name="csY113" fmla="*/ 1190778 h 1473571"/>
                <a:gd name="csX114" fmla="*/ 1549316 w 1961975"/>
                <a:gd name="csY114" fmla="*/ 1186319 h 1473571"/>
                <a:gd name="csX115" fmla="*/ 1551304 w 1961975"/>
                <a:gd name="csY115" fmla="*/ 1183544 h 1473571"/>
                <a:gd name="csX116" fmla="*/ 1556808 w 1961975"/>
                <a:gd name="csY116" fmla="*/ 1176950 h 1473571"/>
                <a:gd name="csX117" fmla="*/ 1552393 w 1961975"/>
                <a:gd name="csY117" fmla="*/ 1174985 h 1473571"/>
                <a:gd name="csX118" fmla="*/ 1543845 w 1961975"/>
                <a:gd name="csY118" fmla="*/ 1170929 h 1473571"/>
                <a:gd name="csX119" fmla="*/ 1536072 w 1961975"/>
                <a:gd name="csY119" fmla="*/ 1166222 h 1473571"/>
                <a:gd name="csX120" fmla="*/ 1535241 w 1961975"/>
                <a:gd name="csY120" fmla="*/ 1165762 h 1473571"/>
                <a:gd name="csX121" fmla="*/ 1526793 w 1961975"/>
                <a:gd name="csY121" fmla="*/ 1165762 h 1473571"/>
                <a:gd name="csX122" fmla="*/ 1518503 w 1961975"/>
                <a:gd name="csY122" fmla="*/ 1159897 h 1473571"/>
                <a:gd name="csX123" fmla="*/ 1515470 w 1961975"/>
                <a:gd name="csY123" fmla="*/ 1154865 h 1473571"/>
                <a:gd name="csX124" fmla="*/ 1508686 w 1961975"/>
                <a:gd name="csY124" fmla="*/ 1153124 h 1473571"/>
                <a:gd name="csX125" fmla="*/ 1502597 w 1961975"/>
                <a:gd name="csY125" fmla="*/ 1147204 h 1473571"/>
                <a:gd name="csX126" fmla="*/ 1500136 w 1961975"/>
                <a:gd name="csY126" fmla="*/ 1141970 h 1473571"/>
                <a:gd name="csX127" fmla="*/ 1505944 w 1961975"/>
                <a:gd name="csY127" fmla="*/ 1137454 h 1473571"/>
                <a:gd name="csX128" fmla="*/ 1510774 w 1961975"/>
                <a:gd name="csY128" fmla="*/ 1123524 h 1473571"/>
                <a:gd name="csX129" fmla="*/ 1508022 w 1961975"/>
                <a:gd name="csY129" fmla="*/ 1117267 h 1473571"/>
                <a:gd name="csX130" fmla="*/ 1507191 w 1961975"/>
                <a:gd name="csY130" fmla="*/ 1116683 h 1473571"/>
                <a:gd name="csX131" fmla="*/ 1498565 w 1961975"/>
                <a:gd name="csY131" fmla="*/ 1110572 h 1473571"/>
                <a:gd name="csX132" fmla="*/ 1494779 w 1961975"/>
                <a:gd name="csY132" fmla="*/ 1106472 h 1473571"/>
                <a:gd name="csX133" fmla="*/ 1487354 w 1961975"/>
                <a:gd name="csY133" fmla="*/ 1100025 h 1473571"/>
                <a:gd name="csX134" fmla="*/ 1486568 w 1961975"/>
                <a:gd name="csY134" fmla="*/ 1099374 h 1473571"/>
                <a:gd name="csX135" fmla="*/ 1484535 w 1961975"/>
                <a:gd name="csY135" fmla="*/ 1098408 h 1473571"/>
                <a:gd name="csX136" fmla="*/ 1478413 w 1961975"/>
                <a:gd name="csY136" fmla="*/ 1098621 h 1473571"/>
                <a:gd name="csX137" fmla="*/ 1477953 w 1961975"/>
                <a:gd name="csY137" fmla="*/ 1098688 h 1473571"/>
                <a:gd name="csX138" fmla="*/ 1476223 w 1961975"/>
                <a:gd name="csY138" fmla="*/ 1099148 h 1473571"/>
                <a:gd name="csX139" fmla="*/ 1471213 w 1961975"/>
                <a:gd name="csY139" fmla="*/ 1101889 h 1473571"/>
                <a:gd name="csX140" fmla="*/ 1460866 w 1961975"/>
                <a:gd name="csY140" fmla="*/ 1107698 h 1473571"/>
                <a:gd name="csX141" fmla="*/ 1454463 w 1961975"/>
                <a:gd name="csY141" fmla="*/ 1110517 h 1473571"/>
                <a:gd name="csX142" fmla="*/ 1447588 w 1961975"/>
                <a:gd name="csY142" fmla="*/ 1114291 h 1473571"/>
                <a:gd name="csX143" fmla="*/ 1444252 w 1961975"/>
                <a:gd name="csY143" fmla="*/ 1116369 h 1473571"/>
                <a:gd name="csX144" fmla="*/ 1441815 w 1961975"/>
                <a:gd name="csY144" fmla="*/ 1114887 h 1473571"/>
                <a:gd name="csX145" fmla="*/ 1440040 w 1961975"/>
                <a:gd name="csY145" fmla="*/ 1113472 h 1473571"/>
                <a:gd name="csX146" fmla="*/ 1438523 w 1961975"/>
                <a:gd name="csY146" fmla="*/ 1111855 h 1473571"/>
                <a:gd name="csX147" fmla="*/ 1429346 w 1961975"/>
                <a:gd name="csY147" fmla="*/ 1110159 h 1473571"/>
                <a:gd name="csX148" fmla="*/ 1422943 w 1961975"/>
                <a:gd name="csY148" fmla="*/ 1111867 h 1473571"/>
                <a:gd name="csX149" fmla="*/ 1421864 w 1961975"/>
                <a:gd name="csY149" fmla="*/ 1112304 h 1473571"/>
                <a:gd name="csX150" fmla="*/ 1416181 w 1961975"/>
                <a:gd name="csY150" fmla="*/ 1121066 h 1473571"/>
                <a:gd name="csX151" fmla="*/ 1410497 w 1961975"/>
                <a:gd name="csY151" fmla="*/ 1122694 h 1473571"/>
                <a:gd name="csX152" fmla="*/ 1406070 w 1961975"/>
                <a:gd name="csY152" fmla="*/ 1123133 h 1473571"/>
                <a:gd name="csX153" fmla="*/ 1400947 w 1961975"/>
                <a:gd name="csY153" fmla="*/ 1123638 h 1473571"/>
                <a:gd name="csX154" fmla="*/ 1394669 w 1961975"/>
                <a:gd name="csY154" fmla="*/ 1126390 h 1473571"/>
                <a:gd name="csX155" fmla="*/ 1391613 w 1961975"/>
                <a:gd name="csY155" fmla="*/ 1128120 h 1473571"/>
                <a:gd name="csX156" fmla="*/ 1386681 w 1961975"/>
                <a:gd name="csY156" fmla="*/ 1131333 h 1473571"/>
                <a:gd name="csX157" fmla="*/ 1381345 w 1961975"/>
                <a:gd name="csY157" fmla="*/ 1134860 h 1473571"/>
                <a:gd name="csX158" fmla="*/ 1377246 w 1961975"/>
                <a:gd name="csY158" fmla="*/ 1134916 h 1473571"/>
                <a:gd name="csX159" fmla="*/ 1375618 w 1961975"/>
                <a:gd name="csY159" fmla="*/ 1135006 h 1473571"/>
                <a:gd name="csX160" fmla="*/ 1369821 w 1961975"/>
                <a:gd name="csY160" fmla="*/ 1132670 h 1473571"/>
                <a:gd name="csX161" fmla="*/ 1361082 w 1961975"/>
                <a:gd name="csY161" fmla="*/ 1131726 h 1473571"/>
                <a:gd name="csX162" fmla="*/ 1360049 w 1961975"/>
                <a:gd name="csY162" fmla="*/ 1131850 h 1473571"/>
                <a:gd name="csX163" fmla="*/ 1358892 w 1961975"/>
                <a:gd name="csY163" fmla="*/ 1130254 h 1473571"/>
                <a:gd name="csX164" fmla="*/ 1349344 w 1961975"/>
                <a:gd name="csY164" fmla="*/ 1119403 h 1473571"/>
                <a:gd name="csX165" fmla="*/ 1348715 w 1961975"/>
                <a:gd name="csY165" fmla="*/ 1118785 h 1473571"/>
                <a:gd name="csX166" fmla="*/ 1338796 w 1961975"/>
                <a:gd name="csY166" fmla="*/ 1115651 h 1473571"/>
                <a:gd name="csX167" fmla="*/ 1323990 w 1961975"/>
                <a:gd name="csY167" fmla="*/ 1110708 h 1473571"/>
                <a:gd name="csX168" fmla="*/ 1315947 w 1961975"/>
                <a:gd name="csY168" fmla="*/ 1109787 h 1473571"/>
                <a:gd name="csX169" fmla="*/ 1298648 w 1961975"/>
                <a:gd name="csY169" fmla="*/ 1100037 h 1473571"/>
                <a:gd name="csX170" fmla="*/ 1296840 w 1961975"/>
                <a:gd name="csY170" fmla="*/ 1098835 h 1473571"/>
                <a:gd name="csX171" fmla="*/ 1295470 w 1961975"/>
                <a:gd name="csY171" fmla="*/ 1097925 h 1473571"/>
                <a:gd name="csX172" fmla="*/ 1288719 w 1961975"/>
                <a:gd name="csY172" fmla="*/ 1095375 h 1473571"/>
                <a:gd name="csX173" fmla="*/ 1282439 w 1961975"/>
                <a:gd name="csY173" fmla="*/ 1093275 h 1473571"/>
                <a:gd name="csX174" fmla="*/ 1282113 w 1961975"/>
                <a:gd name="csY174" fmla="*/ 1093184 h 1473571"/>
                <a:gd name="csX175" fmla="*/ 1276092 w 1961975"/>
                <a:gd name="csY175" fmla="*/ 1091949 h 1473571"/>
                <a:gd name="csX176" fmla="*/ 1269375 w 1961975"/>
                <a:gd name="csY176" fmla="*/ 1093466 h 1473571"/>
                <a:gd name="csX177" fmla="*/ 1268633 w 1961975"/>
                <a:gd name="csY177" fmla="*/ 1093668 h 1473571"/>
                <a:gd name="csX178" fmla="*/ 1266735 w 1961975"/>
                <a:gd name="csY178" fmla="*/ 1094409 h 1473571"/>
                <a:gd name="csX179" fmla="*/ 1264836 w 1961975"/>
                <a:gd name="csY179" fmla="*/ 1095217 h 1473571"/>
                <a:gd name="csX180" fmla="*/ 1264330 w 1961975"/>
                <a:gd name="csY180" fmla="*/ 1094881 h 1473571"/>
                <a:gd name="csX181" fmla="*/ 1257994 w 1961975"/>
                <a:gd name="csY181" fmla="*/ 1092196 h 1473571"/>
                <a:gd name="csX182" fmla="*/ 1255681 w 1961975"/>
                <a:gd name="csY182" fmla="*/ 1091298 h 1473571"/>
                <a:gd name="csX183" fmla="*/ 1253995 w 1961975"/>
                <a:gd name="csY183" fmla="*/ 1093129 h 1473571"/>
                <a:gd name="csX184" fmla="*/ 1251940 w 1961975"/>
                <a:gd name="csY184" fmla="*/ 1095555 h 1473571"/>
                <a:gd name="csX185" fmla="*/ 1248850 w 1961975"/>
                <a:gd name="csY185" fmla="*/ 1098600 h 1473571"/>
                <a:gd name="csX186" fmla="*/ 1247839 w 1961975"/>
                <a:gd name="csY186" fmla="*/ 1099600 h 1473571"/>
                <a:gd name="csX187" fmla="*/ 1244356 w 1961975"/>
                <a:gd name="csY187" fmla="*/ 1108193 h 1473571"/>
                <a:gd name="csX188" fmla="*/ 1244155 w 1961975"/>
                <a:gd name="csY188" fmla="*/ 1108879 h 1473571"/>
                <a:gd name="csX189" fmla="*/ 1244727 w 1961975"/>
                <a:gd name="csY189" fmla="*/ 1115079 h 1473571"/>
                <a:gd name="csX190" fmla="*/ 1244840 w 1961975"/>
                <a:gd name="csY190" fmla="*/ 1115427 h 1473571"/>
                <a:gd name="csX191" fmla="*/ 1246132 w 1961975"/>
                <a:gd name="csY191" fmla="*/ 1120223 h 1473571"/>
                <a:gd name="csX192" fmla="*/ 1248872 w 1961975"/>
                <a:gd name="csY192" fmla="*/ 1124873 h 1473571"/>
                <a:gd name="csX193" fmla="*/ 1249580 w 1961975"/>
                <a:gd name="csY193" fmla="*/ 1125648 h 1473571"/>
                <a:gd name="csX194" fmla="*/ 1250636 w 1961975"/>
                <a:gd name="csY194" fmla="*/ 1127805 h 1473571"/>
                <a:gd name="csX195" fmla="*/ 1247614 w 1961975"/>
                <a:gd name="csY195" fmla="*/ 1127760 h 1473571"/>
                <a:gd name="csX196" fmla="*/ 1241930 w 1961975"/>
                <a:gd name="csY196" fmla="*/ 1127131 h 1473571"/>
                <a:gd name="csX197" fmla="*/ 1237426 w 1961975"/>
                <a:gd name="csY197" fmla="*/ 1126456 h 1473571"/>
                <a:gd name="csX198" fmla="*/ 1234808 w 1961975"/>
                <a:gd name="csY198" fmla="*/ 1125119 h 1473571"/>
                <a:gd name="csX199" fmla="*/ 1231933 w 1961975"/>
                <a:gd name="csY199" fmla="*/ 1122727 h 1473571"/>
                <a:gd name="csX200" fmla="*/ 1228675 w 1961975"/>
                <a:gd name="csY200" fmla="*/ 1115078 h 1473571"/>
                <a:gd name="csX201" fmla="*/ 1226642 w 1961975"/>
                <a:gd name="csY201" fmla="*/ 1108629 h 1473571"/>
                <a:gd name="csX202" fmla="*/ 1226473 w 1961975"/>
                <a:gd name="csY202" fmla="*/ 1100385 h 1473571"/>
                <a:gd name="csX203" fmla="*/ 1227675 w 1961975"/>
                <a:gd name="csY203" fmla="*/ 1098442 h 1473571"/>
                <a:gd name="csX204" fmla="*/ 1231517 w 1961975"/>
                <a:gd name="csY204" fmla="*/ 1096061 h 1473571"/>
                <a:gd name="csX205" fmla="*/ 1233325 w 1961975"/>
                <a:gd name="csY205" fmla="*/ 1090219 h 1473571"/>
                <a:gd name="csX206" fmla="*/ 1233325 w 1961975"/>
                <a:gd name="csY206" fmla="*/ 1085287 h 1473571"/>
                <a:gd name="csX207" fmla="*/ 1232606 w 1961975"/>
                <a:gd name="csY207" fmla="*/ 1075705 h 1473571"/>
                <a:gd name="csX208" fmla="*/ 1232303 w 1961975"/>
                <a:gd name="csY208" fmla="*/ 1067089 h 1473571"/>
                <a:gd name="csX209" fmla="*/ 1230662 w 1961975"/>
                <a:gd name="csY209" fmla="*/ 1061484 h 1473571"/>
                <a:gd name="csX210" fmla="*/ 1230179 w 1961975"/>
                <a:gd name="csY210" fmla="*/ 1050375 h 1473571"/>
                <a:gd name="csX211" fmla="*/ 1228618 w 1961975"/>
                <a:gd name="csY211" fmla="*/ 1043557 h 1473571"/>
                <a:gd name="csX212" fmla="*/ 1224844 w 1961975"/>
                <a:gd name="csY212" fmla="*/ 1038322 h 1473571"/>
                <a:gd name="csX213" fmla="*/ 1219812 w 1961975"/>
                <a:gd name="csY213" fmla="*/ 1033672 h 1473571"/>
                <a:gd name="csX214" fmla="*/ 1217520 w 1961975"/>
                <a:gd name="csY214" fmla="*/ 1031460 h 1473571"/>
                <a:gd name="csX215" fmla="*/ 1216274 w 1961975"/>
                <a:gd name="csY215" fmla="*/ 1030246 h 1473571"/>
                <a:gd name="csX216" fmla="*/ 1213431 w 1961975"/>
                <a:gd name="csY216" fmla="*/ 1027180 h 1473571"/>
                <a:gd name="csX217" fmla="*/ 1211847 w 1961975"/>
                <a:gd name="csY217" fmla="*/ 1025461 h 1473571"/>
                <a:gd name="csX218" fmla="*/ 1210398 w 1961975"/>
                <a:gd name="csY218" fmla="*/ 1023899 h 1473571"/>
                <a:gd name="csX219" fmla="*/ 1202928 w 1961975"/>
                <a:gd name="csY219" fmla="*/ 1015475 h 1473571"/>
                <a:gd name="csX220" fmla="*/ 1202603 w 1961975"/>
                <a:gd name="csY220" fmla="*/ 1015104 h 1473571"/>
                <a:gd name="csX221" fmla="*/ 1197986 w 1961975"/>
                <a:gd name="csY221" fmla="*/ 1012093 h 1473571"/>
                <a:gd name="csX222" fmla="*/ 1190089 w 1961975"/>
                <a:gd name="csY222" fmla="*/ 1012835 h 1473571"/>
                <a:gd name="csX223" fmla="*/ 1179541 w 1961975"/>
                <a:gd name="csY223" fmla="*/ 1007375 h 1473571"/>
                <a:gd name="csX224" fmla="*/ 1178395 w 1961975"/>
                <a:gd name="csY224" fmla="*/ 1007532 h 1473571"/>
                <a:gd name="csX225" fmla="*/ 1171442 w 1961975"/>
                <a:gd name="csY225" fmla="*/ 1008532 h 1473571"/>
                <a:gd name="csX226" fmla="*/ 1170891 w 1961975"/>
                <a:gd name="csY226" fmla="*/ 1008655 h 1473571"/>
                <a:gd name="csX227" fmla="*/ 1169116 w 1961975"/>
                <a:gd name="csY227" fmla="*/ 1009015 h 1473571"/>
                <a:gd name="csX228" fmla="*/ 1167105 w 1961975"/>
                <a:gd name="csY228" fmla="*/ 1007622 h 1473571"/>
                <a:gd name="csX229" fmla="*/ 1165016 w 1961975"/>
                <a:gd name="csY229" fmla="*/ 1003421 h 1473571"/>
                <a:gd name="csX230" fmla="*/ 1160399 w 1961975"/>
                <a:gd name="csY230" fmla="*/ 992098 h 1473571"/>
                <a:gd name="csX231" fmla="*/ 1152997 w 1961975"/>
                <a:gd name="csY231" fmla="*/ 992098 h 1473571"/>
                <a:gd name="csX232" fmla="*/ 1150784 w 1961975"/>
                <a:gd name="csY232" fmla="*/ 992862 h 1473571"/>
                <a:gd name="csX233" fmla="*/ 1148605 w 1961975"/>
                <a:gd name="csY233" fmla="*/ 991672 h 1473571"/>
                <a:gd name="csX234" fmla="*/ 1147572 w 1961975"/>
                <a:gd name="csY234" fmla="*/ 990706 h 1473571"/>
                <a:gd name="csX235" fmla="*/ 1141944 w 1961975"/>
                <a:gd name="csY235" fmla="*/ 987157 h 1473571"/>
                <a:gd name="csX236" fmla="*/ 1135002 w 1961975"/>
                <a:gd name="csY236" fmla="*/ 989032 h 1473571"/>
                <a:gd name="csX237" fmla="*/ 1133845 w 1961975"/>
                <a:gd name="csY237" fmla="*/ 989425 h 1473571"/>
                <a:gd name="csX238" fmla="*/ 1133149 w 1961975"/>
                <a:gd name="csY238" fmla="*/ 990424 h 1473571"/>
                <a:gd name="csX239" fmla="*/ 1130205 w 1961975"/>
                <a:gd name="csY239" fmla="*/ 994491 h 1473571"/>
                <a:gd name="csX240" fmla="*/ 1128093 w 1961975"/>
                <a:gd name="csY240" fmla="*/ 996940 h 1473571"/>
                <a:gd name="csX241" fmla="*/ 1125925 w 1961975"/>
                <a:gd name="csY241" fmla="*/ 999501 h 1473571"/>
                <a:gd name="csX242" fmla="*/ 1121780 w 1961975"/>
                <a:gd name="csY242" fmla="*/ 1001613 h 1473571"/>
                <a:gd name="csX243" fmla="*/ 1117714 w 1961975"/>
                <a:gd name="csY243" fmla="*/ 1003983 h 1473571"/>
                <a:gd name="csX244" fmla="*/ 1117456 w 1961975"/>
                <a:gd name="csY244" fmla="*/ 1004286 h 1473571"/>
                <a:gd name="csX245" fmla="*/ 1114467 w 1961975"/>
                <a:gd name="csY245" fmla="*/ 1004094 h 1473571"/>
                <a:gd name="csX246" fmla="*/ 1110266 w 1961975"/>
                <a:gd name="csY246" fmla="*/ 1001567 h 1473571"/>
                <a:gd name="csX247" fmla="*/ 1105638 w 1961975"/>
                <a:gd name="csY247" fmla="*/ 995512 h 1473571"/>
                <a:gd name="csX248" fmla="*/ 1105211 w 1961975"/>
                <a:gd name="csY248" fmla="*/ 995208 h 1473571"/>
                <a:gd name="csX249" fmla="*/ 1100965 w 1961975"/>
                <a:gd name="csY249" fmla="*/ 991973 h 1473571"/>
                <a:gd name="csX250" fmla="*/ 1094180 w 1961975"/>
                <a:gd name="csY250" fmla="*/ 986963 h 1473571"/>
                <a:gd name="csX251" fmla="*/ 1088271 w 1961975"/>
                <a:gd name="csY251" fmla="*/ 983672 h 1473571"/>
                <a:gd name="csX252" fmla="*/ 1082666 w 1961975"/>
                <a:gd name="csY252" fmla="*/ 980335 h 1473571"/>
                <a:gd name="csX253" fmla="*/ 1082205 w 1961975"/>
                <a:gd name="csY253" fmla="*/ 980099 h 1473571"/>
                <a:gd name="csX254" fmla="*/ 1075140 w 1961975"/>
                <a:gd name="csY254" fmla="*/ 977358 h 1473571"/>
                <a:gd name="csX255" fmla="*/ 1070702 w 1961975"/>
                <a:gd name="csY255" fmla="*/ 977773 h 1473571"/>
                <a:gd name="csX256" fmla="*/ 1069467 w 1961975"/>
                <a:gd name="csY256" fmla="*/ 977998 h 1473571"/>
                <a:gd name="csX257" fmla="*/ 1069242 w 1961975"/>
                <a:gd name="csY257" fmla="*/ 977211 h 1473571"/>
                <a:gd name="csX258" fmla="*/ 1066805 w 1961975"/>
                <a:gd name="csY258" fmla="*/ 968641 h 1473571"/>
                <a:gd name="csX259" fmla="*/ 1068747 w 1961975"/>
                <a:gd name="csY259" fmla="*/ 963396 h 1473571"/>
                <a:gd name="csX260" fmla="*/ 1069657 w 1961975"/>
                <a:gd name="csY260" fmla="*/ 962159 h 1473571"/>
                <a:gd name="csX261" fmla="*/ 1071870 w 1961975"/>
                <a:gd name="csY261" fmla="*/ 956318 h 1473571"/>
                <a:gd name="csX262" fmla="*/ 1070455 w 1961975"/>
                <a:gd name="csY262" fmla="*/ 953824 h 1473571"/>
                <a:gd name="csX263" fmla="*/ 1069960 w 1961975"/>
                <a:gd name="csY263" fmla="*/ 953060 h 1473571"/>
                <a:gd name="csX264" fmla="*/ 1068029 w 1961975"/>
                <a:gd name="csY264" fmla="*/ 951049 h 1473571"/>
                <a:gd name="csX265" fmla="*/ 1065974 w 1961975"/>
                <a:gd name="csY265" fmla="*/ 949847 h 1473571"/>
                <a:gd name="csX266" fmla="*/ 1059863 w 1961975"/>
                <a:gd name="csY266" fmla="*/ 947061 h 1473571"/>
                <a:gd name="csX267" fmla="*/ 1057290 w 1961975"/>
                <a:gd name="csY267" fmla="*/ 943993 h 1473571"/>
                <a:gd name="csX268" fmla="*/ 1056931 w 1961975"/>
                <a:gd name="csY268" fmla="*/ 943544 h 1473571"/>
                <a:gd name="csX269" fmla="*/ 1048101 w 1961975"/>
                <a:gd name="csY269" fmla="*/ 937782 h 1473571"/>
                <a:gd name="csX270" fmla="*/ 1043169 w 1961975"/>
                <a:gd name="csY270" fmla="*/ 935974 h 1473571"/>
                <a:gd name="csX271" fmla="*/ 1032419 w 1961975"/>
                <a:gd name="csY271" fmla="*/ 929751 h 1473571"/>
                <a:gd name="csX272" fmla="*/ 1027679 w 1961975"/>
                <a:gd name="csY272" fmla="*/ 926706 h 1473571"/>
                <a:gd name="csX273" fmla="*/ 1024589 w 1961975"/>
                <a:gd name="csY273" fmla="*/ 924796 h 1473571"/>
                <a:gd name="csX274" fmla="*/ 1019006 w 1961975"/>
                <a:gd name="csY274" fmla="*/ 921348 h 1473571"/>
                <a:gd name="csX275" fmla="*/ 1018006 w 1961975"/>
                <a:gd name="csY275" fmla="*/ 920764 h 1473571"/>
                <a:gd name="csX276" fmla="*/ 1011491 w 1961975"/>
                <a:gd name="csY276" fmla="*/ 916496 h 1473571"/>
                <a:gd name="csX277" fmla="*/ 1002998 w 1961975"/>
                <a:gd name="csY277" fmla="*/ 914530 h 1473571"/>
                <a:gd name="csX278" fmla="*/ 1002134 w 1961975"/>
                <a:gd name="csY278" fmla="*/ 914506 h 1473571"/>
                <a:gd name="csX279" fmla="*/ 995214 w 1961975"/>
                <a:gd name="csY279" fmla="*/ 915327 h 1473571"/>
                <a:gd name="csX280" fmla="*/ 989676 w 1961975"/>
                <a:gd name="csY280" fmla="*/ 917247 h 1473571"/>
                <a:gd name="csX281" fmla="*/ 988407 w 1961975"/>
                <a:gd name="csY281" fmla="*/ 917315 h 1473571"/>
                <a:gd name="csX282" fmla="*/ 987126 w 1961975"/>
                <a:gd name="csY282" fmla="*/ 914832 h 1473571"/>
                <a:gd name="csX283" fmla="*/ 987115 w 1961975"/>
                <a:gd name="csY283" fmla="*/ 914787 h 1473571"/>
                <a:gd name="csX284" fmla="*/ 983274 w 1961975"/>
                <a:gd name="csY284" fmla="*/ 908407 h 1473571"/>
                <a:gd name="csX285" fmla="*/ 980982 w 1961975"/>
                <a:gd name="csY285" fmla="*/ 901779 h 1473571"/>
                <a:gd name="csX286" fmla="*/ 982004 w 1961975"/>
                <a:gd name="csY286" fmla="*/ 886738 h 1473571"/>
                <a:gd name="csX287" fmla="*/ 982049 w 1961975"/>
                <a:gd name="csY287" fmla="*/ 886660 h 1473571"/>
                <a:gd name="csX288" fmla="*/ 986307 w 1961975"/>
                <a:gd name="csY288" fmla="*/ 884469 h 1473571"/>
                <a:gd name="csX289" fmla="*/ 990463 w 1961975"/>
                <a:gd name="csY289" fmla="*/ 881053 h 1473571"/>
                <a:gd name="csX290" fmla="*/ 990778 w 1961975"/>
                <a:gd name="csY290" fmla="*/ 880739 h 1473571"/>
                <a:gd name="csX291" fmla="*/ 995765 w 1961975"/>
                <a:gd name="csY291" fmla="*/ 872426 h 1473571"/>
                <a:gd name="csX292" fmla="*/ 996158 w 1961975"/>
                <a:gd name="csY292" fmla="*/ 868539 h 1473571"/>
                <a:gd name="csX293" fmla="*/ 998348 w 1961975"/>
                <a:gd name="csY293" fmla="*/ 867102 h 1473571"/>
                <a:gd name="csX294" fmla="*/ 999886 w 1961975"/>
                <a:gd name="csY294" fmla="*/ 867226 h 1473571"/>
                <a:gd name="csX295" fmla="*/ 1004245 w 1961975"/>
                <a:gd name="csY295" fmla="*/ 869866 h 1473571"/>
                <a:gd name="csX296" fmla="*/ 1004526 w 1961975"/>
                <a:gd name="csY296" fmla="*/ 870034 h 1473571"/>
                <a:gd name="csX297" fmla="*/ 1004840 w 1961975"/>
                <a:gd name="csY297" fmla="*/ 870157 h 1473571"/>
                <a:gd name="csX298" fmla="*/ 1014602 w 1961975"/>
                <a:gd name="csY298" fmla="*/ 874089 h 1473571"/>
                <a:gd name="csX299" fmla="*/ 1014658 w 1961975"/>
                <a:gd name="csY299" fmla="*/ 874122 h 1473571"/>
                <a:gd name="csX300" fmla="*/ 1019050 w 1961975"/>
                <a:gd name="csY300" fmla="*/ 876549 h 1473571"/>
                <a:gd name="csX301" fmla="*/ 1022139 w 1961975"/>
                <a:gd name="csY301" fmla="*/ 879088 h 1473571"/>
                <a:gd name="csX302" fmla="*/ 1034439 w 1961975"/>
                <a:gd name="csY302" fmla="*/ 882166 h 1473571"/>
                <a:gd name="csX303" fmla="*/ 1035046 w 1961975"/>
                <a:gd name="csY303" fmla="*/ 882110 h 1473571"/>
                <a:gd name="csX304" fmla="*/ 1044920 w 1961975"/>
                <a:gd name="csY304" fmla="*/ 880515 h 1473571"/>
                <a:gd name="csX305" fmla="*/ 1049716 w 1961975"/>
                <a:gd name="csY305" fmla="*/ 878504 h 1473571"/>
                <a:gd name="csX306" fmla="*/ 1050007 w 1961975"/>
                <a:gd name="csY306" fmla="*/ 878369 h 1473571"/>
                <a:gd name="csX307" fmla="*/ 1057646 w 1961975"/>
                <a:gd name="csY307" fmla="*/ 873696 h 1473571"/>
                <a:gd name="csX308" fmla="*/ 1059971 w 1961975"/>
                <a:gd name="csY308" fmla="*/ 870179 h 1473571"/>
                <a:gd name="csX309" fmla="*/ 1065262 w 1961975"/>
                <a:gd name="csY309" fmla="*/ 866978 h 1473571"/>
                <a:gd name="csX310" fmla="*/ 1069452 w 1961975"/>
                <a:gd name="csY310" fmla="*/ 861171 h 1473571"/>
                <a:gd name="csX311" fmla="*/ 1070821 w 1961975"/>
                <a:gd name="csY311" fmla="*/ 858441 h 1473571"/>
                <a:gd name="csX312" fmla="*/ 1068384 w 1961975"/>
                <a:gd name="csY312" fmla="*/ 856621 h 1473571"/>
                <a:gd name="csX313" fmla="*/ 1065935 w 1961975"/>
                <a:gd name="csY313" fmla="*/ 855082 h 1473571"/>
                <a:gd name="csX314" fmla="*/ 1061520 w 1961975"/>
                <a:gd name="csY314" fmla="*/ 852105 h 1473571"/>
                <a:gd name="csX315" fmla="*/ 1060746 w 1961975"/>
                <a:gd name="csY315" fmla="*/ 851577 h 1473571"/>
                <a:gd name="csX316" fmla="*/ 1059802 w 1961975"/>
                <a:gd name="csY316" fmla="*/ 850713 h 1473571"/>
                <a:gd name="csX317" fmla="*/ 1057139 w 1961975"/>
                <a:gd name="csY317" fmla="*/ 845242 h 1473571"/>
                <a:gd name="csX318" fmla="*/ 1050174 w 1961975"/>
                <a:gd name="csY318" fmla="*/ 841715 h 1473571"/>
                <a:gd name="csX319" fmla="*/ 1045928 w 1961975"/>
                <a:gd name="csY319" fmla="*/ 840232 h 1473571"/>
                <a:gd name="csX320" fmla="*/ 1040772 w 1961975"/>
                <a:gd name="csY320" fmla="*/ 836335 h 1473571"/>
                <a:gd name="csX321" fmla="*/ 1037592 w 1961975"/>
                <a:gd name="csY321" fmla="*/ 833965 h 1473571"/>
                <a:gd name="csX322" fmla="*/ 1034503 w 1961975"/>
                <a:gd name="csY322" fmla="*/ 828887 h 1473571"/>
                <a:gd name="csX323" fmla="*/ 1034132 w 1961975"/>
                <a:gd name="csY323" fmla="*/ 825686 h 1473571"/>
                <a:gd name="csX324" fmla="*/ 1033470 w 1961975"/>
                <a:gd name="csY324" fmla="*/ 821159 h 1473571"/>
                <a:gd name="csX325" fmla="*/ 1032672 w 1961975"/>
                <a:gd name="csY325" fmla="*/ 815463 h 1473571"/>
                <a:gd name="csX326" fmla="*/ 1032548 w 1961975"/>
                <a:gd name="csY326" fmla="*/ 814161 h 1473571"/>
                <a:gd name="csX327" fmla="*/ 1029156 w 1961975"/>
                <a:gd name="csY327" fmla="*/ 810768 h 1473571"/>
                <a:gd name="csX328" fmla="*/ 1027134 w 1961975"/>
                <a:gd name="csY328" fmla="*/ 809499 h 1473571"/>
                <a:gd name="csX329" fmla="*/ 1020551 w 1961975"/>
                <a:gd name="csY329" fmla="*/ 803725 h 1473571"/>
                <a:gd name="csX330" fmla="*/ 1016485 w 1961975"/>
                <a:gd name="csY330" fmla="*/ 800882 h 1473571"/>
                <a:gd name="csX331" fmla="*/ 1016328 w 1961975"/>
                <a:gd name="csY331" fmla="*/ 800737 h 1473571"/>
                <a:gd name="csX332" fmla="*/ 1021417 w 1961975"/>
                <a:gd name="csY332" fmla="*/ 795873 h 1473571"/>
                <a:gd name="csX333" fmla="*/ 1024079 w 1961975"/>
                <a:gd name="csY333" fmla="*/ 791695 h 1473571"/>
                <a:gd name="csX334" fmla="*/ 1022933 w 1961975"/>
                <a:gd name="csY334" fmla="*/ 784483 h 1473571"/>
                <a:gd name="csX335" fmla="*/ 1018361 w 1961975"/>
                <a:gd name="csY335" fmla="*/ 780360 h 1473571"/>
                <a:gd name="csX336" fmla="*/ 1011408 w 1961975"/>
                <a:gd name="csY336" fmla="*/ 774900 h 1473571"/>
                <a:gd name="csX337" fmla="*/ 1006601 w 1961975"/>
                <a:gd name="csY337" fmla="*/ 773743 h 1473571"/>
                <a:gd name="csX338" fmla="*/ 1006028 w 1961975"/>
                <a:gd name="csY338" fmla="*/ 772463 h 1473571"/>
                <a:gd name="csX339" fmla="*/ 1009229 w 1961975"/>
                <a:gd name="csY339" fmla="*/ 771081 h 1473571"/>
                <a:gd name="csX340" fmla="*/ 1009589 w 1961975"/>
                <a:gd name="csY340" fmla="*/ 770812 h 1473571"/>
                <a:gd name="csX341" fmla="*/ 1014767 w 1961975"/>
                <a:gd name="csY341" fmla="*/ 766645 h 1473571"/>
                <a:gd name="csX342" fmla="*/ 1018025 w 1961975"/>
                <a:gd name="csY342" fmla="*/ 760028 h 1473571"/>
                <a:gd name="csX343" fmla="*/ 1018249 w 1961975"/>
                <a:gd name="csY343" fmla="*/ 759410 h 1473571"/>
                <a:gd name="csX344" fmla="*/ 1018249 w 1961975"/>
                <a:gd name="csY344" fmla="*/ 750817 h 1473571"/>
                <a:gd name="csX345" fmla="*/ 1017743 w 1961975"/>
                <a:gd name="csY345" fmla="*/ 745122 h 1473571"/>
                <a:gd name="csX346" fmla="*/ 1017709 w 1961975"/>
                <a:gd name="csY346" fmla="*/ 744773 h 1473571"/>
                <a:gd name="csX347" fmla="*/ 1016035 w 1961975"/>
                <a:gd name="csY347" fmla="*/ 739359 h 1473571"/>
                <a:gd name="csX348" fmla="*/ 1019428 w 1961975"/>
                <a:gd name="csY348" fmla="*/ 730653 h 1473571"/>
                <a:gd name="csX349" fmla="*/ 1023696 w 1961975"/>
                <a:gd name="csY349" fmla="*/ 725250 h 1473571"/>
                <a:gd name="csX350" fmla="*/ 1029807 w 1961975"/>
                <a:gd name="csY350" fmla="*/ 724902 h 1473571"/>
                <a:gd name="csX351" fmla="*/ 1044927 w 1961975"/>
                <a:gd name="csY351" fmla="*/ 730642 h 1473571"/>
                <a:gd name="csX352" fmla="*/ 1046444 w 1961975"/>
                <a:gd name="csY352" fmla="*/ 730754 h 1473571"/>
                <a:gd name="csX353" fmla="*/ 1053858 w 1961975"/>
                <a:gd name="csY353" fmla="*/ 730080 h 1473571"/>
                <a:gd name="csX354" fmla="*/ 1058395 w 1961975"/>
                <a:gd name="csY354" fmla="*/ 728743 h 1473571"/>
                <a:gd name="csX355" fmla="*/ 1062575 w 1961975"/>
                <a:gd name="csY355" fmla="*/ 727518 h 1473571"/>
                <a:gd name="csX356" fmla="*/ 1067169 w 1961975"/>
                <a:gd name="csY356" fmla="*/ 725732 h 1473571"/>
                <a:gd name="csX357" fmla="*/ 1071112 w 1961975"/>
                <a:gd name="csY357" fmla="*/ 724192 h 1473571"/>
                <a:gd name="csX358" fmla="*/ 1076986 w 1961975"/>
                <a:gd name="csY358" fmla="*/ 716744 h 1473571"/>
                <a:gd name="csX359" fmla="*/ 1077301 w 1961975"/>
                <a:gd name="csY359" fmla="*/ 716194 h 1473571"/>
                <a:gd name="csX360" fmla="*/ 1078615 w 1961975"/>
                <a:gd name="csY360" fmla="*/ 708589 h 1473571"/>
                <a:gd name="csX361" fmla="*/ 1078660 w 1961975"/>
                <a:gd name="csY361" fmla="*/ 701973 h 1473571"/>
                <a:gd name="csX362" fmla="*/ 1077109 w 1961975"/>
                <a:gd name="csY362" fmla="*/ 700883 h 1473571"/>
                <a:gd name="csX363" fmla="*/ 1073908 w 1961975"/>
                <a:gd name="csY363" fmla="*/ 698671 h 1473571"/>
                <a:gd name="csX364" fmla="*/ 1071111 w 1961975"/>
                <a:gd name="csY364" fmla="*/ 697626 h 1473571"/>
                <a:gd name="csX365" fmla="*/ 1069088 w 1961975"/>
                <a:gd name="csY365" fmla="*/ 696986 h 1473571"/>
                <a:gd name="csX366" fmla="*/ 1066247 w 1961975"/>
                <a:gd name="csY366" fmla="*/ 694210 h 1473571"/>
                <a:gd name="csX367" fmla="*/ 1065427 w 1961975"/>
                <a:gd name="csY367" fmla="*/ 692481 h 1473571"/>
                <a:gd name="csX368" fmla="*/ 1063495 w 1961975"/>
                <a:gd name="csY368" fmla="*/ 690639 h 1473571"/>
                <a:gd name="csX369" fmla="*/ 1064114 w 1961975"/>
                <a:gd name="csY369" fmla="*/ 688380 h 1473571"/>
                <a:gd name="csX370" fmla="*/ 1066416 w 1961975"/>
                <a:gd name="csY370" fmla="*/ 684639 h 1473571"/>
                <a:gd name="csX371" fmla="*/ 1067753 w 1961975"/>
                <a:gd name="csY371" fmla="*/ 682482 h 1473571"/>
                <a:gd name="csX372" fmla="*/ 1062968 w 1961975"/>
                <a:gd name="csY372" fmla="*/ 679494 h 1473571"/>
                <a:gd name="csX373" fmla="*/ 1054149 w 1961975"/>
                <a:gd name="csY373" fmla="*/ 672317 h 1473571"/>
                <a:gd name="csX374" fmla="*/ 1051082 w 1961975"/>
                <a:gd name="csY374" fmla="*/ 670475 h 1473571"/>
                <a:gd name="csX375" fmla="*/ 1048038 w 1961975"/>
                <a:gd name="csY375" fmla="*/ 668599 h 1473571"/>
                <a:gd name="csX376" fmla="*/ 1040669 w 1961975"/>
                <a:gd name="csY376" fmla="*/ 665566 h 1473571"/>
                <a:gd name="csX377" fmla="*/ 1036692 w 1961975"/>
                <a:gd name="csY377" fmla="*/ 667049 h 1473571"/>
                <a:gd name="csX378" fmla="*/ 1035951 w 1961975"/>
                <a:gd name="csY378" fmla="*/ 667453 h 1473571"/>
                <a:gd name="csX379" fmla="*/ 1035456 w 1961975"/>
                <a:gd name="csY379" fmla="*/ 668128 h 1473571"/>
                <a:gd name="csX380" fmla="*/ 1033232 w 1961975"/>
                <a:gd name="csY380" fmla="*/ 670880 h 1473571"/>
                <a:gd name="csX381" fmla="*/ 1032423 w 1961975"/>
                <a:gd name="csY381" fmla="*/ 670273 h 1473571"/>
                <a:gd name="csX382" fmla="*/ 1028795 w 1961975"/>
                <a:gd name="csY382" fmla="*/ 669498 h 1473571"/>
                <a:gd name="csX383" fmla="*/ 1028289 w 1961975"/>
                <a:gd name="csY383" fmla="*/ 669498 h 1473571"/>
                <a:gd name="csX384" fmla="*/ 1025885 w 1961975"/>
                <a:gd name="csY384" fmla="*/ 670183 h 1473571"/>
                <a:gd name="csX385" fmla="*/ 1025312 w 1961975"/>
                <a:gd name="csY385" fmla="*/ 668903 h 1473571"/>
                <a:gd name="csX386" fmla="*/ 1024560 w 1961975"/>
                <a:gd name="csY386" fmla="*/ 664678 h 1473571"/>
                <a:gd name="csX387" fmla="*/ 1025840 w 1961975"/>
                <a:gd name="csY387" fmla="*/ 664094 h 1473571"/>
                <a:gd name="csX388" fmla="*/ 1039780 w 1961975"/>
                <a:gd name="csY388" fmla="*/ 658422 h 1473571"/>
                <a:gd name="csX389" fmla="*/ 1039938 w 1961975"/>
                <a:gd name="csY389" fmla="*/ 656164 h 1473571"/>
                <a:gd name="csX390" fmla="*/ 1039624 w 1961975"/>
                <a:gd name="csY390" fmla="*/ 646706 h 1473571"/>
                <a:gd name="csX391" fmla="*/ 1039780 w 1961975"/>
                <a:gd name="csY391" fmla="*/ 644538 h 1473571"/>
                <a:gd name="csX392" fmla="*/ 1039657 w 1961975"/>
                <a:gd name="csY392" fmla="*/ 639685 h 1473571"/>
                <a:gd name="csX393" fmla="*/ 1039825 w 1961975"/>
                <a:gd name="csY393" fmla="*/ 632710 h 1473571"/>
                <a:gd name="csX394" fmla="*/ 1039871 w 1961975"/>
                <a:gd name="csY394" fmla="*/ 631901 h 1473571"/>
                <a:gd name="csX395" fmla="*/ 1036692 w 1961975"/>
                <a:gd name="csY395" fmla="*/ 623633 h 1473571"/>
                <a:gd name="csX396" fmla="*/ 1030626 w 1961975"/>
                <a:gd name="csY396" fmla="*/ 620398 h 1473571"/>
                <a:gd name="csX397" fmla="*/ 1028705 w 1961975"/>
                <a:gd name="csY397" fmla="*/ 622420 h 1473571"/>
                <a:gd name="csX398" fmla="*/ 1025279 w 1961975"/>
                <a:gd name="csY398" fmla="*/ 626272 h 1473571"/>
                <a:gd name="csX399" fmla="*/ 1024886 w 1961975"/>
                <a:gd name="csY399" fmla="*/ 626891 h 1473571"/>
                <a:gd name="csX400" fmla="*/ 1023280 w 1961975"/>
                <a:gd name="csY400" fmla="*/ 629328 h 1473571"/>
                <a:gd name="csX401" fmla="*/ 1021618 w 1961975"/>
                <a:gd name="csY401" fmla="*/ 630193 h 1473571"/>
                <a:gd name="csX402" fmla="*/ 1019372 w 1961975"/>
                <a:gd name="csY402" fmla="*/ 631474 h 1473571"/>
                <a:gd name="csX403" fmla="*/ 1015563 w 1961975"/>
                <a:gd name="csY403" fmla="*/ 632979 h 1473571"/>
                <a:gd name="csX404" fmla="*/ 1014114 w 1961975"/>
                <a:gd name="csY404" fmla="*/ 632687 h 1473571"/>
                <a:gd name="csX405" fmla="*/ 1012159 w 1961975"/>
                <a:gd name="csY405" fmla="*/ 630777 h 1473571"/>
                <a:gd name="csX406" fmla="*/ 1007767 w 1961975"/>
                <a:gd name="csY406" fmla="*/ 624183 h 1473571"/>
                <a:gd name="csX407" fmla="*/ 999455 w 1961975"/>
                <a:gd name="csY407" fmla="*/ 613949 h 1473571"/>
                <a:gd name="csX408" fmla="*/ 994939 w 1961975"/>
                <a:gd name="csY408" fmla="*/ 609164 h 1473571"/>
                <a:gd name="csX409" fmla="*/ 994658 w 1961975"/>
                <a:gd name="csY409" fmla="*/ 608962 h 1473571"/>
                <a:gd name="csX410" fmla="*/ 989289 w 1961975"/>
                <a:gd name="csY410" fmla="*/ 605368 h 1473571"/>
                <a:gd name="csX411" fmla="*/ 988593 w 1961975"/>
                <a:gd name="csY411" fmla="*/ 605088 h 1473571"/>
                <a:gd name="csX412" fmla="*/ 981494 w 1961975"/>
                <a:gd name="csY412" fmla="*/ 603335 h 1473571"/>
                <a:gd name="csX413" fmla="*/ 977764 w 1961975"/>
                <a:gd name="csY413" fmla="*/ 605941 h 1473571"/>
                <a:gd name="csX414" fmla="*/ 972912 w 1961975"/>
                <a:gd name="csY414" fmla="*/ 609221 h 1473571"/>
                <a:gd name="csX415" fmla="*/ 968913 w 1961975"/>
                <a:gd name="csY415" fmla="*/ 612490 h 1473571"/>
                <a:gd name="csX416" fmla="*/ 968227 w 1961975"/>
                <a:gd name="csY416" fmla="*/ 613861 h 1473571"/>
                <a:gd name="csX417" fmla="*/ 968149 w 1961975"/>
                <a:gd name="csY417" fmla="*/ 613580 h 1473571"/>
                <a:gd name="csX418" fmla="*/ 967969 w 1961975"/>
                <a:gd name="csY418" fmla="*/ 612862 h 1473571"/>
                <a:gd name="csX419" fmla="*/ 970440 w 1961975"/>
                <a:gd name="csY419" fmla="*/ 607504 h 1473571"/>
                <a:gd name="csX420" fmla="*/ 964588 w 1961975"/>
                <a:gd name="csY420" fmla="*/ 596215 h 1473571"/>
                <a:gd name="csX421" fmla="*/ 951086 w 1961975"/>
                <a:gd name="csY421" fmla="*/ 589318 h 1473571"/>
                <a:gd name="csX422" fmla="*/ 951086 w 1961975"/>
                <a:gd name="csY422" fmla="*/ 586094 h 1473571"/>
                <a:gd name="csX423" fmla="*/ 948794 w 1961975"/>
                <a:gd name="csY423" fmla="*/ 573310 h 1473571"/>
                <a:gd name="csX424" fmla="*/ 946593 w 1961975"/>
                <a:gd name="csY424" fmla="*/ 559797 h 1473571"/>
                <a:gd name="csX425" fmla="*/ 946593 w 1961975"/>
                <a:gd name="csY425" fmla="*/ 546777 h 1473571"/>
                <a:gd name="csX426" fmla="*/ 943605 w 1961975"/>
                <a:gd name="csY426" fmla="*/ 534870 h 1473571"/>
                <a:gd name="csX427" fmla="*/ 934607 w 1961975"/>
                <a:gd name="csY427" fmla="*/ 527939 h 1473571"/>
                <a:gd name="csX428" fmla="*/ 932361 w 1961975"/>
                <a:gd name="csY428" fmla="*/ 525131 h 1473571"/>
                <a:gd name="csX429" fmla="*/ 936809 w 1961975"/>
                <a:gd name="csY429" fmla="*/ 505012 h 1473571"/>
                <a:gd name="csX430" fmla="*/ 936147 w 1961975"/>
                <a:gd name="csY430" fmla="*/ 501417 h 1473571"/>
                <a:gd name="csX431" fmla="*/ 934249 w 1961975"/>
                <a:gd name="csY431" fmla="*/ 494913 h 1473571"/>
                <a:gd name="csX432" fmla="*/ 931070 w 1961975"/>
                <a:gd name="csY432" fmla="*/ 489353 h 1473571"/>
                <a:gd name="csX433" fmla="*/ 927183 w 1961975"/>
                <a:gd name="csY433" fmla="*/ 482714 h 1473571"/>
                <a:gd name="csX434" fmla="*/ 922207 w 1961975"/>
                <a:gd name="csY434" fmla="*/ 476087 h 1473571"/>
                <a:gd name="csX435" fmla="*/ 922207 w 1961975"/>
                <a:gd name="csY435" fmla="*/ 459810 h 1473571"/>
                <a:gd name="csX436" fmla="*/ 916849 w 1961975"/>
                <a:gd name="csY436" fmla="*/ 448026 h 1473571"/>
                <a:gd name="csX437" fmla="*/ 909694 w 1961975"/>
                <a:gd name="csY437" fmla="*/ 439680 h 1473571"/>
                <a:gd name="csX438" fmla="*/ 917569 w 1961975"/>
                <a:gd name="csY438" fmla="*/ 432625 h 1473571"/>
                <a:gd name="csX439" fmla="*/ 917377 w 1961975"/>
                <a:gd name="csY439" fmla="*/ 430771 h 1473571"/>
                <a:gd name="csX440" fmla="*/ 915558 w 1961975"/>
                <a:gd name="csY440" fmla="*/ 419415 h 1473571"/>
                <a:gd name="csX441" fmla="*/ 908638 w 1961975"/>
                <a:gd name="csY441" fmla="*/ 410327 h 1473571"/>
                <a:gd name="csX442" fmla="*/ 905325 w 1961975"/>
                <a:gd name="csY442" fmla="*/ 406227 h 1473571"/>
                <a:gd name="csX443" fmla="*/ 902651 w 1961975"/>
                <a:gd name="csY443" fmla="*/ 410765 h 1473571"/>
                <a:gd name="csX444" fmla="*/ 900585 w 1961975"/>
                <a:gd name="csY444" fmla="*/ 413933 h 1473571"/>
                <a:gd name="csX445" fmla="*/ 896967 w 1961975"/>
                <a:gd name="csY445" fmla="*/ 416663 h 1473571"/>
                <a:gd name="csX446" fmla="*/ 890475 w 1961975"/>
                <a:gd name="csY446" fmla="*/ 421504 h 1473571"/>
                <a:gd name="csX447" fmla="*/ 888778 w 1961975"/>
                <a:gd name="csY447" fmla="*/ 421785 h 1473571"/>
                <a:gd name="csX448" fmla="*/ 886296 w 1961975"/>
                <a:gd name="csY448" fmla="*/ 421481 h 1473571"/>
                <a:gd name="csX449" fmla="*/ 882072 w 1961975"/>
                <a:gd name="csY449" fmla="*/ 422065 h 1473571"/>
                <a:gd name="csX450" fmla="*/ 878972 w 1961975"/>
                <a:gd name="csY450" fmla="*/ 422548 h 1473571"/>
                <a:gd name="csX451" fmla="*/ 874692 w 1961975"/>
                <a:gd name="csY451" fmla="*/ 422559 h 1473571"/>
                <a:gd name="csX452" fmla="*/ 874074 w 1961975"/>
                <a:gd name="csY452" fmla="*/ 422639 h 1473571"/>
                <a:gd name="csX453" fmla="*/ 863874 w 1961975"/>
                <a:gd name="csY453" fmla="*/ 414393 h 1473571"/>
                <a:gd name="csX454" fmla="*/ 860346 w 1961975"/>
                <a:gd name="csY454" fmla="*/ 409844 h 1473571"/>
                <a:gd name="csX455" fmla="*/ 854236 w 1961975"/>
                <a:gd name="csY455" fmla="*/ 402116 h 1473571"/>
                <a:gd name="csX456" fmla="*/ 847788 w 1961975"/>
                <a:gd name="csY456" fmla="*/ 392692 h 1473571"/>
                <a:gd name="csX457" fmla="*/ 837791 w 1961975"/>
                <a:gd name="csY457" fmla="*/ 390917 h 1473571"/>
                <a:gd name="csX458" fmla="*/ 834252 w 1961975"/>
                <a:gd name="csY458" fmla="*/ 390917 h 1473571"/>
                <a:gd name="csX459" fmla="*/ 830152 w 1961975"/>
                <a:gd name="csY459" fmla="*/ 385222 h 1473571"/>
                <a:gd name="csX460" fmla="*/ 821042 w 1961975"/>
                <a:gd name="csY460" fmla="*/ 383582 h 1473571"/>
                <a:gd name="csX461" fmla="*/ 819840 w 1961975"/>
                <a:gd name="csY461" fmla="*/ 384334 h 1473571"/>
                <a:gd name="csX462" fmla="*/ 812392 w 1961975"/>
                <a:gd name="csY462" fmla="*/ 388659 h 1473571"/>
                <a:gd name="csX463" fmla="*/ 808360 w 1961975"/>
                <a:gd name="csY463" fmla="*/ 388749 h 1473571"/>
                <a:gd name="csX464" fmla="*/ 804586 w 1961975"/>
                <a:gd name="csY464" fmla="*/ 388872 h 1473571"/>
                <a:gd name="csX465" fmla="*/ 800474 w 1961975"/>
                <a:gd name="csY465" fmla="*/ 387636 h 1473571"/>
                <a:gd name="csX466" fmla="*/ 800294 w 1961975"/>
                <a:gd name="csY466" fmla="*/ 386445 h 1473571"/>
                <a:gd name="csX467" fmla="*/ 803124 w 1961975"/>
                <a:gd name="csY467" fmla="*/ 384614 h 1473571"/>
                <a:gd name="csX468" fmla="*/ 803764 w 1961975"/>
                <a:gd name="csY468" fmla="*/ 384232 h 1473571"/>
                <a:gd name="csX469" fmla="*/ 804203 w 1961975"/>
                <a:gd name="csY469" fmla="*/ 383636 h 1473571"/>
                <a:gd name="csX470" fmla="*/ 808044 w 1961975"/>
                <a:gd name="csY470" fmla="*/ 378794 h 1473571"/>
                <a:gd name="csX471" fmla="*/ 812976 w 1961975"/>
                <a:gd name="csY471" fmla="*/ 370359 h 1473571"/>
                <a:gd name="csX472" fmla="*/ 813133 w 1961975"/>
                <a:gd name="csY472" fmla="*/ 369966 h 1473571"/>
                <a:gd name="csX473" fmla="*/ 814537 w 1961975"/>
                <a:gd name="csY473" fmla="*/ 361092 h 1473571"/>
                <a:gd name="csX474" fmla="*/ 808853 w 1961975"/>
                <a:gd name="csY474" fmla="*/ 357419 h 1473571"/>
                <a:gd name="csX475" fmla="*/ 801540 w 1961975"/>
                <a:gd name="csY475" fmla="*/ 357655 h 1473571"/>
                <a:gd name="csX476" fmla="*/ 800664 w 1961975"/>
                <a:gd name="csY476" fmla="*/ 358228 h 1473571"/>
                <a:gd name="csX477" fmla="*/ 797968 w 1961975"/>
                <a:gd name="csY477" fmla="*/ 359901 h 1473571"/>
                <a:gd name="csX478" fmla="*/ 793352 w 1961975"/>
                <a:gd name="csY478" fmla="*/ 363833 h 1473571"/>
                <a:gd name="csX479" fmla="*/ 792150 w 1961975"/>
                <a:gd name="csY479" fmla="*/ 365079 h 1473571"/>
                <a:gd name="csX480" fmla="*/ 789791 w 1961975"/>
                <a:gd name="csY480" fmla="*/ 365326 h 1473571"/>
                <a:gd name="csX481" fmla="*/ 784242 w 1961975"/>
                <a:gd name="csY481" fmla="*/ 364270 h 1473571"/>
                <a:gd name="csX482" fmla="*/ 782164 w 1961975"/>
                <a:gd name="csY482" fmla="*/ 362540 h 1473571"/>
                <a:gd name="csX483" fmla="*/ 773222 w 1961975"/>
                <a:gd name="csY483" fmla="*/ 359676 h 1473571"/>
                <a:gd name="csX484" fmla="*/ 771291 w 1961975"/>
                <a:gd name="csY484" fmla="*/ 358912 h 1473571"/>
                <a:gd name="csX485" fmla="*/ 769448 w 1961975"/>
                <a:gd name="csY485" fmla="*/ 354452 h 1473571"/>
                <a:gd name="csX486" fmla="*/ 770807 w 1961975"/>
                <a:gd name="csY486" fmla="*/ 351554 h 1473571"/>
                <a:gd name="csX487" fmla="*/ 774559 w 1961975"/>
                <a:gd name="csY487" fmla="*/ 347229 h 1473571"/>
                <a:gd name="csX488" fmla="*/ 780130 w 1961975"/>
                <a:gd name="csY488" fmla="*/ 341647 h 1473571"/>
                <a:gd name="csX489" fmla="*/ 787578 w 1961975"/>
                <a:gd name="csY489" fmla="*/ 341647 h 1473571"/>
                <a:gd name="csX490" fmla="*/ 790139 w 1961975"/>
                <a:gd name="csY490" fmla="*/ 339659 h 1473571"/>
                <a:gd name="csX491" fmla="*/ 791397 w 1961975"/>
                <a:gd name="csY491" fmla="*/ 339917 h 1473571"/>
                <a:gd name="csX492" fmla="*/ 798374 w 1961975"/>
                <a:gd name="csY492" fmla="*/ 342602 h 1473571"/>
                <a:gd name="csX493" fmla="*/ 801182 w 1961975"/>
                <a:gd name="csY493" fmla="*/ 336973 h 1473571"/>
                <a:gd name="csX494" fmla="*/ 802945 w 1961975"/>
                <a:gd name="csY494" fmla="*/ 333199 h 1473571"/>
                <a:gd name="csX495" fmla="*/ 809068 w 1961975"/>
                <a:gd name="csY495" fmla="*/ 329660 h 1473571"/>
                <a:gd name="csX496" fmla="*/ 811943 w 1961975"/>
                <a:gd name="csY496" fmla="*/ 323324 h 1473571"/>
                <a:gd name="csX497" fmla="*/ 805709 w 1961975"/>
                <a:gd name="csY497" fmla="*/ 312923 h 1473571"/>
                <a:gd name="csX498" fmla="*/ 805001 w 1961975"/>
                <a:gd name="csY498" fmla="*/ 312462 h 1473571"/>
                <a:gd name="csX499" fmla="*/ 793004 w 1961975"/>
                <a:gd name="csY499" fmla="*/ 304587 h 1473571"/>
                <a:gd name="csX500" fmla="*/ 786242 w 1961975"/>
                <a:gd name="csY500" fmla="*/ 303240 h 1473571"/>
                <a:gd name="csX501" fmla="*/ 784973 w 1961975"/>
                <a:gd name="csY501" fmla="*/ 303385 h 1473571"/>
                <a:gd name="csX502" fmla="*/ 784063 w 1961975"/>
                <a:gd name="csY502" fmla="*/ 304284 h 1473571"/>
                <a:gd name="csX503" fmla="*/ 780513 w 1961975"/>
                <a:gd name="csY503" fmla="*/ 306890 h 1473571"/>
                <a:gd name="csX504" fmla="*/ 771729 w 1961975"/>
                <a:gd name="csY504" fmla="*/ 307710 h 1473571"/>
                <a:gd name="csX505" fmla="*/ 771369 w 1961975"/>
                <a:gd name="csY505" fmla="*/ 307721 h 1473571"/>
                <a:gd name="csX506" fmla="*/ 763416 w 1961975"/>
                <a:gd name="csY506" fmla="*/ 309664 h 1473571"/>
                <a:gd name="csX507" fmla="*/ 762674 w 1961975"/>
                <a:gd name="csY507" fmla="*/ 309664 h 1473571"/>
                <a:gd name="csX508" fmla="*/ 753800 w 1961975"/>
                <a:gd name="csY508" fmla="*/ 305879 h 1473571"/>
                <a:gd name="csX509" fmla="*/ 741522 w 1961975"/>
                <a:gd name="csY509" fmla="*/ 309564 h 1473571"/>
                <a:gd name="csX510" fmla="*/ 731581 w 1961975"/>
                <a:gd name="csY510" fmla="*/ 309564 h 1473571"/>
                <a:gd name="csX511" fmla="*/ 723526 w 1961975"/>
                <a:gd name="csY511" fmla="*/ 308497 h 1473571"/>
                <a:gd name="csX512" fmla="*/ 718000 w 1961975"/>
                <a:gd name="csY512" fmla="*/ 306004 h 1473571"/>
                <a:gd name="csX513" fmla="*/ 711248 w 1961975"/>
                <a:gd name="csY513" fmla="*/ 302959 h 1473571"/>
                <a:gd name="csX514" fmla="*/ 705092 w 1961975"/>
                <a:gd name="csY514" fmla="*/ 297983 h 1473571"/>
                <a:gd name="csX515" fmla="*/ 694500 w 1961975"/>
                <a:gd name="csY515" fmla="*/ 289244 h 1473571"/>
                <a:gd name="csX516" fmla="*/ 693432 w 1961975"/>
                <a:gd name="csY516" fmla="*/ 289120 h 1473571"/>
                <a:gd name="csX517" fmla="*/ 685603 w 1961975"/>
                <a:gd name="csY517" fmla="*/ 287964 h 1473571"/>
                <a:gd name="csX518" fmla="*/ 679459 w 1961975"/>
                <a:gd name="csY518" fmla="*/ 287649 h 1473571"/>
                <a:gd name="csX519" fmla="*/ 675876 w 1961975"/>
                <a:gd name="csY519" fmla="*/ 287784 h 1473571"/>
                <a:gd name="csX520" fmla="*/ 670349 w 1961975"/>
                <a:gd name="csY520" fmla="*/ 283695 h 1473571"/>
                <a:gd name="csX521" fmla="*/ 668259 w 1961975"/>
                <a:gd name="csY521" fmla="*/ 281191 h 1473571"/>
                <a:gd name="csX522" fmla="*/ 662710 w 1961975"/>
                <a:gd name="csY522" fmla="*/ 274900 h 1473571"/>
                <a:gd name="csX523" fmla="*/ 661823 w 1961975"/>
                <a:gd name="csY523" fmla="*/ 274259 h 1473571"/>
                <a:gd name="csX524" fmla="*/ 658554 w 1961975"/>
                <a:gd name="csY524" fmla="*/ 271688 h 1473571"/>
                <a:gd name="csX525" fmla="*/ 647411 w 1961975"/>
                <a:gd name="csY525" fmla="*/ 270172 h 1473571"/>
                <a:gd name="csX526" fmla="*/ 646029 w 1961975"/>
                <a:gd name="csY526" fmla="*/ 270283 h 1473571"/>
                <a:gd name="csX527" fmla="*/ 644951 w 1961975"/>
                <a:gd name="csY527" fmla="*/ 268768 h 1473571"/>
                <a:gd name="csX528" fmla="*/ 647220 w 1961975"/>
                <a:gd name="csY528" fmla="*/ 259893 h 1473571"/>
                <a:gd name="csX529" fmla="*/ 642648 w 1961975"/>
                <a:gd name="csY529" fmla="*/ 245661 h 1473571"/>
                <a:gd name="csX530" fmla="*/ 641806 w 1961975"/>
                <a:gd name="csY530" fmla="*/ 240583 h 1473571"/>
                <a:gd name="csX531" fmla="*/ 641131 w 1961975"/>
                <a:gd name="csY531" fmla="*/ 239809 h 1473571"/>
                <a:gd name="csX532" fmla="*/ 635413 w 1961975"/>
                <a:gd name="csY532" fmla="*/ 233361 h 1473571"/>
                <a:gd name="csX533" fmla="*/ 630347 w 1961975"/>
                <a:gd name="csY533" fmla="*/ 228890 h 1473571"/>
                <a:gd name="csX534" fmla="*/ 629268 w 1961975"/>
                <a:gd name="csY534" fmla="*/ 223791 h 1473571"/>
                <a:gd name="csX535" fmla="*/ 629572 w 1961975"/>
                <a:gd name="csY535" fmla="*/ 220634 h 1473571"/>
                <a:gd name="csX536" fmla="*/ 635268 w 1961975"/>
                <a:gd name="csY536" fmla="*/ 215556 h 1473571"/>
                <a:gd name="csX537" fmla="*/ 645771 w 1961975"/>
                <a:gd name="csY537" fmla="*/ 202559 h 1473571"/>
                <a:gd name="csX538" fmla="*/ 651230 w 1961975"/>
                <a:gd name="csY538" fmla="*/ 192135 h 1473571"/>
                <a:gd name="csX539" fmla="*/ 655904 w 1961975"/>
                <a:gd name="csY539" fmla="*/ 181868 h 1473571"/>
                <a:gd name="csX540" fmla="*/ 649838 w 1961975"/>
                <a:gd name="csY540" fmla="*/ 174937 h 1473571"/>
                <a:gd name="csX541" fmla="*/ 641200 w 1961975"/>
                <a:gd name="csY541" fmla="*/ 175263 h 1473571"/>
                <a:gd name="csX542" fmla="*/ 632179 w 1961975"/>
                <a:gd name="csY542" fmla="*/ 177643 h 1473571"/>
                <a:gd name="csX543" fmla="*/ 624551 w 1961975"/>
                <a:gd name="csY543" fmla="*/ 181901 h 1473571"/>
                <a:gd name="csX544" fmla="*/ 617182 w 1961975"/>
                <a:gd name="csY544" fmla="*/ 181092 h 1473571"/>
                <a:gd name="csX545" fmla="*/ 616833 w 1961975"/>
                <a:gd name="csY545" fmla="*/ 181002 h 1473571"/>
                <a:gd name="csX546" fmla="*/ 618754 w 1961975"/>
                <a:gd name="csY546" fmla="*/ 178047 h 1473571"/>
                <a:gd name="csX547" fmla="*/ 620383 w 1961975"/>
                <a:gd name="csY547" fmla="*/ 166961 h 1473571"/>
                <a:gd name="csX548" fmla="*/ 618710 w 1961975"/>
                <a:gd name="csY548" fmla="*/ 165657 h 1473571"/>
                <a:gd name="csX549" fmla="*/ 613419 w 1961975"/>
                <a:gd name="csY549" fmla="*/ 163207 h 1473571"/>
                <a:gd name="csX550" fmla="*/ 609331 w 1961975"/>
                <a:gd name="csY550" fmla="*/ 161254 h 1473571"/>
                <a:gd name="csX551" fmla="*/ 607724 w 1961975"/>
                <a:gd name="csY551" fmla="*/ 160366 h 1473571"/>
                <a:gd name="csX552" fmla="*/ 601648 w 1961975"/>
                <a:gd name="csY552" fmla="*/ 163096 h 1473571"/>
                <a:gd name="csX553" fmla="*/ 595604 w 1961975"/>
                <a:gd name="csY553" fmla="*/ 163793 h 1473571"/>
                <a:gd name="csX554" fmla="*/ 589471 w 1961975"/>
                <a:gd name="csY554" fmla="*/ 160771 h 1473571"/>
                <a:gd name="csX555" fmla="*/ 581451 w 1961975"/>
                <a:gd name="csY555" fmla="*/ 155908 h 1473571"/>
                <a:gd name="csX556" fmla="*/ 577250 w 1961975"/>
                <a:gd name="csY556" fmla="*/ 151628 h 1473571"/>
                <a:gd name="csX557" fmla="*/ 577845 w 1961975"/>
                <a:gd name="csY557" fmla="*/ 142911 h 1473571"/>
                <a:gd name="csX558" fmla="*/ 573127 w 1961975"/>
                <a:gd name="csY558" fmla="*/ 137182 h 1473571"/>
                <a:gd name="csX559" fmla="*/ 571532 w 1961975"/>
                <a:gd name="csY559" fmla="*/ 137092 h 1473571"/>
                <a:gd name="csX560" fmla="*/ 564590 w 1961975"/>
                <a:gd name="csY560" fmla="*/ 137114 h 1473571"/>
                <a:gd name="csX561" fmla="*/ 558883 w 1961975"/>
                <a:gd name="csY561" fmla="*/ 144247 h 1473571"/>
                <a:gd name="csX562" fmla="*/ 557333 w 1961975"/>
                <a:gd name="csY562" fmla="*/ 146696 h 1473571"/>
                <a:gd name="csX563" fmla="*/ 555816 w 1961975"/>
                <a:gd name="csY563" fmla="*/ 146056 h 1473571"/>
                <a:gd name="csX564" fmla="*/ 554671 w 1961975"/>
                <a:gd name="csY564" fmla="*/ 145561 h 1473571"/>
                <a:gd name="csX565" fmla="*/ 553468 w 1961975"/>
                <a:gd name="csY565" fmla="*/ 145865 h 1473571"/>
                <a:gd name="csX566" fmla="*/ 541022 w 1961975"/>
                <a:gd name="csY566" fmla="*/ 150470 h 1473571"/>
                <a:gd name="csX567" fmla="*/ 538079 w 1961975"/>
                <a:gd name="csY567" fmla="*/ 153413 h 1473571"/>
                <a:gd name="csX568" fmla="*/ 529789 w 1961975"/>
                <a:gd name="csY568" fmla="*/ 163916 h 1473571"/>
                <a:gd name="csX569" fmla="*/ 529250 w 1961975"/>
                <a:gd name="csY569" fmla="*/ 164231 h 1473571"/>
                <a:gd name="csX570" fmla="*/ 523982 w 1961975"/>
                <a:gd name="csY570" fmla="*/ 164253 h 1473571"/>
                <a:gd name="csX571" fmla="*/ 516163 w 1961975"/>
                <a:gd name="csY571" fmla="*/ 163804 h 1473571"/>
                <a:gd name="csX572" fmla="*/ 515883 w 1961975"/>
                <a:gd name="csY572" fmla="*/ 163804 h 1473571"/>
                <a:gd name="csX573" fmla="*/ 515602 w 1961975"/>
                <a:gd name="csY573" fmla="*/ 163837 h 1473571"/>
                <a:gd name="csX574" fmla="*/ 507671 w 1961975"/>
                <a:gd name="csY574" fmla="*/ 164960 h 1473571"/>
                <a:gd name="csX575" fmla="*/ 505087 w 1961975"/>
                <a:gd name="csY575" fmla="*/ 166814 h 1473571"/>
                <a:gd name="csX576" fmla="*/ 505165 w 1961975"/>
                <a:gd name="csY576" fmla="*/ 172341 h 1473571"/>
                <a:gd name="csX577" fmla="*/ 505649 w 1961975"/>
                <a:gd name="csY577" fmla="*/ 173790 h 1473571"/>
                <a:gd name="csX578" fmla="*/ 507020 w 1961975"/>
                <a:gd name="csY578" fmla="*/ 174464 h 1473571"/>
                <a:gd name="csX579" fmla="*/ 513996 w 1961975"/>
                <a:gd name="csY579" fmla="*/ 178002 h 1473571"/>
                <a:gd name="csX580" fmla="*/ 516894 w 1961975"/>
                <a:gd name="csY580" fmla="*/ 181227 h 1473571"/>
                <a:gd name="csX581" fmla="*/ 519062 w 1961975"/>
                <a:gd name="csY581" fmla="*/ 183507 h 1473571"/>
                <a:gd name="csX582" fmla="*/ 513007 w 1961975"/>
                <a:gd name="csY582" fmla="*/ 182283 h 1473571"/>
                <a:gd name="csX583" fmla="*/ 513007 w 1961975"/>
                <a:gd name="csY583" fmla="*/ 182294 h 1473571"/>
                <a:gd name="csX584" fmla="*/ 503650 w 1961975"/>
                <a:gd name="csY584" fmla="*/ 180215 h 1473571"/>
                <a:gd name="csX585" fmla="*/ 500853 w 1961975"/>
                <a:gd name="csY585" fmla="*/ 180428 h 1473571"/>
                <a:gd name="csX586" fmla="*/ 498595 w 1961975"/>
                <a:gd name="csY586" fmla="*/ 180608 h 1473571"/>
                <a:gd name="csX587" fmla="*/ 491395 w 1961975"/>
                <a:gd name="csY587" fmla="*/ 184371 h 1473571"/>
                <a:gd name="csX588" fmla="*/ 485453 w 1961975"/>
                <a:gd name="csY588" fmla="*/ 186719 h 1473571"/>
                <a:gd name="csX589" fmla="*/ 476579 w 1961975"/>
                <a:gd name="csY589" fmla="*/ 186787 h 1473571"/>
                <a:gd name="csX590" fmla="*/ 476063 w 1961975"/>
                <a:gd name="csY590" fmla="*/ 186832 h 1473571"/>
                <a:gd name="csX591" fmla="*/ 474051 w 1961975"/>
                <a:gd name="csY591" fmla="*/ 187011 h 1473571"/>
                <a:gd name="csX592" fmla="*/ 468884 w 1961975"/>
                <a:gd name="csY592" fmla="*/ 185506 h 1473571"/>
                <a:gd name="csX593" fmla="*/ 466671 w 1961975"/>
                <a:gd name="csY593" fmla="*/ 184933 h 1473571"/>
                <a:gd name="csX594" fmla="*/ 464514 w 1961975"/>
                <a:gd name="csY594" fmla="*/ 177564 h 1473571"/>
                <a:gd name="csX595" fmla="*/ 463132 w 1961975"/>
                <a:gd name="csY595" fmla="*/ 171735 h 1473571"/>
                <a:gd name="csX596" fmla="*/ 458594 w 1961975"/>
                <a:gd name="csY596" fmla="*/ 175632 h 1473571"/>
                <a:gd name="csX597" fmla="*/ 454113 w 1961975"/>
                <a:gd name="csY597" fmla="*/ 179406 h 1473571"/>
                <a:gd name="csX598" fmla="*/ 448080 w 1961975"/>
                <a:gd name="csY598" fmla="*/ 183417 h 1473571"/>
                <a:gd name="csX599" fmla="*/ 442228 w 1961975"/>
                <a:gd name="csY599" fmla="*/ 190066 h 1473571"/>
                <a:gd name="csX600" fmla="*/ 442193 w 1961975"/>
                <a:gd name="csY600" fmla="*/ 190111 h 1473571"/>
                <a:gd name="csX601" fmla="*/ 440138 w 1961975"/>
                <a:gd name="csY601" fmla="*/ 191133 h 1473571"/>
                <a:gd name="csX602" fmla="*/ 436835 w 1961975"/>
                <a:gd name="csY602" fmla="*/ 193189 h 1473571"/>
                <a:gd name="csX603" fmla="*/ 434937 w 1961975"/>
                <a:gd name="csY603" fmla="*/ 193773 h 1473571"/>
                <a:gd name="csX604" fmla="*/ 427793 w 1961975"/>
                <a:gd name="csY604" fmla="*/ 189999 h 1473571"/>
                <a:gd name="csX605" fmla="*/ 408842 w 1961975"/>
                <a:gd name="csY605" fmla="*/ 175553 h 1473571"/>
                <a:gd name="csX606" fmla="*/ 394845 w 1961975"/>
                <a:gd name="csY606" fmla="*/ 164408 h 1473571"/>
                <a:gd name="csX607" fmla="*/ 383938 w 1961975"/>
                <a:gd name="csY607" fmla="*/ 164408 h 1473571"/>
                <a:gd name="csX608" fmla="*/ 370043 w 1961975"/>
                <a:gd name="csY608" fmla="*/ 166464 h 1473571"/>
                <a:gd name="csX609" fmla="*/ 360820 w 1961975"/>
                <a:gd name="csY609" fmla="*/ 171216 h 1473571"/>
                <a:gd name="csX610" fmla="*/ 360315 w 1961975"/>
                <a:gd name="csY610" fmla="*/ 171879 h 1473571"/>
                <a:gd name="csX611" fmla="*/ 355844 w 1961975"/>
                <a:gd name="csY611" fmla="*/ 178585 h 1473571"/>
                <a:gd name="csX612" fmla="*/ 355473 w 1961975"/>
                <a:gd name="csY612" fmla="*/ 178709 h 1473571"/>
                <a:gd name="csX613" fmla="*/ 347700 w 1961975"/>
                <a:gd name="csY613" fmla="*/ 171767 h 1473571"/>
                <a:gd name="csX614" fmla="*/ 348093 w 1961975"/>
                <a:gd name="csY614" fmla="*/ 172508 h 1473571"/>
                <a:gd name="csX615" fmla="*/ 347700 w 1961975"/>
                <a:gd name="csY615" fmla="*/ 171767 h 1473571"/>
                <a:gd name="csX616" fmla="*/ 347689 w 1961975"/>
                <a:gd name="csY616" fmla="*/ 171745 h 1473571"/>
                <a:gd name="csX617" fmla="*/ 337748 w 1961975"/>
                <a:gd name="csY617" fmla="*/ 157433 h 1473571"/>
                <a:gd name="csX618" fmla="*/ 330233 w 1961975"/>
                <a:gd name="csY618" fmla="*/ 146628 h 1473571"/>
                <a:gd name="csX619" fmla="*/ 324830 w 1961975"/>
                <a:gd name="csY619" fmla="*/ 138540 h 1473571"/>
                <a:gd name="csX620" fmla="*/ 319639 w 1961975"/>
                <a:gd name="csY620" fmla="*/ 138001 h 1473571"/>
                <a:gd name="csX621" fmla="*/ 317977 w 1961975"/>
                <a:gd name="csY621" fmla="*/ 138159 h 1473571"/>
                <a:gd name="csX622" fmla="*/ 313709 w 1961975"/>
                <a:gd name="csY622" fmla="*/ 137665 h 1473571"/>
                <a:gd name="csX623" fmla="*/ 307754 w 1961975"/>
                <a:gd name="csY623" fmla="*/ 130430 h 1473571"/>
                <a:gd name="csX624" fmla="*/ 290860 w 1961975"/>
                <a:gd name="csY624" fmla="*/ 122691 h 1473571"/>
                <a:gd name="csX625" fmla="*/ 290433 w 1961975"/>
                <a:gd name="csY625" fmla="*/ 122533 h 1473571"/>
                <a:gd name="csX626" fmla="*/ 280132 w 1961975"/>
                <a:gd name="csY626" fmla="*/ 119208 h 1473571"/>
                <a:gd name="csX627" fmla="*/ 272437 w 1961975"/>
                <a:gd name="csY627" fmla="*/ 120961 h 1473571"/>
                <a:gd name="csX628" fmla="*/ 272348 w 1961975"/>
                <a:gd name="csY628" fmla="*/ 121018 h 1473571"/>
                <a:gd name="csX629" fmla="*/ 270134 w 1961975"/>
                <a:gd name="csY629" fmla="*/ 121816 h 1473571"/>
                <a:gd name="csX630" fmla="*/ 268045 w 1961975"/>
                <a:gd name="csY630" fmla="*/ 119446 h 1473571"/>
                <a:gd name="csX631" fmla="*/ 261777 w 1961975"/>
                <a:gd name="csY631" fmla="*/ 113211 h 1473571"/>
                <a:gd name="csX632" fmla="*/ 258576 w 1961975"/>
                <a:gd name="csY632" fmla="*/ 111323 h 1473571"/>
                <a:gd name="csX633" fmla="*/ 252847 w 1961975"/>
                <a:gd name="csY633" fmla="*/ 107953 h 1473571"/>
                <a:gd name="csX634" fmla="*/ 249219 w 1961975"/>
                <a:gd name="csY634" fmla="*/ 104247 h 1473571"/>
                <a:gd name="csX635" fmla="*/ 247467 w 1961975"/>
                <a:gd name="csY635" fmla="*/ 102405 h 1473571"/>
                <a:gd name="csX636" fmla="*/ 246478 w 1961975"/>
                <a:gd name="csY636" fmla="*/ 101225 h 1473571"/>
                <a:gd name="csX637" fmla="*/ 240591 w 1961975"/>
                <a:gd name="csY637" fmla="*/ 95395 h 1473571"/>
                <a:gd name="csX638" fmla="*/ 234773 w 1961975"/>
                <a:gd name="csY638" fmla="*/ 95553 h 1473571"/>
                <a:gd name="csX639" fmla="*/ 229909 w 1961975"/>
                <a:gd name="csY639" fmla="*/ 96475 h 1473571"/>
                <a:gd name="csX640" fmla="*/ 218631 w 1961975"/>
                <a:gd name="csY640" fmla="*/ 89195 h 1473571"/>
                <a:gd name="csX641" fmla="*/ 213801 w 1961975"/>
                <a:gd name="csY641" fmla="*/ 85297 h 1473571"/>
                <a:gd name="csX642" fmla="*/ 213330 w 1961975"/>
                <a:gd name="csY642" fmla="*/ 84983 h 1473571"/>
                <a:gd name="csX643" fmla="*/ 206915 w 1961975"/>
                <a:gd name="csY643" fmla="*/ 81107 h 1473571"/>
                <a:gd name="csX644" fmla="*/ 206095 w 1961975"/>
                <a:gd name="csY644" fmla="*/ 80253 h 1473571"/>
                <a:gd name="csX645" fmla="*/ 209442 w 1961975"/>
                <a:gd name="csY645" fmla="*/ 71368 h 1473571"/>
                <a:gd name="csX646" fmla="*/ 206634 w 1961975"/>
                <a:gd name="csY646" fmla="*/ 62931 h 1473571"/>
                <a:gd name="csX647" fmla="*/ 205275 w 1961975"/>
                <a:gd name="csY647" fmla="*/ 62246 h 1473571"/>
                <a:gd name="csX648" fmla="*/ 199591 w 1961975"/>
                <a:gd name="csY648" fmla="*/ 59336 h 1473571"/>
                <a:gd name="csX649" fmla="*/ 193402 w 1961975"/>
                <a:gd name="csY649" fmla="*/ 55831 h 1473571"/>
                <a:gd name="csX650" fmla="*/ 185651 w 1961975"/>
                <a:gd name="csY650" fmla="*/ 53529 h 1473571"/>
                <a:gd name="csX651" fmla="*/ 185538 w 1961975"/>
                <a:gd name="csY651" fmla="*/ 53518 h 1473571"/>
                <a:gd name="csX652" fmla="*/ 185527 w 1961975"/>
                <a:gd name="csY652" fmla="*/ 53518 h 1473571"/>
                <a:gd name="csX653" fmla="*/ 181022 w 1961975"/>
                <a:gd name="csY653" fmla="*/ 52843 h 1473571"/>
                <a:gd name="csX654" fmla="*/ 175406 w 1961975"/>
                <a:gd name="csY654" fmla="*/ 52079 h 1473571"/>
                <a:gd name="csX655" fmla="*/ 164948 w 1961975"/>
                <a:gd name="csY655" fmla="*/ 53394 h 1473571"/>
                <a:gd name="csX656" fmla="*/ 153445 w 1961975"/>
                <a:gd name="csY656" fmla="*/ 55977 h 1473571"/>
                <a:gd name="csX657" fmla="*/ 149019 w 1961975"/>
                <a:gd name="csY657" fmla="*/ 61548 h 1473571"/>
                <a:gd name="csX658" fmla="*/ 142795 w 1961975"/>
                <a:gd name="csY658" fmla="*/ 68277 h 1473571"/>
                <a:gd name="csX659" fmla="*/ 139010 w 1961975"/>
                <a:gd name="csY659" fmla="*/ 75354 h 1473571"/>
                <a:gd name="csX660" fmla="*/ 138381 w 1961975"/>
                <a:gd name="csY660" fmla="*/ 76836 h 1473571"/>
                <a:gd name="csX661" fmla="*/ 137246 w 1961975"/>
                <a:gd name="csY661" fmla="*/ 81891 h 1473571"/>
                <a:gd name="csX662" fmla="*/ 133360 w 1961975"/>
                <a:gd name="csY662" fmla="*/ 82958 h 1473571"/>
                <a:gd name="csX663" fmla="*/ 125799 w 1961975"/>
                <a:gd name="csY663" fmla="*/ 90742 h 1473571"/>
                <a:gd name="csX664" fmla="*/ 125024 w 1961975"/>
                <a:gd name="csY664" fmla="*/ 90742 h 1473571"/>
                <a:gd name="csX665" fmla="*/ 122306 w 1961975"/>
                <a:gd name="csY665" fmla="*/ 87271 h 1473571"/>
                <a:gd name="csX666" fmla="*/ 120059 w 1961975"/>
                <a:gd name="csY666" fmla="*/ 76757 h 1473571"/>
                <a:gd name="csX667" fmla="*/ 109972 w 1961975"/>
                <a:gd name="csY667" fmla="*/ 68343 h 1473571"/>
                <a:gd name="csX668" fmla="*/ 109422 w 1961975"/>
                <a:gd name="csY668" fmla="*/ 68129 h 1473571"/>
                <a:gd name="csX669" fmla="*/ 100626 w 1961975"/>
                <a:gd name="csY669" fmla="*/ 65231 h 1473571"/>
                <a:gd name="csX670" fmla="*/ 90932 w 1961975"/>
                <a:gd name="csY670" fmla="*/ 65972 h 1473571"/>
                <a:gd name="csX671" fmla="*/ 90449 w 1961975"/>
                <a:gd name="csY671" fmla="*/ 66006 h 1473571"/>
                <a:gd name="csX672" fmla="*/ 80990 w 1961975"/>
                <a:gd name="csY672" fmla="*/ 69410 h 1473571"/>
                <a:gd name="csX673" fmla="*/ 66690 w 1961975"/>
                <a:gd name="csY673" fmla="*/ 71252 h 1473571"/>
                <a:gd name="csX674" fmla="*/ 65455 w 1961975"/>
                <a:gd name="csY674" fmla="*/ 71252 h 1473571"/>
                <a:gd name="csX675" fmla="*/ 65713 w 1961975"/>
                <a:gd name="csY675" fmla="*/ 65612 h 1473571"/>
                <a:gd name="csX676" fmla="*/ 69959 w 1961975"/>
                <a:gd name="csY676" fmla="*/ 58334 h 1473571"/>
                <a:gd name="csX677" fmla="*/ 74004 w 1961975"/>
                <a:gd name="csY677" fmla="*/ 55189 h 1473571"/>
                <a:gd name="csX678" fmla="*/ 80687 w 1961975"/>
                <a:gd name="csY678" fmla="*/ 47640 h 1473571"/>
                <a:gd name="csX679" fmla="*/ 80687 w 1961975"/>
                <a:gd name="csY679" fmla="*/ 35541 h 1473571"/>
                <a:gd name="csX680" fmla="*/ 80609 w 1961975"/>
                <a:gd name="csY680" fmla="*/ 35193 h 1473571"/>
                <a:gd name="csX681" fmla="*/ 78138 w 1961975"/>
                <a:gd name="csY681" fmla="*/ 25937 h 1473571"/>
                <a:gd name="csX682" fmla="*/ 77834 w 1961975"/>
                <a:gd name="csY682" fmla="*/ 25464 h 1473571"/>
                <a:gd name="csX683" fmla="*/ 72958 w 1961975"/>
                <a:gd name="csY683" fmla="*/ 19017 h 1473571"/>
                <a:gd name="csX684" fmla="*/ 60456 w 1961975"/>
                <a:gd name="csY684" fmla="*/ 16175 h 1473571"/>
                <a:gd name="csX685" fmla="*/ 56963 w 1961975"/>
                <a:gd name="csY685" fmla="*/ 10569 h 1473571"/>
                <a:gd name="csX686" fmla="*/ 48426 w 1961975"/>
                <a:gd name="csY686" fmla="*/ 8436 h 1473571"/>
                <a:gd name="csX687" fmla="*/ 44393 w 1961975"/>
                <a:gd name="csY687" fmla="*/ 13546 h 1473571"/>
                <a:gd name="csX688" fmla="*/ 41518 w 1961975"/>
                <a:gd name="csY688" fmla="*/ 13568 h 1473571"/>
                <a:gd name="csX689" fmla="*/ 37451 w 1961975"/>
                <a:gd name="csY689" fmla="*/ 12502 h 1473571"/>
                <a:gd name="csX690" fmla="*/ 34598 w 1961975"/>
                <a:gd name="csY690" fmla="*/ 8526 h 1473571"/>
                <a:gd name="csX691" fmla="*/ 28970 w 1961975"/>
                <a:gd name="csY691" fmla="*/ 3954 h 1473571"/>
                <a:gd name="csX692" fmla="*/ 26881 w 1961975"/>
                <a:gd name="csY692" fmla="*/ 2326 h 1473571"/>
                <a:gd name="csX693" fmla="*/ 20972 w 1961975"/>
                <a:gd name="csY693" fmla="*/ 6302 h 1473571"/>
                <a:gd name="csX694" fmla="*/ 17647 w 1961975"/>
                <a:gd name="csY694" fmla="*/ 6358 h 1473571"/>
                <a:gd name="csX695" fmla="*/ 12806 w 1961975"/>
                <a:gd name="csY695" fmla="*/ 2157 h 1473571"/>
                <a:gd name="csX696" fmla="*/ 12076 w 1961975"/>
                <a:gd name="csY696" fmla="*/ 1484 h 1473571"/>
                <a:gd name="csX697" fmla="*/ 4954 w 1961975"/>
                <a:gd name="csY697" fmla="*/ 0 h 1473571"/>
                <a:gd name="csX698" fmla="*/ 0 w 1961975"/>
                <a:gd name="csY698" fmla="*/ 0 h 1473571"/>
                <a:gd name="csX699" fmla="*/ 0 w 1961975"/>
                <a:gd name="csY699" fmla="*/ 7302 h 1473571"/>
                <a:gd name="csX700" fmla="*/ 4201 w 1961975"/>
                <a:gd name="csY700" fmla="*/ 7302 h 1473571"/>
                <a:gd name="csX701" fmla="*/ 8639 w 1961975"/>
                <a:gd name="csY701" fmla="*/ 8224 h 1473571"/>
                <a:gd name="csX702" fmla="*/ 15221 w 1961975"/>
                <a:gd name="csY702" fmla="*/ 13368 h 1473571"/>
                <a:gd name="csX703" fmla="*/ 22321 w 1961975"/>
                <a:gd name="csY703" fmla="*/ 13558 h 1473571"/>
                <a:gd name="csX704" fmla="*/ 23343 w 1961975"/>
                <a:gd name="csY704" fmla="*/ 13502 h 1473571"/>
                <a:gd name="csX705" fmla="*/ 26555 w 1961975"/>
                <a:gd name="csY705" fmla="*/ 11345 h 1473571"/>
                <a:gd name="csX706" fmla="*/ 29374 w 1961975"/>
                <a:gd name="csY706" fmla="*/ 13626 h 1473571"/>
                <a:gd name="csX707" fmla="*/ 32048 w 1961975"/>
                <a:gd name="csY707" fmla="*/ 17624 h 1473571"/>
                <a:gd name="csX708" fmla="*/ 32834 w 1961975"/>
                <a:gd name="csY708" fmla="*/ 18871 h 1473571"/>
                <a:gd name="csX709" fmla="*/ 34260 w 1961975"/>
                <a:gd name="csY709" fmla="*/ 19230 h 1473571"/>
                <a:gd name="csX710" fmla="*/ 39529 w 1961975"/>
                <a:gd name="csY710" fmla="*/ 20589 h 1473571"/>
                <a:gd name="csX711" fmla="*/ 46403 w 1961975"/>
                <a:gd name="csY711" fmla="*/ 20780 h 1473571"/>
                <a:gd name="csX712" fmla="*/ 48055 w 1961975"/>
                <a:gd name="csY712" fmla="*/ 20690 h 1473571"/>
                <a:gd name="csX713" fmla="*/ 51234 w 1961975"/>
                <a:gd name="csY713" fmla="*/ 16669 h 1473571"/>
                <a:gd name="csX714" fmla="*/ 52334 w 1961975"/>
                <a:gd name="csY714" fmla="*/ 16938 h 1473571"/>
                <a:gd name="csX715" fmla="*/ 56052 w 1961975"/>
                <a:gd name="csY715" fmla="*/ 22904 h 1473571"/>
                <a:gd name="csX716" fmla="*/ 57725 w 1961975"/>
                <a:gd name="csY716" fmla="*/ 23151 h 1473571"/>
                <a:gd name="csX717" fmla="*/ 68712 w 1961975"/>
                <a:gd name="csY717" fmla="*/ 25073 h 1473571"/>
                <a:gd name="csX718" fmla="*/ 71711 w 1961975"/>
                <a:gd name="csY718" fmla="*/ 29442 h 1473571"/>
                <a:gd name="csX719" fmla="*/ 71868 w 1961975"/>
                <a:gd name="csY719" fmla="*/ 29689 h 1473571"/>
                <a:gd name="csX720" fmla="*/ 73384 w 1961975"/>
                <a:gd name="csY720" fmla="*/ 36271 h 1473571"/>
                <a:gd name="csX721" fmla="*/ 73384 w 1961975"/>
                <a:gd name="csY721" fmla="*/ 44876 h 1473571"/>
                <a:gd name="csX722" fmla="*/ 68981 w 1961975"/>
                <a:gd name="csY722" fmla="*/ 49841 h 1473571"/>
                <a:gd name="csX723" fmla="*/ 64365 w 1961975"/>
                <a:gd name="csY723" fmla="*/ 53436 h 1473571"/>
                <a:gd name="csX724" fmla="*/ 58501 w 1961975"/>
                <a:gd name="csY724" fmla="*/ 63490 h 1473571"/>
                <a:gd name="csX725" fmla="*/ 57805 w 1961975"/>
                <a:gd name="csY725" fmla="*/ 78554 h 1473571"/>
                <a:gd name="csX726" fmla="*/ 66926 w 1961975"/>
                <a:gd name="csY726" fmla="*/ 78554 h 1473571"/>
                <a:gd name="csX727" fmla="*/ 82709 w 1961975"/>
                <a:gd name="csY727" fmla="*/ 76543 h 1473571"/>
                <a:gd name="csX728" fmla="*/ 92010 w 1961975"/>
                <a:gd name="csY728" fmla="*/ 73206 h 1473571"/>
                <a:gd name="csX729" fmla="*/ 100299 w 1961975"/>
                <a:gd name="csY729" fmla="*/ 72554 h 1473571"/>
                <a:gd name="csX730" fmla="*/ 106197 w 1961975"/>
                <a:gd name="csY730" fmla="*/ 74711 h 1473571"/>
                <a:gd name="csX731" fmla="*/ 113443 w 1961975"/>
                <a:gd name="csY731" fmla="*/ 80744 h 1473571"/>
                <a:gd name="csX732" fmla="*/ 115521 w 1961975"/>
                <a:gd name="csY732" fmla="*/ 90449 h 1473571"/>
                <a:gd name="csX733" fmla="*/ 121476 w 1961975"/>
                <a:gd name="csY733" fmla="*/ 98043 h 1473571"/>
                <a:gd name="csX734" fmla="*/ 128889 w 1961975"/>
                <a:gd name="csY734" fmla="*/ 98043 h 1473571"/>
                <a:gd name="csX735" fmla="*/ 133820 w 1961975"/>
                <a:gd name="csY735" fmla="*/ 92966 h 1473571"/>
                <a:gd name="csX736" fmla="*/ 137212 w 1961975"/>
                <a:gd name="csY736" fmla="*/ 89472 h 1473571"/>
                <a:gd name="csX737" fmla="*/ 143929 w 1961975"/>
                <a:gd name="csY737" fmla="*/ 87641 h 1473571"/>
                <a:gd name="csX738" fmla="*/ 144209 w 1961975"/>
                <a:gd name="csY738" fmla="*/ 85180 h 1473571"/>
                <a:gd name="csX739" fmla="*/ 144917 w 1961975"/>
                <a:gd name="csY739" fmla="*/ 80080 h 1473571"/>
                <a:gd name="csX740" fmla="*/ 145748 w 1961975"/>
                <a:gd name="csY740" fmla="*/ 78149 h 1473571"/>
                <a:gd name="csX741" fmla="*/ 147759 w 1961975"/>
                <a:gd name="csY741" fmla="*/ 73611 h 1473571"/>
                <a:gd name="csX742" fmla="*/ 154521 w 1961975"/>
                <a:gd name="csY742" fmla="*/ 66354 h 1473571"/>
                <a:gd name="csX743" fmla="*/ 157566 w 1961975"/>
                <a:gd name="csY743" fmla="*/ 62535 h 1473571"/>
                <a:gd name="csX744" fmla="*/ 166114 w 1961975"/>
                <a:gd name="csY744" fmla="*/ 60603 h 1473571"/>
                <a:gd name="csX745" fmla="*/ 175382 w 1961975"/>
                <a:gd name="csY745" fmla="*/ 59379 h 1473571"/>
                <a:gd name="csX746" fmla="*/ 179898 w 1961975"/>
                <a:gd name="csY746" fmla="*/ 60053 h 1473571"/>
                <a:gd name="csX747" fmla="*/ 185290 w 1961975"/>
                <a:gd name="csY747" fmla="*/ 60817 h 1473571"/>
                <a:gd name="csX748" fmla="*/ 190142 w 1961975"/>
                <a:gd name="csY748" fmla="*/ 62356 h 1473571"/>
                <a:gd name="csX749" fmla="*/ 195826 w 1961975"/>
                <a:gd name="csY749" fmla="*/ 65591 h 1473571"/>
                <a:gd name="csX750" fmla="*/ 200656 w 1961975"/>
                <a:gd name="csY750" fmla="*/ 68096 h 1473571"/>
                <a:gd name="csX751" fmla="*/ 201701 w 1961975"/>
                <a:gd name="csY751" fmla="*/ 71219 h 1473571"/>
                <a:gd name="csX752" fmla="*/ 197668 w 1961975"/>
                <a:gd name="csY752" fmla="*/ 81902 h 1473571"/>
                <a:gd name="csX753" fmla="*/ 199196 w 1961975"/>
                <a:gd name="csY753" fmla="*/ 83553 h 1473571"/>
                <a:gd name="csX754" fmla="*/ 201870 w 1961975"/>
                <a:gd name="csY754" fmla="*/ 86383 h 1473571"/>
                <a:gd name="csX755" fmla="*/ 209441 w 1961975"/>
                <a:gd name="csY755" fmla="*/ 91158 h 1473571"/>
                <a:gd name="csX756" fmla="*/ 214193 w 1961975"/>
                <a:gd name="csY756" fmla="*/ 95000 h 1473571"/>
                <a:gd name="csX757" fmla="*/ 228403 w 1961975"/>
                <a:gd name="csY757" fmla="*/ 104199 h 1473571"/>
                <a:gd name="csX758" fmla="*/ 236580 w 1961975"/>
                <a:gd name="csY758" fmla="*/ 102637 h 1473571"/>
                <a:gd name="csX759" fmla="*/ 237085 w 1961975"/>
                <a:gd name="csY759" fmla="*/ 102559 h 1473571"/>
                <a:gd name="csX760" fmla="*/ 237591 w 1961975"/>
                <a:gd name="csY760" fmla="*/ 102289 h 1473571"/>
                <a:gd name="csX761" fmla="*/ 237703 w 1961975"/>
                <a:gd name="csY761" fmla="*/ 102243 h 1473571"/>
                <a:gd name="csX762" fmla="*/ 240826 w 1961975"/>
                <a:gd name="csY762" fmla="*/ 105839 h 1473571"/>
                <a:gd name="csX763" fmla="*/ 242736 w 1961975"/>
                <a:gd name="csY763" fmla="*/ 107972 h 1473571"/>
                <a:gd name="csX764" fmla="*/ 243825 w 1961975"/>
                <a:gd name="csY764" fmla="*/ 109151 h 1473571"/>
                <a:gd name="csX765" fmla="*/ 249218 w 1961975"/>
                <a:gd name="csY765" fmla="*/ 114274 h 1473571"/>
                <a:gd name="csX766" fmla="*/ 254846 w 1961975"/>
                <a:gd name="csY766" fmla="*/ 117588 h 1473571"/>
                <a:gd name="csX767" fmla="*/ 258138 w 1961975"/>
                <a:gd name="csY767" fmla="*/ 119542 h 1473571"/>
                <a:gd name="csX768" fmla="*/ 261452 w 1961975"/>
                <a:gd name="csY768" fmla="*/ 122608 h 1473571"/>
                <a:gd name="csX769" fmla="*/ 266540 w 1961975"/>
                <a:gd name="csY769" fmla="*/ 128595 h 1473571"/>
                <a:gd name="csX770" fmla="*/ 268135 w 1961975"/>
                <a:gd name="csY770" fmla="*/ 130190 h 1473571"/>
                <a:gd name="csX771" fmla="*/ 270270 w 1961975"/>
                <a:gd name="csY771" fmla="*/ 129472 h 1473571"/>
                <a:gd name="csX772" fmla="*/ 275730 w 1961975"/>
                <a:gd name="csY772" fmla="*/ 127506 h 1473571"/>
                <a:gd name="csX773" fmla="*/ 276830 w 1961975"/>
                <a:gd name="csY773" fmla="*/ 126787 h 1473571"/>
                <a:gd name="csX774" fmla="*/ 277830 w 1961975"/>
                <a:gd name="csY774" fmla="*/ 126136 h 1473571"/>
                <a:gd name="csX775" fmla="*/ 288030 w 1961975"/>
                <a:gd name="csY775" fmla="*/ 129428 h 1473571"/>
                <a:gd name="csX776" fmla="*/ 303183 w 1961975"/>
                <a:gd name="csY776" fmla="*/ 136359 h 1473571"/>
                <a:gd name="csX777" fmla="*/ 310777 w 1961975"/>
                <a:gd name="csY777" fmla="*/ 145581 h 1473571"/>
                <a:gd name="csX778" fmla="*/ 312923 w 1961975"/>
                <a:gd name="csY778" fmla="*/ 145154 h 1473571"/>
                <a:gd name="csX779" fmla="*/ 314967 w 1961975"/>
                <a:gd name="csY779" fmla="*/ 144907 h 1473571"/>
                <a:gd name="csX780" fmla="*/ 320438 w 1961975"/>
                <a:gd name="csY780" fmla="*/ 145255 h 1473571"/>
                <a:gd name="csX781" fmla="*/ 320943 w 1961975"/>
                <a:gd name="csY781" fmla="*/ 145198 h 1473571"/>
                <a:gd name="csX782" fmla="*/ 323942 w 1961975"/>
                <a:gd name="csY782" fmla="*/ 150332 h 1473571"/>
                <a:gd name="csX783" fmla="*/ 324122 w 1961975"/>
                <a:gd name="csY783" fmla="*/ 150636 h 1473571"/>
                <a:gd name="csX784" fmla="*/ 331918 w 1961975"/>
                <a:gd name="csY784" fmla="*/ 161824 h 1473571"/>
                <a:gd name="csX785" fmla="*/ 341364 w 1961975"/>
                <a:gd name="csY785" fmla="*/ 175338 h 1473571"/>
                <a:gd name="csX786" fmla="*/ 352204 w 1961975"/>
                <a:gd name="csY786" fmla="*/ 185514 h 1473571"/>
                <a:gd name="csX787" fmla="*/ 353586 w 1961975"/>
                <a:gd name="csY787" fmla="*/ 186694 h 1473571"/>
                <a:gd name="csX788" fmla="*/ 355361 w 1961975"/>
                <a:gd name="csY788" fmla="*/ 186301 h 1473571"/>
                <a:gd name="csX789" fmla="*/ 362483 w 1961975"/>
                <a:gd name="csY789" fmla="*/ 181627 h 1473571"/>
                <a:gd name="csX790" fmla="*/ 365662 w 1961975"/>
                <a:gd name="csY790" fmla="*/ 176933 h 1473571"/>
                <a:gd name="csX791" fmla="*/ 372324 w 1961975"/>
                <a:gd name="csY791" fmla="*/ 173495 h 1473571"/>
                <a:gd name="csX792" fmla="*/ 384209 w 1961975"/>
                <a:gd name="csY792" fmla="*/ 171709 h 1473571"/>
                <a:gd name="csX793" fmla="*/ 392297 w 1961975"/>
                <a:gd name="csY793" fmla="*/ 171709 h 1473571"/>
                <a:gd name="csX794" fmla="*/ 404349 w 1961975"/>
                <a:gd name="csY794" fmla="*/ 181314 h 1473571"/>
                <a:gd name="csX795" fmla="*/ 423604 w 1961975"/>
                <a:gd name="csY795" fmla="*/ 195996 h 1473571"/>
                <a:gd name="csX796" fmla="*/ 433994 w 1961975"/>
                <a:gd name="csY796" fmla="*/ 201534 h 1473571"/>
                <a:gd name="csX797" fmla="*/ 435331 w 1961975"/>
                <a:gd name="csY797" fmla="*/ 201219 h 1473571"/>
                <a:gd name="csX798" fmla="*/ 442385 w 1961975"/>
                <a:gd name="csY798" fmla="*/ 198131 h 1473571"/>
                <a:gd name="csX799" fmla="*/ 443138 w 1961975"/>
                <a:gd name="csY799" fmla="*/ 197793 h 1473571"/>
                <a:gd name="csX800" fmla="*/ 448115 w 1961975"/>
                <a:gd name="csY800" fmla="*/ 194390 h 1473571"/>
                <a:gd name="csX801" fmla="*/ 448316 w 1961975"/>
                <a:gd name="csY801" fmla="*/ 194097 h 1473571"/>
                <a:gd name="csX802" fmla="*/ 451709 w 1961975"/>
                <a:gd name="csY802" fmla="*/ 189761 h 1473571"/>
                <a:gd name="csX803" fmla="*/ 458673 w 1961975"/>
                <a:gd name="csY803" fmla="*/ 185111 h 1473571"/>
                <a:gd name="csX804" fmla="*/ 458931 w 1961975"/>
                <a:gd name="csY804" fmla="*/ 184898 h 1473571"/>
                <a:gd name="csX805" fmla="*/ 462976 w 1961975"/>
                <a:gd name="csY805" fmla="*/ 191424 h 1473571"/>
                <a:gd name="csX806" fmla="*/ 467064 w 1961975"/>
                <a:gd name="csY806" fmla="*/ 192581 h 1473571"/>
                <a:gd name="csX807" fmla="*/ 471018 w 1961975"/>
                <a:gd name="csY807" fmla="*/ 193659 h 1473571"/>
                <a:gd name="csX808" fmla="*/ 476893 w 1961975"/>
                <a:gd name="csY808" fmla="*/ 194086 h 1473571"/>
                <a:gd name="csX809" fmla="*/ 486868 w 1961975"/>
                <a:gd name="csY809" fmla="*/ 194007 h 1473571"/>
                <a:gd name="csX810" fmla="*/ 494731 w 1961975"/>
                <a:gd name="csY810" fmla="*/ 190895 h 1473571"/>
                <a:gd name="csX811" fmla="*/ 495023 w 1961975"/>
                <a:gd name="csY811" fmla="*/ 190716 h 1473571"/>
                <a:gd name="csX812" fmla="*/ 499652 w 1961975"/>
                <a:gd name="csY812" fmla="*/ 187852 h 1473571"/>
                <a:gd name="csX813" fmla="*/ 501483 w 1961975"/>
                <a:gd name="csY813" fmla="*/ 187695 h 1473571"/>
                <a:gd name="csX814" fmla="*/ 503449 w 1961975"/>
                <a:gd name="csY814" fmla="*/ 187537 h 1473571"/>
                <a:gd name="csX815" fmla="*/ 510840 w 1961975"/>
                <a:gd name="csY815" fmla="*/ 189256 h 1473571"/>
                <a:gd name="csX816" fmla="*/ 517817 w 1961975"/>
                <a:gd name="csY816" fmla="*/ 190705 h 1473571"/>
                <a:gd name="csX817" fmla="*/ 525208 w 1961975"/>
                <a:gd name="csY817" fmla="*/ 192795 h 1473571"/>
                <a:gd name="csX818" fmla="*/ 527567 w 1961975"/>
                <a:gd name="csY818" fmla="*/ 187066 h 1473571"/>
                <a:gd name="csX819" fmla="*/ 527567 w 1961975"/>
                <a:gd name="csY819" fmla="*/ 181708 h 1473571"/>
                <a:gd name="csX820" fmla="*/ 526488 w 1961975"/>
                <a:gd name="csY820" fmla="*/ 180640 h 1473571"/>
                <a:gd name="csX821" fmla="*/ 522512 w 1961975"/>
                <a:gd name="csY821" fmla="*/ 176552 h 1473571"/>
                <a:gd name="csX822" fmla="*/ 518917 w 1961975"/>
                <a:gd name="csY822" fmla="*/ 172576 h 1473571"/>
                <a:gd name="csX823" fmla="*/ 516615 w 1961975"/>
                <a:gd name="csY823" fmla="*/ 171115 h 1473571"/>
                <a:gd name="csX824" fmla="*/ 522400 w 1961975"/>
                <a:gd name="csY824" fmla="*/ 171385 h 1473571"/>
                <a:gd name="csX825" fmla="*/ 530656 w 1961975"/>
                <a:gd name="csY825" fmla="*/ 171418 h 1473571"/>
                <a:gd name="csX826" fmla="*/ 534420 w 1961975"/>
                <a:gd name="csY826" fmla="*/ 169610 h 1473571"/>
                <a:gd name="csX827" fmla="*/ 534925 w 1961975"/>
                <a:gd name="csY827" fmla="*/ 169261 h 1473571"/>
                <a:gd name="csX828" fmla="*/ 535285 w 1961975"/>
                <a:gd name="csY828" fmla="*/ 168766 h 1473571"/>
                <a:gd name="csX829" fmla="*/ 542474 w 1961975"/>
                <a:gd name="csY829" fmla="*/ 159218 h 1473571"/>
                <a:gd name="csX830" fmla="*/ 546406 w 1961975"/>
                <a:gd name="csY830" fmla="*/ 155377 h 1473571"/>
                <a:gd name="csX831" fmla="*/ 554056 w 1961975"/>
                <a:gd name="csY831" fmla="*/ 153242 h 1473571"/>
                <a:gd name="csX832" fmla="*/ 561043 w 1961975"/>
                <a:gd name="csY832" fmla="*/ 154164 h 1473571"/>
                <a:gd name="csX833" fmla="*/ 562705 w 1961975"/>
                <a:gd name="csY833" fmla="*/ 153063 h 1473571"/>
                <a:gd name="csX834" fmla="*/ 562705 w 1961975"/>
                <a:gd name="csY834" fmla="*/ 151939 h 1473571"/>
                <a:gd name="csX835" fmla="*/ 565379 w 1961975"/>
                <a:gd name="csY835" fmla="*/ 147648 h 1473571"/>
                <a:gd name="csX836" fmla="*/ 565739 w 1961975"/>
                <a:gd name="csY836" fmla="*/ 147064 h 1473571"/>
                <a:gd name="csX837" fmla="*/ 565885 w 1961975"/>
                <a:gd name="csY837" fmla="*/ 146413 h 1473571"/>
                <a:gd name="csX838" fmla="*/ 566547 w 1961975"/>
                <a:gd name="csY838" fmla="*/ 144289 h 1473571"/>
                <a:gd name="csX839" fmla="*/ 569546 w 1961975"/>
                <a:gd name="csY839" fmla="*/ 144311 h 1473571"/>
                <a:gd name="csX840" fmla="*/ 570366 w 1961975"/>
                <a:gd name="csY840" fmla="*/ 145299 h 1473571"/>
                <a:gd name="csX841" fmla="*/ 569748 w 1961975"/>
                <a:gd name="csY841" fmla="*/ 154398 h 1473571"/>
                <a:gd name="csX842" fmla="*/ 576859 w 1961975"/>
                <a:gd name="csY842" fmla="*/ 161665 h 1473571"/>
                <a:gd name="csX843" fmla="*/ 577252 w 1961975"/>
                <a:gd name="csY843" fmla="*/ 161902 h 1473571"/>
                <a:gd name="csX844" fmla="*/ 585924 w 1961975"/>
                <a:gd name="csY844" fmla="*/ 167147 h 1473571"/>
                <a:gd name="csX845" fmla="*/ 593608 w 1961975"/>
                <a:gd name="csY845" fmla="*/ 170821 h 1473571"/>
                <a:gd name="csX846" fmla="*/ 603414 w 1961975"/>
                <a:gd name="csY846" fmla="*/ 170203 h 1473571"/>
                <a:gd name="csX847" fmla="*/ 603841 w 1961975"/>
                <a:gd name="csY847" fmla="*/ 170113 h 1473571"/>
                <a:gd name="csX848" fmla="*/ 607424 w 1961975"/>
                <a:gd name="csY848" fmla="*/ 168507 h 1473571"/>
                <a:gd name="csX849" fmla="*/ 612491 w 1961975"/>
                <a:gd name="csY849" fmla="*/ 170462 h 1473571"/>
                <a:gd name="csX850" fmla="*/ 611772 w 1961975"/>
                <a:gd name="csY850" fmla="*/ 175394 h 1473571"/>
                <a:gd name="csX851" fmla="*/ 606785 w 1961975"/>
                <a:gd name="csY851" fmla="*/ 183032 h 1473571"/>
                <a:gd name="csX852" fmla="*/ 609369 w 1961975"/>
                <a:gd name="csY852" fmla="*/ 185111 h 1473571"/>
                <a:gd name="csX853" fmla="*/ 615749 w 1961975"/>
                <a:gd name="csY853" fmla="*/ 188245 h 1473571"/>
                <a:gd name="csX854" fmla="*/ 625107 w 1961975"/>
                <a:gd name="csY854" fmla="*/ 189267 h 1473571"/>
                <a:gd name="csX855" fmla="*/ 626196 w 1961975"/>
                <a:gd name="csY855" fmla="*/ 189345 h 1473571"/>
                <a:gd name="csX856" fmla="*/ 634935 w 1961975"/>
                <a:gd name="csY856" fmla="*/ 184459 h 1473571"/>
                <a:gd name="csX857" fmla="*/ 642281 w 1961975"/>
                <a:gd name="csY857" fmla="*/ 182516 h 1473571"/>
                <a:gd name="csX858" fmla="*/ 646639 w 1961975"/>
                <a:gd name="csY858" fmla="*/ 182359 h 1473571"/>
                <a:gd name="csX859" fmla="*/ 647314 w 1961975"/>
                <a:gd name="csY859" fmla="*/ 183134 h 1473571"/>
                <a:gd name="csX860" fmla="*/ 644719 w 1961975"/>
                <a:gd name="csY860" fmla="*/ 188840 h 1473571"/>
                <a:gd name="csX861" fmla="*/ 639641 w 1961975"/>
                <a:gd name="csY861" fmla="*/ 198535 h 1473571"/>
                <a:gd name="csX862" fmla="*/ 630182 w 1961975"/>
                <a:gd name="csY862" fmla="*/ 210307 h 1473571"/>
                <a:gd name="csX863" fmla="*/ 622622 w 1961975"/>
                <a:gd name="csY863" fmla="*/ 217058 h 1473571"/>
                <a:gd name="csX864" fmla="*/ 622465 w 1961975"/>
                <a:gd name="csY864" fmla="*/ 218440 h 1473571"/>
                <a:gd name="csX865" fmla="*/ 621960 w 1961975"/>
                <a:gd name="csY865" fmla="*/ 223900 h 1473571"/>
                <a:gd name="csX866" fmla="*/ 623498 w 1961975"/>
                <a:gd name="csY866" fmla="*/ 231706 h 1473571"/>
                <a:gd name="csX867" fmla="*/ 623768 w 1961975"/>
                <a:gd name="csY867" fmla="*/ 232874 h 1473571"/>
                <a:gd name="csX868" fmla="*/ 624688 w 1961975"/>
                <a:gd name="csY868" fmla="*/ 233661 h 1473571"/>
                <a:gd name="csX869" fmla="*/ 630248 w 1961975"/>
                <a:gd name="csY869" fmla="*/ 238514 h 1473571"/>
                <a:gd name="csX870" fmla="*/ 634933 w 1961975"/>
                <a:gd name="csY870" fmla="*/ 243804 h 1473571"/>
                <a:gd name="csX871" fmla="*/ 635495 w 1961975"/>
                <a:gd name="csY871" fmla="*/ 247129 h 1473571"/>
                <a:gd name="csX872" fmla="*/ 639629 w 1961975"/>
                <a:gd name="csY872" fmla="*/ 260126 h 1473571"/>
                <a:gd name="csX873" fmla="*/ 637101 w 1961975"/>
                <a:gd name="csY873" fmla="*/ 269978 h 1473571"/>
                <a:gd name="csX874" fmla="*/ 637898 w 1961975"/>
                <a:gd name="csY874" fmla="*/ 271302 h 1473571"/>
                <a:gd name="csX875" fmla="*/ 643739 w 1961975"/>
                <a:gd name="csY875" fmla="*/ 277515 h 1473571"/>
                <a:gd name="csX876" fmla="*/ 648042 w 1961975"/>
                <a:gd name="csY876" fmla="*/ 277447 h 1473571"/>
                <a:gd name="csX877" fmla="*/ 653681 w 1961975"/>
                <a:gd name="csY877" fmla="*/ 277144 h 1473571"/>
                <a:gd name="csX878" fmla="*/ 657578 w 1961975"/>
                <a:gd name="csY878" fmla="*/ 280199 h 1473571"/>
                <a:gd name="csX879" fmla="*/ 658230 w 1961975"/>
                <a:gd name="csY879" fmla="*/ 280671 h 1473571"/>
                <a:gd name="csX880" fmla="*/ 662622 w 1961975"/>
                <a:gd name="csY880" fmla="*/ 285838 h 1473571"/>
                <a:gd name="csX881" fmla="*/ 665161 w 1961975"/>
                <a:gd name="csY881" fmla="*/ 288826 h 1473571"/>
                <a:gd name="csX882" fmla="*/ 673361 w 1961975"/>
                <a:gd name="csY882" fmla="*/ 294689 h 1473571"/>
                <a:gd name="csX883" fmla="*/ 679876 w 1961975"/>
                <a:gd name="csY883" fmla="*/ 294937 h 1473571"/>
                <a:gd name="csX884" fmla="*/ 683044 w 1961975"/>
                <a:gd name="csY884" fmla="*/ 294813 h 1473571"/>
                <a:gd name="csX885" fmla="*/ 691514 w 1961975"/>
                <a:gd name="csY885" fmla="*/ 296239 h 1473571"/>
                <a:gd name="csX886" fmla="*/ 700253 w 1961975"/>
                <a:gd name="csY886" fmla="*/ 303451 h 1473571"/>
                <a:gd name="csX887" fmla="*/ 707981 w 1961975"/>
                <a:gd name="csY887" fmla="*/ 309483 h 1473571"/>
                <a:gd name="csX888" fmla="*/ 715047 w 1961975"/>
                <a:gd name="csY888" fmla="*/ 312673 h 1473571"/>
                <a:gd name="csX889" fmla="*/ 720259 w 1961975"/>
                <a:gd name="csY889" fmla="*/ 315021 h 1473571"/>
                <a:gd name="csX890" fmla="*/ 730975 w 1961975"/>
                <a:gd name="csY890" fmla="*/ 316841 h 1473571"/>
                <a:gd name="csX891" fmla="*/ 742231 w 1961975"/>
                <a:gd name="csY891" fmla="*/ 316852 h 1473571"/>
                <a:gd name="csX892" fmla="*/ 742702 w 1961975"/>
                <a:gd name="csY892" fmla="*/ 316841 h 1473571"/>
                <a:gd name="csX893" fmla="*/ 753374 w 1961975"/>
                <a:gd name="csY893" fmla="*/ 313629 h 1473571"/>
                <a:gd name="csX894" fmla="*/ 761193 w 1961975"/>
                <a:gd name="csY894" fmla="*/ 316965 h 1473571"/>
                <a:gd name="csX895" fmla="*/ 764294 w 1961975"/>
                <a:gd name="csY895" fmla="*/ 316965 h 1473571"/>
                <a:gd name="csX896" fmla="*/ 772403 w 1961975"/>
                <a:gd name="csY896" fmla="*/ 314988 h 1473571"/>
                <a:gd name="csX897" fmla="*/ 782513 w 1961975"/>
                <a:gd name="csY897" fmla="*/ 313909 h 1473571"/>
                <a:gd name="csX898" fmla="*/ 788119 w 1961975"/>
                <a:gd name="csY898" fmla="*/ 310472 h 1473571"/>
                <a:gd name="csX899" fmla="*/ 788804 w 1961975"/>
                <a:gd name="csY899" fmla="*/ 310551 h 1473571"/>
                <a:gd name="csX900" fmla="*/ 800318 w 1961975"/>
                <a:gd name="csY900" fmla="*/ 318133 h 1473571"/>
                <a:gd name="csX901" fmla="*/ 803711 w 1961975"/>
                <a:gd name="csY901" fmla="*/ 323783 h 1473571"/>
                <a:gd name="csX902" fmla="*/ 803385 w 1961975"/>
                <a:gd name="csY902" fmla="*/ 324513 h 1473571"/>
                <a:gd name="csX903" fmla="*/ 797308 w 1961975"/>
                <a:gd name="csY903" fmla="*/ 328029 h 1473571"/>
                <a:gd name="csX904" fmla="*/ 794802 w 1961975"/>
                <a:gd name="csY904" fmla="*/ 333399 h 1473571"/>
                <a:gd name="csX905" fmla="*/ 793735 w 1961975"/>
                <a:gd name="csY905" fmla="*/ 332983 h 1473571"/>
                <a:gd name="csX906" fmla="*/ 788286 w 1961975"/>
                <a:gd name="csY906" fmla="*/ 331837 h 1473571"/>
                <a:gd name="csX907" fmla="*/ 785073 w 1961975"/>
                <a:gd name="csY907" fmla="*/ 334342 h 1473571"/>
                <a:gd name="csX908" fmla="*/ 777109 w 1961975"/>
                <a:gd name="csY908" fmla="*/ 334342 h 1473571"/>
                <a:gd name="csX909" fmla="*/ 769301 w 1961975"/>
                <a:gd name="csY909" fmla="*/ 342149 h 1473571"/>
                <a:gd name="csX910" fmla="*/ 764617 w 1961975"/>
                <a:gd name="csY910" fmla="*/ 347541 h 1473571"/>
                <a:gd name="csX911" fmla="*/ 761472 w 1961975"/>
                <a:gd name="csY911" fmla="*/ 354270 h 1473571"/>
                <a:gd name="csX912" fmla="*/ 764393 w 1961975"/>
                <a:gd name="csY912" fmla="*/ 361347 h 1473571"/>
                <a:gd name="csX913" fmla="*/ 765730 w 1961975"/>
                <a:gd name="csY913" fmla="*/ 364582 h 1473571"/>
                <a:gd name="csX914" fmla="*/ 769908 w 1961975"/>
                <a:gd name="csY914" fmla="*/ 366212 h 1473571"/>
                <a:gd name="csX915" fmla="*/ 771188 w 1961975"/>
                <a:gd name="csY915" fmla="*/ 366717 h 1473571"/>
                <a:gd name="csX916" fmla="*/ 771514 w 1961975"/>
                <a:gd name="csY916" fmla="*/ 366774 h 1473571"/>
                <a:gd name="csX917" fmla="*/ 777456 w 1961975"/>
                <a:gd name="csY917" fmla="*/ 368143 h 1473571"/>
                <a:gd name="csX918" fmla="*/ 781668 w 1961975"/>
                <a:gd name="csY918" fmla="*/ 371097 h 1473571"/>
                <a:gd name="csX919" fmla="*/ 789688 w 1961975"/>
                <a:gd name="csY919" fmla="*/ 372614 h 1473571"/>
                <a:gd name="csX920" fmla="*/ 796473 w 1961975"/>
                <a:gd name="csY920" fmla="*/ 371019 h 1473571"/>
                <a:gd name="csX921" fmla="*/ 798630 w 1961975"/>
                <a:gd name="csY921" fmla="*/ 368874 h 1473571"/>
                <a:gd name="csX922" fmla="*/ 800876 w 1961975"/>
                <a:gd name="csY922" fmla="*/ 366594 h 1473571"/>
                <a:gd name="csX923" fmla="*/ 803830 w 1961975"/>
                <a:gd name="csY923" fmla="*/ 364886 h 1473571"/>
                <a:gd name="csX924" fmla="*/ 806549 w 1961975"/>
                <a:gd name="csY924" fmla="*/ 364797 h 1473571"/>
                <a:gd name="csX925" fmla="*/ 806054 w 1961975"/>
                <a:gd name="csY925" fmla="*/ 367976 h 1473571"/>
                <a:gd name="csX926" fmla="*/ 803706 w 1961975"/>
                <a:gd name="csY926" fmla="*/ 372895 h 1473571"/>
                <a:gd name="csX927" fmla="*/ 798730 w 1961975"/>
                <a:gd name="csY927" fmla="*/ 378737 h 1473571"/>
                <a:gd name="csX928" fmla="*/ 792777 w 1961975"/>
                <a:gd name="csY928" fmla="*/ 385016 h 1473571"/>
                <a:gd name="csX929" fmla="*/ 793630 w 1961975"/>
                <a:gd name="csY929" fmla="*/ 391070 h 1473571"/>
                <a:gd name="csX930" fmla="*/ 794012 w 1961975"/>
                <a:gd name="csY930" fmla="*/ 393317 h 1473571"/>
                <a:gd name="csX931" fmla="*/ 802606 w 1961975"/>
                <a:gd name="csY931" fmla="*/ 395888 h 1473571"/>
                <a:gd name="csX932" fmla="*/ 808818 w 1961975"/>
                <a:gd name="csY932" fmla="*/ 396034 h 1473571"/>
                <a:gd name="csX933" fmla="*/ 811266 w 1961975"/>
                <a:gd name="csY933" fmla="*/ 395911 h 1473571"/>
                <a:gd name="csX934" fmla="*/ 822533 w 1961975"/>
                <a:gd name="csY934" fmla="*/ 391260 h 1473571"/>
                <a:gd name="csX935" fmla="*/ 825949 w 1961975"/>
                <a:gd name="csY935" fmla="*/ 391877 h 1473571"/>
                <a:gd name="csX936" fmla="*/ 830509 w 1961975"/>
                <a:gd name="csY936" fmla="*/ 398213 h 1473571"/>
                <a:gd name="csX937" fmla="*/ 838530 w 1961975"/>
                <a:gd name="csY937" fmla="*/ 398213 h 1473571"/>
                <a:gd name="csX938" fmla="*/ 838901 w 1961975"/>
                <a:gd name="csY938" fmla="*/ 398135 h 1473571"/>
                <a:gd name="csX939" fmla="*/ 842316 w 1961975"/>
                <a:gd name="csY939" fmla="*/ 397686 h 1473571"/>
                <a:gd name="csX940" fmla="*/ 849045 w 1961975"/>
                <a:gd name="csY940" fmla="*/ 407245 h 1473571"/>
                <a:gd name="csX941" fmla="*/ 854550 w 1961975"/>
                <a:gd name="csY941" fmla="*/ 414277 h 1473571"/>
                <a:gd name="csX942" fmla="*/ 858684 w 1961975"/>
                <a:gd name="csY942" fmla="*/ 419523 h 1473571"/>
                <a:gd name="csX943" fmla="*/ 870389 w 1961975"/>
                <a:gd name="csY943" fmla="*/ 429015 h 1473571"/>
                <a:gd name="csX944" fmla="*/ 875736 w 1961975"/>
                <a:gd name="csY944" fmla="*/ 429779 h 1473571"/>
                <a:gd name="csX945" fmla="*/ 877197 w 1961975"/>
                <a:gd name="csY945" fmla="*/ 429633 h 1473571"/>
                <a:gd name="csX946" fmla="*/ 883487 w 1961975"/>
                <a:gd name="csY946" fmla="*/ 429228 h 1473571"/>
                <a:gd name="csX947" fmla="*/ 886296 w 1961975"/>
                <a:gd name="csY947" fmla="*/ 428779 h 1473571"/>
                <a:gd name="csX948" fmla="*/ 887307 w 1961975"/>
                <a:gd name="csY948" fmla="*/ 428925 h 1473571"/>
                <a:gd name="csX949" fmla="*/ 894159 w 1961975"/>
                <a:gd name="csY949" fmla="*/ 427802 h 1473571"/>
                <a:gd name="csX950" fmla="*/ 901494 w 1961975"/>
                <a:gd name="csY950" fmla="*/ 422387 h 1473571"/>
                <a:gd name="csX951" fmla="*/ 904246 w 1961975"/>
                <a:gd name="csY951" fmla="*/ 420265 h 1473571"/>
                <a:gd name="csX952" fmla="*/ 906043 w 1961975"/>
                <a:gd name="csY952" fmla="*/ 418781 h 1473571"/>
                <a:gd name="csX953" fmla="*/ 908941 w 1961975"/>
                <a:gd name="csY953" fmla="*/ 422567 h 1473571"/>
                <a:gd name="csX954" fmla="*/ 909907 w 1961975"/>
                <a:gd name="csY954" fmla="*/ 429678 h 1473571"/>
                <a:gd name="csX955" fmla="*/ 899493 w 1961975"/>
                <a:gd name="csY955" fmla="*/ 439001 h 1473571"/>
                <a:gd name="csX956" fmla="*/ 910625 w 1961975"/>
                <a:gd name="csY956" fmla="*/ 451987 h 1473571"/>
                <a:gd name="csX957" fmla="*/ 914905 w 1961975"/>
                <a:gd name="csY957" fmla="*/ 461389 h 1473571"/>
                <a:gd name="csX958" fmla="*/ 914905 w 1961975"/>
                <a:gd name="csY958" fmla="*/ 478486 h 1473571"/>
                <a:gd name="csX959" fmla="*/ 915613 w 1961975"/>
                <a:gd name="csY959" fmla="*/ 479452 h 1473571"/>
                <a:gd name="csX960" fmla="*/ 921476 w 1961975"/>
                <a:gd name="csY960" fmla="*/ 487270 h 1473571"/>
                <a:gd name="csX961" fmla="*/ 924655 w 1961975"/>
                <a:gd name="csY961" fmla="*/ 492841 h 1473571"/>
                <a:gd name="csX962" fmla="*/ 928396 w 1961975"/>
                <a:gd name="csY962" fmla="*/ 499278 h 1473571"/>
                <a:gd name="csX963" fmla="*/ 928902 w 1961975"/>
                <a:gd name="csY963" fmla="*/ 502322 h 1473571"/>
                <a:gd name="csX964" fmla="*/ 930149 w 1961975"/>
                <a:gd name="csY964" fmla="*/ 507984 h 1473571"/>
                <a:gd name="csX965" fmla="*/ 924802 w 1961975"/>
                <a:gd name="csY965" fmla="*/ 524384 h 1473571"/>
                <a:gd name="csX966" fmla="*/ 923993 w 1961975"/>
                <a:gd name="csY966" fmla="*/ 526361 h 1473571"/>
                <a:gd name="csX967" fmla="*/ 929463 w 1961975"/>
                <a:gd name="csY967" fmla="*/ 533191 h 1473571"/>
                <a:gd name="csX968" fmla="*/ 937147 w 1961975"/>
                <a:gd name="csY968" fmla="*/ 539100 h 1473571"/>
                <a:gd name="csX969" fmla="*/ 939293 w 1961975"/>
                <a:gd name="csY969" fmla="*/ 547671 h 1473571"/>
                <a:gd name="csX970" fmla="*/ 939293 w 1961975"/>
                <a:gd name="csY970" fmla="*/ 560095 h 1473571"/>
                <a:gd name="csX971" fmla="*/ 941596 w 1961975"/>
                <a:gd name="csY971" fmla="*/ 574541 h 1473571"/>
                <a:gd name="csX972" fmla="*/ 943786 w 1961975"/>
                <a:gd name="csY972" fmla="*/ 586730 h 1473571"/>
                <a:gd name="csX973" fmla="*/ 943786 w 1961975"/>
                <a:gd name="csY973" fmla="*/ 593784 h 1473571"/>
                <a:gd name="csX974" fmla="*/ 959175 w 1961975"/>
                <a:gd name="csY974" fmla="*/ 601648 h 1473571"/>
                <a:gd name="csX975" fmla="*/ 962309 w 1961975"/>
                <a:gd name="csY975" fmla="*/ 607691 h 1473571"/>
                <a:gd name="csX976" fmla="*/ 960287 w 1961975"/>
                <a:gd name="csY976" fmla="*/ 612118 h 1473571"/>
                <a:gd name="csX977" fmla="*/ 961062 w 1961975"/>
                <a:gd name="csY977" fmla="*/ 615342 h 1473571"/>
                <a:gd name="csX978" fmla="*/ 961096 w 1961975"/>
                <a:gd name="csY978" fmla="*/ 615477 h 1473571"/>
                <a:gd name="csX979" fmla="*/ 962467 w 1961975"/>
                <a:gd name="csY979" fmla="*/ 619902 h 1473571"/>
                <a:gd name="csX980" fmla="*/ 966421 w 1961975"/>
                <a:gd name="csY980" fmla="*/ 622463 h 1473571"/>
                <a:gd name="csX981" fmla="*/ 967645 w 1961975"/>
                <a:gd name="csY981" fmla="*/ 622745 h 1473571"/>
                <a:gd name="csX982" fmla="*/ 973240 w 1961975"/>
                <a:gd name="csY982" fmla="*/ 620160 h 1473571"/>
                <a:gd name="csX983" fmla="*/ 974745 w 1961975"/>
                <a:gd name="csY983" fmla="*/ 617139 h 1473571"/>
                <a:gd name="csX984" fmla="*/ 977148 w 1961975"/>
                <a:gd name="csY984" fmla="*/ 615173 h 1473571"/>
                <a:gd name="csX985" fmla="*/ 981979 w 1961975"/>
                <a:gd name="csY985" fmla="*/ 611904 h 1473571"/>
                <a:gd name="csX986" fmla="*/ 982226 w 1961975"/>
                <a:gd name="csY986" fmla="*/ 611725 h 1473571"/>
                <a:gd name="csX987" fmla="*/ 983304 w 1961975"/>
                <a:gd name="csY987" fmla="*/ 610859 h 1473571"/>
                <a:gd name="csX988" fmla="*/ 985889 w 1961975"/>
                <a:gd name="csY988" fmla="*/ 611871 h 1473571"/>
                <a:gd name="csX989" fmla="*/ 986405 w 1961975"/>
                <a:gd name="csY989" fmla="*/ 612073 h 1473571"/>
                <a:gd name="csX990" fmla="*/ 990123 w 1961975"/>
                <a:gd name="csY990" fmla="*/ 614690 h 1473571"/>
                <a:gd name="csX991" fmla="*/ 993875 w 1961975"/>
                <a:gd name="csY991" fmla="*/ 618667 h 1473571"/>
                <a:gd name="csX992" fmla="*/ 1001783 w 1961975"/>
                <a:gd name="csY992" fmla="*/ 628383 h 1473571"/>
                <a:gd name="csX993" fmla="*/ 1006186 w 1961975"/>
                <a:gd name="csY993" fmla="*/ 634977 h 1473571"/>
                <a:gd name="csX994" fmla="*/ 1006377 w 1961975"/>
                <a:gd name="csY994" fmla="*/ 635225 h 1473571"/>
                <a:gd name="csX995" fmla="*/ 1011106 w 1961975"/>
                <a:gd name="csY995" fmla="*/ 639335 h 1473571"/>
                <a:gd name="csX996" fmla="*/ 1015958 w 1961975"/>
                <a:gd name="csY996" fmla="*/ 640290 h 1473571"/>
                <a:gd name="csX997" fmla="*/ 1023810 w 1961975"/>
                <a:gd name="csY997" fmla="*/ 637269 h 1473571"/>
                <a:gd name="csX998" fmla="*/ 1023833 w 1961975"/>
                <a:gd name="csY998" fmla="*/ 637258 h 1473571"/>
                <a:gd name="csX999" fmla="*/ 1023844 w 1961975"/>
                <a:gd name="csY999" fmla="*/ 637258 h 1473571"/>
                <a:gd name="csX1000" fmla="*/ 1024821 w 1961975"/>
                <a:gd name="csY1000" fmla="*/ 636763 h 1473571"/>
                <a:gd name="csX1001" fmla="*/ 1027933 w 1961975"/>
                <a:gd name="csY1001" fmla="*/ 634944 h 1473571"/>
                <a:gd name="csX1002" fmla="*/ 1031134 w 1961975"/>
                <a:gd name="csY1002" fmla="*/ 630687 h 1473571"/>
                <a:gd name="csX1003" fmla="*/ 1031314 w 1961975"/>
                <a:gd name="csY1003" fmla="*/ 630383 h 1473571"/>
                <a:gd name="csX1004" fmla="*/ 1031426 w 1961975"/>
                <a:gd name="csY1004" fmla="*/ 630259 h 1473571"/>
                <a:gd name="csX1005" fmla="*/ 1032483 w 1961975"/>
                <a:gd name="csY1005" fmla="*/ 633033 h 1473571"/>
                <a:gd name="csX1006" fmla="*/ 1032652 w 1961975"/>
                <a:gd name="csY1006" fmla="*/ 641818 h 1473571"/>
                <a:gd name="csX1007" fmla="*/ 1032505 w 1961975"/>
                <a:gd name="csY1007" fmla="*/ 643885 h 1473571"/>
                <a:gd name="csX1008" fmla="*/ 1032808 w 1961975"/>
                <a:gd name="csY1008" fmla="*/ 649467 h 1473571"/>
                <a:gd name="csX1009" fmla="*/ 1032797 w 1961975"/>
                <a:gd name="csY1009" fmla="*/ 653376 h 1473571"/>
                <a:gd name="csX1010" fmla="*/ 1023137 w 1961975"/>
                <a:gd name="csY1010" fmla="*/ 657308 h 1473571"/>
                <a:gd name="csX1011" fmla="*/ 1017127 w 1961975"/>
                <a:gd name="csY1011" fmla="*/ 663273 h 1473571"/>
                <a:gd name="csX1012" fmla="*/ 1018486 w 1961975"/>
                <a:gd name="csY1012" fmla="*/ 671462 h 1473571"/>
                <a:gd name="csX1013" fmla="*/ 1018992 w 1961975"/>
                <a:gd name="csY1013" fmla="*/ 672663 h 1473571"/>
                <a:gd name="csX1014" fmla="*/ 1020756 w 1961975"/>
                <a:gd name="csY1014" fmla="*/ 676212 h 1473571"/>
                <a:gd name="csX1015" fmla="*/ 1022136 w 1961975"/>
                <a:gd name="csY1015" fmla="*/ 678830 h 1473571"/>
                <a:gd name="csX1016" fmla="*/ 1024417 w 1961975"/>
                <a:gd name="csY1016" fmla="*/ 678178 h 1473571"/>
                <a:gd name="csX1017" fmla="*/ 1029057 w 1961975"/>
                <a:gd name="csY1017" fmla="*/ 676864 h 1473571"/>
                <a:gd name="csX1018" fmla="*/ 1029775 w 1961975"/>
                <a:gd name="csY1018" fmla="*/ 677436 h 1473571"/>
                <a:gd name="csX1019" fmla="*/ 1030179 w 1961975"/>
                <a:gd name="csY1019" fmla="*/ 677976 h 1473571"/>
                <a:gd name="csX1020" fmla="*/ 1036021 w 1961975"/>
                <a:gd name="csY1020" fmla="*/ 678100 h 1473571"/>
                <a:gd name="csX1021" fmla="*/ 1040817 w 1961975"/>
                <a:gd name="csY1021" fmla="*/ 673168 h 1473571"/>
                <a:gd name="csX1022" fmla="*/ 1043883 w 1961975"/>
                <a:gd name="csY1022" fmla="*/ 674594 h 1473571"/>
                <a:gd name="csX1023" fmla="*/ 1050455 w 1961975"/>
                <a:gd name="csY1023" fmla="*/ 678604 h 1473571"/>
                <a:gd name="csX1024" fmla="*/ 1050477 w 1961975"/>
                <a:gd name="csY1024" fmla="*/ 678615 h 1473571"/>
                <a:gd name="csX1025" fmla="*/ 1057812 w 1961975"/>
                <a:gd name="csY1025" fmla="*/ 684693 h 1473571"/>
                <a:gd name="csX1026" fmla="*/ 1057519 w 1961975"/>
                <a:gd name="csY1026" fmla="*/ 685176 h 1473571"/>
                <a:gd name="csX1027" fmla="*/ 1057395 w 1961975"/>
                <a:gd name="csY1027" fmla="*/ 685501 h 1473571"/>
                <a:gd name="csX1028" fmla="*/ 1056384 w 1961975"/>
                <a:gd name="csY1028" fmla="*/ 693230 h 1473571"/>
                <a:gd name="csX1029" fmla="*/ 1059227 w 1961975"/>
                <a:gd name="csY1029" fmla="*/ 696566 h 1473571"/>
                <a:gd name="csX1030" fmla="*/ 1059372 w 1961975"/>
                <a:gd name="csY1030" fmla="*/ 696657 h 1473571"/>
                <a:gd name="csX1031" fmla="*/ 1065045 w 1961975"/>
                <a:gd name="csY1031" fmla="*/ 703060 h 1473571"/>
                <a:gd name="csX1032" fmla="*/ 1069336 w 1961975"/>
                <a:gd name="csY1032" fmla="*/ 704712 h 1473571"/>
                <a:gd name="csX1033" fmla="*/ 1070088 w 1961975"/>
                <a:gd name="csY1033" fmla="*/ 704902 h 1473571"/>
                <a:gd name="csX1034" fmla="*/ 1071358 w 1961975"/>
                <a:gd name="csY1034" fmla="*/ 705779 h 1473571"/>
                <a:gd name="csX1035" fmla="*/ 1071358 w 1961975"/>
                <a:gd name="csY1035" fmla="*/ 707654 h 1473571"/>
                <a:gd name="csX1036" fmla="*/ 1070325 w 1961975"/>
                <a:gd name="csY1036" fmla="*/ 713698 h 1473571"/>
                <a:gd name="csX1037" fmla="*/ 1067899 w 1961975"/>
                <a:gd name="csY1037" fmla="*/ 717595 h 1473571"/>
                <a:gd name="csX1038" fmla="*/ 1064495 w 1961975"/>
                <a:gd name="csY1038" fmla="*/ 718932 h 1473571"/>
                <a:gd name="csX1039" fmla="*/ 1060013 w 1961975"/>
                <a:gd name="csY1039" fmla="*/ 720673 h 1473571"/>
                <a:gd name="csX1040" fmla="*/ 1056497 w 1961975"/>
                <a:gd name="csY1040" fmla="*/ 721684 h 1473571"/>
                <a:gd name="csX1041" fmla="*/ 1050375 w 1961975"/>
                <a:gd name="csY1041" fmla="*/ 723650 h 1473571"/>
                <a:gd name="csX1042" fmla="*/ 1047083 w 1961975"/>
                <a:gd name="csY1042" fmla="*/ 723470 h 1473571"/>
                <a:gd name="csX1043" fmla="*/ 1045253 w 1961975"/>
                <a:gd name="csY1043" fmla="*/ 723335 h 1473571"/>
                <a:gd name="csX1044" fmla="*/ 1031964 w 1961975"/>
                <a:gd name="csY1044" fmla="*/ 717876 h 1473571"/>
                <a:gd name="csX1045" fmla="*/ 1031155 w 1961975"/>
                <a:gd name="csY1045" fmla="*/ 717516 h 1473571"/>
                <a:gd name="csX1046" fmla="*/ 1019933 w 1961975"/>
                <a:gd name="csY1046" fmla="*/ 718134 h 1473571"/>
                <a:gd name="csX1047" fmla="*/ 1018911 w 1961975"/>
                <a:gd name="csY1047" fmla="*/ 719482 h 1473571"/>
                <a:gd name="csX1048" fmla="*/ 1013935 w 1961975"/>
                <a:gd name="csY1048" fmla="*/ 725851 h 1473571"/>
                <a:gd name="csX1049" fmla="*/ 1008757 w 1961975"/>
                <a:gd name="csY1049" fmla="*/ 738029 h 1473571"/>
                <a:gd name="csX1050" fmla="*/ 1008341 w 1961975"/>
                <a:gd name="csY1050" fmla="*/ 739174 h 1473571"/>
                <a:gd name="csX1051" fmla="*/ 1010520 w 1961975"/>
                <a:gd name="csY1051" fmla="*/ 746262 h 1473571"/>
                <a:gd name="csX1052" fmla="*/ 1010947 w 1961975"/>
                <a:gd name="csY1052" fmla="*/ 750811 h 1473571"/>
                <a:gd name="csX1053" fmla="*/ 1010947 w 1961975"/>
                <a:gd name="csY1053" fmla="*/ 758090 h 1473571"/>
                <a:gd name="csX1054" fmla="*/ 1009441 w 1961975"/>
                <a:gd name="csY1054" fmla="*/ 761629 h 1473571"/>
                <a:gd name="csX1055" fmla="*/ 1005520 w 1961975"/>
                <a:gd name="csY1055" fmla="*/ 764729 h 1473571"/>
                <a:gd name="csX1056" fmla="*/ 999264 w 1961975"/>
                <a:gd name="csY1056" fmla="*/ 767414 h 1473571"/>
                <a:gd name="csX1057" fmla="*/ 998793 w 1961975"/>
                <a:gd name="csY1057" fmla="*/ 769111 h 1473571"/>
                <a:gd name="csX1058" fmla="*/ 999534 w 1961975"/>
                <a:gd name="csY1058" fmla="*/ 775806 h 1473571"/>
                <a:gd name="csX1059" fmla="*/ 1000242 w 1961975"/>
                <a:gd name="csY1059" fmla="*/ 777772 h 1473571"/>
                <a:gd name="csX1060" fmla="*/ 1000815 w 1961975"/>
                <a:gd name="csY1060" fmla="*/ 779861 h 1473571"/>
                <a:gd name="csX1061" fmla="*/ 1008150 w 1961975"/>
                <a:gd name="csY1061" fmla="*/ 781625 h 1473571"/>
                <a:gd name="csX1062" fmla="*/ 1013564 w 1961975"/>
                <a:gd name="csY1062" fmla="*/ 785859 h 1473571"/>
                <a:gd name="csX1063" fmla="*/ 1016125 w 1961975"/>
                <a:gd name="csY1063" fmla="*/ 788162 h 1473571"/>
                <a:gd name="csX1064" fmla="*/ 1016429 w 1961975"/>
                <a:gd name="csY1064" fmla="*/ 790094 h 1473571"/>
                <a:gd name="csX1065" fmla="*/ 1015721 w 1961975"/>
                <a:gd name="csY1065" fmla="*/ 791206 h 1473571"/>
                <a:gd name="csX1066" fmla="*/ 1010385 w 1961975"/>
                <a:gd name="csY1066" fmla="*/ 796317 h 1473571"/>
                <a:gd name="csX1067" fmla="*/ 1005925 w 1961975"/>
                <a:gd name="csY1067" fmla="*/ 801069 h 1473571"/>
                <a:gd name="csX1068" fmla="*/ 1011755 w 1961975"/>
                <a:gd name="csY1068" fmla="*/ 806449 h 1473571"/>
                <a:gd name="csX1069" fmla="*/ 1012260 w 1961975"/>
                <a:gd name="csY1069" fmla="*/ 806842 h 1473571"/>
                <a:gd name="csX1070" fmla="*/ 1015518 w 1961975"/>
                <a:gd name="csY1070" fmla="*/ 809010 h 1473571"/>
                <a:gd name="csX1071" fmla="*/ 1015540 w 1961975"/>
                <a:gd name="csY1071" fmla="*/ 809032 h 1473571"/>
                <a:gd name="csX1072" fmla="*/ 1022549 w 1961975"/>
                <a:gd name="csY1072" fmla="*/ 815188 h 1473571"/>
                <a:gd name="csX1073" fmla="*/ 1024583 w 1961975"/>
                <a:gd name="csY1073" fmla="*/ 816514 h 1473571"/>
                <a:gd name="csX1074" fmla="*/ 1025537 w 1961975"/>
                <a:gd name="csY1074" fmla="*/ 817469 h 1473571"/>
                <a:gd name="csX1075" fmla="*/ 1026525 w 1961975"/>
                <a:gd name="csY1075" fmla="*/ 823434 h 1473571"/>
                <a:gd name="csX1076" fmla="*/ 1026851 w 1961975"/>
                <a:gd name="csY1076" fmla="*/ 826287 h 1473571"/>
                <a:gd name="csX1077" fmla="*/ 1027424 w 1961975"/>
                <a:gd name="csY1077" fmla="*/ 830658 h 1473571"/>
                <a:gd name="csX1078" fmla="*/ 1033658 w 1961975"/>
                <a:gd name="csY1078" fmla="*/ 840115 h 1473571"/>
                <a:gd name="csX1079" fmla="*/ 1035601 w 1961975"/>
                <a:gd name="csY1079" fmla="*/ 841497 h 1473571"/>
                <a:gd name="csX1080" fmla="*/ 1042049 w 1961975"/>
                <a:gd name="csY1080" fmla="*/ 846440 h 1473571"/>
                <a:gd name="csX1081" fmla="*/ 1042487 w 1961975"/>
                <a:gd name="csY1081" fmla="*/ 846755 h 1473571"/>
                <a:gd name="csX1082" fmla="*/ 1042981 w 1961975"/>
                <a:gd name="csY1082" fmla="*/ 846935 h 1473571"/>
                <a:gd name="csX1083" fmla="*/ 1047868 w 1961975"/>
                <a:gd name="csY1083" fmla="*/ 848642 h 1473571"/>
                <a:gd name="csX1084" fmla="*/ 1051901 w 1961975"/>
                <a:gd name="csY1084" fmla="*/ 850384 h 1473571"/>
                <a:gd name="csX1085" fmla="*/ 1053035 w 1961975"/>
                <a:gd name="csY1085" fmla="*/ 853596 h 1473571"/>
                <a:gd name="csX1086" fmla="*/ 1053294 w 1961975"/>
                <a:gd name="csY1086" fmla="*/ 854529 h 1473571"/>
                <a:gd name="csX1087" fmla="*/ 1053979 w 1961975"/>
                <a:gd name="csY1087" fmla="*/ 855215 h 1473571"/>
                <a:gd name="csX1088" fmla="*/ 1056618 w 1961975"/>
                <a:gd name="csY1088" fmla="*/ 857607 h 1473571"/>
                <a:gd name="csX1089" fmla="*/ 1057371 w 1961975"/>
                <a:gd name="csY1089" fmla="*/ 858112 h 1473571"/>
                <a:gd name="csX1090" fmla="*/ 1061303 w 1961975"/>
                <a:gd name="csY1090" fmla="*/ 860786 h 1473571"/>
                <a:gd name="csX1091" fmla="*/ 1053688 w 1961975"/>
                <a:gd name="csY1091" fmla="*/ 866459 h 1473571"/>
                <a:gd name="csX1092" fmla="*/ 1052126 w 1961975"/>
                <a:gd name="csY1092" fmla="*/ 868896 h 1473571"/>
                <a:gd name="csX1093" fmla="*/ 1046880 w 1961975"/>
                <a:gd name="csY1093" fmla="*/ 871760 h 1473571"/>
                <a:gd name="csX1094" fmla="*/ 1041624 w 1961975"/>
                <a:gd name="csY1094" fmla="*/ 873984 h 1473571"/>
                <a:gd name="csX1095" fmla="*/ 1035029 w 1961975"/>
                <a:gd name="csY1095" fmla="*/ 874781 h 1473571"/>
                <a:gd name="csX1096" fmla="*/ 1025504 w 1961975"/>
                <a:gd name="csY1096" fmla="*/ 872400 h 1473571"/>
                <a:gd name="csX1097" fmla="*/ 1023145 w 1961975"/>
                <a:gd name="csY1097" fmla="*/ 870456 h 1473571"/>
                <a:gd name="csX1098" fmla="*/ 1022820 w 1961975"/>
                <a:gd name="csY1098" fmla="*/ 870277 h 1473571"/>
                <a:gd name="csX1099" fmla="*/ 1018473 w 1961975"/>
                <a:gd name="csY1099" fmla="*/ 867896 h 1473571"/>
                <a:gd name="csX1100" fmla="*/ 1007813 w 1961975"/>
                <a:gd name="csY1100" fmla="*/ 863480 h 1473571"/>
                <a:gd name="csX1101" fmla="*/ 1002186 w 1961975"/>
                <a:gd name="csY1101" fmla="*/ 860245 h 1473571"/>
                <a:gd name="csX1102" fmla="*/ 997524 w 1961975"/>
                <a:gd name="csY1102" fmla="*/ 859739 h 1473571"/>
                <a:gd name="csX1103" fmla="*/ 996344 w 1961975"/>
                <a:gd name="csY1103" fmla="*/ 859683 h 1473571"/>
                <a:gd name="csX1104" fmla="*/ 989233 w 1961975"/>
                <a:gd name="csY1104" fmla="*/ 864334 h 1473571"/>
                <a:gd name="csX1105" fmla="*/ 988660 w 1961975"/>
                <a:gd name="csY1105" fmla="*/ 870074 h 1473571"/>
                <a:gd name="csX1106" fmla="*/ 984987 w 1961975"/>
                <a:gd name="csY1106" fmla="*/ 876195 h 1473571"/>
                <a:gd name="csX1107" fmla="*/ 983032 w 1961975"/>
                <a:gd name="csY1107" fmla="*/ 877936 h 1473571"/>
                <a:gd name="csX1108" fmla="*/ 977696 w 1961975"/>
                <a:gd name="csY1108" fmla="*/ 880688 h 1473571"/>
                <a:gd name="csX1109" fmla="*/ 976696 w 1961975"/>
                <a:gd name="csY1109" fmla="*/ 881194 h 1473571"/>
                <a:gd name="csX1110" fmla="*/ 974820 w 1961975"/>
                <a:gd name="csY1110" fmla="*/ 884643 h 1473571"/>
                <a:gd name="csX1111" fmla="*/ 973596 w 1961975"/>
                <a:gd name="csY1111" fmla="*/ 902661 h 1473571"/>
                <a:gd name="csX1112" fmla="*/ 973798 w 1961975"/>
                <a:gd name="csY1112" fmla="*/ 903312 h 1473571"/>
                <a:gd name="csX1113" fmla="*/ 978572 w 1961975"/>
                <a:gd name="csY1113" fmla="*/ 914074 h 1473571"/>
                <a:gd name="csX1114" fmla="*/ 979976 w 1961975"/>
                <a:gd name="csY1114" fmla="*/ 916332 h 1473571"/>
                <a:gd name="csX1115" fmla="*/ 984414 w 1961975"/>
                <a:gd name="csY1115" fmla="*/ 923880 h 1473571"/>
                <a:gd name="csX1116" fmla="*/ 990772 w 1961975"/>
                <a:gd name="csY1116" fmla="*/ 924476 h 1473571"/>
                <a:gd name="csX1117" fmla="*/ 991232 w 1961975"/>
                <a:gd name="csY1117" fmla="*/ 924431 h 1473571"/>
                <a:gd name="csX1118" fmla="*/ 996860 w 1961975"/>
                <a:gd name="csY1118" fmla="*/ 922443 h 1473571"/>
                <a:gd name="csX1119" fmla="*/ 1001173 w 1961975"/>
                <a:gd name="csY1119" fmla="*/ 921747 h 1473571"/>
                <a:gd name="csX1120" fmla="*/ 1002881 w 1961975"/>
                <a:gd name="csY1120" fmla="*/ 921826 h 1473571"/>
                <a:gd name="csX1121" fmla="*/ 1006779 w 1961975"/>
                <a:gd name="csY1121" fmla="*/ 922073 h 1473571"/>
                <a:gd name="csX1122" fmla="*/ 1014237 w 1961975"/>
                <a:gd name="csY1122" fmla="*/ 927015 h 1473571"/>
                <a:gd name="csX1123" fmla="*/ 1015349 w 1961975"/>
                <a:gd name="csY1123" fmla="*/ 927657 h 1473571"/>
                <a:gd name="csX1124" fmla="*/ 1019831 w 1961975"/>
                <a:gd name="csY1124" fmla="*/ 930341 h 1473571"/>
                <a:gd name="csX1125" fmla="*/ 1023886 w 1961975"/>
                <a:gd name="csY1125" fmla="*/ 932947 h 1473571"/>
                <a:gd name="csX1126" fmla="*/ 1027738 w 1961975"/>
                <a:gd name="csY1126" fmla="*/ 935350 h 1473571"/>
                <a:gd name="csX1127" fmla="*/ 1039848 w 1961975"/>
                <a:gd name="csY1127" fmla="*/ 942472 h 1473571"/>
                <a:gd name="csX1128" fmla="*/ 1044802 w 1961975"/>
                <a:gd name="csY1128" fmla="*/ 944337 h 1473571"/>
                <a:gd name="csX1129" fmla="*/ 1051946 w 1961975"/>
                <a:gd name="csY1129" fmla="*/ 949009 h 1473571"/>
                <a:gd name="csX1130" fmla="*/ 1056169 w 1961975"/>
                <a:gd name="csY1130" fmla="*/ 953390 h 1473571"/>
                <a:gd name="csX1131" fmla="*/ 1063189 w 1961975"/>
                <a:gd name="csY1131" fmla="*/ 956591 h 1473571"/>
                <a:gd name="csX1132" fmla="*/ 1063212 w 1961975"/>
                <a:gd name="csY1132" fmla="*/ 956602 h 1473571"/>
                <a:gd name="csX1133" fmla="*/ 1063852 w 1961975"/>
                <a:gd name="csY1133" fmla="*/ 957063 h 1473571"/>
                <a:gd name="csX1134" fmla="*/ 1064077 w 1961975"/>
                <a:gd name="csY1134" fmla="*/ 957411 h 1473571"/>
                <a:gd name="csX1135" fmla="*/ 1063841 w 1961975"/>
                <a:gd name="csY1135" fmla="*/ 957736 h 1473571"/>
                <a:gd name="csX1136" fmla="*/ 1062235 w 1961975"/>
                <a:gd name="csY1136" fmla="*/ 960039 h 1473571"/>
                <a:gd name="csX1137" fmla="*/ 1059472 w 1961975"/>
                <a:gd name="csY1137" fmla="*/ 967959 h 1473571"/>
                <a:gd name="csX1138" fmla="*/ 1062235 w 1961975"/>
                <a:gd name="csY1138" fmla="*/ 979282 h 1473571"/>
                <a:gd name="csX1139" fmla="*/ 1063953 w 1961975"/>
                <a:gd name="csY1139" fmla="*/ 985302 h 1473571"/>
                <a:gd name="csX1140" fmla="*/ 1069480 w 1961975"/>
                <a:gd name="csY1140" fmla="*/ 985302 h 1473571"/>
                <a:gd name="csX1141" fmla="*/ 1072008 w 1961975"/>
                <a:gd name="csY1141" fmla="*/ 984944 h 1473571"/>
                <a:gd name="csX1142" fmla="*/ 1073918 w 1961975"/>
                <a:gd name="csY1142" fmla="*/ 984618 h 1473571"/>
                <a:gd name="csX1143" fmla="*/ 1079141 w 1961975"/>
                <a:gd name="csY1143" fmla="*/ 986730 h 1473571"/>
                <a:gd name="csX1144" fmla="*/ 1084579 w 1961975"/>
                <a:gd name="csY1144" fmla="*/ 989965 h 1473571"/>
                <a:gd name="csX1145" fmla="*/ 1090184 w 1961975"/>
                <a:gd name="csY1145" fmla="*/ 993066 h 1473571"/>
                <a:gd name="csX1146" fmla="*/ 1095598 w 1961975"/>
                <a:gd name="csY1146" fmla="*/ 996929 h 1473571"/>
                <a:gd name="csX1147" fmla="*/ 1100474 w 1961975"/>
                <a:gd name="csY1147" fmla="*/ 1000781 h 1473571"/>
                <a:gd name="csX1148" fmla="*/ 1105237 w 1961975"/>
                <a:gd name="csY1148" fmla="*/ 1006994 h 1473571"/>
                <a:gd name="csX1149" fmla="*/ 1105765 w 1961975"/>
                <a:gd name="csY1149" fmla="*/ 1007342 h 1473571"/>
                <a:gd name="csX1150" fmla="*/ 1112853 w 1961975"/>
                <a:gd name="csY1150" fmla="*/ 1011352 h 1473571"/>
                <a:gd name="csX1151" fmla="*/ 1115908 w 1961975"/>
                <a:gd name="csY1151" fmla="*/ 1011408 h 1473571"/>
                <a:gd name="csX1152" fmla="*/ 1116077 w 1961975"/>
                <a:gd name="csY1152" fmla="*/ 1011453 h 1473571"/>
                <a:gd name="csX1153" fmla="*/ 1123243 w 1961975"/>
                <a:gd name="csY1153" fmla="*/ 1008735 h 1473571"/>
                <a:gd name="csX1154" fmla="*/ 1131027 w 1961975"/>
                <a:gd name="csY1154" fmla="*/ 1004690 h 1473571"/>
                <a:gd name="csX1155" fmla="*/ 1133712 w 1961975"/>
                <a:gd name="csY1155" fmla="*/ 1001590 h 1473571"/>
                <a:gd name="csX1156" fmla="*/ 1135363 w 1961975"/>
                <a:gd name="csY1156" fmla="*/ 999635 h 1473571"/>
                <a:gd name="csX1157" fmla="*/ 1138453 w 1961975"/>
                <a:gd name="csY1157" fmla="*/ 995569 h 1473571"/>
                <a:gd name="csX1158" fmla="*/ 1141194 w 1961975"/>
                <a:gd name="csY1158" fmla="*/ 994727 h 1473571"/>
                <a:gd name="csX1159" fmla="*/ 1142519 w 1961975"/>
                <a:gd name="csY1159" fmla="*/ 995973 h 1473571"/>
                <a:gd name="csX1160" fmla="*/ 1144474 w 1961975"/>
                <a:gd name="csY1160" fmla="*/ 997692 h 1473571"/>
                <a:gd name="csX1161" fmla="*/ 1148799 w 1961975"/>
                <a:gd name="csY1161" fmla="*/ 1000063 h 1473571"/>
                <a:gd name="csX1162" fmla="*/ 1150192 w 1961975"/>
                <a:gd name="csY1162" fmla="*/ 1000781 h 1473571"/>
                <a:gd name="csX1163" fmla="*/ 1154225 w 1961975"/>
                <a:gd name="csY1163" fmla="*/ 999388 h 1473571"/>
                <a:gd name="csX1164" fmla="*/ 1155483 w 1961975"/>
                <a:gd name="csY1164" fmla="*/ 999388 h 1473571"/>
                <a:gd name="csX1165" fmla="*/ 1158291 w 1961975"/>
                <a:gd name="csY1165" fmla="*/ 1006263 h 1473571"/>
                <a:gd name="csX1166" fmla="*/ 1158369 w 1961975"/>
                <a:gd name="csY1166" fmla="*/ 1006454 h 1473571"/>
                <a:gd name="csX1167" fmla="*/ 1161728 w 1961975"/>
                <a:gd name="csY1167" fmla="*/ 1012632 h 1473571"/>
                <a:gd name="csX1168" fmla="*/ 1166604 w 1961975"/>
                <a:gd name="csY1168" fmla="*/ 1015935 h 1473571"/>
                <a:gd name="csX1169" fmla="*/ 1172535 w 1961975"/>
                <a:gd name="csY1169" fmla="*/ 1015755 h 1473571"/>
                <a:gd name="csX1170" fmla="*/ 1172838 w 1961975"/>
                <a:gd name="csY1170" fmla="*/ 1015688 h 1473571"/>
                <a:gd name="csX1171" fmla="*/ 1178231 w 1961975"/>
                <a:gd name="csY1171" fmla="*/ 1014913 h 1473571"/>
                <a:gd name="csX1172" fmla="*/ 1188621 w 1961975"/>
                <a:gd name="csY1172" fmla="*/ 1020294 h 1473571"/>
                <a:gd name="csX1173" fmla="*/ 1196125 w 1961975"/>
                <a:gd name="csY1173" fmla="*/ 1019587 h 1473571"/>
                <a:gd name="csX1174" fmla="*/ 1197776 w 1961975"/>
                <a:gd name="csY1174" fmla="*/ 1020665 h 1473571"/>
                <a:gd name="csX1175" fmla="*/ 1205168 w 1961975"/>
                <a:gd name="csY1175" fmla="*/ 1028989 h 1473571"/>
                <a:gd name="csX1176" fmla="*/ 1208043 w 1961975"/>
                <a:gd name="csY1176" fmla="*/ 1032112 h 1473571"/>
                <a:gd name="csX1177" fmla="*/ 1211077 w 1961975"/>
                <a:gd name="csY1177" fmla="*/ 1035382 h 1473571"/>
                <a:gd name="csX1178" fmla="*/ 1214794 w 1961975"/>
                <a:gd name="csY1178" fmla="*/ 1038976 h 1473571"/>
                <a:gd name="csX1179" fmla="*/ 1219343 w 1961975"/>
                <a:gd name="csY1179" fmla="*/ 1043188 h 1473571"/>
                <a:gd name="csX1180" fmla="*/ 1221826 w 1961975"/>
                <a:gd name="csY1180" fmla="*/ 1046614 h 1473571"/>
                <a:gd name="csX1181" fmla="*/ 1222904 w 1961975"/>
                <a:gd name="csY1181" fmla="*/ 1051354 h 1473571"/>
                <a:gd name="csX1182" fmla="*/ 1223388 w 1961975"/>
                <a:gd name="csY1182" fmla="*/ 1062632 h 1473571"/>
                <a:gd name="csX1183" fmla="*/ 1223511 w 1961975"/>
                <a:gd name="csY1183" fmla="*/ 1063037 h 1473571"/>
                <a:gd name="csX1184" fmla="*/ 1225387 w 1961975"/>
                <a:gd name="csY1184" fmla="*/ 1069440 h 1473571"/>
                <a:gd name="csX1185" fmla="*/ 1225298 w 1961975"/>
                <a:gd name="csY1185" fmla="*/ 1075640 h 1473571"/>
                <a:gd name="csX1186" fmla="*/ 1225298 w 1961975"/>
                <a:gd name="csY1186" fmla="*/ 1075842 h 1473571"/>
                <a:gd name="csX1187" fmla="*/ 1226016 w 1961975"/>
                <a:gd name="csY1187" fmla="*/ 1085423 h 1473571"/>
                <a:gd name="csX1188" fmla="*/ 1226016 w 1961975"/>
                <a:gd name="csY1188" fmla="*/ 1089097 h 1473571"/>
                <a:gd name="csX1189" fmla="*/ 1225343 w 1961975"/>
                <a:gd name="csY1189" fmla="*/ 1091276 h 1473571"/>
                <a:gd name="csX1190" fmla="*/ 1222456 w 1961975"/>
                <a:gd name="csY1190" fmla="*/ 1093062 h 1473571"/>
                <a:gd name="csX1191" fmla="*/ 1222018 w 1961975"/>
                <a:gd name="csY1191" fmla="*/ 1093724 h 1473571"/>
                <a:gd name="csX1192" fmla="*/ 1219164 w 1961975"/>
                <a:gd name="csY1192" fmla="*/ 1099599 h 1473571"/>
                <a:gd name="csX1193" fmla="*/ 1219176 w 1961975"/>
                <a:gd name="csY1193" fmla="*/ 1103654 h 1473571"/>
                <a:gd name="csX1194" fmla="*/ 1219670 w 1961975"/>
                <a:gd name="csY1194" fmla="*/ 1110956 h 1473571"/>
                <a:gd name="csX1195" fmla="*/ 1219906 w 1961975"/>
                <a:gd name="csY1195" fmla="*/ 1111451 h 1473571"/>
                <a:gd name="csX1196" fmla="*/ 1221714 w 1961975"/>
                <a:gd name="csY1196" fmla="*/ 1117303 h 1473571"/>
                <a:gd name="csX1197" fmla="*/ 1225894 w 1961975"/>
                <a:gd name="csY1197" fmla="*/ 1127200 h 1473571"/>
                <a:gd name="csX1198" fmla="*/ 1230724 w 1961975"/>
                <a:gd name="csY1198" fmla="*/ 1131222 h 1473571"/>
                <a:gd name="csX1199" fmla="*/ 1231061 w 1961975"/>
                <a:gd name="csY1199" fmla="*/ 1131401 h 1473571"/>
                <a:gd name="csX1200" fmla="*/ 1235138 w 1961975"/>
                <a:gd name="csY1200" fmla="*/ 1133400 h 1473571"/>
                <a:gd name="csX1201" fmla="*/ 1241025 w 1961975"/>
                <a:gd name="csY1201" fmla="*/ 1134366 h 1473571"/>
                <a:gd name="csX1202" fmla="*/ 1246798 w 1961975"/>
                <a:gd name="csY1202" fmla="*/ 1135007 h 1473571"/>
                <a:gd name="csX1203" fmla="*/ 1253898 w 1961975"/>
                <a:gd name="csY1203" fmla="*/ 1135029 h 1473571"/>
                <a:gd name="csX1204" fmla="*/ 1255920 w 1961975"/>
                <a:gd name="csY1204" fmla="*/ 1134961 h 1473571"/>
                <a:gd name="csX1205" fmla="*/ 1256931 w 1961975"/>
                <a:gd name="csY1205" fmla="*/ 1133221 h 1473571"/>
                <a:gd name="csX1206" fmla="*/ 1258561 w 1961975"/>
                <a:gd name="csY1206" fmla="*/ 1128805 h 1473571"/>
                <a:gd name="csX1207" fmla="*/ 1255798 w 1961975"/>
                <a:gd name="csY1207" fmla="*/ 1121796 h 1473571"/>
                <a:gd name="csX1208" fmla="*/ 1254203 w 1961975"/>
                <a:gd name="csY1208" fmla="*/ 1119864 h 1473571"/>
                <a:gd name="csX1209" fmla="*/ 1253304 w 1961975"/>
                <a:gd name="csY1209" fmla="*/ 1118887 h 1473571"/>
                <a:gd name="csX1210" fmla="*/ 1251934 w 1961975"/>
                <a:gd name="csY1210" fmla="*/ 1113664 h 1473571"/>
                <a:gd name="csX1211" fmla="*/ 1251552 w 1961975"/>
                <a:gd name="csY1211" fmla="*/ 1109608 h 1473571"/>
                <a:gd name="csX1212" fmla="*/ 1253316 w 1961975"/>
                <a:gd name="csY1212" fmla="*/ 1104429 h 1473571"/>
                <a:gd name="csX1213" fmla="*/ 1253945 w 1961975"/>
                <a:gd name="csY1213" fmla="*/ 1103822 h 1473571"/>
                <a:gd name="csX1214" fmla="*/ 1257730 w 1961975"/>
                <a:gd name="csY1214" fmla="*/ 1099935 h 1473571"/>
                <a:gd name="csX1215" fmla="*/ 1259707 w 1961975"/>
                <a:gd name="csY1215" fmla="*/ 1100744 h 1473571"/>
                <a:gd name="csX1216" fmla="*/ 1263729 w 1961975"/>
                <a:gd name="csY1216" fmla="*/ 1102935 h 1473571"/>
                <a:gd name="csX1217" fmla="*/ 1269694 w 1961975"/>
                <a:gd name="csY1217" fmla="*/ 1101070 h 1473571"/>
                <a:gd name="csX1218" fmla="*/ 1270547 w 1961975"/>
                <a:gd name="csY1218" fmla="*/ 1100699 h 1473571"/>
                <a:gd name="csX1219" fmla="*/ 1271233 w 1961975"/>
                <a:gd name="csY1219" fmla="*/ 1100519 h 1473571"/>
                <a:gd name="csX1220" fmla="*/ 1276120 w 1961975"/>
                <a:gd name="csY1220" fmla="*/ 1099284 h 1473571"/>
                <a:gd name="csX1221" fmla="*/ 1280175 w 1961975"/>
                <a:gd name="csY1221" fmla="*/ 1100217 h 1473571"/>
                <a:gd name="csX1222" fmla="*/ 1287601 w 1961975"/>
                <a:gd name="csY1222" fmla="*/ 1102576 h 1473571"/>
                <a:gd name="csX1223" fmla="*/ 1291700 w 1961975"/>
                <a:gd name="csY1223" fmla="*/ 1104171 h 1473571"/>
                <a:gd name="csX1224" fmla="*/ 1292689 w 1961975"/>
                <a:gd name="csY1224" fmla="*/ 1104834 h 1473571"/>
                <a:gd name="csX1225" fmla="*/ 1296295 w 1961975"/>
                <a:gd name="csY1225" fmla="*/ 1106935 h 1473571"/>
                <a:gd name="csX1226" fmla="*/ 1312920 w 1961975"/>
                <a:gd name="csY1226" fmla="*/ 1116472 h 1473571"/>
                <a:gd name="csX1227" fmla="*/ 1313583 w 1961975"/>
                <a:gd name="csY1227" fmla="*/ 1116865 h 1473571"/>
                <a:gd name="csX1228" fmla="*/ 1322401 w 1961975"/>
                <a:gd name="csY1228" fmla="*/ 1117864 h 1473571"/>
                <a:gd name="csX1229" fmla="*/ 1336533 w 1961975"/>
                <a:gd name="csY1229" fmla="*/ 1122582 h 1473571"/>
                <a:gd name="csX1230" fmla="*/ 1344823 w 1961975"/>
                <a:gd name="csY1230" fmla="*/ 1125199 h 1473571"/>
                <a:gd name="csX1231" fmla="*/ 1352125 w 1961975"/>
                <a:gd name="csY1231" fmla="*/ 1132983 h 1473571"/>
                <a:gd name="csX1232" fmla="*/ 1356551 w 1961975"/>
                <a:gd name="csY1232" fmla="*/ 1138510 h 1473571"/>
                <a:gd name="csX1233" fmla="*/ 1361943 w 1961975"/>
                <a:gd name="csY1233" fmla="*/ 1138971 h 1473571"/>
                <a:gd name="csX1234" fmla="*/ 1365695 w 1961975"/>
                <a:gd name="csY1234" fmla="*/ 1138679 h 1473571"/>
                <a:gd name="csX1235" fmla="*/ 1374052 w 1961975"/>
                <a:gd name="csY1235" fmla="*/ 1142140 h 1473571"/>
                <a:gd name="csX1236" fmla="*/ 1377759 w 1961975"/>
                <a:gd name="csY1236" fmla="*/ 1142196 h 1473571"/>
                <a:gd name="csX1237" fmla="*/ 1380365 w 1961975"/>
                <a:gd name="csY1237" fmla="*/ 1142083 h 1473571"/>
                <a:gd name="csX1238" fmla="*/ 1390857 w 1961975"/>
                <a:gd name="csY1238" fmla="*/ 1137309 h 1473571"/>
                <a:gd name="csX1239" fmla="*/ 1394867 w 1961975"/>
                <a:gd name="csY1239" fmla="*/ 1134636 h 1473571"/>
                <a:gd name="csX1240" fmla="*/ 1398361 w 1961975"/>
                <a:gd name="csY1240" fmla="*/ 1132681 h 1473571"/>
                <a:gd name="csX1241" fmla="*/ 1401517 w 1961975"/>
                <a:gd name="csY1241" fmla="*/ 1130906 h 1473571"/>
                <a:gd name="csX1242" fmla="*/ 1406842 w 1961975"/>
                <a:gd name="csY1242" fmla="*/ 1130377 h 1473571"/>
                <a:gd name="csX1243" fmla="*/ 1410807 w 1961975"/>
                <a:gd name="csY1243" fmla="*/ 1129973 h 1473571"/>
                <a:gd name="csX1244" fmla="*/ 1419591 w 1961975"/>
                <a:gd name="csY1244" fmla="*/ 1127636 h 1473571"/>
                <a:gd name="csX1245" fmla="*/ 1420861 w 1961975"/>
                <a:gd name="csY1245" fmla="*/ 1127254 h 1473571"/>
                <a:gd name="csX1246" fmla="*/ 1426702 w 1961975"/>
                <a:gd name="csY1246" fmla="*/ 1118234 h 1473571"/>
                <a:gd name="csX1247" fmla="*/ 1429341 w 1961975"/>
                <a:gd name="csY1247" fmla="*/ 1117448 h 1473571"/>
                <a:gd name="csX1248" fmla="*/ 1434217 w 1961975"/>
                <a:gd name="csY1248" fmla="*/ 1117863 h 1473571"/>
                <a:gd name="csX1249" fmla="*/ 1438542 w 1961975"/>
                <a:gd name="csY1249" fmla="*/ 1121402 h 1473571"/>
                <a:gd name="csX1250" fmla="*/ 1440239 w 1961975"/>
                <a:gd name="csY1250" fmla="*/ 1122468 h 1473571"/>
                <a:gd name="csX1251" fmla="*/ 1446271 w 1961975"/>
                <a:gd name="csY1251" fmla="*/ 1123479 h 1473571"/>
                <a:gd name="csX1252" fmla="*/ 1451540 w 1961975"/>
                <a:gd name="csY1252" fmla="*/ 1120413 h 1473571"/>
                <a:gd name="csX1253" fmla="*/ 1456224 w 1961975"/>
                <a:gd name="csY1253" fmla="*/ 1117583 h 1473571"/>
                <a:gd name="csX1254" fmla="*/ 1464200 w 1961975"/>
                <a:gd name="csY1254" fmla="*/ 1114179 h 1473571"/>
                <a:gd name="csX1255" fmla="*/ 1474838 w 1961975"/>
                <a:gd name="csY1255" fmla="*/ 1108203 h 1473571"/>
                <a:gd name="csX1256" fmla="*/ 1478982 w 1961975"/>
                <a:gd name="csY1256" fmla="*/ 1105912 h 1473571"/>
                <a:gd name="csX1257" fmla="*/ 1479499 w 1961975"/>
                <a:gd name="csY1257" fmla="*/ 1105832 h 1473571"/>
                <a:gd name="csX1258" fmla="*/ 1482521 w 1961975"/>
                <a:gd name="csY1258" fmla="*/ 1105495 h 1473571"/>
                <a:gd name="csX1259" fmla="*/ 1482701 w 1961975"/>
                <a:gd name="csY1259" fmla="*/ 1105641 h 1473571"/>
                <a:gd name="csX1260" fmla="*/ 1489116 w 1961975"/>
                <a:gd name="csY1260" fmla="*/ 1111078 h 1473571"/>
                <a:gd name="csX1261" fmla="*/ 1489149 w 1961975"/>
                <a:gd name="csY1261" fmla="*/ 1111112 h 1473571"/>
                <a:gd name="csX1262" fmla="*/ 1493979 w 1961975"/>
                <a:gd name="csY1262" fmla="*/ 1116245 h 1473571"/>
                <a:gd name="csX1263" fmla="*/ 1502157 w 1961975"/>
                <a:gd name="csY1263" fmla="*/ 1122063 h 1473571"/>
                <a:gd name="csX1264" fmla="*/ 1502931 w 1961975"/>
                <a:gd name="csY1264" fmla="*/ 1123827 h 1473571"/>
                <a:gd name="csX1265" fmla="*/ 1499752 w 1961975"/>
                <a:gd name="csY1265" fmla="*/ 1133004 h 1473571"/>
                <a:gd name="csX1266" fmla="*/ 1491114 w 1961975"/>
                <a:gd name="csY1266" fmla="*/ 1139721 h 1473571"/>
                <a:gd name="csX1267" fmla="*/ 1492294 w 1961975"/>
                <a:gd name="csY1267" fmla="*/ 1142338 h 1473571"/>
                <a:gd name="csX1268" fmla="*/ 1496708 w 1961975"/>
                <a:gd name="csY1268" fmla="*/ 1151527 h 1473571"/>
                <a:gd name="csX1269" fmla="*/ 1504335 w 1961975"/>
                <a:gd name="csY1269" fmla="*/ 1159053 h 1473571"/>
                <a:gd name="csX1270" fmla="*/ 1505021 w 1961975"/>
                <a:gd name="csY1270" fmla="*/ 1159704 h 1473571"/>
                <a:gd name="csX1271" fmla="*/ 1510750 w 1961975"/>
                <a:gd name="csY1271" fmla="*/ 1161175 h 1473571"/>
                <a:gd name="csX1272" fmla="*/ 1513031 w 1961975"/>
                <a:gd name="csY1272" fmla="*/ 1164962 h 1473571"/>
                <a:gd name="csX1273" fmla="*/ 1524465 w 1961975"/>
                <a:gd name="csY1273" fmla="*/ 1173049 h 1473571"/>
                <a:gd name="csX1274" fmla="*/ 1533340 w 1961975"/>
                <a:gd name="csY1274" fmla="*/ 1173049 h 1473571"/>
                <a:gd name="csX1275" fmla="*/ 1539058 w 1961975"/>
                <a:gd name="csY1275" fmla="*/ 1176441 h 1473571"/>
                <a:gd name="csX1276" fmla="*/ 1545034 w 1961975"/>
                <a:gd name="csY1276" fmla="*/ 1179654 h 1473571"/>
                <a:gd name="csX1277" fmla="*/ 1541957 w 1961975"/>
                <a:gd name="csY1277" fmla="*/ 1186012 h 1473571"/>
                <a:gd name="csX1278" fmla="*/ 1543608 w 1961975"/>
                <a:gd name="csY1278" fmla="*/ 1192572 h 1473571"/>
                <a:gd name="csX1279" fmla="*/ 1543462 w 1961975"/>
                <a:gd name="csY1279" fmla="*/ 1195302 h 1473571"/>
                <a:gd name="csX1280" fmla="*/ 1542777 w 1961975"/>
                <a:gd name="csY1280" fmla="*/ 1195796 h 1473571"/>
                <a:gd name="csX1281" fmla="*/ 1539014 w 1961975"/>
                <a:gd name="csY1281" fmla="*/ 1199806 h 1473571"/>
                <a:gd name="csX1282" fmla="*/ 1538979 w 1961975"/>
                <a:gd name="csY1282" fmla="*/ 1199885 h 1473571"/>
                <a:gd name="csX1283" fmla="*/ 1535576 w 1961975"/>
                <a:gd name="csY1283" fmla="*/ 1205446 h 1473571"/>
                <a:gd name="csX1284" fmla="*/ 1535273 w 1961975"/>
                <a:gd name="csY1284" fmla="*/ 1205895 h 1473571"/>
                <a:gd name="csX1285" fmla="*/ 1532419 w 1961975"/>
                <a:gd name="csY1285" fmla="*/ 1215736 h 1473571"/>
                <a:gd name="csX1286" fmla="*/ 1533643 w 1961975"/>
                <a:gd name="csY1286" fmla="*/ 1217219 h 1473571"/>
                <a:gd name="csX1287" fmla="*/ 1539709 w 1961975"/>
                <a:gd name="csY1287" fmla="*/ 1224497 h 1473571"/>
                <a:gd name="csX1288" fmla="*/ 1542326 w 1961975"/>
                <a:gd name="csY1288" fmla="*/ 1227587 h 1473571"/>
                <a:gd name="csX1289" fmla="*/ 1542697 w 1961975"/>
                <a:gd name="csY1289" fmla="*/ 1228036 h 1473571"/>
                <a:gd name="csX1290" fmla="*/ 1547044 w 1961975"/>
                <a:gd name="csY1290" fmla="*/ 1230755 h 1473571"/>
                <a:gd name="csX1291" fmla="*/ 1550436 w 1961975"/>
                <a:gd name="csY1291" fmla="*/ 1232350 h 1473571"/>
                <a:gd name="csX1292" fmla="*/ 1557884 w 1961975"/>
                <a:gd name="csY1292" fmla="*/ 1236606 h 1473571"/>
                <a:gd name="csX1293" fmla="*/ 1563029 w 1961975"/>
                <a:gd name="csY1293" fmla="*/ 1236606 h 1473571"/>
                <a:gd name="csX1294" fmla="*/ 1574599 w 1961975"/>
                <a:gd name="csY1294" fmla="*/ 1236259 h 1473571"/>
                <a:gd name="csX1295" fmla="*/ 1583878 w 1961975"/>
                <a:gd name="csY1295" fmla="*/ 1234675 h 1473571"/>
                <a:gd name="csX1296" fmla="*/ 1590977 w 1961975"/>
                <a:gd name="csY1296" fmla="*/ 1235697 h 1473571"/>
                <a:gd name="csX1297" fmla="*/ 1593774 w 1961975"/>
                <a:gd name="csY1297" fmla="*/ 1240156 h 1473571"/>
                <a:gd name="csX1298" fmla="*/ 1595178 w 1961975"/>
                <a:gd name="csY1298" fmla="*/ 1242426 h 1473571"/>
                <a:gd name="csX1299" fmla="*/ 1597763 w 1961975"/>
                <a:gd name="csY1299" fmla="*/ 1241797 h 1473571"/>
                <a:gd name="csX1300" fmla="*/ 1600751 w 1961975"/>
                <a:gd name="csY1300" fmla="*/ 1241505 h 1473571"/>
                <a:gd name="csX1301" fmla="*/ 1603346 w 1961975"/>
                <a:gd name="csY1301" fmla="*/ 1242438 h 1473571"/>
                <a:gd name="csX1302" fmla="*/ 1604897 w 1961975"/>
                <a:gd name="csY1302" fmla="*/ 1243168 h 1473571"/>
                <a:gd name="csX1303" fmla="*/ 1605492 w 1961975"/>
                <a:gd name="csY1303" fmla="*/ 1243584 h 1473571"/>
                <a:gd name="csX1304" fmla="*/ 1612299 w 1961975"/>
                <a:gd name="csY1304" fmla="*/ 1246887 h 1473571"/>
                <a:gd name="csX1305" fmla="*/ 1616422 w 1961975"/>
                <a:gd name="csY1305" fmla="*/ 1246785 h 1473571"/>
                <a:gd name="csX1306" fmla="*/ 1616916 w 1961975"/>
                <a:gd name="csY1306" fmla="*/ 1246987 h 1473571"/>
                <a:gd name="csX1307" fmla="*/ 1624218 w 1961975"/>
                <a:gd name="csY1307" fmla="*/ 1246312 h 1473571"/>
                <a:gd name="csX1308" fmla="*/ 1625083 w 1961975"/>
                <a:gd name="csY1308" fmla="*/ 1245234 h 1473571"/>
                <a:gd name="csX1309" fmla="*/ 1628014 w 1961975"/>
                <a:gd name="csY1309" fmla="*/ 1240527 h 1473571"/>
                <a:gd name="csX1310" fmla="*/ 1633395 w 1961975"/>
                <a:gd name="csY1310" fmla="*/ 1236495 h 1473571"/>
                <a:gd name="csX1311" fmla="*/ 1638101 w 1961975"/>
                <a:gd name="csY1311" fmla="*/ 1236360 h 1473571"/>
                <a:gd name="csX1312" fmla="*/ 1648952 w 1961975"/>
                <a:gd name="csY1312" fmla="*/ 1238348 h 1473571"/>
                <a:gd name="csX1313" fmla="*/ 1662679 w 1961975"/>
                <a:gd name="csY1313" fmla="*/ 1239011 h 1473571"/>
                <a:gd name="csX1314" fmla="*/ 1674553 w 1961975"/>
                <a:gd name="csY1314" fmla="*/ 1239011 h 1473571"/>
                <a:gd name="csX1315" fmla="*/ 1683798 w 1961975"/>
                <a:gd name="csY1315" fmla="*/ 1235832 h 1473571"/>
                <a:gd name="csX1316" fmla="*/ 1688325 w 1961975"/>
                <a:gd name="csY1316" fmla="*/ 1231878 h 1473571"/>
                <a:gd name="csX1317" fmla="*/ 1693447 w 1961975"/>
                <a:gd name="csY1317" fmla="*/ 1227216 h 1473571"/>
                <a:gd name="csX1318" fmla="*/ 1694503 w 1961975"/>
                <a:gd name="csY1318" fmla="*/ 1226936 h 1473571"/>
                <a:gd name="csX1319" fmla="*/ 1702793 w 1961975"/>
                <a:gd name="csY1319" fmla="*/ 1225049 h 1473571"/>
                <a:gd name="csX1320" fmla="*/ 1705208 w 1961975"/>
                <a:gd name="csY1320" fmla="*/ 1224891 h 1473571"/>
                <a:gd name="csX1321" fmla="*/ 1707578 w 1961975"/>
                <a:gd name="csY1321" fmla="*/ 1224801 h 1473571"/>
                <a:gd name="csX1322" fmla="*/ 1709892 w 1961975"/>
                <a:gd name="csY1322" fmla="*/ 1226430 h 1473571"/>
                <a:gd name="csX1323" fmla="*/ 1716475 w 1961975"/>
                <a:gd name="csY1323" fmla="*/ 1230608 h 1473571"/>
                <a:gd name="csX1324" fmla="*/ 1720698 w 1961975"/>
                <a:gd name="csY1324" fmla="*/ 1231698 h 1473571"/>
                <a:gd name="csX1325" fmla="*/ 1724305 w 1961975"/>
                <a:gd name="csY1325" fmla="*/ 1232585 h 1473571"/>
                <a:gd name="csX1326" fmla="*/ 1725462 w 1961975"/>
                <a:gd name="csY1326" fmla="*/ 1234034 h 1473571"/>
                <a:gd name="csX1327" fmla="*/ 1729786 w 1961975"/>
                <a:gd name="csY1327" fmla="*/ 1239089 h 1473571"/>
                <a:gd name="csX1328" fmla="*/ 1733909 w 1961975"/>
                <a:gd name="csY1328" fmla="*/ 1244099 h 1473571"/>
                <a:gd name="csX1329" fmla="*/ 1738976 w 1961975"/>
                <a:gd name="csY1329" fmla="*/ 1250041 h 1473571"/>
                <a:gd name="csX1330" fmla="*/ 1741447 w 1961975"/>
                <a:gd name="csY1330" fmla="*/ 1252231 h 1473571"/>
                <a:gd name="csX1331" fmla="*/ 1743088 w 1961975"/>
                <a:gd name="csY1331" fmla="*/ 1256702 h 1473571"/>
                <a:gd name="csX1332" fmla="*/ 1740694 w 1961975"/>
                <a:gd name="csY1332" fmla="*/ 1265352 h 1473571"/>
                <a:gd name="csX1333" fmla="*/ 1737482 w 1961975"/>
                <a:gd name="csY1333" fmla="*/ 1270329 h 1473571"/>
                <a:gd name="csX1334" fmla="*/ 1735213 w 1961975"/>
                <a:gd name="csY1334" fmla="*/ 1273643 h 1473571"/>
                <a:gd name="csX1335" fmla="*/ 1735067 w 1961975"/>
                <a:gd name="csY1335" fmla="*/ 1273721 h 1473571"/>
                <a:gd name="csX1336" fmla="*/ 1731237 w 1961975"/>
                <a:gd name="csY1336" fmla="*/ 1278529 h 1473571"/>
                <a:gd name="csX1337" fmla="*/ 1735842 w 1961975"/>
                <a:gd name="csY1337" fmla="*/ 1286077 h 1473571"/>
                <a:gd name="csX1338" fmla="*/ 1736550 w 1961975"/>
                <a:gd name="csY1338" fmla="*/ 1286874 h 1473571"/>
                <a:gd name="csX1339" fmla="*/ 1743975 w 1961975"/>
                <a:gd name="csY1339" fmla="*/ 1288997 h 1473571"/>
                <a:gd name="csX1340" fmla="*/ 1744761 w 1961975"/>
                <a:gd name="csY1340" fmla="*/ 1288873 h 1473571"/>
                <a:gd name="csX1341" fmla="*/ 1749210 w 1961975"/>
                <a:gd name="csY1341" fmla="*/ 1288491 h 1473571"/>
                <a:gd name="csX1342" fmla="*/ 1759847 w 1961975"/>
                <a:gd name="csY1342" fmla="*/ 1296849 h 1473571"/>
                <a:gd name="csX1343" fmla="*/ 1762341 w 1961975"/>
                <a:gd name="csY1343" fmla="*/ 1299488 h 1473571"/>
                <a:gd name="csX1344" fmla="*/ 1771216 w 1961975"/>
                <a:gd name="csY1344" fmla="*/ 1300050 h 1473571"/>
                <a:gd name="csX1345" fmla="*/ 1772529 w 1961975"/>
                <a:gd name="csY1345" fmla="*/ 1299645 h 1473571"/>
                <a:gd name="csX1346" fmla="*/ 1777707 w 1961975"/>
                <a:gd name="csY1346" fmla="*/ 1297443 h 1473571"/>
                <a:gd name="csX1347" fmla="*/ 1781471 w 1961975"/>
                <a:gd name="csY1347" fmla="*/ 1295600 h 1473571"/>
                <a:gd name="csX1348" fmla="*/ 1786525 w 1961975"/>
                <a:gd name="csY1348" fmla="*/ 1296050 h 1473571"/>
                <a:gd name="csX1349" fmla="*/ 1790075 w 1961975"/>
                <a:gd name="csY1349" fmla="*/ 1306316 h 1473571"/>
                <a:gd name="csX1350" fmla="*/ 1790277 w 1961975"/>
                <a:gd name="csY1350" fmla="*/ 1306980 h 1473571"/>
                <a:gd name="csX1351" fmla="*/ 1795770 w 1961975"/>
                <a:gd name="csY1351" fmla="*/ 1320740 h 1473571"/>
                <a:gd name="csX1352" fmla="*/ 1797701 w 1961975"/>
                <a:gd name="csY1352" fmla="*/ 1322818 h 1473571"/>
                <a:gd name="csX1353" fmla="*/ 1801330 w 1961975"/>
                <a:gd name="csY1353" fmla="*/ 1326513 h 1473571"/>
                <a:gd name="csX1354" fmla="*/ 1809395 w 1961975"/>
                <a:gd name="csY1354" fmla="*/ 1335759 h 1473571"/>
                <a:gd name="csX1355" fmla="*/ 1823425 w 1961975"/>
                <a:gd name="csY1355" fmla="*/ 1350384 h 1473571"/>
                <a:gd name="csX1356" fmla="*/ 1830019 w 1961975"/>
                <a:gd name="csY1356" fmla="*/ 1359191 h 1473571"/>
                <a:gd name="csX1357" fmla="*/ 1830231 w 1961975"/>
                <a:gd name="csY1357" fmla="*/ 1359450 h 1473571"/>
                <a:gd name="csX1358" fmla="*/ 1839925 w 1961975"/>
                <a:gd name="csY1358" fmla="*/ 1367639 h 1473571"/>
                <a:gd name="csX1359" fmla="*/ 1850272 w 1961975"/>
                <a:gd name="csY1359" fmla="*/ 1364786 h 1473571"/>
                <a:gd name="csX1360" fmla="*/ 1851429 w 1961975"/>
                <a:gd name="csY1360" fmla="*/ 1364314 h 1473571"/>
                <a:gd name="csX1361" fmla="*/ 1855057 w 1961975"/>
                <a:gd name="csY1361" fmla="*/ 1362225 h 1473571"/>
                <a:gd name="csX1362" fmla="*/ 1859483 w 1961975"/>
                <a:gd name="csY1362" fmla="*/ 1359585 h 1473571"/>
                <a:gd name="csX1363" fmla="*/ 1863650 w 1961975"/>
                <a:gd name="csY1363" fmla="*/ 1358114 h 1473571"/>
                <a:gd name="csX1364" fmla="*/ 1869301 w 1961975"/>
                <a:gd name="csY1364" fmla="*/ 1356148 h 1473571"/>
                <a:gd name="csX1365" fmla="*/ 1874681 w 1961975"/>
                <a:gd name="csY1365" fmla="*/ 1355676 h 1473571"/>
                <a:gd name="csX1366" fmla="*/ 1880119 w 1961975"/>
                <a:gd name="csY1366" fmla="*/ 1355193 h 1473571"/>
                <a:gd name="csX1367" fmla="*/ 1886870 w 1961975"/>
                <a:gd name="csY1367" fmla="*/ 1354373 h 1473571"/>
                <a:gd name="csX1368" fmla="*/ 1890071 w 1961975"/>
                <a:gd name="csY1368" fmla="*/ 1353902 h 1473571"/>
                <a:gd name="csX1369" fmla="*/ 1893733 w 1961975"/>
                <a:gd name="csY1369" fmla="*/ 1353722 h 1473571"/>
                <a:gd name="csX1370" fmla="*/ 1896160 w 1961975"/>
                <a:gd name="csY1370" fmla="*/ 1353587 h 1473571"/>
                <a:gd name="csX1371" fmla="*/ 1897542 w 1961975"/>
                <a:gd name="csY1371" fmla="*/ 1353475 h 1473571"/>
                <a:gd name="csX1372" fmla="*/ 1898160 w 1961975"/>
                <a:gd name="csY1372" fmla="*/ 1353407 h 1473571"/>
                <a:gd name="csX1373" fmla="*/ 1898340 w 1961975"/>
                <a:gd name="csY1373" fmla="*/ 1353644 h 1473571"/>
                <a:gd name="csX1374" fmla="*/ 1905012 w 1961975"/>
                <a:gd name="csY1374" fmla="*/ 1360204 h 1473571"/>
                <a:gd name="csX1375" fmla="*/ 1914942 w 1961975"/>
                <a:gd name="csY1375" fmla="*/ 1365652 h 1473571"/>
                <a:gd name="csX1376" fmla="*/ 1915493 w 1961975"/>
                <a:gd name="csY1376" fmla="*/ 1365956 h 1473571"/>
                <a:gd name="csX1377" fmla="*/ 1916111 w 1961975"/>
                <a:gd name="csY1377" fmla="*/ 1366057 h 1473571"/>
                <a:gd name="csX1378" fmla="*/ 1918605 w 1961975"/>
                <a:gd name="csY1378" fmla="*/ 1366608 h 1473571"/>
                <a:gd name="csX1379" fmla="*/ 1918245 w 1961975"/>
                <a:gd name="csY1379" fmla="*/ 1369843 h 1473571"/>
                <a:gd name="csX1380" fmla="*/ 1918178 w 1961975"/>
                <a:gd name="csY1380" fmla="*/ 1370225 h 1473571"/>
                <a:gd name="csX1381" fmla="*/ 1918616 w 1961975"/>
                <a:gd name="csY1381" fmla="*/ 1382414 h 1473571"/>
                <a:gd name="csX1382" fmla="*/ 1918616 w 1961975"/>
                <a:gd name="csY1382" fmla="*/ 1391793 h 1473571"/>
                <a:gd name="csX1383" fmla="*/ 1914966 w 1961975"/>
                <a:gd name="csY1383" fmla="*/ 1404677 h 1473571"/>
                <a:gd name="csX1384" fmla="*/ 1914988 w 1961975"/>
                <a:gd name="csY1384" fmla="*/ 1405228 h 1473571"/>
                <a:gd name="csX1385" fmla="*/ 1917392 w 1961975"/>
                <a:gd name="csY1385" fmla="*/ 1421303 h 1473571"/>
                <a:gd name="csX1386" fmla="*/ 1921177 w 1961975"/>
                <a:gd name="csY1386" fmla="*/ 1429548 h 1473571"/>
                <a:gd name="csX1387" fmla="*/ 1921626 w 1961975"/>
                <a:gd name="csY1387" fmla="*/ 1436130 h 1473571"/>
                <a:gd name="csX1388" fmla="*/ 1920346 w 1961975"/>
                <a:gd name="csY1388" fmla="*/ 1439377 h 1473571"/>
                <a:gd name="csX1389" fmla="*/ 1922794 w 1961975"/>
                <a:gd name="csY1389" fmla="*/ 1445016 h 1473571"/>
                <a:gd name="csX1390" fmla="*/ 1930893 w 1961975"/>
                <a:gd name="csY1390" fmla="*/ 1448296 h 1473571"/>
                <a:gd name="csX1391" fmla="*/ 1933432 w 1961975"/>
                <a:gd name="csY1391" fmla="*/ 1449049 h 1473571"/>
                <a:gd name="csX1392" fmla="*/ 1937117 w 1961975"/>
                <a:gd name="csY1392" fmla="*/ 1452531 h 1473571"/>
                <a:gd name="csX1393" fmla="*/ 1945946 w 1961975"/>
                <a:gd name="csY1393" fmla="*/ 1463270 h 1473571"/>
                <a:gd name="csX1394" fmla="*/ 1951697 w 1961975"/>
                <a:gd name="csY1394" fmla="*/ 1468359 h 1473571"/>
                <a:gd name="csX1395" fmla="*/ 1958212 w 1961975"/>
                <a:gd name="csY1395" fmla="*/ 1473572 h 1473571"/>
                <a:gd name="csX1396" fmla="*/ 1961975 w 1961975"/>
                <a:gd name="csY1396" fmla="*/ 1467248 h 1473571"/>
                <a:gd name="csX1397" fmla="*/ 1956215 w 1961975"/>
                <a:gd name="csY1397" fmla="*/ 1462643 h 14735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</a:cxnLst>
              <a:rect l="l" t="t" r="r" b="b"/>
              <a:pathLst>
                <a:path w="1961975" h="1473571">
                  <a:moveTo>
                    <a:pt x="1956215" y="1462643"/>
                  </a:moveTo>
                  <a:lnTo>
                    <a:pt x="1956126" y="1462576"/>
                  </a:lnTo>
                  <a:cubicBezTo>
                    <a:pt x="1954722" y="1461520"/>
                    <a:pt x="1952329" y="1459565"/>
                    <a:pt x="1951655" y="1458711"/>
                  </a:cubicBezTo>
                  <a:cubicBezTo>
                    <a:pt x="1950364" y="1457105"/>
                    <a:pt x="1942949" y="1448141"/>
                    <a:pt x="1942635" y="1447759"/>
                  </a:cubicBezTo>
                  <a:lnTo>
                    <a:pt x="1942398" y="1447501"/>
                  </a:lnTo>
                  <a:cubicBezTo>
                    <a:pt x="1940983" y="1446097"/>
                    <a:pt x="1938444" y="1443614"/>
                    <a:pt x="1937344" y="1442873"/>
                  </a:cubicBezTo>
                  <a:cubicBezTo>
                    <a:pt x="1936524" y="1442334"/>
                    <a:pt x="1935458" y="1442008"/>
                    <a:pt x="1932884" y="1441289"/>
                  </a:cubicBezTo>
                  <a:cubicBezTo>
                    <a:pt x="1931660" y="1440940"/>
                    <a:pt x="1929334" y="1440277"/>
                    <a:pt x="1928145" y="1439806"/>
                  </a:cubicBezTo>
                  <a:cubicBezTo>
                    <a:pt x="1928943" y="1438357"/>
                    <a:pt x="1929425" y="1435369"/>
                    <a:pt x="1928346" y="1428045"/>
                  </a:cubicBezTo>
                  <a:lnTo>
                    <a:pt x="1928279" y="1427606"/>
                  </a:lnTo>
                  <a:lnTo>
                    <a:pt x="1928110" y="1427191"/>
                  </a:lnTo>
                  <a:cubicBezTo>
                    <a:pt x="1925358" y="1420542"/>
                    <a:pt x="1923943" y="1417879"/>
                    <a:pt x="1923056" y="1416676"/>
                  </a:cubicBezTo>
                  <a:cubicBezTo>
                    <a:pt x="1922741" y="1414970"/>
                    <a:pt x="1922426" y="1409936"/>
                    <a:pt x="1922303" y="1405612"/>
                  </a:cubicBezTo>
                  <a:lnTo>
                    <a:pt x="1925920" y="1392818"/>
                  </a:lnTo>
                  <a:lnTo>
                    <a:pt x="1925920" y="1382371"/>
                  </a:lnTo>
                  <a:lnTo>
                    <a:pt x="1925504" y="1370733"/>
                  </a:lnTo>
                  <a:cubicBezTo>
                    <a:pt x="1926684" y="1363713"/>
                    <a:pt x="1925145" y="1362207"/>
                    <a:pt x="1924392" y="1361477"/>
                  </a:cubicBezTo>
                  <a:cubicBezTo>
                    <a:pt x="1923280" y="1360399"/>
                    <a:pt x="1921113" y="1359557"/>
                    <a:pt x="1917933" y="1358973"/>
                  </a:cubicBezTo>
                  <a:cubicBezTo>
                    <a:pt x="1916316" y="1358085"/>
                    <a:pt x="1911429" y="1355401"/>
                    <a:pt x="1908508" y="1353806"/>
                  </a:cubicBezTo>
                  <a:cubicBezTo>
                    <a:pt x="1906666" y="1352806"/>
                    <a:pt x="1905307" y="1350874"/>
                    <a:pt x="1904307" y="1349459"/>
                  </a:cubicBezTo>
                  <a:cubicBezTo>
                    <a:pt x="1903802" y="1348740"/>
                    <a:pt x="1903397" y="1348167"/>
                    <a:pt x="1902925" y="1347696"/>
                  </a:cubicBezTo>
                  <a:cubicBezTo>
                    <a:pt x="1900937" y="1345708"/>
                    <a:pt x="1898140" y="1346056"/>
                    <a:pt x="1896634" y="1346247"/>
                  </a:cubicBezTo>
                  <a:cubicBezTo>
                    <a:pt x="1896443" y="1346270"/>
                    <a:pt x="1896263" y="1346292"/>
                    <a:pt x="1896163" y="1346303"/>
                  </a:cubicBezTo>
                  <a:cubicBezTo>
                    <a:pt x="1895635" y="1346303"/>
                    <a:pt x="1894713" y="1346359"/>
                    <a:pt x="1893276" y="1346450"/>
                  </a:cubicBezTo>
                  <a:cubicBezTo>
                    <a:pt x="1892096" y="1346528"/>
                    <a:pt x="1890637" y="1346617"/>
                    <a:pt x="1890075" y="1346617"/>
                  </a:cubicBezTo>
                  <a:cubicBezTo>
                    <a:pt x="1889266" y="1346617"/>
                    <a:pt x="1888031" y="1346808"/>
                    <a:pt x="1885728" y="1347179"/>
                  </a:cubicBezTo>
                  <a:cubicBezTo>
                    <a:pt x="1883897" y="1347471"/>
                    <a:pt x="1881111" y="1347909"/>
                    <a:pt x="1880123" y="1347909"/>
                  </a:cubicBezTo>
                  <a:cubicBezTo>
                    <a:pt x="1878753" y="1347909"/>
                    <a:pt x="1876393" y="1348167"/>
                    <a:pt x="1873888" y="1348437"/>
                  </a:cubicBezTo>
                  <a:cubicBezTo>
                    <a:pt x="1872125" y="1348628"/>
                    <a:pt x="1869934" y="1348864"/>
                    <a:pt x="1869205" y="1348864"/>
                  </a:cubicBezTo>
                  <a:cubicBezTo>
                    <a:pt x="1867475" y="1348864"/>
                    <a:pt x="1864958" y="1349795"/>
                    <a:pt x="1861016" y="1351324"/>
                  </a:cubicBezTo>
                  <a:cubicBezTo>
                    <a:pt x="1859881" y="1351761"/>
                    <a:pt x="1858308" y="1352369"/>
                    <a:pt x="1857904" y="1352470"/>
                  </a:cubicBezTo>
                  <a:cubicBezTo>
                    <a:pt x="1856409" y="1352774"/>
                    <a:pt x="1854612" y="1353862"/>
                    <a:pt x="1851118" y="1356098"/>
                  </a:cubicBezTo>
                  <a:cubicBezTo>
                    <a:pt x="1850343" y="1356593"/>
                    <a:pt x="1849299" y="1357266"/>
                    <a:pt x="1848916" y="1357468"/>
                  </a:cubicBezTo>
                  <a:cubicBezTo>
                    <a:pt x="1848613" y="1357592"/>
                    <a:pt x="1848108" y="1357794"/>
                    <a:pt x="1847479" y="1358052"/>
                  </a:cubicBezTo>
                  <a:cubicBezTo>
                    <a:pt x="1844547" y="1359265"/>
                    <a:pt x="1842525" y="1360029"/>
                    <a:pt x="1841447" y="1360322"/>
                  </a:cubicBezTo>
                  <a:cubicBezTo>
                    <a:pt x="1840255" y="1359367"/>
                    <a:pt x="1837875" y="1357008"/>
                    <a:pt x="1835763" y="1354682"/>
                  </a:cubicBezTo>
                  <a:lnTo>
                    <a:pt x="1829124" y="1345830"/>
                  </a:lnTo>
                  <a:lnTo>
                    <a:pt x="1828810" y="1345472"/>
                  </a:lnTo>
                  <a:cubicBezTo>
                    <a:pt x="1822744" y="1339259"/>
                    <a:pt x="1815903" y="1332183"/>
                    <a:pt x="1815240" y="1331397"/>
                  </a:cubicBezTo>
                  <a:cubicBezTo>
                    <a:pt x="1814600" y="1330543"/>
                    <a:pt x="1807602" y="1322197"/>
                    <a:pt x="1805939" y="1320871"/>
                  </a:cubicBezTo>
                  <a:cubicBezTo>
                    <a:pt x="1805423" y="1320456"/>
                    <a:pt x="1804030" y="1318929"/>
                    <a:pt x="1803108" y="1317917"/>
                  </a:cubicBezTo>
                  <a:cubicBezTo>
                    <a:pt x="1802367" y="1317110"/>
                    <a:pt x="1801658" y="1316323"/>
                    <a:pt x="1801086" y="1315750"/>
                  </a:cubicBezTo>
                  <a:cubicBezTo>
                    <a:pt x="1800783" y="1315233"/>
                    <a:pt x="1799760" y="1313110"/>
                    <a:pt x="1797266" y="1304876"/>
                  </a:cubicBezTo>
                  <a:cubicBezTo>
                    <a:pt x="1797132" y="1304437"/>
                    <a:pt x="1797042" y="1304134"/>
                    <a:pt x="1797008" y="1304033"/>
                  </a:cubicBezTo>
                  <a:cubicBezTo>
                    <a:pt x="1796761" y="1303292"/>
                    <a:pt x="1792829" y="1291946"/>
                    <a:pt x="1792661" y="1291464"/>
                  </a:cubicBezTo>
                  <a:lnTo>
                    <a:pt x="1791897" y="1289262"/>
                  </a:lnTo>
                  <a:lnTo>
                    <a:pt x="1789571" y="1289037"/>
                  </a:lnTo>
                  <a:cubicBezTo>
                    <a:pt x="1787347" y="1288813"/>
                    <a:pt x="1782057" y="1288295"/>
                    <a:pt x="1781023" y="1288295"/>
                  </a:cubicBezTo>
                  <a:cubicBezTo>
                    <a:pt x="1779765" y="1288295"/>
                    <a:pt x="1778642" y="1288800"/>
                    <a:pt x="1774396" y="1290957"/>
                  </a:cubicBezTo>
                  <a:cubicBezTo>
                    <a:pt x="1773407" y="1291452"/>
                    <a:pt x="1771970" y="1292194"/>
                    <a:pt x="1771362" y="1292452"/>
                  </a:cubicBezTo>
                  <a:cubicBezTo>
                    <a:pt x="1770790" y="1292552"/>
                    <a:pt x="1770116" y="1292755"/>
                    <a:pt x="1769049" y="1293092"/>
                  </a:cubicBezTo>
                  <a:cubicBezTo>
                    <a:pt x="1768532" y="1293249"/>
                    <a:pt x="1767678" y="1293518"/>
                    <a:pt x="1766959" y="1293720"/>
                  </a:cubicBezTo>
                  <a:cubicBezTo>
                    <a:pt x="1766285" y="1292991"/>
                    <a:pt x="1765510" y="1292205"/>
                    <a:pt x="1764837" y="1291530"/>
                  </a:cubicBezTo>
                  <a:lnTo>
                    <a:pt x="1764466" y="1291205"/>
                  </a:lnTo>
                  <a:cubicBezTo>
                    <a:pt x="1759894" y="1287733"/>
                    <a:pt x="1754727" y="1283701"/>
                    <a:pt x="1753828" y="1282847"/>
                  </a:cubicBezTo>
                  <a:cubicBezTo>
                    <a:pt x="1753042" y="1281926"/>
                    <a:pt x="1751626" y="1280534"/>
                    <a:pt x="1744437" y="1281555"/>
                  </a:cubicBezTo>
                  <a:lnTo>
                    <a:pt x="1740628" y="1280465"/>
                  </a:lnTo>
                  <a:cubicBezTo>
                    <a:pt x="1740337" y="1280117"/>
                    <a:pt x="1740044" y="1279758"/>
                    <a:pt x="1739764" y="1279420"/>
                  </a:cubicBezTo>
                  <a:cubicBezTo>
                    <a:pt x="1739921" y="1279308"/>
                    <a:pt x="1740068" y="1279173"/>
                    <a:pt x="1740202" y="1279038"/>
                  </a:cubicBezTo>
                  <a:cubicBezTo>
                    <a:pt x="1740944" y="1278296"/>
                    <a:pt x="1743471" y="1274904"/>
                    <a:pt x="1744167" y="1273276"/>
                  </a:cubicBezTo>
                  <a:cubicBezTo>
                    <a:pt x="1744414" y="1272782"/>
                    <a:pt x="1745717" y="1270850"/>
                    <a:pt x="1746975" y="1269153"/>
                  </a:cubicBezTo>
                  <a:lnTo>
                    <a:pt x="1747379" y="1268614"/>
                  </a:lnTo>
                  <a:lnTo>
                    <a:pt x="1750760" y="1256392"/>
                  </a:lnTo>
                  <a:lnTo>
                    <a:pt x="1750344" y="1255280"/>
                  </a:lnTo>
                  <a:cubicBezTo>
                    <a:pt x="1749367" y="1252652"/>
                    <a:pt x="1748266" y="1249651"/>
                    <a:pt x="1748143" y="1249304"/>
                  </a:cubicBezTo>
                  <a:cubicBezTo>
                    <a:pt x="1747874" y="1248507"/>
                    <a:pt x="1747627" y="1247765"/>
                    <a:pt x="1743649" y="1244440"/>
                  </a:cubicBezTo>
                  <a:cubicBezTo>
                    <a:pt x="1741571" y="1242722"/>
                    <a:pt x="1740807" y="1241654"/>
                    <a:pt x="1740683" y="1241396"/>
                  </a:cubicBezTo>
                  <a:cubicBezTo>
                    <a:pt x="1739683" y="1238880"/>
                    <a:pt x="1735684" y="1234545"/>
                    <a:pt x="1734562" y="1233577"/>
                  </a:cubicBezTo>
                  <a:cubicBezTo>
                    <a:pt x="1734022" y="1233083"/>
                    <a:pt x="1732113" y="1230680"/>
                    <a:pt x="1731192" y="1229512"/>
                  </a:cubicBezTo>
                  <a:cubicBezTo>
                    <a:pt x="1729956" y="1227950"/>
                    <a:pt x="1729484" y="1227378"/>
                    <a:pt x="1729125" y="1227017"/>
                  </a:cubicBezTo>
                  <a:cubicBezTo>
                    <a:pt x="1728058" y="1225939"/>
                    <a:pt x="1726643" y="1225580"/>
                    <a:pt x="1722329" y="1224591"/>
                  </a:cubicBezTo>
                  <a:cubicBezTo>
                    <a:pt x="1721059" y="1224311"/>
                    <a:pt x="1719475" y="1223940"/>
                    <a:pt x="1718982" y="1223760"/>
                  </a:cubicBezTo>
                  <a:cubicBezTo>
                    <a:pt x="1718173" y="1223434"/>
                    <a:pt x="1715477" y="1221479"/>
                    <a:pt x="1714175" y="1220536"/>
                  </a:cubicBezTo>
                  <a:cubicBezTo>
                    <a:pt x="1713107" y="1219761"/>
                    <a:pt x="1712175" y="1219086"/>
                    <a:pt x="1711501" y="1218648"/>
                  </a:cubicBezTo>
                  <a:cubicBezTo>
                    <a:pt x="1709187" y="1217177"/>
                    <a:pt x="1706581" y="1217435"/>
                    <a:pt x="1704492" y="1217637"/>
                  </a:cubicBezTo>
                  <a:cubicBezTo>
                    <a:pt x="1703863" y="1217704"/>
                    <a:pt x="1703279" y="1217761"/>
                    <a:pt x="1702795" y="1217761"/>
                  </a:cubicBezTo>
                  <a:cubicBezTo>
                    <a:pt x="1700953" y="1217761"/>
                    <a:pt x="1697673" y="1218546"/>
                    <a:pt x="1692618" y="1219894"/>
                  </a:cubicBezTo>
                  <a:cubicBezTo>
                    <a:pt x="1691977" y="1220074"/>
                    <a:pt x="1691506" y="1220198"/>
                    <a:pt x="1691326" y="1220242"/>
                  </a:cubicBezTo>
                  <a:cubicBezTo>
                    <a:pt x="1690372" y="1220433"/>
                    <a:pt x="1689473" y="1220612"/>
                    <a:pt x="1683273" y="1226622"/>
                  </a:cubicBezTo>
                  <a:cubicBezTo>
                    <a:pt x="1681947" y="1227881"/>
                    <a:pt x="1680206" y="1229452"/>
                    <a:pt x="1679801" y="1229734"/>
                  </a:cubicBezTo>
                  <a:cubicBezTo>
                    <a:pt x="1678992" y="1230205"/>
                    <a:pt x="1675454" y="1231543"/>
                    <a:pt x="1674421" y="1231722"/>
                  </a:cubicBezTo>
                  <a:lnTo>
                    <a:pt x="1662682" y="1231722"/>
                  </a:lnTo>
                  <a:cubicBezTo>
                    <a:pt x="1661435" y="1231722"/>
                    <a:pt x="1651000" y="1231239"/>
                    <a:pt x="1649763" y="1231104"/>
                  </a:cubicBezTo>
                  <a:cubicBezTo>
                    <a:pt x="1647439" y="1230845"/>
                    <a:pt x="1642270" y="1230081"/>
                    <a:pt x="1641035" y="1229689"/>
                  </a:cubicBezTo>
                  <a:cubicBezTo>
                    <a:pt x="1640249" y="1229274"/>
                    <a:pt x="1638463" y="1228632"/>
                    <a:pt x="1631656" y="1229330"/>
                  </a:cubicBezTo>
                  <a:lnTo>
                    <a:pt x="1630645" y="1229443"/>
                  </a:lnTo>
                  <a:lnTo>
                    <a:pt x="1622557" y="1235497"/>
                  </a:lnTo>
                  <a:lnTo>
                    <a:pt x="1622197" y="1236070"/>
                  </a:lnTo>
                  <a:cubicBezTo>
                    <a:pt x="1621860" y="1236609"/>
                    <a:pt x="1620546" y="1238698"/>
                    <a:pt x="1619613" y="1240193"/>
                  </a:cubicBezTo>
                  <a:cubicBezTo>
                    <a:pt x="1619467" y="1240160"/>
                    <a:pt x="1619333" y="1240102"/>
                    <a:pt x="1619220" y="1240047"/>
                  </a:cubicBezTo>
                  <a:cubicBezTo>
                    <a:pt x="1617321" y="1239104"/>
                    <a:pt x="1615704" y="1239474"/>
                    <a:pt x="1614839" y="1239665"/>
                  </a:cubicBezTo>
                  <a:cubicBezTo>
                    <a:pt x="1614333" y="1239789"/>
                    <a:pt x="1614164" y="1239822"/>
                    <a:pt x="1613726" y="1239733"/>
                  </a:cubicBezTo>
                  <a:cubicBezTo>
                    <a:pt x="1612344" y="1239463"/>
                    <a:pt x="1611704" y="1239036"/>
                    <a:pt x="1609694" y="1237621"/>
                  </a:cubicBezTo>
                  <a:lnTo>
                    <a:pt x="1609087" y="1237194"/>
                  </a:lnTo>
                  <a:cubicBezTo>
                    <a:pt x="1607244" y="1235902"/>
                    <a:pt x="1606009" y="1235564"/>
                    <a:pt x="1604908" y="1235318"/>
                  </a:cubicBezTo>
                  <a:cubicBezTo>
                    <a:pt x="1604515" y="1235228"/>
                    <a:pt x="1604447" y="1235217"/>
                    <a:pt x="1604233" y="1235093"/>
                  </a:cubicBezTo>
                  <a:cubicBezTo>
                    <a:pt x="1602593" y="1234149"/>
                    <a:pt x="1600459" y="1234082"/>
                    <a:pt x="1598695" y="1234251"/>
                  </a:cubicBezTo>
                  <a:cubicBezTo>
                    <a:pt x="1598088" y="1233285"/>
                    <a:pt x="1597380" y="1232161"/>
                    <a:pt x="1596808" y="1231297"/>
                  </a:cubicBezTo>
                  <a:cubicBezTo>
                    <a:pt x="1594381" y="1227578"/>
                    <a:pt x="1585619" y="1227387"/>
                    <a:pt x="1583878" y="1227387"/>
                  </a:cubicBezTo>
                  <a:cubicBezTo>
                    <a:pt x="1582867" y="1227387"/>
                    <a:pt x="1574465" y="1228466"/>
                    <a:pt x="1571746" y="1229555"/>
                  </a:cubicBezTo>
                  <a:cubicBezTo>
                    <a:pt x="1570690" y="1229724"/>
                    <a:pt x="1566927" y="1229623"/>
                    <a:pt x="1563490" y="1229330"/>
                  </a:cubicBezTo>
                  <a:lnTo>
                    <a:pt x="1559817" y="1229319"/>
                  </a:lnTo>
                  <a:lnTo>
                    <a:pt x="1553919" y="1225949"/>
                  </a:lnTo>
                  <a:lnTo>
                    <a:pt x="1550718" y="1224455"/>
                  </a:lnTo>
                  <a:lnTo>
                    <a:pt x="1547561" y="1222477"/>
                  </a:lnTo>
                  <a:cubicBezTo>
                    <a:pt x="1547090" y="1221915"/>
                    <a:pt x="1546224" y="1220893"/>
                    <a:pt x="1545247" y="1219760"/>
                  </a:cubicBezTo>
                  <a:cubicBezTo>
                    <a:pt x="1544304" y="1218659"/>
                    <a:pt x="1541968" y="1215828"/>
                    <a:pt x="1540507" y="1214076"/>
                  </a:cubicBezTo>
                  <a:lnTo>
                    <a:pt x="1541991" y="1208987"/>
                  </a:lnTo>
                  <a:cubicBezTo>
                    <a:pt x="1544328" y="1205381"/>
                    <a:pt x="1545270" y="1203662"/>
                    <a:pt x="1545687" y="1202764"/>
                  </a:cubicBezTo>
                  <a:cubicBezTo>
                    <a:pt x="1546045" y="1202471"/>
                    <a:pt x="1546675" y="1202011"/>
                    <a:pt x="1547080" y="1201707"/>
                  </a:cubicBezTo>
                  <a:cubicBezTo>
                    <a:pt x="1549102" y="1200236"/>
                    <a:pt x="1550708" y="1199068"/>
                    <a:pt x="1550708" y="1196855"/>
                  </a:cubicBezTo>
                  <a:cubicBezTo>
                    <a:pt x="1550708" y="1196462"/>
                    <a:pt x="1550831" y="1194159"/>
                    <a:pt x="1550944" y="1192261"/>
                  </a:cubicBezTo>
                  <a:lnTo>
                    <a:pt x="1550989" y="1191497"/>
                  </a:lnTo>
                  <a:lnTo>
                    <a:pt x="1550720" y="1190778"/>
                  </a:lnTo>
                  <a:cubicBezTo>
                    <a:pt x="1550091" y="1189082"/>
                    <a:pt x="1549496" y="1187139"/>
                    <a:pt x="1549316" y="1186319"/>
                  </a:cubicBezTo>
                  <a:cubicBezTo>
                    <a:pt x="1549653" y="1185679"/>
                    <a:pt x="1550496" y="1184498"/>
                    <a:pt x="1551304" y="1183544"/>
                  </a:cubicBezTo>
                  <a:lnTo>
                    <a:pt x="1556808" y="1176950"/>
                  </a:lnTo>
                  <a:lnTo>
                    <a:pt x="1552393" y="1174985"/>
                  </a:lnTo>
                  <a:cubicBezTo>
                    <a:pt x="1548967" y="1173468"/>
                    <a:pt x="1544822" y="1171524"/>
                    <a:pt x="1543845" y="1170929"/>
                  </a:cubicBezTo>
                  <a:cubicBezTo>
                    <a:pt x="1543284" y="1170457"/>
                    <a:pt x="1541734" y="1169378"/>
                    <a:pt x="1536072" y="1166222"/>
                  </a:cubicBezTo>
                  <a:lnTo>
                    <a:pt x="1535241" y="1165762"/>
                  </a:lnTo>
                  <a:lnTo>
                    <a:pt x="1526793" y="1165762"/>
                  </a:lnTo>
                  <a:lnTo>
                    <a:pt x="1518503" y="1159897"/>
                  </a:lnTo>
                  <a:lnTo>
                    <a:pt x="1515470" y="1154865"/>
                  </a:lnTo>
                  <a:lnTo>
                    <a:pt x="1508686" y="1153124"/>
                  </a:lnTo>
                  <a:cubicBezTo>
                    <a:pt x="1506080" y="1150629"/>
                    <a:pt x="1503361" y="1147990"/>
                    <a:pt x="1502597" y="1147204"/>
                  </a:cubicBezTo>
                  <a:cubicBezTo>
                    <a:pt x="1502215" y="1146462"/>
                    <a:pt x="1501204" y="1144294"/>
                    <a:pt x="1500136" y="1141970"/>
                  </a:cubicBezTo>
                  <a:lnTo>
                    <a:pt x="1505944" y="1137454"/>
                  </a:lnTo>
                  <a:lnTo>
                    <a:pt x="1510774" y="1123524"/>
                  </a:lnTo>
                  <a:lnTo>
                    <a:pt x="1508022" y="1117267"/>
                  </a:lnTo>
                  <a:lnTo>
                    <a:pt x="1507191" y="1116683"/>
                  </a:lnTo>
                  <a:cubicBezTo>
                    <a:pt x="1503339" y="1113986"/>
                    <a:pt x="1499058" y="1110965"/>
                    <a:pt x="1498565" y="1110572"/>
                  </a:cubicBezTo>
                  <a:cubicBezTo>
                    <a:pt x="1497970" y="1110066"/>
                    <a:pt x="1495386" y="1107225"/>
                    <a:pt x="1494779" y="1106472"/>
                  </a:cubicBezTo>
                  <a:cubicBezTo>
                    <a:pt x="1494263" y="1105821"/>
                    <a:pt x="1493016" y="1104686"/>
                    <a:pt x="1487354" y="1100025"/>
                  </a:cubicBezTo>
                  <a:lnTo>
                    <a:pt x="1486568" y="1099374"/>
                  </a:lnTo>
                  <a:cubicBezTo>
                    <a:pt x="1485984" y="1098890"/>
                    <a:pt x="1485299" y="1098577"/>
                    <a:pt x="1484535" y="1098408"/>
                  </a:cubicBezTo>
                  <a:cubicBezTo>
                    <a:pt x="1482872" y="1098015"/>
                    <a:pt x="1480806" y="1098261"/>
                    <a:pt x="1478413" y="1098621"/>
                  </a:cubicBezTo>
                  <a:cubicBezTo>
                    <a:pt x="1478222" y="1098655"/>
                    <a:pt x="1478076" y="1098677"/>
                    <a:pt x="1477953" y="1098688"/>
                  </a:cubicBezTo>
                  <a:cubicBezTo>
                    <a:pt x="1477538" y="1098688"/>
                    <a:pt x="1477121" y="1098744"/>
                    <a:pt x="1476223" y="1099148"/>
                  </a:cubicBezTo>
                  <a:cubicBezTo>
                    <a:pt x="1475279" y="1099563"/>
                    <a:pt x="1473808" y="1100361"/>
                    <a:pt x="1471213" y="1101889"/>
                  </a:cubicBezTo>
                  <a:lnTo>
                    <a:pt x="1460866" y="1107698"/>
                  </a:lnTo>
                  <a:cubicBezTo>
                    <a:pt x="1458496" y="1108876"/>
                    <a:pt x="1455396" y="1110280"/>
                    <a:pt x="1454463" y="1110517"/>
                  </a:cubicBezTo>
                  <a:cubicBezTo>
                    <a:pt x="1452901" y="1110899"/>
                    <a:pt x="1450834" y="1112201"/>
                    <a:pt x="1447588" y="1114291"/>
                  </a:cubicBezTo>
                  <a:cubicBezTo>
                    <a:pt x="1446566" y="1114954"/>
                    <a:pt x="1445139" y="1115864"/>
                    <a:pt x="1444252" y="1116369"/>
                  </a:cubicBezTo>
                  <a:cubicBezTo>
                    <a:pt x="1443690" y="1115965"/>
                    <a:pt x="1442916" y="1115426"/>
                    <a:pt x="1441815" y="1114887"/>
                  </a:cubicBezTo>
                  <a:cubicBezTo>
                    <a:pt x="1440658" y="1114303"/>
                    <a:pt x="1440400" y="1113954"/>
                    <a:pt x="1440040" y="1113472"/>
                  </a:cubicBezTo>
                  <a:cubicBezTo>
                    <a:pt x="1439714" y="1113023"/>
                    <a:pt x="1439265" y="1112415"/>
                    <a:pt x="1438523" y="1111855"/>
                  </a:cubicBezTo>
                  <a:cubicBezTo>
                    <a:pt x="1436479" y="1110327"/>
                    <a:pt x="1431424" y="1110159"/>
                    <a:pt x="1429346" y="1110159"/>
                  </a:cubicBezTo>
                  <a:cubicBezTo>
                    <a:pt x="1427482" y="1110159"/>
                    <a:pt x="1424527" y="1111238"/>
                    <a:pt x="1422943" y="1111867"/>
                  </a:cubicBezTo>
                  <a:lnTo>
                    <a:pt x="1421864" y="1112304"/>
                  </a:lnTo>
                  <a:lnTo>
                    <a:pt x="1416181" y="1121066"/>
                  </a:lnTo>
                  <a:cubicBezTo>
                    <a:pt x="1413765" y="1121796"/>
                    <a:pt x="1411249" y="1122527"/>
                    <a:pt x="1410497" y="1122694"/>
                  </a:cubicBezTo>
                  <a:cubicBezTo>
                    <a:pt x="1409913" y="1122729"/>
                    <a:pt x="1408811" y="1122841"/>
                    <a:pt x="1406070" y="1123133"/>
                  </a:cubicBezTo>
                  <a:cubicBezTo>
                    <a:pt x="1404217" y="1123324"/>
                    <a:pt x="1401431" y="1123627"/>
                    <a:pt x="1400947" y="1123638"/>
                  </a:cubicBezTo>
                  <a:cubicBezTo>
                    <a:pt x="1399420" y="1123638"/>
                    <a:pt x="1398005" y="1124435"/>
                    <a:pt x="1394669" y="1126390"/>
                  </a:cubicBezTo>
                  <a:cubicBezTo>
                    <a:pt x="1393557" y="1127041"/>
                    <a:pt x="1392411" y="1127716"/>
                    <a:pt x="1391613" y="1128120"/>
                  </a:cubicBezTo>
                  <a:cubicBezTo>
                    <a:pt x="1390524" y="1128660"/>
                    <a:pt x="1389029" y="1129693"/>
                    <a:pt x="1386681" y="1131333"/>
                  </a:cubicBezTo>
                  <a:cubicBezTo>
                    <a:pt x="1385097" y="1132434"/>
                    <a:pt x="1382581" y="1134185"/>
                    <a:pt x="1381345" y="1134860"/>
                  </a:cubicBezTo>
                  <a:cubicBezTo>
                    <a:pt x="1380256" y="1134725"/>
                    <a:pt x="1378953" y="1134803"/>
                    <a:pt x="1377246" y="1134916"/>
                  </a:cubicBezTo>
                  <a:cubicBezTo>
                    <a:pt x="1376729" y="1134949"/>
                    <a:pt x="1375987" y="1135006"/>
                    <a:pt x="1375618" y="1135006"/>
                  </a:cubicBezTo>
                  <a:cubicBezTo>
                    <a:pt x="1374292" y="1134636"/>
                    <a:pt x="1370629" y="1133287"/>
                    <a:pt x="1369821" y="1132670"/>
                  </a:cubicBezTo>
                  <a:cubicBezTo>
                    <a:pt x="1367879" y="1131053"/>
                    <a:pt x="1365104" y="1131244"/>
                    <a:pt x="1361082" y="1131726"/>
                  </a:cubicBezTo>
                  <a:cubicBezTo>
                    <a:pt x="1360767" y="1131760"/>
                    <a:pt x="1360386" y="1131805"/>
                    <a:pt x="1360049" y="1131850"/>
                  </a:cubicBezTo>
                  <a:cubicBezTo>
                    <a:pt x="1359566" y="1131288"/>
                    <a:pt x="1359038" y="1130580"/>
                    <a:pt x="1358892" y="1130254"/>
                  </a:cubicBezTo>
                  <a:cubicBezTo>
                    <a:pt x="1358634" y="1129490"/>
                    <a:pt x="1358139" y="1128074"/>
                    <a:pt x="1349344" y="1119403"/>
                  </a:cubicBezTo>
                  <a:lnTo>
                    <a:pt x="1348715" y="1118785"/>
                  </a:lnTo>
                  <a:lnTo>
                    <a:pt x="1338796" y="1115651"/>
                  </a:lnTo>
                  <a:lnTo>
                    <a:pt x="1323990" y="1110708"/>
                  </a:lnTo>
                  <a:lnTo>
                    <a:pt x="1315947" y="1109787"/>
                  </a:lnTo>
                  <a:cubicBezTo>
                    <a:pt x="1303737" y="1102643"/>
                    <a:pt x="1300153" y="1100621"/>
                    <a:pt x="1298648" y="1100037"/>
                  </a:cubicBezTo>
                  <a:cubicBezTo>
                    <a:pt x="1298277" y="1099835"/>
                    <a:pt x="1297345" y="1099195"/>
                    <a:pt x="1296840" y="1098835"/>
                  </a:cubicBezTo>
                  <a:cubicBezTo>
                    <a:pt x="1296267" y="1098453"/>
                    <a:pt x="1295761" y="1098105"/>
                    <a:pt x="1295470" y="1097925"/>
                  </a:cubicBezTo>
                  <a:cubicBezTo>
                    <a:pt x="1294999" y="1097645"/>
                    <a:pt x="1290785" y="1095734"/>
                    <a:pt x="1288719" y="1095375"/>
                  </a:cubicBezTo>
                  <a:cubicBezTo>
                    <a:pt x="1287989" y="1095185"/>
                    <a:pt x="1284945" y="1094151"/>
                    <a:pt x="1282439" y="1093275"/>
                  </a:cubicBezTo>
                  <a:lnTo>
                    <a:pt x="1282113" y="1093184"/>
                  </a:lnTo>
                  <a:cubicBezTo>
                    <a:pt x="1277194" y="1091949"/>
                    <a:pt x="1276508" y="1091949"/>
                    <a:pt x="1276092" y="1091949"/>
                  </a:cubicBezTo>
                  <a:cubicBezTo>
                    <a:pt x="1275384" y="1091949"/>
                    <a:pt x="1274586" y="1092084"/>
                    <a:pt x="1269375" y="1093466"/>
                  </a:cubicBezTo>
                  <a:lnTo>
                    <a:pt x="1268633" y="1093668"/>
                  </a:lnTo>
                  <a:cubicBezTo>
                    <a:pt x="1268128" y="1093791"/>
                    <a:pt x="1267633" y="1094004"/>
                    <a:pt x="1266735" y="1094409"/>
                  </a:cubicBezTo>
                  <a:cubicBezTo>
                    <a:pt x="1266331" y="1094588"/>
                    <a:pt x="1265544" y="1094937"/>
                    <a:pt x="1264836" y="1095217"/>
                  </a:cubicBezTo>
                  <a:cubicBezTo>
                    <a:pt x="1264667" y="1095083"/>
                    <a:pt x="1264499" y="1094970"/>
                    <a:pt x="1264330" y="1094881"/>
                  </a:cubicBezTo>
                  <a:cubicBezTo>
                    <a:pt x="1263623" y="1094454"/>
                    <a:pt x="1261488" y="1093544"/>
                    <a:pt x="1257994" y="1092196"/>
                  </a:cubicBezTo>
                  <a:lnTo>
                    <a:pt x="1255681" y="1091298"/>
                  </a:lnTo>
                  <a:lnTo>
                    <a:pt x="1253995" y="1093129"/>
                  </a:lnTo>
                  <a:cubicBezTo>
                    <a:pt x="1253153" y="1094039"/>
                    <a:pt x="1252433" y="1094815"/>
                    <a:pt x="1251940" y="1095555"/>
                  </a:cubicBezTo>
                  <a:cubicBezTo>
                    <a:pt x="1251367" y="1096163"/>
                    <a:pt x="1249637" y="1097847"/>
                    <a:pt x="1248850" y="1098600"/>
                  </a:cubicBezTo>
                  <a:cubicBezTo>
                    <a:pt x="1248379" y="1099060"/>
                    <a:pt x="1248008" y="1099431"/>
                    <a:pt x="1247839" y="1099600"/>
                  </a:cubicBezTo>
                  <a:cubicBezTo>
                    <a:pt x="1247288" y="1100150"/>
                    <a:pt x="1246548" y="1100891"/>
                    <a:pt x="1244356" y="1108193"/>
                  </a:cubicBezTo>
                  <a:lnTo>
                    <a:pt x="1244155" y="1108879"/>
                  </a:lnTo>
                  <a:lnTo>
                    <a:pt x="1244727" y="1115079"/>
                  </a:lnTo>
                  <a:lnTo>
                    <a:pt x="1244840" y="1115427"/>
                  </a:lnTo>
                  <a:cubicBezTo>
                    <a:pt x="1245380" y="1117247"/>
                    <a:pt x="1246020" y="1119550"/>
                    <a:pt x="1246132" y="1120223"/>
                  </a:cubicBezTo>
                  <a:cubicBezTo>
                    <a:pt x="1246232" y="1122054"/>
                    <a:pt x="1247513" y="1123424"/>
                    <a:pt x="1248872" y="1124873"/>
                  </a:cubicBezTo>
                  <a:cubicBezTo>
                    <a:pt x="1249109" y="1125121"/>
                    <a:pt x="1249445" y="1125468"/>
                    <a:pt x="1249580" y="1125648"/>
                  </a:cubicBezTo>
                  <a:cubicBezTo>
                    <a:pt x="1249805" y="1126041"/>
                    <a:pt x="1250254" y="1126951"/>
                    <a:pt x="1250636" y="1127805"/>
                  </a:cubicBezTo>
                  <a:cubicBezTo>
                    <a:pt x="1249243" y="1127816"/>
                    <a:pt x="1248041" y="1127805"/>
                    <a:pt x="1247614" y="1127760"/>
                  </a:cubicBezTo>
                  <a:lnTo>
                    <a:pt x="1241930" y="1127131"/>
                  </a:lnTo>
                  <a:cubicBezTo>
                    <a:pt x="1240223" y="1126894"/>
                    <a:pt x="1238156" y="1126580"/>
                    <a:pt x="1237426" y="1126456"/>
                  </a:cubicBezTo>
                  <a:cubicBezTo>
                    <a:pt x="1236931" y="1126220"/>
                    <a:pt x="1235808" y="1125648"/>
                    <a:pt x="1234808" y="1125119"/>
                  </a:cubicBezTo>
                  <a:lnTo>
                    <a:pt x="1231933" y="1122727"/>
                  </a:lnTo>
                  <a:lnTo>
                    <a:pt x="1228675" y="1115078"/>
                  </a:lnTo>
                  <a:cubicBezTo>
                    <a:pt x="1227552" y="1111202"/>
                    <a:pt x="1226979" y="1109484"/>
                    <a:pt x="1226642" y="1108629"/>
                  </a:cubicBezTo>
                  <a:cubicBezTo>
                    <a:pt x="1226552" y="1107518"/>
                    <a:pt x="1226473" y="1104193"/>
                    <a:pt x="1226473" y="1100385"/>
                  </a:cubicBezTo>
                  <a:cubicBezTo>
                    <a:pt x="1226742" y="1099913"/>
                    <a:pt x="1227192" y="1099182"/>
                    <a:pt x="1227675" y="1098442"/>
                  </a:cubicBezTo>
                  <a:lnTo>
                    <a:pt x="1231517" y="1096061"/>
                  </a:lnTo>
                  <a:lnTo>
                    <a:pt x="1233325" y="1090219"/>
                  </a:lnTo>
                  <a:lnTo>
                    <a:pt x="1233325" y="1085287"/>
                  </a:lnTo>
                  <a:lnTo>
                    <a:pt x="1232606" y="1075705"/>
                  </a:lnTo>
                  <a:cubicBezTo>
                    <a:pt x="1232853" y="1068708"/>
                    <a:pt x="1232662" y="1067853"/>
                    <a:pt x="1232303" y="1067089"/>
                  </a:cubicBezTo>
                  <a:cubicBezTo>
                    <a:pt x="1232066" y="1066416"/>
                    <a:pt x="1231313" y="1063799"/>
                    <a:pt x="1230662" y="1061484"/>
                  </a:cubicBezTo>
                  <a:lnTo>
                    <a:pt x="1230179" y="1050375"/>
                  </a:lnTo>
                  <a:lnTo>
                    <a:pt x="1228618" y="1043557"/>
                  </a:lnTo>
                  <a:lnTo>
                    <a:pt x="1224844" y="1038322"/>
                  </a:lnTo>
                  <a:lnTo>
                    <a:pt x="1219812" y="1033672"/>
                  </a:lnTo>
                  <a:cubicBezTo>
                    <a:pt x="1219812" y="1033672"/>
                    <a:pt x="1218542" y="1032447"/>
                    <a:pt x="1217520" y="1031460"/>
                  </a:cubicBezTo>
                  <a:cubicBezTo>
                    <a:pt x="1216914" y="1030876"/>
                    <a:pt x="1216396" y="1030370"/>
                    <a:pt x="1216274" y="1030246"/>
                  </a:cubicBezTo>
                  <a:cubicBezTo>
                    <a:pt x="1216026" y="1029999"/>
                    <a:pt x="1214735" y="1028595"/>
                    <a:pt x="1213431" y="1027180"/>
                  </a:cubicBezTo>
                  <a:cubicBezTo>
                    <a:pt x="1212780" y="1026472"/>
                    <a:pt x="1212263" y="1025911"/>
                    <a:pt x="1211847" y="1025461"/>
                  </a:cubicBezTo>
                  <a:cubicBezTo>
                    <a:pt x="1210870" y="1024405"/>
                    <a:pt x="1210511" y="1024012"/>
                    <a:pt x="1210398" y="1023899"/>
                  </a:cubicBezTo>
                  <a:cubicBezTo>
                    <a:pt x="1209983" y="1023450"/>
                    <a:pt x="1205591" y="1018496"/>
                    <a:pt x="1202928" y="1015475"/>
                  </a:cubicBezTo>
                  <a:lnTo>
                    <a:pt x="1202603" y="1015104"/>
                  </a:lnTo>
                  <a:lnTo>
                    <a:pt x="1197986" y="1012093"/>
                  </a:lnTo>
                  <a:lnTo>
                    <a:pt x="1190089" y="1012835"/>
                  </a:lnTo>
                  <a:lnTo>
                    <a:pt x="1179541" y="1007375"/>
                  </a:lnTo>
                  <a:lnTo>
                    <a:pt x="1178395" y="1007532"/>
                  </a:lnTo>
                  <a:cubicBezTo>
                    <a:pt x="1176058" y="1007857"/>
                    <a:pt x="1172048" y="1008408"/>
                    <a:pt x="1171442" y="1008532"/>
                  </a:cubicBezTo>
                  <a:cubicBezTo>
                    <a:pt x="1171318" y="1008554"/>
                    <a:pt x="1171128" y="1008599"/>
                    <a:pt x="1170891" y="1008655"/>
                  </a:cubicBezTo>
                  <a:cubicBezTo>
                    <a:pt x="1170094" y="1008835"/>
                    <a:pt x="1169498" y="1008959"/>
                    <a:pt x="1169116" y="1009015"/>
                  </a:cubicBezTo>
                  <a:cubicBezTo>
                    <a:pt x="1168520" y="1008644"/>
                    <a:pt x="1167622" y="1008015"/>
                    <a:pt x="1167105" y="1007622"/>
                  </a:cubicBezTo>
                  <a:cubicBezTo>
                    <a:pt x="1166667" y="1006824"/>
                    <a:pt x="1165758" y="1004982"/>
                    <a:pt x="1165016" y="1003421"/>
                  </a:cubicBezTo>
                  <a:lnTo>
                    <a:pt x="1160399" y="992098"/>
                  </a:lnTo>
                  <a:lnTo>
                    <a:pt x="1152997" y="992098"/>
                  </a:lnTo>
                  <a:lnTo>
                    <a:pt x="1150784" y="992862"/>
                  </a:lnTo>
                  <a:cubicBezTo>
                    <a:pt x="1149818" y="992356"/>
                    <a:pt x="1148930" y="991873"/>
                    <a:pt x="1148605" y="991672"/>
                  </a:cubicBezTo>
                  <a:cubicBezTo>
                    <a:pt x="1148403" y="991492"/>
                    <a:pt x="1147930" y="991042"/>
                    <a:pt x="1147572" y="990706"/>
                  </a:cubicBezTo>
                  <a:cubicBezTo>
                    <a:pt x="1145269" y="988494"/>
                    <a:pt x="1143865" y="987157"/>
                    <a:pt x="1141944" y="987157"/>
                  </a:cubicBezTo>
                  <a:cubicBezTo>
                    <a:pt x="1141416" y="987157"/>
                    <a:pt x="1140629" y="987157"/>
                    <a:pt x="1135002" y="989032"/>
                  </a:cubicBezTo>
                  <a:lnTo>
                    <a:pt x="1133845" y="989425"/>
                  </a:lnTo>
                  <a:lnTo>
                    <a:pt x="1133149" y="990424"/>
                  </a:lnTo>
                  <a:cubicBezTo>
                    <a:pt x="1132025" y="992064"/>
                    <a:pt x="1130565" y="994098"/>
                    <a:pt x="1130205" y="994491"/>
                  </a:cubicBezTo>
                  <a:cubicBezTo>
                    <a:pt x="1129779" y="994929"/>
                    <a:pt x="1129161" y="995670"/>
                    <a:pt x="1128093" y="996940"/>
                  </a:cubicBezTo>
                  <a:cubicBezTo>
                    <a:pt x="1127329" y="997873"/>
                    <a:pt x="1126273" y="999153"/>
                    <a:pt x="1125925" y="999501"/>
                  </a:cubicBezTo>
                  <a:cubicBezTo>
                    <a:pt x="1125274" y="1000063"/>
                    <a:pt x="1122713" y="1001400"/>
                    <a:pt x="1121780" y="1001613"/>
                  </a:cubicBezTo>
                  <a:cubicBezTo>
                    <a:pt x="1119623" y="1001692"/>
                    <a:pt x="1118388" y="1003175"/>
                    <a:pt x="1117714" y="1003983"/>
                  </a:cubicBezTo>
                  <a:cubicBezTo>
                    <a:pt x="1117635" y="1004073"/>
                    <a:pt x="1117545" y="1004185"/>
                    <a:pt x="1117456" y="1004286"/>
                  </a:cubicBezTo>
                  <a:cubicBezTo>
                    <a:pt x="1116692" y="1004118"/>
                    <a:pt x="1115580" y="1003904"/>
                    <a:pt x="1114467" y="1004094"/>
                  </a:cubicBezTo>
                  <a:cubicBezTo>
                    <a:pt x="1113456" y="1003545"/>
                    <a:pt x="1111761" y="1002521"/>
                    <a:pt x="1110266" y="1001567"/>
                  </a:cubicBezTo>
                  <a:lnTo>
                    <a:pt x="1105638" y="995512"/>
                  </a:lnTo>
                  <a:lnTo>
                    <a:pt x="1105211" y="995208"/>
                  </a:lnTo>
                  <a:cubicBezTo>
                    <a:pt x="1103548" y="993983"/>
                    <a:pt x="1101515" y="992456"/>
                    <a:pt x="1100965" y="991973"/>
                  </a:cubicBezTo>
                  <a:cubicBezTo>
                    <a:pt x="1100516" y="991478"/>
                    <a:pt x="1099403" y="990558"/>
                    <a:pt x="1094180" y="986963"/>
                  </a:cubicBezTo>
                  <a:lnTo>
                    <a:pt x="1088271" y="983672"/>
                  </a:lnTo>
                  <a:lnTo>
                    <a:pt x="1082666" y="980335"/>
                  </a:lnTo>
                  <a:lnTo>
                    <a:pt x="1082205" y="980099"/>
                  </a:lnTo>
                  <a:cubicBezTo>
                    <a:pt x="1076095" y="977549"/>
                    <a:pt x="1075489" y="977438"/>
                    <a:pt x="1075140" y="977358"/>
                  </a:cubicBezTo>
                  <a:cubicBezTo>
                    <a:pt x="1074185" y="977167"/>
                    <a:pt x="1073219" y="977313"/>
                    <a:pt x="1070702" y="977773"/>
                  </a:cubicBezTo>
                  <a:cubicBezTo>
                    <a:pt x="1070219" y="977864"/>
                    <a:pt x="1069770" y="977942"/>
                    <a:pt x="1069467" y="977998"/>
                  </a:cubicBezTo>
                  <a:lnTo>
                    <a:pt x="1069242" y="977211"/>
                  </a:lnTo>
                  <a:cubicBezTo>
                    <a:pt x="1068242" y="973987"/>
                    <a:pt x="1067107" y="970067"/>
                    <a:pt x="1066805" y="968641"/>
                  </a:cubicBezTo>
                  <a:cubicBezTo>
                    <a:pt x="1067198" y="967372"/>
                    <a:pt x="1068367" y="964226"/>
                    <a:pt x="1068747" y="963396"/>
                  </a:cubicBezTo>
                  <a:cubicBezTo>
                    <a:pt x="1068916" y="963136"/>
                    <a:pt x="1069355" y="962553"/>
                    <a:pt x="1069657" y="962159"/>
                  </a:cubicBezTo>
                  <a:cubicBezTo>
                    <a:pt x="1071521" y="959710"/>
                    <a:pt x="1072544" y="958351"/>
                    <a:pt x="1071870" y="956318"/>
                  </a:cubicBezTo>
                  <a:cubicBezTo>
                    <a:pt x="1071657" y="955689"/>
                    <a:pt x="1071308" y="955139"/>
                    <a:pt x="1070455" y="953824"/>
                  </a:cubicBezTo>
                  <a:cubicBezTo>
                    <a:pt x="1070264" y="953533"/>
                    <a:pt x="1070073" y="953251"/>
                    <a:pt x="1069960" y="953060"/>
                  </a:cubicBezTo>
                  <a:cubicBezTo>
                    <a:pt x="1069522" y="952319"/>
                    <a:pt x="1068781" y="951622"/>
                    <a:pt x="1068029" y="951049"/>
                  </a:cubicBezTo>
                  <a:cubicBezTo>
                    <a:pt x="1067265" y="950487"/>
                    <a:pt x="1066490" y="950049"/>
                    <a:pt x="1065974" y="949847"/>
                  </a:cubicBezTo>
                  <a:cubicBezTo>
                    <a:pt x="1065434" y="949622"/>
                    <a:pt x="1061267" y="947712"/>
                    <a:pt x="1059863" y="947061"/>
                  </a:cubicBezTo>
                  <a:cubicBezTo>
                    <a:pt x="1059324" y="946477"/>
                    <a:pt x="1058189" y="945117"/>
                    <a:pt x="1057290" y="943993"/>
                  </a:cubicBezTo>
                  <a:lnTo>
                    <a:pt x="1056931" y="943544"/>
                  </a:lnTo>
                  <a:lnTo>
                    <a:pt x="1048101" y="937782"/>
                  </a:lnTo>
                  <a:lnTo>
                    <a:pt x="1043169" y="935974"/>
                  </a:lnTo>
                  <a:cubicBezTo>
                    <a:pt x="1038417" y="933301"/>
                    <a:pt x="1033126" y="930257"/>
                    <a:pt x="1032419" y="929751"/>
                  </a:cubicBezTo>
                  <a:cubicBezTo>
                    <a:pt x="1031779" y="929211"/>
                    <a:pt x="1030487" y="928414"/>
                    <a:pt x="1027679" y="926706"/>
                  </a:cubicBezTo>
                  <a:cubicBezTo>
                    <a:pt x="1026555" y="926032"/>
                    <a:pt x="1025040" y="925111"/>
                    <a:pt x="1024589" y="924796"/>
                  </a:cubicBezTo>
                  <a:cubicBezTo>
                    <a:pt x="1024005" y="924291"/>
                    <a:pt x="1022905" y="923594"/>
                    <a:pt x="1019006" y="921348"/>
                  </a:cubicBezTo>
                  <a:cubicBezTo>
                    <a:pt x="1018546" y="921078"/>
                    <a:pt x="1018175" y="920865"/>
                    <a:pt x="1018006" y="920764"/>
                  </a:cubicBezTo>
                  <a:cubicBezTo>
                    <a:pt x="1015040" y="918978"/>
                    <a:pt x="1012052" y="917023"/>
                    <a:pt x="1011491" y="916496"/>
                  </a:cubicBezTo>
                  <a:cubicBezTo>
                    <a:pt x="1009750" y="914766"/>
                    <a:pt x="1006874" y="914586"/>
                    <a:pt x="1002998" y="914530"/>
                  </a:cubicBezTo>
                  <a:cubicBezTo>
                    <a:pt x="1002639" y="914519"/>
                    <a:pt x="1002347" y="914519"/>
                    <a:pt x="1002134" y="914506"/>
                  </a:cubicBezTo>
                  <a:cubicBezTo>
                    <a:pt x="1001459" y="914372"/>
                    <a:pt x="1000224" y="914361"/>
                    <a:pt x="995214" y="915327"/>
                  </a:cubicBezTo>
                  <a:lnTo>
                    <a:pt x="989676" y="917247"/>
                  </a:lnTo>
                  <a:cubicBezTo>
                    <a:pt x="989260" y="917270"/>
                    <a:pt x="988812" y="917303"/>
                    <a:pt x="988407" y="917315"/>
                  </a:cubicBezTo>
                  <a:cubicBezTo>
                    <a:pt x="987890" y="916439"/>
                    <a:pt x="987294" y="915316"/>
                    <a:pt x="987126" y="914832"/>
                  </a:cubicBezTo>
                  <a:cubicBezTo>
                    <a:pt x="987126" y="914810"/>
                    <a:pt x="987115" y="914799"/>
                    <a:pt x="987115" y="914787"/>
                  </a:cubicBezTo>
                  <a:cubicBezTo>
                    <a:pt x="986824" y="913653"/>
                    <a:pt x="985407" y="910227"/>
                    <a:pt x="983274" y="908407"/>
                  </a:cubicBezTo>
                  <a:cubicBezTo>
                    <a:pt x="982768" y="907193"/>
                    <a:pt x="981802" y="904340"/>
                    <a:pt x="980982" y="901779"/>
                  </a:cubicBezTo>
                  <a:lnTo>
                    <a:pt x="982004" y="886738"/>
                  </a:lnTo>
                  <a:lnTo>
                    <a:pt x="982049" y="886660"/>
                  </a:lnTo>
                  <a:cubicBezTo>
                    <a:pt x="983375" y="885974"/>
                    <a:pt x="985645" y="884795"/>
                    <a:pt x="986307" y="884469"/>
                  </a:cubicBezTo>
                  <a:cubicBezTo>
                    <a:pt x="987542" y="883851"/>
                    <a:pt x="989250" y="882278"/>
                    <a:pt x="990463" y="881053"/>
                  </a:cubicBezTo>
                  <a:lnTo>
                    <a:pt x="990778" y="880739"/>
                  </a:lnTo>
                  <a:lnTo>
                    <a:pt x="995765" y="872426"/>
                  </a:lnTo>
                  <a:lnTo>
                    <a:pt x="996158" y="868539"/>
                  </a:lnTo>
                  <a:lnTo>
                    <a:pt x="998348" y="867102"/>
                  </a:lnTo>
                  <a:cubicBezTo>
                    <a:pt x="998966" y="867147"/>
                    <a:pt x="999528" y="867192"/>
                    <a:pt x="999886" y="867226"/>
                  </a:cubicBezTo>
                  <a:cubicBezTo>
                    <a:pt x="1000729" y="867697"/>
                    <a:pt x="1002650" y="868866"/>
                    <a:pt x="1004245" y="869866"/>
                  </a:cubicBezTo>
                  <a:lnTo>
                    <a:pt x="1004526" y="870034"/>
                  </a:lnTo>
                  <a:lnTo>
                    <a:pt x="1004840" y="870157"/>
                  </a:lnTo>
                  <a:cubicBezTo>
                    <a:pt x="1008963" y="871776"/>
                    <a:pt x="1013580" y="873629"/>
                    <a:pt x="1014602" y="874089"/>
                  </a:cubicBezTo>
                  <a:cubicBezTo>
                    <a:pt x="1014624" y="874100"/>
                    <a:pt x="1014636" y="874111"/>
                    <a:pt x="1014658" y="874122"/>
                  </a:cubicBezTo>
                  <a:cubicBezTo>
                    <a:pt x="1015276" y="874493"/>
                    <a:pt x="1016747" y="875301"/>
                    <a:pt x="1019050" y="876549"/>
                  </a:cubicBezTo>
                  <a:lnTo>
                    <a:pt x="1022139" y="879088"/>
                  </a:lnTo>
                  <a:lnTo>
                    <a:pt x="1034439" y="882166"/>
                  </a:lnTo>
                  <a:lnTo>
                    <a:pt x="1035046" y="882110"/>
                  </a:lnTo>
                  <a:cubicBezTo>
                    <a:pt x="1043437" y="881402"/>
                    <a:pt x="1044314" y="880875"/>
                    <a:pt x="1044920" y="880515"/>
                  </a:cubicBezTo>
                  <a:cubicBezTo>
                    <a:pt x="1045403" y="880244"/>
                    <a:pt x="1047795" y="879256"/>
                    <a:pt x="1049716" y="878504"/>
                  </a:cubicBezTo>
                  <a:lnTo>
                    <a:pt x="1050007" y="878369"/>
                  </a:lnTo>
                  <a:cubicBezTo>
                    <a:pt x="1056500" y="875122"/>
                    <a:pt x="1057253" y="874201"/>
                    <a:pt x="1057646" y="873696"/>
                  </a:cubicBezTo>
                  <a:cubicBezTo>
                    <a:pt x="1057994" y="873258"/>
                    <a:pt x="1059219" y="871539"/>
                    <a:pt x="1059971" y="870179"/>
                  </a:cubicBezTo>
                  <a:cubicBezTo>
                    <a:pt x="1061218" y="869326"/>
                    <a:pt x="1064565" y="867338"/>
                    <a:pt x="1065262" y="866978"/>
                  </a:cubicBezTo>
                  <a:cubicBezTo>
                    <a:pt x="1066025" y="866585"/>
                    <a:pt x="1066991" y="866113"/>
                    <a:pt x="1069452" y="861171"/>
                  </a:cubicBezTo>
                  <a:lnTo>
                    <a:pt x="1070821" y="858441"/>
                  </a:lnTo>
                  <a:lnTo>
                    <a:pt x="1068384" y="856621"/>
                  </a:lnTo>
                  <a:cubicBezTo>
                    <a:pt x="1067104" y="855666"/>
                    <a:pt x="1066362" y="855262"/>
                    <a:pt x="1065935" y="855082"/>
                  </a:cubicBezTo>
                  <a:cubicBezTo>
                    <a:pt x="1065149" y="854622"/>
                    <a:pt x="1062441" y="852747"/>
                    <a:pt x="1061520" y="852105"/>
                  </a:cubicBezTo>
                  <a:cubicBezTo>
                    <a:pt x="1061161" y="851858"/>
                    <a:pt x="1060891" y="851679"/>
                    <a:pt x="1060746" y="851577"/>
                  </a:cubicBezTo>
                  <a:cubicBezTo>
                    <a:pt x="1060588" y="851443"/>
                    <a:pt x="1060218" y="851105"/>
                    <a:pt x="1059802" y="850713"/>
                  </a:cubicBezTo>
                  <a:cubicBezTo>
                    <a:pt x="1059206" y="848702"/>
                    <a:pt x="1058307" y="846410"/>
                    <a:pt x="1057139" y="845242"/>
                  </a:cubicBezTo>
                  <a:cubicBezTo>
                    <a:pt x="1055342" y="843446"/>
                    <a:pt x="1050377" y="841782"/>
                    <a:pt x="1050174" y="841715"/>
                  </a:cubicBezTo>
                  <a:cubicBezTo>
                    <a:pt x="1049623" y="841524"/>
                    <a:pt x="1047029" y="840614"/>
                    <a:pt x="1045928" y="840232"/>
                  </a:cubicBezTo>
                  <a:cubicBezTo>
                    <a:pt x="1043703" y="838603"/>
                    <a:pt x="1041199" y="836728"/>
                    <a:pt x="1040772" y="836335"/>
                  </a:cubicBezTo>
                  <a:cubicBezTo>
                    <a:pt x="1039749" y="835324"/>
                    <a:pt x="1038727" y="834649"/>
                    <a:pt x="1037592" y="833965"/>
                  </a:cubicBezTo>
                  <a:cubicBezTo>
                    <a:pt x="1036727" y="833110"/>
                    <a:pt x="1034762" y="829898"/>
                    <a:pt x="1034503" y="828887"/>
                  </a:cubicBezTo>
                  <a:cubicBezTo>
                    <a:pt x="1034346" y="828236"/>
                    <a:pt x="1034222" y="826821"/>
                    <a:pt x="1034132" y="825686"/>
                  </a:cubicBezTo>
                  <a:cubicBezTo>
                    <a:pt x="1033986" y="823878"/>
                    <a:pt x="1033852" y="822316"/>
                    <a:pt x="1033470" y="821159"/>
                  </a:cubicBezTo>
                  <a:cubicBezTo>
                    <a:pt x="1033279" y="820552"/>
                    <a:pt x="1032908" y="817891"/>
                    <a:pt x="1032672" y="815463"/>
                  </a:cubicBezTo>
                  <a:lnTo>
                    <a:pt x="1032548" y="814161"/>
                  </a:lnTo>
                  <a:lnTo>
                    <a:pt x="1029156" y="810768"/>
                  </a:lnTo>
                  <a:lnTo>
                    <a:pt x="1027134" y="809499"/>
                  </a:lnTo>
                  <a:cubicBezTo>
                    <a:pt x="1024146" y="806904"/>
                    <a:pt x="1020877" y="804028"/>
                    <a:pt x="1020551" y="803725"/>
                  </a:cubicBezTo>
                  <a:cubicBezTo>
                    <a:pt x="1020293" y="803467"/>
                    <a:pt x="1019922" y="803107"/>
                    <a:pt x="1016485" y="800882"/>
                  </a:cubicBezTo>
                  <a:lnTo>
                    <a:pt x="1016328" y="800737"/>
                  </a:lnTo>
                  <a:lnTo>
                    <a:pt x="1021417" y="795873"/>
                  </a:lnTo>
                  <a:lnTo>
                    <a:pt x="1024079" y="791695"/>
                  </a:lnTo>
                  <a:lnTo>
                    <a:pt x="1022933" y="784483"/>
                  </a:lnTo>
                  <a:lnTo>
                    <a:pt x="1018361" y="780360"/>
                  </a:lnTo>
                  <a:lnTo>
                    <a:pt x="1011408" y="774900"/>
                  </a:lnTo>
                  <a:lnTo>
                    <a:pt x="1006601" y="773743"/>
                  </a:lnTo>
                  <a:cubicBezTo>
                    <a:pt x="1006421" y="773272"/>
                    <a:pt x="1006219" y="772845"/>
                    <a:pt x="1006028" y="772463"/>
                  </a:cubicBezTo>
                  <a:lnTo>
                    <a:pt x="1009229" y="771081"/>
                  </a:lnTo>
                  <a:lnTo>
                    <a:pt x="1009589" y="770812"/>
                  </a:lnTo>
                  <a:cubicBezTo>
                    <a:pt x="1010881" y="769823"/>
                    <a:pt x="1013970" y="767442"/>
                    <a:pt x="1014767" y="766645"/>
                  </a:cubicBezTo>
                  <a:cubicBezTo>
                    <a:pt x="1015160" y="766252"/>
                    <a:pt x="1016060" y="765353"/>
                    <a:pt x="1018025" y="760028"/>
                  </a:cubicBezTo>
                  <a:lnTo>
                    <a:pt x="1018249" y="759410"/>
                  </a:lnTo>
                  <a:lnTo>
                    <a:pt x="1018249" y="750817"/>
                  </a:lnTo>
                  <a:cubicBezTo>
                    <a:pt x="1018249" y="749771"/>
                    <a:pt x="1017901" y="746481"/>
                    <a:pt x="1017743" y="745122"/>
                  </a:cubicBezTo>
                  <a:lnTo>
                    <a:pt x="1017709" y="744773"/>
                  </a:lnTo>
                  <a:lnTo>
                    <a:pt x="1016035" y="739359"/>
                  </a:lnTo>
                  <a:cubicBezTo>
                    <a:pt x="1017361" y="735708"/>
                    <a:pt x="1018878" y="731743"/>
                    <a:pt x="1019428" y="730653"/>
                  </a:cubicBezTo>
                  <a:cubicBezTo>
                    <a:pt x="1020281" y="729676"/>
                    <a:pt x="1022034" y="727417"/>
                    <a:pt x="1023696" y="725250"/>
                  </a:cubicBezTo>
                  <a:lnTo>
                    <a:pt x="1029807" y="724902"/>
                  </a:lnTo>
                  <a:cubicBezTo>
                    <a:pt x="1042760" y="730642"/>
                    <a:pt x="1044164" y="730642"/>
                    <a:pt x="1044927" y="730642"/>
                  </a:cubicBezTo>
                  <a:cubicBezTo>
                    <a:pt x="1045175" y="730642"/>
                    <a:pt x="1045871" y="730698"/>
                    <a:pt x="1046444" y="730754"/>
                  </a:cubicBezTo>
                  <a:cubicBezTo>
                    <a:pt x="1049916" y="731058"/>
                    <a:pt x="1052195" y="731158"/>
                    <a:pt x="1053858" y="730080"/>
                  </a:cubicBezTo>
                  <a:cubicBezTo>
                    <a:pt x="1054588" y="729765"/>
                    <a:pt x="1056958" y="729125"/>
                    <a:pt x="1058395" y="728743"/>
                  </a:cubicBezTo>
                  <a:cubicBezTo>
                    <a:pt x="1060136" y="728272"/>
                    <a:pt x="1061642" y="727867"/>
                    <a:pt x="1062575" y="727518"/>
                  </a:cubicBezTo>
                  <a:cubicBezTo>
                    <a:pt x="1063507" y="727170"/>
                    <a:pt x="1065383" y="726428"/>
                    <a:pt x="1067169" y="725732"/>
                  </a:cubicBezTo>
                  <a:cubicBezTo>
                    <a:pt x="1068775" y="725092"/>
                    <a:pt x="1070775" y="724306"/>
                    <a:pt x="1071112" y="724192"/>
                  </a:cubicBezTo>
                  <a:cubicBezTo>
                    <a:pt x="1072212" y="723821"/>
                    <a:pt x="1073167" y="723506"/>
                    <a:pt x="1076986" y="716744"/>
                  </a:cubicBezTo>
                  <a:lnTo>
                    <a:pt x="1077301" y="716194"/>
                  </a:lnTo>
                  <a:lnTo>
                    <a:pt x="1078615" y="708589"/>
                  </a:lnTo>
                  <a:lnTo>
                    <a:pt x="1078660" y="701973"/>
                  </a:lnTo>
                  <a:lnTo>
                    <a:pt x="1077109" y="700883"/>
                  </a:lnTo>
                  <a:cubicBezTo>
                    <a:pt x="1077109" y="700883"/>
                    <a:pt x="1074649" y="699165"/>
                    <a:pt x="1073908" y="698671"/>
                  </a:cubicBezTo>
                  <a:cubicBezTo>
                    <a:pt x="1073088" y="698131"/>
                    <a:pt x="1072167" y="697896"/>
                    <a:pt x="1071111" y="697626"/>
                  </a:cubicBezTo>
                  <a:cubicBezTo>
                    <a:pt x="1070527" y="697480"/>
                    <a:pt x="1069426" y="697210"/>
                    <a:pt x="1069088" y="696986"/>
                  </a:cubicBezTo>
                  <a:cubicBezTo>
                    <a:pt x="1067864" y="696165"/>
                    <a:pt x="1066460" y="694716"/>
                    <a:pt x="1066247" y="694210"/>
                  </a:cubicBezTo>
                  <a:cubicBezTo>
                    <a:pt x="1066056" y="693525"/>
                    <a:pt x="1065764" y="692953"/>
                    <a:pt x="1065427" y="692481"/>
                  </a:cubicBezTo>
                  <a:cubicBezTo>
                    <a:pt x="1064820" y="691582"/>
                    <a:pt x="1064068" y="691020"/>
                    <a:pt x="1063495" y="690639"/>
                  </a:cubicBezTo>
                  <a:cubicBezTo>
                    <a:pt x="1063619" y="690009"/>
                    <a:pt x="1063855" y="689144"/>
                    <a:pt x="1064114" y="688380"/>
                  </a:cubicBezTo>
                  <a:lnTo>
                    <a:pt x="1066416" y="684639"/>
                  </a:lnTo>
                  <a:lnTo>
                    <a:pt x="1067753" y="682482"/>
                  </a:lnTo>
                  <a:lnTo>
                    <a:pt x="1062968" y="679494"/>
                  </a:lnTo>
                  <a:cubicBezTo>
                    <a:pt x="1055262" y="673025"/>
                    <a:pt x="1054610" y="672552"/>
                    <a:pt x="1054149" y="672317"/>
                  </a:cubicBezTo>
                  <a:cubicBezTo>
                    <a:pt x="1053812" y="672126"/>
                    <a:pt x="1052442" y="671306"/>
                    <a:pt x="1051082" y="670475"/>
                  </a:cubicBezTo>
                  <a:cubicBezTo>
                    <a:pt x="1049713" y="669644"/>
                    <a:pt x="1048353" y="668812"/>
                    <a:pt x="1048038" y="668599"/>
                  </a:cubicBezTo>
                  <a:cubicBezTo>
                    <a:pt x="1047049" y="667959"/>
                    <a:pt x="1042388" y="665566"/>
                    <a:pt x="1040669" y="665566"/>
                  </a:cubicBezTo>
                  <a:cubicBezTo>
                    <a:pt x="1039816" y="665566"/>
                    <a:pt x="1039029" y="665779"/>
                    <a:pt x="1036692" y="667049"/>
                  </a:cubicBezTo>
                  <a:lnTo>
                    <a:pt x="1035951" y="667453"/>
                  </a:lnTo>
                  <a:lnTo>
                    <a:pt x="1035456" y="668128"/>
                  </a:lnTo>
                  <a:cubicBezTo>
                    <a:pt x="1034771" y="669094"/>
                    <a:pt x="1033918" y="670127"/>
                    <a:pt x="1033232" y="670880"/>
                  </a:cubicBezTo>
                  <a:cubicBezTo>
                    <a:pt x="1032614" y="670397"/>
                    <a:pt x="1032501" y="670318"/>
                    <a:pt x="1032423" y="670273"/>
                  </a:cubicBezTo>
                  <a:cubicBezTo>
                    <a:pt x="1031581" y="669711"/>
                    <a:pt x="1030592" y="669498"/>
                    <a:pt x="1028795" y="669498"/>
                  </a:cubicBezTo>
                  <a:lnTo>
                    <a:pt x="1028289" y="669498"/>
                  </a:lnTo>
                  <a:lnTo>
                    <a:pt x="1025885" y="670183"/>
                  </a:lnTo>
                  <a:cubicBezTo>
                    <a:pt x="1025627" y="669645"/>
                    <a:pt x="1025425" y="669184"/>
                    <a:pt x="1025312" y="668903"/>
                  </a:cubicBezTo>
                  <a:cubicBezTo>
                    <a:pt x="1025110" y="668307"/>
                    <a:pt x="1024750" y="666184"/>
                    <a:pt x="1024560" y="664678"/>
                  </a:cubicBezTo>
                  <a:cubicBezTo>
                    <a:pt x="1024952" y="664476"/>
                    <a:pt x="1025413" y="664263"/>
                    <a:pt x="1025840" y="664094"/>
                  </a:cubicBezTo>
                  <a:lnTo>
                    <a:pt x="1039780" y="658422"/>
                  </a:lnTo>
                  <a:lnTo>
                    <a:pt x="1039938" y="656164"/>
                  </a:lnTo>
                  <a:cubicBezTo>
                    <a:pt x="1040387" y="650054"/>
                    <a:pt x="1040095" y="647818"/>
                    <a:pt x="1039624" y="646706"/>
                  </a:cubicBezTo>
                  <a:cubicBezTo>
                    <a:pt x="1039635" y="646133"/>
                    <a:pt x="1039725" y="645167"/>
                    <a:pt x="1039780" y="644538"/>
                  </a:cubicBezTo>
                  <a:cubicBezTo>
                    <a:pt x="1039971" y="642426"/>
                    <a:pt x="1040095" y="640955"/>
                    <a:pt x="1039657" y="639685"/>
                  </a:cubicBezTo>
                  <a:cubicBezTo>
                    <a:pt x="1039544" y="638641"/>
                    <a:pt x="1039646" y="635327"/>
                    <a:pt x="1039825" y="632710"/>
                  </a:cubicBezTo>
                  <a:lnTo>
                    <a:pt x="1039871" y="631901"/>
                  </a:lnTo>
                  <a:lnTo>
                    <a:pt x="1036692" y="623633"/>
                  </a:lnTo>
                  <a:lnTo>
                    <a:pt x="1030626" y="620398"/>
                  </a:lnTo>
                  <a:lnTo>
                    <a:pt x="1028705" y="622420"/>
                  </a:lnTo>
                  <a:cubicBezTo>
                    <a:pt x="1025774" y="625531"/>
                    <a:pt x="1025426" y="626048"/>
                    <a:pt x="1025279" y="626272"/>
                  </a:cubicBezTo>
                  <a:cubicBezTo>
                    <a:pt x="1025201" y="626385"/>
                    <a:pt x="1025066" y="626610"/>
                    <a:pt x="1024886" y="626891"/>
                  </a:cubicBezTo>
                  <a:cubicBezTo>
                    <a:pt x="1024055" y="628272"/>
                    <a:pt x="1023482" y="629104"/>
                    <a:pt x="1023280" y="629328"/>
                  </a:cubicBezTo>
                  <a:cubicBezTo>
                    <a:pt x="1023011" y="629519"/>
                    <a:pt x="1022112" y="629957"/>
                    <a:pt x="1021618" y="630193"/>
                  </a:cubicBezTo>
                  <a:cubicBezTo>
                    <a:pt x="1020685" y="630654"/>
                    <a:pt x="1019966" y="631001"/>
                    <a:pt x="1019372" y="631474"/>
                  </a:cubicBezTo>
                  <a:cubicBezTo>
                    <a:pt x="1018641" y="631856"/>
                    <a:pt x="1016485" y="632687"/>
                    <a:pt x="1015563" y="632979"/>
                  </a:cubicBezTo>
                  <a:cubicBezTo>
                    <a:pt x="1015159" y="632968"/>
                    <a:pt x="1014608" y="632900"/>
                    <a:pt x="1014114" y="632687"/>
                  </a:cubicBezTo>
                  <a:cubicBezTo>
                    <a:pt x="1013743" y="632474"/>
                    <a:pt x="1012810" y="631575"/>
                    <a:pt x="1012159" y="630777"/>
                  </a:cubicBezTo>
                  <a:lnTo>
                    <a:pt x="1007767" y="624183"/>
                  </a:lnTo>
                  <a:lnTo>
                    <a:pt x="999455" y="613949"/>
                  </a:lnTo>
                  <a:lnTo>
                    <a:pt x="994939" y="609164"/>
                  </a:lnTo>
                  <a:lnTo>
                    <a:pt x="994658" y="608962"/>
                  </a:lnTo>
                  <a:cubicBezTo>
                    <a:pt x="989952" y="605592"/>
                    <a:pt x="989783" y="605525"/>
                    <a:pt x="989289" y="605368"/>
                  </a:cubicBezTo>
                  <a:cubicBezTo>
                    <a:pt x="989188" y="605335"/>
                    <a:pt x="988930" y="605233"/>
                    <a:pt x="988593" y="605088"/>
                  </a:cubicBezTo>
                  <a:cubicBezTo>
                    <a:pt x="983493" y="603054"/>
                    <a:pt x="982965" y="602841"/>
                    <a:pt x="981494" y="603335"/>
                  </a:cubicBezTo>
                  <a:cubicBezTo>
                    <a:pt x="980910" y="603526"/>
                    <a:pt x="980641" y="603615"/>
                    <a:pt x="977764" y="605941"/>
                  </a:cubicBezTo>
                  <a:lnTo>
                    <a:pt x="972912" y="609221"/>
                  </a:lnTo>
                  <a:lnTo>
                    <a:pt x="968913" y="612490"/>
                  </a:lnTo>
                  <a:lnTo>
                    <a:pt x="968227" y="613861"/>
                  </a:lnTo>
                  <a:cubicBezTo>
                    <a:pt x="968193" y="613771"/>
                    <a:pt x="968171" y="613670"/>
                    <a:pt x="968149" y="613580"/>
                  </a:cubicBezTo>
                  <a:lnTo>
                    <a:pt x="967969" y="612862"/>
                  </a:lnTo>
                  <a:lnTo>
                    <a:pt x="970440" y="607504"/>
                  </a:lnTo>
                  <a:lnTo>
                    <a:pt x="964588" y="596215"/>
                  </a:lnTo>
                  <a:lnTo>
                    <a:pt x="951086" y="589318"/>
                  </a:lnTo>
                  <a:lnTo>
                    <a:pt x="951086" y="586094"/>
                  </a:lnTo>
                  <a:lnTo>
                    <a:pt x="948794" y="573310"/>
                  </a:lnTo>
                  <a:lnTo>
                    <a:pt x="946593" y="559797"/>
                  </a:lnTo>
                  <a:lnTo>
                    <a:pt x="946593" y="546777"/>
                  </a:lnTo>
                  <a:lnTo>
                    <a:pt x="943605" y="534870"/>
                  </a:lnTo>
                  <a:lnTo>
                    <a:pt x="934607" y="527939"/>
                  </a:lnTo>
                  <a:lnTo>
                    <a:pt x="932361" y="525131"/>
                  </a:lnTo>
                  <a:cubicBezTo>
                    <a:pt x="938865" y="508607"/>
                    <a:pt x="937539" y="506282"/>
                    <a:pt x="936809" y="505012"/>
                  </a:cubicBezTo>
                  <a:cubicBezTo>
                    <a:pt x="936529" y="504472"/>
                    <a:pt x="936293" y="502563"/>
                    <a:pt x="936147" y="501417"/>
                  </a:cubicBezTo>
                  <a:cubicBezTo>
                    <a:pt x="935822" y="498800"/>
                    <a:pt x="935540" y="496530"/>
                    <a:pt x="934249" y="494913"/>
                  </a:cubicBezTo>
                  <a:cubicBezTo>
                    <a:pt x="933765" y="494296"/>
                    <a:pt x="932148" y="491319"/>
                    <a:pt x="931070" y="489353"/>
                  </a:cubicBezTo>
                  <a:cubicBezTo>
                    <a:pt x="929183" y="485881"/>
                    <a:pt x="927981" y="483713"/>
                    <a:pt x="927183" y="482714"/>
                  </a:cubicBezTo>
                  <a:cubicBezTo>
                    <a:pt x="926262" y="481558"/>
                    <a:pt x="923521" y="477861"/>
                    <a:pt x="922207" y="476087"/>
                  </a:cubicBezTo>
                  <a:lnTo>
                    <a:pt x="922207" y="459810"/>
                  </a:lnTo>
                  <a:lnTo>
                    <a:pt x="916849" y="448026"/>
                  </a:lnTo>
                  <a:lnTo>
                    <a:pt x="909694" y="439680"/>
                  </a:lnTo>
                  <a:lnTo>
                    <a:pt x="917569" y="432625"/>
                  </a:lnTo>
                  <a:lnTo>
                    <a:pt x="917377" y="430771"/>
                  </a:lnTo>
                  <a:cubicBezTo>
                    <a:pt x="916344" y="420964"/>
                    <a:pt x="915839" y="419953"/>
                    <a:pt x="915558" y="419415"/>
                  </a:cubicBezTo>
                  <a:cubicBezTo>
                    <a:pt x="915378" y="419056"/>
                    <a:pt x="914907" y="418100"/>
                    <a:pt x="908638" y="410327"/>
                  </a:cubicBezTo>
                  <a:lnTo>
                    <a:pt x="905325" y="406227"/>
                  </a:lnTo>
                  <a:lnTo>
                    <a:pt x="902651" y="410765"/>
                  </a:lnTo>
                  <a:cubicBezTo>
                    <a:pt x="901921" y="412012"/>
                    <a:pt x="901034" y="413360"/>
                    <a:pt x="900585" y="413933"/>
                  </a:cubicBezTo>
                  <a:cubicBezTo>
                    <a:pt x="899910" y="414348"/>
                    <a:pt x="898944" y="415101"/>
                    <a:pt x="896967" y="416663"/>
                  </a:cubicBezTo>
                  <a:cubicBezTo>
                    <a:pt x="894833" y="418347"/>
                    <a:pt x="891913" y="420662"/>
                    <a:pt x="890475" y="421504"/>
                  </a:cubicBezTo>
                  <a:cubicBezTo>
                    <a:pt x="889677" y="421965"/>
                    <a:pt x="889666" y="421965"/>
                    <a:pt x="888778" y="421785"/>
                  </a:cubicBezTo>
                  <a:cubicBezTo>
                    <a:pt x="888172" y="421661"/>
                    <a:pt x="887329" y="421481"/>
                    <a:pt x="886296" y="421481"/>
                  </a:cubicBezTo>
                  <a:cubicBezTo>
                    <a:pt x="885037" y="421481"/>
                    <a:pt x="883600" y="421773"/>
                    <a:pt x="882072" y="422065"/>
                  </a:cubicBezTo>
                  <a:cubicBezTo>
                    <a:pt x="881117" y="422256"/>
                    <a:pt x="879544" y="422559"/>
                    <a:pt x="878972" y="422548"/>
                  </a:cubicBezTo>
                  <a:cubicBezTo>
                    <a:pt x="877455" y="422167"/>
                    <a:pt x="875927" y="422380"/>
                    <a:pt x="874692" y="422559"/>
                  </a:cubicBezTo>
                  <a:cubicBezTo>
                    <a:pt x="874512" y="422582"/>
                    <a:pt x="874288" y="422616"/>
                    <a:pt x="874074" y="422639"/>
                  </a:cubicBezTo>
                  <a:cubicBezTo>
                    <a:pt x="871738" y="420797"/>
                    <a:pt x="864896" y="415303"/>
                    <a:pt x="863874" y="414393"/>
                  </a:cubicBezTo>
                  <a:cubicBezTo>
                    <a:pt x="863414" y="413855"/>
                    <a:pt x="861718" y="411641"/>
                    <a:pt x="860346" y="409844"/>
                  </a:cubicBezTo>
                  <a:cubicBezTo>
                    <a:pt x="856763" y="405149"/>
                    <a:pt x="854988" y="402857"/>
                    <a:pt x="854236" y="402116"/>
                  </a:cubicBezTo>
                  <a:cubicBezTo>
                    <a:pt x="853292" y="401105"/>
                    <a:pt x="848664" y="394152"/>
                    <a:pt x="847788" y="392692"/>
                  </a:cubicBezTo>
                  <a:cubicBezTo>
                    <a:pt x="846788" y="391018"/>
                    <a:pt x="844811" y="389513"/>
                    <a:pt x="837791" y="390917"/>
                  </a:cubicBezTo>
                  <a:lnTo>
                    <a:pt x="834252" y="390917"/>
                  </a:lnTo>
                  <a:lnTo>
                    <a:pt x="830152" y="385222"/>
                  </a:lnTo>
                  <a:lnTo>
                    <a:pt x="821042" y="383582"/>
                  </a:lnTo>
                  <a:lnTo>
                    <a:pt x="819840" y="384334"/>
                  </a:lnTo>
                  <a:cubicBezTo>
                    <a:pt x="817177" y="386019"/>
                    <a:pt x="813853" y="387963"/>
                    <a:pt x="812392" y="388659"/>
                  </a:cubicBezTo>
                  <a:cubicBezTo>
                    <a:pt x="811392" y="388558"/>
                    <a:pt x="810124" y="388637"/>
                    <a:pt x="808360" y="388749"/>
                  </a:cubicBezTo>
                  <a:cubicBezTo>
                    <a:pt x="807181" y="388816"/>
                    <a:pt x="805237" y="388951"/>
                    <a:pt x="804586" y="388872"/>
                  </a:cubicBezTo>
                  <a:lnTo>
                    <a:pt x="800474" y="387636"/>
                  </a:lnTo>
                  <a:cubicBezTo>
                    <a:pt x="800407" y="387209"/>
                    <a:pt x="800351" y="386805"/>
                    <a:pt x="800294" y="386445"/>
                  </a:cubicBezTo>
                  <a:cubicBezTo>
                    <a:pt x="801058" y="385906"/>
                    <a:pt x="802125" y="385221"/>
                    <a:pt x="803124" y="384614"/>
                  </a:cubicBezTo>
                  <a:lnTo>
                    <a:pt x="803764" y="384232"/>
                  </a:lnTo>
                  <a:lnTo>
                    <a:pt x="804203" y="383636"/>
                  </a:lnTo>
                  <a:cubicBezTo>
                    <a:pt x="805685" y="381591"/>
                    <a:pt x="807404" y="379435"/>
                    <a:pt x="808044" y="378794"/>
                  </a:cubicBezTo>
                  <a:cubicBezTo>
                    <a:pt x="808943" y="378267"/>
                    <a:pt x="810257" y="376986"/>
                    <a:pt x="812976" y="370359"/>
                  </a:cubicBezTo>
                  <a:lnTo>
                    <a:pt x="813133" y="369966"/>
                  </a:lnTo>
                  <a:lnTo>
                    <a:pt x="814537" y="361092"/>
                  </a:lnTo>
                  <a:lnTo>
                    <a:pt x="808853" y="357419"/>
                  </a:lnTo>
                  <a:lnTo>
                    <a:pt x="801540" y="357655"/>
                  </a:lnTo>
                  <a:lnTo>
                    <a:pt x="800664" y="358228"/>
                  </a:lnTo>
                  <a:cubicBezTo>
                    <a:pt x="799620" y="358924"/>
                    <a:pt x="798417" y="359677"/>
                    <a:pt x="797968" y="359901"/>
                  </a:cubicBezTo>
                  <a:cubicBezTo>
                    <a:pt x="796766" y="360294"/>
                    <a:pt x="795811" y="361260"/>
                    <a:pt x="793352" y="363833"/>
                  </a:cubicBezTo>
                  <a:cubicBezTo>
                    <a:pt x="792959" y="364249"/>
                    <a:pt x="792465" y="364766"/>
                    <a:pt x="792150" y="365079"/>
                  </a:cubicBezTo>
                  <a:cubicBezTo>
                    <a:pt x="791543" y="365203"/>
                    <a:pt x="790386" y="365315"/>
                    <a:pt x="789791" y="365326"/>
                  </a:cubicBezTo>
                  <a:cubicBezTo>
                    <a:pt x="788971" y="365270"/>
                    <a:pt x="785073" y="364574"/>
                    <a:pt x="784242" y="364270"/>
                  </a:cubicBezTo>
                  <a:cubicBezTo>
                    <a:pt x="784029" y="364180"/>
                    <a:pt x="783467" y="363843"/>
                    <a:pt x="782164" y="362540"/>
                  </a:cubicBezTo>
                  <a:cubicBezTo>
                    <a:pt x="781501" y="361877"/>
                    <a:pt x="780748" y="361125"/>
                    <a:pt x="773222" y="359676"/>
                  </a:cubicBezTo>
                  <a:lnTo>
                    <a:pt x="771291" y="358912"/>
                  </a:lnTo>
                  <a:lnTo>
                    <a:pt x="769448" y="354452"/>
                  </a:lnTo>
                  <a:lnTo>
                    <a:pt x="770807" y="351554"/>
                  </a:lnTo>
                  <a:lnTo>
                    <a:pt x="774559" y="347229"/>
                  </a:lnTo>
                  <a:lnTo>
                    <a:pt x="780130" y="341647"/>
                  </a:lnTo>
                  <a:lnTo>
                    <a:pt x="787578" y="341647"/>
                  </a:lnTo>
                  <a:lnTo>
                    <a:pt x="790139" y="339659"/>
                  </a:lnTo>
                  <a:lnTo>
                    <a:pt x="791397" y="339917"/>
                  </a:lnTo>
                  <a:lnTo>
                    <a:pt x="798374" y="342602"/>
                  </a:lnTo>
                  <a:lnTo>
                    <a:pt x="801182" y="336973"/>
                  </a:lnTo>
                  <a:lnTo>
                    <a:pt x="802945" y="333199"/>
                  </a:lnTo>
                  <a:lnTo>
                    <a:pt x="809068" y="329660"/>
                  </a:lnTo>
                  <a:lnTo>
                    <a:pt x="811943" y="323324"/>
                  </a:lnTo>
                  <a:lnTo>
                    <a:pt x="805709" y="312923"/>
                  </a:lnTo>
                  <a:lnTo>
                    <a:pt x="805001" y="312462"/>
                  </a:lnTo>
                  <a:cubicBezTo>
                    <a:pt x="800822" y="309767"/>
                    <a:pt x="793869" y="305229"/>
                    <a:pt x="793004" y="304587"/>
                  </a:cubicBezTo>
                  <a:cubicBezTo>
                    <a:pt x="790803" y="302936"/>
                    <a:pt x="787545" y="303094"/>
                    <a:pt x="786242" y="303240"/>
                  </a:cubicBezTo>
                  <a:lnTo>
                    <a:pt x="784973" y="303385"/>
                  </a:lnTo>
                  <a:lnTo>
                    <a:pt x="784063" y="304284"/>
                  </a:lnTo>
                  <a:cubicBezTo>
                    <a:pt x="783007" y="305340"/>
                    <a:pt x="781289" y="306665"/>
                    <a:pt x="780513" y="306890"/>
                  </a:cubicBezTo>
                  <a:cubicBezTo>
                    <a:pt x="779379" y="307205"/>
                    <a:pt x="775065" y="307565"/>
                    <a:pt x="771729" y="307710"/>
                  </a:cubicBezTo>
                  <a:lnTo>
                    <a:pt x="771369" y="307721"/>
                  </a:lnTo>
                  <a:lnTo>
                    <a:pt x="763416" y="309664"/>
                  </a:lnTo>
                  <a:lnTo>
                    <a:pt x="762674" y="309664"/>
                  </a:lnTo>
                  <a:lnTo>
                    <a:pt x="753800" y="305879"/>
                  </a:lnTo>
                  <a:lnTo>
                    <a:pt x="741522" y="309564"/>
                  </a:lnTo>
                  <a:cubicBezTo>
                    <a:pt x="739062" y="309631"/>
                    <a:pt x="733636" y="309732"/>
                    <a:pt x="731581" y="309564"/>
                  </a:cubicBezTo>
                  <a:cubicBezTo>
                    <a:pt x="725134" y="309025"/>
                    <a:pt x="723684" y="308552"/>
                    <a:pt x="723526" y="308497"/>
                  </a:cubicBezTo>
                  <a:cubicBezTo>
                    <a:pt x="722819" y="308137"/>
                    <a:pt x="720966" y="307317"/>
                    <a:pt x="718000" y="306004"/>
                  </a:cubicBezTo>
                  <a:cubicBezTo>
                    <a:pt x="715281" y="304802"/>
                    <a:pt x="712203" y="303443"/>
                    <a:pt x="711248" y="302959"/>
                  </a:cubicBezTo>
                  <a:cubicBezTo>
                    <a:pt x="710372" y="302521"/>
                    <a:pt x="707351" y="300027"/>
                    <a:pt x="705092" y="297983"/>
                  </a:cubicBezTo>
                  <a:lnTo>
                    <a:pt x="694500" y="289244"/>
                  </a:lnTo>
                  <a:lnTo>
                    <a:pt x="693432" y="289120"/>
                  </a:lnTo>
                  <a:cubicBezTo>
                    <a:pt x="690388" y="288761"/>
                    <a:pt x="686659" y="288233"/>
                    <a:pt x="685603" y="287964"/>
                  </a:cubicBezTo>
                  <a:cubicBezTo>
                    <a:pt x="684333" y="287369"/>
                    <a:pt x="682738" y="287458"/>
                    <a:pt x="679459" y="287649"/>
                  </a:cubicBezTo>
                  <a:cubicBezTo>
                    <a:pt x="678380" y="287716"/>
                    <a:pt x="676684" y="287829"/>
                    <a:pt x="675876" y="287784"/>
                  </a:cubicBezTo>
                  <a:cubicBezTo>
                    <a:pt x="674550" y="286986"/>
                    <a:pt x="670989" y="284302"/>
                    <a:pt x="670349" y="283695"/>
                  </a:cubicBezTo>
                  <a:cubicBezTo>
                    <a:pt x="670102" y="283437"/>
                    <a:pt x="669079" y="282189"/>
                    <a:pt x="668259" y="281191"/>
                  </a:cubicBezTo>
                  <a:cubicBezTo>
                    <a:pt x="664518" y="276664"/>
                    <a:pt x="663485" y="275484"/>
                    <a:pt x="662710" y="274900"/>
                  </a:cubicBezTo>
                  <a:cubicBezTo>
                    <a:pt x="662486" y="274742"/>
                    <a:pt x="662182" y="274518"/>
                    <a:pt x="661823" y="274259"/>
                  </a:cubicBezTo>
                  <a:cubicBezTo>
                    <a:pt x="661048" y="273710"/>
                    <a:pt x="659026" y="272260"/>
                    <a:pt x="658554" y="271688"/>
                  </a:cubicBezTo>
                  <a:cubicBezTo>
                    <a:pt x="656768" y="269464"/>
                    <a:pt x="653500" y="269643"/>
                    <a:pt x="647411" y="270172"/>
                  </a:cubicBezTo>
                  <a:cubicBezTo>
                    <a:pt x="646973" y="270205"/>
                    <a:pt x="646467" y="270250"/>
                    <a:pt x="646029" y="270283"/>
                  </a:cubicBezTo>
                  <a:cubicBezTo>
                    <a:pt x="645714" y="269879"/>
                    <a:pt x="645332" y="269340"/>
                    <a:pt x="644951" y="268768"/>
                  </a:cubicBezTo>
                  <a:lnTo>
                    <a:pt x="647220" y="259893"/>
                  </a:lnTo>
                  <a:lnTo>
                    <a:pt x="642648" y="245661"/>
                  </a:lnTo>
                  <a:lnTo>
                    <a:pt x="641806" y="240583"/>
                  </a:lnTo>
                  <a:lnTo>
                    <a:pt x="641131" y="239809"/>
                  </a:lnTo>
                  <a:cubicBezTo>
                    <a:pt x="640356" y="238910"/>
                    <a:pt x="636424" y="234361"/>
                    <a:pt x="635413" y="233361"/>
                  </a:cubicBezTo>
                  <a:cubicBezTo>
                    <a:pt x="634615" y="232563"/>
                    <a:pt x="631874" y="230204"/>
                    <a:pt x="630347" y="228890"/>
                  </a:cubicBezTo>
                  <a:cubicBezTo>
                    <a:pt x="629863" y="226745"/>
                    <a:pt x="629381" y="224520"/>
                    <a:pt x="629268" y="223791"/>
                  </a:cubicBezTo>
                  <a:cubicBezTo>
                    <a:pt x="629302" y="223274"/>
                    <a:pt x="629425" y="221981"/>
                    <a:pt x="629572" y="220634"/>
                  </a:cubicBezTo>
                  <a:lnTo>
                    <a:pt x="635268" y="215556"/>
                  </a:lnTo>
                  <a:lnTo>
                    <a:pt x="645771" y="202559"/>
                  </a:lnTo>
                  <a:lnTo>
                    <a:pt x="651230" y="192135"/>
                  </a:lnTo>
                  <a:lnTo>
                    <a:pt x="655904" y="181868"/>
                  </a:lnTo>
                  <a:lnTo>
                    <a:pt x="649838" y="174937"/>
                  </a:lnTo>
                  <a:lnTo>
                    <a:pt x="641200" y="175263"/>
                  </a:lnTo>
                  <a:lnTo>
                    <a:pt x="632179" y="177643"/>
                  </a:lnTo>
                  <a:lnTo>
                    <a:pt x="624551" y="181901"/>
                  </a:lnTo>
                  <a:cubicBezTo>
                    <a:pt x="622361" y="181721"/>
                    <a:pt x="618677" y="181384"/>
                    <a:pt x="617182" y="181092"/>
                  </a:cubicBezTo>
                  <a:cubicBezTo>
                    <a:pt x="617070" y="181070"/>
                    <a:pt x="616946" y="181036"/>
                    <a:pt x="616833" y="181002"/>
                  </a:cubicBezTo>
                  <a:lnTo>
                    <a:pt x="618754" y="178047"/>
                  </a:lnTo>
                  <a:lnTo>
                    <a:pt x="620383" y="166961"/>
                  </a:lnTo>
                  <a:lnTo>
                    <a:pt x="618710" y="165657"/>
                  </a:lnTo>
                  <a:cubicBezTo>
                    <a:pt x="617339" y="164600"/>
                    <a:pt x="615351" y="163343"/>
                    <a:pt x="613419" y="163207"/>
                  </a:cubicBezTo>
                  <a:cubicBezTo>
                    <a:pt x="612745" y="163005"/>
                    <a:pt x="610902" y="162129"/>
                    <a:pt x="609331" y="161254"/>
                  </a:cubicBezTo>
                  <a:lnTo>
                    <a:pt x="607724" y="160366"/>
                  </a:lnTo>
                  <a:lnTo>
                    <a:pt x="601648" y="163096"/>
                  </a:lnTo>
                  <a:cubicBezTo>
                    <a:pt x="599154" y="163545"/>
                    <a:pt x="596481" y="163860"/>
                    <a:pt x="595604" y="163793"/>
                  </a:cubicBezTo>
                  <a:cubicBezTo>
                    <a:pt x="594436" y="163376"/>
                    <a:pt x="591010" y="161636"/>
                    <a:pt x="589471" y="160771"/>
                  </a:cubicBezTo>
                  <a:cubicBezTo>
                    <a:pt x="588764" y="160378"/>
                    <a:pt x="584337" y="157683"/>
                    <a:pt x="581451" y="155908"/>
                  </a:cubicBezTo>
                  <a:lnTo>
                    <a:pt x="577250" y="151628"/>
                  </a:lnTo>
                  <a:lnTo>
                    <a:pt x="577845" y="142911"/>
                  </a:lnTo>
                  <a:lnTo>
                    <a:pt x="573127" y="137182"/>
                  </a:lnTo>
                  <a:lnTo>
                    <a:pt x="571532" y="137092"/>
                  </a:lnTo>
                  <a:cubicBezTo>
                    <a:pt x="570723" y="137046"/>
                    <a:pt x="566634" y="136844"/>
                    <a:pt x="564590" y="137114"/>
                  </a:cubicBezTo>
                  <a:cubicBezTo>
                    <a:pt x="561096" y="137585"/>
                    <a:pt x="559546" y="141517"/>
                    <a:pt x="558883" y="144247"/>
                  </a:cubicBezTo>
                  <a:cubicBezTo>
                    <a:pt x="558265" y="145213"/>
                    <a:pt x="557748" y="146022"/>
                    <a:pt x="557333" y="146696"/>
                  </a:cubicBezTo>
                  <a:cubicBezTo>
                    <a:pt x="556838" y="146494"/>
                    <a:pt x="556322" y="146269"/>
                    <a:pt x="555816" y="146056"/>
                  </a:cubicBezTo>
                  <a:lnTo>
                    <a:pt x="554671" y="145561"/>
                  </a:lnTo>
                  <a:lnTo>
                    <a:pt x="553468" y="145865"/>
                  </a:lnTo>
                  <a:cubicBezTo>
                    <a:pt x="542629" y="148606"/>
                    <a:pt x="541741" y="149122"/>
                    <a:pt x="541022" y="150470"/>
                  </a:cubicBezTo>
                  <a:cubicBezTo>
                    <a:pt x="540449" y="151133"/>
                    <a:pt x="538708" y="152874"/>
                    <a:pt x="538079" y="153413"/>
                  </a:cubicBezTo>
                  <a:cubicBezTo>
                    <a:pt x="537293" y="153895"/>
                    <a:pt x="536214" y="155143"/>
                    <a:pt x="529789" y="163916"/>
                  </a:cubicBezTo>
                  <a:cubicBezTo>
                    <a:pt x="529587" y="164040"/>
                    <a:pt x="529396" y="164152"/>
                    <a:pt x="529250" y="164231"/>
                  </a:cubicBezTo>
                  <a:cubicBezTo>
                    <a:pt x="528037" y="164309"/>
                    <a:pt x="524667" y="164343"/>
                    <a:pt x="523982" y="164253"/>
                  </a:cubicBezTo>
                  <a:cubicBezTo>
                    <a:pt x="522791" y="163982"/>
                    <a:pt x="519073" y="163860"/>
                    <a:pt x="516163" y="163804"/>
                  </a:cubicBezTo>
                  <a:lnTo>
                    <a:pt x="515883" y="163804"/>
                  </a:lnTo>
                  <a:lnTo>
                    <a:pt x="515602" y="163837"/>
                  </a:lnTo>
                  <a:cubicBezTo>
                    <a:pt x="512907" y="164208"/>
                    <a:pt x="508289" y="164837"/>
                    <a:pt x="507671" y="164960"/>
                  </a:cubicBezTo>
                  <a:cubicBezTo>
                    <a:pt x="506582" y="165173"/>
                    <a:pt x="505638" y="165848"/>
                    <a:pt x="505087" y="166814"/>
                  </a:cubicBezTo>
                  <a:cubicBezTo>
                    <a:pt x="504559" y="167712"/>
                    <a:pt x="504098" y="169151"/>
                    <a:pt x="505165" y="172341"/>
                  </a:cubicBezTo>
                  <a:lnTo>
                    <a:pt x="505649" y="173790"/>
                  </a:lnTo>
                  <a:lnTo>
                    <a:pt x="507020" y="174464"/>
                  </a:lnTo>
                  <a:cubicBezTo>
                    <a:pt x="509739" y="175801"/>
                    <a:pt x="512973" y="177430"/>
                    <a:pt x="513996" y="178002"/>
                  </a:cubicBezTo>
                  <a:cubicBezTo>
                    <a:pt x="514693" y="178755"/>
                    <a:pt x="516422" y="180665"/>
                    <a:pt x="516894" y="181227"/>
                  </a:cubicBezTo>
                  <a:cubicBezTo>
                    <a:pt x="517230" y="181630"/>
                    <a:pt x="518118" y="182563"/>
                    <a:pt x="519062" y="183507"/>
                  </a:cubicBezTo>
                  <a:cubicBezTo>
                    <a:pt x="516399" y="182990"/>
                    <a:pt x="513478" y="182406"/>
                    <a:pt x="513007" y="182283"/>
                  </a:cubicBezTo>
                  <a:lnTo>
                    <a:pt x="513007" y="182294"/>
                  </a:lnTo>
                  <a:cubicBezTo>
                    <a:pt x="511883" y="182001"/>
                    <a:pt x="504739" y="180215"/>
                    <a:pt x="503650" y="180215"/>
                  </a:cubicBezTo>
                  <a:cubicBezTo>
                    <a:pt x="503370" y="180215"/>
                    <a:pt x="503032" y="180237"/>
                    <a:pt x="500853" y="180428"/>
                  </a:cubicBezTo>
                  <a:cubicBezTo>
                    <a:pt x="499887" y="180507"/>
                    <a:pt x="498932" y="180596"/>
                    <a:pt x="498595" y="180608"/>
                  </a:cubicBezTo>
                  <a:cubicBezTo>
                    <a:pt x="497539" y="180619"/>
                    <a:pt x="497157" y="180698"/>
                    <a:pt x="491395" y="184371"/>
                  </a:cubicBezTo>
                  <a:lnTo>
                    <a:pt x="485453" y="186719"/>
                  </a:lnTo>
                  <a:lnTo>
                    <a:pt x="476579" y="186787"/>
                  </a:lnTo>
                  <a:lnTo>
                    <a:pt x="476063" y="186832"/>
                  </a:lnTo>
                  <a:cubicBezTo>
                    <a:pt x="475445" y="186933"/>
                    <a:pt x="474568" y="187011"/>
                    <a:pt x="474051" y="187011"/>
                  </a:cubicBezTo>
                  <a:cubicBezTo>
                    <a:pt x="473198" y="186640"/>
                    <a:pt x="471838" y="186270"/>
                    <a:pt x="468884" y="185506"/>
                  </a:cubicBezTo>
                  <a:cubicBezTo>
                    <a:pt x="468222" y="185337"/>
                    <a:pt x="467346" y="185113"/>
                    <a:pt x="466671" y="184933"/>
                  </a:cubicBezTo>
                  <a:cubicBezTo>
                    <a:pt x="466098" y="183484"/>
                    <a:pt x="465200" y="180428"/>
                    <a:pt x="464514" y="177564"/>
                  </a:cubicBezTo>
                  <a:lnTo>
                    <a:pt x="463132" y="171735"/>
                  </a:lnTo>
                  <a:lnTo>
                    <a:pt x="458594" y="175632"/>
                  </a:lnTo>
                  <a:cubicBezTo>
                    <a:pt x="458560" y="175666"/>
                    <a:pt x="455259" y="178497"/>
                    <a:pt x="454113" y="179406"/>
                  </a:cubicBezTo>
                  <a:cubicBezTo>
                    <a:pt x="453124" y="180193"/>
                    <a:pt x="449721" y="182485"/>
                    <a:pt x="448080" y="183417"/>
                  </a:cubicBezTo>
                  <a:cubicBezTo>
                    <a:pt x="445923" y="184653"/>
                    <a:pt x="444014" y="187382"/>
                    <a:pt x="442228" y="190066"/>
                  </a:cubicBezTo>
                  <a:lnTo>
                    <a:pt x="442193" y="190111"/>
                  </a:lnTo>
                  <a:cubicBezTo>
                    <a:pt x="441766" y="190403"/>
                    <a:pt x="440722" y="190875"/>
                    <a:pt x="440138" y="191133"/>
                  </a:cubicBezTo>
                  <a:cubicBezTo>
                    <a:pt x="438959" y="191673"/>
                    <a:pt x="437678" y="192246"/>
                    <a:pt x="436835" y="193189"/>
                  </a:cubicBezTo>
                  <a:cubicBezTo>
                    <a:pt x="436375" y="193358"/>
                    <a:pt x="435679" y="193571"/>
                    <a:pt x="434937" y="193773"/>
                  </a:cubicBezTo>
                  <a:lnTo>
                    <a:pt x="427793" y="189999"/>
                  </a:lnTo>
                  <a:lnTo>
                    <a:pt x="408842" y="175553"/>
                  </a:lnTo>
                  <a:lnTo>
                    <a:pt x="394845" y="164408"/>
                  </a:lnTo>
                  <a:lnTo>
                    <a:pt x="383938" y="164408"/>
                  </a:lnTo>
                  <a:lnTo>
                    <a:pt x="370043" y="166464"/>
                  </a:lnTo>
                  <a:lnTo>
                    <a:pt x="360820" y="171216"/>
                  </a:lnTo>
                  <a:lnTo>
                    <a:pt x="360315" y="171879"/>
                  </a:lnTo>
                  <a:cubicBezTo>
                    <a:pt x="357720" y="175340"/>
                    <a:pt x="356462" y="177327"/>
                    <a:pt x="355844" y="178585"/>
                  </a:cubicBezTo>
                  <a:cubicBezTo>
                    <a:pt x="355732" y="178630"/>
                    <a:pt x="355608" y="178665"/>
                    <a:pt x="355473" y="178709"/>
                  </a:cubicBezTo>
                  <a:cubicBezTo>
                    <a:pt x="352036" y="175754"/>
                    <a:pt x="348475" y="172598"/>
                    <a:pt x="347700" y="171767"/>
                  </a:cubicBezTo>
                  <a:cubicBezTo>
                    <a:pt x="347790" y="171879"/>
                    <a:pt x="347959" y="172137"/>
                    <a:pt x="348093" y="172508"/>
                  </a:cubicBezTo>
                  <a:cubicBezTo>
                    <a:pt x="348015" y="172329"/>
                    <a:pt x="347880" y="172081"/>
                    <a:pt x="347700" y="171767"/>
                  </a:cubicBezTo>
                  <a:cubicBezTo>
                    <a:pt x="347700" y="171756"/>
                    <a:pt x="347700" y="171756"/>
                    <a:pt x="347689" y="171745"/>
                  </a:cubicBezTo>
                  <a:cubicBezTo>
                    <a:pt x="345611" y="168218"/>
                    <a:pt x="337837" y="157557"/>
                    <a:pt x="337748" y="157433"/>
                  </a:cubicBezTo>
                  <a:cubicBezTo>
                    <a:pt x="337265" y="156793"/>
                    <a:pt x="332929" y="150525"/>
                    <a:pt x="330233" y="146628"/>
                  </a:cubicBezTo>
                  <a:cubicBezTo>
                    <a:pt x="326268" y="139506"/>
                    <a:pt x="325504" y="138989"/>
                    <a:pt x="324830" y="138540"/>
                  </a:cubicBezTo>
                  <a:cubicBezTo>
                    <a:pt x="323393" y="137585"/>
                    <a:pt x="321819" y="137765"/>
                    <a:pt x="319639" y="138001"/>
                  </a:cubicBezTo>
                  <a:cubicBezTo>
                    <a:pt x="319168" y="138057"/>
                    <a:pt x="318461" y="138125"/>
                    <a:pt x="317977" y="138159"/>
                  </a:cubicBezTo>
                  <a:cubicBezTo>
                    <a:pt x="317168" y="137766"/>
                    <a:pt x="315876" y="137463"/>
                    <a:pt x="313709" y="137665"/>
                  </a:cubicBezTo>
                  <a:lnTo>
                    <a:pt x="307754" y="130430"/>
                  </a:lnTo>
                  <a:lnTo>
                    <a:pt x="290860" y="122691"/>
                  </a:lnTo>
                  <a:lnTo>
                    <a:pt x="290433" y="122533"/>
                  </a:lnTo>
                  <a:cubicBezTo>
                    <a:pt x="290354" y="122500"/>
                    <a:pt x="282289" y="119972"/>
                    <a:pt x="280132" y="119208"/>
                  </a:cubicBezTo>
                  <a:cubicBezTo>
                    <a:pt x="276492" y="117905"/>
                    <a:pt x="273550" y="120118"/>
                    <a:pt x="272437" y="120961"/>
                  </a:cubicBezTo>
                  <a:cubicBezTo>
                    <a:pt x="272415" y="120983"/>
                    <a:pt x="272381" y="121007"/>
                    <a:pt x="272348" y="121018"/>
                  </a:cubicBezTo>
                  <a:cubicBezTo>
                    <a:pt x="271944" y="121186"/>
                    <a:pt x="271100" y="121478"/>
                    <a:pt x="270134" y="121816"/>
                  </a:cubicBezTo>
                  <a:cubicBezTo>
                    <a:pt x="269145" y="120771"/>
                    <a:pt x="268326" y="119850"/>
                    <a:pt x="268045" y="119446"/>
                  </a:cubicBezTo>
                  <a:cubicBezTo>
                    <a:pt x="266910" y="117109"/>
                    <a:pt x="262821" y="113806"/>
                    <a:pt x="261777" y="113211"/>
                  </a:cubicBezTo>
                  <a:cubicBezTo>
                    <a:pt x="261339" y="112964"/>
                    <a:pt x="260047" y="112200"/>
                    <a:pt x="258576" y="111323"/>
                  </a:cubicBezTo>
                  <a:cubicBezTo>
                    <a:pt x="256273" y="109954"/>
                    <a:pt x="253667" y="108403"/>
                    <a:pt x="252847" y="107953"/>
                  </a:cubicBezTo>
                  <a:cubicBezTo>
                    <a:pt x="252173" y="107482"/>
                    <a:pt x="250106" y="105213"/>
                    <a:pt x="249219" y="104247"/>
                  </a:cubicBezTo>
                  <a:cubicBezTo>
                    <a:pt x="248320" y="103247"/>
                    <a:pt x="247860" y="102753"/>
                    <a:pt x="247467" y="102405"/>
                  </a:cubicBezTo>
                  <a:cubicBezTo>
                    <a:pt x="247243" y="102157"/>
                    <a:pt x="246894" y="101730"/>
                    <a:pt x="246478" y="101225"/>
                  </a:cubicBezTo>
                  <a:cubicBezTo>
                    <a:pt x="243568" y="97663"/>
                    <a:pt x="242108" y="96068"/>
                    <a:pt x="240591" y="95395"/>
                  </a:cubicBezTo>
                  <a:cubicBezTo>
                    <a:pt x="238243" y="94351"/>
                    <a:pt x="235906" y="95069"/>
                    <a:pt x="234773" y="95553"/>
                  </a:cubicBezTo>
                  <a:lnTo>
                    <a:pt x="229909" y="96475"/>
                  </a:lnTo>
                  <a:lnTo>
                    <a:pt x="218631" y="89195"/>
                  </a:lnTo>
                  <a:lnTo>
                    <a:pt x="213801" y="85297"/>
                  </a:lnTo>
                  <a:lnTo>
                    <a:pt x="213330" y="84983"/>
                  </a:lnTo>
                  <a:cubicBezTo>
                    <a:pt x="210769" y="83511"/>
                    <a:pt x="207679" y="81658"/>
                    <a:pt x="206915" y="81107"/>
                  </a:cubicBezTo>
                  <a:cubicBezTo>
                    <a:pt x="206713" y="80905"/>
                    <a:pt x="206410" y="80590"/>
                    <a:pt x="206095" y="80253"/>
                  </a:cubicBezTo>
                  <a:lnTo>
                    <a:pt x="209442" y="71368"/>
                  </a:lnTo>
                  <a:lnTo>
                    <a:pt x="206634" y="62931"/>
                  </a:lnTo>
                  <a:lnTo>
                    <a:pt x="205275" y="62246"/>
                  </a:lnTo>
                  <a:cubicBezTo>
                    <a:pt x="202894" y="61055"/>
                    <a:pt x="200040" y="59605"/>
                    <a:pt x="199591" y="59336"/>
                  </a:cubicBezTo>
                  <a:cubicBezTo>
                    <a:pt x="198973" y="58965"/>
                    <a:pt x="194895" y="56572"/>
                    <a:pt x="193402" y="55831"/>
                  </a:cubicBezTo>
                  <a:cubicBezTo>
                    <a:pt x="192167" y="55213"/>
                    <a:pt x="187538" y="53607"/>
                    <a:pt x="185651" y="53529"/>
                  </a:cubicBezTo>
                  <a:cubicBezTo>
                    <a:pt x="185617" y="53529"/>
                    <a:pt x="185583" y="53518"/>
                    <a:pt x="185538" y="53518"/>
                  </a:cubicBezTo>
                  <a:cubicBezTo>
                    <a:pt x="185527" y="53518"/>
                    <a:pt x="185527" y="53518"/>
                    <a:pt x="185527" y="53518"/>
                  </a:cubicBezTo>
                  <a:cubicBezTo>
                    <a:pt x="184831" y="53427"/>
                    <a:pt x="182641" y="53101"/>
                    <a:pt x="181022" y="52843"/>
                  </a:cubicBezTo>
                  <a:cubicBezTo>
                    <a:pt x="176821" y="52192"/>
                    <a:pt x="175979" y="52079"/>
                    <a:pt x="175406" y="52079"/>
                  </a:cubicBezTo>
                  <a:cubicBezTo>
                    <a:pt x="175137" y="52079"/>
                    <a:pt x="174350" y="52079"/>
                    <a:pt x="164948" y="53394"/>
                  </a:cubicBezTo>
                  <a:lnTo>
                    <a:pt x="153445" y="55977"/>
                  </a:lnTo>
                  <a:lnTo>
                    <a:pt x="149019" y="61548"/>
                  </a:lnTo>
                  <a:cubicBezTo>
                    <a:pt x="146423" y="64435"/>
                    <a:pt x="143290" y="67828"/>
                    <a:pt x="142795" y="68277"/>
                  </a:cubicBezTo>
                  <a:cubicBezTo>
                    <a:pt x="141684" y="69164"/>
                    <a:pt x="140953" y="70658"/>
                    <a:pt x="139010" y="75354"/>
                  </a:cubicBezTo>
                  <a:cubicBezTo>
                    <a:pt x="138741" y="76005"/>
                    <a:pt x="138516" y="76545"/>
                    <a:pt x="138381" y="76836"/>
                  </a:cubicBezTo>
                  <a:cubicBezTo>
                    <a:pt x="138044" y="77376"/>
                    <a:pt x="137741" y="78151"/>
                    <a:pt x="137246" y="81891"/>
                  </a:cubicBezTo>
                  <a:lnTo>
                    <a:pt x="133360" y="82958"/>
                  </a:lnTo>
                  <a:lnTo>
                    <a:pt x="125799" y="90742"/>
                  </a:lnTo>
                  <a:lnTo>
                    <a:pt x="125024" y="90742"/>
                  </a:lnTo>
                  <a:lnTo>
                    <a:pt x="122306" y="87271"/>
                  </a:lnTo>
                  <a:lnTo>
                    <a:pt x="120059" y="76757"/>
                  </a:lnTo>
                  <a:lnTo>
                    <a:pt x="109972" y="68343"/>
                  </a:lnTo>
                  <a:lnTo>
                    <a:pt x="109422" y="68129"/>
                  </a:lnTo>
                  <a:cubicBezTo>
                    <a:pt x="102030" y="65231"/>
                    <a:pt x="101289" y="65231"/>
                    <a:pt x="100626" y="65231"/>
                  </a:cubicBezTo>
                  <a:cubicBezTo>
                    <a:pt x="99897" y="65231"/>
                    <a:pt x="94954" y="65636"/>
                    <a:pt x="90932" y="65972"/>
                  </a:cubicBezTo>
                  <a:lnTo>
                    <a:pt x="90449" y="66006"/>
                  </a:lnTo>
                  <a:lnTo>
                    <a:pt x="80990" y="69410"/>
                  </a:lnTo>
                  <a:lnTo>
                    <a:pt x="66690" y="71252"/>
                  </a:lnTo>
                  <a:lnTo>
                    <a:pt x="65455" y="71252"/>
                  </a:lnTo>
                  <a:lnTo>
                    <a:pt x="65713" y="65612"/>
                  </a:lnTo>
                  <a:lnTo>
                    <a:pt x="69959" y="58334"/>
                  </a:lnTo>
                  <a:lnTo>
                    <a:pt x="74004" y="55189"/>
                  </a:lnTo>
                  <a:lnTo>
                    <a:pt x="80687" y="47640"/>
                  </a:lnTo>
                  <a:lnTo>
                    <a:pt x="80687" y="35541"/>
                  </a:lnTo>
                  <a:lnTo>
                    <a:pt x="80609" y="35193"/>
                  </a:lnTo>
                  <a:cubicBezTo>
                    <a:pt x="79025" y="27262"/>
                    <a:pt x="78520" y="26499"/>
                    <a:pt x="78138" y="25937"/>
                  </a:cubicBezTo>
                  <a:lnTo>
                    <a:pt x="77834" y="25464"/>
                  </a:lnTo>
                  <a:cubicBezTo>
                    <a:pt x="75172" y="21354"/>
                    <a:pt x="73981" y="19781"/>
                    <a:pt x="72958" y="19017"/>
                  </a:cubicBezTo>
                  <a:cubicBezTo>
                    <a:pt x="72273" y="18511"/>
                    <a:pt x="71352" y="17815"/>
                    <a:pt x="60456" y="16175"/>
                  </a:cubicBezTo>
                  <a:lnTo>
                    <a:pt x="56963" y="10569"/>
                  </a:lnTo>
                  <a:lnTo>
                    <a:pt x="48426" y="8436"/>
                  </a:lnTo>
                  <a:lnTo>
                    <a:pt x="44393" y="13546"/>
                  </a:lnTo>
                  <a:cubicBezTo>
                    <a:pt x="43180" y="13592"/>
                    <a:pt x="42012" y="13603"/>
                    <a:pt x="41518" y="13568"/>
                  </a:cubicBezTo>
                  <a:cubicBezTo>
                    <a:pt x="40675" y="13321"/>
                    <a:pt x="38889" y="12861"/>
                    <a:pt x="37451" y="12502"/>
                  </a:cubicBezTo>
                  <a:cubicBezTo>
                    <a:pt x="36125" y="10435"/>
                    <a:pt x="35171" y="9098"/>
                    <a:pt x="34598" y="8526"/>
                  </a:cubicBezTo>
                  <a:cubicBezTo>
                    <a:pt x="33834" y="7762"/>
                    <a:pt x="30745" y="5335"/>
                    <a:pt x="28970" y="3954"/>
                  </a:cubicBezTo>
                  <a:lnTo>
                    <a:pt x="26881" y="2326"/>
                  </a:lnTo>
                  <a:lnTo>
                    <a:pt x="20972" y="6302"/>
                  </a:lnTo>
                  <a:cubicBezTo>
                    <a:pt x="19714" y="6347"/>
                    <a:pt x="18422" y="6369"/>
                    <a:pt x="17647" y="6358"/>
                  </a:cubicBezTo>
                  <a:cubicBezTo>
                    <a:pt x="16636" y="5549"/>
                    <a:pt x="14524" y="3719"/>
                    <a:pt x="12806" y="2157"/>
                  </a:cubicBezTo>
                  <a:lnTo>
                    <a:pt x="12076" y="1484"/>
                  </a:lnTo>
                  <a:lnTo>
                    <a:pt x="4954" y="0"/>
                  </a:lnTo>
                  <a:lnTo>
                    <a:pt x="0" y="0"/>
                  </a:lnTo>
                  <a:lnTo>
                    <a:pt x="0" y="7302"/>
                  </a:lnTo>
                  <a:lnTo>
                    <a:pt x="4201" y="7302"/>
                  </a:lnTo>
                  <a:lnTo>
                    <a:pt x="8639" y="8224"/>
                  </a:lnTo>
                  <a:cubicBezTo>
                    <a:pt x="13829" y="12908"/>
                    <a:pt x="14570" y="13154"/>
                    <a:pt x="15221" y="13368"/>
                  </a:cubicBezTo>
                  <a:cubicBezTo>
                    <a:pt x="15761" y="13558"/>
                    <a:pt x="16592" y="13828"/>
                    <a:pt x="22321" y="13558"/>
                  </a:cubicBezTo>
                  <a:lnTo>
                    <a:pt x="23343" y="13502"/>
                  </a:lnTo>
                  <a:lnTo>
                    <a:pt x="26555" y="11345"/>
                  </a:lnTo>
                  <a:cubicBezTo>
                    <a:pt x="27937" y="12435"/>
                    <a:pt x="29127" y="13401"/>
                    <a:pt x="29374" y="13626"/>
                  </a:cubicBezTo>
                  <a:cubicBezTo>
                    <a:pt x="29756" y="14063"/>
                    <a:pt x="31071" y="16041"/>
                    <a:pt x="32048" y="17624"/>
                  </a:cubicBezTo>
                  <a:lnTo>
                    <a:pt x="32834" y="18871"/>
                  </a:lnTo>
                  <a:lnTo>
                    <a:pt x="34260" y="19230"/>
                  </a:lnTo>
                  <a:cubicBezTo>
                    <a:pt x="36450" y="19769"/>
                    <a:pt x="39090" y="20454"/>
                    <a:pt x="39529" y="20589"/>
                  </a:cubicBezTo>
                  <a:cubicBezTo>
                    <a:pt x="40045" y="20769"/>
                    <a:pt x="40900" y="21049"/>
                    <a:pt x="46403" y="20780"/>
                  </a:cubicBezTo>
                  <a:lnTo>
                    <a:pt x="48055" y="20690"/>
                  </a:lnTo>
                  <a:lnTo>
                    <a:pt x="51234" y="16669"/>
                  </a:lnTo>
                  <a:lnTo>
                    <a:pt x="52334" y="16938"/>
                  </a:lnTo>
                  <a:lnTo>
                    <a:pt x="56052" y="22904"/>
                  </a:lnTo>
                  <a:lnTo>
                    <a:pt x="57725" y="23151"/>
                  </a:lnTo>
                  <a:cubicBezTo>
                    <a:pt x="61916" y="23758"/>
                    <a:pt x="66948" y="24611"/>
                    <a:pt x="68712" y="25073"/>
                  </a:cubicBezTo>
                  <a:cubicBezTo>
                    <a:pt x="69150" y="25612"/>
                    <a:pt x="70003" y="26813"/>
                    <a:pt x="71711" y="29442"/>
                  </a:cubicBezTo>
                  <a:lnTo>
                    <a:pt x="71868" y="29689"/>
                  </a:lnTo>
                  <a:cubicBezTo>
                    <a:pt x="72171" y="30632"/>
                    <a:pt x="72856" y="33665"/>
                    <a:pt x="73384" y="36271"/>
                  </a:cubicBezTo>
                  <a:lnTo>
                    <a:pt x="73384" y="44876"/>
                  </a:lnTo>
                  <a:lnTo>
                    <a:pt x="68981" y="49841"/>
                  </a:lnTo>
                  <a:lnTo>
                    <a:pt x="64365" y="53436"/>
                  </a:lnTo>
                  <a:lnTo>
                    <a:pt x="58501" y="63490"/>
                  </a:lnTo>
                  <a:lnTo>
                    <a:pt x="57805" y="78554"/>
                  </a:lnTo>
                  <a:lnTo>
                    <a:pt x="66926" y="78554"/>
                  </a:lnTo>
                  <a:lnTo>
                    <a:pt x="82709" y="76543"/>
                  </a:lnTo>
                  <a:lnTo>
                    <a:pt x="92010" y="73206"/>
                  </a:lnTo>
                  <a:cubicBezTo>
                    <a:pt x="95458" y="72914"/>
                    <a:pt x="99143" y="72622"/>
                    <a:pt x="100299" y="72554"/>
                  </a:cubicBezTo>
                  <a:cubicBezTo>
                    <a:pt x="101276" y="72846"/>
                    <a:pt x="103894" y="73812"/>
                    <a:pt x="106197" y="74711"/>
                  </a:cubicBezTo>
                  <a:lnTo>
                    <a:pt x="113443" y="80744"/>
                  </a:lnTo>
                  <a:lnTo>
                    <a:pt x="115521" y="90449"/>
                  </a:lnTo>
                  <a:lnTo>
                    <a:pt x="121476" y="98043"/>
                  </a:lnTo>
                  <a:lnTo>
                    <a:pt x="128889" y="98043"/>
                  </a:lnTo>
                  <a:lnTo>
                    <a:pt x="133820" y="92966"/>
                  </a:lnTo>
                  <a:lnTo>
                    <a:pt x="137212" y="89472"/>
                  </a:lnTo>
                  <a:lnTo>
                    <a:pt x="143929" y="87641"/>
                  </a:lnTo>
                  <a:lnTo>
                    <a:pt x="144209" y="85180"/>
                  </a:lnTo>
                  <a:cubicBezTo>
                    <a:pt x="144422" y="83282"/>
                    <a:pt x="144749" y="80912"/>
                    <a:pt x="144917" y="80080"/>
                  </a:cubicBezTo>
                  <a:cubicBezTo>
                    <a:pt x="145097" y="79710"/>
                    <a:pt x="145333" y="79148"/>
                    <a:pt x="145748" y="78149"/>
                  </a:cubicBezTo>
                  <a:cubicBezTo>
                    <a:pt x="146219" y="77014"/>
                    <a:pt x="147276" y="74453"/>
                    <a:pt x="147759" y="73611"/>
                  </a:cubicBezTo>
                  <a:cubicBezTo>
                    <a:pt x="148781" y="72634"/>
                    <a:pt x="151051" y="70207"/>
                    <a:pt x="154521" y="66354"/>
                  </a:cubicBezTo>
                  <a:lnTo>
                    <a:pt x="157566" y="62535"/>
                  </a:lnTo>
                  <a:lnTo>
                    <a:pt x="166114" y="60603"/>
                  </a:lnTo>
                  <a:cubicBezTo>
                    <a:pt x="170000" y="60052"/>
                    <a:pt x="174336" y="59479"/>
                    <a:pt x="175382" y="59379"/>
                  </a:cubicBezTo>
                  <a:cubicBezTo>
                    <a:pt x="176078" y="59457"/>
                    <a:pt x="178268" y="59806"/>
                    <a:pt x="179898" y="60053"/>
                  </a:cubicBezTo>
                  <a:cubicBezTo>
                    <a:pt x="183604" y="60626"/>
                    <a:pt x="184694" y="60783"/>
                    <a:pt x="185290" y="60817"/>
                  </a:cubicBezTo>
                  <a:cubicBezTo>
                    <a:pt x="186177" y="60975"/>
                    <a:pt x="189300" y="61941"/>
                    <a:pt x="190142" y="62356"/>
                  </a:cubicBezTo>
                  <a:cubicBezTo>
                    <a:pt x="191210" y="62896"/>
                    <a:pt x="194860" y="65018"/>
                    <a:pt x="195826" y="65591"/>
                  </a:cubicBezTo>
                  <a:cubicBezTo>
                    <a:pt x="196477" y="65984"/>
                    <a:pt x="198949" y="67243"/>
                    <a:pt x="200656" y="68096"/>
                  </a:cubicBezTo>
                  <a:lnTo>
                    <a:pt x="201701" y="71219"/>
                  </a:lnTo>
                  <a:lnTo>
                    <a:pt x="197668" y="81902"/>
                  </a:lnTo>
                  <a:lnTo>
                    <a:pt x="199196" y="83553"/>
                  </a:lnTo>
                  <a:cubicBezTo>
                    <a:pt x="199398" y="83777"/>
                    <a:pt x="201195" y="85710"/>
                    <a:pt x="201870" y="86383"/>
                  </a:cubicBezTo>
                  <a:cubicBezTo>
                    <a:pt x="202184" y="86709"/>
                    <a:pt x="202835" y="87360"/>
                    <a:pt x="209441" y="91158"/>
                  </a:cubicBezTo>
                  <a:lnTo>
                    <a:pt x="214193" y="95000"/>
                  </a:lnTo>
                  <a:lnTo>
                    <a:pt x="228403" y="104199"/>
                  </a:lnTo>
                  <a:lnTo>
                    <a:pt x="236580" y="102637"/>
                  </a:lnTo>
                  <a:lnTo>
                    <a:pt x="237085" y="102559"/>
                  </a:lnTo>
                  <a:lnTo>
                    <a:pt x="237591" y="102289"/>
                  </a:lnTo>
                  <a:cubicBezTo>
                    <a:pt x="237625" y="102267"/>
                    <a:pt x="237658" y="102255"/>
                    <a:pt x="237703" y="102243"/>
                  </a:cubicBezTo>
                  <a:cubicBezTo>
                    <a:pt x="238569" y="103086"/>
                    <a:pt x="240108" y="104962"/>
                    <a:pt x="240826" y="105839"/>
                  </a:cubicBezTo>
                  <a:cubicBezTo>
                    <a:pt x="241815" y="107052"/>
                    <a:pt x="242252" y="107591"/>
                    <a:pt x="242736" y="107972"/>
                  </a:cubicBezTo>
                  <a:cubicBezTo>
                    <a:pt x="242961" y="108209"/>
                    <a:pt x="243354" y="108635"/>
                    <a:pt x="243825" y="109151"/>
                  </a:cubicBezTo>
                  <a:cubicBezTo>
                    <a:pt x="246477" y="112072"/>
                    <a:pt x="247959" y="113576"/>
                    <a:pt x="249218" y="114274"/>
                  </a:cubicBezTo>
                  <a:cubicBezTo>
                    <a:pt x="250027" y="114734"/>
                    <a:pt x="252700" y="116318"/>
                    <a:pt x="254846" y="117588"/>
                  </a:cubicBezTo>
                  <a:cubicBezTo>
                    <a:pt x="256363" y="118497"/>
                    <a:pt x="257700" y="119283"/>
                    <a:pt x="258138" y="119542"/>
                  </a:cubicBezTo>
                  <a:cubicBezTo>
                    <a:pt x="258812" y="119958"/>
                    <a:pt x="260857" y="121822"/>
                    <a:pt x="261452" y="122608"/>
                  </a:cubicBezTo>
                  <a:cubicBezTo>
                    <a:pt x="261777" y="123316"/>
                    <a:pt x="262665" y="124720"/>
                    <a:pt x="266540" y="128595"/>
                  </a:cubicBezTo>
                  <a:lnTo>
                    <a:pt x="268135" y="130190"/>
                  </a:lnTo>
                  <a:lnTo>
                    <a:pt x="270270" y="129472"/>
                  </a:lnTo>
                  <a:cubicBezTo>
                    <a:pt x="273315" y="128461"/>
                    <a:pt x="275146" y="127798"/>
                    <a:pt x="275730" y="127506"/>
                  </a:cubicBezTo>
                  <a:cubicBezTo>
                    <a:pt x="276157" y="127293"/>
                    <a:pt x="276505" y="127035"/>
                    <a:pt x="276830" y="126787"/>
                  </a:cubicBezTo>
                  <a:cubicBezTo>
                    <a:pt x="277078" y="126607"/>
                    <a:pt x="277549" y="126249"/>
                    <a:pt x="277830" y="126136"/>
                  </a:cubicBezTo>
                  <a:cubicBezTo>
                    <a:pt x="280100" y="126934"/>
                    <a:pt x="286704" y="129012"/>
                    <a:pt x="288030" y="129428"/>
                  </a:cubicBezTo>
                  <a:lnTo>
                    <a:pt x="303183" y="136359"/>
                  </a:lnTo>
                  <a:lnTo>
                    <a:pt x="310777" y="145581"/>
                  </a:lnTo>
                  <a:lnTo>
                    <a:pt x="312923" y="145154"/>
                  </a:lnTo>
                  <a:cubicBezTo>
                    <a:pt x="313597" y="145019"/>
                    <a:pt x="314461" y="144918"/>
                    <a:pt x="314967" y="144907"/>
                  </a:cubicBezTo>
                  <a:cubicBezTo>
                    <a:pt x="316472" y="145693"/>
                    <a:pt x="318337" y="145491"/>
                    <a:pt x="320438" y="145255"/>
                  </a:cubicBezTo>
                  <a:cubicBezTo>
                    <a:pt x="320594" y="145232"/>
                    <a:pt x="320763" y="145221"/>
                    <a:pt x="320943" y="145198"/>
                  </a:cubicBezTo>
                  <a:cubicBezTo>
                    <a:pt x="321741" y="146468"/>
                    <a:pt x="322954" y="148546"/>
                    <a:pt x="323942" y="150332"/>
                  </a:cubicBezTo>
                  <a:lnTo>
                    <a:pt x="324122" y="150636"/>
                  </a:lnTo>
                  <a:cubicBezTo>
                    <a:pt x="324841" y="151669"/>
                    <a:pt x="331166" y="160824"/>
                    <a:pt x="331918" y="161824"/>
                  </a:cubicBezTo>
                  <a:cubicBezTo>
                    <a:pt x="332838" y="163061"/>
                    <a:pt x="340275" y="173563"/>
                    <a:pt x="341364" y="175338"/>
                  </a:cubicBezTo>
                  <a:cubicBezTo>
                    <a:pt x="341757" y="176281"/>
                    <a:pt x="342959" y="177651"/>
                    <a:pt x="352204" y="185514"/>
                  </a:cubicBezTo>
                  <a:lnTo>
                    <a:pt x="353586" y="186694"/>
                  </a:lnTo>
                  <a:lnTo>
                    <a:pt x="355361" y="186301"/>
                  </a:lnTo>
                  <a:cubicBezTo>
                    <a:pt x="358618" y="185582"/>
                    <a:pt x="361955" y="184447"/>
                    <a:pt x="362483" y="181627"/>
                  </a:cubicBezTo>
                  <a:cubicBezTo>
                    <a:pt x="362910" y="180830"/>
                    <a:pt x="364258" y="178841"/>
                    <a:pt x="365662" y="176933"/>
                  </a:cubicBezTo>
                  <a:lnTo>
                    <a:pt x="372324" y="173495"/>
                  </a:lnTo>
                  <a:lnTo>
                    <a:pt x="384209" y="171709"/>
                  </a:lnTo>
                  <a:lnTo>
                    <a:pt x="392297" y="171709"/>
                  </a:lnTo>
                  <a:lnTo>
                    <a:pt x="404349" y="181314"/>
                  </a:lnTo>
                  <a:lnTo>
                    <a:pt x="423604" y="195996"/>
                  </a:lnTo>
                  <a:lnTo>
                    <a:pt x="433994" y="201534"/>
                  </a:lnTo>
                  <a:lnTo>
                    <a:pt x="435331" y="201219"/>
                  </a:lnTo>
                  <a:cubicBezTo>
                    <a:pt x="438488" y="200467"/>
                    <a:pt x="441116" y="199703"/>
                    <a:pt x="442385" y="198131"/>
                  </a:cubicBezTo>
                  <a:cubicBezTo>
                    <a:pt x="442633" y="198018"/>
                    <a:pt x="442913" y="197895"/>
                    <a:pt x="443138" y="197793"/>
                  </a:cubicBezTo>
                  <a:cubicBezTo>
                    <a:pt x="444958" y="196973"/>
                    <a:pt x="447014" y="196052"/>
                    <a:pt x="448115" y="194390"/>
                  </a:cubicBezTo>
                  <a:lnTo>
                    <a:pt x="448316" y="194097"/>
                  </a:lnTo>
                  <a:cubicBezTo>
                    <a:pt x="450383" y="190986"/>
                    <a:pt x="451305" y="190020"/>
                    <a:pt x="451709" y="189761"/>
                  </a:cubicBezTo>
                  <a:cubicBezTo>
                    <a:pt x="453551" y="188706"/>
                    <a:pt x="457325" y="186189"/>
                    <a:pt x="458673" y="185111"/>
                  </a:cubicBezTo>
                  <a:cubicBezTo>
                    <a:pt x="458751" y="185044"/>
                    <a:pt x="458830" y="184976"/>
                    <a:pt x="458931" y="184898"/>
                  </a:cubicBezTo>
                  <a:cubicBezTo>
                    <a:pt x="460672" y="190503"/>
                    <a:pt x="461885" y="190987"/>
                    <a:pt x="462976" y="191424"/>
                  </a:cubicBezTo>
                  <a:cubicBezTo>
                    <a:pt x="463683" y="191704"/>
                    <a:pt x="464930" y="192031"/>
                    <a:pt x="467064" y="192581"/>
                  </a:cubicBezTo>
                  <a:cubicBezTo>
                    <a:pt x="468311" y="192895"/>
                    <a:pt x="470333" y="193423"/>
                    <a:pt x="471018" y="193659"/>
                  </a:cubicBezTo>
                  <a:cubicBezTo>
                    <a:pt x="471715" y="194064"/>
                    <a:pt x="473186" y="194625"/>
                    <a:pt x="476893" y="194086"/>
                  </a:cubicBezTo>
                  <a:lnTo>
                    <a:pt x="486868" y="194007"/>
                  </a:lnTo>
                  <a:lnTo>
                    <a:pt x="494731" y="190895"/>
                  </a:lnTo>
                  <a:lnTo>
                    <a:pt x="495023" y="190716"/>
                  </a:lnTo>
                  <a:cubicBezTo>
                    <a:pt x="496697" y="189649"/>
                    <a:pt x="498719" y="188390"/>
                    <a:pt x="499652" y="187852"/>
                  </a:cubicBezTo>
                  <a:cubicBezTo>
                    <a:pt x="500056" y="187819"/>
                    <a:pt x="500629" y="187773"/>
                    <a:pt x="501483" y="187695"/>
                  </a:cubicBezTo>
                  <a:cubicBezTo>
                    <a:pt x="502236" y="187639"/>
                    <a:pt x="503000" y="187571"/>
                    <a:pt x="503449" y="187537"/>
                  </a:cubicBezTo>
                  <a:cubicBezTo>
                    <a:pt x="504931" y="187841"/>
                    <a:pt x="510245" y="189087"/>
                    <a:pt x="510840" y="189256"/>
                  </a:cubicBezTo>
                  <a:cubicBezTo>
                    <a:pt x="511076" y="189323"/>
                    <a:pt x="511548" y="189481"/>
                    <a:pt x="517817" y="190705"/>
                  </a:cubicBezTo>
                  <a:lnTo>
                    <a:pt x="525208" y="192795"/>
                  </a:lnTo>
                  <a:lnTo>
                    <a:pt x="527567" y="187066"/>
                  </a:lnTo>
                  <a:lnTo>
                    <a:pt x="527567" y="181708"/>
                  </a:lnTo>
                  <a:lnTo>
                    <a:pt x="526488" y="180640"/>
                  </a:lnTo>
                  <a:cubicBezTo>
                    <a:pt x="524837" y="178978"/>
                    <a:pt x="522838" y="176945"/>
                    <a:pt x="522512" y="176552"/>
                  </a:cubicBezTo>
                  <a:cubicBezTo>
                    <a:pt x="521872" y="175799"/>
                    <a:pt x="519390" y="173058"/>
                    <a:pt x="518917" y="172576"/>
                  </a:cubicBezTo>
                  <a:cubicBezTo>
                    <a:pt x="518625" y="172295"/>
                    <a:pt x="518400" y="172070"/>
                    <a:pt x="516615" y="171115"/>
                  </a:cubicBezTo>
                  <a:cubicBezTo>
                    <a:pt x="519063" y="171172"/>
                    <a:pt x="521849" y="171295"/>
                    <a:pt x="522400" y="171385"/>
                  </a:cubicBezTo>
                  <a:cubicBezTo>
                    <a:pt x="524141" y="171767"/>
                    <a:pt x="529702" y="171576"/>
                    <a:pt x="530656" y="171418"/>
                  </a:cubicBezTo>
                  <a:cubicBezTo>
                    <a:pt x="531668" y="171249"/>
                    <a:pt x="532937" y="170643"/>
                    <a:pt x="534420" y="169610"/>
                  </a:cubicBezTo>
                  <a:lnTo>
                    <a:pt x="534925" y="169261"/>
                  </a:lnTo>
                  <a:lnTo>
                    <a:pt x="535285" y="168766"/>
                  </a:lnTo>
                  <a:cubicBezTo>
                    <a:pt x="538239" y="164722"/>
                    <a:pt x="541654" y="160162"/>
                    <a:pt x="542474" y="159218"/>
                  </a:cubicBezTo>
                  <a:cubicBezTo>
                    <a:pt x="543609" y="158331"/>
                    <a:pt x="545317" y="156656"/>
                    <a:pt x="546406" y="155377"/>
                  </a:cubicBezTo>
                  <a:cubicBezTo>
                    <a:pt x="547765" y="154928"/>
                    <a:pt x="551024" y="154029"/>
                    <a:pt x="554056" y="153242"/>
                  </a:cubicBezTo>
                  <a:cubicBezTo>
                    <a:pt x="557808" y="154848"/>
                    <a:pt x="559346" y="155275"/>
                    <a:pt x="561043" y="154164"/>
                  </a:cubicBezTo>
                  <a:lnTo>
                    <a:pt x="562705" y="153063"/>
                  </a:lnTo>
                  <a:lnTo>
                    <a:pt x="562705" y="151939"/>
                  </a:lnTo>
                  <a:cubicBezTo>
                    <a:pt x="563256" y="151007"/>
                    <a:pt x="564402" y="149164"/>
                    <a:pt x="565379" y="147648"/>
                  </a:cubicBezTo>
                  <a:lnTo>
                    <a:pt x="565739" y="147064"/>
                  </a:lnTo>
                  <a:lnTo>
                    <a:pt x="565885" y="146413"/>
                  </a:lnTo>
                  <a:cubicBezTo>
                    <a:pt x="566030" y="145704"/>
                    <a:pt x="566300" y="144851"/>
                    <a:pt x="566547" y="144289"/>
                  </a:cubicBezTo>
                  <a:cubicBezTo>
                    <a:pt x="567389" y="144267"/>
                    <a:pt x="568513" y="144278"/>
                    <a:pt x="569546" y="144311"/>
                  </a:cubicBezTo>
                  <a:lnTo>
                    <a:pt x="570366" y="145299"/>
                  </a:lnTo>
                  <a:lnTo>
                    <a:pt x="569748" y="154398"/>
                  </a:lnTo>
                  <a:lnTo>
                    <a:pt x="576859" y="161665"/>
                  </a:lnTo>
                  <a:lnTo>
                    <a:pt x="577252" y="161902"/>
                  </a:lnTo>
                  <a:cubicBezTo>
                    <a:pt x="578016" y="162373"/>
                    <a:pt x="584812" y="166529"/>
                    <a:pt x="585924" y="167147"/>
                  </a:cubicBezTo>
                  <a:cubicBezTo>
                    <a:pt x="585980" y="167180"/>
                    <a:pt x="591360" y="170124"/>
                    <a:pt x="593608" y="170821"/>
                  </a:cubicBezTo>
                  <a:cubicBezTo>
                    <a:pt x="595214" y="171315"/>
                    <a:pt x="598516" y="171101"/>
                    <a:pt x="603414" y="170203"/>
                  </a:cubicBezTo>
                  <a:lnTo>
                    <a:pt x="603841" y="170113"/>
                  </a:lnTo>
                  <a:lnTo>
                    <a:pt x="607424" y="168507"/>
                  </a:lnTo>
                  <a:cubicBezTo>
                    <a:pt x="610278" y="169978"/>
                    <a:pt x="611715" y="170360"/>
                    <a:pt x="612491" y="170462"/>
                  </a:cubicBezTo>
                  <a:lnTo>
                    <a:pt x="611772" y="175394"/>
                  </a:lnTo>
                  <a:lnTo>
                    <a:pt x="606785" y="183032"/>
                  </a:lnTo>
                  <a:lnTo>
                    <a:pt x="609369" y="185111"/>
                  </a:lnTo>
                  <a:cubicBezTo>
                    <a:pt x="609695" y="185358"/>
                    <a:pt x="612570" y="187605"/>
                    <a:pt x="615749" y="188245"/>
                  </a:cubicBezTo>
                  <a:cubicBezTo>
                    <a:pt x="618310" y="188750"/>
                    <a:pt x="624421" y="189222"/>
                    <a:pt x="625107" y="189267"/>
                  </a:cubicBezTo>
                  <a:lnTo>
                    <a:pt x="626196" y="189345"/>
                  </a:lnTo>
                  <a:lnTo>
                    <a:pt x="634935" y="184459"/>
                  </a:lnTo>
                  <a:lnTo>
                    <a:pt x="642281" y="182516"/>
                  </a:lnTo>
                  <a:lnTo>
                    <a:pt x="646639" y="182359"/>
                  </a:lnTo>
                  <a:lnTo>
                    <a:pt x="647314" y="183134"/>
                  </a:lnTo>
                  <a:lnTo>
                    <a:pt x="644719" y="188840"/>
                  </a:lnTo>
                  <a:lnTo>
                    <a:pt x="639641" y="198535"/>
                  </a:lnTo>
                  <a:lnTo>
                    <a:pt x="630182" y="210307"/>
                  </a:lnTo>
                  <a:lnTo>
                    <a:pt x="622622" y="217058"/>
                  </a:lnTo>
                  <a:lnTo>
                    <a:pt x="622465" y="218440"/>
                  </a:lnTo>
                  <a:cubicBezTo>
                    <a:pt x="622241" y="220508"/>
                    <a:pt x="621960" y="223136"/>
                    <a:pt x="621960" y="223900"/>
                  </a:cubicBezTo>
                  <a:cubicBezTo>
                    <a:pt x="621960" y="224304"/>
                    <a:pt x="621960" y="225035"/>
                    <a:pt x="623498" y="231706"/>
                  </a:cubicBezTo>
                  <a:lnTo>
                    <a:pt x="623768" y="232874"/>
                  </a:lnTo>
                  <a:lnTo>
                    <a:pt x="624688" y="233661"/>
                  </a:lnTo>
                  <a:cubicBezTo>
                    <a:pt x="626643" y="235324"/>
                    <a:pt x="629664" y="237930"/>
                    <a:pt x="630248" y="238514"/>
                  </a:cubicBezTo>
                  <a:cubicBezTo>
                    <a:pt x="630810" y="239076"/>
                    <a:pt x="633191" y="241793"/>
                    <a:pt x="634933" y="243804"/>
                  </a:cubicBezTo>
                  <a:lnTo>
                    <a:pt x="635495" y="247129"/>
                  </a:lnTo>
                  <a:lnTo>
                    <a:pt x="639629" y="260126"/>
                  </a:lnTo>
                  <a:lnTo>
                    <a:pt x="637101" y="269978"/>
                  </a:lnTo>
                  <a:lnTo>
                    <a:pt x="637898" y="271302"/>
                  </a:lnTo>
                  <a:cubicBezTo>
                    <a:pt x="641324" y="276908"/>
                    <a:pt x="642785" y="277267"/>
                    <a:pt x="643739" y="277515"/>
                  </a:cubicBezTo>
                  <a:cubicBezTo>
                    <a:pt x="644616" y="277728"/>
                    <a:pt x="645469" y="277671"/>
                    <a:pt x="648042" y="277447"/>
                  </a:cubicBezTo>
                  <a:cubicBezTo>
                    <a:pt x="649390" y="277324"/>
                    <a:pt x="652300" y="277065"/>
                    <a:pt x="653681" y="277144"/>
                  </a:cubicBezTo>
                  <a:cubicBezTo>
                    <a:pt x="654703" y="278122"/>
                    <a:pt x="656107" y="279155"/>
                    <a:pt x="657578" y="280199"/>
                  </a:cubicBezTo>
                  <a:cubicBezTo>
                    <a:pt x="657837" y="280379"/>
                    <a:pt x="658062" y="280548"/>
                    <a:pt x="658230" y="280671"/>
                  </a:cubicBezTo>
                  <a:cubicBezTo>
                    <a:pt x="658915" y="281334"/>
                    <a:pt x="661319" y="284243"/>
                    <a:pt x="662622" y="285838"/>
                  </a:cubicBezTo>
                  <a:cubicBezTo>
                    <a:pt x="664206" y="287758"/>
                    <a:pt x="664790" y="288467"/>
                    <a:pt x="665161" y="288826"/>
                  </a:cubicBezTo>
                  <a:cubicBezTo>
                    <a:pt x="665903" y="289568"/>
                    <a:pt x="671406" y="293903"/>
                    <a:pt x="673361" y="294689"/>
                  </a:cubicBezTo>
                  <a:cubicBezTo>
                    <a:pt x="674609" y="295184"/>
                    <a:pt x="676136" y="295150"/>
                    <a:pt x="679876" y="294937"/>
                  </a:cubicBezTo>
                  <a:cubicBezTo>
                    <a:pt x="680898" y="294880"/>
                    <a:pt x="682359" y="294791"/>
                    <a:pt x="683044" y="294813"/>
                  </a:cubicBezTo>
                  <a:cubicBezTo>
                    <a:pt x="684055" y="295150"/>
                    <a:pt x="686167" y="295588"/>
                    <a:pt x="691514" y="296239"/>
                  </a:cubicBezTo>
                  <a:lnTo>
                    <a:pt x="700253" y="303451"/>
                  </a:lnTo>
                  <a:cubicBezTo>
                    <a:pt x="701601" y="304664"/>
                    <a:pt x="705824" y="308405"/>
                    <a:pt x="707981" y="309483"/>
                  </a:cubicBezTo>
                  <a:cubicBezTo>
                    <a:pt x="709093" y="310045"/>
                    <a:pt x="712115" y="311382"/>
                    <a:pt x="715047" y="312673"/>
                  </a:cubicBezTo>
                  <a:cubicBezTo>
                    <a:pt x="717214" y="313639"/>
                    <a:pt x="719675" y="314728"/>
                    <a:pt x="720259" y="315021"/>
                  </a:cubicBezTo>
                  <a:cubicBezTo>
                    <a:pt x="721416" y="315594"/>
                    <a:pt x="723505" y="316212"/>
                    <a:pt x="730975" y="316841"/>
                  </a:cubicBezTo>
                  <a:cubicBezTo>
                    <a:pt x="733985" y="317089"/>
                    <a:pt x="741389" y="316876"/>
                    <a:pt x="742231" y="316852"/>
                  </a:cubicBezTo>
                  <a:lnTo>
                    <a:pt x="742702" y="316841"/>
                  </a:lnTo>
                  <a:lnTo>
                    <a:pt x="753374" y="313629"/>
                  </a:lnTo>
                  <a:lnTo>
                    <a:pt x="761193" y="316965"/>
                  </a:lnTo>
                  <a:lnTo>
                    <a:pt x="764294" y="316965"/>
                  </a:lnTo>
                  <a:lnTo>
                    <a:pt x="772403" y="314988"/>
                  </a:lnTo>
                  <a:cubicBezTo>
                    <a:pt x="774280" y="314899"/>
                    <a:pt x="780166" y="314572"/>
                    <a:pt x="782513" y="313909"/>
                  </a:cubicBezTo>
                  <a:cubicBezTo>
                    <a:pt x="784637" y="313302"/>
                    <a:pt x="786816" y="311618"/>
                    <a:pt x="788119" y="310472"/>
                  </a:cubicBezTo>
                  <a:cubicBezTo>
                    <a:pt x="788399" y="310483"/>
                    <a:pt x="788646" y="310517"/>
                    <a:pt x="788804" y="310551"/>
                  </a:cubicBezTo>
                  <a:cubicBezTo>
                    <a:pt x="790433" y="311718"/>
                    <a:pt x="797623" y="316380"/>
                    <a:pt x="800318" y="318133"/>
                  </a:cubicBezTo>
                  <a:lnTo>
                    <a:pt x="803711" y="323783"/>
                  </a:lnTo>
                  <a:lnTo>
                    <a:pt x="803385" y="324513"/>
                  </a:lnTo>
                  <a:lnTo>
                    <a:pt x="797308" y="328029"/>
                  </a:lnTo>
                  <a:lnTo>
                    <a:pt x="794802" y="333399"/>
                  </a:lnTo>
                  <a:lnTo>
                    <a:pt x="793735" y="332983"/>
                  </a:lnTo>
                  <a:lnTo>
                    <a:pt x="788286" y="331837"/>
                  </a:lnTo>
                  <a:lnTo>
                    <a:pt x="785073" y="334342"/>
                  </a:lnTo>
                  <a:lnTo>
                    <a:pt x="777109" y="334342"/>
                  </a:lnTo>
                  <a:lnTo>
                    <a:pt x="769301" y="342149"/>
                  </a:lnTo>
                  <a:lnTo>
                    <a:pt x="764617" y="347541"/>
                  </a:lnTo>
                  <a:lnTo>
                    <a:pt x="761472" y="354270"/>
                  </a:lnTo>
                  <a:lnTo>
                    <a:pt x="764393" y="361347"/>
                  </a:lnTo>
                  <a:lnTo>
                    <a:pt x="765730" y="364582"/>
                  </a:lnTo>
                  <a:lnTo>
                    <a:pt x="769908" y="366212"/>
                  </a:lnTo>
                  <a:lnTo>
                    <a:pt x="771188" y="366717"/>
                  </a:lnTo>
                  <a:lnTo>
                    <a:pt x="771514" y="366774"/>
                  </a:lnTo>
                  <a:cubicBezTo>
                    <a:pt x="773693" y="367190"/>
                    <a:pt x="776377" y="367796"/>
                    <a:pt x="777456" y="368143"/>
                  </a:cubicBezTo>
                  <a:cubicBezTo>
                    <a:pt x="778669" y="369311"/>
                    <a:pt x="780084" y="370515"/>
                    <a:pt x="781668" y="371097"/>
                  </a:cubicBezTo>
                  <a:cubicBezTo>
                    <a:pt x="783364" y="371737"/>
                    <a:pt x="788475" y="372614"/>
                    <a:pt x="789688" y="372614"/>
                  </a:cubicBezTo>
                  <a:cubicBezTo>
                    <a:pt x="791126" y="372614"/>
                    <a:pt x="794665" y="372457"/>
                    <a:pt x="796473" y="371019"/>
                  </a:cubicBezTo>
                  <a:cubicBezTo>
                    <a:pt x="796944" y="370637"/>
                    <a:pt x="797540" y="370019"/>
                    <a:pt x="798630" y="368874"/>
                  </a:cubicBezTo>
                  <a:cubicBezTo>
                    <a:pt x="799259" y="368223"/>
                    <a:pt x="800348" y="367077"/>
                    <a:pt x="800876" y="366594"/>
                  </a:cubicBezTo>
                  <a:cubicBezTo>
                    <a:pt x="801438" y="366346"/>
                    <a:pt x="802313" y="365864"/>
                    <a:pt x="803830" y="364886"/>
                  </a:cubicBezTo>
                  <a:lnTo>
                    <a:pt x="806549" y="364797"/>
                  </a:lnTo>
                  <a:lnTo>
                    <a:pt x="806054" y="367976"/>
                  </a:lnTo>
                  <a:cubicBezTo>
                    <a:pt x="805201" y="370009"/>
                    <a:pt x="804201" y="372098"/>
                    <a:pt x="803706" y="372895"/>
                  </a:cubicBezTo>
                  <a:cubicBezTo>
                    <a:pt x="802931" y="373491"/>
                    <a:pt x="801571" y="374872"/>
                    <a:pt x="798730" y="378737"/>
                  </a:cubicBezTo>
                  <a:cubicBezTo>
                    <a:pt x="793967" y="381636"/>
                    <a:pt x="792777" y="382927"/>
                    <a:pt x="792777" y="385016"/>
                  </a:cubicBezTo>
                  <a:cubicBezTo>
                    <a:pt x="792777" y="385297"/>
                    <a:pt x="792777" y="385959"/>
                    <a:pt x="793630" y="391070"/>
                  </a:cubicBezTo>
                  <a:lnTo>
                    <a:pt x="794012" y="393317"/>
                  </a:lnTo>
                  <a:lnTo>
                    <a:pt x="802606" y="395888"/>
                  </a:lnTo>
                  <a:cubicBezTo>
                    <a:pt x="803988" y="396305"/>
                    <a:pt x="805863" y="396214"/>
                    <a:pt x="808818" y="396034"/>
                  </a:cubicBezTo>
                  <a:cubicBezTo>
                    <a:pt x="809571" y="395978"/>
                    <a:pt x="810637" y="395911"/>
                    <a:pt x="811266" y="395911"/>
                  </a:cubicBezTo>
                  <a:cubicBezTo>
                    <a:pt x="813007" y="396640"/>
                    <a:pt x="815266" y="395787"/>
                    <a:pt x="822533" y="391260"/>
                  </a:cubicBezTo>
                  <a:lnTo>
                    <a:pt x="825949" y="391877"/>
                  </a:lnTo>
                  <a:lnTo>
                    <a:pt x="830509" y="398213"/>
                  </a:lnTo>
                  <a:lnTo>
                    <a:pt x="838530" y="398213"/>
                  </a:lnTo>
                  <a:lnTo>
                    <a:pt x="838901" y="398135"/>
                  </a:lnTo>
                  <a:cubicBezTo>
                    <a:pt x="840036" y="397899"/>
                    <a:pt x="841417" y="397719"/>
                    <a:pt x="842316" y="397686"/>
                  </a:cubicBezTo>
                  <a:cubicBezTo>
                    <a:pt x="843968" y="400235"/>
                    <a:pt x="847685" y="405886"/>
                    <a:pt x="849045" y="407245"/>
                  </a:cubicBezTo>
                  <a:cubicBezTo>
                    <a:pt x="849652" y="407885"/>
                    <a:pt x="852719" y="411884"/>
                    <a:pt x="854550" y="414277"/>
                  </a:cubicBezTo>
                  <a:cubicBezTo>
                    <a:pt x="857459" y="418073"/>
                    <a:pt x="858246" y="419097"/>
                    <a:pt x="858684" y="419523"/>
                  </a:cubicBezTo>
                  <a:cubicBezTo>
                    <a:pt x="859695" y="420545"/>
                    <a:pt x="869860" y="428622"/>
                    <a:pt x="870389" y="429015"/>
                  </a:cubicBezTo>
                  <a:cubicBezTo>
                    <a:pt x="872097" y="430307"/>
                    <a:pt x="874119" y="430015"/>
                    <a:pt x="875736" y="429779"/>
                  </a:cubicBezTo>
                  <a:cubicBezTo>
                    <a:pt x="876174" y="429711"/>
                    <a:pt x="876915" y="429621"/>
                    <a:pt x="877197" y="429633"/>
                  </a:cubicBezTo>
                  <a:cubicBezTo>
                    <a:pt x="879006" y="430115"/>
                    <a:pt x="881185" y="429689"/>
                    <a:pt x="883487" y="429228"/>
                  </a:cubicBezTo>
                  <a:cubicBezTo>
                    <a:pt x="884499" y="429026"/>
                    <a:pt x="885746" y="428779"/>
                    <a:pt x="886296" y="428779"/>
                  </a:cubicBezTo>
                  <a:cubicBezTo>
                    <a:pt x="886576" y="428779"/>
                    <a:pt x="886857" y="428835"/>
                    <a:pt x="887307" y="428925"/>
                  </a:cubicBezTo>
                  <a:cubicBezTo>
                    <a:pt x="889149" y="429307"/>
                    <a:pt x="891193" y="429532"/>
                    <a:pt x="894159" y="427802"/>
                  </a:cubicBezTo>
                  <a:cubicBezTo>
                    <a:pt x="896035" y="426700"/>
                    <a:pt x="898944" y="424410"/>
                    <a:pt x="901494" y="422387"/>
                  </a:cubicBezTo>
                  <a:cubicBezTo>
                    <a:pt x="902505" y="421589"/>
                    <a:pt x="903718" y="420623"/>
                    <a:pt x="904246" y="420265"/>
                  </a:cubicBezTo>
                  <a:cubicBezTo>
                    <a:pt x="904706" y="420063"/>
                    <a:pt x="905246" y="419725"/>
                    <a:pt x="906043" y="418781"/>
                  </a:cubicBezTo>
                  <a:cubicBezTo>
                    <a:pt x="907358" y="420454"/>
                    <a:pt x="908481" y="421904"/>
                    <a:pt x="908941" y="422567"/>
                  </a:cubicBezTo>
                  <a:cubicBezTo>
                    <a:pt x="909177" y="423668"/>
                    <a:pt x="909570" y="426712"/>
                    <a:pt x="909907" y="429678"/>
                  </a:cubicBezTo>
                  <a:lnTo>
                    <a:pt x="899493" y="439001"/>
                  </a:lnTo>
                  <a:lnTo>
                    <a:pt x="910625" y="451987"/>
                  </a:lnTo>
                  <a:lnTo>
                    <a:pt x="914905" y="461389"/>
                  </a:lnTo>
                  <a:lnTo>
                    <a:pt x="914905" y="478486"/>
                  </a:lnTo>
                  <a:lnTo>
                    <a:pt x="915613" y="479452"/>
                  </a:lnTo>
                  <a:cubicBezTo>
                    <a:pt x="915803" y="479699"/>
                    <a:pt x="920161" y="485630"/>
                    <a:pt x="921476" y="487270"/>
                  </a:cubicBezTo>
                  <a:cubicBezTo>
                    <a:pt x="921960" y="487887"/>
                    <a:pt x="923588" y="490864"/>
                    <a:pt x="924655" y="492841"/>
                  </a:cubicBezTo>
                  <a:cubicBezTo>
                    <a:pt x="926441" y="496098"/>
                    <a:pt x="927598" y="498210"/>
                    <a:pt x="928396" y="499278"/>
                  </a:cubicBezTo>
                  <a:cubicBezTo>
                    <a:pt x="928598" y="499839"/>
                    <a:pt x="928778" y="501322"/>
                    <a:pt x="928902" y="502322"/>
                  </a:cubicBezTo>
                  <a:cubicBezTo>
                    <a:pt x="929149" y="504299"/>
                    <a:pt x="929407" y="506332"/>
                    <a:pt x="930149" y="507984"/>
                  </a:cubicBezTo>
                  <a:cubicBezTo>
                    <a:pt x="929969" y="510297"/>
                    <a:pt x="927319" y="518127"/>
                    <a:pt x="924802" y="524384"/>
                  </a:cubicBezTo>
                  <a:lnTo>
                    <a:pt x="923993" y="526361"/>
                  </a:lnTo>
                  <a:lnTo>
                    <a:pt x="929463" y="533191"/>
                  </a:lnTo>
                  <a:lnTo>
                    <a:pt x="937147" y="539100"/>
                  </a:lnTo>
                  <a:lnTo>
                    <a:pt x="939293" y="547671"/>
                  </a:lnTo>
                  <a:lnTo>
                    <a:pt x="939293" y="560095"/>
                  </a:lnTo>
                  <a:lnTo>
                    <a:pt x="941596" y="574541"/>
                  </a:lnTo>
                  <a:lnTo>
                    <a:pt x="943786" y="586730"/>
                  </a:lnTo>
                  <a:lnTo>
                    <a:pt x="943786" y="593784"/>
                  </a:lnTo>
                  <a:lnTo>
                    <a:pt x="959175" y="601648"/>
                  </a:lnTo>
                  <a:lnTo>
                    <a:pt x="962309" y="607691"/>
                  </a:lnTo>
                  <a:lnTo>
                    <a:pt x="960287" y="612118"/>
                  </a:lnTo>
                  <a:lnTo>
                    <a:pt x="961062" y="615342"/>
                  </a:lnTo>
                  <a:lnTo>
                    <a:pt x="961096" y="615477"/>
                  </a:lnTo>
                  <a:cubicBezTo>
                    <a:pt x="962153" y="619263"/>
                    <a:pt x="962309" y="619589"/>
                    <a:pt x="962467" y="619902"/>
                  </a:cubicBezTo>
                  <a:cubicBezTo>
                    <a:pt x="963107" y="621171"/>
                    <a:pt x="964332" y="621969"/>
                    <a:pt x="966421" y="622463"/>
                  </a:cubicBezTo>
                  <a:lnTo>
                    <a:pt x="967645" y="622745"/>
                  </a:lnTo>
                  <a:lnTo>
                    <a:pt x="973240" y="620160"/>
                  </a:lnTo>
                  <a:lnTo>
                    <a:pt x="974745" y="617139"/>
                  </a:lnTo>
                  <a:lnTo>
                    <a:pt x="977148" y="615173"/>
                  </a:lnTo>
                  <a:lnTo>
                    <a:pt x="981979" y="611904"/>
                  </a:lnTo>
                  <a:lnTo>
                    <a:pt x="982226" y="611725"/>
                  </a:lnTo>
                  <a:cubicBezTo>
                    <a:pt x="982575" y="611444"/>
                    <a:pt x="982957" y="611141"/>
                    <a:pt x="983304" y="610859"/>
                  </a:cubicBezTo>
                  <a:cubicBezTo>
                    <a:pt x="984259" y="611218"/>
                    <a:pt x="985383" y="611667"/>
                    <a:pt x="985889" y="611871"/>
                  </a:cubicBezTo>
                  <a:cubicBezTo>
                    <a:pt x="986079" y="611949"/>
                    <a:pt x="986259" y="612016"/>
                    <a:pt x="986405" y="612073"/>
                  </a:cubicBezTo>
                  <a:cubicBezTo>
                    <a:pt x="987012" y="612477"/>
                    <a:pt x="988663" y="613646"/>
                    <a:pt x="990123" y="614690"/>
                  </a:cubicBezTo>
                  <a:lnTo>
                    <a:pt x="993875" y="618667"/>
                  </a:lnTo>
                  <a:lnTo>
                    <a:pt x="1001783" y="628383"/>
                  </a:lnTo>
                  <a:lnTo>
                    <a:pt x="1006186" y="634977"/>
                  </a:lnTo>
                  <a:lnTo>
                    <a:pt x="1006377" y="635225"/>
                  </a:lnTo>
                  <a:cubicBezTo>
                    <a:pt x="1006950" y="635954"/>
                    <a:pt x="1009016" y="638404"/>
                    <a:pt x="1011106" y="639335"/>
                  </a:cubicBezTo>
                  <a:cubicBezTo>
                    <a:pt x="1013263" y="640290"/>
                    <a:pt x="1015296" y="640290"/>
                    <a:pt x="1015958" y="640290"/>
                  </a:cubicBezTo>
                  <a:cubicBezTo>
                    <a:pt x="1017273" y="640290"/>
                    <a:pt x="1022069" y="638571"/>
                    <a:pt x="1023810" y="637269"/>
                  </a:cubicBezTo>
                  <a:cubicBezTo>
                    <a:pt x="1023821" y="637269"/>
                    <a:pt x="1023821" y="637258"/>
                    <a:pt x="1023833" y="637258"/>
                  </a:cubicBezTo>
                  <a:lnTo>
                    <a:pt x="1023844" y="637258"/>
                  </a:lnTo>
                  <a:cubicBezTo>
                    <a:pt x="1024046" y="637145"/>
                    <a:pt x="1024506" y="636909"/>
                    <a:pt x="1024821" y="636763"/>
                  </a:cubicBezTo>
                  <a:cubicBezTo>
                    <a:pt x="1025922" y="636225"/>
                    <a:pt x="1027067" y="635663"/>
                    <a:pt x="1027933" y="634944"/>
                  </a:cubicBezTo>
                  <a:cubicBezTo>
                    <a:pt x="1029068" y="634000"/>
                    <a:pt x="1030134" y="632315"/>
                    <a:pt x="1031134" y="630687"/>
                  </a:cubicBezTo>
                  <a:cubicBezTo>
                    <a:pt x="1031201" y="630563"/>
                    <a:pt x="1031269" y="630461"/>
                    <a:pt x="1031314" y="630383"/>
                  </a:cubicBezTo>
                  <a:cubicBezTo>
                    <a:pt x="1031348" y="630349"/>
                    <a:pt x="1031381" y="630305"/>
                    <a:pt x="1031426" y="630259"/>
                  </a:cubicBezTo>
                  <a:lnTo>
                    <a:pt x="1032483" y="633033"/>
                  </a:lnTo>
                  <a:cubicBezTo>
                    <a:pt x="1032135" y="638908"/>
                    <a:pt x="1032370" y="640886"/>
                    <a:pt x="1032652" y="641818"/>
                  </a:cubicBezTo>
                  <a:cubicBezTo>
                    <a:pt x="1032652" y="642301"/>
                    <a:pt x="1032573" y="643233"/>
                    <a:pt x="1032505" y="643885"/>
                  </a:cubicBezTo>
                  <a:cubicBezTo>
                    <a:pt x="1032303" y="646222"/>
                    <a:pt x="1032134" y="648019"/>
                    <a:pt x="1032808" y="649467"/>
                  </a:cubicBezTo>
                  <a:cubicBezTo>
                    <a:pt x="1032876" y="650164"/>
                    <a:pt x="1032865" y="651692"/>
                    <a:pt x="1032797" y="653376"/>
                  </a:cubicBezTo>
                  <a:lnTo>
                    <a:pt x="1023137" y="657308"/>
                  </a:lnTo>
                  <a:cubicBezTo>
                    <a:pt x="1017744" y="659421"/>
                    <a:pt x="1017127" y="661723"/>
                    <a:pt x="1017127" y="663273"/>
                  </a:cubicBezTo>
                  <a:cubicBezTo>
                    <a:pt x="1017127" y="664712"/>
                    <a:pt x="1017802" y="669665"/>
                    <a:pt x="1018486" y="671462"/>
                  </a:cubicBezTo>
                  <a:cubicBezTo>
                    <a:pt x="1018610" y="671799"/>
                    <a:pt x="1018790" y="672214"/>
                    <a:pt x="1018992" y="672663"/>
                  </a:cubicBezTo>
                  <a:cubicBezTo>
                    <a:pt x="1019643" y="674079"/>
                    <a:pt x="1020542" y="675797"/>
                    <a:pt x="1020756" y="676212"/>
                  </a:cubicBezTo>
                  <a:lnTo>
                    <a:pt x="1022136" y="678830"/>
                  </a:lnTo>
                  <a:lnTo>
                    <a:pt x="1024417" y="678178"/>
                  </a:lnTo>
                  <a:lnTo>
                    <a:pt x="1029057" y="676864"/>
                  </a:lnTo>
                  <a:cubicBezTo>
                    <a:pt x="1029282" y="677055"/>
                    <a:pt x="1029540" y="677246"/>
                    <a:pt x="1029775" y="677436"/>
                  </a:cubicBezTo>
                  <a:cubicBezTo>
                    <a:pt x="1029888" y="677628"/>
                    <a:pt x="1030022" y="677806"/>
                    <a:pt x="1030179" y="677976"/>
                  </a:cubicBezTo>
                  <a:cubicBezTo>
                    <a:pt x="1031605" y="679560"/>
                    <a:pt x="1033571" y="679605"/>
                    <a:pt x="1036021" y="678100"/>
                  </a:cubicBezTo>
                  <a:cubicBezTo>
                    <a:pt x="1037750" y="677021"/>
                    <a:pt x="1039738" y="674584"/>
                    <a:pt x="1040817" y="673168"/>
                  </a:cubicBezTo>
                  <a:cubicBezTo>
                    <a:pt x="1041917" y="673651"/>
                    <a:pt x="1043434" y="674348"/>
                    <a:pt x="1043883" y="674594"/>
                  </a:cubicBezTo>
                  <a:cubicBezTo>
                    <a:pt x="1045108" y="675425"/>
                    <a:pt x="1049140" y="677841"/>
                    <a:pt x="1050455" y="678604"/>
                  </a:cubicBezTo>
                  <a:cubicBezTo>
                    <a:pt x="1050466" y="678604"/>
                    <a:pt x="1050466" y="678615"/>
                    <a:pt x="1050477" y="678615"/>
                  </a:cubicBezTo>
                  <a:cubicBezTo>
                    <a:pt x="1051195" y="679188"/>
                    <a:pt x="1054599" y="681997"/>
                    <a:pt x="1057812" y="684693"/>
                  </a:cubicBezTo>
                  <a:lnTo>
                    <a:pt x="1057519" y="685176"/>
                  </a:lnTo>
                  <a:lnTo>
                    <a:pt x="1057395" y="685501"/>
                  </a:lnTo>
                  <a:cubicBezTo>
                    <a:pt x="1056531" y="687815"/>
                    <a:pt x="1055655" y="691028"/>
                    <a:pt x="1056384" y="693230"/>
                  </a:cubicBezTo>
                  <a:cubicBezTo>
                    <a:pt x="1057013" y="695140"/>
                    <a:pt x="1058452" y="696061"/>
                    <a:pt x="1059227" y="696566"/>
                  </a:cubicBezTo>
                  <a:cubicBezTo>
                    <a:pt x="1059272" y="696600"/>
                    <a:pt x="1059328" y="696622"/>
                    <a:pt x="1059372" y="696657"/>
                  </a:cubicBezTo>
                  <a:cubicBezTo>
                    <a:pt x="1060631" y="700094"/>
                    <a:pt x="1064854" y="702935"/>
                    <a:pt x="1065045" y="703060"/>
                  </a:cubicBezTo>
                  <a:cubicBezTo>
                    <a:pt x="1066416" y="703981"/>
                    <a:pt x="1068033" y="704386"/>
                    <a:pt x="1069336" y="704712"/>
                  </a:cubicBezTo>
                  <a:cubicBezTo>
                    <a:pt x="1069616" y="704779"/>
                    <a:pt x="1069876" y="704835"/>
                    <a:pt x="1070088" y="704902"/>
                  </a:cubicBezTo>
                  <a:cubicBezTo>
                    <a:pt x="1070425" y="705128"/>
                    <a:pt x="1070898" y="705453"/>
                    <a:pt x="1071358" y="705779"/>
                  </a:cubicBezTo>
                  <a:lnTo>
                    <a:pt x="1071358" y="707654"/>
                  </a:lnTo>
                  <a:lnTo>
                    <a:pt x="1070325" y="713698"/>
                  </a:lnTo>
                  <a:cubicBezTo>
                    <a:pt x="1069415" y="715271"/>
                    <a:pt x="1068437" y="716832"/>
                    <a:pt x="1067899" y="717595"/>
                  </a:cubicBezTo>
                  <a:cubicBezTo>
                    <a:pt x="1067213" y="717865"/>
                    <a:pt x="1066135" y="718281"/>
                    <a:pt x="1064495" y="718932"/>
                  </a:cubicBezTo>
                  <a:cubicBezTo>
                    <a:pt x="1062755" y="719618"/>
                    <a:pt x="1060923" y="720336"/>
                    <a:pt x="1060013" y="720673"/>
                  </a:cubicBezTo>
                  <a:cubicBezTo>
                    <a:pt x="1059405" y="720909"/>
                    <a:pt x="1057856" y="721324"/>
                    <a:pt x="1056497" y="721684"/>
                  </a:cubicBezTo>
                  <a:cubicBezTo>
                    <a:pt x="1053172" y="722583"/>
                    <a:pt x="1051465" y="723077"/>
                    <a:pt x="1050375" y="723650"/>
                  </a:cubicBezTo>
                  <a:cubicBezTo>
                    <a:pt x="1049600" y="723695"/>
                    <a:pt x="1047926" y="723549"/>
                    <a:pt x="1047083" y="723470"/>
                  </a:cubicBezTo>
                  <a:cubicBezTo>
                    <a:pt x="1046354" y="723403"/>
                    <a:pt x="1045758" y="723357"/>
                    <a:pt x="1045253" y="723335"/>
                  </a:cubicBezTo>
                  <a:cubicBezTo>
                    <a:pt x="1043691" y="722909"/>
                    <a:pt x="1037255" y="720224"/>
                    <a:pt x="1031964" y="717876"/>
                  </a:cubicBezTo>
                  <a:lnTo>
                    <a:pt x="1031155" y="717516"/>
                  </a:lnTo>
                  <a:lnTo>
                    <a:pt x="1019933" y="718134"/>
                  </a:lnTo>
                  <a:lnTo>
                    <a:pt x="1018911" y="719482"/>
                  </a:lnTo>
                  <a:cubicBezTo>
                    <a:pt x="1016878" y="722156"/>
                    <a:pt x="1014384" y="725369"/>
                    <a:pt x="1013935" y="725851"/>
                  </a:cubicBezTo>
                  <a:cubicBezTo>
                    <a:pt x="1013362" y="726425"/>
                    <a:pt x="1012643" y="727144"/>
                    <a:pt x="1008757" y="738029"/>
                  </a:cubicBezTo>
                  <a:lnTo>
                    <a:pt x="1008341" y="739174"/>
                  </a:lnTo>
                  <a:lnTo>
                    <a:pt x="1010520" y="746262"/>
                  </a:lnTo>
                  <a:cubicBezTo>
                    <a:pt x="1010733" y="748149"/>
                    <a:pt x="1010935" y="750340"/>
                    <a:pt x="1010947" y="750811"/>
                  </a:cubicBezTo>
                  <a:lnTo>
                    <a:pt x="1010947" y="758090"/>
                  </a:lnTo>
                  <a:cubicBezTo>
                    <a:pt x="1010385" y="759561"/>
                    <a:pt x="1009756" y="761034"/>
                    <a:pt x="1009441" y="761629"/>
                  </a:cubicBezTo>
                  <a:cubicBezTo>
                    <a:pt x="1008801" y="762180"/>
                    <a:pt x="1007071" y="763539"/>
                    <a:pt x="1005520" y="764729"/>
                  </a:cubicBezTo>
                  <a:lnTo>
                    <a:pt x="999264" y="767414"/>
                  </a:lnTo>
                  <a:lnTo>
                    <a:pt x="998793" y="769111"/>
                  </a:lnTo>
                  <a:cubicBezTo>
                    <a:pt x="998231" y="771166"/>
                    <a:pt x="997927" y="773963"/>
                    <a:pt x="999534" y="775806"/>
                  </a:cubicBezTo>
                  <a:cubicBezTo>
                    <a:pt x="999725" y="776164"/>
                    <a:pt x="1000051" y="777064"/>
                    <a:pt x="1000242" y="777772"/>
                  </a:cubicBezTo>
                  <a:lnTo>
                    <a:pt x="1000815" y="779861"/>
                  </a:lnTo>
                  <a:lnTo>
                    <a:pt x="1008150" y="781625"/>
                  </a:lnTo>
                  <a:lnTo>
                    <a:pt x="1013564" y="785859"/>
                  </a:lnTo>
                  <a:lnTo>
                    <a:pt x="1016125" y="788162"/>
                  </a:lnTo>
                  <a:lnTo>
                    <a:pt x="1016429" y="790094"/>
                  </a:lnTo>
                  <a:lnTo>
                    <a:pt x="1015721" y="791206"/>
                  </a:lnTo>
                  <a:lnTo>
                    <a:pt x="1010385" y="796317"/>
                  </a:lnTo>
                  <a:lnTo>
                    <a:pt x="1005925" y="801069"/>
                  </a:lnTo>
                  <a:lnTo>
                    <a:pt x="1011755" y="806449"/>
                  </a:lnTo>
                  <a:lnTo>
                    <a:pt x="1012260" y="806842"/>
                  </a:lnTo>
                  <a:cubicBezTo>
                    <a:pt x="1013519" y="807651"/>
                    <a:pt x="1015092" y="808684"/>
                    <a:pt x="1015518" y="809010"/>
                  </a:cubicBezTo>
                  <a:cubicBezTo>
                    <a:pt x="1015529" y="809021"/>
                    <a:pt x="1015529" y="809032"/>
                    <a:pt x="1015540" y="809032"/>
                  </a:cubicBezTo>
                  <a:cubicBezTo>
                    <a:pt x="1016202" y="809639"/>
                    <a:pt x="1018550" y="811706"/>
                    <a:pt x="1022549" y="815188"/>
                  </a:cubicBezTo>
                  <a:lnTo>
                    <a:pt x="1024583" y="816514"/>
                  </a:lnTo>
                  <a:lnTo>
                    <a:pt x="1025537" y="817469"/>
                  </a:lnTo>
                  <a:cubicBezTo>
                    <a:pt x="1025739" y="819390"/>
                    <a:pt x="1026099" y="822142"/>
                    <a:pt x="1026525" y="823434"/>
                  </a:cubicBezTo>
                  <a:cubicBezTo>
                    <a:pt x="1026649" y="823872"/>
                    <a:pt x="1026773" y="825322"/>
                    <a:pt x="1026851" y="826287"/>
                  </a:cubicBezTo>
                  <a:cubicBezTo>
                    <a:pt x="1026986" y="827826"/>
                    <a:pt x="1027120" y="829433"/>
                    <a:pt x="1027424" y="830658"/>
                  </a:cubicBezTo>
                  <a:cubicBezTo>
                    <a:pt x="1028042" y="833129"/>
                    <a:pt x="1031356" y="838734"/>
                    <a:pt x="1033658" y="840115"/>
                  </a:cubicBezTo>
                  <a:cubicBezTo>
                    <a:pt x="1034771" y="840790"/>
                    <a:pt x="1035197" y="841081"/>
                    <a:pt x="1035601" y="841497"/>
                  </a:cubicBezTo>
                  <a:cubicBezTo>
                    <a:pt x="1036365" y="842261"/>
                    <a:pt x="1039533" y="844609"/>
                    <a:pt x="1042049" y="846440"/>
                  </a:cubicBezTo>
                  <a:lnTo>
                    <a:pt x="1042487" y="846755"/>
                  </a:lnTo>
                  <a:lnTo>
                    <a:pt x="1042981" y="846935"/>
                  </a:lnTo>
                  <a:cubicBezTo>
                    <a:pt x="1042981" y="846935"/>
                    <a:pt x="1047126" y="848395"/>
                    <a:pt x="1047868" y="848642"/>
                  </a:cubicBezTo>
                  <a:cubicBezTo>
                    <a:pt x="1048823" y="848957"/>
                    <a:pt x="1051058" y="849878"/>
                    <a:pt x="1051901" y="850384"/>
                  </a:cubicBezTo>
                  <a:cubicBezTo>
                    <a:pt x="1052204" y="850991"/>
                    <a:pt x="1052710" y="852395"/>
                    <a:pt x="1053035" y="853596"/>
                  </a:cubicBezTo>
                  <a:lnTo>
                    <a:pt x="1053294" y="854529"/>
                  </a:lnTo>
                  <a:lnTo>
                    <a:pt x="1053979" y="855215"/>
                  </a:lnTo>
                  <a:cubicBezTo>
                    <a:pt x="1055833" y="857079"/>
                    <a:pt x="1056428" y="857473"/>
                    <a:pt x="1056618" y="857607"/>
                  </a:cubicBezTo>
                  <a:cubicBezTo>
                    <a:pt x="1056720" y="857663"/>
                    <a:pt x="1056989" y="857854"/>
                    <a:pt x="1057371" y="858112"/>
                  </a:cubicBezTo>
                  <a:cubicBezTo>
                    <a:pt x="1059270" y="859426"/>
                    <a:pt x="1060483" y="860258"/>
                    <a:pt x="1061303" y="860786"/>
                  </a:cubicBezTo>
                  <a:cubicBezTo>
                    <a:pt x="1058888" y="862044"/>
                    <a:pt x="1054641" y="864459"/>
                    <a:pt x="1053688" y="866459"/>
                  </a:cubicBezTo>
                  <a:cubicBezTo>
                    <a:pt x="1053486" y="866851"/>
                    <a:pt x="1052620" y="868199"/>
                    <a:pt x="1052126" y="868896"/>
                  </a:cubicBezTo>
                  <a:cubicBezTo>
                    <a:pt x="1051317" y="869446"/>
                    <a:pt x="1048903" y="870749"/>
                    <a:pt x="1046880" y="871760"/>
                  </a:cubicBezTo>
                  <a:cubicBezTo>
                    <a:pt x="1045016" y="872502"/>
                    <a:pt x="1042746" y="873423"/>
                    <a:pt x="1041624" y="873984"/>
                  </a:cubicBezTo>
                  <a:cubicBezTo>
                    <a:pt x="1040669" y="874198"/>
                    <a:pt x="1037659" y="874546"/>
                    <a:pt x="1035029" y="874781"/>
                  </a:cubicBezTo>
                  <a:lnTo>
                    <a:pt x="1025504" y="872400"/>
                  </a:lnTo>
                  <a:lnTo>
                    <a:pt x="1023145" y="870456"/>
                  </a:lnTo>
                  <a:lnTo>
                    <a:pt x="1022820" y="870277"/>
                  </a:lnTo>
                  <a:cubicBezTo>
                    <a:pt x="1020988" y="869300"/>
                    <a:pt x="1018786" y="868085"/>
                    <a:pt x="1018473" y="867896"/>
                  </a:cubicBezTo>
                  <a:cubicBezTo>
                    <a:pt x="1018091" y="867648"/>
                    <a:pt x="1017664" y="867357"/>
                    <a:pt x="1007813" y="863480"/>
                  </a:cubicBezTo>
                  <a:cubicBezTo>
                    <a:pt x="1003062" y="860538"/>
                    <a:pt x="1002601" y="860381"/>
                    <a:pt x="1002186" y="860245"/>
                  </a:cubicBezTo>
                  <a:cubicBezTo>
                    <a:pt x="1001815" y="860121"/>
                    <a:pt x="1001231" y="859930"/>
                    <a:pt x="997524" y="859739"/>
                  </a:cubicBezTo>
                  <a:lnTo>
                    <a:pt x="996344" y="859683"/>
                  </a:lnTo>
                  <a:lnTo>
                    <a:pt x="989233" y="864334"/>
                  </a:lnTo>
                  <a:lnTo>
                    <a:pt x="988660" y="870074"/>
                  </a:lnTo>
                  <a:lnTo>
                    <a:pt x="984987" y="876195"/>
                  </a:lnTo>
                  <a:cubicBezTo>
                    <a:pt x="984178" y="876981"/>
                    <a:pt x="983268" y="877779"/>
                    <a:pt x="983032" y="877936"/>
                  </a:cubicBezTo>
                  <a:cubicBezTo>
                    <a:pt x="982066" y="878420"/>
                    <a:pt x="977696" y="880688"/>
                    <a:pt x="977696" y="880688"/>
                  </a:cubicBezTo>
                  <a:lnTo>
                    <a:pt x="976696" y="881194"/>
                  </a:lnTo>
                  <a:lnTo>
                    <a:pt x="974820" y="884643"/>
                  </a:lnTo>
                  <a:lnTo>
                    <a:pt x="973596" y="902661"/>
                  </a:lnTo>
                  <a:lnTo>
                    <a:pt x="973798" y="903312"/>
                  </a:lnTo>
                  <a:cubicBezTo>
                    <a:pt x="975922" y="910041"/>
                    <a:pt x="976854" y="913017"/>
                    <a:pt x="978572" y="914074"/>
                  </a:cubicBezTo>
                  <a:cubicBezTo>
                    <a:pt x="979056" y="914692"/>
                    <a:pt x="979763" y="915816"/>
                    <a:pt x="979976" y="916332"/>
                  </a:cubicBezTo>
                  <a:cubicBezTo>
                    <a:pt x="980426" y="918320"/>
                    <a:pt x="982774" y="922780"/>
                    <a:pt x="984414" y="923880"/>
                  </a:cubicBezTo>
                  <a:cubicBezTo>
                    <a:pt x="985290" y="924464"/>
                    <a:pt x="986323" y="924880"/>
                    <a:pt x="990772" y="924476"/>
                  </a:cubicBezTo>
                  <a:lnTo>
                    <a:pt x="991232" y="924431"/>
                  </a:lnTo>
                  <a:lnTo>
                    <a:pt x="996860" y="922443"/>
                  </a:lnTo>
                  <a:cubicBezTo>
                    <a:pt x="998466" y="922140"/>
                    <a:pt x="1000466" y="921803"/>
                    <a:pt x="1001173" y="921747"/>
                  </a:cubicBezTo>
                  <a:cubicBezTo>
                    <a:pt x="1001601" y="921803"/>
                    <a:pt x="1002106" y="921814"/>
                    <a:pt x="1002881" y="921826"/>
                  </a:cubicBezTo>
                  <a:cubicBezTo>
                    <a:pt x="1003645" y="921837"/>
                    <a:pt x="1005847" y="921870"/>
                    <a:pt x="1006779" y="922073"/>
                  </a:cubicBezTo>
                  <a:cubicBezTo>
                    <a:pt x="1008441" y="923466"/>
                    <a:pt x="1012080" y="925724"/>
                    <a:pt x="1014237" y="927015"/>
                  </a:cubicBezTo>
                  <a:cubicBezTo>
                    <a:pt x="1014428" y="927128"/>
                    <a:pt x="1014832" y="927364"/>
                    <a:pt x="1015349" y="927657"/>
                  </a:cubicBezTo>
                  <a:cubicBezTo>
                    <a:pt x="1016394" y="928274"/>
                    <a:pt x="1019146" y="929858"/>
                    <a:pt x="1019831" y="930341"/>
                  </a:cubicBezTo>
                  <a:cubicBezTo>
                    <a:pt x="1020325" y="930779"/>
                    <a:pt x="1021156" y="931296"/>
                    <a:pt x="1023886" y="932947"/>
                  </a:cubicBezTo>
                  <a:cubicBezTo>
                    <a:pt x="1025178" y="933733"/>
                    <a:pt x="1027334" y="935037"/>
                    <a:pt x="1027738" y="935350"/>
                  </a:cubicBezTo>
                  <a:cubicBezTo>
                    <a:pt x="1028548" y="936036"/>
                    <a:pt x="1032625" y="938429"/>
                    <a:pt x="1039848" y="942472"/>
                  </a:cubicBezTo>
                  <a:lnTo>
                    <a:pt x="1044802" y="944337"/>
                  </a:lnTo>
                  <a:lnTo>
                    <a:pt x="1051946" y="949009"/>
                  </a:lnTo>
                  <a:cubicBezTo>
                    <a:pt x="1055012" y="952805"/>
                    <a:pt x="1055552" y="953076"/>
                    <a:pt x="1056169" y="953390"/>
                  </a:cubicBezTo>
                  <a:cubicBezTo>
                    <a:pt x="1056225" y="953414"/>
                    <a:pt x="1061685" y="955964"/>
                    <a:pt x="1063189" y="956591"/>
                  </a:cubicBezTo>
                  <a:cubicBezTo>
                    <a:pt x="1063200" y="956591"/>
                    <a:pt x="1063200" y="956602"/>
                    <a:pt x="1063212" y="956602"/>
                  </a:cubicBezTo>
                  <a:cubicBezTo>
                    <a:pt x="1063392" y="956704"/>
                    <a:pt x="1063683" y="956917"/>
                    <a:pt x="1063852" y="957063"/>
                  </a:cubicBezTo>
                  <a:cubicBezTo>
                    <a:pt x="1063919" y="957175"/>
                    <a:pt x="1063998" y="957288"/>
                    <a:pt x="1064077" y="957411"/>
                  </a:cubicBezTo>
                  <a:cubicBezTo>
                    <a:pt x="1063987" y="957534"/>
                    <a:pt x="1063908" y="957636"/>
                    <a:pt x="1063841" y="957736"/>
                  </a:cubicBezTo>
                  <a:cubicBezTo>
                    <a:pt x="1062988" y="958860"/>
                    <a:pt x="1062526" y="959466"/>
                    <a:pt x="1062235" y="960039"/>
                  </a:cubicBezTo>
                  <a:cubicBezTo>
                    <a:pt x="1061898" y="960713"/>
                    <a:pt x="1059685" y="966306"/>
                    <a:pt x="1059472" y="967959"/>
                  </a:cubicBezTo>
                  <a:cubicBezTo>
                    <a:pt x="1059381" y="968745"/>
                    <a:pt x="1059259" y="969711"/>
                    <a:pt x="1062235" y="979282"/>
                  </a:cubicBezTo>
                  <a:lnTo>
                    <a:pt x="1063953" y="985302"/>
                  </a:lnTo>
                  <a:lnTo>
                    <a:pt x="1069480" y="985302"/>
                  </a:lnTo>
                  <a:cubicBezTo>
                    <a:pt x="1070031" y="985302"/>
                    <a:pt x="1070615" y="985202"/>
                    <a:pt x="1072008" y="984944"/>
                  </a:cubicBezTo>
                  <a:cubicBezTo>
                    <a:pt x="1072525" y="984854"/>
                    <a:pt x="1073378" y="984697"/>
                    <a:pt x="1073918" y="984618"/>
                  </a:cubicBezTo>
                  <a:cubicBezTo>
                    <a:pt x="1074929" y="985000"/>
                    <a:pt x="1077175" y="985910"/>
                    <a:pt x="1079141" y="986730"/>
                  </a:cubicBezTo>
                  <a:lnTo>
                    <a:pt x="1084579" y="989965"/>
                  </a:lnTo>
                  <a:lnTo>
                    <a:pt x="1090184" y="993066"/>
                  </a:lnTo>
                  <a:cubicBezTo>
                    <a:pt x="1092363" y="994571"/>
                    <a:pt x="1094924" y="996380"/>
                    <a:pt x="1095598" y="996929"/>
                  </a:cubicBezTo>
                  <a:cubicBezTo>
                    <a:pt x="1096013" y="997379"/>
                    <a:pt x="1097036" y="998254"/>
                    <a:pt x="1100474" y="1000781"/>
                  </a:cubicBezTo>
                  <a:lnTo>
                    <a:pt x="1105237" y="1006994"/>
                  </a:lnTo>
                  <a:lnTo>
                    <a:pt x="1105765" y="1007342"/>
                  </a:lnTo>
                  <a:cubicBezTo>
                    <a:pt x="1107707" y="1008600"/>
                    <a:pt x="1111213" y="1010812"/>
                    <a:pt x="1112853" y="1011352"/>
                  </a:cubicBezTo>
                  <a:cubicBezTo>
                    <a:pt x="1114133" y="1011779"/>
                    <a:pt x="1115133" y="1011690"/>
                    <a:pt x="1115908" y="1011408"/>
                  </a:cubicBezTo>
                  <a:cubicBezTo>
                    <a:pt x="1115953" y="1011419"/>
                    <a:pt x="1116009" y="1011430"/>
                    <a:pt x="1116077" y="1011453"/>
                  </a:cubicBezTo>
                  <a:cubicBezTo>
                    <a:pt x="1120087" y="1012374"/>
                    <a:pt x="1122344" y="1009812"/>
                    <a:pt x="1123243" y="1008735"/>
                  </a:cubicBezTo>
                  <a:cubicBezTo>
                    <a:pt x="1125995" y="1008117"/>
                    <a:pt x="1129814" y="1005903"/>
                    <a:pt x="1131027" y="1004690"/>
                  </a:cubicBezTo>
                  <a:cubicBezTo>
                    <a:pt x="1131622" y="1004106"/>
                    <a:pt x="1132477" y="1003084"/>
                    <a:pt x="1133712" y="1001590"/>
                  </a:cubicBezTo>
                  <a:cubicBezTo>
                    <a:pt x="1134308" y="1000871"/>
                    <a:pt x="1135138" y="999871"/>
                    <a:pt x="1135363" y="999635"/>
                  </a:cubicBezTo>
                  <a:cubicBezTo>
                    <a:pt x="1136014" y="998983"/>
                    <a:pt x="1137295" y="997232"/>
                    <a:pt x="1138453" y="995569"/>
                  </a:cubicBezTo>
                  <a:cubicBezTo>
                    <a:pt x="1139441" y="995255"/>
                    <a:pt x="1140441" y="994940"/>
                    <a:pt x="1141194" y="994727"/>
                  </a:cubicBezTo>
                  <a:cubicBezTo>
                    <a:pt x="1141643" y="995131"/>
                    <a:pt x="1142170" y="995637"/>
                    <a:pt x="1142519" y="995973"/>
                  </a:cubicBezTo>
                  <a:cubicBezTo>
                    <a:pt x="1143485" y="996894"/>
                    <a:pt x="1143980" y="997355"/>
                    <a:pt x="1144474" y="997692"/>
                  </a:cubicBezTo>
                  <a:cubicBezTo>
                    <a:pt x="1145283" y="998221"/>
                    <a:pt x="1147766" y="999523"/>
                    <a:pt x="1148799" y="1000063"/>
                  </a:cubicBezTo>
                  <a:lnTo>
                    <a:pt x="1150192" y="1000781"/>
                  </a:lnTo>
                  <a:lnTo>
                    <a:pt x="1154225" y="999388"/>
                  </a:lnTo>
                  <a:lnTo>
                    <a:pt x="1155483" y="999388"/>
                  </a:lnTo>
                  <a:lnTo>
                    <a:pt x="1158291" y="1006263"/>
                  </a:lnTo>
                  <a:lnTo>
                    <a:pt x="1158369" y="1006454"/>
                  </a:lnTo>
                  <a:cubicBezTo>
                    <a:pt x="1160930" y="1011836"/>
                    <a:pt x="1161301" y="1012205"/>
                    <a:pt x="1161728" y="1012632"/>
                  </a:cubicBezTo>
                  <a:cubicBezTo>
                    <a:pt x="1162380" y="1013285"/>
                    <a:pt x="1165267" y="1015362"/>
                    <a:pt x="1166604" y="1015935"/>
                  </a:cubicBezTo>
                  <a:cubicBezTo>
                    <a:pt x="1168132" y="1016597"/>
                    <a:pt x="1169862" y="1016384"/>
                    <a:pt x="1172535" y="1015755"/>
                  </a:cubicBezTo>
                  <a:lnTo>
                    <a:pt x="1172838" y="1015688"/>
                  </a:lnTo>
                  <a:cubicBezTo>
                    <a:pt x="1173221" y="1015621"/>
                    <a:pt x="1175703" y="1015262"/>
                    <a:pt x="1178231" y="1014913"/>
                  </a:cubicBezTo>
                  <a:lnTo>
                    <a:pt x="1188621" y="1020294"/>
                  </a:lnTo>
                  <a:lnTo>
                    <a:pt x="1196125" y="1019587"/>
                  </a:lnTo>
                  <a:lnTo>
                    <a:pt x="1197776" y="1020665"/>
                  </a:lnTo>
                  <a:cubicBezTo>
                    <a:pt x="1202405" y="1025911"/>
                    <a:pt x="1204899" y="1028719"/>
                    <a:pt x="1205168" y="1028989"/>
                  </a:cubicBezTo>
                  <a:cubicBezTo>
                    <a:pt x="1205415" y="1029247"/>
                    <a:pt x="1206730" y="1030685"/>
                    <a:pt x="1208043" y="1032112"/>
                  </a:cubicBezTo>
                  <a:cubicBezTo>
                    <a:pt x="1210222" y="1034471"/>
                    <a:pt x="1210874" y="1035178"/>
                    <a:pt x="1211077" y="1035382"/>
                  </a:cubicBezTo>
                  <a:cubicBezTo>
                    <a:pt x="1211448" y="1035752"/>
                    <a:pt x="1214738" y="1038931"/>
                    <a:pt x="1214794" y="1038976"/>
                  </a:cubicBezTo>
                  <a:lnTo>
                    <a:pt x="1219343" y="1043188"/>
                  </a:lnTo>
                  <a:lnTo>
                    <a:pt x="1221826" y="1046614"/>
                  </a:lnTo>
                  <a:lnTo>
                    <a:pt x="1222904" y="1051354"/>
                  </a:lnTo>
                  <a:lnTo>
                    <a:pt x="1223388" y="1062632"/>
                  </a:lnTo>
                  <a:lnTo>
                    <a:pt x="1223511" y="1063037"/>
                  </a:lnTo>
                  <a:cubicBezTo>
                    <a:pt x="1224612" y="1066969"/>
                    <a:pt x="1225118" y="1068654"/>
                    <a:pt x="1225387" y="1069440"/>
                  </a:cubicBezTo>
                  <a:cubicBezTo>
                    <a:pt x="1225432" y="1070429"/>
                    <a:pt x="1225387" y="1073293"/>
                    <a:pt x="1225298" y="1075640"/>
                  </a:cubicBezTo>
                  <a:lnTo>
                    <a:pt x="1225298" y="1075842"/>
                  </a:lnTo>
                  <a:lnTo>
                    <a:pt x="1226016" y="1085423"/>
                  </a:lnTo>
                  <a:lnTo>
                    <a:pt x="1226016" y="1089097"/>
                  </a:lnTo>
                  <a:lnTo>
                    <a:pt x="1225343" y="1091276"/>
                  </a:lnTo>
                  <a:lnTo>
                    <a:pt x="1222456" y="1093062"/>
                  </a:lnTo>
                  <a:lnTo>
                    <a:pt x="1222018" y="1093724"/>
                  </a:lnTo>
                  <a:cubicBezTo>
                    <a:pt x="1219288" y="1097813"/>
                    <a:pt x="1219164" y="1098588"/>
                    <a:pt x="1219164" y="1099599"/>
                  </a:cubicBezTo>
                  <a:cubicBezTo>
                    <a:pt x="1219164" y="1101161"/>
                    <a:pt x="1219176" y="1102496"/>
                    <a:pt x="1219176" y="1103654"/>
                  </a:cubicBezTo>
                  <a:cubicBezTo>
                    <a:pt x="1219232" y="1108518"/>
                    <a:pt x="1219378" y="1110125"/>
                    <a:pt x="1219670" y="1110956"/>
                  </a:cubicBezTo>
                  <a:cubicBezTo>
                    <a:pt x="1219737" y="1111158"/>
                    <a:pt x="1219816" y="1111304"/>
                    <a:pt x="1219906" y="1111451"/>
                  </a:cubicBezTo>
                  <a:cubicBezTo>
                    <a:pt x="1220210" y="1112282"/>
                    <a:pt x="1221052" y="1115035"/>
                    <a:pt x="1221714" y="1117303"/>
                  </a:cubicBezTo>
                  <a:lnTo>
                    <a:pt x="1225894" y="1127200"/>
                  </a:lnTo>
                  <a:lnTo>
                    <a:pt x="1230724" y="1131222"/>
                  </a:lnTo>
                  <a:lnTo>
                    <a:pt x="1231061" y="1131401"/>
                  </a:lnTo>
                  <a:cubicBezTo>
                    <a:pt x="1234374" y="1133142"/>
                    <a:pt x="1234891" y="1133311"/>
                    <a:pt x="1235138" y="1133400"/>
                  </a:cubicBezTo>
                  <a:cubicBezTo>
                    <a:pt x="1235453" y="1133502"/>
                    <a:pt x="1235936" y="1133659"/>
                    <a:pt x="1241025" y="1134366"/>
                  </a:cubicBezTo>
                  <a:lnTo>
                    <a:pt x="1246798" y="1135007"/>
                  </a:lnTo>
                  <a:cubicBezTo>
                    <a:pt x="1248382" y="1135187"/>
                    <a:pt x="1252628" y="1135063"/>
                    <a:pt x="1253898" y="1135029"/>
                  </a:cubicBezTo>
                  <a:lnTo>
                    <a:pt x="1255920" y="1134961"/>
                  </a:lnTo>
                  <a:lnTo>
                    <a:pt x="1256931" y="1133221"/>
                  </a:lnTo>
                  <a:cubicBezTo>
                    <a:pt x="1258561" y="1130434"/>
                    <a:pt x="1258561" y="1129300"/>
                    <a:pt x="1258561" y="1128805"/>
                  </a:cubicBezTo>
                  <a:cubicBezTo>
                    <a:pt x="1258561" y="1126694"/>
                    <a:pt x="1255820" y="1121840"/>
                    <a:pt x="1255798" y="1121796"/>
                  </a:cubicBezTo>
                  <a:cubicBezTo>
                    <a:pt x="1255416" y="1121156"/>
                    <a:pt x="1254877" y="1120583"/>
                    <a:pt x="1254203" y="1119864"/>
                  </a:cubicBezTo>
                  <a:cubicBezTo>
                    <a:pt x="1253955" y="1119606"/>
                    <a:pt x="1253563" y="1119190"/>
                    <a:pt x="1253304" y="1118887"/>
                  </a:cubicBezTo>
                  <a:cubicBezTo>
                    <a:pt x="1253146" y="1118034"/>
                    <a:pt x="1252777" y="1116517"/>
                    <a:pt x="1251934" y="1113664"/>
                  </a:cubicBezTo>
                  <a:lnTo>
                    <a:pt x="1251552" y="1109608"/>
                  </a:lnTo>
                  <a:cubicBezTo>
                    <a:pt x="1252171" y="1107575"/>
                    <a:pt x="1252934" y="1105306"/>
                    <a:pt x="1253316" y="1104429"/>
                  </a:cubicBezTo>
                  <a:cubicBezTo>
                    <a:pt x="1253485" y="1104272"/>
                    <a:pt x="1253698" y="1104058"/>
                    <a:pt x="1253945" y="1103822"/>
                  </a:cubicBezTo>
                  <a:cubicBezTo>
                    <a:pt x="1255777" y="1102036"/>
                    <a:pt x="1256990" y="1100857"/>
                    <a:pt x="1257730" y="1099935"/>
                  </a:cubicBezTo>
                  <a:cubicBezTo>
                    <a:pt x="1258483" y="1100239"/>
                    <a:pt x="1259180" y="1100519"/>
                    <a:pt x="1259707" y="1100744"/>
                  </a:cubicBezTo>
                  <a:cubicBezTo>
                    <a:pt x="1260437" y="1102115"/>
                    <a:pt x="1261887" y="1102935"/>
                    <a:pt x="1263729" y="1102935"/>
                  </a:cubicBezTo>
                  <a:cubicBezTo>
                    <a:pt x="1265380" y="1102935"/>
                    <a:pt x="1267324" y="1102126"/>
                    <a:pt x="1269694" y="1101070"/>
                  </a:cubicBezTo>
                  <a:cubicBezTo>
                    <a:pt x="1270053" y="1100912"/>
                    <a:pt x="1270345" y="1100778"/>
                    <a:pt x="1270547" y="1100699"/>
                  </a:cubicBezTo>
                  <a:cubicBezTo>
                    <a:pt x="1270705" y="1100654"/>
                    <a:pt x="1270940" y="1100598"/>
                    <a:pt x="1271233" y="1100519"/>
                  </a:cubicBezTo>
                  <a:cubicBezTo>
                    <a:pt x="1273750" y="1099845"/>
                    <a:pt x="1275389" y="1099430"/>
                    <a:pt x="1276120" y="1099284"/>
                  </a:cubicBezTo>
                  <a:cubicBezTo>
                    <a:pt x="1276905" y="1099431"/>
                    <a:pt x="1278680" y="1099846"/>
                    <a:pt x="1280175" y="1100217"/>
                  </a:cubicBezTo>
                  <a:cubicBezTo>
                    <a:pt x="1285376" y="1102037"/>
                    <a:pt x="1286881" y="1102475"/>
                    <a:pt x="1287601" y="1102576"/>
                  </a:cubicBezTo>
                  <a:cubicBezTo>
                    <a:pt x="1288466" y="1102834"/>
                    <a:pt x="1291162" y="1103878"/>
                    <a:pt x="1291700" y="1104171"/>
                  </a:cubicBezTo>
                  <a:cubicBezTo>
                    <a:pt x="1291913" y="1104306"/>
                    <a:pt x="1292273" y="1104553"/>
                    <a:pt x="1292689" y="1104834"/>
                  </a:cubicBezTo>
                  <a:cubicBezTo>
                    <a:pt x="1294284" y="1105935"/>
                    <a:pt x="1295295" y="1106642"/>
                    <a:pt x="1296295" y="1106935"/>
                  </a:cubicBezTo>
                  <a:cubicBezTo>
                    <a:pt x="1298093" y="1107844"/>
                    <a:pt x="1306922" y="1112956"/>
                    <a:pt x="1312920" y="1116472"/>
                  </a:cubicBezTo>
                  <a:lnTo>
                    <a:pt x="1313583" y="1116865"/>
                  </a:lnTo>
                  <a:lnTo>
                    <a:pt x="1322401" y="1117864"/>
                  </a:lnTo>
                  <a:lnTo>
                    <a:pt x="1336533" y="1122582"/>
                  </a:lnTo>
                  <a:lnTo>
                    <a:pt x="1344823" y="1125199"/>
                  </a:lnTo>
                  <a:cubicBezTo>
                    <a:pt x="1347934" y="1128289"/>
                    <a:pt x="1351361" y="1131905"/>
                    <a:pt x="1352125" y="1132983"/>
                  </a:cubicBezTo>
                  <a:cubicBezTo>
                    <a:pt x="1353012" y="1135129"/>
                    <a:pt x="1355315" y="1137679"/>
                    <a:pt x="1356551" y="1138510"/>
                  </a:cubicBezTo>
                  <a:cubicBezTo>
                    <a:pt x="1357955" y="1139442"/>
                    <a:pt x="1359370" y="1139274"/>
                    <a:pt x="1361943" y="1138971"/>
                  </a:cubicBezTo>
                  <a:cubicBezTo>
                    <a:pt x="1362909" y="1138847"/>
                    <a:pt x="1364819" y="1138634"/>
                    <a:pt x="1365695" y="1138679"/>
                  </a:cubicBezTo>
                  <a:cubicBezTo>
                    <a:pt x="1368391" y="1140510"/>
                    <a:pt x="1374008" y="1142127"/>
                    <a:pt x="1374052" y="1142140"/>
                  </a:cubicBezTo>
                  <a:cubicBezTo>
                    <a:pt x="1374985" y="1142376"/>
                    <a:pt x="1375962" y="1142319"/>
                    <a:pt x="1377759" y="1142196"/>
                  </a:cubicBezTo>
                  <a:cubicBezTo>
                    <a:pt x="1378489" y="1142140"/>
                    <a:pt x="1379825" y="1142038"/>
                    <a:pt x="1380365" y="1142083"/>
                  </a:cubicBezTo>
                  <a:cubicBezTo>
                    <a:pt x="1382713" y="1142870"/>
                    <a:pt x="1384870" y="1141488"/>
                    <a:pt x="1390857" y="1137309"/>
                  </a:cubicBezTo>
                  <a:cubicBezTo>
                    <a:pt x="1392352" y="1136265"/>
                    <a:pt x="1394205" y="1134973"/>
                    <a:pt x="1394867" y="1134636"/>
                  </a:cubicBezTo>
                  <a:cubicBezTo>
                    <a:pt x="1395890" y="1134130"/>
                    <a:pt x="1397148" y="1133389"/>
                    <a:pt x="1398361" y="1132681"/>
                  </a:cubicBezTo>
                  <a:cubicBezTo>
                    <a:pt x="1399372" y="1132085"/>
                    <a:pt x="1400844" y="1131221"/>
                    <a:pt x="1401517" y="1130906"/>
                  </a:cubicBezTo>
                  <a:cubicBezTo>
                    <a:pt x="1402326" y="1130849"/>
                    <a:pt x="1403820" y="1130704"/>
                    <a:pt x="1406842" y="1130377"/>
                  </a:cubicBezTo>
                  <a:cubicBezTo>
                    <a:pt x="1408381" y="1130208"/>
                    <a:pt x="1410505" y="1129984"/>
                    <a:pt x="1410807" y="1129973"/>
                  </a:cubicBezTo>
                  <a:cubicBezTo>
                    <a:pt x="1411347" y="1129973"/>
                    <a:pt x="1412088" y="1129973"/>
                    <a:pt x="1419591" y="1127636"/>
                  </a:cubicBezTo>
                  <a:lnTo>
                    <a:pt x="1420861" y="1127254"/>
                  </a:lnTo>
                  <a:lnTo>
                    <a:pt x="1426702" y="1118234"/>
                  </a:lnTo>
                  <a:cubicBezTo>
                    <a:pt x="1427859" y="1117818"/>
                    <a:pt x="1428994" y="1117481"/>
                    <a:pt x="1429341" y="1117448"/>
                  </a:cubicBezTo>
                  <a:cubicBezTo>
                    <a:pt x="1430757" y="1117448"/>
                    <a:pt x="1433127" y="1117639"/>
                    <a:pt x="1434217" y="1117863"/>
                  </a:cubicBezTo>
                  <a:cubicBezTo>
                    <a:pt x="1435014" y="1118930"/>
                    <a:pt x="1436082" y="1120165"/>
                    <a:pt x="1438542" y="1121402"/>
                  </a:cubicBezTo>
                  <a:cubicBezTo>
                    <a:pt x="1439306" y="1121784"/>
                    <a:pt x="1439778" y="1122131"/>
                    <a:pt x="1440239" y="1122468"/>
                  </a:cubicBezTo>
                  <a:cubicBezTo>
                    <a:pt x="1441339" y="1123277"/>
                    <a:pt x="1443194" y="1124636"/>
                    <a:pt x="1446271" y="1123479"/>
                  </a:cubicBezTo>
                  <a:cubicBezTo>
                    <a:pt x="1447450" y="1123042"/>
                    <a:pt x="1449046" y="1122030"/>
                    <a:pt x="1451540" y="1120413"/>
                  </a:cubicBezTo>
                  <a:cubicBezTo>
                    <a:pt x="1453046" y="1119447"/>
                    <a:pt x="1455573" y="1117830"/>
                    <a:pt x="1456224" y="1117583"/>
                  </a:cubicBezTo>
                  <a:cubicBezTo>
                    <a:pt x="1458381" y="1117043"/>
                    <a:pt x="1462874" y="1114842"/>
                    <a:pt x="1464200" y="1114179"/>
                  </a:cubicBezTo>
                  <a:lnTo>
                    <a:pt x="1474838" y="1108203"/>
                  </a:lnTo>
                  <a:cubicBezTo>
                    <a:pt x="1476332" y="1107327"/>
                    <a:pt x="1478208" y="1106283"/>
                    <a:pt x="1478982" y="1105912"/>
                  </a:cubicBezTo>
                  <a:cubicBezTo>
                    <a:pt x="1479128" y="1105890"/>
                    <a:pt x="1479297" y="1105866"/>
                    <a:pt x="1479499" y="1105832"/>
                  </a:cubicBezTo>
                  <a:cubicBezTo>
                    <a:pt x="1480914" y="1105619"/>
                    <a:pt x="1481925" y="1105506"/>
                    <a:pt x="1482521" y="1105495"/>
                  </a:cubicBezTo>
                  <a:lnTo>
                    <a:pt x="1482701" y="1105641"/>
                  </a:lnTo>
                  <a:cubicBezTo>
                    <a:pt x="1486386" y="1108675"/>
                    <a:pt x="1488543" y="1110505"/>
                    <a:pt x="1489116" y="1111078"/>
                  </a:cubicBezTo>
                  <a:cubicBezTo>
                    <a:pt x="1489127" y="1111089"/>
                    <a:pt x="1489138" y="1111101"/>
                    <a:pt x="1489149" y="1111112"/>
                  </a:cubicBezTo>
                  <a:cubicBezTo>
                    <a:pt x="1489856" y="1111965"/>
                    <a:pt x="1492811" y="1115313"/>
                    <a:pt x="1493979" y="1116245"/>
                  </a:cubicBezTo>
                  <a:cubicBezTo>
                    <a:pt x="1494709" y="1116841"/>
                    <a:pt x="1499686" y="1120333"/>
                    <a:pt x="1502157" y="1122063"/>
                  </a:cubicBezTo>
                  <a:lnTo>
                    <a:pt x="1502931" y="1123827"/>
                  </a:lnTo>
                  <a:lnTo>
                    <a:pt x="1499752" y="1133004"/>
                  </a:lnTo>
                  <a:lnTo>
                    <a:pt x="1491114" y="1139721"/>
                  </a:lnTo>
                  <a:lnTo>
                    <a:pt x="1492294" y="1142338"/>
                  </a:lnTo>
                  <a:cubicBezTo>
                    <a:pt x="1495989" y="1150572"/>
                    <a:pt x="1496461" y="1151201"/>
                    <a:pt x="1496708" y="1151527"/>
                  </a:cubicBezTo>
                  <a:cubicBezTo>
                    <a:pt x="1496910" y="1151796"/>
                    <a:pt x="1497370" y="1152425"/>
                    <a:pt x="1504335" y="1159053"/>
                  </a:cubicBezTo>
                  <a:lnTo>
                    <a:pt x="1505021" y="1159704"/>
                  </a:lnTo>
                  <a:lnTo>
                    <a:pt x="1510750" y="1161175"/>
                  </a:lnTo>
                  <a:lnTo>
                    <a:pt x="1513031" y="1164962"/>
                  </a:lnTo>
                  <a:lnTo>
                    <a:pt x="1524465" y="1173049"/>
                  </a:lnTo>
                  <a:lnTo>
                    <a:pt x="1533340" y="1173049"/>
                  </a:lnTo>
                  <a:cubicBezTo>
                    <a:pt x="1535766" y="1174419"/>
                    <a:pt x="1538407" y="1175959"/>
                    <a:pt x="1539058" y="1176441"/>
                  </a:cubicBezTo>
                  <a:cubicBezTo>
                    <a:pt x="1539485" y="1176835"/>
                    <a:pt x="1540384" y="1177498"/>
                    <a:pt x="1545034" y="1179654"/>
                  </a:cubicBezTo>
                  <a:cubicBezTo>
                    <a:pt x="1542990" y="1182204"/>
                    <a:pt x="1541957" y="1184337"/>
                    <a:pt x="1541957" y="1186012"/>
                  </a:cubicBezTo>
                  <a:cubicBezTo>
                    <a:pt x="1541957" y="1187573"/>
                    <a:pt x="1542799" y="1190314"/>
                    <a:pt x="1543608" y="1192572"/>
                  </a:cubicBezTo>
                  <a:cubicBezTo>
                    <a:pt x="1543563" y="1193336"/>
                    <a:pt x="1543506" y="1194403"/>
                    <a:pt x="1543462" y="1195302"/>
                  </a:cubicBezTo>
                  <a:cubicBezTo>
                    <a:pt x="1543226" y="1195471"/>
                    <a:pt x="1542979" y="1195649"/>
                    <a:pt x="1542777" y="1195796"/>
                  </a:cubicBezTo>
                  <a:cubicBezTo>
                    <a:pt x="1540969" y="1197121"/>
                    <a:pt x="1539530" y="1198177"/>
                    <a:pt x="1539014" y="1199806"/>
                  </a:cubicBezTo>
                  <a:cubicBezTo>
                    <a:pt x="1539003" y="1199829"/>
                    <a:pt x="1538992" y="1199852"/>
                    <a:pt x="1538979" y="1199885"/>
                  </a:cubicBezTo>
                  <a:cubicBezTo>
                    <a:pt x="1538541" y="1200739"/>
                    <a:pt x="1536924" y="1203367"/>
                    <a:pt x="1535576" y="1205446"/>
                  </a:cubicBezTo>
                  <a:lnTo>
                    <a:pt x="1535273" y="1205895"/>
                  </a:lnTo>
                  <a:lnTo>
                    <a:pt x="1532419" y="1215736"/>
                  </a:lnTo>
                  <a:lnTo>
                    <a:pt x="1533643" y="1217219"/>
                  </a:lnTo>
                  <a:cubicBezTo>
                    <a:pt x="1533835" y="1217455"/>
                    <a:pt x="1538260" y="1222802"/>
                    <a:pt x="1539709" y="1224497"/>
                  </a:cubicBezTo>
                  <a:cubicBezTo>
                    <a:pt x="1541135" y="1226160"/>
                    <a:pt x="1542315" y="1227576"/>
                    <a:pt x="1542326" y="1227587"/>
                  </a:cubicBezTo>
                  <a:lnTo>
                    <a:pt x="1542697" y="1228036"/>
                  </a:lnTo>
                  <a:lnTo>
                    <a:pt x="1547044" y="1230755"/>
                  </a:lnTo>
                  <a:lnTo>
                    <a:pt x="1550436" y="1232350"/>
                  </a:lnTo>
                  <a:lnTo>
                    <a:pt x="1557884" y="1236606"/>
                  </a:lnTo>
                  <a:lnTo>
                    <a:pt x="1563029" y="1236606"/>
                  </a:lnTo>
                  <a:cubicBezTo>
                    <a:pt x="1572004" y="1237359"/>
                    <a:pt x="1573847" y="1236630"/>
                    <a:pt x="1574599" y="1236259"/>
                  </a:cubicBezTo>
                  <a:cubicBezTo>
                    <a:pt x="1575980" y="1235764"/>
                    <a:pt x="1582698" y="1234742"/>
                    <a:pt x="1583878" y="1234675"/>
                  </a:cubicBezTo>
                  <a:cubicBezTo>
                    <a:pt x="1585552" y="1234675"/>
                    <a:pt x="1589618" y="1235146"/>
                    <a:pt x="1590977" y="1235697"/>
                  </a:cubicBezTo>
                  <a:cubicBezTo>
                    <a:pt x="1592134" y="1237505"/>
                    <a:pt x="1593752" y="1240133"/>
                    <a:pt x="1593774" y="1240156"/>
                  </a:cubicBezTo>
                  <a:lnTo>
                    <a:pt x="1595178" y="1242426"/>
                  </a:lnTo>
                  <a:lnTo>
                    <a:pt x="1597763" y="1241797"/>
                  </a:lnTo>
                  <a:cubicBezTo>
                    <a:pt x="1598819" y="1241538"/>
                    <a:pt x="1600223" y="1241404"/>
                    <a:pt x="1600751" y="1241505"/>
                  </a:cubicBezTo>
                  <a:cubicBezTo>
                    <a:pt x="1601874" y="1242112"/>
                    <a:pt x="1602749" y="1242303"/>
                    <a:pt x="1603346" y="1242438"/>
                  </a:cubicBezTo>
                  <a:cubicBezTo>
                    <a:pt x="1603840" y="1242550"/>
                    <a:pt x="1604088" y="1242607"/>
                    <a:pt x="1604897" y="1243168"/>
                  </a:cubicBezTo>
                  <a:lnTo>
                    <a:pt x="1605492" y="1243584"/>
                  </a:lnTo>
                  <a:cubicBezTo>
                    <a:pt x="1607637" y="1245101"/>
                    <a:pt x="1609333" y="1246290"/>
                    <a:pt x="1612299" y="1246887"/>
                  </a:cubicBezTo>
                  <a:cubicBezTo>
                    <a:pt x="1614220" y="1247268"/>
                    <a:pt x="1615591" y="1246976"/>
                    <a:pt x="1616422" y="1246785"/>
                  </a:cubicBezTo>
                  <a:cubicBezTo>
                    <a:pt x="1616579" y="1246852"/>
                    <a:pt x="1616747" y="1246920"/>
                    <a:pt x="1616916" y="1246987"/>
                  </a:cubicBezTo>
                  <a:cubicBezTo>
                    <a:pt x="1619230" y="1247829"/>
                    <a:pt x="1622354" y="1248009"/>
                    <a:pt x="1624218" y="1246312"/>
                  </a:cubicBezTo>
                  <a:cubicBezTo>
                    <a:pt x="1624555" y="1246009"/>
                    <a:pt x="1624847" y="1245650"/>
                    <a:pt x="1625083" y="1245234"/>
                  </a:cubicBezTo>
                  <a:cubicBezTo>
                    <a:pt x="1625375" y="1244728"/>
                    <a:pt x="1626914" y="1242280"/>
                    <a:pt x="1628014" y="1240527"/>
                  </a:cubicBezTo>
                  <a:lnTo>
                    <a:pt x="1633395" y="1236495"/>
                  </a:lnTo>
                  <a:cubicBezTo>
                    <a:pt x="1635382" y="1236326"/>
                    <a:pt x="1637371" y="1236270"/>
                    <a:pt x="1638101" y="1236360"/>
                  </a:cubicBezTo>
                  <a:cubicBezTo>
                    <a:pt x="1640662" y="1237382"/>
                    <a:pt x="1647515" y="1238192"/>
                    <a:pt x="1648952" y="1238348"/>
                  </a:cubicBezTo>
                  <a:cubicBezTo>
                    <a:pt x="1650592" y="1238528"/>
                    <a:pt x="1661376" y="1239011"/>
                    <a:pt x="1662679" y="1239011"/>
                  </a:cubicBezTo>
                  <a:lnTo>
                    <a:pt x="1674553" y="1239011"/>
                  </a:lnTo>
                  <a:cubicBezTo>
                    <a:pt x="1676845" y="1239011"/>
                    <a:pt x="1682496" y="1236697"/>
                    <a:pt x="1683798" y="1235832"/>
                  </a:cubicBezTo>
                  <a:cubicBezTo>
                    <a:pt x="1684899" y="1235091"/>
                    <a:pt x="1687314" y="1232844"/>
                    <a:pt x="1688325" y="1231878"/>
                  </a:cubicBezTo>
                  <a:cubicBezTo>
                    <a:pt x="1690178" y="1230091"/>
                    <a:pt x="1692515" y="1227946"/>
                    <a:pt x="1693447" y="1227216"/>
                  </a:cubicBezTo>
                  <a:cubicBezTo>
                    <a:pt x="1693739" y="1227149"/>
                    <a:pt x="1694098" y="1227047"/>
                    <a:pt x="1694503" y="1226936"/>
                  </a:cubicBezTo>
                  <a:cubicBezTo>
                    <a:pt x="1699154" y="1225689"/>
                    <a:pt x="1701940" y="1225060"/>
                    <a:pt x="1702793" y="1225049"/>
                  </a:cubicBezTo>
                  <a:cubicBezTo>
                    <a:pt x="1703624" y="1225049"/>
                    <a:pt x="1704433" y="1224970"/>
                    <a:pt x="1705208" y="1224891"/>
                  </a:cubicBezTo>
                  <a:cubicBezTo>
                    <a:pt x="1705972" y="1224824"/>
                    <a:pt x="1707264" y="1224689"/>
                    <a:pt x="1707578" y="1224801"/>
                  </a:cubicBezTo>
                  <a:cubicBezTo>
                    <a:pt x="1708062" y="1225116"/>
                    <a:pt x="1708949" y="1225756"/>
                    <a:pt x="1709892" y="1226430"/>
                  </a:cubicBezTo>
                  <a:cubicBezTo>
                    <a:pt x="1712858" y="1228587"/>
                    <a:pt x="1714924" y="1230047"/>
                    <a:pt x="1716475" y="1230608"/>
                  </a:cubicBezTo>
                  <a:cubicBezTo>
                    <a:pt x="1717407" y="1230946"/>
                    <a:pt x="1718936" y="1231294"/>
                    <a:pt x="1720698" y="1231698"/>
                  </a:cubicBezTo>
                  <a:cubicBezTo>
                    <a:pt x="1721777" y="1231945"/>
                    <a:pt x="1723439" y="1232327"/>
                    <a:pt x="1724305" y="1232585"/>
                  </a:cubicBezTo>
                  <a:cubicBezTo>
                    <a:pt x="1724630" y="1232978"/>
                    <a:pt x="1725079" y="1233551"/>
                    <a:pt x="1725462" y="1234034"/>
                  </a:cubicBezTo>
                  <a:cubicBezTo>
                    <a:pt x="1727495" y="1236595"/>
                    <a:pt x="1728888" y="1238325"/>
                    <a:pt x="1729786" y="1239089"/>
                  </a:cubicBezTo>
                  <a:cubicBezTo>
                    <a:pt x="1730685" y="1239864"/>
                    <a:pt x="1733460" y="1243121"/>
                    <a:pt x="1733909" y="1244099"/>
                  </a:cubicBezTo>
                  <a:cubicBezTo>
                    <a:pt x="1734157" y="1244739"/>
                    <a:pt x="1734942" y="1246672"/>
                    <a:pt x="1738976" y="1250041"/>
                  </a:cubicBezTo>
                  <a:cubicBezTo>
                    <a:pt x="1740076" y="1250962"/>
                    <a:pt x="1740998" y="1251794"/>
                    <a:pt x="1741447" y="1252231"/>
                  </a:cubicBezTo>
                  <a:cubicBezTo>
                    <a:pt x="1741818" y="1253277"/>
                    <a:pt x="1742571" y="1255310"/>
                    <a:pt x="1743088" y="1256702"/>
                  </a:cubicBezTo>
                  <a:lnTo>
                    <a:pt x="1740694" y="1265352"/>
                  </a:lnTo>
                  <a:cubicBezTo>
                    <a:pt x="1739571" y="1266901"/>
                    <a:pt x="1737976" y="1269171"/>
                    <a:pt x="1737482" y="1270329"/>
                  </a:cubicBezTo>
                  <a:cubicBezTo>
                    <a:pt x="1737202" y="1270924"/>
                    <a:pt x="1735820" y="1272879"/>
                    <a:pt x="1735213" y="1273643"/>
                  </a:cubicBezTo>
                  <a:cubicBezTo>
                    <a:pt x="1735168" y="1273665"/>
                    <a:pt x="1735111" y="1273688"/>
                    <a:pt x="1735067" y="1273721"/>
                  </a:cubicBezTo>
                  <a:cubicBezTo>
                    <a:pt x="1733820" y="1274339"/>
                    <a:pt x="1731237" y="1275631"/>
                    <a:pt x="1731237" y="1278529"/>
                  </a:cubicBezTo>
                  <a:cubicBezTo>
                    <a:pt x="1731237" y="1279518"/>
                    <a:pt x="1731237" y="1280877"/>
                    <a:pt x="1735842" y="1286077"/>
                  </a:cubicBezTo>
                  <a:lnTo>
                    <a:pt x="1736550" y="1286874"/>
                  </a:lnTo>
                  <a:lnTo>
                    <a:pt x="1743975" y="1288997"/>
                  </a:lnTo>
                  <a:lnTo>
                    <a:pt x="1744761" y="1288873"/>
                  </a:lnTo>
                  <a:cubicBezTo>
                    <a:pt x="1746367" y="1288615"/>
                    <a:pt x="1748266" y="1288446"/>
                    <a:pt x="1749210" y="1288491"/>
                  </a:cubicBezTo>
                  <a:cubicBezTo>
                    <a:pt x="1750388" y="1289513"/>
                    <a:pt x="1753129" y="1291738"/>
                    <a:pt x="1759847" y="1296849"/>
                  </a:cubicBezTo>
                  <a:cubicBezTo>
                    <a:pt x="1760880" y="1297893"/>
                    <a:pt x="1762105" y="1299173"/>
                    <a:pt x="1762341" y="1299488"/>
                  </a:cubicBezTo>
                  <a:cubicBezTo>
                    <a:pt x="1764183" y="1302240"/>
                    <a:pt x="1767440" y="1301218"/>
                    <a:pt x="1771216" y="1300050"/>
                  </a:cubicBezTo>
                  <a:cubicBezTo>
                    <a:pt x="1771665" y="1299903"/>
                    <a:pt x="1772249" y="1299724"/>
                    <a:pt x="1772529" y="1299645"/>
                  </a:cubicBezTo>
                  <a:cubicBezTo>
                    <a:pt x="1773529" y="1299554"/>
                    <a:pt x="1774529" y="1299061"/>
                    <a:pt x="1777707" y="1297443"/>
                  </a:cubicBezTo>
                  <a:cubicBezTo>
                    <a:pt x="1778831" y="1296870"/>
                    <a:pt x="1780628" y="1295960"/>
                    <a:pt x="1781471" y="1295600"/>
                  </a:cubicBezTo>
                  <a:cubicBezTo>
                    <a:pt x="1782403" y="1295667"/>
                    <a:pt x="1784402" y="1295847"/>
                    <a:pt x="1786525" y="1296050"/>
                  </a:cubicBezTo>
                  <a:cubicBezTo>
                    <a:pt x="1787884" y="1299959"/>
                    <a:pt x="1789917" y="1305845"/>
                    <a:pt x="1790075" y="1306316"/>
                  </a:cubicBezTo>
                  <a:cubicBezTo>
                    <a:pt x="1790109" y="1306407"/>
                    <a:pt x="1790176" y="1306642"/>
                    <a:pt x="1790277" y="1306980"/>
                  </a:cubicBezTo>
                  <a:cubicBezTo>
                    <a:pt x="1793602" y="1317932"/>
                    <a:pt x="1794771" y="1319740"/>
                    <a:pt x="1795770" y="1320740"/>
                  </a:cubicBezTo>
                  <a:cubicBezTo>
                    <a:pt x="1796297" y="1321268"/>
                    <a:pt x="1796994" y="1322021"/>
                    <a:pt x="1797701" y="1322818"/>
                  </a:cubicBezTo>
                  <a:cubicBezTo>
                    <a:pt x="1799342" y="1324604"/>
                    <a:pt x="1800476" y="1325829"/>
                    <a:pt x="1801330" y="1326513"/>
                  </a:cubicBezTo>
                  <a:cubicBezTo>
                    <a:pt x="1802408" y="1327457"/>
                    <a:pt x="1808608" y="1334703"/>
                    <a:pt x="1809395" y="1335759"/>
                  </a:cubicBezTo>
                  <a:cubicBezTo>
                    <a:pt x="1810103" y="1336703"/>
                    <a:pt x="1817371" y="1344195"/>
                    <a:pt x="1823425" y="1350384"/>
                  </a:cubicBezTo>
                  <a:lnTo>
                    <a:pt x="1830019" y="1359191"/>
                  </a:lnTo>
                  <a:lnTo>
                    <a:pt x="1830231" y="1359450"/>
                  </a:lnTo>
                  <a:cubicBezTo>
                    <a:pt x="1837140" y="1367077"/>
                    <a:pt x="1839016" y="1367459"/>
                    <a:pt x="1839925" y="1367639"/>
                  </a:cubicBezTo>
                  <a:cubicBezTo>
                    <a:pt x="1841734" y="1367998"/>
                    <a:pt x="1844059" y="1367359"/>
                    <a:pt x="1850272" y="1364786"/>
                  </a:cubicBezTo>
                  <a:cubicBezTo>
                    <a:pt x="1850823" y="1364549"/>
                    <a:pt x="1851238" y="1364380"/>
                    <a:pt x="1851429" y="1364314"/>
                  </a:cubicBezTo>
                  <a:cubicBezTo>
                    <a:pt x="1852203" y="1364045"/>
                    <a:pt x="1853047" y="1363517"/>
                    <a:pt x="1855057" y="1362225"/>
                  </a:cubicBezTo>
                  <a:cubicBezTo>
                    <a:pt x="1856248" y="1361461"/>
                    <a:pt x="1858674" y="1359900"/>
                    <a:pt x="1859483" y="1359585"/>
                  </a:cubicBezTo>
                  <a:cubicBezTo>
                    <a:pt x="1860360" y="1359384"/>
                    <a:pt x="1861550" y="1358934"/>
                    <a:pt x="1863650" y="1358114"/>
                  </a:cubicBezTo>
                  <a:cubicBezTo>
                    <a:pt x="1865302" y="1357474"/>
                    <a:pt x="1868368" y="1356283"/>
                    <a:pt x="1869301" y="1356148"/>
                  </a:cubicBezTo>
                  <a:cubicBezTo>
                    <a:pt x="1870357" y="1356148"/>
                    <a:pt x="1872053" y="1355968"/>
                    <a:pt x="1874681" y="1355676"/>
                  </a:cubicBezTo>
                  <a:cubicBezTo>
                    <a:pt x="1876669" y="1355463"/>
                    <a:pt x="1879152" y="1355193"/>
                    <a:pt x="1880119" y="1355193"/>
                  </a:cubicBezTo>
                  <a:cubicBezTo>
                    <a:pt x="1881568" y="1355193"/>
                    <a:pt x="1883825" y="1354844"/>
                    <a:pt x="1886870" y="1354373"/>
                  </a:cubicBezTo>
                  <a:cubicBezTo>
                    <a:pt x="1888061" y="1354182"/>
                    <a:pt x="1889689" y="1353924"/>
                    <a:pt x="1890071" y="1353902"/>
                  </a:cubicBezTo>
                  <a:cubicBezTo>
                    <a:pt x="1890869" y="1353902"/>
                    <a:pt x="1892262" y="1353811"/>
                    <a:pt x="1893733" y="1353722"/>
                  </a:cubicBezTo>
                  <a:cubicBezTo>
                    <a:pt x="1894677" y="1353665"/>
                    <a:pt x="1895834" y="1353587"/>
                    <a:pt x="1896160" y="1353587"/>
                  </a:cubicBezTo>
                  <a:cubicBezTo>
                    <a:pt x="1896631" y="1353587"/>
                    <a:pt x="1897091" y="1353531"/>
                    <a:pt x="1897542" y="1353475"/>
                  </a:cubicBezTo>
                  <a:cubicBezTo>
                    <a:pt x="1897711" y="1353453"/>
                    <a:pt x="1897946" y="1353418"/>
                    <a:pt x="1898160" y="1353407"/>
                  </a:cubicBezTo>
                  <a:cubicBezTo>
                    <a:pt x="1898227" y="1353486"/>
                    <a:pt x="1898283" y="1353576"/>
                    <a:pt x="1898340" y="1353644"/>
                  </a:cubicBezTo>
                  <a:cubicBezTo>
                    <a:pt x="1899587" y="1355418"/>
                    <a:pt x="1901665" y="1358383"/>
                    <a:pt x="1905012" y="1360204"/>
                  </a:cubicBezTo>
                  <a:cubicBezTo>
                    <a:pt x="1908540" y="1362124"/>
                    <a:pt x="1914942" y="1365652"/>
                    <a:pt x="1914942" y="1365652"/>
                  </a:cubicBezTo>
                  <a:lnTo>
                    <a:pt x="1915493" y="1365956"/>
                  </a:lnTo>
                  <a:lnTo>
                    <a:pt x="1916111" y="1366057"/>
                  </a:lnTo>
                  <a:cubicBezTo>
                    <a:pt x="1916954" y="1366192"/>
                    <a:pt x="1917897" y="1366405"/>
                    <a:pt x="1918605" y="1366608"/>
                  </a:cubicBezTo>
                  <a:cubicBezTo>
                    <a:pt x="1918571" y="1367518"/>
                    <a:pt x="1918436" y="1368765"/>
                    <a:pt x="1918245" y="1369843"/>
                  </a:cubicBezTo>
                  <a:lnTo>
                    <a:pt x="1918178" y="1370225"/>
                  </a:lnTo>
                  <a:lnTo>
                    <a:pt x="1918616" y="1382414"/>
                  </a:lnTo>
                  <a:lnTo>
                    <a:pt x="1918616" y="1391793"/>
                  </a:lnTo>
                  <a:lnTo>
                    <a:pt x="1914966" y="1404677"/>
                  </a:lnTo>
                  <a:lnTo>
                    <a:pt x="1914988" y="1405228"/>
                  </a:lnTo>
                  <a:cubicBezTo>
                    <a:pt x="1915313" y="1418292"/>
                    <a:pt x="1916145" y="1420302"/>
                    <a:pt x="1917392" y="1421303"/>
                  </a:cubicBezTo>
                  <a:cubicBezTo>
                    <a:pt x="1918100" y="1422494"/>
                    <a:pt x="1919818" y="1426280"/>
                    <a:pt x="1921177" y="1429548"/>
                  </a:cubicBezTo>
                  <a:cubicBezTo>
                    <a:pt x="1921537" y="1432087"/>
                    <a:pt x="1921717" y="1434895"/>
                    <a:pt x="1921626" y="1436130"/>
                  </a:cubicBezTo>
                  <a:cubicBezTo>
                    <a:pt x="1920862" y="1437029"/>
                    <a:pt x="1920413" y="1438152"/>
                    <a:pt x="1920346" y="1439377"/>
                  </a:cubicBezTo>
                  <a:cubicBezTo>
                    <a:pt x="1920233" y="1441355"/>
                    <a:pt x="1921143" y="1443466"/>
                    <a:pt x="1922794" y="1445016"/>
                  </a:cubicBezTo>
                  <a:cubicBezTo>
                    <a:pt x="1924120" y="1446286"/>
                    <a:pt x="1926389" y="1447027"/>
                    <a:pt x="1930893" y="1448296"/>
                  </a:cubicBezTo>
                  <a:cubicBezTo>
                    <a:pt x="1931770" y="1448543"/>
                    <a:pt x="1932915" y="1448869"/>
                    <a:pt x="1933432" y="1449049"/>
                  </a:cubicBezTo>
                  <a:cubicBezTo>
                    <a:pt x="1934106" y="1449599"/>
                    <a:pt x="1935758" y="1451183"/>
                    <a:pt x="1937117" y="1452531"/>
                  </a:cubicBezTo>
                  <a:cubicBezTo>
                    <a:pt x="1938060" y="1453677"/>
                    <a:pt x="1944777" y="1461810"/>
                    <a:pt x="1945946" y="1463270"/>
                  </a:cubicBezTo>
                  <a:cubicBezTo>
                    <a:pt x="1947418" y="1465102"/>
                    <a:pt x="1950877" y="1467753"/>
                    <a:pt x="1951697" y="1468359"/>
                  </a:cubicBezTo>
                  <a:lnTo>
                    <a:pt x="1958212" y="1473572"/>
                  </a:lnTo>
                  <a:lnTo>
                    <a:pt x="1961975" y="1467248"/>
                  </a:lnTo>
                  <a:lnTo>
                    <a:pt x="1956215" y="1462643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78" name="Figura a mano libera: forma 77">
              <a:extLst>
                <a:ext uri="{FF2B5EF4-FFF2-40B4-BE49-F238E27FC236}">
                  <a16:creationId xmlns:a16="http://schemas.microsoft.com/office/drawing/2014/main" id="{04A5E4AF-EBAB-91E0-4D4B-46D9C689D2AB}"/>
                </a:ext>
              </a:extLst>
            </p:cNvPr>
            <p:cNvSpPr/>
            <p:nvPr/>
          </p:nvSpPr>
          <p:spPr>
            <a:xfrm>
              <a:off x="9809137" y="3161242"/>
              <a:ext cx="238678" cy="86827"/>
            </a:xfrm>
            <a:custGeom>
              <a:avLst/>
              <a:gdLst>
                <a:gd name="csX0" fmla="*/ 227087 w 238678"/>
                <a:gd name="csY0" fmla="*/ 2803 h 86827"/>
                <a:gd name="csX1" fmla="*/ 223975 w 238678"/>
                <a:gd name="csY1" fmla="*/ 2342 h 86827"/>
                <a:gd name="csX2" fmla="*/ 217786 w 238678"/>
                <a:gd name="csY2" fmla="*/ 6 h 86827"/>
                <a:gd name="csX3" fmla="*/ 213034 w 238678"/>
                <a:gd name="csY3" fmla="*/ 1241 h 86827"/>
                <a:gd name="csX4" fmla="*/ 209294 w 238678"/>
                <a:gd name="csY4" fmla="*/ 2454 h 86827"/>
                <a:gd name="csX5" fmla="*/ 202475 w 238678"/>
                <a:gd name="csY5" fmla="*/ 2229 h 86827"/>
                <a:gd name="csX6" fmla="*/ 201746 w 238678"/>
                <a:gd name="csY6" fmla="*/ 2172 h 86827"/>
                <a:gd name="csX7" fmla="*/ 194804 w 238678"/>
                <a:gd name="csY7" fmla="*/ 992 h 86827"/>
                <a:gd name="csX8" fmla="*/ 183268 w 238678"/>
                <a:gd name="csY8" fmla="*/ 409 h 86827"/>
                <a:gd name="csX9" fmla="*/ 181953 w 238678"/>
                <a:gd name="csY9" fmla="*/ 532 h 86827"/>
                <a:gd name="csX10" fmla="*/ 173045 w 238678"/>
                <a:gd name="csY10" fmla="*/ 3497 h 86827"/>
                <a:gd name="csX11" fmla="*/ 169349 w 238678"/>
                <a:gd name="csY11" fmla="*/ 9709 h 86827"/>
                <a:gd name="csX12" fmla="*/ 168653 w 238678"/>
                <a:gd name="csY12" fmla="*/ 11799 h 86827"/>
                <a:gd name="csX13" fmla="*/ 168113 w 238678"/>
                <a:gd name="csY13" fmla="*/ 19785 h 86827"/>
                <a:gd name="csX14" fmla="*/ 166832 w 238678"/>
                <a:gd name="csY14" fmla="*/ 27682 h 86827"/>
                <a:gd name="csX15" fmla="*/ 161351 w 238678"/>
                <a:gd name="csY15" fmla="*/ 46441 h 86827"/>
                <a:gd name="csX16" fmla="*/ 157981 w 238678"/>
                <a:gd name="csY16" fmla="*/ 54147 h 86827"/>
                <a:gd name="csX17" fmla="*/ 154791 w 238678"/>
                <a:gd name="csY17" fmla="*/ 60830 h 86827"/>
                <a:gd name="csX18" fmla="*/ 153656 w 238678"/>
                <a:gd name="csY18" fmla="*/ 63661 h 86827"/>
                <a:gd name="csX19" fmla="*/ 151275 w 238678"/>
                <a:gd name="csY19" fmla="*/ 69963 h 86827"/>
                <a:gd name="csX20" fmla="*/ 150758 w 238678"/>
                <a:gd name="csY20" fmla="*/ 71547 h 86827"/>
                <a:gd name="csX21" fmla="*/ 149938 w 238678"/>
                <a:gd name="csY21" fmla="*/ 71120 h 86827"/>
                <a:gd name="csX22" fmla="*/ 148287 w 238678"/>
                <a:gd name="csY22" fmla="*/ 69873 h 86827"/>
                <a:gd name="csX23" fmla="*/ 145254 w 238678"/>
                <a:gd name="csY23" fmla="*/ 67693 h 86827"/>
                <a:gd name="csX24" fmla="*/ 136065 w 238678"/>
                <a:gd name="csY24" fmla="*/ 66491 h 86827"/>
                <a:gd name="csX25" fmla="*/ 135728 w 238678"/>
                <a:gd name="csY25" fmla="*/ 66513 h 86827"/>
                <a:gd name="csX26" fmla="*/ 125473 w 238678"/>
                <a:gd name="csY26" fmla="*/ 68041 h 86827"/>
                <a:gd name="csX27" fmla="*/ 121923 w 238678"/>
                <a:gd name="csY27" fmla="*/ 69748 h 86827"/>
                <a:gd name="csX28" fmla="*/ 121046 w 238678"/>
                <a:gd name="csY28" fmla="*/ 70332 h 86827"/>
                <a:gd name="csX29" fmla="*/ 120619 w 238678"/>
                <a:gd name="csY29" fmla="*/ 71287 h 86827"/>
                <a:gd name="csX30" fmla="*/ 117800 w 238678"/>
                <a:gd name="csY30" fmla="*/ 76454 h 86827"/>
                <a:gd name="csX31" fmla="*/ 108151 w 238678"/>
                <a:gd name="csY31" fmla="*/ 72590 h 86827"/>
                <a:gd name="csX32" fmla="*/ 101299 w 238678"/>
                <a:gd name="csY32" fmla="*/ 74027 h 86827"/>
                <a:gd name="csX33" fmla="*/ 101164 w 238678"/>
                <a:gd name="csY33" fmla="*/ 74049 h 86827"/>
                <a:gd name="csX34" fmla="*/ 92032 w 238678"/>
                <a:gd name="csY34" fmla="*/ 76206 h 86827"/>
                <a:gd name="csX35" fmla="*/ 83293 w 238678"/>
                <a:gd name="csY35" fmla="*/ 79486 h 86827"/>
                <a:gd name="csX36" fmla="*/ 81507 w 238678"/>
                <a:gd name="csY36" fmla="*/ 79486 h 86827"/>
                <a:gd name="csX37" fmla="*/ 79069 w 238678"/>
                <a:gd name="csY37" fmla="*/ 74835 h 86827"/>
                <a:gd name="csX38" fmla="*/ 76497 w 238678"/>
                <a:gd name="csY38" fmla="*/ 69701 h 86827"/>
                <a:gd name="csX39" fmla="*/ 74902 w 238678"/>
                <a:gd name="csY39" fmla="*/ 65702 h 86827"/>
                <a:gd name="csX40" fmla="*/ 74542 w 238678"/>
                <a:gd name="csY40" fmla="*/ 61703 h 86827"/>
                <a:gd name="csX41" fmla="*/ 75924 w 238678"/>
                <a:gd name="csY41" fmla="*/ 57849 h 86827"/>
                <a:gd name="csX42" fmla="*/ 75924 w 238678"/>
                <a:gd name="csY42" fmla="*/ 49627 h 86827"/>
                <a:gd name="csX43" fmla="*/ 72509 w 238678"/>
                <a:gd name="csY43" fmla="*/ 49401 h 86827"/>
                <a:gd name="csX44" fmla="*/ 63623 w 238678"/>
                <a:gd name="csY44" fmla="*/ 48525 h 86827"/>
                <a:gd name="csX45" fmla="*/ 60321 w 238678"/>
                <a:gd name="csY45" fmla="*/ 47996 h 86827"/>
                <a:gd name="csX46" fmla="*/ 58187 w 238678"/>
                <a:gd name="csY46" fmla="*/ 47648 h 86827"/>
                <a:gd name="csX47" fmla="*/ 51851 w 238678"/>
                <a:gd name="csY47" fmla="*/ 46099 h 86827"/>
                <a:gd name="csX48" fmla="*/ 51480 w 238678"/>
                <a:gd name="csY48" fmla="*/ 46020 h 86827"/>
                <a:gd name="csX49" fmla="*/ 44672 w 238678"/>
                <a:gd name="csY49" fmla="*/ 46020 h 86827"/>
                <a:gd name="csX50" fmla="*/ 40000 w 238678"/>
                <a:gd name="csY50" fmla="*/ 47896 h 86827"/>
                <a:gd name="csX51" fmla="*/ 38989 w 238678"/>
                <a:gd name="csY51" fmla="*/ 48435 h 86827"/>
                <a:gd name="csX52" fmla="*/ 30541 w 238678"/>
                <a:gd name="csY52" fmla="*/ 43234 h 86827"/>
                <a:gd name="csX53" fmla="*/ 24465 w 238678"/>
                <a:gd name="csY53" fmla="*/ 46379 h 86827"/>
                <a:gd name="csX54" fmla="*/ 18668 w 238678"/>
                <a:gd name="csY54" fmla="*/ 49356 h 86827"/>
                <a:gd name="csX55" fmla="*/ 13356 w 238678"/>
                <a:gd name="csY55" fmla="*/ 51737 h 86827"/>
                <a:gd name="csX56" fmla="*/ 12906 w 238678"/>
                <a:gd name="csY56" fmla="*/ 51928 h 86827"/>
                <a:gd name="csX57" fmla="*/ 8481 w 238678"/>
                <a:gd name="csY57" fmla="*/ 57533 h 86827"/>
                <a:gd name="csX58" fmla="*/ 8346 w 238678"/>
                <a:gd name="csY58" fmla="*/ 57825 h 86827"/>
                <a:gd name="csX59" fmla="*/ 7638 w 238678"/>
                <a:gd name="csY59" fmla="*/ 59554 h 86827"/>
                <a:gd name="csX60" fmla="*/ 6628 w 238678"/>
                <a:gd name="csY60" fmla="*/ 62037 h 86827"/>
                <a:gd name="csX61" fmla="*/ 5167 w 238678"/>
                <a:gd name="csY61" fmla="*/ 66642 h 86827"/>
                <a:gd name="csX62" fmla="*/ 4347 w 238678"/>
                <a:gd name="csY62" fmla="*/ 67193 h 86827"/>
                <a:gd name="csX63" fmla="*/ 0 w 238678"/>
                <a:gd name="csY63" fmla="*/ 67789 h 86827"/>
                <a:gd name="csX64" fmla="*/ 3752 w 238678"/>
                <a:gd name="csY64" fmla="*/ 74642 h 86827"/>
                <a:gd name="csX65" fmla="*/ 7010 w 238678"/>
                <a:gd name="csY65" fmla="*/ 74193 h 86827"/>
                <a:gd name="csX66" fmla="*/ 11985 w 238678"/>
                <a:gd name="csY66" fmla="*/ 70868 h 86827"/>
                <a:gd name="csX67" fmla="*/ 12188 w 238678"/>
                <a:gd name="csY67" fmla="*/ 69205 h 86827"/>
                <a:gd name="csX68" fmla="*/ 12704 w 238678"/>
                <a:gd name="csY68" fmla="*/ 66116 h 86827"/>
                <a:gd name="csX69" fmla="*/ 14445 w 238678"/>
                <a:gd name="csY69" fmla="*/ 62184 h 86827"/>
                <a:gd name="csX70" fmla="*/ 14883 w 238678"/>
                <a:gd name="csY70" fmla="*/ 61094 h 86827"/>
                <a:gd name="csX71" fmla="*/ 15096 w 238678"/>
                <a:gd name="csY71" fmla="*/ 60623 h 86827"/>
                <a:gd name="csX72" fmla="*/ 16253 w 238678"/>
                <a:gd name="csY72" fmla="*/ 58444 h 86827"/>
                <a:gd name="csX73" fmla="*/ 23206 w 238678"/>
                <a:gd name="csY73" fmla="*/ 55085 h 86827"/>
                <a:gd name="csX74" fmla="*/ 27553 w 238678"/>
                <a:gd name="csY74" fmla="*/ 53007 h 86827"/>
                <a:gd name="csX75" fmla="*/ 30238 w 238678"/>
                <a:gd name="csY75" fmla="*/ 51614 h 86827"/>
                <a:gd name="csX76" fmla="*/ 36438 w 238678"/>
                <a:gd name="csY76" fmla="*/ 55444 h 86827"/>
                <a:gd name="csX77" fmla="*/ 36921 w 238678"/>
                <a:gd name="csY77" fmla="*/ 55591 h 86827"/>
                <a:gd name="csX78" fmla="*/ 41212 w 238678"/>
                <a:gd name="csY78" fmla="*/ 55467 h 86827"/>
                <a:gd name="csX79" fmla="*/ 43480 w 238678"/>
                <a:gd name="csY79" fmla="*/ 54310 h 86827"/>
                <a:gd name="csX80" fmla="*/ 45345 w 238678"/>
                <a:gd name="csY80" fmla="*/ 53321 h 86827"/>
                <a:gd name="csX81" fmla="*/ 50703 w 238678"/>
                <a:gd name="csY81" fmla="*/ 53321 h 86827"/>
                <a:gd name="csX82" fmla="*/ 55870 w 238678"/>
                <a:gd name="csY82" fmla="*/ 54578 h 86827"/>
                <a:gd name="csX83" fmla="*/ 59453 w 238678"/>
                <a:gd name="csY83" fmla="*/ 55242 h 86827"/>
                <a:gd name="csX84" fmla="*/ 61981 w 238678"/>
                <a:gd name="csY84" fmla="*/ 55635 h 86827"/>
                <a:gd name="csX85" fmla="*/ 68619 w 238678"/>
                <a:gd name="csY85" fmla="*/ 56432 h 86827"/>
                <a:gd name="csX86" fmla="*/ 67114 w 238678"/>
                <a:gd name="csY86" fmla="*/ 60744 h 86827"/>
                <a:gd name="csX87" fmla="*/ 67721 w 238678"/>
                <a:gd name="csY87" fmla="*/ 67339 h 86827"/>
                <a:gd name="csX88" fmla="*/ 67890 w 238678"/>
                <a:gd name="csY88" fmla="*/ 67799 h 86827"/>
                <a:gd name="csX89" fmla="*/ 69968 w 238678"/>
                <a:gd name="csY89" fmla="*/ 72966 h 86827"/>
                <a:gd name="csX90" fmla="*/ 72574 w 238678"/>
                <a:gd name="csY90" fmla="*/ 78166 h 86827"/>
                <a:gd name="csX91" fmla="*/ 76787 w 238678"/>
                <a:gd name="csY91" fmla="*/ 86199 h 86827"/>
                <a:gd name="csX92" fmla="*/ 78595 w 238678"/>
                <a:gd name="csY92" fmla="*/ 86490 h 86827"/>
                <a:gd name="csX93" fmla="*/ 82436 w 238678"/>
                <a:gd name="csY93" fmla="*/ 86827 h 86827"/>
                <a:gd name="csX94" fmla="*/ 86110 w 238678"/>
                <a:gd name="csY94" fmla="*/ 86221 h 86827"/>
                <a:gd name="csX95" fmla="*/ 92906 w 238678"/>
                <a:gd name="csY95" fmla="*/ 83447 h 86827"/>
                <a:gd name="csX96" fmla="*/ 102847 w 238678"/>
                <a:gd name="csY96" fmla="*/ 81156 h 86827"/>
                <a:gd name="csX97" fmla="*/ 107487 w 238678"/>
                <a:gd name="csY97" fmla="*/ 80190 h 86827"/>
                <a:gd name="csX98" fmla="*/ 114125 w 238678"/>
                <a:gd name="csY98" fmla="*/ 82840 h 86827"/>
                <a:gd name="csX99" fmla="*/ 116204 w 238678"/>
                <a:gd name="csY99" fmla="*/ 85008 h 86827"/>
                <a:gd name="csX100" fmla="*/ 122180 w 238678"/>
                <a:gd name="csY100" fmla="*/ 82818 h 86827"/>
                <a:gd name="csX101" fmla="*/ 126774 w 238678"/>
                <a:gd name="csY101" fmla="*/ 75336 h 86827"/>
                <a:gd name="csX102" fmla="*/ 127201 w 238678"/>
                <a:gd name="csY102" fmla="*/ 75123 h 86827"/>
                <a:gd name="csX103" fmla="*/ 136537 w 238678"/>
                <a:gd name="csY103" fmla="*/ 73775 h 86827"/>
                <a:gd name="csX104" fmla="*/ 141715 w 238678"/>
                <a:gd name="csY104" fmla="*/ 74079 h 86827"/>
                <a:gd name="csX105" fmla="*/ 143715 w 238678"/>
                <a:gd name="csY105" fmla="*/ 75561 h 86827"/>
                <a:gd name="csX106" fmla="*/ 146961 w 238678"/>
                <a:gd name="csY106" fmla="*/ 77775 h 86827"/>
                <a:gd name="csX107" fmla="*/ 147387 w 238678"/>
                <a:gd name="csY107" fmla="*/ 78100 h 86827"/>
                <a:gd name="csX108" fmla="*/ 153183 w 238678"/>
                <a:gd name="csY108" fmla="*/ 79886 h 86827"/>
                <a:gd name="csX109" fmla="*/ 156677 w 238678"/>
                <a:gd name="csY109" fmla="*/ 76583 h 86827"/>
                <a:gd name="csX110" fmla="*/ 158227 w 238678"/>
                <a:gd name="csY110" fmla="*/ 72202 h 86827"/>
                <a:gd name="csX111" fmla="*/ 160182 w 238678"/>
                <a:gd name="csY111" fmla="*/ 66934 h 86827"/>
                <a:gd name="csX112" fmla="*/ 161676 w 238678"/>
                <a:gd name="csY112" fmla="*/ 63260 h 86827"/>
                <a:gd name="csX113" fmla="*/ 164046 w 238678"/>
                <a:gd name="csY113" fmla="*/ 58195 h 86827"/>
                <a:gd name="csX114" fmla="*/ 168371 w 238678"/>
                <a:gd name="csY114" fmla="*/ 48444 h 86827"/>
                <a:gd name="csX115" fmla="*/ 173909 w 238678"/>
                <a:gd name="csY115" fmla="*/ 29517 h 86827"/>
                <a:gd name="csX116" fmla="*/ 175448 w 238678"/>
                <a:gd name="csY116" fmla="*/ 20170 h 86827"/>
                <a:gd name="csX117" fmla="*/ 175583 w 238678"/>
                <a:gd name="csY117" fmla="*/ 19317 h 86827"/>
                <a:gd name="csX118" fmla="*/ 175335 w 238678"/>
                <a:gd name="csY118" fmla="*/ 18508 h 86827"/>
                <a:gd name="csX119" fmla="*/ 175032 w 238678"/>
                <a:gd name="csY119" fmla="*/ 15340 h 86827"/>
                <a:gd name="csX120" fmla="*/ 176391 w 238678"/>
                <a:gd name="csY120" fmla="*/ 11622 h 86827"/>
                <a:gd name="csX121" fmla="*/ 177065 w 238678"/>
                <a:gd name="csY121" fmla="*/ 9589 h 86827"/>
                <a:gd name="csX122" fmla="*/ 181952 w 238678"/>
                <a:gd name="csY122" fmla="*/ 7825 h 86827"/>
                <a:gd name="csX123" fmla="*/ 184007 w 238678"/>
                <a:gd name="csY123" fmla="*/ 7667 h 86827"/>
                <a:gd name="csX124" fmla="*/ 191376 w 238678"/>
                <a:gd name="csY124" fmla="*/ 7431 h 86827"/>
                <a:gd name="csX125" fmla="*/ 201161 w 238678"/>
                <a:gd name="csY125" fmla="*/ 9442 h 86827"/>
                <a:gd name="csX126" fmla="*/ 201868 w 238678"/>
                <a:gd name="csY126" fmla="*/ 9499 h 86827"/>
                <a:gd name="csX127" fmla="*/ 209394 w 238678"/>
                <a:gd name="csY127" fmla="*/ 9746 h 86827"/>
                <a:gd name="csX128" fmla="*/ 215538 w 238678"/>
                <a:gd name="csY128" fmla="*/ 8083 h 86827"/>
                <a:gd name="csX129" fmla="*/ 217470 w 238678"/>
                <a:gd name="csY129" fmla="*/ 7398 h 86827"/>
                <a:gd name="csX130" fmla="*/ 221244 w 238678"/>
                <a:gd name="csY130" fmla="*/ 9128 h 86827"/>
                <a:gd name="csX131" fmla="*/ 221772 w 238678"/>
                <a:gd name="csY131" fmla="*/ 9386 h 86827"/>
                <a:gd name="csX132" fmla="*/ 225569 w 238678"/>
                <a:gd name="csY132" fmla="*/ 9937 h 86827"/>
                <a:gd name="csX133" fmla="*/ 232960 w 238678"/>
                <a:gd name="csY133" fmla="*/ 11690 h 86827"/>
                <a:gd name="csX134" fmla="*/ 238678 w 238678"/>
                <a:gd name="csY134" fmla="*/ 5534 h 86827"/>
                <a:gd name="csX135" fmla="*/ 227087 w 238678"/>
                <a:gd name="csY135" fmla="*/ 2803 h 868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238678" h="86827">
                  <a:moveTo>
                    <a:pt x="227087" y="2803"/>
                  </a:moveTo>
                  <a:lnTo>
                    <a:pt x="223975" y="2342"/>
                  </a:lnTo>
                  <a:cubicBezTo>
                    <a:pt x="219414" y="96"/>
                    <a:pt x="218325" y="40"/>
                    <a:pt x="217786" y="6"/>
                  </a:cubicBezTo>
                  <a:cubicBezTo>
                    <a:pt x="216662" y="-51"/>
                    <a:pt x="215573" y="309"/>
                    <a:pt x="213034" y="1241"/>
                  </a:cubicBezTo>
                  <a:cubicBezTo>
                    <a:pt x="211955" y="1634"/>
                    <a:pt x="209967" y="2352"/>
                    <a:pt x="209294" y="2454"/>
                  </a:cubicBezTo>
                  <a:cubicBezTo>
                    <a:pt x="207632" y="2454"/>
                    <a:pt x="205160" y="2454"/>
                    <a:pt x="202475" y="2229"/>
                  </a:cubicBezTo>
                  <a:lnTo>
                    <a:pt x="201746" y="2172"/>
                  </a:lnTo>
                  <a:cubicBezTo>
                    <a:pt x="199634" y="2003"/>
                    <a:pt x="196095" y="1712"/>
                    <a:pt x="194804" y="992"/>
                  </a:cubicBezTo>
                  <a:cubicBezTo>
                    <a:pt x="192558" y="-254"/>
                    <a:pt x="189019" y="-175"/>
                    <a:pt x="183268" y="409"/>
                  </a:cubicBezTo>
                  <a:cubicBezTo>
                    <a:pt x="182660" y="476"/>
                    <a:pt x="182178" y="521"/>
                    <a:pt x="181953" y="532"/>
                  </a:cubicBezTo>
                  <a:cubicBezTo>
                    <a:pt x="179886" y="532"/>
                    <a:pt x="175393" y="2026"/>
                    <a:pt x="173045" y="3497"/>
                  </a:cubicBezTo>
                  <a:cubicBezTo>
                    <a:pt x="170641" y="4992"/>
                    <a:pt x="169922" y="7609"/>
                    <a:pt x="169349" y="9709"/>
                  </a:cubicBezTo>
                  <a:cubicBezTo>
                    <a:pt x="169136" y="10518"/>
                    <a:pt x="168900" y="11350"/>
                    <a:pt x="168653" y="11799"/>
                  </a:cubicBezTo>
                  <a:cubicBezTo>
                    <a:pt x="167147" y="14518"/>
                    <a:pt x="167698" y="18044"/>
                    <a:pt x="168113" y="19785"/>
                  </a:cubicBezTo>
                  <a:lnTo>
                    <a:pt x="166832" y="27682"/>
                  </a:lnTo>
                  <a:lnTo>
                    <a:pt x="161351" y="46441"/>
                  </a:lnTo>
                  <a:cubicBezTo>
                    <a:pt x="161340" y="46486"/>
                    <a:pt x="160025" y="51080"/>
                    <a:pt x="157981" y="54147"/>
                  </a:cubicBezTo>
                  <a:cubicBezTo>
                    <a:pt x="156229" y="56764"/>
                    <a:pt x="155464" y="58921"/>
                    <a:pt x="154791" y="60830"/>
                  </a:cubicBezTo>
                  <a:cubicBezTo>
                    <a:pt x="154431" y="61876"/>
                    <a:pt x="154105" y="62773"/>
                    <a:pt x="153656" y="63661"/>
                  </a:cubicBezTo>
                  <a:cubicBezTo>
                    <a:pt x="152701" y="65582"/>
                    <a:pt x="151971" y="67806"/>
                    <a:pt x="151275" y="69963"/>
                  </a:cubicBezTo>
                  <a:cubicBezTo>
                    <a:pt x="151106" y="70501"/>
                    <a:pt x="150927" y="71030"/>
                    <a:pt x="150758" y="71547"/>
                  </a:cubicBezTo>
                  <a:cubicBezTo>
                    <a:pt x="150500" y="71378"/>
                    <a:pt x="150218" y="71232"/>
                    <a:pt x="149938" y="71120"/>
                  </a:cubicBezTo>
                  <a:cubicBezTo>
                    <a:pt x="149635" y="70963"/>
                    <a:pt x="148826" y="70311"/>
                    <a:pt x="148287" y="69873"/>
                  </a:cubicBezTo>
                  <a:cubicBezTo>
                    <a:pt x="147354" y="69131"/>
                    <a:pt x="146299" y="68289"/>
                    <a:pt x="145254" y="67693"/>
                  </a:cubicBezTo>
                  <a:cubicBezTo>
                    <a:pt x="142984" y="66391"/>
                    <a:pt x="138513" y="66380"/>
                    <a:pt x="136065" y="66491"/>
                  </a:cubicBezTo>
                  <a:lnTo>
                    <a:pt x="135728" y="66513"/>
                  </a:lnTo>
                  <a:cubicBezTo>
                    <a:pt x="132325" y="66974"/>
                    <a:pt x="126473" y="67783"/>
                    <a:pt x="125473" y="68041"/>
                  </a:cubicBezTo>
                  <a:cubicBezTo>
                    <a:pt x="124001" y="68401"/>
                    <a:pt x="122384" y="69434"/>
                    <a:pt x="121923" y="69748"/>
                  </a:cubicBezTo>
                  <a:lnTo>
                    <a:pt x="121046" y="70332"/>
                  </a:lnTo>
                  <a:lnTo>
                    <a:pt x="120619" y="71287"/>
                  </a:lnTo>
                  <a:cubicBezTo>
                    <a:pt x="120204" y="72209"/>
                    <a:pt x="119069" y="74499"/>
                    <a:pt x="117800" y="76454"/>
                  </a:cubicBezTo>
                  <a:lnTo>
                    <a:pt x="108151" y="72590"/>
                  </a:lnTo>
                  <a:lnTo>
                    <a:pt x="101299" y="74027"/>
                  </a:lnTo>
                  <a:lnTo>
                    <a:pt x="101164" y="74049"/>
                  </a:lnTo>
                  <a:cubicBezTo>
                    <a:pt x="97345" y="75004"/>
                    <a:pt x="92963" y="76037"/>
                    <a:pt x="92032" y="76206"/>
                  </a:cubicBezTo>
                  <a:cubicBezTo>
                    <a:pt x="91313" y="76262"/>
                    <a:pt x="89617" y="76690"/>
                    <a:pt x="83293" y="79486"/>
                  </a:cubicBezTo>
                  <a:cubicBezTo>
                    <a:pt x="82956" y="79542"/>
                    <a:pt x="82270" y="79542"/>
                    <a:pt x="81507" y="79486"/>
                  </a:cubicBezTo>
                  <a:lnTo>
                    <a:pt x="79069" y="74835"/>
                  </a:lnTo>
                  <a:lnTo>
                    <a:pt x="76497" y="69701"/>
                  </a:lnTo>
                  <a:cubicBezTo>
                    <a:pt x="76273" y="69252"/>
                    <a:pt x="75532" y="67365"/>
                    <a:pt x="74902" y="65702"/>
                  </a:cubicBezTo>
                  <a:lnTo>
                    <a:pt x="74542" y="61703"/>
                  </a:lnTo>
                  <a:lnTo>
                    <a:pt x="75924" y="57849"/>
                  </a:lnTo>
                  <a:lnTo>
                    <a:pt x="75924" y="49627"/>
                  </a:lnTo>
                  <a:lnTo>
                    <a:pt x="72509" y="49401"/>
                  </a:lnTo>
                  <a:cubicBezTo>
                    <a:pt x="69566" y="49210"/>
                    <a:pt x="64860" y="48806"/>
                    <a:pt x="63623" y="48525"/>
                  </a:cubicBezTo>
                  <a:cubicBezTo>
                    <a:pt x="62467" y="48256"/>
                    <a:pt x="61332" y="48120"/>
                    <a:pt x="60321" y="47996"/>
                  </a:cubicBezTo>
                  <a:cubicBezTo>
                    <a:pt x="59512" y="47896"/>
                    <a:pt x="58602" y="47794"/>
                    <a:pt x="58187" y="47648"/>
                  </a:cubicBezTo>
                  <a:cubicBezTo>
                    <a:pt x="56625" y="47132"/>
                    <a:pt x="52638" y="46267"/>
                    <a:pt x="51851" y="46099"/>
                  </a:cubicBezTo>
                  <a:lnTo>
                    <a:pt x="51480" y="46020"/>
                  </a:lnTo>
                  <a:lnTo>
                    <a:pt x="44672" y="46020"/>
                  </a:lnTo>
                  <a:cubicBezTo>
                    <a:pt x="43505" y="46020"/>
                    <a:pt x="42684" y="46435"/>
                    <a:pt x="40000" y="47896"/>
                  </a:cubicBezTo>
                  <a:cubicBezTo>
                    <a:pt x="39696" y="48054"/>
                    <a:pt x="39303" y="48278"/>
                    <a:pt x="38989" y="48435"/>
                  </a:cubicBezTo>
                  <a:lnTo>
                    <a:pt x="30541" y="43234"/>
                  </a:lnTo>
                  <a:lnTo>
                    <a:pt x="24465" y="46379"/>
                  </a:lnTo>
                  <a:cubicBezTo>
                    <a:pt x="20432" y="48199"/>
                    <a:pt x="19207" y="48929"/>
                    <a:pt x="18668" y="49356"/>
                  </a:cubicBezTo>
                  <a:cubicBezTo>
                    <a:pt x="18252" y="49581"/>
                    <a:pt x="17006" y="50187"/>
                    <a:pt x="13356" y="51737"/>
                  </a:cubicBezTo>
                  <a:lnTo>
                    <a:pt x="12906" y="51928"/>
                  </a:lnTo>
                  <a:cubicBezTo>
                    <a:pt x="11031" y="52737"/>
                    <a:pt x="9818" y="54669"/>
                    <a:pt x="8481" y="57533"/>
                  </a:cubicBezTo>
                  <a:lnTo>
                    <a:pt x="8346" y="57825"/>
                  </a:lnTo>
                  <a:cubicBezTo>
                    <a:pt x="8177" y="58172"/>
                    <a:pt x="7999" y="58634"/>
                    <a:pt x="7638" y="59554"/>
                  </a:cubicBezTo>
                  <a:cubicBezTo>
                    <a:pt x="7391" y="60206"/>
                    <a:pt x="6897" y="61487"/>
                    <a:pt x="6628" y="62037"/>
                  </a:cubicBezTo>
                  <a:cubicBezTo>
                    <a:pt x="6156" y="62599"/>
                    <a:pt x="5638" y="63599"/>
                    <a:pt x="5167" y="66642"/>
                  </a:cubicBezTo>
                  <a:lnTo>
                    <a:pt x="4347" y="67193"/>
                  </a:lnTo>
                  <a:lnTo>
                    <a:pt x="0" y="67789"/>
                  </a:lnTo>
                  <a:cubicBezTo>
                    <a:pt x="1348" y="70193"/>
                    <a:pt x="3179" y="73496"/>
                    <a:pt x="3752" y="74642"/>
                  </a:cubicBezTo>
                  <a:lnTo>
                    <a:pt x="7010" y="74193"/>
                  </a:lnTo>
                  <a:lnTo>
                    <a:pt x="11985" y="70868"/>
                  </a:lnTo>
                  <a:lnTo>
                    <a:pt x="12188" y="69205"/>
                  </a:lnTo>
                  <a:cubicBezTo>
                    <a:pt x="12311" y="68161"/>
                    <a:pt x="12546" y="66757"/>
                    <a:pt x="12704" y="66116"/>
                  </a:cubicBezTo>
                  <a:cubicBezTo>
                    <a:pt x="13210" y="65341"/>
                    <a:pt x="13670" y="64195"/>
                    <a:pt x="14445" y="62184"/>
                  </a:cubicBezTo>
                  <a:cubicBezTo>
                    <a:pt x="14636" y="61689"/>
                    <a:pt x="14805" y="61263"/>
                    <a:pt x="14883" y="61094"/>
                  </a:cubicBezTo>
                  <a:cubicBezTo>
                    <a:pt x="14928" y="60993"/>
                    <a:pt x="15007" y="60825"/>
                    <a:pt x="15096" y="60623"/>
                  </a:cubicBezTo>
                  <a:cubicBezTo>
                    <a:pt x="15680" y="59376"/>
                    <a:pt x="16040" y="58746"/>
                    <a:pt x="16253" y="58444"/>
                  </a:cubicBezTo>
                  <a:cubicBezTo>
                    <a:pt x="21240" y="56320"/>
                    <a:pt x="22521" y="55669"/>
                    <a:pt x="23206" y="55085"/>
                  </a:cubicBezTo>
                  <a:cubicBezTo>
                    <a:pt x="23846" y="54714"/>
                    <a:pt x="25903" y="53748"/>
                    <a:pt x="27553" y="53007"/>
                  </a:cubicBezTo>
                  <a:lnTo>
                    <a:pt x="30238" y="51614"/>
                  </a:lnTo>
                  <a:lnTo>
                    <a:pt x="36438" y="55444"/>
                  </a:lnTo>
                  <a:lnTo>
                    <a:pt x="36921" y="55591"/>
                  </a:lnTo>
                  <a:cubicBezTo>
                    <a:pt x="37472" y="55747"/>
                    <a:pt x="39393" y="56198"/>
                    <a:pt x="41212" y="55467"/>
                  </a:cubicBezTo>
                  <a:cubicBezTo>
                    <a:pt x="41706" y="55276"/>
                    <a:pt x="42324" y="54939"/>
                    <a:pt x="43480" y="54310"/>
                  </a:cubicBezTo>
                  <a:cubicBezTo>
                    <a:pt x="43986" y="54040"/>
                    <a:pt x="44828" y="53581"/>
                    <a:pt x="45345" y="53321"/>
                  </a:cubicBezTo>
                  <a:lnTo>
                    <a:pt x="50703" y="53321"/>
                  </a:lnTo>
                  <a:cubicBezTo>
                    <a:pt x="52399" y="53691"/>
                    <a:pt x="55028" y="54298"/>
                    <a:pt x="55870" y="54578"/>
                  </a:cubicBezTo>
                  <a:cubicBezTo>
                    <a:pt x="56994" y="54949"/>
                    <a:pt x="58195" y="55095"/>
                    <a:pt x="59453" y="55242"/>
                  </a:cubicBezTo>
                  <a:cubicBezTo>
                    <a:pt x="60318" y="55354"/>
                    <a:pt x="61206" y="55455"/>
                    <a:pt x="61981" y="55635"/>
                  </a:cubicBezTo>
                  <a:cubicBezTo>
                    <a:pt x="63340" y="55949"/>
                    <a:pt x="66249" y="56230"/>
                    <a:pt x="68619" y="56432"/>
                  </a:cubicBezTo>
                  <a:lnTo>
                    <a:pt x="67114" y="60744"/>
                  </a:lnTo>
                  <a:lnTo>
                    <a:pt x="67721" y="67339"/>
                  </a:lnTo>
                  <a:lnTo>
                    <a:pt x="67890" y="67799"/>
                  </a:lnTo>
                  <a:cubicBezTo>
                    <a:pt x="68250" y="68743"/>
                    <a:pt x="69440" y="71911"/>
                    <a:pt x="69968" y="72966"/>
                  </a:cubicBezTo>
                  <a:lnTo>
                    <a:pt x="72574" y="78166"/>
                  </a:lnTo>
                  <a:lnTo>
                    <a:pt x="76787" y="86199"/>
                  </a:lnTo>
                  <a:lnTo>
                    <a:pt x="78595" y="86490"/>
                  </a:lnTo>
                  <a:cubicBezTo>
                    <a:pt x="79584" y="86648"/>
                    <a:pt x="80999" y="86827"/>
                    <a:pt x="82436" y="86827"/>
                  </a:cubicBezTo>
                  <a:cubicBezTo>
                    <a:pt x="83762" y="86827"/>
                    <a:pt x="85087" y="86670"/>
                    <a:pt x="86110" y="86221"/>
                  </a:cubicBezTo>
                  <a:cubicBezTo>
                    <a:pt x="88177" y="85301"/>
                    <a:pt x="91917" y="83750"/>
                    <a:pt x="92906" y="83447"/>
                  </a:cubicBezTo>
                  <a:cubicBezTo>
                    <a:pt x="93748" y="83324"/>
                    <a:pt x="95917" y="82874"/>
                    <a:pt x="102847" y="81156"/>
                  </a:cubicBezTo>
                  <a:lnTo>
                    <a:pt x="107487" y="80190"/>
                  </a:lnTo>
                  <a:lnTo>
                    <a:pt x="114125" y="82840"/>
                  </a:lnTo>
                  <a:cubicBezTo>
                    <a:pt x="114529" y="83817"/>
                    <a:pt x="115238" y="84570"/>
                    <a:pt x="116204" y="85008"/>
                  </a:cubicBezTo>
                  <a:cubicBezTo>
                    <a:pt x="118204" y="85906"/>
                    <a:pt x="120214" y="85165"/>
                    <a:pt x="122180" y="82818"/>
                  </a:cubicBezTo>
                  <a:cubicBezTo>
                    <a:pt x="124157" y="80436"/>
                    <a:pt x="125932" y="77044"/>
                    <a:pt x="126774" y="75336"/>
                  </a:cubicBezTo>
                  <a:cubicBezTo>
                    <a:pt x="126965" y="75236"/>
                    <a:pt x="127133" y="75145"/>
                    <a:pt x="127201" y="75123"/>
                  </a:cubicBezTo>
                  <a:cubicBezTo>
                    <a:pt x="127887" y="74977"/>
                    <a:pt x="132458" y="74325"/>
                    <a:pt x="136537" y="73775"/>
                  </a:cubicBezTo>
                  <a:cubicBezTo>
                    <a:pt x="138592" y="73696"/>
                    <a:pt x="140985" y="73832"/>
                    <a:pt x="141715" y="74079"/>
                  </a:cubicBezTo>
                  <a:cubicBezTo>
                    <a:pt x="142265" y="74405"/>
                    <a:pt x="143029" y="75022"/>
                    <a:pt x="143715" y="75561"/>
                  </a:cubicBezTo>
                  <a:cubicBezTo>
                    <a:pt x="144882" y="76494"/>
                    <a:pt x="145883" y="77302"/>
                    <a:pt x="146961" y="77775"/>
                  </a:cubicBezTo>
                  <a:cubicBezTo>
                    <a:pt x="147096" y="77864"/>
                    <a:pt x="147231" y="77977"/>
                    <a:pt x="147387" y="78100"/>
                  </a:cubicBezTo>
                  <a:cubicBezTo>
                    <a:pt x="148600" y="79021"/>
                    <a:pt x="150623" y="80561"/>
                    <a:pt x="153183" y="79886"/>
                  </a:cubicBezTo>
                  <a:cubicBezTo>
                    <a:pt x="154273" y="79583"/>
                    <a:pt x="155766" y="78774"/>
                    <a:pt x="156677" y="76583"/>
                  </a:cubicBezTo>
                  <a:cubicBezTo>
                    <a:pt x="157239" y="75236"/>
                    <a:pt x="157745" y="73696"/>
                    <a:pt x="158227" y="72202"/>
                  </a:cubicBezTo>
                  <a:cubicBezTo>
                    <a:pt x="158834" y="70315"/>
                    <a:pt x="159473" y="68349"/>
                    <a:pt x="160182" y="66934"/>
                  </a:cubicBezTo>
                  <a:cubicBezTo>
                    <a:pt x="160833" y="65642"/>
                    <a:pt x="161260" y="64429"/>
                    <a:pt x="161676" y="63260"/>
                  </a:cubicBezTo>
                  <a:cubicBezTo>
                    <a:pt x="162260" y="61609"/>
                    <a:pt x="162811" y="60048"/>
                    <a:pt x="164046" y="58195"/>
                  </a:cubicBezTo>
                  <a:cubicBezTo>
                    <a:pt x="166753" y="54150"/>
                    <a:pt x="168315" y="48646"/>
                    <a:pt x="168371" y="48444"/>
                  </a:cubicBezTo>
                  <a:lnTo>
                    <a:pt x="173909" y="29517"/>
                  </a:lnTo>
                  <a:lnTo>
                    <a:pt x="175448" y="20170"/>
                  </a:lnTo>
                  <a:lnTo>
                    <a:pt x="175583" y="19317"/>
                  </a:lnTo>
                  <a:lnTo>
                    <a:pt x="175335" y="18508"/>
                  </a:lnTo>
                  <a:cubicBezTo>
                    <a:pt x="174987" y="17373"/>
                    <a:pt x="174852" y="15789"/>
                    <a:pt x="175032" y="15340"/>
                  </a:cubicBezTo>
                  <a:cubicBezTo>
                    <a:pt x="175705" y="14127"/>
                    <a:pt x="176076" y="12790"/>
                    <a:pt x="176391" y="11622"/>
                  </a:cubicBezTo>
                  <a:cubicBezTo>
                    <a:pt x="176582" y="10959"/>
                    <a:pt x="176851" y="9971"/>
                    <a:pt x="177065" y="9589"/>
                  </a:cubicBezTo>
                  <a:cubicBezTo>
                    <a:pt x="178480" y="8769"/>
                    <a:pt x="181289" y="7894"/>
                    <a:pt x="181952" y="7825"/>
                  </a:cubicBezTo>
                  <a:cubicBezTo>
                    <a:pt x="182390" y="7825"/>
                    <a:pt x="182929" y="7769"/>
                    <a:pt x="184007" y="7667"/>
                  </a:cubicBezTo>
                  <a:cubicBezTo>
                    <a:pt x="188006" y="7251"/>
                    <a:pt x="190489" y="7173"/>
                    <a:pt x="191376" y="7431"/>
                  </a:cubicBezTo>
                  <a:cubicBezTo>
                    <a:pt x="194050" y="8868"/>
                    <a:pt x="197993" y="9184"/>
                    <a:pt x="201161" y="9442"/>
                  </a:cubicBezTo>
                  <a:lnTo>
                    <a:pt x="201868" y="9499"/>
                  </a:lnTo>
                  <a:cubicBezTo>
                    <a:pt x="204913" y="9746"/>
                    <a:pt x="207721" y="9746"/>
                    <a:pt x="209394" y="9746"/>
                  </a:cubicBezTo>
                  <a:cubicBezTo>
                    <a:pt x="210866" y="9746"/>
                    <a:pt x="212697" y="9128"/>
                    <a:pt x="215538" y="8083"/>
                  </a:cubicBezTo>
                  <a:cubicBezTo>
                    <a:pt x="216122" y="7869"/>
                    <a:pt x="216931" y="7578"/>
                    <a:pt x="217470" y="7398"/>
                  </a:cubicBezTo>
                  <a:cubicBezTo>
                    <a:pt x="218312" y="7736"/>
                    <a:pt x="219862" y="8431"/>
                    <a:pt x="221244" y="9128"/>
                  </a:cubicBezTo>
                  <a:lnTo>
                    <a:pt x="221772" y="9386"/>
                  </a:lnTo>
                  <a:lnTo>
                    <a:pt x="225569" y="9937"/>
                  </a:lnTo>
                  <a:lnTo>
                    <a:pt x="232960" y="11690"/>
                  </a:lnTo>
                  <a:lnTo>
                    <a:pt x="238678" y="5534"/>
                  </a:lnTo>
                  <a:lnTo>
                    <a:pt x="227087" y="2803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79" name="Figura a mano libera: forma 78">
              <a:extLst>
                <a:ext uri="{FF2B5EF4-FFF2-40B4-BE49-F238E27FC236}">
                  <a16:creationId xmlns:a16="http://schemas.microsoft.com/office/drawing/2014/main" id="{6B3DD747-1DF9-5480-0B9E-1E1453576975}"/>
                </a:ext>
              </a:extLst>
            </p:cNvPr>
            <p:cNvSpPr/>
            <p:nvPr/>
          </p:nvSpPr>
          <p:spPr>
            <a:xfrm>
              <a:off x="9705675" y="2851949"/>
              <a:ext cx="123744" cy="345583"/>
            </a:xfrm>
            <a:custGeom>
              <a:avLst/>
              <a:gdLst>
                <a:gd name="csX0" fmla="*/ 122522 w 123744"/>
                <a:gd name="csY0" fmla="*/ 262648 h 345583"/>
                <a:gd name="csX1" fmla="*/ 120949 w 123744"/>
                <a:gd name="csY1" fmla="*/ 260906 h 345583"/>
                <a:gd name="csX2" fmla="*/ 119141 w 123744"/>
                <a:gd name="csY2" fmla="*/ 258895 h 345583"/>
                <a:gd name="csX3" fmla="*/ 112885 w 123744"/>
                <a:gd name="csY3" fmla="*/ 256098 h 345583"/>
                <a:gd name="csX4" fmla="*/ 107324 w 123744"/>
                <a:gd name="csY4" fmla="*/ 253031 h 345583"/>
                <a:gd name="csX5" fmla="*/ 104112 w 123744"/>
                <a:gd name="csY5" fmla="*/ 251066 h 345583"/>
                <a:gd name="csX6" fmla="*/ 99484 w 123744"/>
                <a:gd name="csY6" fmla="*/ 245944 h 345583"/>
                <a:gd name="csX7" fmla="*/ 98787 w 123744"/>
                <a:gd name="csY7" fmla="*/ 241630 h 345583"/>
                <a:gd name="csX8" fmla="*/ 99034 w 123744"/>
                <a:gd name="csY8" fmla="*/ 236283 h 345583"/>
                <a:gd name="csX9" fmla="*/ 99147 w 123744"/>
                <a:gd name="csY9" fmla="*/ 234048 h 345583"/>
                <a:gd name="csX10" fmla="*/ 97979 w 123744"/>
                <a:gd name="csY10" fmla="*/ 230453 h 345583"/>
                <a:gd name="csX11" fmla="*/ 97159 w 123744"/>
                <a:gd name="csY11" fmla="*/ 228533 h 345583"/>
                <a:gd name="csX12" fmla="*/ 93845 w 123744"/>
                <a:gd name="csY12" fmla="*/ 224713 h 345583"/>
                <a:gd name="csX13" fmla="*/ 93036 w 123744"/>
                <a:gd name="csY13" fmla="*/ 224129 h 345583"/>
                <a:gd name="csX14" fmla="*/ 85982 w 123744"/>
                <a:gd name="csY14" fmla="*/ 220411 h 345583"/>
                <a:gd name="csX15" fmla="*/ 85678 w 123744"/>
                <a:gd name="csY15" fmla="*/ 220310 h 345583"/>
                <a:gd name="csX16" fmla="*/ 80836 w 123744"/>
                <a:gd name="csY16" fmla="*/ 218670 h 345583"/>
                <a:gd name="csX17" fmla="*/ 77230 w 123744"/>
                <a:gd name="csY17" fmla="*/ 214829 h 345583"/>
                <a:gd name="csX18" fmla="*/ 65043 w 123744"/>
                <a:gd name="csY18" fmla="*/ 202640 h 345583"/>
                <a:gd name="csX19" fmla="*/ 60190 w 123744"/>
                <a:gd name="csY19" fmla="*/ 197551 h 345583"/>
                <a:gd name="csX20" fmla="*/ 56775 w 123744"/>
                <a:gd name="csY20" fmla="*/ 192541 h 345583"/>
                <a:gd name="csX21" fmla="*/ 56831 w 123744"/>
                <a:gd name="csY21" fmla="*/ 190710 h 345583"/>
                <a:gd name="csX22" fmla="*/ 56753 w 123744"/>
                <a:gd name="csY22" fmla="*/ 181813 h 345583"/>
                <a:gd name="csX23" fmla="*/ 56730 w 123744"/>
                <a:gd name="csY23" fmla="*/ 181531 h 345583"/>
                <a:gd name="csX24" fmla="*/ 53618 w 123744"/>
                <a:gd name="csY24" fmla="*/ 169939 h 345583"/>
                <a:gd name="csX25" fmla="*/ 53494 w 123744"/>
                <a:gd name="csY25" fmla="*/ 169522 h 345583"/>
                <a:gd name="csX26" fmla="*/ 49327 w 123744"/>
                <a:gd name="csY26" fmla="*/ 162333 h 345583"/>
                <a:gd name="csX27" fmla="*/ 42891 w 123744"/>
                <a:gd name="csY27" fmla="*/ 158356 h 345583"/>
                <a:gd name="csX28" fmla="*/ 42789 w 123744"/>
                <a:gd name="csY28" fmla="*/ 158300 h 345583"/>
                <a:gd name="csX29" fmla="*/ 39510 w 123744"/>
                <a:gd name="csY29" fmla="*/ 156176 h 345583"/>
                <a:gd name="csX30" fmla="*/ 37476 w 123744"/>
                <a:gd name="csY30" fmla="*/ 153424 h 345583"/>
                <a:gd name="csX31" fmla="*/ 39038 w 123744"/>
                <a:gd name="csY31" fmla="*/ 148952 h 345583"/>
                <a:gd name="csX32" fmla="*/ 43902 w 123744"/>
                <a:gd name="csY32" fmla="*/ 140292 h 345583"/>
                <a:gd name="csX33" fmla="*/ 43924 w 123744"/>
                <a:gd name="csY33" fmla="*/ 137338 h 345583"/>
                <a:gd name="csX34" fmla="*/ 43991 w 123744"/>
                <a:gd name="csY34" fmla="*/ 136226 h 345583"/>
                <a:gd name="csX35" fmla="*/ 43104 w 123744"/>
                <a:gd name="csY35" fmla="*/ 131126 h 345583"/>
                <a:gd name="csX36" fmla="*/ 42700 w 123744"/>
                <a:gd name="csY36" fmla="*/ 130463 h 345583"/>
                <a:gd name="csX37" fmla="*/ 36938 w 123744"/>
                <a:gd name="csY37" fmla="*/ 126589 h 345583"/>
                <a:gd name="csX38" fmla="*/ 28906 w 123744"/>
                <a:gd name="csY38" fmla="*/ 120949 h 345583"/>
                <a:gd name="csX39" fmla="*/ 25065 w 123744"/>
                <a:gd name="csY39" fmla="*/ 118321 h 345583"/>
                <a:gd name="csX40" fmla="*/ 25009 w 123744"/>
                <a:gd name="csY40" fmla="*/ 118299 h 345583"/>
                <a:gd name="csX41" fmla="*/ 18325 w 123744"/>
                <a:gd name="csY41" fmla="*/ 114367 h 345583"/>
                <a:gd name="csX42" fmla="*/ 18179 w 123744"/>
                <a:gd name="csY42" fmla="*/ 114276 h 345583"/>
                <a:gd name="csX43" fmla="*/ 16348 w 123744"/>
                <a:gd name="csY43" fmla="*/ 113176 h 345583"/>
                <a:gd name="csX44" fmla="*/ 16348 w 123744"/>
                <a:gd name="csY44" fmla="*/ 107986 h 345583"/>
                <a:gd name="csX45" fmla="*/ 16213 w 123744"/>
                <a:gd name="csY45" fmla="*/ 106065 h 345583"/>
                <a:gd name="csX46" fmla="*/ 15989 w 123744"/>
                <a:gd name="csY46" fmla="*/ 101818 h 345583"/>
                <a:gd name="csX47" fmla="*/ 16820 w 123744"/>
                <a:gd name="csY47" fmla="*/ 93967 h 345583"/>
                <a:gd name="csX48" fmla="*/ 16786 w 123744"/>
                <a:gd name="csY48" fmla="*/ 93361 h 345583"/>
                <a:gd name="csX49" fmla="*/ 16550 w 123744"/>
                <a:gd name="csY49" fmla="*/ 92799 h 345583"/>
                <a:gd name="csX50" fmla="*/ 13427 w 123744"/>
                <a:gd name="csY50" fmla="*/ 85171 h 345583"/>
                <a:gd name="csX51" fmla="*/ 9777 w 123744"/>
                <a:gd name="csY51" fmla="*/ 81296 h 345583"/>
                <a:gd name="csX52" fmla="*/ 11012 w 123744"/>
                <a:gd name="csY52" fmla="*/ 80139 h 345583"/>
                <a:gd name="csX53" fmla="*/ 14146 w 123744"/>
                <a:gd name="csY53" fmla="*/ 75196 h 345583"/>
                <a:gd name="csX54" fmla="*/ 14337 w 123744"/>
                <a:gd name="csY54" fmla="*/ 74725 h 345583"/>
                <a:gd name="csX55" fmla="*/ 15281 w 123744"/>
                <a:gd name="csY55" fmla="*/ 66166 h 345583"/>
                <a:gd name="csX56" fmla="*/ 18347 w 123744"/>
                <a:gd name="csY56" fmla="*/ 66772 h 345583"/>
                <a:gd name="csX57" fmla="*/ 20931 w 123744"/>
                <a:gd name="csY57" fmla="*/ 66964 h 345583"/>
                <a:gd name="csX58" fmla="*/ 25143 w 123744"/>
                <a:gd name="csY58" fmla="*/ 67424 h 345583"/>
                <a:gd name="csX59" fmla="*/ 34905 w 123744"/>
                <a:gd name="csY59" fmla="*/ 66940 h 345583"/>
                <a:gd name="csX60" fmla="*/ 41004 w 123744"/>
                <a:gd name="csY60" fmla="*/ 62525 h 345583"/>
                <a:gd name="csX61" fmla="*/ 41802 w 123744"/>
                <a:gd name="csY61" fmla="*/ 61694 h 345583"/>
                <a:gd name="csX62" fmla="*/ 42453 w 123744"/>
                <a:gd name="csY62" fmla="*/ 61390 h 345583"/>
                <a:gd name="csX63" fmla="*/ 48991 w 123744"/>
                <a:gd name="csY63" fmla="*/ 57919 h 345583"/>
                <a:gd name="csX64" fmla="*/ 54439 w 123744"/>
                <a:gd name="csY64" fmla="*/ 52235 h 345583"/>
                <a:gd name="csX65" fmla="*/ 55473 w 123744"/>
                <a:gd name="csY65" fmla="*/ 51033 h 345583"/>
                <a:gd name="csX66" fmla="*/ 59988 w 123744"/>
                <a:gd name="csY66" fmla="*/ 37744 h 345583"/>
                <a:gd name="csX67" fmla="*/ 63313 w 123744"/>
                <a:gd name="csY67" fmla="*/ 28544 h 345583"/>
                <a:gd name="csX68" fmla="*/ 63279 w 123744"/>
                <a:gd name="csY68" fmla="*/ 27826 h 345583"/>
                <a:gd name="csX69" fmla="*/ 63043 w 123744"/>
                <a:gd name="csY69" fmla="*/ 21411 h 345583"/>
                <a:gd name="csX70" fmla="*/ 61200 w 123744"/>
                <a:gd name="csY70" fmla="*/ 13446 h 345583"/>
                <a:gd name="csX71" fmla="*/ 61099 w 123744"/>
                <a:gd name="csY71" fmla="*/ 13120 h 345583"/>
                <a:gd name="csX72" fmla="*/ 58291 w 123744"/>
                <a:gd name="csY72" fmla="*/ 7751 h 345583"/>
                <a:gd name="csX73" fmla="*/ 57358 w 123744"/>
                <a:gd name="csY73" fmla="*/ 3078 h 345583"/>
                <a:gd name="csX74" fmla="*/ 56751 w 123744"/>
                <a:gd name="csY74" fmla="*/ 0 h 345583"/>
                <a:gd name="csX75" fmla="*/ 49596 w 123744"/>
                <a:gd name="csY75" fmla="*/ 1415 h 345583"/>
                <a:gd name="csX76" fmla="*/ 50056 w 123744"/>
                <a:gd name="csY76" fmla="*/ 3752 h 345583"/>
                <a:gd name="csX77" fmla="*/ 51336 w 123744"/>
                <a:gd name="csY77" fmla="*/ 10201 h 345583"/>
                <a:gd name="csX78" fmla="*/ 54314 w 123744"/>
                <a:gd name="csY78" fmla="*/ 15895 h 345583"/>
                <a:gd name="csX79" fmla="*/ 55740 w 123744"/>
                <a:gd name="csY79" fmla="*/ 21411 h 345583"/>
                <a:gd name="csX80" fmla="*/ 55953 w 123744"/>
                <a:gd name="csY80" fmla="*/ 27432 h 345583"/>
                <a:gd name="csX81" fmla="*/ 53066 w 123744"/>
                <a:gd name="csY81" fmla="*/ 35418 h 345583"/>
                <a:gd name="csX82" fmla="*/ 52964 w 123744"/>
                <a:gd name="csY82" fmla="*/ 35733 h 345583"/>
                <a:gd name="csX83" fmla="*/ 49887 w 123744"/>
                <a:gd name="csY83" fmla="*/ 46314 h 345583"/>
                <a:gd name="csX84" fmla="*/ 48865 w 123744"/>
                <a:gd name="csY84" fmla="*/ 47505 h 345583"/>
                <a:gd name="csX85" fmla="*/ 44753 w 123744"/>
                <a:gd name="csY85" fmla="*/ 51975 h 345583"/>
                <a:gd name="csX86" fmla="*/ 39339 w 123744"/>
                <a:gd name="csY86" fmla="*/ 54784 h 345583"/>
                <a:gd name="csX87" fmla="*/ 38260 w 123744"/>
                <a:gd name="csY87" fmla="*/ 55300 h 345583"/>
                <a:gd name="csX88" fmla="*/ 35665 w 123744"/>
                <a:gd name="csY88" fmla="*/ 57547 h 345583"/>
                <a:gd name="csX89" fmla="*/ 33217 w 123744"/>
                <a:gd name="csY89" fmla="*/ 59827 h 345583"/>
                <a:gd name="csX90" fmla="*/ 26724 w 123744"/>
                <a:gd name="csY90" fmla="*/ 60287 h 345583"/>
                <a:gd name="csX91" fmla="*/ 21399 w 123744"/>
                <a:gd name="csY91" fmla="*/ 59680 h 345583"/>
                <a:gd name="csX92" fmla="*/ 19074 w 123744"/>
                <a:gd name="csY92" fmla="*/ 59500 h 345583"/>
                <a:gd name="csX93" fmla="*/ 14817 w 123744"/>
                <a:gd name="csY93" fmla="*/ 58321 h 345583"/>
                <a:gd name="csX94" fmla="*/ 13199 w 123744"/>
                <a:gd name="csY94" fmla="*/ 57636 h 345583"/>
                <a:gd name="csX95" fmla="*/ 2583 w 123744"/>
                <a:gd name="csY95" fmla="*/ 63478 h 345583"/>
                <a:gd name="csX96" fmla="*/ 7672 w 123744"/>
                <a:gd name="csY96" fmla="*/ 68566 h 345583"/>
                <a:gd name="csX97" fmla="*/ 7200 w 123744"/>
                <a:gd name="csY97" fmla="*/ 72857 h 345583"/>
                <a:gd name="csX98" fmla="*/ 6234 w 123744"/>
                <a:gd name="csY98" fmla="*/ 74620 h 345583"/>
                <a:gd name="csX99" fmla="*/ 2246 w 123744"/>
                <a:gd name="csY99" fmla="*/ 78439 h 345583"/>
                <a:gd name="csX100" fmla="*/ 0 w 123744"/>
                <a:gd name="csY100" fmla="*/ 80685 h 345583"/>
                <a:gd name="csX101" fmla="*/ 4156 w 123744"/>
                <a:gd name="csY101" fmla="*/ 86212 h 345583"/>
                <a:gd name="csX102" fmla="*/ 4583 w 123744"/>
                <a:gd name="csY102" fmla="*/ 86527 h 345583"/>
                <a:gd name="csX103" fmla="*/ 6807 w 123744"/>
                <a:gd name="csY103" fmla="*/ 88280 h 345583"/>
                <a:gd name="csX104" fmla="*/ 9559 w 123744"/>
                <a:gd name="csY104" fmla="*/ 94997 h 345583"/>
                <a:gd name="csX105" fmla="*/ 9514 w 123744"/>
                <a:gd name="csY105" fmla="*/ 98265 h 345583"/>
                <a:gd name="csX106" fmla="*/ 8941 w 123744"/>
                <a:gd name="csY106" fmla="*/ 106679 h 345583"/>
                <a:gd name="csX107" fmla="*/ 9041 w 123744"/>
                <a:gd name="csY107" fmla="*/ 107981 h 345583"/>
                <a:gd name="csX108" fmla="*/ 9041 w 123744"/>
                <a:gd name="csY108" fmla="*/ 114879 h 345583"/>
                <a:gd name="csX109" fmla="*/ 14512 w 123744"/>
                <a:gd name="csY109" fmla="*/ 120585 h 345583"/>
                <a:gd name="csX110" fmla="*/ 22757 w 123744"/>
                <a:gd name="csY110" fmla="*/ 125248 h 345583"/>
                <a:gd name="csX111" fmla="*/ 23779 w 123744"/>
                <a:gd name="csY111" fmla="*/ 126157 h 345583"/>
                <a:gd name="csX112" fmla="*/ 24048 w 123744"/>
                <a:gd name="csY112" fmla="*/ 126460 h 345583"/>
                <a:gd name="csX113" fmla="*/ 32788 w 123744"/>
                <a:gd name="csY113" fmla="*/ 132594 h 345583"/>
                <a:gd name="csX114" fmla="*/ 36741 w 123744"/>
                <a:gd name="csY114" fmla="*/ 135255 h 345583"/>
                <a:gd name="csX115" fmla="*/ 36618 w 123744"/>
                <a:gd name="csY115" fmla="*/ 137568 h 345583"/>
                <a:gd name="csX116" fmla="*/ 36607 w 123744"/>
                <a:gd name="csY116" fmla="*/ 140018 h 345583"/>
                <a:gd name="csX117" fmla="*/ 33978 w 123744"/>
                <a:gd name="csY117" fmla="*/ 143679 h 345583"/>
                <a:gd name="csX118" fmla="*/ 33114 w 123744"/>
                <a:gd name="csY118" fmla="*/ 144589 h 345583"/>
                <a:gd name="csX119" fmla="*/ 30103 w 123744"/>
                <a:gd name="csY119" fmla="*/ 153632 h 345583"/>
                <a:gd name="csX120" fmla="*/ 34013 w 123744"/>
                <a:gd name="csY120" fmla="*/ 160979 h 345583"/>
                <a:gd name="csX121" fmla="*/ 39101 w 123744"/>
                <a:gd name="csY121" fmla="*/ 164595 h 345583"/>
                <a:gd name="csX122" fmla="*/ 43932 w 123744"/>
                <a:gd name="csY122" fmla="*/ 167572 h 345583"/>
                <a:gd name="csX123" fmla="*/ 46740 w 123744"/>
                <a:gd name="csY123" fmla="*/ 172425 h 345583"/>
                <a:gd name="csX124" fmla="*/ 49447 w 123744"/>
                <a:gd name="csY124" fmla="*/ 182107 h 345583"/>
                <a:gd name="csX125" fmla="*/ 49458 w 123744"/>
                <a:gd name="csY125" fmla="*/ 182186 h 345583"/>
                <a:gd name="csX126" fmla="*/ 49469 w 123744"/>
                <a:gd name="csY126" fmla="*/ 182355 h 345583"/>
                <a:gd name="csX127" fmla="*/ 49671 w 123744"/>
                <a:gd name="csY127" fmla="*/ 189275 h 345583"/>
                <a:gd name="csX128" fmla="*/ 49648 w 123744"/>
                <a:gd name="csY128" fmla="*/ 194476 h 345583"/>
                <a:gd name="csX129" fmla="*/ 49782 w 123744"/>
                <a:gd name="csY129" fmla="*/ 195229 h 345583"/>
                <a:gd name="csX130" fmla="*/ 50209 w 123744"/>
                <a:gd name="csY130" fmla="*/ 195858 h 345583"/>
                <a:gd name="csX131" fmla="*/ 54871 w 123744"/>
                <a:gd name="csY131" fmla="*/ 202553 h 345583"/>
                <a:gd name="csX132" fmla="*/ 59814 w 123744"/>
                <a:gd name="csY132" fmla="*/ 207731 h 345583"/>
                <a:gd name="csX133" fmla="*/ 71923 w 123744"/>
                <a:gd name="csY133" fmla="*/ 219840 h 345583"/>
                <a:gd name="csX134" fmla="*/ 75944 w 123744"/>
                <a:gd name="csY134" fmla="*/ 224098 h 345583"/>
                <a:gd name="csX135" fmla="*/ 83492 w 123744"/>
                <a:gd name="csY135" fmla="*/ 227266 h 345583"/>
                <a:gd name="csX136" fmla="*/ 87503 w 123744"/>
                <a:gd name="csY136" fmla="*/ 228973 h 345583"/>
                <a:gd name="csX137" fmla="*/ 89649 w 123744"/>
                <a:gd name="csY137" fmla="*/ 230681 h 345583"/>
                <a:gd name="csX138" fmla="*/ 90356 w 123744"/>
                <a:gd name="csY138" fmla="*/ 231186 h 345583"/>
                <a:gd name="csX139" fmla="*/ 91288 w 123744"/>
                <a:gd name="csY139" fmla="*/ 233377 h 345583"/>
                <a:gd name="csX140" fmla="*/ 91815 w 123744"/>
                <a:gd name="csY140" fmla="*/ 234579 h 345583"/>
                <a:gd name="csX141" fmla="*/ 91737 w 123744"/>
                <a:gd name="csY141" fmla="*/ 235881 h 345583"/>
                <a:gd name="csX142" fmla="*/ 91479 w 123744"/>
                <a:gd name="csY142" fmla="*/ 241621 h 345583"/>
                <a:gd name="csX143" fmla="*/ 92512 w 123744"/>
                <a:gd name="csY143" fmla="*/ 248350 h 345583"/>
                <a:gd name="csX144" fmla="*/ 92714 w 123744"/>
                <a:gd name="csY144" fmla="*/ 249338 h 345583"/>
                <a:gd name="csX145" fmla="*/ 99398 w 123744"/>
                <a:gd name="csY145" fmla="*/ 256729 h 345583"/>
                <a:gd name="csX146" fmla="*/ 103577 w 123744"/>
                <a:gd name="csY146" fmla="*/ 259291 h 345583"/>
                <a:gd name="csX147" fmla="*/ 109620 w 123744"/>
                <a:gd name="csY147" fmla="*/ 262627 h 345583"/>
                <a:gd name="csX148" fmla="*/ 110171 w 123744"/>
                <a:gd name="csY148" fmla="*/ 262874 h 345583"/>
                <a:gd name="csX149" fmla="*/ 114305 w 123744"/>
                <a:gd name="csY149" fmla="*/ 264424 h 345583"/>
                <a:gd name="csX150" fmla="*/ 115496 w 123744"/>
                <a:gd name="csY150" fmla="*/ 265750 h 345583"/>
                <a:gd name="csX151" fmla="*/ 116440 w 123744"/>
                <a:gd name="csY151" fmla="*/ 266806 h 345583"/>
                <a:gd name="csX152" fmla="*/ 116316 w 123744"/>
                <a:gd name="csY152" fmla="*/ 270209 h 345583"/>
                <a:gd name="csX153" fmla="*/ 116271 w 123744"/>
                <a:gd name="csY153" fmla="*/ 271175 h 345583"/>
                <a:gd name="csX154" fmla="*/ 115136 w 123744"/>
                <a:gd name="csY154" fmla="*/ 277410 h 345583"/>
                <a:gd name="csX155" fmla="*/ 112755 w 123744"/>
                <a:gd name="csY155" fmla="*/ 283790 h 345583"/>
                <a:gd name="csX156" fmla="*/ 112643 w 123744"/>
                <a:gd name="csY156" fmla="*/ 284015 h 345583"/>
                <a:gd name="csX157" fmla="*/ 105341 w 123744"/>
                <a:gd name="csY157" fmla="*/ 286262 h 345583"/>
                <a:gd name="csX158" fmla="*/ 99264 w 123744"/>
                <a:gd name="csY158" fmla="*/ 287542 h 345583"/>
                <a:gd name="csX159" fmla="*/ 95231 w 123744"/>
                <a:gd name="csY159" fmla="*/ 293057 h 345583"/>
                <a:gd name="csX160" fmla="*/ 94838 w 123744"/>
                <a:gd name="csY160" fmla="*/ 294439 h 345583"/>
                <a:gd name="csX161" fmla="*/ 93759 w 123744"/>
                <a:gd name="csY161" fmla="*/ 298224 h 345583"/>
                <a:gd name="csX162" fmla="*/ 90940 w 123744"/>
                <a:gd name="csY162" fmla="*/ 306672 h 345583"/>
                <a:gd name="csX163" fmla="*/ 90862 w 123744"/>
                <a:gd name="csY163" fmla="*/ 306941 h 345583"/>
                <a:gd name="csX164" fmla="*/ 88716 w 123744"/>
                <a:gd name="csY164" fmla="*/ 316298 h 345583"/>
                <a:gd name="csX165" fmla="*/ 87862 w 123744"/>
                <a:gd name="csY165" fmla="*/ 321476 h 345583"/>
                <a:gd name="csX166" fmla="*/ 87177 w 123744"/>
                <a:gd name="csY166" fmla="*/ 322600 h 345583"/>
                <a:gd name="csX167" fmla="*/ 85346 w 123744"/>
                <a:gd name="csY167" fmla="*/ 325543 h 345583"/>
                <a:gd name="csX168" fmla="*/ 82459 w 123744"/>
                <a:gd name="csY168" fmla="*/ 329531 h 345583"/>
                <a:gd name="csX169" fmla="*/ 81863 w 123744"/>
                <a:gd name="csY169" fmla="*/ 330452 h 345583"/>
                <a:gd name="csX170" fmla="*/ 80414 w 123744"/>
                <a:gd name="csY170" fmla="*/ 335529 h 345583"/>
                <a:gd name="csX171" fmla="*/ 80403 w 123744"/>
                <a:gd name="csY171" fmla="*/ 339327 h 345583"/>
                <a:gd name="csX172" fmla="*/ 80021 w 123744"/>
                <a:gd name="csY172" fmla="*/ 339496 h 345583"/>
                <a:gd name="csX173" fmla="*/ 77875 w 123744"/>
                <a:gd name="csY173" fmla="*/ 340416 h 345583"/>
                <a:gd name="csX174" fmla="*/ 82728 w 123744"/>
                <a:gd name="csY174" fmla="*/ 343921 h 345583"/>
                <a:gd name="csX175" fmla="*/ 84379 w 123744"/>
                <a:gd name="csY175" fmla="*/ 345583 h 345583"/>
                <a:gd name="csX176" fmla="*/ 87704 w 123744"/>
                <a:gd name="csY176" fmla="*/ 341393 h 345583"/>
                <a:gd name="csX177" fmla="*/ 87704 w 123744"/>
                <a:gd name="csY177" fmla="*/ 335855 h 345583"/>
                <a:gd name="csX178" fmla="*/ 87940 w 123744"/>
                <a:gd name="csY178" fmla="*/ 334507 h 345583"/>
                <a:gd name="csX179" fmla="*/ 88603 w 123744"/>
                <a:gd name="csY179" fmla="*/ 333474 h 345583"/>
                <a:gd name="csX180" fmla="*/ 90378 w 123744"/>
                <a:gd name="csY180" fmla="*/ 330845 h 345583"/>
                <a:gd name="csX181" fmla="*/ 93445 w 123744"/>
                <a:gd name="csY181" fmla="*/ 326340 h 345583"/>
                <a:gd name="csX182" fmla="*/ 94074 w 123744"/>
                <a:gd name="csY182" fmla="*/ 325284 h 345583"/>
                <a:gd name="csX183" fmla="*/ 95973 w 123744"/>
                <a:gd name="csY183" fmla="*/ 316970 h 345583"/>
                <a:gd name="csX184" fmla="*/ 97915 w 123744"/>
                <a:gd name="csY184" fmla="*/ 308815 h 345583"/>
                <a:gd name="csX185" fmla="*/ 100600 w 123744"/>
                <a:gd name="csY185" fmla="*/ 300784 h 345583"/>
                <a:gd name="csX186" fmla="*/ 101869 w 123744"/>
                <a:gd name="csY186" fmla="*/ 296403 h 345583"/>
                <a:gd name="csX187" fmla="*/ 102161 w 123744"/>
                <a:gd name="csY187" fmla="*/ 295357 h 345583"/>
                <a:gd name="csX188" fmla="*/ 102250 w 123744"/>
                <a:gd name="csY188" fmla="*/ 295065 h 345583"/>
                <a:gd name="csX189" fmla="*/ 102486 w 123744"/>
                <a:gd name="csY189" fmla="*/ 294301 h 345583"/>
                <a:gd name="csX190" fmla="*/ 106980 w 123744"/>
                <a:gd name="csY190" fmla="*/ 293368 h 345583"/>
                <a:gd name="csX191" fmla="*/ 116921 w 123744"/>
                <a:gd name="csY191" fmla="*/ 290335 h 345583"/>
                <a:gd name="csX192" fmla="*/ 117572 w 123744"/>
                <a:gd name="csY192" fmla="*/ 289684 h 345583"/>
                <a:gd name="csX193" fmla="*/ 119391 w 123744"/>
                <a:gd name="csY193" fmla="*/ 286808 h 345583"/>
                <a:gd name="csX194" fmla="*/ 122065 w 123744"/>
                <a:gd name="csY194" fmla="*/ 279720 h 345583"/>
                <a:gd name="csX195" fmla="*/ 123570 w 123744"/>
                <a:gd name="csY195" fmla="*/ 271363 h 345583"/>
                <a:gd name="csX196" fmla="*/ 123604 w 123744"/>
                <a:gd name="csY196" fmla="*/ 270566 h 345583"/>
                <a:gd name="csX197" fmla="*/ 122522 w 123744"/>
                <a:gd name="csY197" fmla="*/ 262648 h 3455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</a:cxnLst>
              <a:rect l="l" t="t" r="r" b="b"/>
              <a:pathLst>
                <a:path w="123744" h="345583">
                  <a:moveTo>
                    <a:pt x="122522" y="262648"/>
                  </a:moveTo>
                  <a:cubicBezTo>
                    <a:pt x="122309" y="262423"/>
                    <a:pt x="121635" y="261659"/>
                    <a:pt x="120949" y="260906"/>
                  </a:cubicBezTo>
                  <a:cubicBezTo>
                    <a:pt x="119848" y="259660"/>
                    <a:pt x="119365" y="259131"/>
                    <a:pt x="119141" y="258895"/>
                  </a:cubicBezTo>
                  <a:cubicBezTo>
                    <a:pt x="118590" y="258356"/>
                    <a:pt x="118197" y="257962"/>
                    <a:pt x="112885" y="256098"/>
                  </a:cubicBezTo>
                  <a:lnTo>
                    <a:pt x="107324" y="253031"/>
                  </a:lnTo>
                  <a:lnTo>
                    <a:pt x="104112" y="251066"/>
                  </a:lnTo>
                  <a:lnTo>
                    <a:pt x="99484" y="245944"/>
                  </a:lnTo>
                  <a:cubicBezTo>
                    <a:pt x="99135" y="244101"/>
                    <a:pt x="98809" y="242135"/>
                    <a:pt x="98787" y="241630"/>
                  </a:cubicBezTo>
                  <a:cubicBezTo>
                    <a:pt x="98787" y="240944"/>
                    <a:pt x="98956" y="237912"/>
                    <a:pt x="99034" y="236283"/>
                  </a:cubicBezTo>
                  <a:cubicBezTo>
                    <a:pt x="99102" y="235104"/>
                    <a:pt x="99147" y="234182"/>
                    <a:pt x="99147" y="234048"/>
                  </a:cubicBezTo>
                  <a:cubicBezTo>
                    <a:pt x="99147" y="233116"/>
                    <a:pt x="98878" y="232498"/>
                    <a:pt x="97979" y="230453"/>
                  </a:cubicBezTo>
                  <a:cubicBezTo>
                    <a:pt x="97732" y="229881"/>
                    <a:pt x="97328" y="228959"/>
                    <a:pt x="97159" y="228533"/>
                  </a:cubicBezTo>
                  <a:cubicBezTo>
                    <a:pt x="96856" y="226825"/>
                    <a:pt x="95451" y="225837"/>
                    <a:pt x="93845" y="224713"/>
                  </a:cubicBezTo>
                  <a:cubicBezTo>
                    <a:pt x="93598" y="224534"/>
                    <a:pt x="93272" y="224308"/>
                    <a:pt x="93036" y="224129"/>
                  </a:cubicBezTo>
                  <a:cubicBezTo>
                    <a:pt x="92194" y="222995"/>
                    <a:pt x="90385" y="222107"/>
                    <a:pt x="85982" y="220411"/>
                  </a:cubicBezTo>
                  <a:lnTo>
                    <a:pt x="85678" y="220310"/>
                  </a:lnTo>
                  <a:cubicBezTo>
                    <a:pt x="83948" y="219805"/>
                    <a:pt x="81679" y="219052"/>
                    <a:pt x="80836" y="218670"/>
                  </a:cubicBezTo>
                  <a:cubicBezTo>
                    <a:pt x="80084" y="217884"/>
                    <a:pt x="78354" y="216031"/>
                    <a:pt x="77230" y="214829"/>
                  </a:cubicBezTo>
                  <a:lnTo>
                    <a:pt x="65043" y="202640"/>
                  </a:lnTo>
                  <a:cubicBezTo>
                    <a:pt x="64335" y="201899"/>
                    <a:pt x="60998" y="198382"/>
                    <a:pt x="60190" y="197551"/>
                  </a:cubicBezTo>
                  <a:cubicBezTo>
                    <a:pt x="59763" y="196978"/>
                    <a:pt x="58213" y="194687"/>
                    <a:pt x="56775" y="192541"/>
                  </a:cubicBezTo>
                  <a:cubicBezTo>
                    <a:pt x="56730" y="192001"/>
                    <a:pt x="56719" y="191283"/>
                    <a:pt x="56831" y="190710"/>
                  </a:cubicBezTo>
                  <a:cubicBezTo>
                    <a:pt x="57135" y="189182"/>
                    <a:pt x="57112" y="186520"/>
                    <a:pt x="56753" y="181813"/>
                  </a:cubicBezTo>
                  <a:lnTo>
                    <a:pt x="56730" y="181531"/>
                  </a:lnTo>
                  <a:cubicBezTo>
                    <a:pt x="56708" y="181127"/>
                    <a:pt x="56617" y="180060"/>
                    <a:pt x="53618" y="169939"/>
                  </a:cubicBezTo>
                  <a:lnTo>
                    <a:pt x="53494" y="169522"/>
                  </a:lnTo>
                  <a:lnTo>
                    <a:pt x="49327" y="162333"/>
                  </a:lnTo>
                  <a:lnTo>
                    <a:pt x="42891" y="158356"/>
                  </a:lnTo>
                  <a:lnTo>
                    <a:pt x="42789" y="158300"/>
                  </a:lnTo>
                  <a:cubicBezTo>
                    <a:pt x="41554" y="157592"/>
                    <a:pt x="39858" y="156503"/>
                    <a:pt x="39510" y="156176"/>
                  </a:cubicBezTo>
                  <a:cubicBezTo>
                    <a:pt x="38566" y="155087"/>
                    <a:pt x="37802" y="154008"/>
                    <a:pt x="37476" y="153424"/>
                  </a:cubicBezTo>
                  <a:cubicBezTo>
                    <a:pt x="37757" y="152312"/>
                    <a:pt x="38589" y="149965"/>
                    <a:pt x="39038" y="148952"/>
                  </a:cubicBezTo>
                  <a:cubicBezTo>
                    <a:pt x="40465" y="147594"/>
                    <a:pt x="43745" y="144448"/>
                    <a:pt x="43902" y="140292"/>
                  </a:cubicBezTo>
                  <a:cubicBezTo>
                    <a:pt x="43958" y="138664"/>
                    <a:pt x="43936" y="137865"/>
                    <a:pt x="43924" y="137338"/>
                  </a:cubicBezTo>
                  <a:cubicBezTo>
                    <a:pt x="43902" y="136877"/>
                    <a:pt x="43902" y="136810"/>
                    <a:pt x="43991" y="136226"/>
                  </a:cubicBezTo>
                  <a:cubicBezTo>
                    <a:pt x="44384" y="133440"/>
                    <a:pt x="43418" y="131621"/>
                    <a:pt x="43104" y="131126"/>
                  </a:cubicBezTo>
                  <a:lnTo>
                    <a:pt x="42700" y="130463"/>
                  </a:lnTo>
                  <a:lnTo>
                    <a:pt x="36938" y="126589"/>
                  </a:lnTo>
                  <a:lnTo>
                    <a:pt x="28906" y="120949"/>
                  </a:lnTo>
                  <a:cubicBezTo>
                    <a:pt x="28132" y="120152"/>
                    <a:pt x="26682" y="118837"/>
                    <a:pt x="25065" y="118321"/>
                  </a:cubicBezTo>
                  <a:cubicBezTo>
                    <a:pt x="25054" y="118310"/>
                    <a:pt x="25031" y="118310"/>
                    <a:pt x="25009" y="118299"/>
                  </a:cubicBezTo>
                  <a:cubicBezTo>
                    <a:pt x="24110" y="117871"/>
                    <a:pt x="20886" y="115973"/>
                    <a:pt x="18325" y="114367"/>
                  </a:cubicBezTo>
                  <a:lnTo>
                    <a:pt x="18179" y="114276"/>
                  </a:lnTo>
                  <a:cubicBezTo>
                    <a:pt x="17550" y="113916"/>
                    <a:pt x="16876" y="113512"/>
                    <a:pt x="16348" y="113176"/>
                  </a:cubicBezTo>
                  <a:lnTo>
                    <a:pt x="16348" y="107986"/>
                  </a:lnTo>
                  <a:cubicBezTo>
                    <a:pt x="16348" y="107569"/>
                    <a:pt x="16303" y="107042"/>
                    <a:pt x="16213" y="106065"/>
                  </a:cubicBezTo>
                  <a:cubicBezTo>
                    <a:pt x="16146" y="105143"/>
                    <a:pt x="15955" y="102920"/>
                    <a:pt x="15989" y="101818"/>
                  </a:cubicBezTo>
                  <a:cubicBezTo>
                    <a:pt x="16664" y="100650"/>
                    <a:pt x="17101" y="98538"/>
                    <a:pt x="16820" y="93967"/>
                  </a:cubicBezTo>
                  <a:lnTo>
                    <a:pt x="16786" y="93361"/>
                  </a:lnTo>
                  <a:lnTo>
                    <a:pt x="16550" y="92799"/>
                  </a:lnTo>
                  <a:cubicBezTo>
                    <a:pt x="15157" y="89418"/>
                    <a:pt x="13584" y="85575"/>
                    <a:pt x="13427" y="85171"/>
                  </a:cubicBezTo>
                  <a:cubicBezTo>
                    <a:pt x="13123" y="84273"/>
                    <a:pt x="12708" y="83520"/>
                    <a:pt x="9777" y="81296"/>
                  </a:cubicBezTo>
                  <a:cubicBezTo>
                    <a:pt x="10316" y="80778"/>
                    <a:pt x="10777" y="80341"/>
                    <a:pt x="11012" y="80139"/>
                  </a:cubicBezTo>
                  <a:cubicBezTo>
                    <a:pt x="12461" y="78937"/>
                    <a:pt x="13596" y="76533"/>
                    <a:pt x="14146" y="75196"/>
                  </a:cubicBezTo>
                  <a:lnTo>
                    <a:pt x="14337" y="74725"/>
                  </a:lnTo>
                  <a:lnTo>
                    <a:pt x="15281" y="66166"/>
                  </a:lnTo>
                  <a:cubicBezTo>
                    <a:pt x="16235" y="66435"/>
                    <a:pt x="17314" y="66671"/>
                    <a:pt x="18347" y="66772"/>
                  </a:cubicBezTo>
                  <a:cubicBezTo>
                    <a:pt x="19189" y="66851"/>
                    <a:pt x="20066" y="66907"/>
                    <a:pt x="20931" y="66964"/>
                  </a:cubicBezTo>
                  <a:cubicBezTo>
                    <a:pt x="22493" y="67065"/>
                    <a:pt x="23975" y="67165"/>
                    <a:pt x="25143" y="67424"/>
                  </a:cubicBezTo>
                  <a:cubicBezTo>
                    <a:pt x="28143" y="68086"/>
                    <a:pt x="32692" y="67435"/>
                    <a:pt x="34905" y="66940"/>
                  </a:cubicBezTo>
                  <a:cubicBezTo>
                    <a:pt x="37409" y="66390"/>
                    <a:pt x="39410" y="64245"/>
                    <a:pt x="41004" y="62525"/>
                  </a:cubicBezTo>
                  <a:cubicBezTo>
                    <a:pt x="41263" y="62255"/>
                    <a:pt x="41599" y="61896"/>
                    <a:pt x="41802" y="61694"/>
                  </a:cubicBezTo>
                  <a:cubicBezTo>
                    <a:pt x="41981" y="61614"/>
                    <a:pt x="42194" y="61503"/>
                    <a:pt x="42453" y="61390"/>
                  </a:cubicBezTo>
                  <a:cubicBezTo>
                    <a:pt x="44957" y="60210"/>
                    <a:pt x="47519" y="58975"/>
                    <a:pt x="48991" y="57919"/>
                  </a:cubicBezTo>
                  <a:cubicBezTo>
                    <a:pt x="50440" y="56884"/>
                    <a:pt x="52316" y="54740"/>
                    <a:pt x="54439" y="52235"/>
                  </a:cubicBezTo>
                  <a:cubicBezTo>
                    <a:pt x="54911" y="51673"/>
                    <a:pt x="55282" y="51224"/>
                    <a:pt x="55473" y="51033"/>
                  </a:cubicBezTo>
                  <a:cubicBezTo>
                    <a:pt x="56169" y="50336"/>
                    <a:pt x="56888" y="49618"/>
                    <a:pt x="59988" y="37744"/>
                  </a:cubicBezTo>
                  <a:lnTo>
                    <a:pt x="63313" y="28544"/>
                  </a:lnTo>
                  <a:lnTo>
                    <a:pt x="63279" y="27826"/>
                  </a:lnTo>
                  <a:cubicBezTo>
                    <a:pt x="63212" y="26387"/>
                    <a:pt x="63043" y="22444"/>
                    <a:pt x="63043" y="21411"/>
                  </a:cubicBezTo>
                  <a:cubicBezTo>
                    <a:pt x="63043" y="19838"/>
                    <a:pt x="62043" y="16210"/>
                    <a:pt x="61200" y="13446"/>
                  </a:cubicBezTo>
                  <a:lnTo>
                    <a:pt x="61099" y="13120"/>
                  </a:lnTo>
                  <a:lnTo>
                    <a:pt x="58291" y="7751"/>
                  </a:lnTo>
                  <a:lnTo>
                    <a:pt x="57358" y="3078"/>
                  </a:lnTo>
                  <a:lnTo>
                    <a:pt x="56751" y="0"/>
                  </a:lnTo>
                  <a:lnTo>
                    <a:pt x="49596" y="1415"/>
                  </a:lnTo>
                  <a:lnTo>
                    <a:pt x="50056" y="3752"/>
                  </a:lnTo>
                  <a:lnTo>
                    <a:pt x="51336" y="10201"/>
                  </a:lnTo>
                  <a:lnTo>
                    <a:pt x="54314" y="15895"/>
                  </a:lnTo>
                  <a:cubicBezTo>
                    <a:pt x="54965" y="18109"/>
                    <a:pt x="55683" y="20793"/>
                    <a:pt x="55740" y="21411"/>
                  </a:cubicBezTo>
                  <a:cubicBezTo>
                    <a:pt x="55740" y="22535"/>
                    <a:pt x="55885" y="25905"/>
                    <a:pt x="55953" y="27432"/>
                  </a:cubicBezTo>
                  <a:lnTo>
                    <a:pt x="53066" y="35418"/>
                  </a:lnTo>
                  <a:lnTo>
                    <a:pt x="52964" y="35733"/>
                  </a:lnTo>
                  <a:cubicBezTo>
                    <a:pt x="51886" y="39877"/>
                    <a:pt x="50460" y="44876"/>
                    <a:pt x="49887" y="46314"/>
                  </a:cubicBezTo>
                  <a:cubicBezTo>
                    <a:pt x="49640" y="46594"/>
                    <a:pt x="49325" y="46976"/>
                    <a:pt x="48865" y="47505"/>
                  </a:cubicBezTo>
                  <a:cubicBezTo>
                    <a:pt x="47966" y="48571"/>
                    <a:pt x="45573" y="51392"/>
                    <a:pt x="44753" y="51975"/>
                  </a:cubicBezTo>
                  <a:cubicBezTo>
                    <a:pt x="43686" y="52739"/>
                    <a:pt x="40641" y="54166"/>
                    <a:pt x="39339" y="54784"/>
                  </a:cubicBezTo>
                  <a:cubicBezTo>
                    <a:pt x="38855" y="55008"/>
                    <a:pt x="38474" y="55188"/>
                    <a:pt x="38260" y="55300"/>
                  </a:cubicBezTo>
                  <a:cubicBezTo>
                    <a:pt x="37327" y="55761"/>
                    <a:pt x="36631" y="56513"/>
                    <a:pt x="35665" y="57547"/>
                  </a:cubicBezTo>
                  <a:cubicBezTo>
                    <a:pt x="35059" y="58198"/>
                    <a:pt x="33812" y="59524"/>
                    <a:pt x="33217" y="59827"/>
                  </a:cubicBezTo>
                  <a:cubicBezTo>
                    <a:pt x="30858" y="60344"/>
                    <a:pt x="27904" y="60557"/>
                    <a:pt x="26724" y="60287"/>
                  </a:cubicBezTo>
                  <a:cubicBezTo>
                    <a:pt x="25005" y="59906"/>
                    <a:pt x="23174" y="59793"/>
                    <a:pt x="21399" y="59680"/>
                  </a:cubicBezTo>
                  <a:cubicBezTo>
                    <a:pt x="20613" y="59624"/>
                    <a:pt x="19826" y="59579"/>
                    <a:pt x="19074" y="59500"/>
                  </a:cubicBezTo>
                  <a:cubicBezTo>
                    <a:pt x="17558" y="59355"/>
                    <a:pt x="15480" y="58591"/>
                    <a:pt x="14817" y="58321"/>
                  </a:cubicBezTo>
                  <a:lnTo>
                    <a:pt x="13199" y="57636"/>
                  </a:lnTo>
                  <a:lnTo>
                    <a:pt x="2583" y="63478"/>
                  </a:lnTo>
                  <a:lnTo>
                    <a:pt x="7672" y="68566"/>
                  </a:lnTo>
                  <a:lnTo>
                    <a:pt x="7200" y="72857"/>
                  </a:lnTo>
                  <a:cubicBezTo>
                    <a:pt x="6886" y="73531"/>
                    <a:pt x="6470" y="74317"/>
                    <a:pt x="6234" y="74620"/>
                  </a:cubicBezTo>
                  <a:cubicBezTo>
                    <a:pt x="5145" y="75553"/>
                    <a:pt x="2730" y="77957"/>
                    <a:pt x="2246" y="78439"/>
                  </a:cubicBezTo>
                  <a:lnTo>
                    <a:pt x="0" y="80685"/>
                  </a:lnTo>
                  <a:lnTo>
                    <a:pt x="4156" y="86212"/>
                  </a:lnTo>
                  <a:lnTo>
                    <a:pt x="4583" y="86527"/>
                  </a:lnTo>
                  <a:cubicBezTo>
                    <a:pt x="5425" y="87145"/>
                    <a:pt x="6324" y="87864"/>
                    <a:pt x="6807" y="88280"/>
                  </a:cubicBezTo>
                  <a:cubicBezTo>
                    <a:pt x="7257" y="89403"/>
                    <a:pt x="8177" y="91650"/>
                    <a:pt x="9559" y="94997"/>
                  </a:cubicBezTo>
                  <a:cubicBezTo>
                    <a:pt x="9604" y="96243"/>
                    <a:pt x="9593" y="97581"/>
                    <a:pt x="9514" y="98265"/>
                  </a:cubicBezTo>
                  <a:cubicBezTo>
                    <a:pt x="8436" y="99950"/>
                    <a:pt x="8583" y="102523"/>
                    <a:pt x="8941" y="106679"/>
                  </a:cubicBezTo>
                  <a:cubicBezTo>
                    <a:pt x="8987" y="107263"/>
                    <a:pt x="9031" y="107746"/>
                    <a:pt x="9041" y="107981"/>
                  </a:cubicBezTo>
                  <a:lnTo>
                    <a:pt x="9041" y="114879"/>
                  </a:lnTo>
                  <a:cubicBezTo>
                    <a:pt x="9041" y="117227"/>
                    <a:pt x="10795" y="118485"/>
                    <a:pt x="14512" y="120585"/>
                  </a:cubicBezTo>
                  <a:cubicBezTo>
                    <a:pt x="20612" y="124393"/>
                    <a:pt x="22173" y="125056"/>
                    <a:pt x="22757" y="125248"/>
                  </a:cubicBezTo>
                  <a:cubicBezTo>
                    <a:pt x="22993" y="125404"/>
                    <a:pt x="23476" y="125820"/>
                    <a:pt x="23779" y="126157"/>
                  </a:cubicBezTo>
                  <a:lnTo>
                    <a:pt x="24048" y="126460"/>
                  </a:lnTo>
                  <a:lnTo>
                    <a:pt x="32788" y="132594"/>
                  </a:lnTo>
                  <a:lnTo>
                    <a:pt x="36741" y="135255"/>
                  </a:lnTo>
                  <a:cubicBezTo>
                    <a:pt x="36596" y="136368"/>
                    <a:pt x="36596" y="136861"/>
                    <a:pt x="36618" y="137568"/>
                  </a:cubicBezTo>
                  <a:cubicBezTo>
                    <a:pt x="36629" y="138018"/>
                    <a:pt x="36652" y="138636"/>
                    <a:pt x="36607" y="140018"/>
                  </a:cubicBezTo>
                  <a:cubicBezTo>
                    <a:pt x="36585" y="140569"/>
                    <a:pt x="36112" y="141646"/>
                    <a:pt x="33978" y="143679"/>
                  </a:cubicBezTo>
                  <a:cubicBezTo>
                    <a:pt x="33620" y="144016"/>
                    <a:pt x="33360" y="144252"/>
                    <a:pt x="33114" y="144589"/>
                  </a:cubicBezTo>
                  <a:cubicBezTo>
                    <a:pt x="32305" y="145668"/>
                    <a:pt x="30103" y="151464"/>
                    <a:pt x="30103" y="153632"/>
                  </a:cubicBezTo>
                  <a:cubicBezTo>
                    <a:pt x="30103" y="154418"/>
                    <a:pt x="30103" y="156507"/>
                    <a:pt x="34013" y="160979"/>
                  </a:cubicBezTo>
                  <a:cubicBezTo>
                    <a:pt x="35080" y="162203"/>
                    <a:pt x="37641" y="163765"/>
                    <a:pt x="39101" y="164595"/>
                  </a:cubicBezTo>
                  <a:lnTo>
                    <a:pt x="43932" y="167572"/>
                  </a:lnTo>
                  <a:lnTo>
                    <a:pt x="46740" y="172425"/>
                  </a:lnTo>
                  <a:cubicBezTo>
                    <a:pt x="47908" y="176390"/>
                    <a:pt x="49200" y="180973"/>
                    <a:pt x="49447" y="182107"/>
                  </a:cubicBezTo>
                  <a:cubicBezTo>
                    <a:pt x="49447" y="182141"/>
                    <a:pt x="49458" y="182164"/>
                    <a:pt x="49458" y="182186"/>
                  </a:cubicBezTo>
                  <a:lnTo>
                    <a:pt x="49469" y="182355"/>
                  </a:lnTo>
                  <a:cubicBezTo>
                    <a:pt x="49873" y="187635"/>
                    <a:pt x="49727" y="188982"/>
                    <a:pt x="49671" y="189275"/>
                  </a:cubicBezTo>
                  <a:cubicBezTo>
                    <a:pt x="49187" y="191678"/>
                    <a:pt x="49603" y="194195"/>
                    <a:pt x="49648" y="194476"/>
                  </a:cubicBezTo>
                  <a:lnTo>
                    <a:pt x="49782" y="195229"/>
                  </a:lnTo>
                  <a:lnTo>
                    <a:pt x="50209" y="195858"/>
                  </a:lnTo>
                  <a:cubicBezTo>
                    <a:pt x="54265" y="201936"/>
                    <a:pt x="54602" y="202284"/>
                    <a:pt x="54871" y="202553"/>
                  </a:cubicBezTo>
                  <a:cubicBezTo>
                    <a:pt x="55164" y="202833"/>
                    <a:pt x="58016" y="205844"/>
                    <a:pt x="59814" y="207731"/>
                  </a:cubicBezTo>
                  <a:lnTo>
                    <a:pt x="71923" y="219840"/>
                  </a:lnTo>
                  <a:cubicBezTo>
                    <a:pt x="72418" y="220368"/>
                    <a:pt x="75215" y="223379"/>
                    <a:pt x="75944" y="224098"/>
                  </a:cubicBezTo>
                  <a:cubicBezTo>
                    <a:pt x="76416" y="224580"/>
                    <a:pt x="77314" y="225468"/>
                    <a:pt x="83492" y="227266"/>
                  </a:cubicBezTo>
                  <a:cubicBezTo>
                    <a:pt x="85076" y="227884"/>
                    <a:pt x="86739" y="228602"/>
                    <a:pt x="87503" y="228973"/>
                  </a:cubicBezTo>
                  <a:cubicBezTo>
                    <a:pt x="88042" y="229557"/>
                    <a:pt x="88761" y="230063"/>
                    <a:pt x="89649" y="230681"/>
                  </a:cubicBezTo>
                  <a:cubicBezTo>
                    <a:pt x="89850" y="230816"/>
                    <a:pt x="90120" y="231018"/>
                    <a:pt x="90356" y="231186"/>
                  </a:cubicBezTo>
                  <a:cubicBezTo>
                    <a:pt x="90569" y="231737"/>
                    <a:pt x="90873" y="232433"/>
                    <a:pt x="91288" y="233377"/>
                  </a:cubicBezTo>
                  <a:cubicBezTo>
                    <a:pt x="91446" y="233736"/>
                    <a:pt x="91659" y="234231"/>
                    <a:pt x="91815" y="234579"/>
                  </a:cubicBezTo>
                  <a:cubicBezTo>
                    <a:pt x="91793" y="234926"/>
                    <a:pt x="91770" y="235377"/>
                    <a:pt x="91737" y="235881"/>
                  </a:cubicBezTo>
                  <a:cubicBezTo>
                    <a:pt x="91602" y="238544"/>
                    <a:pt x="91479" y="240802"/>
                    <a:pt x="91479" y="241621"/>
                  </a:cubicBezTo>
                  <a:cubicBezTo>
                    <a:pt x="91479" y="242981"/>
                    <a:pt x="92130" y="246418"/>
                    <a:pt x="92512" y="248350"/>
                  </a:cubicBezTo>
                  <a:lnTo>
                    <a:pt x="92714" y="249338"/>
                  </a:lnTo>
                  <a:lnTo>
                    <a:pt x="99398" y="256729"/>
                  </a:lnTo>
                  <a:lnTo>
                    <a:pt x="103577" y="259291"/>
                  </a:lnTo>
                  <a:lnTo>
                    <a:pt x="109620" y="262627"/>
                  </a:lnTo>
                  <a:lnTo>
                    <a:pt x="110171" y="262874"/>
                  </a:lnTo>
                  <a:cubicBezTo>
                    <a:pt x="111666" y="263402"/>
                    <a:pt x="113485" y="264077"/>
                    <a:pt x="114305" y="264424"/>
                  </a:cubicBezTo>
                  <a:cubicBezTo>
                    <a:pt x="114620" y="264761"/>
                    <a:pt x="115058" y="265255"/>
                    <a:pt x="115496" y="265750"/>
                  </a:cubicBezTo>
                  <a:cubicBezTo>
                    <a:pt x="115878" y="266176"/>
                    <a:pt x="116182" y="266525"/>
                    <a:pt x="116440" y="266806"/>
                  </a:cubicBezTo>
                  <a:cubicBezTo>
                    <a:pt x="116429" y="267862"/>
                    <a:pt x="116349" y="269558"/>
                    <a:pt x="116316" y="270209"/>
                  </a:cubicBezTo>
                  <a:cubicBezTo>
                    <a:pt x="116293" y="270637"/>
                    <a:pt x="116282" y="270973"/>
                    <a:pt x="116271" y="271175"/>
                  </a:cubicBezTo>
                  <a:cubicBezTo>
                    <a:pt x="116169" y="272119"/>
                    <a:pt x="115327" y="276724"/>
                    <a:pt x="115136" y="277410"/>
                  </a:cubicBezTo>
                  <a:cubicBezTo>
                    <a:pt x="114878" y="278196"/>
                    <a:pt x="113249" y="282678"/>
                    <a:pt x="112755" y="283790"/>
                  </a:cubicBezTo>
                  <a:cubicBezTo>
                    <a:pt x="112710" y="283870"/>
                    <a:pt x="112677" y="283948"/>
                    <a:pt x="112643" y="284015"/>
                  </a:cubicBezTo>
                  <a:lnTo>
                    <a:pt x="105341" y="286262"/>
                  </a:lnTo>
                  <a:cubicBezTo>
                    <a:pt x="103869" y="286565"/>
                    <a:pt x="99892" y="287385"/>
                    <a:pt x="99264" y="287542"/>
                  </a:cubicBezTo>
                  <a:cubicBezTo>
                    <a:pt x="96860" y="288137"/>
                    <a:pt x="95996" y="290474"/>
                    <a:pt x="95231" y="293057"/>
                  </a:cubicBezTo>
                  <a:cubicBezTo>
                    <a:pt x="95209" y="293147"/>
                    <a:pt x="95051" y="293698"/>
                    <a:pt x="94838" y="294439"/>
                  </a:cubicBezTo>
                  <a:cubicBezTo>
                    <a:pt x="94557" y="295450"/>
                    <a:pt x="93905" y="297820"/>
                    <a:pt x="93759" y="298224"/>
                  </a:cubicBezTo>
                  <a:cubicBezTo>
                    <a:pt x="93512" y="298887"/>
                    <a:pt x="91535" y="304851"/>
                    <a:pt x="90940" y="306672"/>
                  </a:cubicBezTo>
                  <a:lnTo>
                    <a:pt x="90862" y="306941"/>
                  </a:lnTo>
                  <a:cubicBezTo>
                    <a:pt x="88952" y="314680"/>
                    <a:pt x="88739" y="315781"/>
                    <a:pt x="88716" y="316298"/>
                  </a:cubicBezTo>
                  <a:cubicBezTo>
                    <a:pt x="88625" y="317095"/>
                    <a:pt x="88132" y="320331"/>
                    <a:pt x="87862" y="321476"/>
                  </a:cubicBezTo>
                  <a:cubicBezTo>
                    <a:pt x="87694" y="321735"/>
                    <a:pt x="87481" y="322093"/>
                    <a:pt x="87177" y="322600"/>
                  </a:cubicBezTo>
                  <a:cubicBezTo>
                    <a:pt x="86739" y="323341"/>
                    <a:pt x="85751" y="324992"/>
                    <a:pt x="85346" y="325543"/>
                  </a:cubicBezTo>
                  <a:cubicBezTo>
                    <a:pt x="84649" y="326194"/>
                    <a:pt x="83942" y="327228"/>
                    <a:pt x="82459" y="329531"/>
                  </a:cubicBezTo>
                  <a:cubicBezTo>
                    <a:pt x="82234" y="329902"/>
                    <a:pt x="82021" y="330228"/>
                    <a:pt x="81863" y="330452"/>
                  </a:cubicBezTo>
                  <a:cubicBezTo>
                    <a:pt x="80683" y="332238"/>
                    <a:pt x="80448" y="334787"/>
                    <a:pt x="80414" y="335529"/>
                  </a:cubicBezTo>
                  <a:lnTo>
                    <a:pt x="80403" y="339327"/>
                  </a:lnTo>
                  <a:cubicBezTo>
                    <a:pt x="80246" y="339405"/>
                    <a:pt x="80099" y="339461"/>
                    <a:pt x="80021" y="339496"/>
                  </a:cubicBezTo>
                  <a:cubicBezTo>
                    <a:pt x="79875" y="339541"/>
                    <a:pt x="79617" y="339619"/>
                    <a:pt x="77875" y="340416"/>
                  </a:cubicBezTo>
                  <a:lnTo>
                    <a:pt x="82728" y="343921"/>
                  </a:lnTo>
                  <a:cubicBezTo>
                    <a:pt x="82728" y="343921"/>
                    <a:pt x="83502" y="344696"/>
                    <a:pt x="84379" y="345583"/>
                  </a:cubicBezTo>
                  <a:cubicBezTo>
                    <a:pt x="87704" y="343954"/>
                    <a:pt x="87704" y="342146"/>
                    <a:pt x="87704" y="341393"/>
                  </a:cubicBezTo>
                  <a:lnTo>
                    <a:pt x="87704" y="335855"/>
                  </a:lnTo>
                  <a:cubicBezTo>
                    <a:pt x="87749" y="335338"/>
                    <a:pt x="87883" y="334653"/>
                    <a:pt x="87940" y="334507"/>
                  </a:cubicBezTo>
                  <a:cubicBezTo>
                    <a:pt x="88120" y="334238"/>
                    <a:pt x="88344" y="333878"/>
                    <a:pt x="88603" y="333474"/>
                  </a:cubicBezTo>
                  <a:cubicBezTo>
                    <a:pt x="89064" y="332754"/>
                    <a:pt x="89996" y="331306"/>
                    <a:pt x="90378" y="330845"/>
                  </a:cubicBezTo>
                  <a:cubicBezTo>
                    <a:pt x="91097" y="330192"/>
                    <a:pt x="91782" y="329137"/>
                    <a:pt x="93445" y="326340"/>
                  </a:cubicBezTo>
                  <a:cubicBezTo>
                    <a:pt x="93759" y="325823"/>
                    <a:pt x="94007" y="325396"/>
                    <a:pt x="94074" y="325284"/>
                  </a:cubicBezTo>
                  <a:cubicBezTo>
                    <a:pt x="95231" y="323745"/>
                    <a:pt x="95815" y="318576"/>
                    <a:pt x="95973" y="316970"/>
                  </a:cubicBezTo>
                  <a:cubicBezTo>
                    <a:pt x="96107" y="316319"/>
                    <a:pt x="97051" y="312354"/>
                    <a:pt x="97915" y="308815"/>
                  </a:cubicBezTo>
                  <a:cubicBezTo>
                    <a:pt x="99106" y="305232"/>
                    <a:pt x="100432" y="301233"/>
                    <a:pt x="100600" y="300784"/>
                  </a:cubicBezTo>
                  <a:cubicBezTo>
                    <a:pt x="100769" y="300334"/>
                    <a:pt x="101049" y="299345"/>
                    <a:pt x="101869" y="296403"/>
                  </a:cubicBezTo>
                  <a:cubicBezTo>
                    <a:pt x="102026" y="295852"/>
                    <a:pt x="102150" y="295426"/>
                    <a:pt x="102161" y="295357"/>
                  </a:cubicBezTo>
                  <a:cubicBezTo>
                    <a:pt x="102183" y="295312"/>
                    <a:pt x="102206" y="295211"/>
                    <a:pt x="102250" y="295065"/>
                  </a:cubicBezTo>
                  <a:cubicBezTo>
                    <a:pt x="102341" y="294761"/>
                    <a:pt x="102419" y="294515"/>
                    <a:pt x="102486" y="294301"/>
                  </a:cubicBezTo>
                  <a:cubicBezTo>
                    <a:pt x="103677" y="294054"/>
                    <a:pt x="105384" y="293705"/>
                    <a:pt x="106980" y="293368"/>
                  </a:cubicBezTo>
                  <a:lnTo>
                    <a:pt x="116921" y="290335"/>
                  </a:lnTo>
                  <a:lnTo>
                    <a:pt x="117572" y="289684"/>
                  </a:lnTo>
                  <a:cubicBezTo>
                    <a:pt x="117920" y="289336"/>
                    <a:pt x="118629" y="288493"/>
                    <a:pt x="119391" y="286808"/>
                  </a:cubicBezTo>
                  <a:cubicBezTo>
                    <a:pt x="120099" y="285269"/>
                    <a:pt x="121829" y="280416"/>
                    <a:pt x="122065" y="279720"/>
                  </a:cubicBezTo>
                  <a:cubicBezTo>
                    <a:pt x="122357" y="278822"/>
                    <a:pt x="123570" y="272497"/>
                    <a:pt x="123570" y="271363"/>
                  </a:cubicBezTo>
                  <a:cubicBezTo>
                    <a:pt x="123570" y="271228"/>
                    <a:pt x="123593" y="270936"/>
                    <a:pt x="123604" y="270566"/>
                  </a:cubicBezTo>
                  <a:cubicBezTo>
                    <a:pt x="123870" y="265524"/>
                    <a:pt x="123882" y="263996"/>
                    <a:pt x="122522" y="262648"/>
                  </a:cubicBez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80" name="Figura a mano libera: forma 79">
              <a:extLst>
                <a:ext uri="{FF2B5EF4-FFF2-40B4-BE49-F238E27FC236}">
                  <a16:creationId xmlns:a16="http://schemas.microsoft.com/office/drawing/2014/main" id="{D7E3636F-2B1C-560F-7DE0-CC609F382C0B}"/>
                </a:ext>
              </a:extLst>
            </p:cNvPr>
            <p:cNvSpPr/>
            <p:nvPr/>
          </p:nvSpPr>
          <p:spPr>
            <a:xfrm>
              <a:off x="9300767" y="2712369"/>
              <a:ext cx="60975" cy="89945"/>
            </a:xfrm>
            <a:custGeom>
              <a:avLst/>
              <a:gdLst>
                <a:gd name="csX0" fmla="*/ 54043 w 60975"/>
                <a:gd name="csY0" fmla="*/ 1 h 89945"/>
                <a:gd name="csX1" fmla="*/ 53144 w 60975"/>
                <a:gd name="csY1" fmla="*/ 563 h 89945"/>
                <a:gd name="csX2" fmla="*/ 47831 w 60975"/>
                <a:gd name="csY2" fmla="*/ 3686 h 89945"/>
                <a:gd name="csX3" fmla="*/ 41372 w 60975"/>
                <a:gd name="csY3" fmla="*/ 8785 h 89945"/>
                <a:gd name="csX4" fmla="*/ 40328 w 60975"/>
                <a:gd name="csY4" fmla="*/ 9729 h 89945"/>
                <a:gd name="csX5" fmla="*/ 36261 w 60975"/>
                <a:gd name="csY5" fmla="*/ 14447 h 89945"/>
                <a:gd name="csX6" fmla="*/ 35014 w 60975"/>
                <a:gd name="csY6" fmla="*/ 15998 h 89945"/>
                <a:gd name="csX7" fmla="*/ 32060 w 60975"/>
                <a:gd name="csY7" fmla="*/ 21019 h 89945"/>
                <a:gd name="csX8" fmla="*/ 31700 w 60975"/>
                <a:gd name="csY8" fmla="*/ 21761 h 89945"/>
                <a:gd name="csX9" fmla="*/ 31700 w 60975"/>
                <a:gd name="csY9" fmla="*/ 30928 h 89945"/>
                <a:gd name="csX10" fmla="*/ 31060 w 60975"/>
                <a:gd name="csY10" fmla="*/ 36106 h 89945"/>
                <a:gd name="csX11" fmla="*/ 30734 w 60975"/>
                <a:gd name="csY11" fmla="*/ 49945 h 89945"/>
                <a:gd name="csX12" fmla="*/ 30745 w 60975"/>
                <a:gd name="csY12" fmla="*/ 50102 h 89945"/>
                <a:gd name="csX13" fmla="*/ 30992 w 60975"/>
                <a:gd name="csY13" fmla="*/ 58134 h 89945"/>
                <a:gd name="csX14" fmla="*/ 30060 w 60975"/>
                <a:gd name="csY14" fmla="*/ 58920 h 89945"/>
                <a:gd name="csX15" fmla="*/ 27386 w 60975"/>
                <a:gd name="csY15" fmla="*/ 59965 h 89945"/>
                <a:gd name="csX16" fmla="*/ 25173 w 60975"/>
                <a:gd name="csY16" fmla="*/ 60851 h 89945"/>
                <a:gd name="csX17" fmla="*/ 20781 w 60975"/>
                <a:gd name="csY17" fmla="*/ 62784 h 89945"/>
                <a:gd name="csX18" fmla="*/ 17569 w 60975"/>
                <a:gd name="csY18" fmla="*/ 70726 h 89945"/>
                <a:gd name="csX19" fmla="*/ 17389 w 60975"/>
                <a:gd name="csY19" fmla="*/ 71805 h 89945"/>
                <a:gd name="csX20" fmla="*/ 17119 w 60975"/>
                <a:gd name="csY20" fmla="*/ 71861 h 89945"/>
                <a:gd name="csX21" fmla="*/ 16512 w 60975"/>
                <a:gd name="csY21" fmla="*/ 72287 h 89945"/>
                <a:gd name="csX22" fmla="*/ 11772 w 60975"/>
                <a:gd name="csY22" fmla="*/ 75118 h 89945"/>
                <a:gd name="csX23" fmla="*/ 4325 w 60975"/>
                <a:gd name="csY23" fmla="*/ 79746 h 89945"/>
                <a:gd name="csX24" fmla="*/ 3437 w 60975"/>
                <a:gd name="csY24" fmla="*/ 80521 h 89945"/>
                <a:gd name="csX25" fmla="*/ 0 w 60975"/>
                <a:gd name="csY25" fmla="*/ 84958 h 89945"/>
                <a:gd name="csX26" fmla="*/ 5481 w 60975"/>
                <a:gd name="csY26" fmla="*/ 89946 h 89945"/>
                <a:gd name="csX27" fmla="*/ 7998 w 60975"/>
                <a:gd name="csY27" fmla="*/ 86228 h 89945"/>
                <a:gd name="csX28" fmla="*/ 9178 w 60975"/>
                <a:gd name="csY28" fmla="*/ 85205 h 89945"/>
                <a:gd name="csX29" fmla="*/ 12683 w 60975"/>
                <a:gd name="csY29" fmla="*/ 82375 h 89945"/>
                <a:gd name="csX30" fmla="*/ 20356 w 60975"/>
                <a:gd name="csY30" fmla="*/ 78512 h 89945"/>
                <a:gd name="csX31" fmla="*/ 24490 w 60975"/>
                <a:gd name="csY31" fmla="*/ 73569 h 89945"/>
                <a:gd name="csX32" fmla="*/ 24782 w 60975"/>
                <a:gd name="csY32" fmla="*/ 71883 h 89945"/>
                <a:gd name="csX33" fmla="*/ 25400 w 60975"/>
                <a:gd name="csY33" fmla="*/ 68569 h 89945"/>
                <a:gd name="csX34" fmla="*/ 27479 w 60975"/>
                <a:gd name="csY34" fmla="*/ 67773 h 89945"/>
                <a:gd name="csX35" fmla="*/ 30231 w 60975"/>
                <a:gd name="csY35" fmla="*/ 66682 h 89945"/>
                <a:gd name="csX36" fmla="*/ 32039 w 60975"/>
                <a:gd name="csY36" fmla="*/ 65952 h 89945"/>
                <a:gd name="csX37" fmla="*/ 37195 w 60975"/>
                <a:gd name="csY37" fmla="*/ 62201 h 89945"/>
                <a:gd name="csX38" fmla="*/ 38048 w 60975"/>
                <a:gd name="csY38" fmla="*/ 49788 h 89945"/>
                <a:gd name="csX39" fmla="*/ 38306 w 60975"/>
                <a:gd name="csY39" fmla="*/ 37048 h 89945"/>
                <a:gd name="csX40" fmla="*/ 39003 w 60975"/>
                <a:gd name="csY40" fmla="*/ 30926 h 89945"/>
                <a:gd name="csX41" fmla="*/ 39003 w 60975"/>
                <a:gd name="csY41" fmla="*/ 23433 h 89945"/>
                <a:gd name="csX42" fmla="*/ 40318 w 60975"/>
                <a:gd name="csY42" fmla="*/ 21018 h 89945"/>
                <a:gd name="csX43" fmla="*/ 41991 w 60975"/>
                <a:gd name="csY43" fmla="*/ 18985 h 89945"/>
                <a:gd name="csX44" fmla="*/ 45136 w 60975"/>
                <a:gd name="csY44" fmla="*/ 15222 h 89945"/>
                <a:gd name="csX45" fmla="*/ 46293 w 60975"/>
                <a:gd name="csY45" fmla="*/ 14177 h 89945"/>
                <a:gd name="csX46" fmla="*/ 50797 w 60975"/>
                <a:gd name="csY46" fmla="*/ 10357 h 89945"/>
                <a:gd name="csX47" fmla="*/ 56133 w 60975"/>
                <a:gd name="csY47" fmla="*/ 7302 h 89945"/>
                <a:gd name="csX48" fmla="*/ 60975 w 60975"/>
                <a:gd name="csY48" fmla="*/ 7302 h 89945"/>
                <a:gd name="csX49" fmla="*/ 60975 w 60975"/>
                <a:gd name="csY49" fmla="*/ 0 h 89945"/>
                <a:gd name="csX50" fmla="*/ 54043 w 60975"/>
                <a:gd name="csY50" fmla="*/ 0 h 899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60975" h="89945">
                  <a:moveTo>
                    <a:pt x="54043" y="1"/>
                  </a:moveTo>
                  <a:lnTo>
                    <a:pt x="53144" y="563"/>
                  </a:lnTo>
                  <a:cubicBezTo>
                    <a:pt x="51437" y="1641"/>
                    <a:pt x="48663" y="3315"/>
                    <a:pt x="47831" y="3686"/>
                  </a:cubicBezTo>
                  <a:cubicBezTo>
                    <a:pt x="46405" y="4315"/>
                    <a:pt x="44540" y="5898"/>
                    <a:pt x="41372" y="8785"/>
                  </a:cubicBezTo>
                  <a:cubicBezTo>
                    <a:pt x="40945" y="9178"/>
                    <a:pt x="40586" y="9504"/>
                    <a:pt x="40328" y="9729"/>
                  </a:cubicBezTo>
                  <a:cubicBezTo>
                    <a:pt x="39351" y="10595"/>
                    <a:pt x="38025" y="12223"/>
                    <a:pt x="36261" y="14447"/>
                  </a:cubicBezTo>
                  <a:cubicBezTo>
                    <a:pt x="35767" y="15065"/>
                    <a:pt x="35160" y="15840"/>
                    <a:pt x="35014" y="15998"/>
                  </a:cubicBezTo>
                  <a:cubicBezTo>
                    <a:pt x="34722" y="16289"/>
                    <a:pt x="33935" y="17076"/>
                    <a:pt x="32060" y="21019"/>
                  </a:cubicBezTo>
                  <a:lnTo>
                    <a:pt x="31700" y="21761"/>
                  </a:lnTo>
                  <a:lnTo>
                    <a:pt x="31700" y="30928"/>
                  </a:lnTo>
                  <a:cubicBezTo>
                    <a:pt x="31700" y="31826"/>
                    <a:pt x="31318" y="34499"/>
                    <a:pt x="31060" y="36106"/>
                  </a:cubicBezTo>
                  <a:lnTo>
                    <a:pt x="30734" y="49945"/>
                  </a:lnTo>
                  <a:lnTo>
                    <a:pt x="30745" y="50102"/>
                  </a:lnTo>
                  <a:cubicBezTo>
                    <a:pt x="30936" y="53001"/>
                    <a:pt x="31060" y="56528"/>
                    <a:pt x="30992" y="58134"/>
                  </a:cubicBezTo>
                  <a:cubicBezTo>
                    <a:pt x="30678" y="58426"/>
                    <a:pt x="30318" y="58741"/>
                    <a:pt x="30060" y="58920"/>
                  </a:cubicBezTo>
                  <a:cubicBezTo>
                    <a:pt x="29408" y="59111"/>
                    <a:pt x="28610" y="59447"/>
                    <a:pt x="27386" y="59965"/>
                  </a:cubicBezTo>
                  <a:cubicBezTo>
                    <a:pt x="26588" y="60291"/>
                    <a:pt x="25690" y="60673"/>
                    <a:pt x="25173" y="60851"/>
                  </a:cubicBezTo>
                  <a:cubicBezTo>
                    <a:pt x="23218" y="61493"/>
                    <a:pt x="21905" y="62077"/>
                    <a:pt x="20781" y="62784"/>
                  </a:cubicBezTo>
                  <a:cubicBezTo>
                    <a:pt x="18725" y="64065"/>
                    <a:pt x="18220" y="66638"/>
                    <a:pt x="17569" y="70726"/>
                  </a:cubicBezTo>
                  <a:cubicBezTo>
                    <a:pt x="17501" y="71119"/>
                    <a:pt x="17445" y="71490"/>
                    <a:pt x="17389" y="71805"/>
                  </a:cubicBezTo>
                  <a:lnTo>
                    <a:pt x="17119" y="71861"/>
                  </a:lnTo>
                  <a:lnTo>
                    <a:pt x="16512" y="72287"/>
                  </a:lnTo>
                  <a:cubicBezTo>
                    <a:pt x="14749" y="73524"/>
                    <a:pt x="12569" y="74826"/>
                    <a:pt x="11772" y="75118"/>
                  </a:cubicBezTo>
                  <a:cubicBezTo>
                    <a:pt x="9492" y="75298"/>
                    <a:pt x="7223" y="77162"/>
                    <a:pt x="4325" y="79746"/>
                  </a:cubicBezTo>
                  <a:cubicBezTo>
                    <a:pt x="3932" y="80094"/>
                    <a:pt x="3617" y="80386"/>
                    <a:pt x="3437" y="80521"/>
                  </a:cubicBezTo>
                  <a:cubicBezTo>
                    <a:pt x="3066" y="80801"/>
                    <a:pt x="2280" y="81386"/>
                    <a:pt x="0" y="84958"/>
                  </a:cubicBezTo>
                  <a:lnTo>
                    <a:pt x="5481" y="89946"/>
                  </a:lnTo>
                  <a:cubicBezTo>
                    <a:pt x="6515" y="88305"/>
                    <a:pt x="7548" y="86744"/>
                    <a:pt x="7998" y="86228"/>
                  </a:cubicBezTo>
                  <a:cubicBezTo>
                    <a:pt x="8313" y="85969"/>
                    <a:pt x="8695" y="85644"/>
                    <a:pt x="9178" y="85205"/>
                  </a:cubicBezTo>
                  <a:cubicBezTo>
                    <a:pt x="9919" y="84543"/>
                    <a:pt x="11806" y="82869"/>
                    <a:pt x="12683" y="82375"/>
                  </a:cubicBezTo>
                  <a:cubicBezTo>
                    <a:pt x="13705" y="82252"/>
                    <a:pt x="15862" y="81634"/>
                    <a:pt x="20356" y="78512"/>
                  </a:cubicBezTo>
                  <a:cubicBezTo>
                    <a:pt x="22063" y="77770"/>
                    <a:pt x="23973" y="76142"/>
                    <a:pt x="24490" y="73569"/>
                  </a:cubicBezTo>
                  <a:cubicBezTo>
                    <a:pt x="24580" y="73131"/>
                    <a:pt x="24670" y="72536"/>
                    <a:pt x="24782" y="71883"/>
                  </a:cubicBezTo>
                  <a:cubicBezTo>
                    <a:pt x="24917" y="71041"/>
                    <a:pt x="25164" y="69479"/>
                    <a:pt x="25400" y="68569"/>
                  </a:cubicBezTo>
                  <a:cubicBezTo>
                    <a:pt x="25928" y="68322"/>
                    <a:pt x="26602" y="68064"/>
                    <a:pt x="27479" y="67773"/>
                  </a:cubicBezTo>
                  <a:cubicBezTo>
                    <a:pt x="28276" y="67514"/>
                    <a:pt x="29265" y="67087"/>
                    <a:pt x="30231" y="66682"/>
                  </a:cubicBezTo>
                  <a:cubicBezTo>
                    <a:pt x="30826" y="66436"/>
                    <a:pt x="31713" y="66065"/>
                    <a:pt x="32039" y="65952"/>
                  </a:cubicBezTo>
                  <a:cubicBezTo>
                    <a:pt x="34476" y="65425"/>
                    <a:pt x="37082" y="62335"/>
                    <a:pt x="37195" y="62201"/>
                  </a:cubicBezTo>
                  <a:cubicBezTo>
                    <a:pt x="38048" y="61167"/>
                    <a:pt x="38723" y="60358"/>
                    <a:pt x="38048" y="49788"/>
                  </a:cubicBezTo>
                  <a:lnTo>
                    <a:pt x="38306" y="37048"/>
                  </a:lnTo>
                  <a:cubicBezTo>
                    <a:pt x="38487" y="35902"/>
                    <a:pt x="39003" y="32589"/>
                    <a:pt x="39003" y="30926"/>
                  </a:cubicBezTo>
                  <a:lnTo>
                    <a:pt x="39003" y="23433"/>
                  </a:lnTo>
                  <a:cubicBezTo>
                    <a:pt x="39531" y="22378"/>
                    <a:pt x="40071" y="21378"/>
                    <a:pt x="40318" y="21018"/>
                  </a:cubicBezTo>
                  <a:cubicBezTo>
                    <a:pt x="40665" y="20649"/>
                    <a:pt x="41138" y="20052"/>
                    <a:pt x="41991" y="18985"/>
                  </a:cubicBezTo>
                  <a:cubicBezTo>
                    <a:pt x="42822" y="17919"/>
                    <a:pt x="44575" y="15717"/>
                    <a:pt x="45136" y="15222"/>
                  </a:cubicBezTo>
                  <a:cubicBezTo>
                    <a:pt x="45416" y="14975"/>
                    <a:pt x="45822" y="14615"/>
                    <a:pt x="46293" y="14177"/>
                  </a:cubicBezTo>
                  <a:cubicBezTo>
                    <a:pt x="47315" y="13256"/>
                    <a:pt x="50022" y="10785"/>
                    <a:pt x="50797" y="10357"/>
                  </a:cubicBezTo>
                  <a:cubicBezTo>
                    <a:pt x="52045" y="9796"/>
                    <a:pt x="54673" y="8200"/>
                    <a:pt x="56133" y="7302"/>
                  </a:cubicBezTo>
                  <a:lnTo>
                    <a:pt x="60975" y="7302"/>
                  </a:lnTo>
                  <a:lnTo>
                    <a:pt x="60975" y="0"/>
                  </a:lnTo>
                  <a:lnTo>
                    <a:pt x="54043" y="0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81" name="Figura a mano libera: forma 80">
              <a:extLst>
                <a:ext uri="{FF2B5EF4-FFF2-40B4-BE49-F238E27FC236}">
                  <a16:creationId xmlns:a16="http://schemas.microsoft.com/office/drawing/2014/main" id="{49BCDF4F-62CE-A777-9499-D05AE0D3DC53}"/>
                </a:ext>
              </a:extLst>
            </p:cNvPr>
            <p:cNvSpPr/>
            <p:nvPr/>
          </p:nvSpPr>
          <p:spPr>
            <a:xfrm>
              <a:off x="9348520" y="2507265"/>
              <a:ext cx="219665" cy="135665"/>
            </a:xfrm>
            <a:custGeom>
              <a:avLst/>
              <a:gdLst>
                <a:gd name="csX0" fmla="*/ 213059 w 219665"/>
                <a:gd name="csY0" fmla="*/ 0 h 135665"/>
                <a:gd name="csX1" fmla="*/ 208959 w 219665"/>
                <a:gd name="csY1" fmla="*/ 13109 h 135665"/>
                <a:gd name="csX2" fmla="*/ 205196 w 219665"/>
                <a:gd name="csY2" fmla="*/ 18367 h 135665"/>
                <a:gd name="csX3" fmla="*/ 204062 w 219665"/>
                <a:gd name="csY3" fmla="*/ 19389 h 135665"/>
                <a:gd name="csX4" fmla="*/ 202376 w 219665"/>
                <a:gd name="csY4" fmla="*/ 21344 h 135665"/>
                <a:gd name="csX5" fmla="*/ 197489 w 219665"/>
                <a:gd name="csY5" fmla="*/ 26354 h 135665"/>
                <a:gd name="csX6" fmla="*/ 193187 w 219665"/>
                <a:gd name="csY6" fmla="*/ 28815 h 135665"/>
                <a:gd name="csX7" fmla="*/ 187615 w 219665"/>
                <a:gd name="csY7" fmla="*/ 34005 h 135665"/>
                <a:gd name="csX8" fmla="*/ 182819 w 219665"/>
                <a:gd name="csY8" fmla="*/ 46361 h 135665"/>
                <a:gd name="csX9" fmla="*/ 170812 w 219665"/>
                <a:gd name="csY9" fmla="*/ 67524 h 135665"/>
                <a:gd name="csX10" fmla="*/ 162027 w 219665"/>
                <a:gd name="csY10" fmla="*/ 80577 h 135665"/>
                <a:gd name="csX11" fmla="*/ 162016 w 219665"/>
                <a:gd name="csY11" fmla="*/ 80588 h 135665"/>
                <a:gd name="csX12" fmla="*/ 162005 w 219665"/>
                <a:gd name="csY12" fmla="*/ 80599 h 135665"/>
                <a:gd name="csX13" fmla="*/ 151368 w 219665"/>
                <a:gd name="csY13" fmla="*/ 92788 h 135665"/>
                <a:gd name="csX14" fmla="*/ 146684 w 219665"/>
                <a:gd name="csY14" fmla="*/ 98022 h 135665"/>
                <a:gd name="csX15" fmla="*/ 143112 w 219665"/>
                <a:gd name="csY15" fmla="*/ 102156 h 135665"/>
                <a:gd name="csX16" fmla="*/ 140011 w 219665"/>
                <a:gd name="csY16" fmla="*/ 101583 h 135665"/>
                <a:gd name="csX17" fmla="*/ 138472 w 219665"/>
                <a:gd name="csY17" fmla="*/ 94776 h 135665"/>
                <a:gd name="csX18" fmla="*/ 137900 w 219665"/>
                <a:gd name="csY18" fmla="*/ 92057 h 135665"/>
                <a:gd name="csX19" fmla="*/ 135350 w 219665"/>
                <a:gd name="csY19" fmla="*/ 84082 h 135665"/>
                <a:gd name="csX20" fmla="*/ 132766 w 219665"/>
                <a:gd name="csY20" fmla="*/ 76016 h 135665"/>
                <a:gd name="csX21" fmla="*/ 124521 w 219665"/>
                <a:gd name="csY21" fmla="*/ 71096 h 135665"/>
                <a:gd name="csX22" fmla="*/ 111412 w 219665"/>
                <a:gd name="csY22" fmla="*/ 67344 h 135665"/>
                <a:gd name="csX23" fmla="*/ 101269 w 219665"/>
                <a:gd name="csY23" fmla="*/ 61626 h 135665"/>
                <a:gd name="csX24" fmla="*/ 88238 w 219665"/>
                <a:gd name="csY24" fmla="*/ 55785 h 135665"/>
                <a:gd name="csX25" fmla="*/ 86743 w 219665"/>
                <a:gd name="csY25" fmla="*/ 55212 h 135665"/>
                <a:gd name="csX26" fmla="*/ 77813 w 219665"/>
                <a:gd name="csY26" fmla="*/ 59672 h 135665"/>
                <a:gd name="csX27" fmla="*/ 68108 w 219665"/>
                <a:gd name="csY27" fmla="*/ 68298 h 135665"/>
                <a:gd name="csX28" fmla="*/ 66255 w 219665"/>
                <a:gd name="csY28" fmla="*/ 73230 h 135665"/>
                <a:gd name="csX29" fmla="*/ 57898 w 219665"/>
                <a:gd name="csY29" fmla="*/ 78622 h 135665"/>
                <a:gd name="csX30" fmla="*/ 53752 w 219665"/>
                <a:gd name="csY30" fmla="*/ 87172 h 135665"/>
                <a:gd name="csX31" fmla="*/ 53752 w 219665"/>
                <a:gd name="csY31" fmla="*/ 87755 h 135665"/>
                <a:gd name="csX32" fmla="*/ 57898 w 219665"/>
                <a:gd name="csY32" fmla="*/ 95832 h 135665"/>
                <a:gd name="csX33" fmla="*/ 60919 w 219665"/>
                <a:gd name="csY33" fmla="*/ 100483 h 135665"/>
                <a:gd name="csX34" fmla="*/ 59784 w 219665"/>
                <a:gd name="csY34" fmla="*/ 104112 h 135665"/>
                <a:gd name="csX35" fmla="*/ 54864 w 219665"/>
                <a:gd name="csY35" fmla="*/ 107111 h 135665"/>
                <a:gd name="csX36" fmla="*/ 49439 w 219665"/>
                <a:gd name="csY36" fmla="*/ 111155 h 135665"/>
                <a:gd name="csX37" fmla="*/ 49270 w 219665"/>
                <a:gd name="csY37" fmla="*/ 111302 h 135665"/>
                <a:gd name="csX38" fmla="*/ 45642 w 219665"/>
                <a:gd name="csY38" fmla="*/ 113919 h 135665"/>
                <a:gd name="csX39" fmla="*/ 37845 w 219665"/>
                <a:gd name="csY39" fmla="*/ 113706 h 135665"/>
                <a:gd name="csX40" fmla="*/ 36542 w 219665"/>
                <a:gd name="csY40" fmla="*/ 113963 h 135665"/>
                <a:gd name="csX41" fmla="*/ 28948 w 219665"/>
                <a:gd name="csY41" fmla="*/ 122163 h 135665"/>
                <a:gd name="csX42" fmla="*/ 28465 w 219665"/>
                <a:gd name="csY42" fmla="*/ 123118 h 135665"/>
                <a:gd name="csX43" fmla="*/ 20837 w 219665"/>
                <a:gd name="csY43" fmla="*/ 127747 h 135665"/>
                <a:gd name="csX44" fmla="*/ 19657 w 219665"/>
                <a:gd name="csY44" fmla="*/ 128241 h 135665"/>
                <a:gd name="csX45" fmla="*/ 10727 w 219665"/>
                <a:gd name="csY45" fmla="*/ 124960 h 135665"/>
                <a:gd name="csX46" fmla="*/ 9817 w 219665"/>
                <a:gd name="csY46" fmla="*/ 124758 h 135665"/>
                <a:gd name="csX47" fmla="*/ 2146 w 219665"/>
                <a:gd name="csY47" fmla="*/ 126904 h 135665"/>
                <a:gd name="csX48" fmla="*/ 0 w 219665"/>
                <a:gd name="csY48" fmla="*/ 127510 h 135665"/>
                <a:gd name="csX49" fmla="*/ 1977 w 219665"/>
                <a:gd name="csY49" fmla="*/ 134543 h 135665"/>
                <a:gd name="csX50" fmla="*/ 7819 w 219665"/>
                <a:gd name="csY50" fmla="*/ 132903 h 135665"/>
                <a:gd name="csX51" fmla="*/ 9975 w 219665"/>
                <a:gd name="csY51" fmla="*/ 132296 h 135665"/>
                <a:gd name="csX52" fmla="*/ 14906 w 219665"/>
                <a:gd name="csY52" fmla="*/ 133812 h 135665"/>
                <a:gd name="csX53" fmla="*/ 19231 w 219665"/>
                <a:gd name="csY53" fmla="*/ 135666 h 135665"/>
                <a:gd name="csX54" fmla="*/ 24005 w 219665"/>
                <a:gd name="csY54" fmla="*/ 134318 h 135665"/>
                <a:gd name="csX55" fmla="*/ 34452 w 219665"/>
                <a:gd name="csY55" fmla="*/ 127341 h 135665"/>
                <a:gd name="csX56" fmla="*/ 35463 w 219665"/>
                <a:gd name="csY56" fmla="*/ 125455 h 135665"/>
                <a:gd name="csX57" fmla="*/ 37867 w 219665"/>
                <a:gd name="csY57" fmla="*/ 121141 h 135665"/>
                <a:gd name="csX58" fmla="*/ 39350 w 219665"/>
                <a:gd name="csY58" fmla="*/ 120850 h 135665"/>
                <a:gd name="csX59" fmla="*/ 41832 w 219665"/>
                <a:gd name="csY59" fmla="*/ 120411 h 135665"/>
                <a:gd name="csX60" fmla="*/ 44034 w 219665"/>
                <a:gd name="csY60" fmla="*/ 121579 h 135665"/>
                <a:gd name="csX61" fmla="*/ 53908 w 219665"/>
                <a:gd name="csY61" fmla="*/ 116940 h 135665"/>
                <a:gd name="csX62" fmla="*/ 58817 w 219665"/>
                <a:gd name="csY62" fmla="*/ 113255 h 135665"/>
                <a:gd name="csX63" fmla="*/ 65243 w 219665"/>
                <a:gd name="csY63" fmla="*/ 109323 h 135665"/>
                <a:gd name="csX64" fmla="*/ 65714 w 219665"/>
                <a:gd name="csY64" fmla="*/ 108503 h 135665"/>
                <a:gd name="csX65" fmla="*/ 68005 w 219665"/>
                <a:gd name="csY65" fmla="*/ 98753 h 135665"/>
                <a:gd name="csX66" fmla="*/ 63882 w 219665"/>
                <a:gd name="csY66" fmla="*/ 91642 h 135665"/>
                <a:gd name="csX67" fmla="*/ 61052 w 219665"/>
                <a:gd name="csY67" fmla="*/ 87317 h 135665"/>
                <a:gd name="csX68" fmla="*/ 61052 w 219665"/>
                <a:gd name="csY68" fmla="*/ 87048 h 135665"/>
                <a:gd name="csX69" fmla="*/ 61109 w 219665"/>
                <a:gd name="csY69" fmla="*/ 85184 h 135665"/>
                <a:gd name="csX70" fmla="*/ 71388 w 219665"/>
                <a:gd name="csY70" fmla="*/ 78545 h 135665"/>
                <a:gd name="csX71" fmla="*/ 72308 w 219665"/>
                <a:gd name="csY71" fmla="*/ 77894 h 135665"/>
                <a:gd name="csX72" fmla="*/ 74307 w 219665"/>
                <a:gd name="csY72" fmla="*/ 72558 h 135665"/>
                <a:gd name="csX73" fmla="*/ 81935 w 219665"/>
                <a:gd name="csY73" fmla="*/ 65772 h 135665"/>
                <a:gd name="csX74" fmla="*/ 87124 w 219665"/>
                <a:gd name="csY74" fmla="*/ 63177 h 135665"/>
                <a:gd name="csX75" fmla="*/ 96492 w 219665"/>
                <a:gd name="csY75" fmla="*/ 67154 h 135665"/>
                <a:gd name="csX76" fmla="*/ 108332 w 219665"/>
                <a:gd name="csY76" fmla="*/ 73972 h 135665"/>
                <a:gd name="csX77" fmla="*/ 108669 w 219665"/>
                <a:gd name="csY77" fmla="*/ 74152 h 135665"/>
                <a:gd name="csX78" fmla="*/ 122485 w 219665"/>
                <a:gd name="csY78" fmla="*/ 78106 h 135665"/>
                <a:gd name="csX79" fmla="*/ 126181 w 219665"/>
                <a:gd name="csY79" fmla="*/ 79419 h 135665"/>
                <a:gd name="csX80" fmla="*/ 128383 w 219665"/>
                <a:gd name="csY80" fmla="*/ 86306 h 135665"/>
                <a:gd name="csX81" fmla="*/ 130944 w 219665"/>
                <a:gd name="csY81" fmla="*/ 94293 h 135665"/>
                <a:gd name="csX82" fmla="*/ 131293 w 219665"/>
                <a:gd name="csY82" fmla="*/ 96089 h 135665"/>
                <a:gd name="csX83" fmla="*/ 134157 w 219665"/>
                <a:gd name="csY83" fmla="*/ 106009 h 135665"/>
                <a:gd name="csX84" fmla="*/ 144582 w 219665"/>
                <a:gd name="csY84" fmla="*/ 109344 h 135665"/>
                <a:gd name="csX85" fmla="*/ 152401 w 219665"/>
                <a:gd name="csY85" fmla="*/ 102571 h 135665"/>
                <a:gd name="csX86" fmla="*/ 156018 w 219665"/>
                <a:gd name="csY86" fmla="*/ 98414 h 135665"/>
                <a:gd name="csX87" fmla="*/ 168487 w 219665"/>
                <a:gd name="csY87" fmla="*/ 83979 h 135665"/>
                <a:gd name="csX88" fmla="*/ 176911 w 219665"/>
                <a:gd name="csY88" fmla="*/ 71544 h 135665"/>
                <a:gd name="csX89" fmla="*/ 189279 w 219665"/>
                <a:gd name="csY89" fmla="*/ 49763 h 135665"/>
                <a:gd name="csX90" fmla="*/ 189481 w 219665"/>
                <a:gd name="csY90" fmla="*/ 49348 h 135665"/>
                <a:gd name="csX91" fmla="*/ 194502 w 219665"/>
                <a:gd name="csY91" fmla="*/ 36385 h 135665"/>
                <a:gd name="csX92" fmla="*/ 196558 w 219665"/>
                <a:gd name="csY92" fmla="*/ 35295 h 135665"/>
                <a:gd name="csX93" fmla="*/ 201681 w 219665"/>
                <a:gd name="csY93" fmla="*/ 32342 h 135665"/>
                <a:gd name="csX94" fmla="*/ 208028 w 219665"/>
                <a:gd name="csY94" fmla="*/ 25960 h 135665"/>
                <a:gd name="csX95" fmla="*/ 209230 w 219665"/>
                <a:gd name="csY95" fmla="*/ 24545 h 135665"/>
                <a:gd name="csX96" fmla="*/ 209904 w 219665"/>
                <a:gd name="csY96" fmla="*/ 23949 h 135665"/>
                <a:gd name="csX97" fmla="*/ 215892 w 219665"/>
                <a:gd name="csY97" fmla="*/ 15412 h 135665"/>
                <a:gd name="csX98" fmla="*/ 219666 w 219665"/>
                <a:gd name="csY98" fmla="*/ 3392 h 135665"/>
                <a:gd name="csX99" fmla="*/ 213059 w 219665"/>
                <a:gd name="csY99" fmla="*/ 0 h 1356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219665" h="135665">
                  <a:moveTo>
                    <a:pt x="213059" y="0"/>
                  </a:moveTo>
                  <a:cubicBezTo>
                    <a:pt x="211924" y="3719"/>
                    <a:pt x="210026" y="9930"/>
                    <a:pt x="208959" y="13109"/>
                  </a:cubicBezTo>
                  <a:cubicBezTo>
                    <a:pt x="207994" y="16018"/>
                    <a:pt x="206511" y="17265"/>
                    <a:pt x="205196" y="18367"/>
                  </a:cubicBezTo>
                  <a:cubicBezTo>
                    <a:pt x="204758" y="18738"/>
                    <a:pt x="204376" y="19074"/>
                    <a:pt x="204062" y="19389"/>
                  </a:cubicBezTo>
                  <a:cubicBezTo>
                    <a:pt x="203556" y="19895"/>
                    <a:pt x="203040" y="20535"/>
                    <a:pt x="202376" y="21344"/>
                  </a:cubicBezTo>
                  <a:cubicBezTo>
                    <a:pt x="201096" y="22917"/>
                    <a:pt x="199343" y="25063"/>
                    <a:pt x="197489" y="26354"/>
                  </a:cubicBezTo>
                  <a:cubicBezTo>
                    <a:pt x="196287" y="27197"/>
                    <a:pt x="194636" y="28062"/>
                    <a:pt x="193187" y="28815"/>
                  </a:cubicBezTo>
                  <a:cubicBezTo>
                    <a:pt x="190018" y="30466"/>
                    <a:pt x="187863" y="31590"/>
                    <a:pt x="187615" y="34005"/>
                  </a:cubicBezTo>
                  <a:cubicBezTo>
                    <a:pt x="187211" y="35397"/>
                    <a:pt x="184875" y="41340"/>
                    <a:pt x="182819" y="46361"/>
                  </a:cubicBezTo>
                  <a:lnTo>
                    <a:pt x="170812" y="67524"/>
                  </a:lnTo>
                  <a:cubicBezTo>
                    <a:pt x="167824" y="71838"/>
                    <a:pt x="162869" y="79027"/>
                    <a:pt x="162027" y="80577"/>
                  </a:cubicBezTo>
                  <a:cubicBezTo>
                    <a:pt x="162027" y="80577"/>
                    <a:pt x="162027" y="80588"/>
                    <a:pt x="162016" y="80588"/>
                  </a:cubicBezTo>
                  <a:lnTo>
                    <a:pt x="162005" y="80599"/>
                  </a:lnTo>
                  <a:cubicBezTo>
                    <a:pt x="161005" y="82183"/>
                    <a:pt x="153761" y="90822"/>
                    <a:pt x="151368" y="92788"/>
                  </a:cubicBezTo>
                  <a:cubicBezTo>
                    <a:pt x="149874" y="94012"/>
                    <a:pt x="148323" y="95967"/>
                    <a:pt x="146684" y="98022"/>
                  </a:cubicBezTo>
                  <a:cubicBezTo>
                    <a:pt x="145651" y="99337"/>
                    <a:pt x="143965" y="101460"/>
                    <a:pt x="143112" y="102156"/>
                  </a:cubicBezTo>
                  <a:cubicBezTo>
                    <a:pt x="141944" y="102213"/>
                    <a:pt x="140551" y="101898"/>
                    <a:pt x="140011" y="101583"/>
                  </a:cubicBezTo>
                  <a:cubicBezTo>
                    <a:pt x="139482" y="100280"/>
                    <a:pt x="138753" y="96326"/>
                    <a:pt x="138472" y="94776"/>
                  </a:cubicBezTo>
                  <a:cubicBezTo>
                    <a:pt x="138191" y="93214"/>
                    <a:pt x="138068" y="92563"/>
                    <a:pt x="137900" y="92057"/>
                  </a:cubicBezTo>
                  <a:cubicBezTo>
                    <a:pt x="137742" y="91586"/>
                    <a:pt x="136541" y="87834"/>
                    <a:pt x="135350" y="84082"/>
                  </a:cubicBezTo>
                  <a:cubicBezTo>
                    <a:pt x="134136" y="80297"/>
                    <a:pt x="132923" y="76500"/>
                    <a:pt x="132766" y="76016"/>
                  </a:cubicBezTo>
                  <a:cubicBezTo>
                    <a:pt x="132271" y="74556"/>
                    <a:pt x="131283" y="73073"/>
                    <a:pt x="124521" y="71096"/>
                  </a:cubicBezTo>
                  <a:lnTo>
                    <a:pt x="111412" y="67344"/>
                  </a:lnTo>
                  <a:cubicBezTo>
                    <a:pt x="107177" y="65087"/>
                    <a:pt x="102268" y="62357"/>
                    <a:pt x="101269" y="61626"/>
                  </a:cubicBezTo>
                  <a:cubicBezTo>
                    <a:pt x="100674" y="61065"/>
                    <a:pt x="99066" y="59930"/>
                    <a:pt x="88238" y="55785"/>
                  </a:cubicBezTo>
                  <a:lnTo>
                    <a:pt x="86743" y="55212"/>
                  </a:lnTo>
                  <a:lnTo>
                    <a:pt x="77813" y="59672"/>
                  </a:lnTo>
                  <a:lnTo>
                    <a:pt x="68108" y="68298"/>
                  </a:lnTo>
                  <a:lnTo>
                    <a:pt x="66255" y="73230"/>
                  </a:lnTo>
                  <a:cubicBezTo>
                    <a:pt x="62885" y="75589"/>
                    <a:pt x="58965" y="78173"/>
                    <a:pt x="57898" y="78622"/>
                  </a:cubicBezTo>
                  <a:cubicBezTo>
                    <a:pt x="53640" y="80454"/>
                    <a:pt x="53719" y="84993"/>
                    <a:pt x="53752" y="87172"/>
                  </a:cubicBezTo>
                  <a:lnTo>
                    <a:pt x="53752" y="87755"/>
                  </a:lnTo>
                  <a:cubicBezTo>
                    <a:pt x="53752" y="89822"/>
                    <a:pt x="55100" y="91833"/>
                    <a:pt x="57898" y="95832"/>
                  </a:cubicBezTo>
                  <a:cubicBezTo>
                    <a:pt x="58942" y="97315"/>
                    <a:pt x="60672" y="99786"/>
                    <a:pt x="60919" y="100483"/>
                  </a:cubicBezTo>
                  <a:cubicBezTo>
                    <a:pt x="60997" y="101068"/>
                    <a:pt x="60470" y="102685"/>
                    <a:pt x="59784" y="104112"/>
                  </a:cubicBezTo>
                  <a:lnTo>
                    <a:pt x="54864" y="107111"/>
                  </a:lnTo>
                  <a:lnTo>
                    <a:pt x="49439" y="111155"/>
                  </a:lnTo>
                  <a:lnTo>
                    <a:pt x="49270" y="111302"/>
                  </a:lnTo>
                  <a:cubicBezTo>
                    <a:pt x="48079" y="112302"/>
                    <a:pt x="46642" y="113335"/>
                    <a:pt x="45642" y="113919"/>
                  </a:cubicBezTo>
                  <a:cubicBezTo>
                    <a:pt x="43328" y="112559"/>
                    <a:pt x="40025" y="113244"/>
                    <a:pt x="37845" y="113706"/>
                  </a:cubicBezTo>
                  <a:cubicBezTo>
                    <a:pt x="37362" y="113806"/>
                    <a:pt x="36688" y="113942"/>
                    <a:pt x="36542" y="113963"/>
                  </a:cubicBezTo>
                  <a:cubicBezTo>
                    <a:pt x="33317" y="113963"/>
                    <a:pt x="31442" y="117209"/>
                    <a:pt x="28948" y="122163"/>
                  </a:cubicBezTo>
                  <a:cubicBezTo>
                    <a:pt x="28746" y="122556"/>
                    <a:pt x="28577" y="122893"/>
                    <a:pt x="28465" y="123118"/>
                  </a:cubicBezTo>
                  <a:cubicBezTo>
                    <a:pt x="27430" y="123995"/>
                    <a:pt x="23589" y="126421"/>
                    <a:pt x="20837" y="127747"/>
                  </a:cubicBezTo>
                  <a:cubicBezTo>
                    <a:pt x="20297" y="128005"/>
                    <a:pt x="19917" y="128150"/>
                    <a:pt x="19657" y="128241"/>
                  </a:cubicBezTo>
                  <a:cubicBezTo>
                    <a:pt x="18939" y="127590"/>
                    <a:pt x="17118" y="126444"/>
                    <a:pt x="10727" y="124960"/>
                  </a:cubicBezTo>
                  <a:lnTo>
                    <a:pt x="9817" y="124758"/>
                  </a:lnTo>
                  <a:lnTo>
                    <a:pt x="2146" y="126904"/>
                  </a:lnTo>
                  <a:lnTo>
                    <a:pt x="0" y="127510"/>
                  </a:lnTo>
                  <a:lnTo>
                    <a:pt x="1977" y="134543"/>
                  </a:lnTo>
                  <a:lnTo>
                    <a:pt x="7819" y="132903"/>
                  </a:lnTo>
                  <a:lnTo>
                    <a:pt x="9975" y="132296"/>
                  </a:lnTo>
                  <a:cubicBezTo>
                    <a:pt x="12076" y="132823"/>
                    <a:pt x="14166" y="133463"/>
                    <a:pt x="14906" y="133812"/>
                  </a:cubicBezTo>
                  <a:cubicBezTo>
                    <a:pt x="16299" y="135171"/>
                    <a:pt x="17771" y="135666"/>
                    <a:pt x="19231" y="135666"/>
                  </a:cubicBezTo>
                  <a:cubicBezTo>
                    <a:pt x="20871" y="135666"/>
                    <a:pt x="22499" y="135047"/>
                    <a:pt x="24005" y="134318"/>
                  </a:cubicBezTo>
                  <a:cubicBezTo>
                    <a:pt x="25331" y="133678"/>
                    <a:pt x="32879" y="129689"/>
                    <a:pt x="34452" y="127341"/>
                  </a:cubicBezTo>
                  <a:cubicBezTo>
                    <a:pt x="34710" y="126937"/>
                    <a:pt x="34969" y="126443"/>
                    <a:pt x="35463" y="125455"/>
                  </a:cubicBezTo>
                  <a:cubicBezTo>
                    <a:pt x="35901" y="124590"/>
                    <a:pt x="37091" y="122220"/>
                    <a:pt x="37867" y="121141"/>
                  </a:cubicBezTo>
                  <a:cubicBezTo>
                    <a:pt x="38328" y="121063"/>
                    <a:pt x="38822" y="120962"/>
                    <a:pt x="39350" y="120850"/>
                  </a:cubicBezTo>
                  <a:cubicBezTo>
                    <a:pt x="39968" y="120715"/>
                    <a:pt x="41102" y="120479"/>
                    <a:pt x="41832" y="120411"/>
                  </a:cubicBezTo>
                  <a:cubicBezTo>
                    <a:pt x="42427" y="120995"/>
                    <a:pt x="43191" y="121401"/>
                    <a:pt x="44034" y="121579"/>
                  </a:cubicBezTo>
                  <a:cubicBezTo>
                    <a:pt x="44911" y="121759"/>
                    <a:pt x="47573" y="122299"/>
                    <a:pt x="53908" y="116940"/>
                  </a:cubicBezTo>
                  <a:lnTo>
                    <a:pt x="58817" y="113255"/>
                  </a:lnTo>
                  <a:lnTo>
                    <a:pt x="65243" y="109323"/>
                  </a:lnTo>
                  <a:lnTo>
                    <a:pt x="65714" y="108503"/>
                  </a:lnTo>
                  <a:cubicBezTo>
                    <a:pt x="66489" y="107156"/>
                    <a:pt x="68938" y="102449"/>
                    <a:pt x="68005" y="98753"/>
                  </a:cubicBezTo>
                  <a:cubicBezTo>
                    <a:pt x="67556" y="96956"/>
                    <a:pt x="66152" y="94878"/>
                    <a:pt x="63882" y="91642"/>
                  </a:cubicBezTo>
                  <a:cubicBezTo>
                    <a:pt x="62906" y="90249"/>
                    <a:pt x="61467" y="88205"/>
                    <a:pt x="61052" y="87317"/>
                  </a:cubicBezTo>
                  <a:lnTo>
                    <a:pt x="61052" y="87048"/>
                  </a:lnTo>
                  <a:cubicBezTo>
                    <a:pt x="61041" y="86542"/>
                    <a:pt x="61030" y="85656"/>
                    <a:pt x="61109" y="85184"/>
                  </a:cubicBezTo>
                  <a:cubicBezTo>
                    <a:pt x="63816" y="83880"/>
                    <a:pt x="70106" y="79455"/>
                    <a:pt x="71388" y="78545"/>
                  </a:cubicBezTo>
                  <a:lnTo>
                    <a:pt x="72308" y="77894"/>
                  </a:lnTo>
                  <a:lnTo>
                    <a:pt x="74307" y="72558"/>
                  </a:lnTo>
                  <a:lnTo>
                    <a:pt x="81935" y="65772"/>
                  </a:lnTo>
                  <a:lnTo>
                    <a:pt x="87124" y="63177"/>
                  </a:lnTo>
                  <a:cubicBezTo>
                    <a:pt x="91134" y="64750"/>
                    <a:pt x="95437" y="66536"/>
                    <a:pt x="96492" y="67154"/>
                  </a:cubicBezTo>
                  <a:cubicBezTo>
                    <a:pt x="97167" y="67715"/>
                    <a:pt x="99300" y="69176"/>
                    <a:pt x="108332" y="73972"/>
                  </a:cubicBezTo>
                  <a:lnTo>
                    <a:pt x="108669" y="74152"/>
                  </a:lnTo>
                  <a:lnTo>
                    <a:pt x="122485" y="78106"/>
                  </a:lnTo>
                  <a:cubicBezTo>
                    <a:pt x="123822" y="78499"/>
                    <a:pt x="125328" y="79038"/>
                    <a:pt x="126181" y="79419"/>
                  </a:cubicBezTo>
                  <a:cubicBezTo>
                    <a:pt x="126665" y="80891"/>
                    <a:pt x="127529" y="83599"/>
                    <a:pt x="128383" y="86306"/>
                  </a:cubicBezTo>
                  <a:cubicBezTo>
                    <a:pt x="129551" y="89946"/>
                    <a:pt x="130708" y="93574"/>
                    <a:pt x="130944" y="94293"/>
                  </a:cubicBezTo>
                  <a:cubicBezTo>
                    <a:pt x="131012" y="94573"/>
                    <a:pt x="131169" y="95416"/>
                    <a:pt x="131293" y="96089"/>
                  </a:cubicBezTo>
                  <a:cubicBezTo>
                    <a:pt x="132293" y="101560"/>
                    <a:pt x="132978" y="104447"/>
                    <a:pt x="134157" y="106009"/>
                  </a:cubicBezTo>
                  <a:cubicBezTo>
                    <a:pt x="136561" y="109188"/>
                    <a:pt x="141818" y="109737"/>
                    <a:pt x="144582" y="109344"/>
                  </a:cubicBezTo>
                  <a:cubicBezTo>
                    <a:pt x="147199" y="108974"/>
                    <a:pt x="149165" y="106649"/>
                    <a:pt x="152401" y="102571"/>
                  </a:cubicBezTo>
                  <a:cubicBezTo>
                    <a:pt x="153670" y="100964"/>
                    <a:pt x="155108" y="99156"/>
                    <a:pt x="156018" y="98414"/>
                  </a:cubicBezTo>
                  <a:cubicBezTo>
                    <a:pt x="158995" y="95954"/>
                    <a:pt x="167509" y="85945"/>
                    <a:pt x="168487" y="83979"/>
                  </a:cubicBezTo>
                  <a:cubicBezTo>
                    <a:pt x="168993" y="83070"/>
                    <a:pt x="173160" y="76936"/>
                    <a:pt x="176911" y="71544"/>
                  </a:cubicBezTo>
                  <a:lnTo>
                    <a:pt x="189279" y="49763"/>
                  </a:lnTo>
                  <a:lnTo>
                    <a:pt x="189481" y="49348"/>
                  </a:lnTo>
                  <a:cubicBezTo>
                    <a:pt x="192649" y="41643"/>
                    <a:pt x="193962" y="38126"/>
                    <a:pt x="194502" y="36385"/>
                  </a:cubicBezTo>
                  <a:cubicBezTo>
                    <a:pt x="195064" y="36070"/>
                    <a:pt x="195895" y="35632"/>
                    <a:pt x="196558" y="35295"/>
                  </a:cubicBezTo>
                  <a:cubicBezTo>
                    <a:pt x="198209" y="34430"/>
                    <a:pt x="200086" y="33453"/>
                    <a:pt x="201681" y="32342"/>
                  </a:cubicBezTo>
                  <a:cubicBezTo>
                    <a:pt x="204365" y="30466"/>
                    <a:pt x="206567" y="27746"/>
                    <a:pt x="208028" y="25960"/>
                  </a:cubicBezTo>
                  <a:cubicBezTo>
                    <a:pt x="208499" y="25387"/>
                    <a:pt x="208983" y="24792"/>
                    <a:pt x="209230" y="24545"/>
                  </a:cubicBezTo>
                  <a:cubicBezTo>
                    <a:pt x="209410" y="24365"/>
                    <a:pt x="209646" y="24174"/>
                    <a:pt x="209904" y="23949"/>
                  </a:cubicBezTo>
                  <a:cubicBezTo>
                    <a:pt x="211544" y="22579"/>
                    <a:pt x="214273" y="20276"/>
                    <a:pt x="215892" y="15412"/>
                  </a:cubicBezTo>
                  <a:cubicBezTo>
                    <a:pt x="216868" y="12457"/>
                    <a:pt x="218509" y="7155"/>
                    <a:pt x="219666" y="3392"/>
                  </a:cubicBezTo>
                  <a:lnTo>
                    <a:pt x="213059" y="0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82" name="Figura a mano libera: forma 81">
              <a:extLst>
                <a:ext uri="{FF2B5EF4-FFF2-40B4-BE49-F238E27FC236}">
                  <a16:creationId xmlns:a16="http://schemas.microsoft.com/office/drawing/2014/main" id="{97B34099-1D8F-9CBB-CCB6-9A14A4C07A4E}"/>
                </a:ext>
              </a:extLst>
            </p:cNvPr>
            <p:cNvSpPr/>
            <p:nvPr/>
          </p:nvSpPr>
          <p:spPr>
            <a:xfrm>
              <a:off x="9603772" y="2554143"/>
              <a:ext cx="59442" cy="156532"/>
            </a:xfrm>
            <a:custGeom>
              <a:avLst/>
              <a:gdLst>
                <a:gd name="csX0" fmla="*/ 50515 w 59442"/>
                <a:gd name="csY0" fmla="*/ 67836 h 156532"/>
                <a:gd name="csX1" fmla="*/ 50301 w 59442"/>
                <a:gd name="csY1" fmla="*/ 67566 h 156532"/>
                <a:gd name="csX2" fmla="*/ 47550 w 59442"/>
                <a:gd name="csY2" fmla="*/ 64140 h 156532"/>
                <a:gd name="csX3" fmla="*/ 47493 w 59442"/>
                <a:gd name="csY3" fmla="*/ 63679 h 156532"/>
                <a:gd name="csX4" fmla="*/ 47157 w 59442"/>
                <a:gd name="csY4" fmla="*/ 59658 h 156532"/>
                <a:gd name="csX5" fmla="*/ 48786 w 59442"/>
                <a:gd name="csY5" fmla="*/ 53727 h 156532"/>
                <a:gd name="csX6" fmla="*/ 49044 w 59442"/>
                <a:gd name="csY6" fmla="*/ 52998 h 156532"/>
                <a:gd name="csX7" fmla="*/ 50066 w 59442"/>
                <a:gd name="csY7" fmla="*/ 44472 h 156532"/>
                <a:gd name="csX8" fmla="*/ 50043 w 59442"/>
                <a:gd name="csY8" fmla="*/ 43775 h 156532"/>
                <a:gd name="csX9" fmla="*/ 49179 w 59442"/>
                <a:gd name="csY9" fmla="*/ 38586 h 156532"/>
                <a:gd name="csX10" fmla="*/ 48808 w 59442"/>
                <a:gd name="csY10" fmla="*/ 36822 h 156532"/>
                <a:gd name="csX11" fmla="*/ 50852 w 59442"/>
                <a:gd name="csY11" fmla="*/ 30981 h 156532"/>
                <a:gd name="csX12" fmla="*/ 50874 w 59442"/>
                <a:gd name="csY12" fmla="*/ 30924 h 156532"/>
                <a:gd name="csX13" fmla="*/ 54896 w 59442"/>
                <a:gd name="csY13" fmla="*/ 21769 h 156532"/>
                <a:gd name="csX14" fmla="*/ 58704 w 59442"/>
                <a:gd name="csY14" fmla="*/ 9649 h 156532"/>
                <a:gd name="csX15" fmla="*/ 57547 w 59442"/>
                <a:gd name="csY15" fmla="*/ 5504 h 156532"/>
                <a:gd name="csX16" fmla="*/ 57649 w 59442"/>
                <a:gd name="csY16" fmla="*/ 5100 h 156532"/>
                <a:gd name="csX17" fmla="*/ 58458 w 59442"/>
                <a:gd name="csY17" fmla="*/ 1685 h 156532"/>
                <a:gd name="csX18" fmla="*/ 51347 w 59442"/>
                <a:gd name="csY18" fmla="*/ 0 h 156532"/>
                <a:gd name="csX19" fmla="*/ 50370 w 59442"/>
                <a:gd name="csY19" fmla="*/ 4134 h 156532"/>
                <a:gd name="csX20" fmla="*/ 50010 w 59442"/>
                <a:gd name="csY20" fmla="*/ 5650 h 156532"/>
                <a:gd name="csX21" fmla="*/ 51089 w 59442"/>
                <a:gd name="csY21" fmla="*/ 9536 h 156532"/>
                <a:gd name="csX22" fmla="*/ 48100 w 59442"/>
                <a:gd name="csY22" fmla="*/ 19084 h 156532"/>
                <a:gd name="csX23" fmla="*/ 44574 w 59442"/>
                <a:gd name="csY23" fmla="*/ 27228 h 156532"/>
                <a:gd name="csX24" fmla="*/ 44641 w 59442"/>
                <a:gd name="csY24" fmla="*/ 27138 h 156532"/>
                <a:gd name="csX25" fmla="*/ 41462 w 59442"/>
                <a:gd name="csY25" fmla="*/ 36708 h 156532"/>
                <a:gd name="csX26" fmla="*/ 42046 w 59442"/>
                <a:gd name="csY26" fmla="*/ 40135 h 156532"/>
                <a:gd name="csX27" fmla="*/ 42742 w 59442"/>
                <a:gd name="csY27" fmla="*/ 43774 h 156532"/>
                <a:gd name="csX28" fmla="*/ 42765 w 59442"/>
                <a:gd name="csY28" fmla="*/ 44683 h 156532"/>
                <a:gd name="csX29" fmla="*/ 42146 w 59442"/>
                <a:gd name="csY29" fmla="*/ 50592 h 156532"/>
                <a:gd name="csX30" fmla="*/ 41899 w 59442"/>
                <a:gd name="csY30" fmla="*/ 51300 h 156532"/>
                <a:gd name="csX31" fmla="*/ 39855 w 59442"/>
                <a:gd name="csY31" fmla="*/ 59657 h 156532"/>
                <a:gd name="csX32" fmla="*/ 40248 w 59442"/>
                <a:gd name="csY32" fmla="*/ 64544 h 156532"/>
                <a:gd name="csX33" fmla="*/ 40338 w 59442"/>
                <a:gd name="csY33" fmla="*/ 65375 h 156532"/>
                <a:gd name="csX34" fmla="*/ 44618 w 59442"/>
                <a:gd name="csY34" fmla="*/ 72148 h 156532"/>
                <a:gd name="csX35" fmla="*/ 50358 w 59442"/>
                <a:gd name="csY35" fmla="*/ 80393 h 156532"/>
                <a:gd name="csX36" fmla="*/ 48954 w 59442"/>
                <a:gd name="csY36" fmla="*/ 82179 h 156532"/>
                <a:gd name="csX37" fmla="*/ 47516 w 59442"/>
                <a:gd name="csY37" fmla="*/ 82752 h 156532"/>
                <a:gd name="csX38" fmla="*/ 43899 w 59442"/>
                <a:gd name="csY38" fmla="*/ 84381 h 156532"/>
                <a:gd name="csX39" fmla="*/ 41507 w 59442"/>
                <a:gd name="csY39" fmla="*/ 85572 h 156532"/>
                <a:gd name="csX40" fmla="*/ 35621 w 59442"/>
                <a:gd name="csY40" fmla="*/ 88740 h 156532"/>
                <a:gd name="csX41" fmla="*/ 26521 w 59442"/>
                <a:gd name="csY41" fmla="*/ 93975 h 156532"/>
                <a:gd name="csX42" fmla="*/ 24983 w 59442"/>
                <a:gd name="csY42" fmla="*/ 99367 h 156532"/>
                <a:gd name="csX43" fmla="*/ 17917 w 59442"/>
                <a:gd name="csY43" fmla="*/ 105186 h 156532"/>
                <a:gd name="csX44" fmla="*/ 10660 w 59442"/>
                <a:gd name="csY44" fmla="*/ 109399 h 156532"/>
                <a:gd name="csX45" fmla="*/ 5650 w 59442"/>
                <a:gd name="csY45" fmla="*/ 114116 h 156532"/>
                <a:gd name="csX46" fmla="*/ 741 w 59442"/>
                <a:gd name="csY46" fmla="*/ 122204 h 156532"/>
                <a:gd name="csX47" fmla="*/ 325 w 59442"/>
                <a:gd name="csY47" fmla="*/ 122890 h 156532"/>
                <a:gd name="csX48" fmla="*/ 247 w 59442"/>
                <a:gd name="csY48" fmla="*/ 123687 h 156532"/>
                <a:gd name="csX49" fmla="*/ 416 w 59442"/>
                <a:gd name="csY49" fmla="*/ 130403 h 156532"/>
                <a:gd name="csX50" fmla="*/ 314 w 59442"/>
                <a:gd name="csY50" fmla="*/ 135594 h 156532"/>
                <a:gd name="csX51" fmla="*/ 225 w 59442"/>
                <a:gd name="csY51" fmla="*/ 138526 h 156532"/>
                <a:gd name="csX52" fmla="*/ 1954 w 59442"/>
                <a:gd name="csY52" fmla="*/ 145502 h 156532"/>
                <a:gd name="csX53" fmla="*/ 2235 w 59442"/>
                <a:gd name="csY53" fmla="*/ 146153 h 156532"/>
                <a:gd name="csX54" fmla="*/ 7627 w 59442"/>
                <a:gd name="csY54" fmla="*/ 151545 h 156532"/>
                <a:gd name="csX55" fmla="*/ 11266 w 59442"/>
                <a:gd name="csY55" fmla="*/ 153713 h 156532"/>
                <a:gd name="csX56" fmla="*/ 12277 w 59442"/>
                <a:gd name="csY56" fmla="*/ 154319 h 156532"/>
                <a:gd name="csX57" fmla="*/ 12277 w 59442"/>
                <a:gd name="csY57" fmla="*/ 156533 h 156532"/>
                <a:gd name="csX58" fmla="*/ 19579 w 59442"/>
                <a:gd name="csY58" fmla="*/ 156533 h 156532"/>
                <a:gd name="csX59" fmla="*/ 19579 w 59442"/>
                <a:gd name="csY59" fmla="*/ 150175 h 156532"/>
                <a:gd name="csX60" fmla="*/ 12154 w 59442"/>
                <a:gd name="csY60" fmla="*/ 145737 h 156532"/>
                <a:gd name="csX61" fmla="*/ 8424 w 59442"/>
                <a:gd name="csY61" fmla="*/ 142019 h 156532"/>
                <a:gd name="csX62" fmla="*/ 7525 w 59442"/>
                <a:gd name="csY62" fmla="*/ 138526 h 156532"/>
                <a:gd name="csX63" fmla="*/ 7604 w 59442"/>
                <a:gd name="csY63" fmla="*/ 135897 h 156532"/>
                <a:gd name="csX64" fmla="*/ 7311 w 59442"/>
                <a:gd name="csY64" fmla="*/ 127877 h 156532"/>
                <a:gd name="csX65" fmla="*/ 7424 w 59442"/>
                <a:gd name="csY65" fmla="*/ 125260 h 156532"/>
                <a:gd name="csX66" fmla="*/ 11725 w 59442"/>
                <a:gd name="csY66" fmla="*/ 118172 h 156532"/>
                <a:gd name="csX67" fmla="*/ 14410 w 59442"/>
                <a:gd name="csY67" fmla="*/ 115666 h 156532"/>
                <a:gd name="csX68" fmla="*/ 21801 w 59442"/>
                <a:gd name="csY68" fmla="*/ 111375 h 156532"/>
                <a:gd name="csX69" fmla="*/ 31383 w 59442"/>
                <a:gd name="csY69" fmla="*/ 103557 h 156532"/>
                <a:gd name="csX70" fmla="*/ 32730 w 59442"/>
                <a:gd name="csY70" fmla="*/ 98828 h 156532"/>
                <a:gd name="csX71" fmla="*/ 39391 w 59442"/>
                <a:gd name="csY71" fmla="*/ 94998 h 156532"/>
                <a:gd name="csX72" fmla="*/ 39638 w 59442"/>
                <a:gd name="csY72" fmla="*/ 94841 h 156532"/>
                <a:gd name="csX73" fmla="*/ 42963 w 59442"/>
                <a:gd name="csY73" fmla="*/ 92752 h 156532"/>
                <a:gd name="csX74" fmla="*/ 47232 w 59442"/>
                <a:gd name="csY74" fmla="*/ 90887 h 156532"/>
                <a:gd name="csX75" fmla="*/ 49411 w 59442"/>
                <a:gd name="csY75" fmla="*/ 89809 h 156532"/>
                <a:gd name="csX76" fmla="*/ 52882 w 59442"/>
                <a:gd name="csY76" fmla="*/ 88405 h 156532"/>
                <a:gd name="csX77" fmla="*/ 53635 w 59442"/>
                <a:gd name="csY77" fmla="*/ 88045 h 156532"/>
                <a:gd name="csX78" fmla="*/ 59442 w 59442"/>
                <a:gd name="csY78" fmla="*/ 80653 h 156532"/>
                <a:gd name="csX79" fmla="*/ 50515 w 59442"/>
                <a:gd name="csY79" fmla="*/ 67836 h 156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59442" h="156532">
                  <a:moveTo>
                    <a:pt x="50515" y="67836"/>
                  </a:moveTo>
                  <a:lnTo>
                    <a:pt x="50301" y="67566"/>
                  </a:lnTo>
                  <a:cubicBezTo>
                    <a:pt x="49312" y="66387"/>
                    <a:pt x="48123" y="64915"/>
                    <a:pt x="47550" y="64140"/>
                  </a:cubicBezTo>
                  <a:cubicBezTo>
                    <a:pt x="47528" y="64005"/>
                    <a:pt x="47515" y="63847"/>
                    <a:pt x="47493" y="63679"/>
                  </a:cubicBezTo>
                  <a:cubicBezTo>
                    <a:pt x="47370" y="62623"/>
                    <a:pt x="47157" y="60848"/>
                    <a:pt x="47157" y="59658"/>
                  </a:cubicBezTo>
                  <a:cubicBezTo>
                    <a:pt x="47157" y="58356"/>
                    <a:pt x="47909" y="56210"/>
                    <a:pt x="48786" y="53727"/>
                  </a:cubicBezTo>
                  <a:lnTo>
                    <a:pt x="49044" y="52998"/>
                  </a:lnTo>
                  <a:cubicBezTo>
                    <a:pt x="50212" y="49651"/>
                    <a:pt x="50112" y="46281"/>
                    <a:pt x="50066" y="44472"/>
                  </a:cubicBezTo>
                  <a:cubicBezTo>
                    <a:pt x="50055" y="44202"/>
                    <a:pt x="50043" y="43966"/>
                    <a:pt x="50043" y="43775"/>
                  </a:cubicBezTo>
                  <a:cubicBezTo>
                    <a:pt x="50043" y="42640"/>
                    <a:pt x="49707" y="40978"/>
                    <a:pt x="49179" y="38586"/>
                  </a:cubicBezTo>
                  <a:cubicBezTo>
                    <a:pt x="49055" y="38013"/>
                    <a:pt x="48898" y="37272"/>
                    <a:pt x="48808" y="36822"/>
                  </a:cubicBezTo>
                  <a:cubicBezTo>
                    <a:pt x="49179" y="35474"/>
                    <a:pt x="50437" y="31913"/>
                    <a:pt x="50852" y="30981"/>
                  </a:cubicBezTo>
                  <a:cubicBezTo>
                    <a:pt x="50863" y="30959"/>
                    <a:pt x="50863" y="30946"/>
                    <a:pt x="50874" y="30924"/>
                  </a:cubicBezTo>
                  <a:cubicBezTo>
                    <a:pt x="51178" y="30384"/>
                    <a:pt x="51942" y="28734"/>
                    <a:pt x="54896" y="21769"/>
                  </a:cubicBezTo>
                  <a:lnTo>
                    <a:pt x="58704" y="9649"/>
                  </a:lnTo>
                  <a:lnTo>
                    <a:pt x="57547" y="5504"/>
                  </a:lnTo>
                  <a:lnTo>
                    <a:pt x="57649" y="5100"/>
                  </a:lnTo>
                  <a:lnTo>
                    <a:pt x="58458" y="1685"/>
                  </a:lnTo>
                  <a:lnTo>
                    <a:pt x="51347" y="0"/>
                  </a:lnTo>
                  <a:lnTo>
                    <a:pt x="50370" y="4134"/>
                  </a:lnTo>
                  <a:lnTo>
                    <a:pt x="50010" y="5650"/>
                  </a:lnTo>
                  <a:lnTo>
                    <a:pt x="51089" y="9536"/>
                  </a:lnTo>
                  <a:lnTo>
                    <a:pt x="48100" y="19084"/>
                  </a:lnTo>
                  <a:cubicBezTo>
                    <a:pt x="46663" y="22499"/>
                    <a:pt x="45023" y="26274"/>
                    <a:pt x="44574" y="27228"/>
                  </a:cubicBezTo>
                  <a:cubicBezTo>
                    <a:pt x="44608" y="27194"/>
                    <a:pt x="44630" y="27161"/>
                    <a:pt x="44641" y="27138"/>
                  </a:cubicBezTo>
                  <a:cubicBezTo>
                    <a:pt x="44090" y="27980"/>
                    <a:pt x="41462" y="34933"/>
                    <a:pt x="41462" y="36708"/>
                  </a:cubicBezTo>
                  <a:cubicBezTo>
                    <a:pt x="41462" y="37416"/>
                    <a:pt x="41631" y="38224"/>
                    <a:pt x="42046" y="40135"/>
                  </a:cubicBezTo>
                  <a:cubicBezTo>
                    <a:pt x="42282" y="41213"/>
                    <a:pt x="42720" y="43224"/>
                    <a:pt x="42742" y="43774"/>
                  </a:cubicBezTo>
                  <a:cubicBezTo>
                    <a:pt x="42742" y="44021"/>
                    <a:pt x="42753" y="44336"/>
                    <a:pt x="42765" y="44683"/>
                  </a:cubicBezTo>
                  <a:cubicBezTo>
                    <a:pt x="42810" y="46212"/>
                    <a:pt x="42877" y="48514"/>
                    <a:pt x="42146" y="50592"/>
                  </a:cubicBezTo>
                  <a:lnTo>
                    <a:pt x="41899" y="51300"/>
                  </a:lnTo>
                  <a:cubicBezTo>
                    <a:pt x="40799" y="54412"/>
                    <a:pt x="39855" y="57107"/>
                    <a:pt x="39855" y="59657"/>
                  </a:cubicBezTo>
                  <a:cubicBezTo>
                    <a:pt x="39855" y="61286"/>
                    <a:pt x="40091" y="63240"/>
                    <a:pt x="40248" y="64544"/>
                  </a:cubicBezTo>
                  <a:cubicBezTo>
                    <a:pt x="40282" y="64903"/>
                    <a:pt x="40326" y="65195"/>
                    <a:pt x="40338" y="65375"/>
                  </a:cubicBezTo>
                  <a:cubicBezTo>
                    <a:pt x="40349" y="66599"/>
                    <a:pt x="40607" y="67397"/>
                    <a:pt x="44618" y="72148"/>
                  </a:cubicBezTo>
                  <a:lnTo>
                    <a:pt x="50358" y="80393"/>
                  </a:lnTo>
                  <a:lnTo>
                    <a:pt x="48954" y="82179"/>
                  </a:lnTo>
                  <a:cubicBezTo>
                    <a:pt x="48335" y="82459"/>
                    <a:pt x="47741" y="82695"/>
                    <a:pt x="47516" y="82752"/>
                  </a:cubicBezTo>
                  <a:cubicBezTo>
                    <a:pt x="46707" y="82954"/>
                    <a:pt x="45776" y="83426"/>
                    <a:pt x="43899" y="84381"/>
                  </a:cubicBezTo>
                  <a:cubicBezTo>
                    <a:pt x="43192" y="84752"/>
                    <a:pt x="42046" y="85336"/>
                    <a:pt x="41507" y="85572"/>
                  </a:cubicBezTo>
                  <a:cubicBezTo>
                    <a:pt x="40654" y="85696"/>
                    <a:pt x="39250" y="86258"/>
                    <a:pt x="35621" y="88740"/>
                  </a:cubicBezTo>
                  <a:lnTo>
                    <a:pt x="26521" y="93975"/>
                  </a:lnTo>
                  <a:lnTo>
                    <a:pt x="24983" y="99367"/>
                  </a:lnTo>
                  <a:lnTo>
                    <a:pt x="17917" y="105186"/>
                  </a:lnTo>
                  <a:cubicBezTo>
                    <a:pt x="16827" y="105815"/>
                    <a:pt x="12772" y="108129"/>
                    <a:pt x="10660" y="109399"/>
                  </a:cubicBezTo>
                  <a:cubicBezTo>
                    <a:pt x="7549" y="111263"/>
                    <a:pt x="6223" y="113262"/>
                    <a:pt x="5650" y="114116"/>
                  </a:cubicBezTo>
                  <a:cubicBezTo>
                    <a:pt x="5144" y="114869"/>
                    <a:pt x="1472" y="120991"/>
                    <a:pt x="741" y="122204"/>
                  </a:cubicBezTo>
                  <a:lnTo>
                    <a:pt x="325" y="122890"/>
                  </a:lnTo>
                  <a:lnTo>
                    <a:pt x="247" y="123687"/>
                  </a:lnTo>
                  <a:cubicBezTo>
                    <a:pt x="-214" y="127810"/>
                    <a:pt x="45" y="129505"/>
                    <a:pt x="416" y="130403"/>
                  </a:cubicBezTo>
                  <a:cubicBezTo>
                    <a:pt x="483" y="131471"/>
                    <a:pt x="370" y="134111"/>
                    <a:pt x="314" y="135594"/>
                  </a:cubicBezTo>
                  <a:cubicBezTo>
                    <a:pt x="258" y="136785"/>
                    <a:pt x="225" y="137851"/>
                    <a:pt x="225" y="138526"/>
                  </a:cubicBezTo>
                  <a:cubicBezTo>
                    <a:pt x="225" y="141301"/>
                    <a:pt x="1674" y="144827"/>
                    <a:pt x="1954" y="145502"/>
                  </a:cubicBezTo>
                  <a:lnTo>
                    <a:pt x="2235" y="146153"/>
                  </a:lnTo>
                  <a:lnTo>
                    <a:pt x="7627" y="151545"/>
                  </a:lnTo>
                  <a:lnTo>
                    <a:pt x="11266" y="153713"/>
                  </a:lnTo>
                  <a:lnTo>
                    <a:pt x="12277" y="154319"/>
                  </a:lnTo>
                  <a:lnTo>
                    <a:pt x="12277" y="156533"/>
                  </a:lnTo>
                  <a:lnTo>
                    <a:pt x="19579" y="156533"/>
                  </a:lnTo>
                  <a:lnTo>
                    <a:pt x="19579" y="150175"/>
                  </a:lnTo>
                  <a:lnTo>
                    <a:pt x="12154" y="145737"/>
                  </a:lnTo>
                  <a:lnTo>
                    <a:pt x="8424" y="142019"/>
                  </a:lnTo>
                  <a:cubicBezTo>
                    <a:pt x="7986" y="140862"/>
                    <a:pt x="7525" y="139289"/>
                    <a:pt x="7525" y="138526"/>
                  </a:cubicBezTo>
                  <a:cubicBezTo>
                    <a:pt x="7525" y="137931"/>
                    <a:pt x="7560" y="136965"/>
                    <a:pt x="7604" y="135897"/>
                  </a:cubicBezTo>
                  <a:cubicBezTo>
                    <a:pt x="7806" y="131045"/>
                    <a:pt x="7817" y="129157"/>
                    <a:pt x="7311" y="127877"/>
                  </a:cubicBezTo>
                  <a:cubicBezTo>
                    <a:pt x="7289" y="127349"/>
                    <a:pt x="7335" y="126304"/>
                    <a:pt x="7424" y="125260"/>
                  </a:cubicBezTo>
                  <a:cubicBezTo>
                    <a:pt x="9367" y="122024"/>
                    <a:pt x="11434" y="118599"/>
                    <a:pt x="11725" y="118172"/>
                  </a:cubicBezTo>
                  <a:cubicBezTo>
                    <a:pt x="12097" y="117610"/>
                    <a:pt x="12714" y="116688"/>
                    <a:pt x="14410" y="115666"/>
                  </a:cubicBezTo>
                  <a:cubicBezTo>
                    <a:pt x="16758" y="114251"/>
                    <a:pt x="21757" y="111397"/>
                    <a:pt x="21801" y="111375"/>
                  </a:cubicBezTo>
                  <a:lnTo>
                    <a:pt x="31383" y="103557"/>
                  </a:lnTo>
                  <a:lnTo>
                    <a:pt x="32730" y="98828"/>
                  </a:lnTo>
                  <a:lnTo>
                    <a:pt x="39391" y="94998"/>
                  </a:lnTo>
                  <a:lnTo>
                    <a:pt x="39638" y="94841"/>
                  </a:lnTo>
                  <a:cubicBezTo>
                    <a:pt x="40897" y="93976"/>
                    <a:pt x="42346" y="93066"/>
                    <a:pt x="42963" y="92752"/>
                  </a:cubicBezTo>
                  <a:cubicBezTo>
                    <a:pt x="43918" y="92560"/>
                    <a:pt x="45042" y="92011"/>
                    <a:pt x="47232" y="90887"/>
                  </a:cubicBezTo>
                  <a:cubicBezTo>
                    <a:pt x="47950" y="90516"/>
                    <a:pt x="49029" y="89965"/>
                    <a:pt x="49411" y="89809"/>
                  </a:cubicBezTo>
                  <a:cubicBezTo>
                    <a:pt x="50647" y="89472"/>
                    <a:pt x="52366" y="88663"/>
                    <a:pt x="52882" y="88405"/>
                  </a:cubicBezTo>
                  <a:lnTo>
                    <a:pt x="53635" y="88045"/>
                  </a:lnTo>
                  <a:lnTo>
                    <a:pt x="59442" y="80653"/>
                  </a:lnTo>
                  <a:lnTo>
                    <a:pt x="50515" y="67836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83" name="Figura a mano libera: forma 82">
              <a:extLst>
                <a:ext uri="{FF2B5EF4-FFF2-40B4-BE49-F238E27FC236}">
                  <a16:creationId xmlns:a16="http://schemas.microsoft.com/office/drawing/2014/main" id="{EC6EC3F0-D923-0042-4AC4-BDFB8603AFA0}"/>
                </a:ext>
              </a:extLst>
            </p:cNvPr>
            <p:cNvSpPr/>
            <p:nvPr/>
          </p:nvSpPr>
          <p:spPr>
            <a:xfrm>
              <a:off x="9198041" y="2220033"/>
              <a:ext cx="146425" cy="82228"/>
            </a:xfrm>
            <a:custGeom>
              <a:avLst/>
              <a:gdLst>
                <a:gd name="csX0" fmla="*/ 144379 w 146425"/>
                <a:gd name="csY0" fmla="*/ 0 h 82228"/>
                <a:gd name="csX1" fmla="*/ 142582 w 146425"/>
                <a:gd name="csY1" fmla="*/ 0 h 82228"/>
                <a:gd name="csX2" fmla="*/ 135876 w 146425"/>
                <a:gd name="csY2" fmla="*/ 2404 h 82228"/>
                <a:gd name="csX3" fmla="*/ 126777 w 146425"/>
                <a:gd name="csY3" fmla="*/ 4674 h 82228"/>
                <a:gd name="csX4" fmla="*/ 117758 w 146425"/>
                <a:gd name="csY4" fmla="*/ 7224 h 82228"/>
                <a:gd name="csX5" fmla="*/ 117600 w 146425"/>
                <a:gd name="csY5" fmla="*/ 7280 h 82228"/>
                <a:gd name="csX6" fmla="*/ 110051 w 146425"/>
                <a:gd name="csY6" fmla="*/ 9842 h 82228"/>
                <a:gd name="csX7" fmla="*/ 97896 w 146425"/>
                <a:gd name="csY7" fmla="*/ 14380 h 82228"/>
                <a:gd name="csX8" fmla="*/ 97312 w 146425"/>
                <a:gd name="csY8" fmla="*/ 14616 h 82228"/>
                <a:gd name="csX9" fmla="*/ 93797 w 146425"/>
                <a:gd name="csY9" fmla="*/ 17694 h 82228"/>
                <a:gd name="csX10" fmla="*/ 91034 w 146425"/>
                <a:gd name="csY10" fmla="*/ 22614 h 82228"/>
                <a:gd name="csX11" fmla="*/ 85710 w 146425"/>
                <a:gd name="csY11" fmla="*/ 26209 h 82228"/>
                <a:gd name="csX12" fmla="*/ 80026 w 146425"/>
                <a:gd name="csY12" fmla="*/ 28264 h 82228"/>
                <a:gd name="csX13" fmla="*/ 75736 w 146425"/>
                <a:gd name="csY13" fmla="*/ 28971 h 82228"/>
                <a:gd name="csX14" fmla="*/ 65806 w 146425"/>
                <a:gd name="csY14" fmla="*/ 28971 h 82228"/>
                <a:gd name="csX15" fmla="*/ 65187 w 146425"/>
                <a:gd name="csY15" fmla="*/ 29208 h 82228"/>
                <a:gd name="csX16" fmla="*/ 60312 w 146425"/>
                <a:gd name="csY16" fmla="*/ 30781 h 82228"/>
                <a:gd name="csX17" fmla="*/ 57469 w 146425"/>
                <a:gd name="csY17" fmla="*/ 30736 h 82228"/>
                <a:gd name="csX18" fmla="*/ 54448 w 146425"/>
                <a:gd name="csY18" fmla="*/ 29332 h 82228"/>
                <a:gd name="csX19" fmla="*/ 53706 w 146425"/>
                <a:gd name="csY19" fmla="*/ 28973 h 82228"/>
                <a:gd name="csX20" fmla="*/ 48247 w 146425"/>
                <a:gd name="csY20" fmla="*/ 28973 h 82228"/>
                <a:gd name="csX21" fmla="*/ 47258 w 146425"/>
                <a:gd name="csY21" fmla="*/ 29736 h 82228"/>
                <a:gd name="csX22" fmla="*/ 43922 w 146425"/>
                <a:gd name="csY22" fmla="*/ 32690 h 82228"/>
                <a:gd name="csX23" fmla="*/ 41765 w 146425"/>
                <a:gd name="csY23" fmla="*/ 37106 h 82228"/>
                <a:gd name="csX24" fmla="*/ 41372 w 146425"/>
                <a:gd name="csY24" fmla="*/ 38071 h 82228"/>
                <a:gd name="csX25" fmla="*/ 40843 w 146425"/>
                <a:gd name="csY25" fmla="*/ 41823 h 82228"/>
                <a:gd name="csX26" fmla="*/ 37922 w 146425"/>
                <a:gd name="csY26" fmla="*/ 48743 h 82228"/>
                <a:gd name="csX27" fmla="*/ 36687 w 146425"/>
                <a:gd name="csY27" fmla="*/ 51305 h 82228"/>
                <a:gd name="csX28" fmla="*/ 35170 w 146425"/>
                <a:gd name="csY28" fmla="*/ 54574 h 82228"/>
                <a:gd name="csX29" fmla="*/ 33384 w 146425"/>
                <a:gd name="csY29" fmla="*/ 56304 h 82228"/>
                <a:gd name="csX30" fmla="*/ 26386 w 146425"/>
                <a:gd name="csY30" fmla="*/ 58932 h 82228"/>
                <a:gd name="csX31" fmla="*/ 25870 w 146425"/>
                <a:gd name="csY31" fmla="*/ 59392 h 82228"/>
                <a:gd name="csX32" fmla="*/ 24151 w 146425"/>
                <a:gd name="csY32" fmla="*/ 60818 h 82228"/>
                <a:gd name="csX33" fmla="*/ 18579 w 146425"/>
                <a:gd name="csY33" fmla="*/ 66491 h 82228"/>
                <a:gd name="csX34" fmla="*/ 17422 w 146425"/>
                <a:gd name="csY34" fmla="*/ 68412 h 82228"/>
                <a:gd name="csX35" fmla="*/ 17220 w 146425"/>
                <a:gd name="csY35" fmla="*/ 68794 h 82228"/>
                <a:gd name="csX36" fmla="*/ 12592 w 146425"/>
                <a:gd name="csY36" fmla="*/ 71063 h 82228"/>
                <a:gd name="csX37" fmla="*/ 9188 w 146425"/>
                <a:gd name="csY37" fmla="*/ 72771 h 82228"/>
                <a:gd name="csX38" fmla="*/ 7200 w 146425"/>
                <a:gd name="csY38" fmla="*/ 73321 h 82228"/>
                <a:gd name="csX39" fmla="*/ 3168 w 146425"/>
                <a:gd name="csY39" fmla="*/ 74444 h 82228"/>
                <a:gd name="csX40" fmla="*/ 0 w 146425"/>
                <a:gd name="csY40" fmla="*/ 75062 h 82228"/>
                <a:gd name="csX41" fmla="*/ 1393 w 146425"/>
                <a:gd name="csY41" fmla="*/ 82228 h 82228"/>
                <a:gd name="csX42" fmla="*/ 4707 w 146425"/>
                <a:gd name="csY42" fmla="*/ 81577 h 82228"/>
                <a:gd name="csX43" fmla="*/ 6212 w 146425"/>
                <a:gd name="csY43" fmla="*/ 81162 h 82228"/>
                <a:gd name="csX44" fmla="*/ 11818 w 146425"/>
                <a:gd name="csY44" fmla="*/ 79612 h 82228"/>
                <a:gd name="csX45" fmla="*/ 15693 w 146425"/>
                <a:gd name="csY45" fmla="*/ 77681 h 82228"/>
                <a:gd name="csX46" fmla="*/ 21433 w 146425"/>
                <a:gd name="csY46" fmla="*/ 74772 h 82228"/>
                <a:gd name="csX47" fmla="*/ 23961 w 146425"/>
                <a:gd name="csY47" fmla="*/ 71649 h 82228"/>
                <a:gd name="csX48" fmla="*/ 24343 w 146425"/>
                <a:gd name="csY48" fmla="*/ 70975 h 82228"/>
                <a:gd name="csX49" fmla="*/ 28398 w 146425"/>
                <a:gd name="csY49" fmla="*/ 66762 h 82228"/>
                <a:gd name="csX50" fmla="*/ 30230 w 146425"/>
                <a:gd name="csY50" fmla="*/ 65291 h 82228"/>
                <a:gd name="csX51" fmla="*/ 36666 w 146425"/>
                <a:gd name="csY51" fmla="*/ 62876 h 82228"/>
                <a:gd name="csX52" fmla="*/ 36959 w 146425"/>
                <a:gd name="csY52" fmla="*/ 62696 h 82228"/>
                <a:gd name="csX53" fmla="*/ 41440 w 146425"/>
                <a:gd name="csY53" fmla="*/ 58338 h 82228"/>
                <a:gd name="csX54" fmla="*/ 43428 w 146425"/>
                <a:gd name="csY54" fmla="*/ 54126 h 82228"/>
                <a:gd name="csX55" fmla="*/ 43956 w 146425"/>
                <a:gd name="csY55" fmla="*/ 52880 h 82228"/>
                <a:gd name="csX56" fmla="*/ 47955 w 146425"/>
                <a:gd name="csY56" fmla="*/ 43735 h 82228"/>
                <a:gd name="csX57" fmla="*/ 48292 w 146425"/>
                <a:gd name="csY57" fmla="*/ 42882 h 82228"/>
                <a:gd name="csX58" fmla="*/ 48190 w 146425"/>
                <a:gd name="csY58" fmla="*/ 41972 h 82228"/>
                <a:gd name="csX59" fmla="*/ 48112 w 146425"/>
                <a:gd name="csY59" fmla="*/ 40883 h 82228"/>
                <a:gd name="csX60" fmla="*/ 48539 w 146425"/>
                <a:gd name="csY60" fmla="*/ 39827 h 82228"/>
                <a:gd name="csX61" fmla="*/ 49629 w 146425"/>
                <a:gd name="csY61" fmla="*/ 37288 h 82228"/>
                <a:gd name="csX62" fmla="*/ 50785 w 146425"/>
                <a:gd name="csY62" fmla="*/ 36277 h 82228"/>
                <a:gd name="csX63" fmla="*/ 52044 w 146425"/>
                <a:gd name="csY63" fmla="*/ 36277 h 82228"/>
                <a:gd name="csX64" fmla="*/ 55717 w 146425"/>
                <a:gd name="csY64" fmla="*/ 37850 h 82228"/>
                <a:gd name="csX65" fmla="*/ 60446 w 146425"/>
                <a:gd name="csY65" fmla="*/ 38086 h 82228"/>
                <a:gd name="csX66" fmla="*/ 67119 w 146425"/>
                <a:gd name="csY66" fmla="*/ 36278 h 82228"/>
                <a:gd name="csX67" fmla="*/ 75734 w 146425"/>
                <a:gd name="csY67" fmla="*/ 36278 h 82228"/>
                <a:gd name="csX68" fmla="*/ 81812 w 146425"/>
                <a:gd name="csY68" fmla="*/ 35345 h 82228"/>
                <a:gd name="csX69" fmla="*/ 89035 w 146425"/>
                <a:gd name="csY69" fmla="*/ 32773 h 82228"/>
                <a:gd name="csX70" fmla="*/ 96550 w 146425"/>
                <a:gd name="csY70" fmla="*/ 27706 h 82228"/>
                <a:gd name="csX71" fmla="*/ 99549 w 146425"/>
                <a:gd name="csY71" fmla="*/ 22359 h 82228"/>
                <a:gd name="csX72" fmla="*/ 101178 w 146425"/>
                <a:gd name="csY72" fmla="*/ 20944 h 82228"/>
                <a:gd name="csX73" fmla="*/ 111378 w 146425"/>
                <a:gd name="csY73" fmla="*/ 17023 h 82228"/>
                <a:gd name="csX74" fmla="*/ 119971 w 146425"/>
                <a:gd name="csY74" fmla="*/ 14193 h 82228"/>
                <a:gd name="csX75" fmla="*/ 127699 w 146425"/>
                <a:gd name="csY75" fmla="*/ 11924 h 82228"/>
                <a:gd name="csX76" fmla="*/ 137865 w 146425"/>
                <a:gd name="csY76" fmla="*/ 9440 h 82228"/>
                <a:gd name="csX77" fmla="*/ 143852 w 146425"/>
                <a:gd name="csY77" fmla="*/ 7306 h 82228"/>
                <a:gd name="csX78" fmla="*/ 146426 w 146425"/>
                <a:gd name="csY78" fmla="*/ 7306 h 82228"/>
                <a:gd name="csX79" fmla="*/ 144379 w 146425"/>
                <a:gd name="csY79" fmla="*/ 0 h 822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146425" h="82228">
                  <a:moveTo>
                    <a:pt x="144379" y="0"/>
                  </a:moveTo>
                  <a:lnTo>
                    <a:pt x="142582" y="0"/>
                  </a:lnTo>
                  <a:lnTo>
                    <a:pt x="135876" y="2404"/>
                  </a:lnTo>
                  <a:cubicBezTo>
                    <a:pt x="132024" y="3404"/>
                    <a:pt x="127710" y="4494"/>
                    <a:pt x="126777" y="4674"/>
                  </a:cubicBezTo>
                  <a:cubicBezTo>
                    <a:pt x="126092" y="4752"/>
                    <a:pt x="124520" y="5157"/>
                    <a:pt x="117758" y="7224"/>
                  </a:cubicBezTo>
                  <a:lnTo>
                    <a:pt x="117600" y="7280"/>
                  </a:lnTo>
                  <a:cubicBezTo>
                    <a:pt x="114577" y="8347"/>
                    <a:pt x="110927" y="9594"/>
                    <a:pt x="110051" y="9842"/>
                  </a:cubicBezTo>
                  <a:cubicBezTo>
                    <a:pt x="109130" y="10011"/>
                    <a:pt x="106961" y="10786"/>
                    <a:pt x="97896" y="14380"/>
                  </a:cubicBezTo>
                  <a:lnTo>
                    <a:pt x="97312" y="14616"/>
                  </a:lnTo>
                  <a:lnTo>
                    <a:pt x="93797" y="17694"/>
                  </a:lnTo>
                  <a:lnTo>
                    <a:pt x="91034" y="22614"/>
                  </a:lnTo>
                  <a:lnTo>
                    <a:pt x="85710" y="26209"/>
                  </a:lnTo>
                  <a:lnTo>
                    <a:pt x="80026" y="28264"/>
                  </a:lnTo>
                  <a:cubicBezTo>
                    <a:pt x="78229" y="28646"/>
                    <a:pt x="76274" y="28971"/>
                    <a:pt x="75736" y="28971"/>
                  </a:cubicBezTo>
                  <a:lnTo>
                    <a:pt x="65806" y="28971"/>
                  </a:lnTo>
                  <a:lnTo>
                    <a:pt x="65187" y="29208"/>
                  </a:lnTo>
                  <a:cubicBezTo>
                    <a:pt x="63221" y="29937"/>
                    <a:pt x="60997" y="30657"/>
                    <a:pt x="60312" y="30781"/>
                  </a:cubicBezTo>
                  <a:cubicBezTo>
                    <a:pt x="59626" y="30781"/>
                    <a:pt x="58155" y="30770"/>
                    <a:pt x="57469" y="30736"/>
                  </a:cubicBezTo>
                  <a:cubicBezTo>
                    <a:pt x="56874" y="30478"/>
                    <a:pt x="55538" y="29860"/>
                    <a:pt x="54448" y="29332"/>
                  </a:cubicBezTo>
                  <a:lnTo>
                    <a:pt x="53706" y="28973"/>
                  </a:lnTo>
                  <a:lnTo>
                    <a:pt x="48247" y="28973"/>
                  </a:lnTo>
                  <a:lnTo>
                    <a:pt x="47258" y="29736"/>
                  </a:lnTo>
                  <a:cubicBezTo>
                    <a:pt x="46337" y="30455"/>
                    <a:pt x="44674" y="31803"/>
                    <a:pt x="43922" y="32690"/>
                  </a:cubicBezTo>
                  <a:cubicBezTo>
                    <a:pt x="43247" y="33510"/>
                    <a:pt x="42720" y="34724"/>
                    <a:pt x="41765" y="37106"/>
                  </a:cubicBezTo>
                  <a:cubicBezTo>
                    <a:pt x="41608" y="37499"/>
                    <a:pt x="41461" y="37846"/>
                    <a:pt x="41372" y="38071"/>
                  </a:cubicBezTo>
                  <a:cubicBezTo>
                    <a:pt x="40923" y="38846"/>
                    <a:pt x="40697" y="39824"/>
                    <a:pt x="40843" y="41823"/>
                  </a:cubicBezTo>
                  <a:cubicBezTo>
                    <a:pt x="39675" y="44721"/>
                    <a:pt x="38350" y="47878"/>
                    <a:pt x="37922" y="48743"/>
                  </a:cubicBezTo>
                  <a:cubicBezTo>
                    <a:pt x="37518" y="49316"/>
                    <a:pt x="37215" y="50057"/>
                    <a:pt x="36687" y="51305"/>
                  </a:cubicBezTo>
                  <a:cubicBezTo>
                    <a:pt x="36249" y="52350"/>
                    <a:pt x="35642" y="53799"/>
                    <a:pt x="35170" y="54574"/>
                  </a:cubicBezTo>
                  <a:cubicBezTo>
                    <a:pt x="34789" y="55225"/>
                    <a:pt x="33912" y="55933"/>
                    <a:pt x="33384" y="56304"/>
                  </a:cubicBezTo>
                  <a:lnTo>
                    <a:pt x="26386" y="58932"/>
                  </a:lnTo>
                  <a:lnTo>
                    <a:pt x="25870" y="59392"/>
                  </a:lnTo>
                  <a:cubicBezTo>
                    <a:pt x="25465" y="59763"/>
                    <a:pt x="24634" y="60471"/>
                    <a:pt x="24151" y="60818"/>
                  </a:cubicBezTo>
                  <a:cubicBezTo>
                    <a:pt x="22870" y="61739"/>
                    <a:pt x="19478" y="65334"/>
                    <a:pt x="18579" y="66491"/>
                  </a:cubicBezTo>
                  <a:cubicBezTo>
                    <a:pt x="18017" y="67210"/>
                    <a:pt x="17669" y="67906"/>
                    <a:pt x="17422" y="68412"/>
                  </a:cubicBezTo>
                  <a:cubicBezTo>
                    <a:pt x="17355" y="68535"/>
                    <a:pt x="17276" y="68693"/>
                    <a:pt x="17220" y="68794"/>
                  </a:cubicBezTo>
                  <a:cubicBezTo>
                    <a:pt x="16489" y="69232"/>
                    <a:pt x="14333" y="70265"/>
                    <a:pt x="12592" y="71063"/>
                  </a:cubicBezTo>
                  <a:lnTo>
                    <a:pt x="9188" y="72771"/>
                  </a:lnTo>
                  <a:lnTo>
                    <a:pt x="7200" y="73321"/>
                  </a:lnTo>
                  <a:lnTo>
                    <a:pt x="3168" y="74444"/>
                  </a:lnTo>
                  <a:lnTo>
                    <a:pt x="0" y="75062"/>
                  </a:lnTo>
                  <a:lnTo>
                    <a:pt x="1393" y="82228"/>
                  </a:lnTo>
                  <a:lnTo>
                    <a:pt x="4707" y="81577"/>
                  </a:lnTo>
                  <a:lnTo>
                    <a:pt x="6212" y="81162"/>
                  </a:lnTo>
                  <a:lnTo>
                    <a:pt x="11818" y="79612"/>
                  </a:lnTo>
                  <a:lnTo>
                    <a:pt x="15693" y="77681"/>
                  </a:lnTo>
                  <a:cubicBezTo>
                    <a:pt x="16805" y="77164"/>
                    <a:pt x="20231" y="75580"/>
                    <a:pt x="21433" y="74772"/>
                  </a:cubicBezTo>
                  <a:cubicBezTo>
                    <a:pt x="22905" y="73795"/>
                    <a:pt x="23545" y="72503"/>
                    <a:pt x="23961" y="71649"/>
                  </a:cubicBezTo>
                  <a:cubicBezTo>
                    <a:pt x="24107" y="71357"/>
                    <a:pt x="24230" y="71110"/>
                    <a:pt x="24343" y="70975"/>
                  </a:cubicBezTo>
                  <a:cubicBezTo>
                    <a:pt x="25006" y="70109"/>
                    <a:pt x="27758" y="67257"/>
                    <a:pt x="28398" y="66762"/>
                  </a:cubicBezTo>
                  <a:cubicBezTo>
                    <a:pt x="29017" y="66324"/>
                    <a:pt x="29735" y="65717"/>
                    <a:pt x="30230" y="65291"/>
                  </a:cubicBezTo>
                  <a:lnTo>
                    <a:pt x="36666" y="62876"/>
                  </a:lnTo>
                  <a:lnTo>
                    <a:pt x="36959" y="62696"/>
                  </a:lnTo>
                  <a:cubicBezTo>
                    <a:pt x="37453" y="62405"/>
                    <a:pt x="39969" y="60786"/>
                    <a:pt x="41440" y="58338"/>
                  </a:cubicBezTo>
                  <a:cubicBezTo>
                    <a:pt x="42171" y="57103"/>
                    <a:pt x="42867" y="55452"/>
                    <a:pt x="43428" y="54126"/>
                  </a:cubicBezTo>
                  <a:cubicBezTo>
                    <a:pt x="43597" y="53711"/>
                    <a:pt x="43832" y="53160"/>
                    <a:pt x="43956" y="52880"/>
                  </a:cubicBezTo>
                  <a:cubicBezTo>
                    <a:pt x="44450" y="52150"/>
                    <a:pt x="45282" y="50352"/>
                    <a:pt x="47955" y="43735"/>
                  </a:cubicBezTo>
                  <a:lnTo>
                    <a:pt x="48292" y="42882"/>
                  </a:lnTo>
                  <a:lnTo>
                    <a:pt x="48190" y="41972"/>
                  </a:lnTo>
                  <a:cubicBezTo>
                    <a:pt x="48156" y="41613"/>
                    <a:pt x="48123" y="41185"/>
                    <a:pt x="48112" y="40883"/>
                  </a:cubicBezTo>
                  <a:cubicBezTo>
                    <a:pt x="48225" y="40603"/>
                    <a:pt x="48359" y="40266"/>
                    <a:pt x="48539" y="39827"/>
                  </a:cubicBezTo>
                  <a:cubicBezTo>
                    <a:pt x="48787" y="39208"/>
                    <a:pt x="49336" y="37828"/>
                    <a:pt x="49629" y="37288"/>
                  </a:cubicBezTo>
                  <a:cubicBezTo>
                    <a:pt x="49854" y="37064"/>
                    <a:pt x="50291" y="36681"/>
                    <a:pt x="50785" y="36277"/>
                  </a:cubicBezTo>
                  <a:lnTo>
                    <a:pt x="52044" y="36277"/>
                  </a:lnTo>
                  <a:cubicBezTo>
                    <a:pt x="54941" y="37659"/>
                    <a:pt x="55425" y="37782"/>
                    <a:pt x="55717" y="37850"/>
                  </a:cubicBezTo>
                  <a:cubicBezTo>
                    <a:pt x="56447" y="38030"/>
                    <a:pt x="57425" y="38086"/>
                    <a:pt x="60446" y="38086"/>
                  </a:cubicBezTo>
                  <a:cubicBezTo>
                    <a:pt x="60896" y="38086"/>
                    <a:pt x="62210" y="38086"/>
                    <a:pt x="67119" y="36278"/>
                  </a:cubicBezTo>
                  <a:lnTo>
                    <a:pt x="75734" y="36278"/>
                  </a:lnTo>
                  <a:cubicBezTo>
                    <a:pt x="77442" y="36278"/>
                    <a:pt x="80823" y="35570"/>
                    <a:pt x="81812" y="35345"/>
                  </a:cubicBezTo>
                  <a:lnTo>
                    <a:pt x="89035" y="32773"/>
                  </a:lnTo>
                  <a:lnTo>
                    <a:pt x="96550" y="27706"/>
                  </a:lnTo>
                  <a:lnTo>
                    <a:pt x="99549" y="22359"/>
                  </a:lnTo>
                  <a:lnTo>
                    <a:pt x="101178" y="20944"/>
                  </a:lnTo>
                  <a:cubicBezTo>
                    <a:pt x="105559" y="19204"/>
                    <a:pt x="110321" y="17372"/>
                    <a:pt x="111378" y="17023"/>
                  </a:cubicBezTo>
                  <a:cubicBezTo>
                    <a:pt x="112242" y="16855"/>
                    <a:pt x="114140" y="16249"/>
                    <a:pt x="119971" y="14193"/>
                  </a:cubicBezTo>
                  <a:cubicBezTo>
                    <a:pt x="123139" y="13216"/>
                    <a:pt x="126913" y="12104"/>
                    <a:pt x="127699" y="11924"/>
                  </a:cubicBezTo>
                  <a:cubicBezTo>
                    <a:pt x="128497" y="11800"/>
                    <a:pt x="130564" y="11328"/>
                    <a:pt x="137865" y="9440"/>
                  </a:cubicBezTo>
                  <a:lnTo>
                    <a:pt x="143852" y="7306"/>
                  </a:lnTo>
                  <a:lnTo>
                    <a:pt x="146426" y="7306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84" name="Figura a mano libera: forma 83">
              <a:extLst>
                <a:ext uri="{FF2B5EF4-FFF2-40B4-BE49-F238E27FC236}">
                  <a16:creationId xmlns:a16="http://schemas.microsoft.com/office/drawing/2014/main" id="{ADC3E512-1E0E-F6C8-5B57-6162DB00116F}"/>
                </a:ext>
              </a:extLst>
            </p:cNvPr>
            <p:cNvSpPr/>
            <p:nvPr/>
          </p:nvSpPr>
          <p:spPr>
            <a:xfrm>
              <a:off x="8708722" y="2240305"/>
              <a:ext cx="456425" cy="167929"/>
            </a:xfrm>
            <a:custGeom>
              <a:avLst/>
              <a:gdLst>
                <a:gd name="csX0" fmla="*/ 449879 w 456425"/>
                <a:gd name="csY0" fmla="*/ 39488 h 167929"/>
                <a:gd name="csX1" fmla="*/ 449092 w 456425"/>
                <a:gd name="csY1" fmla="*/ 41072 h 167929"/>
                <a:gd name="csX2" fmla="*/ 447677 w 456425"/>
                <a:gd name="csY2" fmla="*/ 43958 h 167929"/>
                <a:gd name="csX3" fmla="*/ 446139 w 456425"/>
                <a:gd name="csY3" fmla="*/ 48709 h 167929"/>
                <a:gd name="csX4" fmla="*/ 438938 w 456425"/>
                <a:gd name="csY4" fmla="*/ 62066 h 167929"/>
                <a:gd name="csX5" fmla="*/ 437534 w 456425"/>
                <a:gd name="csY5" fmla="*/ 62931 h 167929"/>
                <a:gd name="csX6" fmla="*/ 434097 w 456425"/>
                <a:gd name="csY6" fmla="*/ 63897 h 167929"/>
                <a:gd name="csX7" fmla="*/ 431007 w 456425"/>
                <a:gd name="csY7" fmla="*/ 64784 h 167929"/>
                <a:gd name="csX8" fmla="*/ 423347 w 456425"/>
                <a:gd name="csY8" fmla="*/ 69278 h 167929"/>
                <a:gd name="csX9" fmla="*/ 419640 w 456425"/>
                <a:gd name="csY9" fmla="*/ 71839 h 167929"/>
                <a:gd name="csX10" fmla="*/ 415304 w 456425"/>
                <a:gd name="csY10" fmla="*/ 71435 h 167929"/>
                <a:gd name="csX11" fmla="*/ 408722 w 456425"/>
                <a:gd name="csY11" fmla="*/ 69503 h 167929"/>
                <a:gd name="csX12" fmla="*/ 406217 w 456425"/>
                <a:gd name="csY12" fmla="*/ 69020 h 167929"/>
                <a:gd name="csX13" fmla="*/ 402903 w 456425"/>
                <a:gd name="csY13" fmla="*/ 74535 h 167929"/>
                <a:gd name="csX14" fmla="*/ 386121 w 456425"/>
                <a:gd name="csY14" fmla="*/ 76950 h 167929"/>
                <a:gd name="csX15" fmla="*/ 385526 w 456425"/>
                <a:gd name="csY15" fmla="*/ 77298 h 167929"/>
                <a:gd name="csX16" fmla="*/ 381268 w 456425"/>
                <a:gd name="csY16" fmla="*/ 79387 h 167929"/>
                <a:gd name="csX17" fmla="*/ 374977 w 456425"/>
                <a:gd name="csY17" fmla="*/ 79387 h 167929"/>
                <a:gd name="csX18" fmla="*/ 369406 w 456425"/>
                <a:gd name="csY18" fmla="*/ 85891 h 167929"/>
                <a:gd name="csX19" fmla="*/ 369406 w 456425"/>
                <a:gd name="csY19" fmla="*/ 85913 h 167929"/>
                <a:gd name="csX20" fmla="*/ 368148 w 456425"/>
                <a:gd name="csY20" fmla="*/ 93001 h 167929"/>
                <a:gd name="csX21" fmla="*/ 367856 w 456425"/>
                <a:gd name="csY21" fmla="*/ 94574 h 167929"/>
                <a:gd name="csX22" fmla="*/ 365914 w 456425"/>
                <a:gd name="csY22" fmla="*/ 98168 h 167929"/>
                <a:gd name="csX23" fmla="*/ 365879 w 456425"/>
                <a:gd name="csY23" fmla="*/ 98202 h 167929"/>
                <a:gd name="csX24" fmla="*/ 364475 w 456425"/>
                <a:gd name="csY24" fmla="*/ 99988 h 167929"/>
                <a:gd name="csX25" fmla="*/ 362151 w 456425"/>
                <a:gd name="csY25" fmla="*/ 102931 h 167929"/>
                <a:gd name="csX26" fmla="*/ 358197 w 456425"/>
                <a:gd name="csY26" fmla="*/ 104211 h 167929"/>
                <a:gd name="csX27" fmla="*/ 356254 w 456425"/>
                <a:gd name="csY27" fmla="*/ 104739 h 167929"/>
                <a:gd name="csX28" fmla="*/ 346717 w 456425"/>
                <a:gd name="csY28" fmla="*/ 107435 h 167929"/>
                <a:gd name="csX29" fmla="*/ 346222 w 456425"/>
                <a:gd name="csY29" fmla="*/ 107581 h 167929"/>
                <a:gd name="csX30" fmla="*/ 340875 w 456425"/>
                <a:gd name="csY30" fmla="*/ 110861 h 167929"/>
                <a:gd name="csX31" fmla="*/ 335023 w 456425"/>
                <a:gd name="csY31" fmla="*/ 114299 h 167929"/>
                <a:gd name="csX32" fmla="*/ 328226 w 456425"/>
                <a:gd name="csY32" fmla="*/ 118309 h 167929"/>
                <a:gd name="csX33" fmla="*/ 327440 w 456425"/>
                <a:gd name="csY33" fmla="*/ 126419 h 167929"/>
                <a:gd name="csX34" fmla="*/ 326620 w 456425"/>
                <a:gd name="csY34" fmla="*/ 130002 h 167929"/>
                <a:gd name="csX35" fmla="*/ 325385 w 456425"/>
                <a:gd name="csY35" fmla="*/ 130720 h 167929"/>
                <a:gd name="csX36" fmla="*/ 321184 w 456425"/>
                <a:gd name="csY36" fmla="*/ 132899 h 167929"/>
                <a:gd name="csX37" fmla="*/ 317521 w 456425"/>
                <a:gd name="csY37" fmla="*/ 134977 h 167929"/>
                <a:gd name="csX38" fmla="*/ 314679 w 456425"/>
                <a:gd name="csY38" fmla="*/ 134933 h 167929"/>
                <a:gd name="csX39" fmla="*/ 314410 w 456425"/>
                <a:gd name="csY39" fmla="*/ 134360 h 167929"/>
                <a:gd name="csX40" fmla="*/ 313758 w 456425"/>
                <a:gd name="csY40" fmla="*/ 133113 h 167929"/>
                <a:gd name="csX41" fmla="*/ 309457 w 456425"/>
                <a:gd name="csY41" fmla="*/ 128687 h 167929"/>
                <a:gd name="csX42" fmla="*/ 308445 w 456425"/>
                <a:gd name="csY42" fmla="*/ 127845 h 167929"/>
                <a:gd name="csX43" fmla="*/ 307131 w 456425"/>
                <a:gd name="csY43" fmla="*/ 127845 h 167929"/>
                <a:gd name="csX44" fmla="*/ 302728 w 456425"/>
                <a:gd name="csY44" fmla="*/ 129731 h 167929"/>
                <a:gd name="csX45" fmla="*/ 299155 w 456425"/>
                <a:gd name="csY45" fmla="*/ 138605 h 167929"/>
                <a:gd name="csX46" fmla="*/ 298965 w 456425"/>
                <a:gd name="csY46" fmla="*/ 139751 h 167929"/>
                <a:gd name="csX47" fmla="*/ 297875 w 456425"/>
                <a:gd name="csY47" fmla="*/ 144457 h 167929"/>
                <a:gd name="csX48" fmla="*/ 297335 w 456425"/>
                <a:gd name="csY48" fmla="*/ 146974 h 167929"/>
                <a:gd name="csX49" fmla="*/ 296369 w 456425"/>
                <a:gd name="csY49" fmla="*/ 152310 h 167929"/>
                <a:gd name="csX50" fmla="*/ 291426 w 456425"/>
                <a:gd name="csY50" fmla="*/ 155557 h 167929"/>
                <a:gd name="csX51" fmla="*/ 287169 w 456425"/>
                <a:gd name="csY51" fmla="*/ 159039 h 167929"/>
                <a:gd name="csX52" fmla="*/ 286618 w 456425"/>
                <a:gd name="csY52" fmla="*/ 159601 h 167929"/>
                <a:gd name="csX53" fmla="*/ 283405 w 456425"/>
                <a:gd name="csY53" fmla="*/ 160455 h 167929"/>
                <a:gd name="csX54" fmla="*/ 283349 w 456425"/>
                <a:gd name="csY54" fmla="*/ 160466 h 167929"/>
                <a:gd name="csX55" fmla="*/ 282765 w 456425"/>
                <a:gd name="csY55" fmla="*/ 160051 h 167929"/>
                <a:gd name="csX56" fmla="*/ 280495 w 456425"/>
                <a:gd name="csY56" fmla="*/ 157737 h 167929"/>
                <a:gd name="csX57" fmla="*/ 278203 w 456425"/>
                <a:gd name="csY57" fmla="*/ 155434 h 167929"/>
                <a:gd name="csX58" fmla="*/ 277192 w 456425"/>
                <a:gd name="csY58" fmla="*/ 154356 h 167929"/>
                <a:gd name="csX59" fmla="*/ 273475 w 456425"/>
                <a:gd name="csY59" fmla="*/ 151424 h 167929"/>
                <a:gd name="csX60" fmla="*/ 269408 w 456425"/>
                <a:gd name="csY60" fmla="*/ 151940 h 167929"/>
                <a:gd name="csX61" fmla="*/ 269094 w 456425"/>
                <a:gd name="csY61" fmla="*/ 152031 h 167929"/>
                <a:gd name="csX62" fmla="*/ 268318 w 456425"/>
                <a:gd name="csY62" fmla="*/ 151740 h 167929"/>
                <a:gd name="csX63" fmla="*/ 268970 w 456425"/>
                <a:gd name="csY63" fmla="*/ 148381 h 167929"/>
                <a:gd name="csX64" fmla="*/ 266678 w 456425"/>
                <a:gd name="csY64" fmla="*/ 147089 h 167929"/>
                <a:gd name="csX65" fmla="*/ 259163 w 456425"/>
                <a:gd name="csY65" fmla="*/ 142674 h 167929"/>
                <a:gd name="csX66" fmla="*/ 256748 w 456425"/>
                <a:gd name="csY66" fmla="*/ 137270 h 167929"/>
                <a:gd name="csX67" fmla="*/ 256748 w 456425"/>
                <a:gd name="csY67" fmla="*/ 124734 h 167929"/>
                <a:gd name="csX68" fmla="*/ 256254 w 456425"/>
                <a:gd name="csY68" fmla="*/ 123892 h 167929"/>
                <a:gd name="csX69" fmla="*/ 249480 w 456425"/>
                <a:gd name="csY69" fmla="*/ 117500 h 167929"/>
                <a:gd name="csX70" fmla="*/ 242571 w 456425"/>
                <a:gd name="csY70" fmla="*/ 120510 h 167929"/>
                <a:gd name="csX71" fmla="*/ 242313 w 456425"/>
                <a:gd name="csY71" fmla="*/ 120667 h 167929"/>
                <a:gd name="csX72" fmla="*/ 235360 w 456425"/>
                <a:gd name="csY72" fmla="*/ 123858 h 167929"/>
                <a:gd name="csX73" fmla="*/ 231586 w 456425"/>
                <a:gd name="csY73" fmla="*/ 123296 h 167929"/>
                <a:gd name="csX74" fmla="*/ 227474 w 456425"/>
                <a:gd name="csY74" fmla="*/ 122105 h 167929"/>
                <a:gd name="csX75" fmla="*/ 225317 w 456425"/>
                <a:gd name="csY75" fmla="*/ 120488 h 167929"/>
                <a:gd name="csX76" fmla="*/ 224250 w 456425"/>
                <a:gd name="csY76" fmla="*/ 115545 h 167929"/>
                <a:gd name="csX77" fmla="*/ 218948 w 456425"/>
                <a:gd name="csY77" fmla="*/ 108086 h 167929"/>
                <a:gd name="csX78" fmla="*/ 216948 w 456425"/>
                <a:gd name="csY78" fmla="*/ 99100 h 167929"/>
                <a:gd name="csX79" fmla="*/ 212645 w 456425"/>
                <a:gd name="csY79" fmla="*/ 94797 h 167929"/>
                <a:gd name="csX80" fmla="*/ 210163 w 456425"/>
                <a:gd name="csY80" fmla="*/ 83013 h 167929"/>
                <a:gd name="csX81" fmla="*/ 206051 w 456425"/>
                <a:gd name="csY81" fmla="*/ 68849 h 167929"/>
                <a:gd name="csX82" fmla="*/ 205815 w 456425"/>
                <a:gd name="csY82" fmla="*/ 68062 h 167929"/>
                <a:gd name="csX83" fmla="*/ 199333 w 456425"/>
                <a:gd name="csY83" fmla="*/ 60738 h 167929"/>
                <a:gd name="csX84" fmla="*/ 198793 w 456425"/>
                <a:gd name="csY84" fmla="*/ 60434 h 167929"/>
                <a:gd name="csX85" fmla="*/ 190267 w 456425"/>
                <a:gd name="csY85" fmla="*/ 56593 h 167929"/>
                <a:gd name="csX86" fmla="*/ 183236 w 456425"/>
                <a:gd name="csY86" fmla="*/ 57884 h 167929"/>
                <a:gd name="csX87" fmla="*/ 182438 w 456425"/>
                <a:gd name="csY87" fmla="*/ 58052 h 167929"/>
                <a:gd name="csX88" fmla="*/ 177776 w 456425"/>
                <a:gd name="csY88" fmla="*/ 61602 h 167929"/>
                <a:gd name="csX89" fmla="*/ 172171 w 456425"/>
                <a:gd name="csY89" fmla="*/ 61400 h 167929"/>
                <a:gd name="csX90" fmla="*/ 171923 w 456425"/>
                <a:gd name="csY90" fmla="*/ 61422 h 167929"/>
                <a:gd name="csX91" fmla="*/ 169172 w 456425"/>
                <a:gd name="csY91" fmla="*/ 61804 h 167929"/>
                <a:gd name="csX92" fmla="*/ 164566 w 456425"/>
                <a:gd name="csY92" fmla="*/ 63725 h 167929"/>
                <a:gd name="csX93" fmla="*/ 159478 w 456425"/>
                <a:gd name="csY93" fmla="*/ 65982 h 167929"/>
                <a:gd name="csX94" fmla="*/ 153614 w 456425"/>
                <a:gd name="csY94" fmla="*/ 65375 h 167929"/>
                <a:gd name="csX95" fmla="*/ 151030 w 456425"/>
                <a:gd name="csY95" fmla="*/ 63882 h 167929"/>
                <a:gd name="csX96" fmla="*/ 151007 w 456425"/>
                <a:gd name="csY96" fmla="*/ 63871 h 167929"/>
                <a:gd name="csX97" fmla="*/ 147591 w 456425"/>
                <a:gd name="csY97" fmla="*/ 60557 h 167929"/>
                <a:gd name="csX98" fmla="*/ 147120 w 456425"/>
                <a:gd name="csY98" fmla="*/ 60086 h 167929"/>
                <a:gd name="csX99" fmla="*/ 146513 w 456425"/>
                <a:gd name="csY99" fmla="*/ 59805 h 167929"/>
                <a:gd name="csX100" fmla="*/ 141526 w 456425"/>
                <a:gd name="csY100" fmla="*/ 57491 h 167929"/>
                <a:gd name="csX101" fmla="*/ 141515 w 456425"/>
                <a:gd name="csY101" fmla="*/ 57480 h 167929"/>
                <a:gd name="csX102" fmla="*/ 141459 w 456425"/>
                <a:gd name="csY102" fmla="*/ 57458 h 167929"/>
                <a:gd name="csX103" fmla="*/ 135448 w 456425"/>
                <a:gd name="csY103" fmla="*/ 54492 h 167929"/>
                <a:gd name="csX104" fmla="*/ 133842 w 456425"/>
                <a:gd name="csY104" fmla="*/ 51897 h 167929"/>
                <a:gd name="csX105" fmla="*/ 133820 w 456425"/>
                <a:gd name="csY105" fmla="*/ 49583 h 167929"/>
                <a:gd name="csX106" fmla="*/ 141166 w 456425"/>
                <a:gd name="csY106" fmla="*/ 38496 h 167929"/>
                <a:gd name="csX107" fmla="*/ 145367 w 456425"/>
                <a:gd name="csY107" fmla="*/ 30791 h 167929"/>
                <a:gd name="csX108" fmla="*/ 144289 w 456425"/>
                <a:gd name="csY108" fmla="*/ 29005 h 167929"/>
                <a:gd name="csX109" fmla="*/ 141649 w 456425"/>
                <a:gd name="csY109" fmla="*/ 25253 h 167929"/>
                <a:gd name="csX110" fmla="*/ 135415 w 456425"/>
                <a:gd name="csY110" fmla="*/ 22119 h 167929"/>
                <a:gd name="csX111" fmla="*/ 130977 w 456425"/>
                <a:gd name="csY111" fmla="*/ 20893 h 167929"/>
                <a:gd name="csX112" fmla="*/ 129068 w 456425"/>
                <a:gd name="csY112" fmla="*/ 18703 h 167929"/>
                <a:gd name="csX113" fmla="*/ 126855 w 456425"/>
                <a:gd name="csY113" fmla="*/ 11918 h 167929"/>
                <a:gd name="csX114" fmla="*/ 125069 w 456425"/>
                <a:gd name="csY114" fmla="*/ 6852 h 167929"/>
                <a:gd name="csX115" fmla="*/ 123821 w 456425"/>
                <a:gd name="csY115" fmla="*/ 4269 h 167929"/>
                <a:gd name="csX116" fmla="*/ 121754 w 456425"/>
                <a:gd name="csY116" fmla="*/ 0 h 167929"/>
                <a:gd name="csX117" fmla="*/ 117811 w 456425"/>
                <a:gd name="csY117" fmla="*/ 56 h 167929"/>
                <a:gd name="csX118" fmla="*/ 114530 w 456425"/>
                <a:gd name="csY118" fmla="*/ 113 h 167929"/>
                <a:gd name="csX119" fmla="*/ 104926 w 456425"/>
                <a:gd name="csY119" fmla="*/ 158 h 167929"/>
                <a:gd name="csX120" fmla="*/ 100994 w 456425"/>
                <a:gd name="csY120" fmla="*/ 2506 h 167929"/>
                <a:gd name="csX121" fmla="*/ 100028 w 456425"/>
                <a:gd name="csY121" fmla="*/ 3314 h 167929"/>
                <a:gd name="csX122" fmla="*/ 98478 w 456425"/>
                <a:gd name="csY122" fmla="*/ 4561 h 167929"/>
                <a:gd name="csX123" fmla="*/ 94974 w 456425"/>
                <a:gd name="csY123" fmla="*/ 6560 h 167929"/>
                <a:gd name="csX124" fmla="*/ 93098 w 456425"/>
                <a:gd name="csY124" fmla="*/ 5100 h 167929"/>
                <a:gd name="csX125" fmla="*/ 87189 w 456425"/>
                <a:gd name="csY125" fmla="*/ 4796 h 167929"/>
                <a:gd name="csX126" fmla="*/ 87178 w 456425"/>
                <a:gd name="csY126" fmla="*/ 4807 h 167929"/>
                <a:gd name="csX127" fmla="*/ 81562 w 456425"/>
                <a:gd name="csY127" fmla="*/ 10469 h 167929"/>
                <a:gd name="csX128" fmla="*/ 78181 w 456425"/>
                <a:gd name="csY128" fmla="*/ 19366 h 167929"/>
                <a:gd name="csX129" fmla="*/ 79046 w 456425"/>
                <a:gd name="csY129" fmla="*/ 24151 h 167929"/>
                <a:gd name="csX130" fmla="*/ 83888 w 456425"/>
                <a:gd name="csY130" fmla="*/ 28846 h 167929"/>
                <a:gd name="csX131" fmla="*/ 84955 w 456425"/>
                <a:gd name="csY131" fmla="*/ 29553 h 167929"/>
                <a:gd name="csX132" fmla="*/ 86235 w 456425"/>
                <a:gd name="csY132" fmla="*/ 30519 h 167929"/>
                <a:gd name="csX133" fmla="*/ 90751 w 456425"/>
                <a:gd name="csY133" fmla="*/ 34047 h 167929"/>
                <a:gd name="csX134" fmla="*/ 95009 w 456425"/>
                <a:gd name="csY134" fmla="*/ 36844 h 167929"/>
                <a:gd name="csX135" fmla="*/ 94549 w 456425"/>
                <a:gd name="csY135" fmla="*/ 42551 h 167929"/>
                <a:gd name="csX136" fmla="*/ 90696 w 456425"/>
                <a:gd name="csY136" fmla="*/ 44662 h 167929"/>
                <a:gd name="csX137" fmla="*/ 86484 w 456425"/>
                <a:gd name="csY137" fmla="*/ 48864 h 167929"/>
                <a:gd name="csX138" fmla="*/ 85428 w 456425"/>
                <a:gd name="csY138" fmla="*/ 50392 h 167929"/>
                <a:gd name="csX139" fmla="*/ 89685 w 456425"/>
                <a:gd name="csY139" fmla="*/ 62624 h 167929"/>
                <a:gd name="csX140" fmla="*/ 89685 w 456425"/>
                <a:gd name="csY140" fmla="*/ 68836 h 167929"/>
                <a:gd name="csX141" fmla="*/ 88348 w 456425"/>
                <a:gd name="csY141" fmla="*/ 70420 h 167929"/>
                <a:gd name="csX142" fmla="*/ 82148 w 456425"/>
                <a:gd name="csY142" fmla="*/ 73823 h 167929"/>
                <a:gd name="csX143" fmla="*/ 75666 w 456425"/>
                <a:gd name="csY143" fmla="*/ 78193 h 167929"/>
                <a:gd name="csX144" fmla="*/ 74340 w 456425"/>
                <a:gd name="csY144" fmla="*/ 79226 h 167929"/>
                <a:gd name="csX145" fmla="*/ 71745 w 456425"/>
                <a:gd name="csY145" fmla="*/ 80866 h 167929"/>
                <a:gd name="csX146" fmla="*/ 67622 w 456425"/>
                <a:gd name="csY146" fmla="*/ 83484 h 167929"/>
                <a:gd name="csX147" fmla="*/ 58535 w 456425"/>
                <a:gd name="csY147" fmla="*/ 88741 h 167929"/>
                <a:gd name="csX148" fmla="*/ 57984 w 456425"/>
                <a:gd name="csY148" fmla="*/ 89078 h 167929"/>
                <a:gd name="csX149" fmla="*/ 55085 w 456425"/>
                <a:gd name="csY149" fmla="*/ 92740 h 167929"/>
                <a:gd name="csX150" fmla="*/ 48054 w 456425"/>
                <a:gd name="csY150" fmla="*/ 95885 h 167929"/>
                <a:gd name="csX151" fmla="*/ 37764 w 456425"/>
                <a:gd name="csY151" fmla="*/ 103018 h 167929"/>
                <a:gd name="csX152" fmla="*/ 35663 w 456425"/>
                <a:gd name="csY152" fmla="*/ 106805 h 167929"/>
                <a:gd name="csX153" fmla="*/ 32282 w 456425"/>
                <a:gd name="csY153" fmla="*/ 111668 h 167929"/>
                <a:gd name="csX154" fmla="*/ 31305 w 456425"/>
                <a:gd name="csY154" fmla="*/ 115004 h 167929"/>
                <a:gd name="csX155" fmla="*/ 34338 w 456425"/>
                <a:gd name="csY155" fmla="*/ 119127 h 167929"/>
                <a:gd name="csX156" fmla="*/ 34562 w 456425"/>
                <a:gd name="csY156" fmla="*/ 119272 h 167929"/>
                <a:gd name="csX157" fmla="*/ 40515 w 456425"/>
                <a:gd name="csY157" fmla="*/ 123721 h 167929"/>
                <a:gd name="csX158" fmla="*/ 44493 w 456425"/>
                <a:gd name="csY158" fmla="*/ 126800 h 167929"/>
                <a:gd name="csX159" fmla="*/ 46122 w 456425"/>
                <a:gd name="csY159" fmla="*/ 130428 h 167929"/>
                <a:gd name="csX160" fmla="*/ 45627 w 456425"/>
                <a:gd name="csY160" fmla="*/ 135696 h 167929"/>
                <a:gd name="csX161" fmla="*/ 44538 w 456425"/>
                <a:gd name="csY161" fmla="*/ 138157 h 167929"/>
                <a:gd name="csX162" fmla="*/ 43505 w 456425"/>
                <a:gd name="csY162" fmla="*/ 138157 h 167929"/>
                <a:gd name="csX163" fmla="*/ 38765 w 456425"/>
                <a:gd name="csY163" fmla="*/ 138090 h 167929"/>
                <a:gd name="csX164" fmla="*/ 34777 w 456425"/>
                <a:gd name="csY164" fmla="*/ 138135 h 167929"/>
                <a:gd name="csX165" fmla="*/ 24970 w 456425"/>
                <a:gd name="csY165" fmla="*/ 138820 h 167929"/>
                <a:gd name="csX166" fmla="*/ 17950 w 456425"/>
                <a:gd name="csY166" fmla="*/ 138798 h 167929"/>
                <a:gd name="csX167" fmla="*/ 16467 w 456425"/>
                <a:gd name="csY167" fmla="*/ 138753 h 167929"/>
                <a:gd name="csX168" fmla="*/ 10940 w 456425"/>
                <a:gd name="csY168" fmla="*/ 141235 h 167929"/>
                <a:gd name="csX169" fmla="*/ 10311 w 456425"/>
                <a:gd name="csY169" fmla="*/ 141696 h 167929"/>
                <a:gd name="csX170" fmla="*/ 7031 w 456425"/>
                <a:gd name="csY170" fmla="*/ 147515 h 167929"/>
                <a:gd name="csX171" fmla="*/ 3707 w 456425"/>
                <a:gd name="csY171" fmla="*/ 154480 h 167929"/>
                <a:gd name="csX172" fmla="*/ 1303 w 456425"/>
                <a:gd name="csY172" fmla="*/ 161647 h 167929"/>
                <a:gd name="csX173" fmla="*/ 0 w 456425"/>
                <a:gd name="csY173" fmla="*/ 165521 h 167929"/>
                <a:gd name="csX174" fmla="*/ 6920 w 456425"/>
                <a:gd name="csY174" fmla="*/ 167835 h 167929"/>
                <a:gd name="csX175" fmla="*/ 8235 w 456425"/>
                <a:gd name="csY175" fmla="*/ 163903 h 167929"/>
                <a:gd name="csX176" fmla="*/ 10403 w 456425"/>
                <a:gd name="csY176" fmla="*/ 157410 h 167929"/>
                <a:gd name="csX177" fmla="*/ 13458 w 456425"/>
                <a:gd name="csY177" fmla="*/ 150985 h 167929"/>
                <a:gd name="csX178" fmla="*/ 15873 w 456425"/>
                <a:gd name="csY178" fmla="*/ 146694 h 167929"/>
                <a:gd name="csX179" fmla="*/ 16918 w 456425"/>
                <a:gd name="csY179" fmla="*/ 146065 h 167929"/>
                <a:gd name="csX180" fmla="*/ 17714 w 456425"/>
                <a:gd name="csY180" fmla="*/ 146099 h 167929"/>
                <a:gd name="csX181" fmla="*/ 26275 w 456425"/>
                <a:gd name="csY181" fmla="*/ 145997 h 167929"/>
                <a:gd name="csX182" fmla="*/ 34115 w 456425"/>
                <a:gd name="csY182" fmla="*/ 145403 h 167929"/>
                <a:gd name="csX183" fmla="*/ 38979 w 456425"/>
                <a:gd name="csY183" fmla="*/ 145392 h 167929"/>
                <a:gd name="csX184" fmla="*/ 42214 w 456425"/>
                <a:gd name="csY184" fmla="*/ 145346 h 167929"/>
                <a:gd name="csX185" fmla="*/ 47247 w 456425"/>
                <a:gd name="csY185" fmla="*/ 145324 h 167929"/>
                <a:gd name="csX186" fmla="*/ 49415 w 456425"/>
                <a:gd name="csY186" fmla="*/ 145155 h 167929"/>
                <a:gd name="csX187" fmla="*/ 52785 w 456425"/>
                <a:gd name="csY187" fmla="*/ 137573 h 167929"/>
                <a:gd name="csX188" fmla="*/ 53583 w 456425"/>
                <a:gd name="csY188" fmla="*/ 129036 h 167929"/>
                <a:gd name="csX189" fmla="*/ 53122 w 456425"/>
                <a:gd name="csY189" fmla="*/ 128103 h 167929"/>
                <a:gd name="csX190" fmla="*/ 51314 w 456425"/>
                <a:gd name="csY190" fmla="*/ 124216 h 167929"/>
                <a:gd name="csX191" fmla="*/ 44765 w 456425"/>
                <a:gd name="csY191" fmla="*/ 117779 h 167929"/>
                <a:gd name="csX192" fmla="*/ 39609 w 456425"/>
                <a:gd name="csY192" fmla="*/ 113983 h 167929"/>
                <a:gd name="csX193" fmla="*/ 41822 w 456425"/>
                <a:gd name="csY193" fmla="*/ 110736 h 167929"/>
                <a:gd name="csX194" fmla="*/ 43328 w 456425"/>
                <a:gd name="csY194" fmla="*/ 108052 h 167929"/>
                <a:gd name="csX195" fmla="*/ 51652 w 456425"/>
                <a:gd name="csY195" fmla="*/ 102278 h 167929"/>
                <a:gd name="csX196" fmla="*/ 59707 w 456425"/>
                <a:gd name="csY196" fmla="*/ 98682 h 167929"/>
                <a:gd name="csX197" fmla="*/ 62908 w 456425"/>
                <a:gd name="csY197" fmla="*/ 94639 h 167929"/>
                <a:gd name="csX198" fmla="*/ 70221 w 456425"/>
                <a:gd name="csY198" fmla="*/ 90303 h 167929"/>
                <a:gd name="csX199" fmla="*/ 75725 w 456425"/>
                <a:gd name="csY199" fmla="*/ 87000 h 167929"/>
                <a:gd name="csX200" fmla="*/ 77803 w 456425"/>
                <a:gd name="csY200" fmla="*/ 85653 h 167929"/>
                <a:gd name="csX201" fmla="*/ 80196 w 456425"/>
                <a:gd name="csY201" fmla="*/ 83934 h 167929"/>
                <a:gd name="csX202" fmla="*/ 84645 w 456425"/>
                <a:gd name="csY202" fmla="*/ 80689 h 167929"/>
                <a:gd name="csX203" fmla="*/ 92475 w 456425"/>
                <a:gd name="csY203" fmla="*/ 76442 h 167929"/>
                <a:gd name="csX204" fmla="*/ 96327 w 456425"/>
                <a:gd name="csY204" fmla="*/ 72140 h 167929"/>
                <a:gd name="csX205" fmla="*/ 96989 w 456425"/>
                <a:gd name="csY205" fmla="*/ 71197 h 167929"/>
                <a:gd name="csX206" fmla="*/ 96989 w 456425"/>
                <a:gd name="csY206" fmla="*/ 61390 h 167929"/>
                <a:gd name="csX207" fmla="*/ 93574 w 456425"/>
                <a:gd name="csY207" fmla="*/ 51584 h 167929"/>
                <a:gd name="csX208" fmla="*/ 93866 w 456425"/>
                <a:gd name="csY208" fmla="*/ 51258 h 167929"/>
                <a:gd name="csX209" fmla="*/ 101920 w 456425"/>
                <a:gd name="csY209" fmla="*/ 44642 h 167929"/>
                <a:gd name="csX210" fmla="*/ 101818 w 456425"/>
                <a:gd name="csY210" fmla="*/ 41822 h 167929"/>
                <a:gd name="csX211" fmla="*/ 101638 w 456425"/>
                <a:gd name="csY211" fmla="*/ 40025 h 167929"/>
                <a:gd name="csX212" fmla="*/ 102357 w 456425"/>
                <a:gd name="csY212" fmla="*/ 32859 h 167929"/>
                <a:gd name="csX213" fmla="*/ 98583 w 456425"/>
                <a:gd name="csY213" fmla="*/ 30455 h 167929"/>
                <a:gd name="csX214" fmla="*/ 96359 w 456425"/>
                <a:gd name="csY214" fmla="*/ 29366 h 167929"/>
                <a:gd name="csX215" fmla="*/ 90585 w 456425"/>
                <a:gd name="csY215" fmla="*/ 24648 h 167929"/>
                <a:gd name="csX216" fmla="*/ 89517 w 456425"/>
                <a:gd name="csY216" fmla="*/ 23862 h 167929"/>
                <a:gd name="csX217" fmla="*/ 87888 w 456425"/>
                <a:gd name="csY217" fmla="*/ 22738 h 167929"/>
                <a:gd name="csX218" fmla="*/ 85822 w 456425"/>
                <a:gd name="csY218" fmla="*/ 21334 h 167929"/>
                <a:gd name="csX219" fmla="*/ 85451 w 456425"/>
                <a:gd name="csY219" fmla="*/ 20626 h 167929"/>
                <a:gd name="csX220" fmla="*/ 85394 w 456425"/>
                <a:gd name="csY220" fmla="*/ 20537 h 167929"/>
                <a:gd name="csX221" fmla="*/ 88101 w 456425"/>
                <a:gd name="csY221" fmla="*/ 13741 h 167929"/>
                <a:gd name="csX222" fmla="*/ 89157 w 456425"/>
                <a:gd name="csY222" fmla="*/ 12067 h 167929"/>
                <a:gd name="csX223" fmla="*/ 90685 w 456425"/>
                <a:gd name="csY223" fmla="*/ 13875 h 167929"/>
                <a:gd name="csX224" fmla="*/ 97088 w 456425"/>
                <a:gd name="csY224" fmla="*/ 13573 h 167929"/>
                <a:gd name="csX225" fmla="*/ 103694 w 456425"/>
                <a:gd name="csY225" fmla="*/ 9686 h 167929"/>
                <a:gd name="csX226" fmla="*/ 103784 w 456425"/>
                <a:gd name="csY226" fmla="*/ 9585 h 167929"/>
                <a:gd name="csX227" fmla="*/ 105851 w 456425"/>
                <a:gd name="csY227" fmla="*/ 7968 h 167929"/>
                <a:gd name="csX228" fmla="*/ 106547 w 456425"/>
                <a:gd name="csY228" fmla="*/ 7360 h 167929"/>
                <a:gd name="csX229" fmla="*/ 114455 w 456425"/>
                <a:gd name="csY229" fmla="*/ 7417 h 167929"/>
                <a:gd name="csX230" fmla="*/ 114511 w 456425"/>
                <a:gd name="csY230" fmla="*/ 7417 h 167929"/>
                <a:gd name="csX231" fmla="*/ 117241 w 456425"/>
                <a:gd name="csY231" fmla="*/ 7373 h 167929"/>
                <a:gd name="csX232" fmla="*/ 118185 w 456425"/>
                <a:gd name="csY232" fmla="*/ 9293 h 167929"/>
                <a:gd name="csX233" fmla="*/ 120455 w 456425"/>
                <a:gd name="csY233" fmla="*/ 15449 h 167929"/>
                <a:gd name="csX234" fmla="*/ 122218 w 456425"/>
                <a:gd name="csY234" fmla="*/ 21358 h 167929"/>
                <a:gd name="csX235" fmla="*/ 122432 w 456425"/>
                <a:gd name="csY235" fmla="*/ 22201 h 167929"/>
                <a:gd name="csX236" fmla="*/ 126959 w 456425"/>
                <a:gd name="csY236" fmla="*/ 27391 h 167929"/>
                <a:gd name="csX237" fmla="*/ 128048 w 456425"/>
                <a:gd name="csY237" fmla="*/ 27682 h 167929"/>
                <a:gd name="csX238" fmla="*/ 133102 w 456425"/>
                <a:gd name="csY238" fmla="*/ 29053 h 167929"/>
                <a:gd name="csX239" fmla="*/ 136585 w 456425"/>
                <a:gd name="csY239" fmla="*/ 30536 h 167929"/>
                <a:gd name="csX240" fmla="*/ 136933 w 456425"/>
                <a:gd name="csY240" fmla="*/ 31030 h 167929"/>
                <a:gd name="csX241" fmla="*/ 134978 w 456425"/>
                <a:gd name="csY241" fmla="*/ 34624 h 167929"/>
                <a:gd name="csX242" fmla="*/ 126688 w 456425"/>
                <a:gd name="csY242" fmla="*/ 47126 h 167929"/>
                <a:gd name="csX243" fmla="*/ 126610 w 456425"/>
                <a:gd name="csY243" fmla="*/ 48059 h 167929"/>
                <a:gd name="csX244" fmla="*/ 127059 w 456425"/>
                <a:gd name="csY244" fmla="*/ 54630 h 167929"/>
                <a:gd name="csX245" fmla="*/ 129968 w 456425"/>
                <a:gd name="csY245" fmla="*/ 59426 h 167929"/>
                <a:gd name="csX246" fmla="*/ 130519 w 456425"/>
                <a:gd name="csY246" fmla="*/ 60236 h 167929"/>
                <a:gd name="csX247" fmla="*/ 131418 w 456425"/>
                <a:gd name="csY247" fmla="*/ 60662 h 167929"/>
                <a:gd name="csX248" fmla="*/ 137641 w 456425"/>
                <a:gd name="csY248" fmla="*/ 63672 h 167929"/>
                <a:gd name="csX249" fmla="*/ 142898 w 456425"/>
                <a:gd name="csY249" fmla="*/ 66188 h 167929"/>
                <a:gd name="csX250" fmla="*/ 146841 w 456425"/>
                <a:gd name="csY250" fmla="*/ 69873 h 167929"/>
                <a:gd name="csX251" fmla="*/ 146953 w 456425"/>
                <a:gd name="csY251" fmla="*/ 69953 h 167929"/>
                <a:gd name="csX252" fmla="*/ 151829 w 456425"/>
                <a:gd name="csY252" fmla="*/ 72457 h 167929"/>
                <a:gd name="csX253" fmla="*/ 161052 w 456425"/>
                <a:gd name="csY253" fmla="*/ 73120 h 167929"/>
                <a:gd name="csX254" fmla="*/ 167634 w 456425"/>
                <a:gd name="csY254" fmla="*/ 70357 h 167929"/>
                <a:gd name="csX255" fmla="*/ 170791 w 456425"/>
                <a:gd name="csY255" fmla="*/ 68931 h 167929"/>
                <a:gd name="csX256" fmla="*/ 172420 w 456425"/>
                <a:gd name="csY256" fmla="*/ 68717 h 167929"/>
                <a:gd name="csX257" fmla="*/ 180126 w 456425"/>
                <a:gd name="csY257" fmla="*/ 68998 h 167929"/>
                <a:gd name="csX258" fmla="*/ 185575 w 456425"/>
                <a:gd name="csY258" fmla="*/ 64853 h 167929"/>
                <a:gd name="csX259" fmla="*/ 189876 w 456425"/>
                <a:gd name="csY259" fmla="*/ 63989 h 167929"/>
                <a:gd name="csX260" fmla="*/ 194684 w 456425"/>
                <a:gd name="csY260" fmla="*/ 66504 h 167929"/>
                <a:gd name="csX261" fmla="*/ 199267 w 456425"/>
                <a:gd name="csY261" fmla="*/ 71683 h 167929"/>
                <a:gd name="csX262" fmla="*/ 203108 w 456425"/>
                <a:gd name="csY262" fmla="*/ 84905 h 167929"/>
                <a:gd name="csX263" fmla="*/ 205703 w 456425"/>
                <a:gd name="csY263" fmla="*/ 97318 h 167929"/>
                <a:gd name="csX264" fmla="*/ 205916 w 456425"/>
                <a:gd name="csY264" fmla="*/ 98397 h 167929"/>
                <a:gd name="csX265" fmla="*/ 210286 w 456425"/>
                <a:gd name="csY265" fmla="*/ 102767 h 167929"/>
                <a:gd name="csX266" fmla="*/ 212140 w 456425"/>
                <a:gd name="csY266" fmla="*/ 111113 h 167929"/>
                <a:gd name="csX267" fmla="*/ 217430 w 456425"/>
                <a:gd name="csY267" fmla="*/ 118561 h 167929"/>
                <a:gd name="csX268" fmla="*/ 218767 w 456425"/>
                <a:gd name="csY268" fmla="*/ 124706 h 167929"/>
                <a:gd name="csX269" fmla="*/ 224316 w 456425"/>
                <a:gd name="csY269" fmla="*/ 128872 h 167929"/>
                <a:gd name="csX270" fmla="*/ 225069 w 456425"/>
                <a:gd name="csY270" fmla="*/ 129041 h 167929"/>
                <a:gd name="csX271" fmla="*/ 228865 w 456425"/>
                <a:gd name="csY271" fmla="*/ 130075 h 167929"/>
                <a:gd name="csX272" fmla="*/ 237122 w 456425"/>
                <a:gd name="csY272" fmla="*/ 130951 h 167929"/>
                <a:gd name="csX273" fmla="*/ 246063 w 456425"/>
                <a:gd name="csY273" fmla="*/ 126930 h 167929"/>
                <a:gd name="csX274" fmla="*/ 246332 w 456425"/>
                <a:gd name="csY274" fmla="*/ 126772 h 167929"/>
                <a:gd name="csX275" fmla="*/ 248602 w 456425"/>
                <a:gd name="csY275" fmla="*/ 125446 h 167929"/>
                <a:gd name="csX276" fmla="*/ 249444 w 456425"/>
                <a:gd name="csY276" fmla="*/ 126738 h 167929"/>
                <a:gd name="csX277" fmla="*/ 249444 w 456425"/>
                <a:gd name="csY277" fmla="*/ 138712 h 167929"/>
                <a:gd name="csX278" fmla="*/ 249713 w 456425"/>
                <a:gd name="csY278" fmla="*/ 139374 h 167929"/>
                <a:gd name="csX279" fmla="*/ 253881 w 456425"/>
                <a:gd name="csY279" fmla="*/ 147799 h 167929"/>
                <a:gd name="csX280" fmla="*/ 260801 w 456425"/>
                <a:gd name="csY280" fmla="*/ 152157 h 167929"/>
                <a:gd name="csX281" fmla="*/ 260014 w 456425"/>
                <a:gd name="csY281" fmla="*/ 156235 h 167929"/>
                <a:gd name="csX282" fmla="*/ 262755 w 456425"/>
                <a:gd name="csY282" fmla="*/ 157380 h 167929"/>
                <a:gd name="csX283" fmla="*/ 268979 w 456425"/>
                <a:gd name="csY283" fmla="*/ 159459 h 167929"/>
                <a:gd name="csX284" fmla="*/ 271450 w 456425"/>
                <a:gd name="csY284" fmla="*/ 158953 h 167929"/>
                <a:gd name="csX285" fmla="*/ 271484 w 456425"/>
                <a:gd name="csY285" fmla="*/ 158942 h 167929"/>
                <a:gd name="csX286" fmla="*/ 271799 w 456425"/>
                <a:gd name="csY286" fmla="*/ 159280 h 167929"/>
                <a:gd name="csX287" fmla="*/ 273474 w 456425"/>
                <a:gd name="csY287" fmla="*/ 160999 h 167929"/>
                <a:gd name="csX288" fmla="*/ 275225 w 456425"/>
                <a:gd name="csY288" fmla="*/ 162785 h 167929"/>
                <a:gd name="csX289" fmla="*/ 278741 w 456425"/>
                <a:gd name="csY289" fmla="*/ 166144 h 167929"/>
                <a:gd name="csX290" fmla="*/ 278977 w 456425"/>
                <a:gd name="csY290" fmla="*/ 166324 h 167929"/>
                <a:gd name="csX291" fmla="*/ 282920 w 456425"/>
                <a:gd name="csY291" fmla="*/ 167930 h 167929"/>
                <a:gd name="csX292" fmla="*/ 284155 w 456425"/>
                <a:gd name="csY292" fmla="*/ 167761 h 167929"/>
                <a:gd name="csX293" fmla="*/ 284807 w 456425"/>
                <a:gd name="csY293" fmla="*/ 167626 h 167929"/>
                <a:gd name="csX294" fmla="*/ 291659 w 456425"/>
                <a:gd name="csY294" fmla="*/ 164896 h 167929"/>
                <a:gd name="csX295" fmla="*/ 292434 w 456425"/>
                <a:gd name="csY295" fmla="*/ 164111 h 167929"/>
                <a:gd name="csX296" fmla="*/ 294680 w 456425"/>
                <a:gd name="csY296" fmla="*/ 162088 h 167929"/>
                <a:gd name="csX297" fmla="*/ 303386 w 456425"/>
                <a:gd name="csY297" fmla="*/ 154606 h 167929"/>
                <a:gd name="csX298" fmla="*/ 303499 w 456425"/>
                <a:gd name="csY298" fmla="*/ 153944 h 167929"/>
                <a:gd name="csX299" fmla="*/ 304420 w 456425"/>
                <a:gd name="csY299" fmla="*/ 148754 h 167929"/>
                <a:gd name="csX300" fmla="*/ 305026 w 456425"/>
                <a:gd name="csY300" fmla="*/ 145935 h 167929"/>
                <a:gd name="csX301" fmla="*/ 305857 w 456425"/>
                <a:gd name="csY301" fmla="*/ 142172 h 167929"/>
                <a:gd name="csX302" fmla="*/ 306374 w 456425"/>
                <a:gd name="csY302" fmla="*/ 139722 h 167929"/>
                <a:gd name="csX303" fmla="*/ 307014 w 456425"/>
                <a:gd name="csY303" fmla="*/ 136330 h 167929"/>
                <a:gd name="csX304" fmla="*/ 307485 w 456425"/>
                <a:gd name="csY304" fmla="*/ 136870 h 167929"/>
                <a:gd name="csX305" fmla="*/ 307789 w 456425"/>
                <a:gd name="csY305" fmla="*/ 137466 h 167929"/>
                <a:gd name="csX306" fmla="*/ 312237 w 456425"/>
                <a:gd name="csY306" fmla="*/ 141824 h 167929"/>
                <a:gd name="csX307" fmla="*/ 319527 w 456425"/>
                <a:gd name="csY307" fmla="*/ 142004 h 167929"/>
                <a:gd name="csX308" fmla="*/ 324908 w 456425"/>
                <a:gd name="csY308" fmla="*/ 139185 h 167929"/>
                <a:gd name="csX309" fmla="*/ 327391 w 456425"/>
                <a:gd name="csY309" fmla="*/ 137747 h 167929"/>
                <a:gd name="csX310" fmla="*/ 332490 w 456425"/>
                <a:gd name="csY310" fmla="*/ 134501 h 167929"/>
                <a:gd name="csX311" fmla="*/ 334737 w 456425"/>
                <a:gd name="csY311" fmla="*/ 126581 h 167929"/>
                <a:gd name="csX312" fmla="*/ 335073 w 456425"/>
                <a:gd name="csY312" fmla="*/ 121963 h 167929"/>
                <a:gd name="csX313" fmla="*/ 337567 w 456425"/>
                <a:gd name="csY313" fmla="*/ 121154 h 167929"/>
                <a:gd name="csX314" fmla="*/ 337982 w 456425"/>
                <a:gd name="csY314" fmla="*/ 121020 h 167929"/>
                <a:gd name="csX315" fmla="*/ 344620 w 456425"/>
                <a:gd name="csY315" fmla="*/ 117122 h 167929"/>
                <a:gd name="csX316" fmla="*/ 349158 w 456425"/>
                <a:gd name="csY316" fmla="*/ 114336 h 167929"/>
                <a:gd name="csX317" fmla="*/ 358392 w 456425"/>
                <a:gd name="csY317" fmla="*/ 111719 h 167929"/>
                <a:gd name="csX318" fmla="*/ 360021 w 456425"/>
                <a:gd name="csY318" fmla="*/ 111282 h 167929"/>
                <a:gd name="csX319" fmla="*/ 367323 w 456425"/>
                <a:gd name="csY319" fmla="*/ 108092 h 167929"/>
                <a:gd name="csX320" fmla="*/ 370322 w 456425"/>
                <a:gd name="csY320" fmla="*/ 104363 h 167929"/>
                <a:gd name="csX321" fmla="*/ 371199 w 456425"/>
                <a:gd name="csY321" fmla="*/ 103206 h 167929"/>
                <a:gd name="csX322" fmla="*/ 375029 w 456425"/>
                <a:gd name="csY322" fmla="*/ 95893 h 167929"/>
                <a:gd name="csX323" fmla="*/ 375322 w 456425"/>
                <a:gd name="csY323" fmla="*/ 94343 h 167929"/>
                <a:gd name="csX324" fmla="*/ 376659 w 456425"/>
                <a:gd name="csY324" fmla="*/ 86694 h 167929"/>
                <a:gd name="csX325" fmla="*/ 381545 w 456425"/>
                <a:gd name="csY325" fmla="*/ 86694 h 167929"/>
                <a:gd name="csX326" fmla="*/ 388521 w 456425"/>
                <a:gd name="csY326" fmla="*/ 83986 h 167929"/>
                <a:gd name="csX327" fmla="*/ 407382 w 456425"/>
                <a:gd name="csY327" fmla="*/ 81268 h 167929"/>
                <a:gd name="csX328" fmla="*/ 409797 w 456425"/>
                <a:gd name="csY328" fmla="*/ 77236 h 167929"/>
                <a:gd name="csX329" fmla="*/ 411875 w 456425"/>
                <a:gd name="csY329" fmla="*/ 77887 h 167929"/>
                <a:gd name="csX330" fmla="*/ 420547 w 456425"/>
                <a:gd name="csY330" fmla="*/ 79144 h 167929"/>
                <a:gd name="csX331" fmla="*/ 427545 w 456425"/>
                <a:gd name="csY331" fmla="*/ 75247 h 167929"/>
                <a:gd name="csX332" fmla="*/ 432331 w 456425"/>
                <a:gd name="csY332" fmla="*/ 71978 h 167929"/>
                <a:gd name="csX333" fmla="*/ 436217 w 456425"/>
                <a:gd name="csY333" fmla="*/ 70889 h 167929"/>
                <a:gd name="csX334" fmla="*/ 438711 w 456425"/>
                <a:gd name="csY334" fmla="*/ 70159 h 167929"/>
                <a:gd name="csX335" fmla="*/ 443833 w 456425"/>
                <a:gd name="csY335" fmla="*/ 67564 h 167929"/>
                <a:gd name="csX336" fmla="*/ 444529 w 456425"/>
                <a:gd name="csY336" fmla="*/ 67069 h 167929"/>
                <a:gd name="csX337" fmla="*/ 452886 w 456425"/>
                <a:gd name="csY337" fmla="*/ 51568 h 167929"/>
                <a:gd name="csX338" fmla="*/ 454347 w 456425"/>
                <a:gd name="csY338" fmla="*/ 46929 h 167929"/>
                <a:gd name="csX339" fmla="*/ 454516 w 456425"/>
                <a:gd name="csY339" fmla="*/ 46592 h 167929"/>
                <a:gd name="csX340" fmla="*/ 456425 w 456425"/>
                <a:gd name="csY340" fmla="*/ 42716 h 167929"/>
                <a:gd name="csX341" fmla="*/ 449879 w 456425"/>
                <a:gd name="csY341" fmla="*/ 39488 h 1679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</a:cxnLst>
              <a:rect l="l" t="t" r="r" b="b"/>
              <a:pathLst>
                <a:path w="456425" h="167929">
                  <a:moveTo>
                    <a:pt x="449879" y="39488"/>
                  </a:moveTo>
                  <a:lnTo>
                    <a:pt x="449092" y="41072"/>
                  </a:lnTo>
                  <a:lnTo>
                    <a:pt x="447677" y="43958"/>
                  </a:lnTo>
                  <a:lnTo>
                    <a:pt x="446139" y="48709"/>
                  </a:lnTo>
                  <a:lnTo>
                    <a:pt x="438938" y="62066"/>
                  </a:lnTo>
                  <a:cubicBezTo>
                    <a:pt x="438410" y="62414"/>
                    <a:pt x="437871" y="62762"/>
                    <a:pt x="437534" y="62931"/>
                  </a:cubicBezTo>
                  <a:cubicBezTo>
                    <a:pt x="436894" y="63055"/>
                    <a:pt x="435972" y="63324"/>
                    <a:pt x="434097" y="63897"/>
                  </a:cubicBezTo>
                  <a:cubicBezTo>
                    <a:pt x="433131" y="64188"/>
                    <a:pt x="431569" y="64661"/>
                    <a:pt x="431007" y="64784"/>
                  </a:cubicBezTo>
                  <a:cubicBezTo>
                    <a:pt x="429670" y="64863"/>
                    <a:pt x="428614" y="65559"/>
                    <a:pt x="423347" y="69278"/>
                  </a:cubicBezTo>
                  <a:cubicBezTo>
                    <a:pt x="422111" y="70144"/>
                    <a:pt x="420516" y="71266"/>
                    <a:pt x="419640" y="71839"/>
                  </a:cubicBezTo>
                  <a:cubicBezTo>
                    <a:pt x="417259" y="71794"/>
                    <a:pt x="415764" y="71581"/>
                    <a:pt x="415304" y="71435"/>
                  </a:cubicBezTo>
                  <a:cubicBezTo>
                    <a:pt x="413507" y="70491"/>
                    <a:pt x="410115" y="69773"/>
                    <a:pt x="408722" y="69503"/>
                  </a:cubicBezTo>
                  <a:lnTo>
                    <a:pt x="406217" y="69020"/>
                  </a:lnTo>
                  <a:lnTo>
                    <a:pt x="402903" y="74535"/>
                  </a:lnTo>
                  <a:lnTo>
                    <a:pt x="386121" y="76950"/>
                  </a:lnTo>
                  <a:lnTo>
                    <a:pt x="385526" y="77298"/>
                  </a:lnTo>
                  <a:cubicBezTo>
                    <a:pt x="383907" y="78218"/>
                    <a:pt x="381998" y="79151"/>
                    <a:pt x="381268" y="79387"/>
                  </a:cubicBezTo>
                  <a:lnTo>
                    <a:pt x="374977" y="79387"/>
                  </a:lnTo>
                  <a:cubicBezTo>
                    <a:pt x="371236" y="79387"/>
                    <a:pt x="369518" y="83925"/>
                    <a:pt x="369406" y="85891"/>
                  </a:cubicBezTo>
                  <a:cubicBezTo>
                    <a:pt x="369406" y="85902"/>
                    <a:pt x="369406" y="85902"/>
                    <a:pt x="369406" y="85913"/>
                  </a:cubicBezTo>
                  <a:cubicBezTo>
                    <a:pt x="369294" y="86801"/>
                    <a:pt x="368497" y="91125"/>
                    <a:pt x="368148" y="93001"/>
                  </a:cubicBezTo>
                  <a:lnTo>
                    <a:pt x="367856" y="94574"/>
                  </a:lnTo>
                  <a:cubicBezTo>
                    <a:pt x="367698" y="95282"/>
                    <a:pt x="366474" y="97427"/>
                    <a:pt x="365914" y="98168"/>
                  </a:cubicBezTo>
                  <a:cubicBezTo>
                    <a:pt x="365890" y="98179"/>
                    <a:pt x="365890" y="98191"/>
                    <a:pt x="365879" y="98202"/>
                  </a:cubicBezTo>
                  <a:cubicBezTo>
                    <a:pt x="365554" y="98550"/>
                    <a:pt x="365194" y="99033"/>
                    <a:pt x="364475" y="99988"/>
                  </a:cubicBezTo>
                  <a:cubicBezTo>
                    <a:pt x="363790" y="100898"/>
                    <a:pt x="362780" y="102258"/>
                    <a:pt x="362151" y="102931"/>
                  </a:cubicBezTo>
                  <a:cubicBezTo>
                    <a:pt x="361499" y="103358"/>
                    <a:pt x="359275" y="103931"/>
                    <a:pt x="358197" y="104211"/>
                  </a:cubicBezTo>
                  <a:cubicBezTo>
                    <a:pt x="357478" y="104390"/>
                    <a:pt x="356804" y="104570"/>
                    <a:pt x="356254" y="104739"/>
                  </a:cubicBezTo>
                  <a:cubicBezTo>
                    <a:pt x="354243" y="105357"/>
                    <a:pt x="346795" y="107413"/>
                    <a:pt x="346717" y="107435"/>
                  </a:cubicBezTo>
                  <a:lnTo>
                    <a:pt x="346222" y="107581"/>
                  </a:lnTo>
                  <a:lnTo>
                    <a:pt x="340875" y="110861"/>
                  </a:lnTo>
                  <a:lnTo>
                    <a:pt x="335023" y="114299"/>
                  </a:lnTo>
                  <a:cubicBezTo>
                    <a:pt x="330181" y="115793"/>
                    <a:pt x="328855" y="116421"/>
                    <a:pt x="328226" y="118309"/>
                  </a:cubicBezTo>
                  <a:cubicBezTo>
                    <a:pt x="327855" y="119432"/>
                    <a:pt x="327508" y="125408"/>
                    <a:pt x="327440" y="126419"/>
                  </a:cubicBezTo>
                  <a:cubicBezTo>
                    <a:pt x="327384" y="127026"/>
                    <a:pt x="326935" y="128992"/>
                    <a:pt x="326620" y="130002"/>
                  </a:cubicBezTo>
                  <a:cubicBezTo>
                    <a:pt x="326238" y="130260"/>
                    <a:pt x="325688" y="130586"/>
                    <a:pt x="325385" y="130720"/>
                  </a:cubicBezTo>
                  <a:cubicBezTo>
                    <a:pt x="324532" y="130922"/>
                    <a:pt x="323666" y="131428"/>
                    <a:pt x="321184" y="132899"/>
                  </a:cubicBezTo>
                  <a:cubicBezTo>
                    <a:pt x="320038" y="133585"/>
                    <a:pt x="318150" y="134707"/>
                    <a:pt x="317521" y="134977"/>
                  </a:cubicBezTo>
                  <a:cubicBezTo>
                    <a:pt x="316768" y="135169"/>
                    <a:pt x="315601" y="135202"/>
                    <a:pt x="314679" y="134933"/>
                  </a:cubicBezTo>
                  <a:cubicBezTo>
                    <a:pt x="314601" y="134786"/>
                    <a:pt x="314488" y="134551"/>
                    <a:pt x="314410" y="134360"/>
                  </a:cubicBezTo>
                  <a:cubicBezTo>
                    <a:pt x="314207" y="133934"/>
                    <a:pt x="313993" y="133505"/>
                    <a:pt x="313758" y="133113"/>
                  </a:cubicBezTo>
                  <a:cubicBezTo>
                    <a:pt x="312814" y="131540"/>
                    <a:pt x="310433" y="129485"/>
                    <a:pt x="309457" y="128687"/>
                  </a:cubicBezTo>
                  <a:lnTo>
                    <a:pt x="308445" y="127845"/>
                  </a:lnTo>
                  <a:lnTo>
                    <a:pt x="307131" y="127845"/>
                  </a:lnTo>
                  <a:cubicBezTo>
                    <a:pt x="305929" y="127845"/>
                    <a:pt x="304525" y="128440"/>
                    <a:pt x="302728" y="129731"/>
                  </a:cubicBezTo>
                  <a:cubicBezTo>
                    <a:pt x="300436" y="131360"/>
                    <a:pt x="299750" y="134718"/>
                    <a:pt x="299155" y="138605"/>
                  </a:cubicBezTo>
                  <a:cubicBezTo>
                    <a:pt x="299088" y="139088"/>
                    <a:pt x="299032" y="139493"/>
                    <a:pt x="298965" y="139751"/>
                  </a:cubicBezTo>
                  <a:cubicBezTo>
                    <a:pt x="298695" y="140549"/>
                    <a:pt x="298403" y="141908"/>
                    <a:pt x="297875" y="144457"/>
                  </a:cubicBezTo>
                  <a:cubicBezTo>
                    <a:pt x="297662" y="145492"/>
                    <a:pt x="297471" y="146458"/>
                    <a:pt x="297335" y="146974"/>
                  </a:cubicBezTo>
                  <a:cubicBezTo>
                    <a:pt x="297055" y="148087"/>
                    <a:pt x="296706" y="150153"/>
                    <a:pt x="296369" y="152310"/>
                  </a:cubicBezTo>
                  <a:cubicBezTo>
                    <a:pt x="295123" y="153276"/>
                    <a:pt x="292392" y="155062"/>
                    <a:pt x="291426" y="155557"/>
                  </a:cubicBezTo>
                  <a:cubicBezTo>
                    <a:pt x="289697" y="156410"/>
                    <a:pt x="288360" y="157803"/>
                    <a:pt x="287169" y="159039"/>
                  </a:cubicBezTo>
                  <a:cubicBezTo>
                    <a:pt x="286989" y="159230"/>
                    <a:pt x="286798" y="159421"/>
                    <a:pt x="286618" y="159601"/>
                  </a:cubicBezTo>
                  <a:cubicBezTo>
                    <a:pt x="285956" y="159949"/>
                    <a:pt x="284045" y="160331"/>
                    <a:pt x="283405" y="160455"/>
                  </a:cubicBezTo>
                  <a:cubicBezTo>
                    <a:pt x="283394" y="160455"/>
                    <a:pt x="283372" y="160466"/>
                    <a:pt x="283349" y="160466"/>
                  </a:cubicBezTo>
                  <a:cubicBezTo>
                    <a:pt x="283135" y="160309"/>
                    <a:pt x="282944" y="160163"/>
                    <a:pt x="282765" y="160051"/>
                  </a:cubicBezTo>
                  <a:cubicBezTo>
                    <a:pt x="282350" y="159668"/>
                    <a:pt x="281203" y="158467"/>
                    <a:pt x="280495" y="157737"/>
                  </a:cubicBezTo>
                  <a:cubicBezTo>
                    <a:pt x="279180" y="156366"/>
                    <a:pt x="278607" y="155771"/>
                    <a:pt x="278203" y="155434"/>
                  </a:cubicBezTo>
                  <a:cubicBezTo>
                    <a:pt x="278034" y="155276"/>
                    <a:pt x="277529" y="154727"/>
                    <a:pt x="277192" y="154356"/>
                  </a:cubicBezTo>
                  <a:cubicBezTo>
                    <a:pt x="275676" y="152682"/>
                    <a:pt x="274833" y="151761"/>
                    <a:pt x="273475" y="151424"/>
                  </a:cubicBezTo>
                  <a:cubicBezTo>
                    <a:pt x="272238" y="151109"/>
                    <a:pt x="271116" y="151446"/>
                    <a:pt x="269408" y="151940"/>
                  </a:cubicBezTo>
                  <a:cubicBezTo>
                    <a:pt x="269295" y="151975"/>
                    <a:pt x="269195" y="152008"/>
                    <a:pt x="269094" y="152031"/>
                  </a:cubicBezTo>
                  <a:cubicBezTo>
                    <a:pt x="268868" y="151953"/>
                    <a:pt x="268610" y="151851"/>
                    <a:pt x="268318" y="151740"/>
                  </a:cubicBezTo>
                  <a:lnTo>
                    <a:pt x="268970" y="148381"/>
                  </a:lnTo>
                  <a:lnTo>
                    <a:pt x="266678" y="147089"/>
                  </a:lnTo>
                  <a:cubicBezTo>
                    <a:pt x="263781" y="145460"/>
                    <a:pt x="260342" y="143450"/>
                    <a:pt x="259163" y="142674"/>
                  </a:cubicBezTo>
                  <a:cubicBezTo>
                    <a:pt x="258658" y="141730"/>
                    <a:pt x="257624" y="139394"/>
                    <a:pt x="256748" y="137270"/>
                  </a:cubicBezTo>
                  <a:lnTo>
                    <a:pt x="256748" y="124734"/>
                  </a:lnTo>
                  <a:lnTo>
                    <a:pt x="256254" y="123892"/>
                  </a:lnTo>
                  <a:cubicBezTo>
                    <a:pt x="253153" y="118545"/>
                    <a:pt x="251423" y="117500"/>
                    <a:pt x="249480" y="117500"/>
                  </a:cubicBezTo>
                  <a:cubicBezTo>
                    <a:pt x="247998" y="117500"/>
                    <a:pt x="246447" y="118174"/>
                    <a:pt x="242571" y="120510"/>
                  </a:cubicBezTo>
                  <a:lnTo>
                    <a:pt x="242313" y="120667"/>
                  </a:lnTo>
                  <a:cubicBezTo>
                    <a:pt x="241066" y="121409"/>
                    <a:pt x="236674" y="123532"/>
                    <a:pt x="235360" y="123858"/>
                  </a:cubicBezTo>
                  <a:cubicBezTo>
                    <a:pt x="234596" y="124049"/>
                    <a:pt x="232608" y="123701"/>
                    <a:pt x="231586" y="123296"/>
                  </a:cubicBezTo>
                  <a:cubicBezTo>
                    <a:pt x="230519" y="122869"/>
                    <a:pt x="228598" y="122375"/>
                    <a:pt x="227474" y="122105"/>
                  </a:cubicBezTo>
                  <a:lnTo>
                    <a:pt x="225317" y="120488"/>
                  </a:lnTo>
                  <a:lnTo>
                    <a:pt x="224250" y="115545"/>
                  </a:lnTo>
                  <a:lnTo>
                    <a:pt x="218948" y="108086"/>
                  </a:lnTo>
                  <a:lnTo>
                    <a:pt x="216948" y="99100"/>
                  </a:lnTo>
                  <a:lnTo>
                    <a:pt x="212645" y="94797"/>
                  </a:lnTo>
                  <a:cubicBezTo>
                    <a:pt x="212061" y="91899"/>
                    <a:pt x="210579" y="84586"/>
                    <a:pt x="210163" y="83013"/>
                  </a:cubicBezTo>
                  <a:cubicBezTo>
                    <a:pt x="209679" y="81193"/>
                    <a:pt x="206198" y="69342"/>
                    <a:pt x="206051" y="68849"/>
                  </a:cubicBezTo>
                  <a:lnTo>
                    <a:pt x="205815" y="68062"/>
                  </a:lnTo>
                  <a:lnTo>
                    <a:pt x="199333" y="60738"/>
                  </a:lnTo>
                  <a:lnTo>
                    <a:pt x="198793" y="60434"/>
                  </a:lnTo>
                  <a:cubicBezTo>
                    <a:pt x="191940" y="56593"/>
                    <a:pt x="191166" y="56593"/>
                    <a:pt x="190267" y="56593"/>
                  </a:cubicBezTo>
                  <a:cubicBezTo>
                    <a:pt x="189907" y="56593"/>
                    <a:pt x="189154" y="56593"/>
                    <a:pt x="183236" y="57884"/>
                  </a:cubicBezTo>
                  <a:lnTo>
                    <a:pt x="182438" y="58052"/>
                  </a:lnTo>
                  <a:lnTo>
                    <a:pt x="177776" y="61602"/>
                  </a:lnTo>
                  <a:lnTo>
                    <a:pt x="172171" y="61400"/>
                  </a:lnTo>
                  <a:lnTo>
                    <a:pt x="171923" y="61422"/>
                  </a:lnTo>
                  <a:cubicBezTo>
                    <a:pt x="171631" y="61456"/>
                    <a:pt x="170104" y="61613"/>
                    <a:pt x="169172" y="61804"/>
                  </a:cubicBezTo>
                  <a:cubicBezTo>
                    <a:pt x="168464" y="61939"/>
                    <a:pt x="167722" y="62264"/>
                    <a:pt x="164566" y="63725"/>
                  </a:cubicBezTo>
                  <a:cubicBezTo>
                    <a:pt x="162948" y="64478"/>
                    <a:pt x="160287" y="65713"/>
                    <a:pt x="159478" y="65982"/>
                  </a:cubicBezTo>
                  <a:cubicBezTo>
                    <a:pt x="158388" y="66084"/>
                    <a:pt x="154681" y="65633"/>
                    <a:pt x="153614" y="65375"/>
                  </a:cubicBezTo>
                  <a:cubicBezTo>
                    <a:pt x="153456" y="65330"/>
                    <a:pt x="152816" y="65084"/>
                    <a:pt x="151030" y="63882"/>
                  </a:cubicBezTo>
                  <a:lnTo>
                    <a:pt x="151007" y="63871"/>
                  </a:lnTo>
                  <a:cubicBezTo>
                    <a:pt x="150546" y="63467"/>
                    <a:pt x="148906" y="61871"/>
                    <a:pt x="147591" y="60557"/>
                  </a:cubicBezTo>
                  <a:lnTo>
                    <a:pt x="147120" y="60086"/>
                  </a:lnTo>
                  <a:lnTo>
                    <a:pt x="146513" y="59805"/>
                  </a:lnTo>
                  <a:cubicBezTo>
                    <a:pt x="144536" y="58918"/>
                    <a:pt x="142166" y="57817"/>
                    <a:pt x="141526" y="57491"/>
                  </a:cubicBezTo>
                  <a:lnTo>
                    <a:pt x="141515" y="57480"/>
                  </a:lnTo>
                  <a:cubicBezTo>
                    <a:pt x="141493" y="57469"/>
                    <a:pt x="141470" y="57469"/>
                    <a:pt x="141459" y="57458"/>
                  </a:cubicBezTo>
                  <a:cubicBezTo>
                    <a:pt x="141144" y="57256"/>
                    <a:pt x="140178" y="56740"/>
                    <a:pt x="135448" y="54492"/>
                  </a:cubicBezTo>
                  <a:cubicBezTo>
                    <a:pt x="134740" y="53425"/>
                    <a:pt x="134089" y="52370"/>
                    <a:pt x="133842" y="51897"/>
                  </a:cubicBezTo>
                  <a:cubicBezTo>
                    <a:pt x="133786" y="51460"/>
                    <a:pt x="133775" y="50527"/>
                    <a:pt x="133820" y="49583"/>
                  </a:cubicBezTo>
                  <a:lnTo>
                    <a:pt x="141166" y="38496"/>
                  </a:lnTo>
                  <a:lnTo>
                    <a:pt x="145367" y="30791"/>
                  </a:lnTo>
                  <a:lnTo>
                    <a:pt x="144289" y="29005"/>
                  </a:lnTo>
                  <a:cubicBezTo>
                    <a:pt x="143525" y="27724"/>
                    <a:pt x="142447" y="26039"/>
                    <a:pt x="141649" y="25253"/>
                  </a:cubicBezTo>
                  <a:cubicBezTo>
                    <a:pt x="140098" y="23702"/>
                    <a:pt x="135460" y="22141"/>
                    <a:pt x="135415" y="22119"/>
                  </a:cubicBezTo>
                  <a:cubicBezTo>
                    <a:pt x="134651" y="21871"/>
                    <a:pt x="132405" y="21264"/>
                    <a:pt x="130977" y="20893"/>
                  </a:cubicBezTo>
                  <a:lnTo>
                    <a:pt x="129068" y="18703"/>
                  </a:lnTo>
                  <a:cubicBezTo>
                    <a:pt x="128382" y="16075"/>
                    <a:pt x="127495" y="13053"/>
                    <a:pt x="126855" y="11918"/>
                  </a:cubicBezTo>
                  <a:cubicBezTo>
                    <a:pt x="126551" y="11345"/>
                    <a:pt x="125687" y="8830"/>
                    <a:pt x="125069" y="6852"/>
                  </a:cubicBezTo>
                  <a:lnTo>
                    <a:pt x="123821" y="4269"/>
                  </a:lnTo>
                  <a:lnTo>
                    <a:pt x="121754" y="0"/>
                  </a:lnTo>
                  <a:lnTo>
                    <a:pt x="117811" y="56"/>
                  </a:lnTo>
                  <a:lnTo>
                    <a:pt x="114530" y="113"/>
                  </a:lnTo>
                  <a:cubicBezTo>
                    <a:pt x="106229" y="-55"/>
                    <a:pt x="105251" y="102"/>
                    <a:pt x="104926" y="158"/>
                  </a:cubicBezTo>
                  <a:cubicBezTo>
                    <a:pt x="103331" y="427"/>
                    <a:pt x="102140" y="1484"/>
                    <a:pt x="100994" y="2506"/>
                  </a:cubicBezTo>
                  <a:cubicBezTo>
                    <a:pt x="100679" y="2786"/>
                    <a:pt x="100197" y="3213"/>
                    <a:pt x="100028" y="3314"/>
                  </a:cubicBezTo>
                  <a:cubicBezTo>
                    <a:pt x="99275" y="3752"/>
                    <a:pt x="98793" y="4235"/>
                    <a:pt x="98478" y="4561"/>
                  </a:cubicBezTo>
                  <a:cubicBezTo>
                    <a:pt x="98130" y="4910"/>
                    <a:pt x="97569" y="5482"/>
                    <a:pt x="94974" y="6560"/>
                  </a:cubicBezTo>
                  <a:cubicBezTo>
                    <a:pt x="94412" y="5842"/>
                    <a:pt x="93726" y="5392"/>
                    <a:pt x="93098" y="5100"/>
                  </a:cubicBezTo>
                  <a:cubicBezTo>
                    <a:pt x="90256" y="3785"/>
                    <a:pt x="88111" y="4493"/>
                    <a:pt x="87189" y="4796"/>
                  </a:cubicBezTo>
                  <a:lnTo>
                    <a:pt x="87178" y="4807"/>
                  </a:lnTo>
                  <a:cubicBezTo>
                    <a:pt x="84707" y="5178"/>
                    <a:pt x="82786" y="8043"/>
                    <a:pt x="81562" y="10469"/>
                  </a:cubicBezTo>
                  <a:cubicBezTo>
                    <a:pt x="81540" y="10525"/>
                    <a:pt x="78652" y="16512"/>
                    <a:pt x="78181" y="19366"/>
                  </a:cubicBezTo>
                  <a:cubicBezTo>
                    <a:pt x="77788" y="21747"/>
                    <a:pt x="78585" y="23354"/>
                    <a:pt x="79046" y="24151"/>
                  </a:cubicBezTo>
                  <a:cubicBezTo>
                    <a:pt x="79495" y="25959"/>
                    <a:pt x="81236" y="27105"/>
                    <a:pt x="83888" y="28846"/>
                  </a:cubicBezTo>
                  <a:cubicBezTo>
                    <a:pt x="84359" y="29149"/>
                    <a:pt x="84764" y="29408"/>
                    <a:pt x="84955" y="29553"/>
                  </a:cubicBezTo>
                  <a:cubicBezTo>
                    <a:pt x="85168" y="29722"/>
                    <a:pt x="85640" y="30070"/>
                    <a:pt x="86235" y="30519"/>
                  </a:cubicBezTo>
                  <a:cubicBezTo>
                    <a:pt x="87190" y="31227"/>
                    <a:pt x="90055" y="33349"/>
                    <a:pt x="90751" y="34047"/>
                  </a:cubicBezTo>
                  <a:cubicBezTo>
                    <a:pt x="91582" y="35171"/>
                    <a:pt x="92942" y="35888"/>
                    <a:pt x="95009" y="36844"/>
                  </a:cubicBezTo>
                  <a:cubicBezTo>
                    <a:pt x="94088" y="38597"/>
                    <a:pt x="94323" y="40754"/>
                    <a:pt x="94549" y="42551"/>
                  </a:cubicBezTo>
                  <a:cubicBezTo>
                    <a:pt x="93313" y="43338"/>
                    <a:pt x="91336" y="44393"/>
                    <a:pt x="90696" y="44662"/>
                  </a:cubicBezTo>
                  <a:cubicBezTo>
                    <a:pt x="90145" y="44876"/>
                    <a:pt x="88865" y="45392"/>
                    <a:pt x="86484" y="48864"/>
                  </a:cubicBezTo>
                  <a:lnTo>
                    <a:pt x="85428" y="50392"/>
                  </a:lnTo>
                  <a:lnTo>
                    <a:pt x="89685" y="62624"/>
                  </a:lnTo>
                  <a:lnTo>
                    <a:pt x="89685" y="68836"/>
                  </a:lnTo>
                  <a:cubicBezTo>
                    <a:pt x="89146" y="69543"/>
                    <a:pt x="88606" y="70183"/>
                    <a:pt x="88348" y="70420"/>
                  </a:cubicBezTo>
                  <a:cubicBezTo>
                    <a:pt x="87169" y="71184"/>
                    <a:pt x="83383" y="73373"/>
                    <a:pt x="82148" y="73823"/>
                  </a:cubicBezTo>
                  <a:cubicBezTo>
                    <a:pt x="80542" y="74407"/>
                    <a:pt x="78441" y="76002"/>
                    <a:pt x="75666" y="78193"/>
                  </a:cubicBezTo>
                  <a:cubicBezTo>
                    <a:pt x="75093" y="78653"/>
                    <a:pt x="74611" y="79035"/>
                    <a:pt x="74340" y="79226"/>
                  </a:cubicBezTo>
                  <a:cubicBezTo>
                    <a:pt x="73958" y="79439"/>
                    <a:pt x="73340" y="79844"/>
                    <a:pt x="71745" y="80866"/>
                  </a:cubicBezTo>
                  <a:cubicBezTo>
                    <a:pt x="70532" y="81664"/>
                    <a:pt x="68308" y="83102"/>
                    <a:pt x="67622" y="83484"/>
                  </a:cubicBezTo>
                  <a:cubicBezTo>
                    <a:pt x="66881" y="83764"/>
                    <a:pt x="65129" y="84708"/>
                    <a:pt x="58535" y="88741"/>
                  </a:cubicBezTo>
                  <a:lnTo>
                    <a:pt x="57984" y="89078"/>
                  </a:lnTo>
                  <a:lnTo>
                    <a:pt x="55085" y="92740"/>
                  </a:lnTo>
                  <a:lnTo>
                    <a:pt x="48054" y="95885"/>
                  </a:lnTo>
                  <a:lnTo>
                    <a:pt x="37764" y="103018"/>
                  </a:lnTo>
                  <a:lnTo>
                    <a:pt x="35663" y="106805"/>
                  </a:lnTo>
                  <a:cubicBezTo>
                    <a:pt x="34337" y="108793"/>
                    <a:pt x="32686" y="111174"/>
                    <a:pt x="32282" y="111668"/>
                  </a:cubicBezTo>
                  <a:cubicBezTo>
                    <a:pt x="31496" y="112612"/>
                    <a:pt x="31147" y="113803"/>
                    <a:pt x="31305" y="115004"/>
                  </a:cubicBezTo>
                  <a:cubicBezTo>
                    <a:pt x="31586" y="117172"/>
                    <a:pt x="33304" y="118396"/>
                    <a:pt x="34338" y="119127"/>
                  </a:cubicBezTo>
                  <a:cubicBezTo>
                    <a:pt x="34417" y="119183"/>
                    <a:pt x="34495" y="119227"/>
                    <a:pt x="34562" y="119272"/>
                  </a:cubicBezTo>
                  <a:cubicBezTo>
                    <a:pt x="34899" y="119587"/>
                    <a:pt x="35932" y="120429"/>
                    <a:pt x="40515" y="123721"/>
                  </a:cubicBezTo>
                  <a:cubicBezTo>
                    <a:pt x="41931" y="124732"/>
                    <a:pt x="43740" y="126114"/>
                    <a:pt x="44493" y="126800"/>
                  </a:cubicBezTo>
                  <a:cubicBezTo>
                    <a:pt x="44740" y="127474"/>
                    <a:pt x="45211" y="128563"/>
                    <a:pt x="46122" y="130428"/>
                  </a:cubicBezTo>
                  <a:lnTo>
                    <a:pt x="45627" y="135696"/>
                  </a:lnTo>
                  <a:lnTo>
                    <a:pt x="44538" y="138157"/>
                  </a:lnTo>
                  <a:cubicBezTo>
                    <a:pt x="44032" y="138168"/>
                    <a:pt x="43650" y="138168"/>
                    <a:pt x="43505" y="138157"/>
                  </a:cubicBezTo>
                  <a:cubicBezTo>
                    <a:pt x="42685" y="137988"/>
                    <a:pt x="41606" y="138011"/>
                    <a:pt x="38765" y="138090"/>
                  </a:cubicBezTo>
                  <a:cubicBezTo>
                    <a:pt x="37361" y="138135"/>
                    <a:pt x="35429" y="138191"/>
                    <a:pt x="34777" y="138135"/>
                  </a:cubicBezTo>
                  <a:cubicBezTo>
                    <a:pt x="32452" y="137922"/>
                    <a:pt x="26689" y="138506"/>
                    <a:pt x="24970" y="138820"/>
                  </a:cubicBezTo>
                  <a:cubicBezTo>
                    <a:pt x="24273" y="138933"/>
                    <a:pt x="21915" y="138933"/>
                    <a:pt x="17950" y="138798"/>
                  </a:cubicBezTo>
                  <a:cubicBezTo>
                    <a:pt x="17242" y="138775"/>
                    <a:pt x="16702" y="138753"/>
                    <a:pt x="16467" y="138753"/>
                  </a:cubicBezTo>
                  <a:cubicBezTo>
                    <a:pt x="15940" y="138753"/>
                    <a:pt x="14310" y="138753"/>
                    <a:pt x="10940" y="141235"/>
                  </a:cubicBezTo>
                  <a:lnTo>
                    <a:pt x="10311" y="141696"/>
                  </a:lnTo>
                  <a:lnTo>
                    <a:pt x="7031" y="147515"/>
                  </a:lnTo>
                  <a:lnTo>
                    <a:pt x="3707" y="154480"/>
                  </a:lnTo>
                  <a:lnTo>
                    <a:pt x="1303" y="161647"/>
                  </a:lnTo>
                  <a:lnTo>
                    <a:pt x="0" y="165521"/>
                  </a:lnTo>
                  <a:lnTo>
                    <a:pt x="6920" y="167835"/>
                  </a:lnTo>
                  <a:lnTo>
                    <a:pt x="8235" y="163903"/>
                  </a:lnTo>
                  <a:lnTo>
                    <a:pt x="10403" y="157410"/>
                  </a:lnTo>
                  <a:lnTo>
                    <a:pt x="13458" y="150985"/>
                  </a:lnTo>
                  <a:lnTo>
                    <a:pt x="15873" y="146694"/>
                  </a:lnTo>
                  <a:cubicBezTo>
                    <a:pt x="16266" y="146447"/>
                    <a:pt x="16659" y="146211"/>
                    <a:pt x="16918" y="146065"/>
                  </a:cubicBezTo>
                  <a:cubicBezTo>
                    <a:pt x="17131" y="146076"/>
                    <a:pt x="17401" y="146088"/>
                    <a:pt x="17714" y="146099"/>
                  </a:cubicBezTo>
                  <a:cubicBezTo>
                    <a:pt x="22028" y="146234"/>
                    <a:pt x="24802" y="146268"/>
                    <a:pt x="26275" y="145997"/>
                  </a:cubicBezTo>
                  <a:cubicBezTo>
                    <a:pt x="27971" y="145694"/>
                    <a:pt x="32869" y="145290"/>
                    <a:pt x="34115" y="145403"/>
                  </a:cubicBezTo>
                  <a:cubicBezTo>
                    <a:pt x="35138" y="145492"/>
                    <a:pt x="36698" y="145459"/>
                    <a:pt x="38979" y="145392"/>
                  </a:cubicBezTo>
                  <a:cubicBezTo>
                    <a:pt x="40079" y="145358"/>
                    <a:pt x="41720" y="145301"/>
                    <a:pt x="42214" y="145346"/>
                  </a:cubicBezTo>
                  <a:cubicBezTo>
                    <a:pt x="43451" y="145548"/>
                    <a:pt x="45617" y="145448"/>
                    <a:pt x="47247" y="145324"/>
                  </a:cubicBezTo>
                  <a:lnTo>
                    <a:pt x="49415" y="145155"/>
                  </a:lnTo>
                  <a:lnTo>
                    <a:pt x="52785" y="137573"/>
                  </a:lnTo>
                  <a:lnTo>
                    <a:pt x="53583" y="129036"/>
                  </a:lnTo>
                  <a:lnTo>
                    <a:pt x="53122" y="128103"/>
                  </a:lnTo>
                  <a:cubicBezTo>
                    <a:pt x="52404" y="126665"/>
                    <a:pt x="51527" y="124811"/>
                    <a:pt x="51314" y="124216"/>
                  </a:cubicBezTo>
                  <a:cubicBezTo>
                    <a:pt x="51089" y="123127"/>
                    <a:pt x="50651" y="121958"/>
                    <a:pt x="44765" y="117779"/>
                  </a:cubicBezTo>
                  <a:cubicBezTo>
                    <a:pt x="42721" y="116318"/>
                    <a:pt x="40295" y="114532"/>
                    <a:pt x="39609" y="113983"/>
                  </a:cubicBezTo>
                  <a:cubicBezTo>
                    <a:pt x="40497" y="112713"/>
                    <a:pt x="41417" y="111331"/>
                    <a:pt x="41822" y="110736"/>
                  </a:cubicBezTo>
                  <a:lnTo>
                    <a:pt x="43328" y="108052"/>
                  </a:lnTo>
                  <a:lnTo>
                    <a:pt x="51652" y="102278"/>
                  </a:lnTo>
                  <a:lnTo>
                    <a:pt x="59707" y="98682"/>
                  </a:lnTo>
                  <a:lnTo>
                    <a:pt x="62908" y="94639"/>
                  </a:lnTo>
                  <a:cubicBezTo>
                    <a:pt x="65930" y="92786"/>
                    <a:pt x="69356" y="90752"/>
                    <a:pt x="70221" y="90303"/>
                  </a:cubicBezTo>
                  <a:cubicBezTo>
                    <a:pt x="70996" y="90034"/>
                    <a:pt x="72063" y="89383"/>
                    <a:pt x="75725" y="87000"/>
                  </a:cubicBezTo>
                  <a:cubicBezTo>
                    <a:pt x="76578" y="86439"/>
                    <a:pt x="77645" y="85753"/>
                    <a:pt x="77803" y="85653"/>
                  </a:cubicBezTo>
                  <a:cubicBezTo>
                    <a:pt x="78320" y="85394"/>
                    <a:pt x="78792" y="85034"/>
                    <a:pt x="80196" y="83934"/>
                  </a:cubicBezTo>
                  <a:cubicBezTo>
                    <a:pt x="81297" y="83059"/>
                    <a:pt x="83870" y="81025"/>
                    <a:pt x="84645" y="80689"/>
                  </a:cubicBezTo>
                  <a:cubicBezTo>
                    <a:pt x="86869" y="79880"/>
                    <a:pt x="91530" y="77071"/>
                    <a:pt x="92475" y="76442"/>
                  </a:cubicBezTo>
                  <a:cubicBezTo>
                    <a:pt x="93744" y="75600"/>
                    <a:pt x="95272" y="73634"/>
                    <a:pt x="96327" y="72140"/>
                  </a:cubicBezTo>
                  <a:lnTo>
                    <a:pt x="96989" y="71197"/>
                  </a:lnTo>
                  <a:lnTo>
                    <a:pt x="96989" y="61390"/>
                  </a:lnTo>
                  <a:lnTo>
                    <a:pt x="93574" y="51584"/>
                  </a:lnTo>
                  <a:cubicBezTo>
                    <a:pt x="93686" y="51460"/>
                    <a:pt x="93787" y="51348"/>
                    <a:pt x="93866" y="51258"/>
                  </a:cubicBezTo>
                  <a:cubicBezTo>
                    <a:pt x="95652" y="50494"/>
                    <a:pt x="101392" y="47810"/>
                    <a:pt x="101920" y="44642"/>
                  </a:cubicBezTo>
                  <a:cubicBezTo>
                    <a:pt x="102066" y="43776"/>
                    <a:pt x="101954" y="42912"/>
                    <a:pt x="101818" y="41822"/>
                  </a:cubicBezTo>
                  <a:cubicBezTo>
                    <a:pt x="101751" y="41339"/>
                    <a:pt x="101649" y="40519"/>
                    <a:pt x="101638" y="40025"/>
                  </a:cubicBezTo>
                  <a:cubicBezTo>
                    <a:pt x="103470" y="37217"/>
                    <a:pt x="103728" y="34689"/>
                    <a:pt x="102357" y="32859"/>
                  </a:cubicBezTo>
                  <a:cubicBezTo>
                    <a:pt x="101593" y="31837"/>
                    <a:pt x="100458" y="31319"/>
                    <a:pt x="98583" y="30455"/>
                  </a:cubicBezTo>
                  <a:cubicBezTo>
                    <a:pt x="97954" y="30162"/>
                    <a:pt x="96842" y="29658"/>
                    <a:pt x="96359" y="29366"/>
                  </a:cubicBezTo>
                  <a:cubicBezTo>
                    <a:pt x="95595" y="28456"/>
                    <a:pt x="94112" y="27265"/>
                    <a:pt x="90585" y="24648"/>
                  </a:cubicBezTo>
                  <a:cubicBezTo>
                    <a:pt x="90079" y="24277"/>
                    <a:pt x="89697" y="23996"/>
                    <a:pt x="89517" y="23862"/>
                  </a:cubicBezTo>
                  <a:cubicBezTo>
                    <a:pt x="89169" y="23570"/>
                    <a:pt x="88686" y="23255"/>
                    <a:pt x="87888" y="22738"/>
                  </a:cubicBezTo>
                  <a:cubicBezTo>
                    <a:pt x="87360" y="22389"/>
                    <a:pt x="86393" y="21761"/>
                    <a:pt x="85822" y="21334"/>
                  </a:cubicBezTo>
                  <a:cubicBezTo>
                    <a:pt x="85687" y="21043"/>
                    <a:pt x="85552" y="20806"/>
                    <a:pt x="85451" y="20626"/>
                  </a:cubicBezTo>
                  <a:cubicBezTo>
                    <a:pt x="85429" y="20593"/>
                    <a:pt x="85405" y="20570"/>
                    <a:pt x="85394" y="20537"/>
                  </a:cubicBezTo>
                  <a:cubicBezTo>
                    <a:pt x="85618" y="19313"/>
                    <a:pt x="87439" y="15055"/>
                    <a:pt x="88101" y="13741"/>
                  </a:cubicBezTo>
                  <a:cubicBezTo>
                    <a:pt x="88292" y="13359"/>
                    <a:pt x="88752" y="12617"/>
                    <a:pt x="89157" y="12067"/>
                  </a:cubicBezTo>
                  <a:cubicBezTo>
                    <a:pt x="89427" y="12696"/>
                    <a:pt x="89888" y="13359"/>
                    <a:pt x="90685" y="13875"/>
                  </a:cubicBezTo>
                  <a:cubicBezTo>
                    <a:pt x="92640" y="15156"/>
                    <a:pt x="94920" y="14426"/>
                    <a:pt x="97088" y="13573"/>
                  </a:cubicBezTo>
                  <a:cubicBezTo>
                    <a:pt x="101268" y="11933"/>
                    <a:pt x="102637" y="10752"/>
                    <a:pt x="103694" y="9686"/>
                  </a:cubicBezTo>
                  <a:cubicBezTo>
                    <a:pt x="103728" y="9652"/>
                    <a:pt x="103750" y="9619"/>
                    <a:pt x="103784" y="9585"/>
                  </a:cubicBezTo>
                  <a:cubicBezTo>
                    <a:pt x="104537" y="9135"/>
                    <a:pt x="105199" y="8539"/>
                    <a:pt x="105851" y="7968"/>
                  </a:cubicBezTo>
                  <a:cubicBezTo>
                    <a:pt x="106053" y="7777"/>
                    <a:pt x="106322" y="7540"/>
                    <a:pt x="106547" y="7360"/>
                  </a:cubicBezTo>
                  <a:cubicBezTo>
                    <a:pt x="107973" y="7315"/>
                    <a:pt x="111479" y="7349"/>
                    <a:pt x="114455" y="7417"/>
                  </a:cubicBezTo>
                  <a:lnTo>
                    <a:pt x="114511" y="7417"/>
                  </a:lnTo>
                  <a:lnTo>
                    <a:pt x="117241" y="7373"/>
                  </a:lnTo>
                  <a:lnTo>
                    <a:pt x="118185" y="9293"/>
                  </a:lnTo>
                  <a:cubicBezTo>
                    <a:pt x="118781" y="11203"/>
                    <a:pt x="119803" y="14304"/>
                    <a:pt x="120455" y="15449"/>
                  </a:cubicBezTo>
                  <a:cubicBezTo>
                    <a:pt x="120769" y="16101"/>
                    <a:pt x="121622" y="19033"/>
                    <a:pt x="122218" y="21358"/>
                  </a:cubicBezTo>
                  <a:lnTo>
                    <a:pt x="122432" y="22201"/>
                  </a:lnTo>
                  <a:lnTo>
                    <a:pt x="126959" y="27391"/>
                  </a:lnTo>
                  <a:lnTo>
                    <a:pt x="128048" y="27682"/>
                  </a:lnTo>
                  <a:cubicBezTo>
                    <a:pt x="129800" y="28132"/>
                    <a:pt x="132529" y="28862"/>
                    <a:pt x="133102" y="29053"/>
                  </a:cubicBezTo>
                  <a:cubicBezTo>
                    <a:pt x="134001" y="29346"/>
                    <a:pt x="135877" y="30143"/>
                    <a:pt x="136585" y="30536"/>
                  </a:cubicBezTo>
                  <a:cubicBezTo>
                    <a:pt x="136675" y="30659"/>
                    <a:pt x="136798" y="30828"/>
                    <a:pt x="136933" y="31030"/>
                  </a:cubicBezTo>
                  <a:lnTo>
                    <a:pt x="134978" y="34624"/>
                  </a:lnTo>
                  <a:lnTo>
                    <a:pt x="126688" y="47126"/>
                  </a:lnTo>
                  <a:lnTo>
                    <a:pt x="126610" y="48059"/>
                  </a:lnTo>
                  <a:cubicBezTo>
                    <a:pt x="126351" y="51114"/>
                    <a:pt x="126497" y="53328"/>
                    <a:pt x="127059" y="54630"/>
                  </a:cubicBezTo>
                  <a:cubicBezTo>
                    <a:pt x="127621" y="55933"/>
                    <a:pt x="129272" y="58417"/>
                    <a:pt x="129968" y="59426"/>
                  </a:cubicBezTo>
                  <a:lnTo>
                    <a:pt x="130519" y="60236"/>
                  </a:lnTo>
                  <a:lnTo>
                    <a:pt x="131418" y="60662"/>
                  </a:lnTo>
                  <a:cubicBezTo>
                    <a:pt x="134046" y="61908"/>
                    <a:pt x="137045" y="63357"/>
                    <a:pt x="137641" y="63672"/>
                  </a:cubicBezTo>
                  <a:cubicBezTo>
                    <a:pt x="137945" y="63863"/>
                    <a:pt x="138820" y="64335"/>
                    <a:pt x="142898" y="66188"/>
                  </a:cubicBezTo>
                  <a:cubicBezTo>
                    <a:pt x="146099" y="69379"/>
                    <a:pt x="146582" y="69693"/>
                    <a:pt x="146841" y="69873"/>
                  </a:cubicBezTo>
                  <a:lnTo>
                    <a:pt x="146953" y="69953"/>
                  </a:lnTo>
                  <a:cubicBezTo>
                    <a:pt x="148470" y="70964"/>
                    <a:pt x="150234" y="72053"/>
                    <a:pt x="151829" y="72457"/>
                  </a:cubicBezTo>
                  <a:cubicBezTo>
                    <a:pt x="152682" y="72670"/>
                    <a:pt x="158535" y="73681"/>
                    <a:pt x="161052" y="73120"/>
                  </a:cubicBezTo>
                  <a:cubicBezTo>
                    <a:pt x="162130" y="72883"/>
                    <a:pt x="163893" y="72097"/>
                    <a:pt x="167634" y="70357"/>
                  </a:cubicBezTo>
                  <a:cubicBezTo>
                    <a:pt x="168747" y="69840"/>
                    <a:pt x="170240" y="69155"/>
                    <a:pt x="170791" y="68931"/>
                  </a:cubicBezTo>
                  <a:cubicBezTo>
                    <a:pt x="171218" y="68863"/>
                    <a:pt x="171902" y="68773"/>
                    <a:pt x="172420" y="68717"/>
                  </a:cubicBezTo>
                  <a:lnTo>
                    <a:pt x="180126" y="68998"/>
                  </a:lnTo>
                  <a:lnTo>
                    <a:pt x="185575" y="64853"/>
                  </a:lnTo>
                  <a:cubicBezTo>
                    <a:pt x="187204" y="64505"/>
                    <a:pt x="188933" y="64156"/>
                    <a:pt x="189876" y="63989"/>
                  </a:cubicBezTo>
                  <a:cubicBezTo>
                    <a:pt x="190887" y="64460"/>
                    <a:pt x="192910" y="65516"/>
                    <a:pt x="194684" y="66504"/>
                  </a:cubicBezTo>
                  <a:lnTo>
                    <a:pt x="199267" y="71683"/>
                  </a:lnTo>
                  <a:cubicBezTo>
                    <a:pt x="200558" y="76098"/>
                    <a:pt x="202760" y="83602"/>
                    <a:pt x="203108" y="84905"/>
                  </a:cubicBezTo>
                  <a:cubicBezTo>
                    <a:pt x="203445" y="86141"/>
                    <a:pt x="204838" y="93004"/>
                    <a:pt x="205703" y="97318"/>
                  </a:cubicBezTo>
                  <a:lnTo>
                    <a:pt x="205916" y="98397"/>
                  </a:lnTo>
                  <a:lnTo>
                    <a:pt x="210286" y="102767"/>
                  </a:lnTo>
                  <a:lnTo>
                    <a:pt x="212140" y="111113"/>
                  </a:lnTo>
                  <a:lnTo>
                    <a:pt x="217430" y="118561"/>
                  </a:lnTo>
                  <a:lnTo>
                    <a:pt x="218767" y="124706"/>
                  </a:lnTo>
                  <a:lnTo>
                    <a:pt x="224316" y="128872"/>
                  </a:lnTo>
                  <a:lnTo>
                    <a:pt x="225069" y="129041"/>
                  </a:lnTo>
                  <a:cubicBezTo>
                    <a:pt x="226451" y="129356"/>
                    <a:pt x="228292" y="129849"/>
                    <a:pt x="228865" y="130075"/>
                  </a:cubicBezTo>
                  <a:cubicBezTo>
                    <a:pt x="230427" y="130704"/>
                    <a:pt x="234167" y="131692"/>
                    <a:pt x="237122" y="130951"/>
                  </a:cubicBezTo>
                  <a:cubicBezTo>
                    <a:pt x="239593" y="130333"/>
                    <a:pt x="244795" y="127693"/>
                    <a:pt x="246063" y="126930"/>
                  </a:cubicBezTo>
                  <a:lnTo>
                    <a:pt x="246332" y="126772"/>
                  </a:lnTo>
                  <a:cubicBezTo>
                    <a:pt x="247309" y="126177"/>
                    <a:pt x="248051" y="125750"/>
                    <a:pt x="248602" y="125446"/>
                  </a:cubicBezTo>
                  <a:cubicBezTo>
                    <a:pt x="248871" y="125839"/>
                    <a:pt x="249164" y="126288"/>
                    <a:pt x="249444" y="126738"/>
                  </a:cubicBezTo>
                  <a:lnTo>
                    <a:pt x="249444" y="138712"/>
                  </a:lnTo>
                  <a:lnTo>
                    <a:pt x="249713" y="139374"/>
                  </a:lnTo>
                  <a:cubicBezTo>
                    <a:pt x="252634" y="146564"/>
                    <a:pt x="253443" y="147373"/>
                    <a:pt x="253881" y="147799"/>
                  </a:cubicBezTo>
                  <a:cubicBezTo>
                    <a:pt x="254196" y="148113"/>
                    <a:pt x="254813" y="148731"/>
                    <a:pt x="260801" y="152157"/>
                  </a:cubicBezTo>
                  <a:lnTo>
                    <a:pt x="260014" y="156235"/>
                  </a:lnTo>
                  <a:lnTo>
                    <a:pt x="262755" y="157380"/>
                  </a:lnTo>
                  <a:cubicBezTo>
                    <a:pt x="267765" y="159459"/>
                    <a:pt x="268304" y="159459"/>
                    <a:pt x="268979" y="159459"/>
                  </a:cubicBezTo>
                  <a:cubicBezTo>
                    <a:pt x="269708" y="159459"/>
                    <a:pt x="270361" y="159268"/>
                    <a:pt x="271450" y="158953"/>
                  </a:cubicBezTo>
                  <a:cubicBezTo>
                    <a:pt x="271461" y="158953"/>
                    <a:pt x="271473" y="158942"/>
                    <a:pt x="271484" y="158942"/>
                  </a:cubicBezTo>
                  <a:cubicBezTo>
                    <a:pt x="271597" y="159066"/>
                    <a:pt x="271708" y="159179"/>
                    <a:pt x="271799" y="159280"/>
                  </a:cubicBezTo>
                  <a:cubicBezTo>
                    <a:pt x="272552" y="160111"/>
                    <a:pt x="273034" y="160639"/>
                    <a:pt x="273474" y="160999"/>
                  </a:cubicBezTo>
                  <a:cubicBezTo>
                    <a:pt x="273721" y="161212"/>
                    <a:pt x="274585" y="162122"/>
                    <a:pt x="275225" y="162785"/>
                  </a:cubicBezTo>
                  <a:cubicBezTo>
                    <a:pt x="277450" y="165122"/>
                    <a:pt x="278090" y="165751"/>
                    <a:pt x="278741" y="166144"/>
                  </a:cubicBezTo>
                  <a:cubicBezTo>
                    <a:pt x="278808" y="166189"/>
                    <a:pt x="278887" y="166256"/>
                    <a:pt x="278977" y="166324"/>
                  </a:cubicBezTo>
                  <a:cubicBezTo>
                    <a:pt x="279730" y="166885"/>
                    <a:pt x="281145" y="167930"/>
                    <a:pt x="282920" y="167930"/>
                  </a:cubicBezTo>
                  <a:cubicBezTo>
                    <a:pt x="283313" y="167930"/>
                    <a:pt x="283729" y="167873"/>
                    <a:pt x="284155" y="167761"/>
                  </a:cubicBezTo>
                  <a:cubicBezTo>
                    <a:pt x="284301" y="167716"/>
                    <a:pt x="284526" y="167682"/>
                    <a:pt x="284807" y="167626"/>
                  </a:cubicBezTo>
                  <a:cubicBezTo>
                    <a:pt x="287502" y="167098"/>
                    <a:pt x="290063" y="166491"/>
                    <a:pt x="291659" y="164896"/>
                  </a:cubicBezTo>
                  <a:cubicBezTo>
                    <a:pt x="291918" y="164638"/>
                    <a:pt x="292165" y="164380"/>
                    <a:pt x="292434" y="164111"/>
                  </a:cubicBezTo>
                  <a:cubicBezTo>
                    <a:pt x="293165" y="163335"/>
                    <a:pt x="294085" y="162392"/>
                    <a:pt x="294680" y="162088"/>
                  </a:cubicBezTo>
                  <a:cubicBezTo>
                    <a:pt x="295017" y="161919"/>
                    <a:pt x="302825" y="157976"/>
                    <a:pt x="303386" y="154606"/>
                  </a:cubicBezTo>
                  <a:lnTo>
                    <a:pt x="303499" y="153944"/>
                  </a:lnTo>
                  <a:cubicBezTo>
                    <a:pt x="303679" y="152809"/>
                    <a:pt x="304150" y="149798"/>
                    <a:pt x="304420" y="148754"/>
                  </a:cubicBezTo>
                  <a:cubicBezTo>
                    <a:pt x="304565" y="148170"/>
                    <a:pt x="304791" y="147091"/>
                    <a:pt x="305026" y="145935"/>
                  </a:cubicBezTo>
                  <a:cubicBezTo>
                    <a:pt x="305284" y="144699"/>
                    <a:pt x="305711" y="142621"/>
                    <a:pt x="305857" y="142172"/>
                  </a:cubicBezTo>
                  <a:cubicBezTo>
                    <a:pt x="306082" y="141553"/>
                    <a:pt x="306193" y="140868"/>
                    <a:pt x="306374" y="139722"/>
                  </a:cubicBezTo>
                  <a:cubicBezTo>
                    <a:pt x="306475" y="139003"/>
                    <a:pt x="306721" y="137442"/>
                    <a:pt x="307014" y="136330"/>
                  </a:cubicBezTo>
                  <a:cubicBezTo>
                    <a:pt x="307239" y="136566"/>
                    <a:pt x="307407" y="136756"/>
                    <a:pt x="307485" y="136870"/>
                  </a:cubicBezTo>
                  <a:cubicBezTo>
                    <a:pt x="307598" y="137061"/>
                    <a:pt x="307687" y="137263"/>
                    <a:pt x="307789" y="137466"/>
                  </a:cubicBezTo>
                  <a:cubicBezTo>
                    <a:pt x="308339" y="138656"/>
                    <a:pt x="309384" y="140869"/>
                    <a:pt x="312237" y="141824"/>
                  </a:cubicBezTo>
                  <a:cubicBezTo>
                    <a:pt x="314472" y="142577"/>
                    <a:pt x="317202" y="142644"/>
                    <a:pt x="319527" y="142004"/>
                  </a:cubicBezTo>
                  <a:cubicBezTo>
                    <a:pt x="320605" y="141712"/>
                    <a:pt x="321998" y="140914"/>
                    <a:pt x="324908" y="139185"/>
                  </a:cubicBezTo>
                  <a:cubicBezTo>
                    <a:pt x="325773" y="138668"/>
                    <a:pt x="326930" y="137982"/>
                    <a:pt x="327391" y="137747"/>
                  </a:cubicBezTo>
                  <a:cubicBezTo>
                    <a:pt x="329131" y="137230"/>
                    <a:pt x="331625" y="135590"/>
                    <a:pt x="332490" y="134501"/>
                  </a:cubicBezTo>
                  <a:cubicBezTo>
                    <a:pt x="333827" y="132826"/>
                    <a:pt x="334737" y="127446"/>
                    <a:pt x="334737" y="126581"/>
                  </a:cubicBezTo>
                  <a:cubicBezTo>
                    <a:pt x="334737" y="126053"/>
                    <a:pt x="334928" y="123694"/>
                    <a:pt x="335073" y="121963"/>
                  </a:cubicBezTo>
                  <a:cubicBezTo>
                    <a:pt x="335815" y="121705"/>
                    <a:pt x="336714" y="121414"/>
                    <a:pt x="337567" y="121154"/>
                  </a:cubicBezTo>
                  <a:lnTo>
                    <a:pt x="337982" y="121020"/>
                  </a:lnTo>
                  <a:lnTo>
                    <a:pt x="344620" y="117122"/>
                  </a:lnTo>
                  <a:lnTo>
                    <a:pt x="349158" y="114336"/>
                  </a:lnTo>
                  <a:cubicBezTo>
                    <a:pt x="350888" y="113865"/>
                    <a:pt x="356573" y="112280"/>
                    <a:pt x="358392" y="111719"/>
                  </a:cubicBezTo>
                  <a:cubicBezTo>
                    <a:pt x="358852" y="111584"/>
                    <a:pt x="359414" y="111438"/>
                    <a:pt x="360021" y="111282"/>
                  </a:cubicBezTo>
                  <a:cubicBezTo>
                    <a:pt x="363313" y="110427"/>
                    <a:pt x="365750" y="109698"/>
                    <a:pt x="367323" y="108092"/>
                  </a:cubicBezTo>
                  <a:cubicBezTo>
                    <a:pt x="368267" y="107115"/>
                    <a:pt x="369402" y="105587"/>
                    <a:pt x="370322" y="104363"/>
                  </a:cubicBezTo>
                  <a:cubicBezTo>
                    <a:pt x="370704" y="103857"/>
                    <a:pt x="371019" y="103419"/>
                    <a:pt x="371199" y="103206"/>
                  </a:cubicBezTo>
                  <a:cubicBezTo>
                    <a:pt x="372176" y="102161"/>
                    <a:pt x="374569" y="98432"/>
                    <a:pt x="375029" y="95893"/>
                  </a:cubicBezTo>
                  <a:lnTo>
                    <a:pt x="375322" y="94343"/>
                  </a:lnTo>
                  <a:cubicBezTo>
                    <a:pt x="376266" y="89276"/>
                    <a:pt x="376568" y="87513"/>
                    <a:pt x="376659" y="86694"/>
                  </a:cubicBezTo>
                  <a:lnTo>
                    <a:pt x="381545" y="86694"/>
                  </a:lnTo>
                  <a:cubicBezTo>
                    <a:pt x="382140" y="86694"/>
                    <a:pt x="383679" y="86694"/>
                    <a:pt x="388521" y="83986"/>
                  </a:cubicBezTo>
                  <a:lnTo>
                    <a:pt x="407382" y="81268"/>
                  </a:lnTo>
                  <a:lnTo>
                    <a:pt x="409797" y="77236"/>
                  </a:lnTo>
                  <a:cubicBezTo>
                    <a:pt x="410774" y="77483"/>
                    <a:pt x="411572" y="77730"/>
                    <a:pt x="411875" y="77887"/>
                  </a:cubicBezTo>
                  <a:cubicBezTo>
                    <a:pt x="412494" y="78235"/>
                    <a:pt x="414145" y="79144"/>
                    <a:pt x="420547" y="79144"/>
                  </a:cubicBezTo>
                  <a:cubicBezTo>
                    <a:pt x="422008" y="79144"/>
                    <a:pt x="422637" y="78707"/>
                    <a:pt x="427545" y="75247"/>
                  </a:cubicBezTo>
                  <a:cubicBezTo>
                    <a:pt x="429107" y="74146"/>
                    <a:pt x="431387" y="72539"/>
                    <a:pt x="432331" y="71978"/>
                  </a:cubicBezTo>
                  <a:cubicBezTo>
                    <a:pt x="433084" y="71832"/>
                    <a:pt x="434173" y="71507"/>
                    <a:pt x="436217" y="70889"/>
                  </a:cubicBezTo>
                  <a:cubicBezTo>
                    <a:pt x="437026" y="70642"/>
                    <a:pt x="438217" y="70283"/>
                    <a:pt x="438711" y="70159"/>
                  </a:cubicBezTo>
                  <a:cubicBezTo>
                    <a:pt x="439475" y="70114"/>
                    <a:pt x="440688" y="69789"/>
                    <a:pt x="443833" y="67564"/>
                  </a:cubicBezTo>
                  <a:lnTo>
                    <a:pt x="444529" y="67069"/>
                  </a:lnTo>
                  <a:lnTo>
                    <a:pt x="452886" y="51568"/>
                  </a:lnTo>
                  <a:lnTo>
                    <a:pt x="454347" y="46929"/>
                  </a:lnTo>
                  <a:lnTo>
                    <a:pt x="454516" y="46592"/>
                  </a:lnTo>
                  <a:lnTo>
                    <a:pt x="456425" y="42716"/>
                  </a:lnTo>
                  <a:lnTo>
                    <a:pt x="449879" y="39488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85" name="Figura a mano libera: forma 84">
              <a:extLst>
                <a:ext uri="{FF2B5EF4-FFF2-40B4-BE49-F238E27FC236}">
                  <a16:creationId xmlns:a16="http://schemas.microsoft.com/office/drawing/2014/main" id="{CB2EA148-61AC-4A32-E4CB-8E02B603E776}"/>
                </a:ext>
              </a:extLst>
            </p:cNvPr>
            <p:cNvSpPr/>
            <p:nvPr/>
          </p:nvSpPr>
          <p:spPr>
            <a:xfrm>
              <a:off x="8825462" y="1968429"/>
              <a:ext cx="88384" cy="277950"/>
            </a:xfrm>
            <a:custGeom>
              <a:avLst/>
              <a:gdLst>
                <a:gd name="csX0" fmla="*/ 82874 w 88384"/>
                <a:gd name="csY0" fmla="*/ 102528 h 277950"/>
                <a:gd name="csX1" fmla="*/ 78482 w 88384"/>
                <a:gd name="csY1" fmla="*/ 102528 h 277950"/>
                <a:gd name="csX2" fmla="*/ 77729 w 88384"/>
                <a:gd name="csY2" fmla="*/ 102888 h 277950"/>
                <a:gd name="csX3" fmla="*/ 70574 w 88384"/>
                <a:gd name="csY3" fmla="*/ 106202 h 277950"/>
                <a:gd name="csX4" fmla="*/ 70518 w 88384"/>
                <a:gd name="csY4" fmla="*/ 106224 h 277950"/>
                <a:gd name="csX5" fmla="*/ 68193 w 88384"/>
                <a:gd name="csY5" fmla="*/ 107897 h 277950"/>
                <a:gd name="csX6" fmla="*/ 67002 w 88384"/>
                <a:gd name="csY6" fmla="*/ 109009 h 277950"/>
                <a:gd name="csX7" fmla="*/ 66856 w 88384"/>
                <a:gd name="csY7" fmla="*/ 108953 h 277950"/>
                <a:gd name="csX8" fmla="*/ 64980 w 88384"/>
                <a:gd name="csY8" fmla="*/ 105908 h 277950"/>
                <a:gd name="csX9" fmla="*/ 64980 w 88384"/>
                <a:gd name="csY9" fmla="*/ 100112 h 277950"/>
                <a:gd name="csX10" fmla="*/ 61677 w 88384"/>
                <a:gd name="csY10" fmla="*/ 86992 h 277950"/>
                <a:gd name="csX11" fmla="*/ 58598 w 88384"/>
                <a:gd name="csY11" fmla="*/ 83577 h 277950"/>
                <a:gd name="csX12" fmla="*/ 58217 w 88384"/>
                <a:gd name="csY12" fmla="*/ 83318 h 277950"/>
                <a:gd name="csX13" fmla="*/ 53251 w 88384"/>
                <a:gd name="csY13" fmla="*/ 80207 h 277950"/>
                <a:gd name="csX14" fmla="*/ 48646 w 88384"/>
                <a:gd name="csY14" fmla="*/ 77287 h 277950"/>
                <a:gd name="csX15" fmla="*/ 46804 w 88384"/>
                <a:gd name="csY15" fmla="*/ 73882 h 277950"/>
                <a:gd name="csX16" fmla="*/ 46175 w 88384"/>
                <a:gd name="csY16" fmla="*/ 72377 h 277950"/>
                <a:gd name="csX17" fmla="*/ 42097 w 88384"/>
                <a:gd name="csY17" fmla="*/ 70951 h 277950"/>
                <a:gd name="csX18" fmla="*/ 42131 w 88384"/>
                <a:gd name="csY18" fmla="*/ 70748 h 277950"/>
                <a:gd name="csX19" fmla="*/ 42345 w 88384"/>
                <a:gd name="csY19" fmla="*/ 69963 h 277950"/>
                <a:gd name="csX20" fmla="*/ 43288 w 88384"/>
                <a:gd name="csY20" fmla="*/ 67176 h 277950"/>
                <a:gd name="csX21" fmla="*/ 55095 w 88384"/>
                <a:gd name="csY21" fmla="*/ 63638 h 277950"/>
                <a:gd name="csX22" fmla="*/ 61801 w 88384"/>
                <a:gd name="csY22" fmla="*/ 54797 h 277950"/>
                <a:gd name="csX23" fmla="*/ 64901 w 88384"/>
                <a:gd name="csY23" fmla="*/ 48080 h 277950"/>
                <a:gd name="csX24" fmla="*/ 61419 w 88384"/>
                <a:gd name="csY24" fmla="*/ 40418 h 277950"/>
                <a:gd name="csX25" fmla="*/ 60138 w 88384"/>
                <a:gd name="csY25" fmla="*/ 38250 h 277950"/>
                <a:gd name="csX26" fmla="*/ 58229 w 88384"/>
                <a:gd name="csY26" fmla="*/ 32487 h 277950"/>
                <a:gd name="csX27" fmla="*/ 61037 w 88384"/>
                <a:gd name="csY27" fmla="*/ 27062 h 277950"/>
                <a:gd name="csX28" fmla="*/ 66744 w 88384"/>
                <a:gd name="csY28" fmla="*/ 20400 h 277950"/>
                <a:gd name="csX29" fmla="*/ 70878 w 88384"/>
                <a:gd name="csY29" fmla="*/ 18187 h 277950"/>
                <a:gd name="csX30" fmla="*/ 73473 w 88384"/>
                <a:gd name="csY30" fmla="*/ 16681 h 277950"/>
                <a:gd name="csX31" fmla="*/ 79943 w 88384"/>
                <a:gd name="csY31" fmla="*/ 11424 h 277950"/>
                <a:gd name="csX32" fmla="*/ 83268 w 88384"/>
                <a:gd name="csY32" fmla="*/ 6493 h 277950"/>
                <a:gd name="csX33" fmla="*/ 84909 w 88384"/>
                <a:gd name="csY33" fmla="*/ 4055 h 277950"/>
                <a:gd name="csX34" fmla="*/ 78843 w 88384"/>
                <a:gd name="csY34" fmla="*/ 0 h 277950"/>
                <a:gd name="csX35" fmla="*/ 77753 w 88384"/>
                <a:gd name="csY35" fmla="*/ 1629 h 277950"/>
                <a:gd name="csX36" fmla="*/ 74226 w 88384"/>
                <a:gd name="csY36" fmla="*/ 6875 h 277950"/>
                <a:gd name="csX37" fmla="*/ 70215 w 88384"/>
                <a:gd name="csY37" fmla="*/ 10154 h 277950"/>
                <a:gd name="csX38" fmla="*/ 66947 w 88384"/>
                <a:gd name="csY38" fmla="*/ 12030 h 277950"/>
                <a:gd name="csX39" fmla="*/ 63937 w 88384"/>
                <a:gd name="csY39" fmla="*/ 13659 h 277950"/>
                <a:gd name="csX40" fmla="*/ 54827 w 88384"/>
                <a:gd name="csY40" fmla="*/ 23218 h 277950"/>
                <a:gd name="csX41" fmla="*/ 50311 w 88384"/>
                <a:gd name="csY41" fmla="*/ 31913 h 277950"/>
                <a:gd name="csX42" fmla="*/ 50816 w 88384"/>
                <a:gd name="csY42" fmla="*/ 33396 h 277950"/>
                <a:gd name="csX43" fmla="*/ 53141 w 88384"/>
                <a:gd name="csY43" fmla="*/ 40303 h 277950"/>
                <a:gd name="csX44" fmla="*/ 55174 w 88384"/>
                <a:gd name="csY44" fmla="*/ 44190 h 277950"/>
                <a:gd name="csX45" fmla="*/ 57433 w 88384"/>
                <a:gd name="csY45" fmla="*/ 48144 h 277950"/>
                <a:gd name="csX46" fmla="*/ 55949 w 88384"/>
                <a:gd name="csY46" fmla="*/ 50424 h 277950"/>
                <a:gd name="csX47" fmla="*/ 55826 w 88384"/>
                <a:gd name="csY47" fmla="*/ 50605 h 277950"/>
                <a:gd name="csX48" fmla="*/ 50928 w 88384"/>
                <a:gd name="csY48" fmla="*/ 57523 h 277950"/>
                <a:gd name="csX49" fmla="*/ 41200 w 88384"/>
                <a:gd name="csY49" fmla="*/ 60164 h 277950"/>
                <a:gd name="csX50" fmla="*/ 35280 w 88384"/>
                <a:gd name="csY50" fmla="*/ 68105 h 277950"/>
                <a:gd name="csX51" fmla="*/ 35111 w 88384"/>
                <a:gd name="csY51" fmla="*/ 68745 h 277950"/>
                <a:gd name="csX52" fmla="*/ 35055 w 88384"/>
                <a:gd name="csY52" fmla="*/ 74385 h 277950"/>
                <a:gd name="csX53" fmla="*/ 35504 w 88384"/>
                <a:gd name="csY53" fmla="*/ 76373 h 277950"/>
                <a:gd name="csX54" fmla="*/ 40762 w 88384"/>
                <a:gd name="csY54" fmla="*/ 78215 h 277950"/>
                <a:gd name="csX55" fmla="*/ 43042 w 88384"/>
                <a:gd name="csY55" fmla="*/ 81956 h 277950"/>
                <a:gd name="csX56" fmla="*/ 49984 w 88384"/>
                <a:gd name="csY56" fmla="*/ 86730 h 277950"/>
                <a:gd name="csX57" fmla="*/ 53792 w 88384"/>
                <a:gd name="csY57" fmla="*/ 89145 h 277950"/>
                <a:gd name="csX58" fmla="*/ 55040 w 88384"/>
                <a:gd name="csY58" fmla="*/ 90527 h 277950"/>
                <a:gd name="csX59" fmla="*/ 57679 w 88384"/>
                <a:gd name="csY59" fmla="*/ 101007 h 277950"/>
                <a:gd name="csX60" fmla="*/ 57679 w 88384"/>
                <a:gd name="csY60" fmla="*/ 106174 h 277950"/>
                <a:gd name="csX61" fmla="*/ 57702 w 88384"/>
                <a:gd name="csY61" fmla="*/ 106567 h 277950"/>
                <a:gd name="csX62" fmla="*/ 63835 w 88384"/>
                <a:gd name="csY62" fmla="*/ 115599 h 277950"/>
                <a:gd name="csX63" fmla="*/ 73540 w 88384"/>
                <a:gd name="csY63" fmla="*/ 112858 h 277950"/>
                <a:gd name="csX64" fmla="*/ 78944 w 88384"/>
                <a:gd name="csY64" fmla="*/ 110386 h 277950"/>
                <a:gd name="csX65" fmla="*/ 79853 w 88384"/>
                <a:gd name="csY65" fmla="*/ 111992 h 277950"/>
                <a:gd name="csX66" fmla="*/ 78572 w 88384"/>
                <a:gd name="csY66" fmla="*/ 113980 h 277950"/>
                <a:gd name="csX67" fmla="*/ 76034 w 88384"/>
                <a:gd name="csY67" fmla="*/ 115553 h 277950"/>
                <a:gd name="csX68" fmla="*/ 69114 w 88384"/>
                <a:gd name="csY68" fmla="*/ 117598 h 277950"/>
                <a:gd name="csX69" fmla="*/ 68665 w 88384"/>
                <a:gd name="csY69" fmla="*/ 117732 h 277950"/>
                <a:gd name="csX70" fmla="*/ 60633 w 88384"/>
                <a:gd name="csY70" fmla="*/ 122585 h 277950"/>
                <a:gd name="csX71" fmla="*/ 54758 w 88384"/>
                <a:gd name="csY71" fmla="*/ 125540 h 277950"/>
                <a:gd name="csX72" fmla="*/ 50164 w 88384"/>
                <a:gd name="csY72" fmla="*/ 126764 h 277950"/>
                <a:gd name="csX73" fmla="*/ 49602 w 88384"/>
                <a:gd name="csY73" fmla="*/ 126966 h 277950"/>
                <a:gd name="csX74" fmla="*/ 48749 w 88384"/>
                <a:gd name="csY74" fmla="*/ 126753 h 277950"/>
                <a:gd name="csX75" fmla="*/ 40885 w 88384"/>
                <a:gd name="csY75" fmla="*/ 125888 h 277950"/>
                <a:gd name="csX76" fmla="*/ 37144 w 88384"/>
                <a:gd name="csY76" fmla="*/ 127921 h 277950"/>
                <a:gd name="csX77" fmla="*/ 35819 w 88384"/>
                <a:gd name="csY77" fmla="*/ 128719 h 277950"/>
                <a:gd name="csX78" fmla="*/ 35471 w 88384"/>
                <a:gd name="csY78" fmla="*/ 130223 h 277950"/>
                <a:gd name="csX79" fmla="*/ 33719 w 88384"/>
                <a:gd name="csY79" fmla="*/ 136693 h 277950"/>
                <a:gd name="csX80" fmla="*/ 33135 w 88384"/>
                <a:gd name="csY80" fmla="*/ 142782 h 277950"/>
                <a:gd name="csX81" fmla="*/ 29900 w 88384"/>
                <a:gd name="csY81" fmla="*/ 147073 h 277950"/>
                <a:gd name="csX82" fmla="*/ 27923 w 88384"/>
                <a:gd name="csY82" fmla="*/ 148791 h 277950"/>
                <a:gd name="csX83" fmla="*/ 26519 w 88384"/>
                <a:gd name="csY83" fmla="*/ 150050 h 277950"/>
                <a:gd name="csX84" fmla="*/ 20464 w 88384"/>
                <a:gd name="csY84" fmla="*/ 151814 h 277950"/>
                <a:gd name="csX85" fmla="*/ 14218 w 88384"/>
                <a:gd name="csY85" fmla="*/ 152981 h 277950"/>
                <a:gd name="csX86" fmla="*/ 12792 w 88384"/>
                <a:gd name="csY86" fmla="*/ 153274 h 277950"/>
                <a:gd name="csX87" fmla="*/ 3884 w 88384"/>
                <a:gd name="csY87" fmla="*/ 166057 h 277950"/>
                <a:gd name="csX88" fmla="*/ 4086 w 88384"/>
                <a:gd name="csY88" fmla="*/ 172405 h 277950"/>
                <a:gd name="csX89" fmla="*/ 4132 w 88384"/>
                <a:gd name="csY89" fmla="*/ 172854 h 277950"/>
                <a:gd name="csX90" fmla="*/ 5210 w 88384"/>
                <a:gd name="csY90" fmla="*/ 181278 h 277950"/>
                <a:gd name="csX91" fmla="*/ 5503 w 88384"/>
                <a:gd name="csY91" fmla="*/ 187805 h 277950"/>
                <a:gd name="csX92" fmla="*/ 5694 w 88384"/>
                <a:gd name="csY92" fmla="*/ 191388 h 277950"/>
                <a:gd name="csX93" fmla="*/ 14501 w 88384"/>
                <a:gd name="csY93" fmla="*/ 198218 h 277950"/>
                <a:gd name="csX94" fmla="*/ 17590 w 88384"/>
                <a:gd name="csY94" fmla="*/ 198307 h 277950"/>
                <a:gd name="csX95" fmla="*/ 19230 w 88384"/>
                <a:gd name="csY95" fmla="*/ 200049 h 277950"/>
                <a:gd name="csX96" fmla="*/ 19286 w 88384"/>
                <a:gd name="csY96" fmla="*/ 203789 h 277950"/>
                <a:gd name="csX97" fmla="*/ 15512 w 88384"/>
                <a:gd name="csY97" fmla="*/ 219426 h 277950"/>
                <a:gd name="csX98" fmla="*/ 15501 w 88384"/>
                <a:gd name="csY98" fmla="*/ 219785 h 277950"/>
                <a:gd name="csX99" fmla="*/ 15412 w 88384"/>
                <a:gd name="csY99" fmla="*/ 227783 h 277950"/>
                <a:gd name="csX100" fmla="*/ 13356 w 88384"/>
                <a:gd name="csY100" fmla="*/ 231872 h 277950"/>
                <a:gd name="csX101" fmla="*/ 11099 w 88384"/>
                <a:gd name="csY101" fmla="*/ 236713 h 277950"/>
                <a:gd name="csX102" fmla="*/ 10941 w 88384"/>
                <a:gd name="csY102" fmla="*/ 246228 h 277950"/>
                <a:gd name="csX103" fmla="*/ 10986 w 88384"/>
                <a:gd name="csY103" fmla="*/ 248351 h 277950"/>
                <a:gd name="csX104" fmla="*/ 12413 w 88384"/>
                <a:gd name="csY104" fmla="*/ 253215 h 277950"/>
                <a:gd name="csX105" fmla="*/ 12997 w 88384"/>
                <a:gd name="csY105" fmla="*/ 254597 h 277950"/>
                <a:gd name="csX106" fmla="*/ 14468 w 88384"/>
                <a:gd name="csY106" fmla="*/ 258731 h 277950"/>
                <a:gd name="csX107" fmla="*/ 15176 w 88384"/>
                <a:gd name="csY107" fmla="*/ 260562 h 277950"/>
                <a:gd name="csX108" fmla="*/ 14614 w 88384"/>
                <a:gd name="csY108" fmla="*/ 261113 h 277950"/>
                <a:gd name="csX109" fmla="*/ 14108 w 88384"/>
                <a:gd name="csY109" fmla="*/ 261315 h 277950"/>
                <a:gd name="csX110" fmla="*/ 7155 w 88384"/>
                <a:gd name="csY110" fmla="*/ 264257 h 277950"/>
                <a:gd name="csX111" fmla="*/ 4358 w 88384"/>
                <a:gd name="csY111" fmla="*/ 268133 h 277950"/>
                <a:gd name="csX112" fmla="*/ 1079 w 88384"/>
                <a:gd name="csY112" fmla="*/ 271930 h 277950"/>
                <a:gd name="csX113" fmla="*/ 0 w 88384"/>
                <a:gd name="csY113" fmla="*/ 273176 h 277950"/>
                <a:gd name="csX114" fmla="*/ 5527 w 88384"/>
                <a:gd name="csY114" fmla="*/ 277951 h 277950"/>
                <a:gd name="csX115" fmla="*/ 7089 w 88384"/>
                <a:gd name="csY115" fmla="*/ 276143 h 277950"/>
                <a:gd name="csX116" fmla="*/ 10481 w 88384"/>
                <a:gd name="csY116" fmla="*/ 272223 h 277950"/>
                <a:gd name="csX117" fmla="*/ 10683 w 88384"/>
                <a:gd name="csY117" fmla="*/ 271807 h 277950"/>
                <a:gd name="csX118" fmla="*/ 11548 w 88384"/>
                <a:gd name="csY118" fmla="*/ 270212 h 277950"/>
                <a:gd name="csX119" fmla="*/ 16783 w 88384"/>
                <a:gd name="csY119" fmla="*/ 268111 h 277950"/>
                <a:gd name="csX120" fmla="*/ 17592 w 88384"/>
                <a:gd name="csY120" fmla="*/ 267785 h 277950"/>
                <a:gd name="csX121" fmla="*/ 22782 w 88384"/>
                <a:gd name="csY121" fmla="*/ 261034 h 277950"/>
                <a:gd name="csX122" fmla="*/ 21254 w 88384"/>
                <a:gd name="csY122" fmla="*/ 256047 h 277950"/>
                <a:gd name="csX123" fmla="*/ 20131 w 88384"/>
                <a:gd name="csY123" fmla="*/ 253015 h 277950"/>
                <a:gd name="csX124" fmla="*/ 19052 w 88384"/>
                <a:gd name="csY124" fmla="*/ 250172 h 277950"/>
                <a:gd name="csX125" fmla="*/ 18288 w 88384"/>
                <a:gd name="csY125" fmla="*/ 248353 h 277950"/>
                <a:gd name="csX126" fmla="*/ 18243 w 88384"/>
                <a:gd name="csY126" fmla="*/ 246040 h 277950"/>
                <a:gd name="csX127" fmla="*/ 18198 w 88384"/>
                <a:gd name="csY127" fmla="*/ 238503 h 277950"/>
                <a:gd name="csX128" fmla="*/ 19838 w 88384"/>
                <a:gd name="csY128" fmla="*/ 235256 h 277950"/>
                <a:gd name="csX129" fmla="*/ 22668 w 88384"/>
                <a:gd name="csY129" fmla="*/ 226999 h 277950"/>
                <a:gd name="csX130" fmla="*/ 22781 w 88384"/>
                <a:gd name="csY130" fmla="*/ 220462 h 277950"/>
                <a:gd name="csX131" fmla="*/ 26679 w 88384"/>
                <a:gd name="csY131" fmla="*/ 204332 h 277950"/>
                <a:gd name="csX132" fmla="*/ 26611 w 88384"/>
                <a:gd name="csY132" fmla="*/ 203714 h 277950"/>
                <a:gd name="csX133" fmla="*/ 26522 w 88384"/>
                <a:gd name="csY133" fmla="*/ 200479 h 277950"/>
                <a:gd name="csX134" fmla="*/ 21400 w 88384"/>
                <a:gd name="csY134" fmla="*/ 191863 h 277950"/>
                <a:gd name="csX135" fmla="*/ 20265 w 88384"/>
                <a:gd name="csY135" fmla="*/ 190863 h 277950"/>
                <a:gd name="csX136" fmla="*/ 18760 w 88384"/>
                <a:gd name="csY136" fmla="*/ 190952 h 277950"/>
                <a:gd name="csX137" fmla="*/ 15480 w 88384"/>
                <a:gd name="csY137" fmla="*/ 190986 h 277950"/>
                <a:gd name="csX138" fmla="*/ 12930 w 88384"/>
                <a:gd name="csY138" fmla="*/ 189818 h 277950"/>
                <a:gd name="csX139" fmla="*/ 12796 w 88384"/>
                <a:gd name="csY139" fmla="*/ 187402 h 277950"/>
                <a:gd name="csX140" fmla="*/ 12515 w 88384"/>
                <a:gd name="csY140" fmla="*/ 181281 h 277950"/>
                <a:gd name="csX141" fmla="*/ 11381 w 88384"/>
                <a:gd name="csY141" fmla="*/ 171958 h 277950"/>
                <a:gd name="csX142" fmla="*/ 11268 w 88384"/>
                <a:gd name="csY142" fmla="*/ 168251 h 277950"/>
                <a:gd name="csX143" fmla="*/ 17121 w 88384"/>
                <a:gd name="csY143" fmla="*/ 159848 h 277950"/>
                <a:gd name="csX144" fmla="*/ 21109 w 88384"/>
                <a:gd name="csY144" fmla="*/ 159084 h 277950"/>
                <a:gd name="csX145" fmla="*/ 21154 w 88384"/>
                <a:gd name="csY145" fmla="*/ 159074 h 277950"/>
                <a:gd name="csX146" fmla="*/ 29478 w 88384"/>
                <a:gd name="csY146" fmla="*/ 156748 h 277950"/>
                <a:gd name="csX147" fmla="*/ 32893 w 88384"/>
                <a:gd name="csY147" fmla="*/ 154142 h 277950"/>
                <a:gd name="csX148" fmla="*/ 34028 w 88384"/>
                <a:gd name="csY148" fmla="*/ 153108 h 277950"/>
                <a:gd name="csX149" fmla="*/ 34084 w 88384"/>
                <a:gd name="csY149" fmla="*/ 153063 h 277950"/>
                <a:gd name="csX150" fmla="*/ 39948 w 88384"/>
                <a:gd name="csY150" fmla="*/ 145806 h 277950"/>
                <a:gd name="csX151" fmla="*/ 40768 w 88384"/>
                <a:gd name="csY151" fmla="*/ 144615 h 277950"/>
                <a:gd name="csX152" fmla="*/ 40554 w 88384"/>
                <a:gd name="csY152" fmla="*/ 143177 h 277950"/>
                <a:gd name="csX153" fmla="*/ 40330 w 88384"/>
                <a:gd name="csY153" fmla="*/ 139819 h 277950"/>
                <a:gd name="csX154" fmla="*/ 42228 w 88384"/>
                <a:gd name="csY154" fmla="*/ 133405 h 277950"/>
                <a:gd name="csX155" fmla="*/ 43037 w 88384"/>
                <a:gd name="csY155" fmla="*/ 132967 h 277950"/>
                <a:gd name="csX156" fmla="*/ 47036 w 88384"/>
                <a:gd name="csY156" fmla="*/ 133854 h 277950"/>
                <a:gd name="csX157" fmla="*/ 49788 w 88384"/>
                <a:gd name="csY157" fmla="*/ 134382 h 277950"/>
                <a:gd name="csX158" fmla="*/ 52685 w 88384"/>
                <a:gd name="csY158" fmla="*/ 133618 h 277950"/>
                <a:gd name="csX159" fmla="*/ 54584 w 88384"/>
                <a:gd name="csY159" fmla="*/ 132943 h 277950"/>
                <a:gd name="csX160" fmla="*/ 64210 w 88384"/>
                <a:gd name="csY160" fmla="*/ 128955 h 277950"/>
                <a:gd name="csX161" fmla="*/ 71658 w 88384"/>
                <a:gd name="csY161" fmla="*/ 124461 h 277950"/>
                <a:gd name="csX162" fmla="*/ 78106 w 88384"/>
                <a:gd name="csY162" fmla="*/ 122552 h 277950"/>
                <a:gd name="csX163" fmla="*/ 83262 w 88384"/>
                <a:gd name="csY163" fmla="*/ 119642 h 277950"/>
                <a:gd name="csX164" fmla="*/ 83891 w 88384"/>
                <a:gd name="csY164" fmla="*/ 119215 h 277950"/>
                <a:gd name="csX165" fmla="*/ 88385 w 88384"/>
                <a:gd name="csY165" fmla="*/ 112229 h 277950"/>
                <a:gd name="csX166" fmla="*/ 82874 w 88384"/>
                <a:gd name="csY166" fmla="*/ 102528 h 2779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</a:cxnLst>
              <a:rect l="l" t="t" r="r" b="b"/>
              <a:pathLst>
                <a:path w="88384" h="277950">
                  <a:moveTo>
                    <a:pt x="82874" y="102528"/>
                  </a:moveTo>
                  <a:lnTo>
                    <a:pt x="78482" y="102528"/>
                  </a:lnTo>
                  <a:lnTo>
                    <a:pt x="77729" y="102888"/>
                  </a:lnTo>
                  <a:cubicBezTo>
                    <a:pt x="74865" y="104247"/>
                    <a:pt x="71427" y="105853"/>
                    <a:pt x="70574" y="106202"/>
                  </a:cubicBezTo>
                  <a:cubicBezTo>
                    <a:pt x="70552" y="106213"/>
                    <a:pt x="70540" y="106213"/>
                    <a:pt x="70518" y="106224"/>
                  </a:cubicBezTo>
                  <a:cubicBezTo>
                    <a:pt x="69417" y="106562"/>
                    <a:pt x="68743" y="107291"/>
                    <a:pt x="68193" y="107897"/>
                  </a:cubicBezTo>
                  <a:cubicBezTo>
                    <a:pt x="67912" y="108201"/>
                    <a:pt x="67260" y="108919"/>
                    <a:pt x="67002" y="109009"/>
                  </a:cubicBezTo>
                  <a:cubicBezTo>
                    <a:pt x="67002" y="109009"/>
                    <a:pt x="66957" y="108998"/>
                    <a:pt x="66856" y="108953"/>
                  </a:cubicBezTo>
                  <a:cubicBezTo>
                    <a:pt x="65531" y="108346"/>
                    <a:pt x="65081" y="106403"/>
                    <a:pt x="64980" y="105908"/>
                  </a:cubicBezTo>
                  <a:lnTo>
                    <a:pt x="64980" y="100112"/>
                  </a:lnTo>
                  <a:lnTo>
                    <a:pt x="61677" y="86992"/>
                  </a:lnTo>
                  <a:lnTo>
                    <a:pt x="58598" y="83577"/>
                  </a:lnTo>
                  <a:lnTo>
                    <a:pt x="58217" y="83318"/>
                  </a:lnTo>
                  <a:cubicBezTo>
                    <a:pt x="57329" y="82723"/>
                    <a:pt x="54341" y="80746"/>
                    <a:pt x="53251" y="80207"/>
                  </a:cubicBezTo>
                  <a:cubicBezTo>
                    <a:pt x="51331" y="79241"/>
                    <a:pt x="49129" y="77848"/>
                    <a:pt x="48646" y="77287"/>
                  </a:cubicBezTo>
                  <a:cubicBezTo>
                    <a:pt x="48073" y="76590"/>
                    <a:pt x="47220" y="74871"/>
                    <a:pt x="46804" y="73882"/>
                  </a:cubicBezTo>
                  <a:lnTo>
                    <a:pt x="46175" y="72377"/>
                  </a:lnTo>
                  <a:lnTo>
                    <a:pt x="42097" y="70951"/>
                  </a:lnTo>
                  <a:cubicBezTo>
                    <a:pt x="42108" y="70872"/>
                    <a:pt x="42119" y="70805"/>
                    <a:pt x="42131" y="70748"/>
                  </a:cubicBezTo>
                  <a:cubicBezTo>
                    <a:pt x="42199" y="70524"/>
                    <a:pt x="42266" y="70254"/>
                    <a:pt x="42345" y="69963"/>
                  </a:cubicBezTo>
                  <a:cubicBezTo>
                    <a:pt x="42502" y="69355"/>
                    <a:pt x="42906" y="67839"/>
                    <a:pt x="43288" y="67176"/>
                  </a:cubicBezTo>
                  <a:cubicBezTo>
                    <a:pt x="45400" y="66660"/>
                    <a:pt x="53589" y="64638"/>
                    <a:pt x="55095" y="63638"/>
                  </a:cubicBezTo>
                  <a:cubicBezTo>
                    <a:pt x="55679" y="63256"/>
                    <a:pt x="56398" y="62772"/>
                    <a:pt x="61801" y="54797"/>
                  </a:cubicBezTo>
                  <a:cubicBezTo>
                    <a:pt x="63238" y="52921"/>
                    <a:pt x="64901" y="50270"/>
                    <a:pt x="64901" y="48080"/>
                  </a:cubicBezTo>
                  <a:cubicBezTo>
                    <a:pt x="64901" y="46350"/>
                    <a:pt x="63890" y="44508"/>
                    <a:pt x="61419" y="40418"/>
                  </a:cubicBezTo>
                  <a:cubicBezTo>
                    <a:pt x="60958" y="39665"/>
                    <a:pt x="60352" y="38665"/>
                    <a:pt x="60138" y="38250"/>
                  </a:cubicBezTo>
                  <a:cubicBezTo>
                    <a:pt x="59824" y="37161"/>
                    <a:pt x="58914" y="34464"/>
                    <a:pt x="58229" y="32487"/>
                  </a:cubicBezTo>
                  <a:lnTo>
                    <a:pt x="61037" y="27062"/>
                  </a:lnTo>
                  <a:cubicBezTo>
                    <a:pt x="63048" y="24028"/>
                    <a:pt x="65755" y="20872"/>
                    <a:pt x="66744" y="20400"/>
                  </a:cubicBezTo>
                  <a:cubicBezTo>
                    <a:pt x="68654" y="19613"/>
                    <a:pt x="69788" y="18883"/>
                    <a:pt x="70878" y="18187"/>
                  </a:cubicBezTo>
                  <a:cubicBezTo>
                    <a:pt x="71641" y="17704"/>
                    <a:pt x="72372" y="17243"/>
                    <a:pt x="73473" y="16681"/>
                  </a:cubicBezTo>
                  <a:cubicBezTo>
                    <a:pt x="76944" y="14951"/>
                    <a:pt x="79651" y="11783"/>
                    <a:pt x="79943" y="11424"/>
                  </a:cubicBezTo>
                  <a:lnTo>
                    <a:pt x="83268" y="6493"/>
                  </a:lnTo>
                  <a:lnTo>
                    <a:pt x="84909" y="4055"/>
                  </a:lnTo>
                  <a:lnTo>
                    <a:pt x="78843" y="0"/>
                  </a:lnTo>
                  <a:lnTo>
                    <a:pt x="77753" y="1629"/>
                  </a:lnTo>
                  <a:lnTo>
                    <a:pt x="74226" y="6875"/>
                  </a:lnTo>
                  <a:cubicBezTo>
                    <a:pt x="73574" y="7616"/>
                    <a:pt x="71878" y="9324"/>
                    <a:pt x="70215" y="10154"/>
                  </a:cubicBezTo>
                  <a:cubicBezTo>
                    <a:pt x="68766" y="10873"/>
                    <a:pt x="67800" y="11491"/>
                    <a:pt x="66947" y="12030"/>
                  </a:cubicBezTo>
                  <a:cubicBezTo>
                    <a:pt x="66003" y="12636"/>
                    <a:pt x="65261" y="13108"/>
                    <a:pt x="63937" y="13659"/>
                  </a:cubicBezTo>
                  <a:cubicBezTo>
                    <a:pt x="60398" y="15141"/>
                    <a:pt x="56388" y="20837"/>
                    <a:pt x="54827" y="23218"/>
                  </a:cubicBezTo>
                  <a:lnTo>
                    <a:pt x="50311" y="31913"/>
                  </a:lnTo>
                  <a:lnTo>
                    <a:pt x="50816" y="33396"/>
                  </a:lnTo>
                  <a:cubicBezTo>
                    <a:pt x="51816" y="36271"/>
                    <a:pt x="52984" y="39732"/>
                    <a:pt x="53141" y="40303"/>
                  </a:cubicBezTo>
                  <a:cubicBezTo>
                    <a:pt x="53354" y="41158"/>
                    <a:pt x="53827" y="41977"/>
                    <a:pt x="55174" y="44190"/>
                  </a:cubicBezTo>
                  <a:cubicBezTo>
                    <a:pt x="55770" y="45189"/>
                    <a:pt x="56915" y="47077"/>
                    <a:pt x="57433" y="48144"/>
                  </a:cubicBezTo>
                  <a:cubicBezTo>
                    <a:pt x="57118" y="48762"/>
                    <a:pt x="56511" y="49705"/>
                    <a:pt x="55949" y="50424"/>
                  </a:cubicBezTo>
                  <a:lnTo>
                    <a:pt x="55826" y="50605"/>
                  </a:lnTo>
                  <a:cubicBezTo>
                    <a:pt x="54051" y="53233"/>
                    <a:pt x="51861" y="56333"/>
                    <a:pt x="50928" y="57523"/>
                  </a:cubicBezTo>
                  <a:cubicBezTo>
                    <a:pt x="48984" y="58175"/>
                    <a:pt x="43222" y="59714"/>
                    <a:pt x="41200" y="60164"/>
                  </a:cubicBezTo>
                  <a:cubicBezTo>
                    <a:pt x="37122" y="61073"/>
                    <a:pt x="35931" y="65645"/>
                    <a:pt x="35280" y="68105"/>
                  </a:cubicBezTo>
                  <a:cubicBezTo>
                    <a:pt x="35223" y="68341"/>
                    <a:pt x="35167" y="68555"/>
                    <a:pt x="35111" y="68745"/>
                  </a:cubicBezTo>
                  <a:cubicBezTo>
                    <a:pt x="34414" y="71193"/>
                    <a:pt x="34942" y="73878"/>
                    <a:pt x="35055" y="74385"/>
                  </a:cubicBezTo>
                  <a:lnTo>
                    <a:pt x="35504" y="76373"/>
                  </a:lnTo>
                  <a:lnTo>
                    <a:pt x="40762" y="78215"/>
                  </a:lnTo>
                  <a:cubicBezTo>
                    <a:pt x="41312" y="79350"/>
                    <a:pt x="42131" y="80866"/>
                    <a:pt x="43042" y="81956"/>
                  </a:cubicBezTo>
                  <a:cubicBezTo>
                    <a:pt x="44772" y="84023"/>
                    <a:pt x="48793" y="86135"/>
                    <a:pt x="49984" y="86730"/>
                  </a:cubicBezTo>
                  <a:cubicBezTo>
                    <a:pt x="50422" y="86955"/>
                    <a:pt x="52230" y="88101"/>
                    <a:pt x="53792" y="89145"/>
                  </a:cubicBezTo>
                  <a:lnTo>
                    <a:pt x="55040" y="90527"/>
                  </a:lnTo>
                  <a:lnTo>
                    <a:pt x="57679" y="101007"/>
                  </a:lnTo>
                  <a:lnTo>
                    <a:pt x="57679" y="106174"/>
                  </a:lnTo>
                  <a:lnTo>
                    <a:pt x="57702" y="106567"/>
                  </a:lnTo>
                  <a:cubicBezTo>
                    <a:pt x="57770" y="107229"/>
                    <a:pt x="58555" y="113194"/>
                    <a:pt x="63835" y="115599"/>
                  </a:cubicBezTo>
                  <a:cubicBezTo>
                    <a:pt x="67205" y="117126"/>
                    <a:pt x="70463" y="116206"/>
                    <a:pt x="73540" y="112858"/>
                  </a:cubicBezTo>
                  <a:cubicBezTo>
                    <a:pt x="74371" y="112510"/>
                    <a:pt x="75921" y="111812"/>
                    <a:pt x="78944" y="110386"/>
                  </a:cubicBezTo>
                  <a:lnTo>
                    <a:pt x="79853" y="111992"/>
                  </a:lnTo>
                  <a:lnTo>
                    <a:pt x="78572" y="113980"/>
                  </a:lnTo>
                  <a:cubicBezTo>
                    <a:pt x="77516" y="114677"/>
                    <a:pt x="76461" y="115317"/>
                    <a:pt x="76034" y="115553"/>
                  </a:cubicBezTo>
                  <a:cubicBezTo>
                    <a:pt x="74742" y="115912"/>
                    <a:pt x="70485" y="117183"/>
                    <a:pt x="69114" y="117598"/>
                  </a:cubicBezTo>
                  <a:lnTo>
                    <a:pt x="68665" y="117732"/>
                  </a:lnTo>
                  <a:lnTo>
                    <a:pt x="60633" y="122585"/>
                  </a:lnTo>
                  <a:cubicBezTo>
                    <a:pt x="58521" y="123732"/>
                    <a:pt x="55915" y="125056"/>
                    <a:pt x="54758" y="125540"/>
                  </a:cubicBezTo>
                  <a:cubicBezTo>
                    <a:pt x="53466" y="125540"/>
                    <a:pt x="52006" y="126078"/>
                    <a:pt x="50164" y="126764"/>
                  </a:cubicBezTo>
                  <a:cubicBezTo>
                    <a:pt x="49962" y="126831"/>
                    <a:pt x="49771" y="126899"/>
                    <a:pt x="49602" y="126966"/>
                  </a:cubicBezTo>
                  <a:cubicBezTo>
                    <a:pt x="49355" y="126910"/>
                    <a:pt x="49062" y="126831"/>
                    <a:pt x="48749" y="126753"/>
                  </a:cubicBezTo>
                  <a:cubicBezTo>
                    <a:pt x="43762" y="125540"/>
                    <a:pt x="42312" y="125315"/>
                    <a:pt x="40885" y="125888"/>
                  </a:cubicBezTo>
                  <a:cubicBezTo>
                    <a:pt x="39908" y="126281"/>
                    <a:pt x="37942" y="127437"/>
                    <a:pt x="37144" y="127921"/>
                  </a:cubicBezTo>
                  <a:lnTo>
                    <a:pt x="35819" y="128719"/>
                  </a:lnTo>
                  <a:lnTo>
                    <a:pt x="35471" y="130223"/>
                  </a:lnTo>
                  <a:cubicBezTo>
                    <a:pt x="34887" y="132751"/>
                    <a:pt x="34056" y="135918"/>
                    <a:pt x="33719" y="136693"/>
                  </a:cubicBezTo>
                  <a:cubicBezTo>
                    <a:pt x="33404" y="137266"/>
                    <a:pt x="32697" y="138737"/>
                    <a:pt x="33135" y="142782"/>
                  </a:cubicBezTo>
                  <a:cubicBezTo>
                    <a:pt x="31842" y="144613"/>
                    <a:pt x="30451" y="146478"/>
                    <a:pt x="29900" y="147073"/>
                  </a:cubicBezTo>
                  <a:cubicBezTo>
                    <a:pt x="29361" y="147455"/>
                    <a:pt x="28788" y="147982"/>
                    <a:pt x="27923" y="148791"/>
                  </a:cubicBezTo>
                  <a:cubicBezTo>
                    <a:pt x="27508" y="149162"/>
                    <a:pt x="26866" y="149768"/>
                    <a:pt x="26519" y="150050"/>
                  </a:cubicBezTo>
                  <a:cubicBezTo>
                    <a:pt x="25306" y="150454"/>
                    <a:pt x="21408" y="151599"/>
                    <a:pt x="20464" y="151814"/>
                  </a:cubicBezTo>
                  <a:cubicBezTo>
                    <a:pt x="19869" y="151870"/>
                    <a:pt x="18476" y="152105"/>
                    <a:pt x="14218" y="152981"/>
                  </a:cubicBezTo>
                  <a:lnTo>
                    <a:pt x="12792" y="153274"/>
                  </a:lnTo>
                  <a:lnTo>
                    <a:pt x="3884" y="166057"/>
                  </a:lnTo>
                  <a:lnTo>
                    <a:pt x="4086" y="172405"/>
                  </a:lnTo>
                  <a:lnTo>
                    <a:pt x="4132" y="172854"/>
                  </a:lnTo>
                  <a:cubicBezTo>
                    <a:pt x="4648" y="176191"/>
                    <a:pt x="5210" y="180358"/>
                    <a:pt x="5210" y="181278"/>
                  </a:cubicBezTo>
                  <a:cubicBezTo>
                    <a:pt x="5210" y="182313"/>
                    <a:pt x="5334" y="184637"/>
                    <a:pt x="5503" y="187805"/>
                  </a:cubicBezTo>
                  <a:cubicBezTo>
                    <a:pt x="5592" y="189255"/>
                    <a:pt x="5683" y="191041"/>
                    <a:pt x="5694" y="191388"/>
                  </a:cubicBezTo>
                  <a:cubicBezTo>
                    <a:pt x="5694" y="196152"/>
                    <a:pt x="14411" y="198207"/>
                    <a:pt x="14501" y="198218"/>
                  </a:cubicBezTo>
                  <a:cubicBezTo>
                    <a:pt x="15378" y="198319"/>
                    <a:pt x="16602" y="198331"/>
                    <a:pt x="17590" y="198307"/>
                  </a:cubicBezTo>
                  <a:cubicBezTo>
                    <a:pt x="18252" y="198948"/>
                    <a:pt x="18848" y="199588"/>
                    <a:pt x="19230" y="200049"/>
                  </a:cubicBezTo>
                  <a:cubicBezTo>
                    <a:pt x="19141" y="201217"/>
                    <a:pt x="19196" y="202588"/>
                    <a:pt x="19286" y="203789"/>
                  </a:cubicBezTo>
                  <a:lnTo>
                    <a:pt x="15512" y="219426"/>
                  </a:lnTo>
                  <a:lnTo>
                    <a:pt x="15501" y="219785"/>
                  </a:lnTo>
                  <a:cubicBezTo>
                    <a:pt x="15299" y="224244"/>
                    <a:pt x="15299" y="226514"/>
                    <a:pt x="15412" y="227783"/>
                  </a:cubicBezTo>
                  <a:cubicBezTo>
                    <a:pt x="14985" y="228760"/>
                    <a:pt x="13997" y="230659"/>
                    <a:pt x="13356" y="231872"/>
                  </a:cubicBezTo>
                  <a:cubicBezTo>
                    <a:pt x="11862" y="234747"/>
                    <a:pt x="11312" y="235838"/>
                    <a:pt x="11099" y="236713"/>
                  </a:cubicBezTo>
                  <a:cubicBezTo>
                    <a:pt x="10819" y="237848"/>
                    <a:pt x="10785" y="239892"/>
                    <a:pt x="10941" y="246228"/>
                  </a:cubicBezTo>
                  <a:cubicBezTo>
                    <a:pt x="10963" y="247183"/>
                    <a:pt x="10986" y="247958"/>
                    <a:pt x="10986" y="248351"/>
                  </a:cubicBezTo>
                  <a:cubicBezTo>
                    <a:pt x="10986" y="250104"/>
                    <a:pt x="11750" y="251754"/>
                    <a:pt x="12413" y="253215"/>
                  </a:cubicBezTo>
                  <a:cubicBezTo>
                    <a:pt x="12626" y="253675"/>
                    <a:pt x="12940" y="254360"/>
                    <a:pt x="12997" y="254597"/>
                  </a:cubicBezTo>
                  <a:cubicBezTo>
                    <a:pt x="13199" y="255495"/>
                    <a:pt x="13682" y="256754"/>
                    <a:pt x="14468" y="258731"/>
                  </a:cubicBezTo>
                  <a:cubicBezTo>
                    <a:pt x="14681" y="259270"/>
                    <a:pt x="14951" y="259978"/>
                    <a:pt x="15176" y="260562"/>
                  </a:cubicBezTo>
                  <a:cubicBezTo>
                    <a:pt x="14985" y="260776"/>
                    <a:pt x="14772" y="260978"/>
                    <a:pt x="14614" y="261113"/>
                  </a:cubicBezTo>
                  <a:lnTo>
                    <a:pt x="14108" y="261315"/>
                  </a:lnTo>
                  <a:cubicBezTo>
                    <a:pt x="8154" y="263663"/>
                    <a:pt x="7637" y="263932"/>
                    <a:pt x="7155" y="264257"/>
                  </a:cubicBezTo>
                  <a:cubicBezTo>
                    <a:pt x="6661" y="264583"/>
                    <a:pt x="5931" y="265067"/>
                    <a:pt x="4358" y="268133"/>
                  </a:cubicBezTo>
                  <a:lnTo>
                    <a:pt x="1079" y="271930"/>
                  </a:lnTo>
                  <a:lnTo>
                    <a:pt x="0" y="273176"/>
                  </a:lnTo>
                  <a:lnTo>
                    <a:pt x="5527" y="277951"/>
                  </a:lnTo>
                  <a:lnTo>
                    <a:pt x="7089" y="276143"/>
                  </a:lnTo>
                  <a:lnTo>
                    <a:pt x="10481" y="272223"/>
                  </a:lnTo>
                  <a:lnTo>
                    <a:pt x="10683" y="271807"/>
                  </a:lnTo>
                  <a:cubicBezTo>
                    <a:pt x="10952" y="271256"/>
                    <a:pt x="11301" y="270639"/>
                    <a:pt x="11548" y="270212"/>
                  </a:cubicBezTo>
                  <a:cubicBezTo>
                    <a:pt x="12436" y="269830"/>
                    <a:pt x="14189" y="269133"/>
                    <a:pt x="16783" y="268111"/>
                  </a:cubicBezTo>
                  <a:lnTo>
                    <a:pt x="17592" y="267785"/>
                  </a:lnTo>
                  <a:cubicBezTo>
                    <a:pt x="19131" y="267178"/>
                    <a:pt x="22782" y="263899"/>
                    <a:pt x="22782" y="261034"/>
                  </a:cubicBezTo>
                  <a:cubicBezTo>
                    <a:pt x="22782" y="259967"/>
                    <a:pt x="22389" y="258923"/>
                    <a:pt x="21254" y="256047"/>
                  </a:cubicBezTo>
                  <a:cubicBezTo>
                    <a:pt x="20872" y="255081"/>
                    <a:pt x="20232" y="253464"/>
                    <a:pt x="20131" y="253015"/>
                  </a:cubicBezTo>
                  <a:cubicBezTo>
                    <a:pt x="19917" y="252049"/>
                    <a:pt x="19479" y="251105"/>
                    <a:pt x="19052" y="250172"/>
                  </a:cubicBezTo>
                  <a:cubicBezTo>
                    <a:pt x="18783" y="249589"/>
                    <a:pt x="18334" y="248612"/>
                    <a:pt x="18288" y="248353"/>
                  </a:cubicBezTo>
                  <a:cubicBezTo>
                    <a:pt x="18288" y="247926"/>
                    <a:pt x="18265" y="247084"/>
                    <a:pt x="18243" y="246040"/>
                  </a:cubicBezTo>
                  <a:cubicBezTo>
                    <a:pt x="18187" y="244130"/>
                    <a:pt x="18085" y="239771"/>
                    <a:pt x="18198" y="238503"/>
                  </a:cubicBezTo>
                  <a:cubicBezTo>
                    <a:pt x="18467" y="237873"/>
                    <a:pt x="19276" y="236324"/>
                    <a:pt x="19838" y="235256"/>
                  </a:cubicBezTo>
                  <a:cubicBezTo>
                    <a:pt x="22343" y="230426"/>
                    <a:pt x="23219" y="228740"/>
                    <a:pt x="22668" y="226999"/>
                  </a:cubicBezTo>
                  <a:cubicBezTo>
                    <a:pt x="22601" y="225977"/>
                    <a:pt x="22668" y="223000"/>
                    <a:pt x="22781" y="220462"/>
                  </a:cubicBezTo>
                  <a:lnTo>
                    <a:pt x="26679" y="204332"/>
                  </a:lnTo>
                  <a:lnTo>
                    <a:pt x="26611" y="203714"/>
                  </a:lnTo>
                  <a:cubicBezTo>
                    <a:pt x="26499" y="202479"/>
                    <a:pt x="26455" y="200973"/>
                    <a:pt x="26522" y="200479"/>
                  </a:cubicBezTo>
                  <a:cubicBezTo>
                    <a:pt x="26949" y="198884"/>
                    <a:pt x="26870" y="196727"/>
                    <a:pt x="21400" y="191863"/>
                  </a:cubicBezTo>
                  <a:lnTo>
                    <a:pt x="20265" y="190863"/>
                  </a:lnTo>
                  <a:lnTo>
                    <a:pt x="18760" y="190952"/>
                  </a:lnTo>
                  <a:cubicBezTo>
                    <a:pt x="17648" y="191020"/>
                    <a:pt x="16121" y="191042"/>
                    <a:pt x="15480" y="190986"/>
                  </a:cubicBezTo>
                  <a:cubicBezTo>
                    <a:pt x="14940" y="190840"/>
                    <a:pt x="13751" y="190289"/>
                    <a:pt x="12930" y="189818"/>
                  </a:cubicBezTo>
                  <a:cubicBezTo>
                    <a:pt x="12896" y="189201"/>
                    <a:pt x="12852" y="188403"/>
                    <a:pt x="12796" y="187402"/>
                  </a:cubicBezTo>
                  <a:cubicBezTo>
                    <a:pt x="12683" y="185200"/>
                    <a:pt x="12515" y="182190"/>
                    <a:pt x="12515" y="181281"/>
                  </a:cubicBezTo>
                  <a:cubicBezTo>
                    <a:pt x="12515" y="179449"/>
                    <a:pt x="11684" y="173934"/>
                    <a:pt x="11381" y="171958"/>
                  </a:cubicBezTo>
                  <a:lnTo>
                    <a:pt x="11268" y="168251"/>
                  </a:lnTo>
                  <a:lnTo>
                    <a:pt x="17121" y="159848"/>
                  </a:lnTo>
                  <a:cubicBezTo>
                    <a:pt x="18861" y="159500"/>
                    <a:pt x="20569" y="159174"/>
                    <a:pt x="21109" y="159084"/>
                  </a:cubicBezTo>
                  <a:cubicBezTo>
                    <a:pt x="21120" y="159084"/>
                    <a:pt x="21143" y="159084"/>
                    <a:pt x="21154" y="159074"/>
                  </a:cubicBezTo>
                  <a:cubicBezTo>
                    <a:pt x="23075" y="158871"/>
                    <a:pt x="29410" y="156771"/>
                    <a:pt x="29478" y="156748"/>
                  </a:cubicBezTo>
                  <a:cubicBezTo>
                    <a:pt x="30500" y="156332"/>
                    <a:pt x="31399" y="155535"/>
                    <a:pt x="32893" y="154142"/>
                  </a:cubicBezTo>
                  <a:cubicBezTo>
                    <a:pt x="33253" y="153804"/>
                    <a:pt x="33781" y="153321"/>
                    <a:pt x="34028" y="153108"/>
                  </a:cubicBezTo>
                  <a:cubicBezTo>
                    <a:pt x="34050" y="153097"/>
                    <a:pt x="34073" y="153074"/>
                    <a:pt x="34084" y="153063"/>
                  </a:cubicBezTo>
                  <a:cubicBezTo>
                    <a:pt x="34679" y="152703"/>
                    <a:pt x="35679" y="151950"/>
                    <a:pt x="39948" y="145806"/>
                  </a:cubicBezTo>
                  <a:lnTo>
                    <a:pt x="40768" y="144615"/>
                  </a:lnTo>
                  <a:lnTo>
                    <a:pt x="40554" y="143177"/>
                  </a:lnTo>
                  <a:cubicBezTo>
                    <a:pt x="40363" y="141953"/>
                    <a:pt x="40262" y="140436"/>
                    <a:pt x="40330" y="139819"/>
                  </a:cubicBezTo>
                  <a:cubicBezTo>
                    <a:pt x="40824" y="138707"/>
                    <a:pt x="41465" y="136562"/>
                    <a:pt x="42228" y="133405"/>
                  </a:cubicBezTo>
                  <a:cubicBezTo>
                    <a:pt x="42520" y="133247"/>
                    <a:pt x="42801" y="133090"/>
                    <a:pt x="43037" y="132967"/>
                  </a:cubicBezTo>
                  <a:cubicBezTo>
                    <a:pt x="44093" y="133135"/>
                    <a:pt x="46092" y="133629"/>
                    <a:pt x="47036" y="133854"/>
                  </a:cubicBezTo>
                  <a:cubicBezTo>
                    <a:pt x="48732" y="134270"/>
                    <a:pt x="49193" y="134382"/>
                    <a:pt x="49788" y="134382"/>
                  </a:cubicBezTo>
                  <a:cubicBezTo>
                    <a:pt x="50608" y="134382"/>
                    <a:pt x="51259" y="134134"/>
                    <a:pt x="52685" y="133618"/>
                  </a:cubicBezTo>
                  <a:cubicBezTo>
                    <a:pt x="53157" y="133438"/>
                    <a:pt x="54011" y="133123"/>
                    <a:pt x="54584" y="132943"/>
                  </a:cubicBezTo>
                  <a:cubicBezTo>
                    <a:pt x="56257" y="133078"/>
                    <a:pt x="58673" y="131977"/>
                    <a:pt x="64210" y="128955"/>
                  </a:cubicBezTo>
                  <a:lnTo>
                    <a:pt x="71658" y="124461"/>
                  </a:lnTo>
                  <a:cubicBezTo>
                    <a:pt x="74219" y="123698"/>
                    <a:pt x="77668" y="122664"/>
                    <a:pt x="78106" y="122552"/>
                  </a:cubicBezTo>
                  <a:cubicBezTo>
                    <a:pt x="78611" y="122428"/>
                    <a:pt x="79364" y="122237"/>
                    <a:pt x="83262" y="119642"/>
                  </a:cubicBezTo>
                  <a:lnTo>
                    <a:pt x="83891" y="119215"/>
                  </a:lnTo>
                  <a:lnTo>
                    <a:pt x="88385" y="112229"/>
                  </a:lnTo>
                  <a:lnTo>
                    <a:pt x="82874" y="102528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86" name="Figura a mano libera: forma 85">
              <a:extLst>
                <a:ext uri="{FF2B5EF4-FFF2-40B4-BE49-F238E27FC236}">
                  <a16:creationId xmlns:a16="http://schemas.microsoft.com/office/drawing/2014/main" id="{E8398ABC-6C4E-0986-8252-8B12E4712BEA}"/>
                </a:ext>
              </a:extLst>
            </p:cNvPr>
            <p:cNvSpPr/>
            <p:nvPr/>
          </p:nvSpPr>
          <p:spPr>
            <a:xfrm>
              <a:off x="8265126" y="1699840"/>
              <a:ext cx="99825" cy="119836"/>
            </a:xfrm>
            <a:custGeom>
              <a:avLst/>
              <a:gdLst>
                <a:gd name="csX0" fmla="*/ 95763 w 99825"/>
                <a:gd name="csY0" fmla="*/ 91906 h 119836"/>
                <a:gd name="csX1" fmla="*/ 90505 w 99825"/>
                <a:gd name="csY1" fmla="*/ 88985 h 119836"/>
                <a:gd name="csX2" fmla="*/ 90089 w 99825"/>
                <a:gd name="csY2" fmla="*/ 88783 h 119836"/>
                <a:gd name="csX3" fmla="*/ 84169 w 99825"/>
                <a:gd name="csY3" fmla="*/ 86548 h 119836"/>
                <a:gd name="csX4" fmla="*/ 82361 w 99825"/>
                <a:gd name="csY4" fmla="*/ 86267 h 119836"/>
                <a:gd name="csX5" fmla="*/ 78687 w 99825"/>
                <a:gd name="csY5" fmla="*/ 85706 h 119836"/>
                <a:gd name="csX6" fmla="*/ 77261 w 99825"/>
                <a:gd name="csY6" fmla="*/ 85043 h 119836"/>
                <a:gd name="csX7" fmla="*/ 75981 w 99825"/>
                <a:gd name="csY7" fmla="*/ 80022 h 119836"/>
                <a:gd name="csX8" fmla="*/ 72892 w 99825"/>
                <a:gd name="csY8" fmla="*/ 71945 h 119836"/>
                <a:gd name="csX9" fmla="*/ 72139 w 99825"/>
                <a:gd name="csY9" fmla="*/ 69912 h 119836"/>
                <a:gd name="csX10" fmla="*/ 69993 w 99825"/>
                <a:gd name="csY10" fmla="*/ 69609 h 119836"/>
                <a:gd name="csX11" fmla="*/ 64657 w 99825"/>
                <a:gd name="csY11" fmla="*/ 69542 h 119836"/>
                <a:gd name="csX12" fmla="*/ 56828 w 99825"/>
                <a:gd name="csY12" fmla="*/ 69463 h 119836"/>
                <a:gd name="csX13" fmla="*/ 55222 w 99825"/>
                <a:gd name="csY13" fmla="*/ 69429 h 119836"/>
                <a:gd name="csX14" fmla="*/ 55211 w 99825"/>
                <a:gd name="csY14" fmla="*/ 69429 h 119836"/>
                <a:gd name="csX15" fmla="*/ 51762 w 99825"/>
                <a:gd name="csY15" fmla="*/ 69059 h 119836"/>
                <a:gd name="csX16" fmla="*/ 49123 w 99825"/>
                <a:gd name="csY16" fmla="*/ 64071 h 119836"/>
                <a:gd name="csX17" fmla="*/ 51381 w 99825"/>
                <a:gd name="csY17" fmla="*/ 58635 h 119836"/>
                <a:gd name="csX18" fmla="*/ 49235 w 99825"/>
                <a:gd name="csY18" fmla="*/ 51984 h 119836"/>
                <a:gd name="csX19" fmla="*/ 49022 w 99825"/>
                <a:gd name="csY19" fmla="*/ 51637 h 119836"/>
                <a:gd name="csX20" fmla="*/ 46000 w 99825"/>
                <a:gd name="csY20" fmla="*/ 46997 h 119836"/>
                <a:gd name="csX21" fmla="*/ 44113 w 99825"/>
                <a:gd name="csY21" fmla="*/ 38022 h 119836"/>
                <a:gd name="csX22" fmla="*/ 43911 w 99825"/>
                <a:gd name="csY22" fmla="*/ 36932 h 119836"/>
                <a:gd name="csX23" fmla="*/ 38642 w 99825"/>
                <a:gd name="csY23" fmla="*/ 31451 h 119836"/>
                <a:gd name="csX24" fmla="*/ 38126 w 99825"/>
                <a:gd name="csY24" fmla="*/ 31181 h 119836"/>
                <a:gd name="csX25" fmla="*/ 31307 w 99825"/>
                <a:gd name="csY25" fmla="*/ 27609 h 119836"/>
                <a:gd name="csX26" fmla="*/ 26062 w 99825"/>
                <a:gd name="csY26" fmla="*/ 25609 h 119836"/>
                <a:gd name="csX27" fmla="*/ 23017 w 99825"/>
                <a:gd name="csY27" fmla="*/ 23835 h 119836"/>
                <a:gd name="csX28" fmla="*/ 17008 w 99825"/>
                <a:gd name="csY28" fmla="*/ 17219 h 119836"/>
                <a:gd name="csX29" fmla="*/ 14491 w 99825"/>
                <a:gd name="csY29" fmla="*/ 14400 h 119836"/>
                <a:gd name="csX30" fmla="*/ 11020 w 99825"/>
                <a:gd name="csY30" fmla="*/ 10289 h 119836"/>
                <a:gd name="csX31" fmla="*/ 8402 w 99825"/>
                <a:gd name="csY31" fmla="*/ 6897 h 119836"/>
                <a:gd name="csX32" fmla="*/ 7515 w 99825"/>
                <a:gd name="csY32" fmla="*/ 1842 h 119836"/>
                <a:gd name="csX33" fmla="*/ 7189 w 99825"/>
                <a:gd name="csY33" fmla="*/ 0 h 119836"/>
                <a:gd name="csX34" fmla="*/ 0 w 99825"/>
                <a:gd name="csY34" fmla="*/ 1269 h 119836"/>
                <a:gd name="csX35" fmla="*/ 1000 w 99825"/>
                <a:gd name="csY35" fmla="*/ 6920 h 119836"/>
                <a:gd name="csX36" fmla="*/ 1528 w 99825"/>
                <a:gd name="csY36" fmla="*/ 9919 h 119836"/>
                <a:gd name="csX37" fmla="*/ 5280 w 99825"/>
                <a:gd name="csY37" fmla="*/ 14806 h 119836"/>
                <a:gd name="csX38" fmla="*/ 8975 w 99825"/>
                <a:gd name="csY38" fmla="*/ 19175 h 119836"/>
                <a:gd name="csX39" fmla="*/ 18367 w 99825"/>
                <a:gd name="csY39" fmla="*/ 29577 h 119836"/>
                <a:gd name="csX40" fmla="*/ 23028 w 99825"/>
                <a:gd name="csY40" fmla="*/ 32296 h 119836"/>
                <a:gd name="csX41" fmla="*/ 23388 w 99825"/>
                <a:gd name="csY41" fmla="*/ 32420 h 119836"/>
                <a:gd name="csX42" fmla="*/ 28050 w 99825"/>
                <a:gd name="csY42" fmla="*/ 34139 h 119836"/>
                <a:gd name="csX43" fmla="*/ 34194 w 99825"/>
                <a:gd name="csY43" fmla="*/ 37363 h 119836"/>
                <a:gd name="csX44" fmla="*/ 37115 w 99825"/>
                <a:gd name="csY44" fmla="*/ 40395 h 119836"/>
                <a:gd name="csX45" fmla="*/ 40271 w 99825"/>
                <a:gd name="csY45" fmla="*/ 51515 h 119836"/>
                <a:gd name="csX46" fmla="*/ 42541 w 99825"/>
                <a:gd name="csY46" fmla="*/ 55020 h 119836"/>
                <a:gd name="csX47" fmla="*/ 43608 w 99825"/>
                <a:gd name="csY47" fmla="*/ 58311 h 119836"/>
                <a:gd name="csX48" fmla="*/ 41059 w 99825"/>
                <a:gd name="csY48" fmla="*/ 64444 h 119836"/>
                <a:gd name="csX49" fmla="*/ 47068 w 99825"/>
                <a:gd name="csY49" fmla="*/ 75812 h 119836"/>
                <a:gd name="csX50" fmla="*/ 48932 w 99825"/>
                <a:gd name="csY50" fmla="*/ 76059 h 119836"/>
                <a:gd name="csX51" fmla="*/ 55200 w 99825"/>
                <a:gd name="csY51" fmla="*/ 76734 h 119836"/>
                <a:gd name="csX52" fmla="*/ 56637 w 99825"/>
                <a:gd name="csY52" fmla="*/ 76767 h 119836"/>
                <a:gd name="csX53" fmla="*/ 66589 w 99825"/>
                <a:gd name="csY53" fmla="*/ 76621 h 119836"/>
                <a:gd name="csX54" fmla="*/ 66859 w 99825"/>
                <a:gd name="csY54" fmla="*/ 76621 h 119836"/>
                <a:gd name="csX55" fmla="*/ 69307 w 99825"/>
                <a:gd name="csY55" fmla="*/ 82957 h 119836"/>
                <a:gd name="csX56" fmla="*/ 69318 w 99825"/>
                <a:gd name="csY56" fmla="*/ 83002 h 119836"/>
                <a:gd name="csX57" fmla="*/ 70711 w 99825"/>
                <a:gd name="csY57" fmla="*/ 89506 h 119836"/>
                <a:gd name="csX58" fmla="*/ 71520 w 99825"/>
                <a:gd name="csY58" fmla="*/ 93516 h 119836"/>
                <a:gd name="csX59" fmla="*/ 75396 w 99825"/>
                <a:gd name="csY59" fmla="*/ 92292 h 119836"/>
                <a:gd name="csX60" fmla="*/ 81439 w 99825"/>
                <a:gd name="csY60" fmla="*/ 93516 h 119836"/>
                <a:gd name="csX61" fmla="*/ 82405 w 99825"/>
                <a:gd name="csY61" fmla="*/ 93640 h 119836"/>
                <a:gd name="csX62" fmla="*/ 87157 w 99825"/>
                <a:gd name="csY62" fmla="*/ 95482 h 119836"/>
                <a:gd name="csX63" fmla="*/ 90369 w 99825"/>
                <a:gd name="csY63" fmla="*/ 97257 h 119836"/>
                <a:gd name="csX64" fmla="*/ 92054 w 99825"/>
                <a:gd name="csY64" fmla="*/ 100346 h 119836"/>
                <a:gd name="csX65" fmla="*/ 91852 w 99825"/>
                <a:gd name="csY65" fmla="*/ 100964 h 119836"/>
                <a:gd name="csX66" fmla="*/ 89335 w 99825"/>
                <a:gd name="csY66" fmla="*/ 104592 h 119836"/>
                <a:gd name="csX67" fmla="*/ 86796 w 99825"/>
                <a:gd name="csY67" fmla="*/ 107546 h 119836"/>
                <a:gd name="csX68" fmla="*/ 82955 w 99825"/>
                <a:gd name="csY68" fmla="*/ 111747 h 119836"/>
                <a:gd name="csX69" fmla="*/ 80933 w 99825"/>
                <a:gd name="csY69" fmla="*/ 114072 h 119836"/>
                <a:gd name="csX70" fmla="*/ 80045 w 99825"/>
                <a:gd name="csY70" fmla="*/ 115016 h 119836"/>
                <a:gd name="csX71" fmla="*/ 79821 w 99825"/>
                <a:gd name="csY71" fmla="*/ 118184 h 119836"/>
                <a:gd name="csX72" fmla="*/ 80585 w 99825"/>
                <a:gd name="csY72" fmla="*/ 118095 h 119836"/>
                <a:gd name="csX73" fmla="*/ 87021 w 99825"/>
                <a:gd name="csY73" fmla="*/ 119836 h 119836"/>
                <a:gd name="csX74" fmla="*/ 87145 w 99825"/>
                <a:gd name="csY74" fmla="*/ 118107 h 119836"/>
                <a:gd name="csX75" fmla="*/ 89582 w 99825"/>
                <a:gd name="csY75" fmla="*/ 114893 h 119836"/>
                <a:gd name="csX76" fmla="*/ 91716 w 99825"/>
                <a:gd name="csY76" fmla="*/ 112951 h 119836"/>
                <a:gd name="csX77" fmla="*/ 95030 w 99825"/>
                <a:gd name="csY77" fmla="*/ 109154 h 119836"/>
                <a:gd name="csX78" fmla="*/ 95321 w 99825"/>
                <a:gd name="csY78" fmla="*/ 108772 h 119836"/>
                <a:gd name="csX79" fmla="*/ 97489 w 99825"/>
                <a:gd name="csY79" fmla="*/ 105593 h 119836"/>
                <a:gd name="csX80" fmla="*/ 99500 w 99825"/>
                <a:gd name="csY80" fmla="*/ 100719 h 119836"/>
                <a:gd name="csX81" fmla="*/ 99826 w 99825"/>
                <a:gd name="csY81" fmla="*/ 99360 h 119836"/>
                <a:gd name="csX82" fmla="*/ 95763 w 99825"/>
                <a:gd name="csY82" fmla="*/ 91906 h 1198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</a:cxnLst>
              <a:rect l="l" t="t" r="r" b="b"/>
              <a:pathLst>
                <a:path w="99825" h="119836">
                  <a:moveTo>
                    <a:pt x="95763" y="91906"/>
                  </a:moveTo>
                  <a:lnTo>
                    <a:pt x="90505" y="88985"/>
                  </a:lnTo>
                  <a:lnTo>
                    <a:pt x="90089" y="88783"/>
                  </a:lnTo>
                  <a:cubicBezTo>
                    <a:pt x="85046" y="86761"/>
                    <a:pt x="84382" y="86604"/>
                    <a:pt x="84169" y="86548"/>
                  </a:cubicBezTo>
                  <a:cubicBezTo>
                    <a:pt x="83798" y="86458"/>
                    <a:pt x="83416" y="86402"/>
                    <a:pt x="82361" y="86267"/>
                  </a:cubicBezTo>
                  <a:cubicBezTo>
                    <a:pt x="81563" y="86167"/>
                    <a:pt x="79598" y="85919"/>
                    <a:pt x="78687" y="85706"/>
                  </a:cubicBezTo>
                  <a:cubicBezTo>
                    <a:pt x="78272" y="85402"/>
                    <a:pt x="77789" y="85189"/>
                    <a:pt x="77261" y="85043"/>
                  </a:cubicBezTo>
                  <a:cubicBezTo>
                    <a:pt x="76385" y="80820"/>
                    <a:pt x="76137" y="80325"/>
                    <a:pt x="75981" y="80022"/>
                  </a:cubicBezTo>
                  <a:cubicBezTo>
                    <a:pt x="75733" y="79460"/>
                    <a:pt x="74217" y="75473"/>
                    <a:pt x="72892" y="71945"/>
                  </a:cubicBezTo>
                  <a:lnTo>
                    <a:pt x="72139" y="69912"/>
                  </a:lnTo>
                  <a:lnTo>
                    <a:pt x="69993" y="69609"/>
                  </a:lnTo>
                  <a:cubicBezTo>
                    <a:pt x="66836" y="69149"/>
                    <a:pt x="65432" y="69306"/>
                    <a:pt x="64657" y="69542"/>
                  </a:cubicBezTo>
                  <a:cubicBezTo>
                    <a:pt x="63231" y="69631"/>
                    <a:pt x="58457" y="69508"/>
                    <a:pt x="56828" y="69463"/>
                  </a:cubicBezTo>
                  <a:cubicBezTo>
                    <a:pt x="56019" y="69440"/>
                    <a:pt x="55424" y="69429"/>
                    <a:pt x="55222" y="69429"/>
                  </a:cubicBezTo>
                  <a:lnTo>
                    <a:pt x="55211" y="69429"/>
                  </a:lnTo>
                  <a:cubicBezTo>
                    <a:pt x="54829" y="69418"/>
                    <a:pt x="53346" y="69250"/>
                    <a:pt x="51762" y="69059"/>
                  </a:cubicBezTo>
                  <a:lnTo>
                    <a:pt x="49123" y="64071"/>
                  </a:lnTo>
                  <a:lnTo>
                    <a:pt x="51381" y="58635"/>
                  </a:lnTo>
                  <a:lnTo>
                    <a:pt x="49235" y="51984"/>
                  </a:lnTo>
                  <a:lnTo>
                    <a:pt x="49022" y="51637"/>
                  </a:lnTo>
                  <a:cubicBezTo>
                    <a:pt x="47718" y="49445"/>
                    <a:pt x="46708" y="47896"/>
                    <a:pt x="46000" y="46997"/>
                  </a:cubicBezTo>
                  <a:cubicBezTo>
                    <a:pt x="45573" y="45683"/>
                    <a:pt x="44709" y="41470"/>
                    <a:pt x="44113" y="38022"/>
                  </a:cubicBezTo>
                  <a:lnTo>
                    <a:pt x="43911" y="36932"/>
                  </a:lnTo>
                  <a:lnTo>
                    <a:pt x="38642" y="31451"/>
                  </a:lnTo>
                  <a:lnTo>
                    <a:pt x="38126" y="31181"/>
                  </a:lnTo>
                  <a:cubicBezTo>
                    <a:pt x="37900" y="31058"/>
                    <a:pt x="32622" y="28260"/>
                    <a:pt x="31307" y="27609"/>
                  </a:cubicBezTo>
                  <a:cubicBezTo>
                    <a:pt x="30049" y="26969"/>
                    <a:pt x="27195" y="25992"/>
                    <a:pt x="26062" y="25609"/>
                  </a:cubicBezTo>
                  <a:lnTo>
                    <a:pt x="23017" y="23835"/>
                  </a:lnTo>
                  <a:lnTo>
                    <a:pt x="17008" y="17219"/>
                  </a:lnTo>
                  <a:lnTo>
                    <a:pt x="14491" y="14400"/>
                  </a:lnTo>
                  <a:lnTo>
                    <a:pt x="11020" y="10289"/>
                  </a:lnTo>
                  <a:lnTo>
                    <a:pt x="8402" y="6897"/>
                  </a:lnTo>
                  <a:lnTo>
                    <a:pt x="7515" y="1842"/>
                  </a:lnTo>
                  <a:lnTo>
                    <a:pt x="7189" y="0"/>
                  </a:lnTo>
                  <a:lnTo>
                    <a:pt x="0" y="1269"/>
                  </a:lnTo>
                  <a:lnTo>
                    <a:pt x="1000" y="6920"/>
                  </a:lnTo>
                  <a:lnTo>
                    <a:pt x="1528" y="9919"/>
                  </a:lnTo>
                  <a:lnTo>
                    <a:pt x="5280" y="14806"/>
                  </a:lnTo>
                  <a:lnTo>
                    <a:pt x="8975" y="19175"/>
                  </a:lnTo>
                  <a:lnTo>
                    <a:pt x="18367" y="29577"/>
                  </a:lnTo>
                  <a:lnTo>
                    <a:pt x="23028" y="32296"/>
                  </a:lnTo>
                  <a:lnTo>
                    <a:pt x="23388" y="32420"/>
                  </a:lnTo>
                  <a:cubicBezTo>
                    <a:pt x="24894" y="32914"/>
                    <a:pt x="27320" y="33779"/>
                    <a:pt x="28050" y="34139"/>
                  </a:cubicBezTo>
                  <a:cubicBezTo>
                    <a:pt x="29050" y="34644"/>
                    <a:pt x="32813" y="36632"/>
                    <a:pt x="34194" y="37363"/>
                  </a:cubicBezTo>
                  <a:lnTo>
                    <a:pt x="37115" y="40395"/>
                  </a:lnTo>
                  <a:cubicBezTo>
                    <a:pt x="38855" y="50111"/>
                    <a:pt x="39608" y="50853"/>
                    <a:pt x="40271" y="51515"/>
                  </a:cubicBezTo>
                  <a:cubicBezTo>
                    <a:pt x="40575" y="51875"/>
                    <a:pt x="41597" y="53458"/>
                    <a:pt x="42541" y="55020"/>
                  </a:cubicBezTo>
                  <a:lnTo>
                    <a:pt x="43608" y="58311"/>
                  </a:lnTo>
                  <a:lnTo>
                    <a:pt x="41059" y="64444"/>
                  </a:lnTo>
                  <a:lnTo>
                    <a:pt x="47068" y="75812"/>
                  </a:lnTo>
                  <a:lnTo>
                    <a:pt x="48932" y="76059"/>
                  </a:lnTo>
                  <a:cubicBezTo>
                    <a:pt x="50820" y="76306"/>
                    <a:pt x="54145" y="76734"/>
                    <a:pt x="55200" y="76734"/>
                  </a:cubicBezTo>
                  <a:cubicBezTo>
                    <a:pt x="55391" y="76734"/>
                    <a:pt x="55918" y="76745"/>
                    <a:pt x="56637" y="76767"/>
                  </a:cubicBezTo>
                  <a:cubicBezTo>
                    <a:pt x="63748" y="76947"/>
                    <a:pt x="65601" y="76901"/>
                    <a:pt x="66589" y="76621"/>
                  </a:cubicBezTo>
                  <a:lnTo>
                    <a:pt x="66859" y="76621"/>
                  </a:lnTo>
                  <a:cubicBezTo>
                    <a:pt x="68139" y="80047"/>
                    <a:pt x="68959" y="82170"/>
                    <a:pt x="69307" y="82957"/>
                  </a:cubicBezTo>
                  <a:cubicBezTo>
                    <a:pt x="69307" y="82968"/>
                    <a:pt x="69318" y="82979"/>
                    <a:pt x="69318" y="83002"/>
                  </a:cubicBezTo>
                  <a:cubicBezTo>
                    <a:pt x="69554" y="83833"/>
                    <a:pt x="70205" y="86945"/>
                    <a:pt x="70711" y="89506"/>
                  </a:cubicBezTo>
                  <a:lnTo>
                    <a:pt x="71520" y="93516"/>
                  </a:lnTo>
                  <a:lnTo>
                    <a:pt x="75396" y="92292"/>
                  </a:lnTo>
                  <a:cubicBezTo>
                    <a:pt x="76609" y="92854"/>
                    <a:pt x="78417" y="93134"/>
                    <a:pt x="81439" y="93516"/>
                  </a:cubicBezTo>
                  <a:cubicBezTo>
                    <a:pt x="81843" y="93573"/>
                    <a:pt x="82181" y="93607"/>
                    <a:pt x="82405" y="93640"/>
                  </a:cubicBezTo>
                  <a:cubicBezTo>
                    <a:pt x="83056" y="93865"/>
                    <a:pt x="85259" y="94718"/>
                    <a:pt x="87157" y="95482"/>
                  </a:cubicBezTo>
                  <a:lnTo>
                    <a:pt x="90369" y="97257"/>
                  </a:lnTo>
                  <a:lnTo>
                    <a:pt x="92054" y="100346"/>
                  </a:lnTo>
                  <a:cubicBezTo>
                    <a:pt x="91975" y="100582"/>
                    <a:pt x="91908" y="100806"/>
                    <a:pt x="91852" y="100964"/>
                  </a:cubicBezTo>
                  <a:cubicBezTo>
                    <a:pt x="91459" y="101447"/>
                    <a:pt x="90751" y="102424"/>
                    <a:pt x="89335" y="104592"/>
                  </a:cubicBezTo>
                  <a:lnTo>
                    <a:pt x="86796" y="107546"/>
                  </a:lnTo>
                  <a:cubicBezTo>
                    <a:pt x="83999" y="109894"/>
                    <a:pt x="83246" y="111006"/>
                    <a:pt x="82955" y="111747"/>
                  </a:cubicBezTo>
                  <a:cubicBezTo>
                    <a:pt x="82595" y="112219"/>
                    <a:pt x="81731" y="113219"/>
                    <a:pt x="80933" y="114072"/>
                  </a:cubicBezTo>
                  <a:lnTo>
                    <a:pt x="80045" y="115016"/>
                  </a:lnTo>
                  <a:lnTo>
                    <a:pt x="79821" y="118184"/>
                  </a:lnTo>
                  <a:lnTo>
                    <a:pt x="80585" y="118095"/>
                  </a:lnTo>
                  <a:lnTo>
                    <a:pt x="87021" y="119836"/>
                  </a:lnTo>
                  <a:lnTo>
                    <a:pt x="87145" y="118107"/>
                  </a:lnTo>
                  <a:cubicBezTo>
                    <a:pt x="88651" y="116432"/>
                    <a:pt x="89279" y="115500"/>
                    <a:pt x="89582" y="114893"/>
                  </a:cubicBezTo>
                  <a:cubicBezTo>
                    <a:pt x="89986" y="114467"/>
                    <a:pt x="90897" y="113636"/>
                    <a:pt x="91716" y="112951"/>
                  </a:cubicBezTo>
                  <a:lnTo>
                    <a:pt x="95030" y="109154"/>
                  </a:lnTo>
                  <a:lnTo>
                    <a:pt x="95321" y="108772"/>
                  </a:lnTo>
                  <a:cubicBezTo>
                    <a:pt x="96119" y="107547"/>
                    <a:pt x="97152" y="106010"/>
                    <a:pt x="97489" y="105593"/>
                  </a:cubicBezTo>
                  <a:cubicBezTo>
                    <a:pt x="97927" y="105144"/>
                    <a:pt x="98680" y="104235"/>
                    <a:pt x="99500" y="100719"/>
                  </a:cubicBezTo>
                  <a:lnTo>
                    <a:pt x="99826" y="99360"/>
                  </a:lnTo>
                  <a:lnTo>
                    <a:pt x="95763" y="91906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87" name="Figura a mano libera: forma 86">
              <a:extLst>
                <a:ext uri="{FF2B5EF4-FFF2-40B4-BE49-F238E27FC236}">
                  <a16:creationId xmlns:a16="http://schemas.microsoft.com/office/drawing/2014/main" id="{C7217FDE-6DF5-5D56-A672-208F53BD1C22}"/>
                </a:ext>
              </a:extLst>
            </p:cNvPr>
            <p:cNvSpPr/>
            <p:nvPr/>
          </p:nvSpPr>
          <p:spPr>
            <a:xfrm>
              <a:off x="8703444" y="1476433"/>
              <a:ext cx="248689" cy="73581"/>
            </a:xfrm>
            <a:custGeom>
              <a:avLst/>
              <a:gdLst>
                <a:gd name="csX0" fmla="*/ 245545 w 248689"/>
                <a:gd name="csY0" fmla="*/ 64599 h 73581"/>
                <a:gd name="csX1" fmla="*/ 245343 w 248689"/>
                <a:gd name="csY1" fmla="*/ 64263 h 73581"/>
                <a:gd name="csX2" fmla="*/ 242175 w 248689"/>
                <a:gd name="csY2" fmla="*/ 58938 h 73581"/>
                <a:gd name="csX3" fmla="*/ 242141 w 248689"/>
                <a:gd name="csY3" fmla="*/ 58859 h 73581"/>
                <a:gd name="csX4" fmla="*/ 240051 w 248689"/>
                <a:gd name="csY4" fmla="*/ 52479 h 73581"/>
                <a:gd name="csX5" fmla="*/ 239715 w 248689"/>
                <a:gd name="csY5" fmla="*/ 51435 h 73581"/>
                <a:gd name="csX6" fmla="*/ 238873 w 248689"/>
                <a:gd name="csY6" fmla="*/ 50760 h 73581"/>
                <a:gd name="csX7" fmla="*/ 233020 w 248689"/>
                <a:gd name="csY7" fmla="*/ 45784 h 73581"/>
                <a:gd name="csX8" fmla="*/ 230774 w 248689"/>
                <a:gd name="csY8" fmla="*/ 41516 h 73581"/>
                <a:gd name="csX9" fmla="*/ 228078 w 248689"/>
                <a:gd name="csY9" fmla="*/ 36471 h 73581"/>
                <a:gd name="csX10" fmla="*/ 226640 w 248689"/>
                <a:gd name="csY10" fmla="*/ 29978 h 73581"/>
                <a:gd name="csX11" fmla="*/ 226640 w 248689"/>
                <a:gd name="csY11" fmla="*/ 19508 h 73581"/>
                <a:gd name="csX12" fmla="*/ 216924 w 248689"/>
                <a:gd name="csY12" fmla="*/ 15330 h 73581"/>
                <a:gd name="csX13" fmla="*/ 215205 w 248689"/>
                <a:gd name="csY13" fmla="*/ 16746 h 73581"/>
                <a:gd name="csX14" fmla="*/ 208229 w 248689"/>
                <a:gd name="csY14" fmla="*/ 21913 h 73581"/>
                <a:gd name="csX15" fmla="*/ 206397 w 248689"/>
                <a:gd name="csY15" fmla="*/ 21767 h 73581"/>
                <a:gd name="csX16" fmla="*/ 203511 w 248689"/>
                <a:gd name="csY16" fmla="*/ 19834 h 73581"/>
                <a:gd name="csX17" fmla="*/ 194996 w 248689"/>
                <a:gd name="csY17" fmla="*/ 17666 h 73581"/>
                <a:gd name="csX18" fmla="*/ 194345 w 248689"/>
                <a:gd name="csY18" fmla="*/ 17565 h 73581"/>
                <a:gd name="csX19" fmla="*/ 193715 w 248689"/>
                <a:gd name="csY19" fmla="*/ 17688 h 73581"/>
                <a:gd name="csX20" fmla="*/ 188009 w 248689"/>
                <a:gd name="csY20" fmla="*/ 17958 h 73581"/>
                <a:gd name="csX21" fmla="*/ 186548 w 248689"/>
                <a:gd name="csY21" fmla="*/ 17452 h 73581"/>
                <a:gd name="csX22" fmla="*/ 185111 w 248689"/>
                <a:gd name="csY22" fmla="*/ 16385 h 73581"/>
                <a:gd name="csX23" fmla="*/ 183168 w 248689"/>
                <a:gd name="csY23" fmla="*/ 12902 h 73581"/>
                <a:gd name="csX24" fmla="*/ 182055 w 248689"/>
                <a:gd name="csY24" fmla="*/ 10903 h 73581"/>
                <a:gd name="csX25" fmla="*/ 176136 w 248689"/>
                <a:gd name="csY25" fmla="*/ 5556 h 73581"/>
                <a:gd name="csX26" fmla="*/ 175518 w 248689"/>
                <a:gd name="csY26" fmla="*/ 5085 h 73581"/>
                <a:gd name="csX27" fmla="*/ 168351 w 248689"/>
                <a:gd name="csY27" fmla="*/ 3288 h 73581"/>
                <a:gd name="csX28" fmla="*/ 168194 w 248689"/>
                <a:gd name="csY28" fmla="*/ 3254 h 73581"/>
                <a:gd name="csX29" fmla="*/ 156803 w 248689"/>
                <a:gd name="csY29" fmla="*/ 626 h 73581"/>
                <a:gd name="csX30" fmla="*/ 143177 w 248689"/>
                <a:gd name="csY30" fmla="*/ 300 h 73581"/>
                <a:gd name="csX31" fmla="*/ 123261 w 248689"/>
                <a:gd name="csY31" fmla="*/ 1816 h 73581"/>
                <a:gd name="csX32" fmla="*/ 109613 w 248689"/>
                <a:gd name="csY32" fmla="*/ 1816 h 73581"/>
                <a:gd name="csX33" fmla="*/ 94807 w 248689"/>
                <a:gd name="csY33" fmla="*/ 3311 h 73581"/>
                <a:gd name="csX34" fmla="*/ 85686 w 248689"/>
                <a:gd name="csY34" fmla="*/ 7478 h 73581"/>
                <a:gd name="csX35" fmla="*/ 80204 w 248689"/>
                <a:gd name="csY35" fmla="*/ 13488 h 73581"/>
                <a:gd name="csX36" fmla="*/ 79104 w 248689"/>
                <a:gd name="csY36" fmla="*/ 14914 h 73581"/>
                <a:gd name="csX37" fmla="*/ 76385 w 248689"/>
                <a:gd name="csY37" fmla="*/ 20014 h 73581"/>
                <a:gd name="csX38" fmla="*/ 75317 w 248689"/>
                <a:gd name="csY38" fmla="*/ 22451 h 73581"/>
                <a:gd name="csX39" fmla="*/ 73622 w 248689"/>
                <a:gd name="csY39" fmla="*/ 23923 h 73581"/>
                <a:gd name="csX40" fmla="*/ 68982 w 248689"/>
                <a:gd name="csY40" fmla="*/ 27518 h 73581"/>
                <a:gd name="csX41" fmla="*/ 63321 w 248689"/>
                <a:gd name="csY41" fmla="*/ 30191 h 73581"/>
                <a:gd name="csX42" fmla="*/ 60400 w 248689"/>
                <a:gd name="csY42" fmla="*/ 31663 h 73581"/>
                <a:gd name="csX43" fmla="*/ 57704 w 248689"/>
                <a:gd name="csY43" fmla="*/ 31618 h 73581"/>
                <a:gd name="csX44" fmla="*/ 50122 w 248689"/>
                <a:gd name="csY44" fmla="*/ 31460 h 73581"/>
                <a:gd name="csX45" fmla="*/ 44618 w 248689"/>
                <a:gd name="csY45" fmla="*/ 31539 h 73581"/>
                <a:gd name="csX46" fmla="*/ 38732 w 248689"/>
                <a:gd name="csY46" fmla="*/ 31381 h 73581"/>
                <a:gd name="csX47" fmla="*/ 37024 w 248689"/>
                <a:gd name="csY47" fmla="*/ 31471 h 73581"/>
                <a:gd name="csX48" fmla="*/ 30756 w 248689"/>
                <a:gd name="csY48" fmla="*/ 28628 h 73581"/>
                <a:gd name="csX49" fmla="*/ 16536 w 248689"/>
                <a:gd name="csY49" fmla="*/ 22034 h 73581"/>
                <a:gd name="csX50" fmla="*/ 15615 w 248689"/>
                <a:gd name="csY50" fmla="*/ 22034 h 73581"/>
                <a:gd name="csX51" fmla="*/ 9728 w 248689"/>
                <a:gd name="csY51" fmla="*/ 17136 h 73581"/>
                <a:gd name="csX52" fmla="*/ 7335 w 248689"/>
                <a:gd name="csY52" fmla="*/ 13935 h 73581"/>
                <a:gd name="csX53" fmla="*/ 5842 w 248689"/>
                <a:gd name="csY53" fmla="*/ 11936 h 73581"/>
                <a:gd name="csX54" fmla="*/ 0 w 248689"/>
                <a:gd name="csY54" fmla="*/ 16317 h 73581"/>
                <a:gd name="csX55" fmla="*/ 1550 w 248689"/>
                <a:gd name="csY55" fmla="*/ 18384 h 73581"/>
                <a:gd name="csX56" fmla="*/ 4403 w 248689"/>
                <a:gd name="csY56" fmla="*/ 22192 h 73581"/>
                <a:gd name="csX57" fmla="*/ 12962 w 248689"/>
                <a:gd name="csY57" fmla="*/ 29336 h 73581"/>
                <a:gd name="csX58" fmla="*/ 14928 w 248689"/>
                <a:gd name="csY58" fmla="*/ 29336 h 73581"/>
                <a:gd name="csX59" fmla="*/ 27678 w 248689"/>
                <a:gd name="csY59" fmla="*/ 35257 h 73581"/>
                <a:gd name="csX60" fmla="*/ 35047 w 248689"/>
                <a:gd name="csY60" fmla="*/ 38536 h 73581"/>
                <a:gd name="csX61" fmla="*/ 39158 w 248689"/>
                <a:gd name="csY61" fmla="*/ 38671 h 73581"/>
                <a:gd name="csX62" fmla="*/ 42606 w 248689"/>
                <a:gd name="csY62" fmla="*/ 38571 h 73581"/>
                <a:gd name="csX63" fmla="*/ 50379 w 248689"/>
                <a:gd name="csY63" fmla="*/ 38751 h 73581"/>
                <a:gd name="csX64" fmla="*/ 55794 w 248689"/>
                <a:gd name="csY64" fmla="*/ 38671 h 73581"/>
                <a:gd name="csX65" fmla="*/ 62050 w 248689"/>
                <a:gd name="csY65" fmla="*/ 38773 h 73581"/>
                <a:gd name="csX66" fmla="*/ 66790 w 248689"/>
                <a:gd name="csY66" fmla="*/ 36616 h 73581"/>
                <a:gd name="csX67" fmla="*/ 71284 w 248689"/>
                <a:gd name="csY67" fmla="*/ 34436 h 73581"/>
                <a:gd name="csX68" fmla="*/ 78563 w 248689"/>
                <a:gd name="csY68" fmla="*/ 29292 h 73581"/>
                <a:gd name="csX69" fmla="*/ 79563 w 248689"/>
                <a:gd name="csY69" fmla="*/ 28404 h 73581"/>
                <a:gd name="csX70" fmla="*/ 83113 w 248689"/>
                <a:gd name="csY70" fmla="*/ 22866 h 73581"/>
                <a:gd name="csX71" fmla="*/ 84461 w 248689"/>
                <a:gd name="csY71" fmla="*/ 19878 h 73581"/>
                <a:gd name="csX72" fmla="*/ 86055 w 248689"/>
                <a:gd name="csY72" fmla="*/ 17856 h 73581"/>
                <a:gd name="csX73" fmla="*/ 89729 w 248689"/>
                <a:gd name="csY73" fmla="*/ 13553 h 73581"/>
                <a:gd name="csX74" fmla="*/ 96009 w 248689"/>
                <a:gd name="csY74" fmla="*/ 10509 h 73581"/>
                <a:gd name="csX75" fmla="*/ 109613 w 248689"/>
                <a:gd name="csY75" fmla="*/ 9116 h 73581"/>
                <a:gd name="csX76" fmla="*/ 120531 w 248689"/>
                <a:gd name="csY76" fmla="*/ 9116 h 73581"/>
                <a:gd name="csX77" fmla="*/ 124350 w 248689"/>
                <a:gd name="csY77" fmla="*/ 9026 h 73581"/>
                <a:gd name="csX78" fmla="*/ 143614 w 248689"/>
                <a:gd name="csY78" fmla="*/ 7577 h 73581"/>
                <a:gd name="csX79" fmla="*/ 154050 w 248689"/>
                <a:gd name="csY79" fmla="*/ 7386 h 73581"/>
                <a:gd name="csX80" fmla="*/ 166654 w 248689"/>
                <a:gd name="csY80" fmla="*/ 10385 h 73581"/>
                <a:gd name="csX81" fmla="*/ 172226 w 248689"/>
                <a:gd name="csY81" fmla="*/ 11778 h 73581"/>
                <a:gd name="csX82" fmla="*/ 176022 w 248689"/>
                <a:gd name="csY82" fmla="*/ 15037 h 73581"/>
                <a:gd name="csX83" fmla="*/ 176696 w 248689"/>
                <a:gd name="csY83" fmla="*/ 16294 h 73581"/>
                <a:gd name="csX84" fmla="*/ 181729 w 248689"/>
                <a:gd name="csY84" fmla="*/ 22944 h 73581"/>
                <a:gd name="csX85" fmla="*/ 187345 w 248689"/>
                <a:gd name="csY85" fmla="*/ 25224 h 73581"/>
                <a:gd name="csX86" fmla="*/ 194433 w 248689"/>
                <a:gd name="csY86" fmla="*/ 24966 h 73581"/>
                <a:gd name="csX87" fmla="*/ 199678 w 248689"/>
                <a:gd name="csY87" fmla="*/ 26055 h 73581"/>
                <a:gd name="csX88" fmla="*/ 202341 w 248689"/>
                <a:gd name="csY88" fmla="*/ 27841 h 73581"/>
                <a:gd name="csX89" fmla="*/ 209732 w 248689"/>
                <a:gd name="csY89" fmla="*/ 29055 h 73581"/>
                <a:gd name="csX90" fmla="*/ 209901 w 248689"/>
                <a:gd name="csY90" fmla="*/ 29021 h 73581"/>
                <a:gd name="csX91" fmla="*/ 218113 w 248689"/>
                <a:gd name="csY91" fmla="*/ 23787 h 73581"/>
                <a:gd name="csX92" fmla="*/ 219337 w 248689"/>
                <a:gd name="csY92" fmla="*/ 24316 h 73581"/>
                <a:gd name="csX93" fmla="*/ 219337 w 248689"/>
                <a:gd name="csY93" fmla="*/ 30258 h 73581"/>
                <a:gd name="csX94" fmla="*/ 219371 w 248689"/>
                <a:gd name="csY94" fmla="*/ 30796 h 73581"/>
                <a:gd name="csX95" fmla="*/ 221775 w 248689"/>
                <a:gd name="csY95" fmla="*/ 40154 h 73581"/>
                <a:gd name="csX96" fmla="*/ 224292 w 248689"/>
                <a:gd name="csY96" fmla="*/ 44883 h 73581"/>
                <a:gd name="csX97" fmla="*/ 227011 w 248689"/>
                <a:gd name="csY97" fmla="*/ 49926 h 73581"/>
                <a:gd name="csX98" fmla="*/ 233447 w 248689"/>
                <a:gd name="csY98" fmla="*/ 55767 h 73581"/>
                <a:gd name="csX99" fmla="*/ 235244 w 248689"/>
                <a:gd name="csY99" fmla="*/ 61260 h 73581"/>
                <a:gd name="csX100" fmla="*/ 238940 w 248689"/>
                <a:gd name="csY100" fmla="*/ 67797 h 73581"/>
                <a:gd name="csX101" fmla="*/ 239198 w 248689"/>
                <a:gd name="csY101" fmla="*/ 68527 h 73581"/>
                <a:gd name="csX102" fmla="*/ 240322 w 248689"/>
                <a:gd name="csY102" fmla="*/ 69729 h 73581"/>
                <a:gd name="csX103" fmla="*/ 247859 w 248689"/>
                <a:gd name="csY103" fmla="*/ 73581 h 73581"/>
                <a:gd name="csX104" fmla="*/ 248690 w 248689"/>
                <a:gd name="csY104" fmla="*/ 73436 h 73581"/>
                <a:gd name="csX105" fmla="*/ 245545 w 248689"/>
                <a:gd name="csY105" fmla="*/ 64599 h 735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</a:cxnLst>
              <a:rect l="l" t="t" r="r" b="b"/>
              <a:pathLst>
                <a:path w="248689" h="73581">
                  <a:moveTo>
                    <a:pt x="245545" y="64599"/>
                  </a:moveTo>
                  <a:lnTo>
                    <a:pt x="245343" y="64263"/>
                  </a:lnTo>
                  <a:cubicBezTo>
                    <a:pt x="244085" y="62251"/>
                    <a:pt x="242580" y="59736"/>
                    <a:pt x="242175" y="58938"/>
                  </a:cubicBezTo>
                  <a:cubicBezTo>
                    <a:pt x="242164" y="58905"/>
                    <a:pt x="242152" y="58881"/>
                    <a:pt x="242141" y="58859"/>
                  </a:cubicBezTo>
                  <a:cubicBezTo>
                    <a:pt x="241759" y="57680"/>
                    <a:pt x="240051" y="52479"/>
                    <a:pt x="240051" y="52479"/>
                  </a:cubicBezTo>
                  <a:lnTo>
                    <a:pt x="239715" y="51435"/>
                  </a:lnTo>
                  <a:lnTo>
                    <a:pt x="238873" y="50760"/>
                  </a:lnTo>
                  <a:cubicBezTo>
                    <a:pt x="236548" y="48896"/>
                    <a:pt x="233727" y="46514"/>
                    <a:pt x="233020" y="45784"/>
                  </a:cubicBezTo>
                  <a:cubicBezTo>
                    <a:pt x="232649" y="45133"/>
                    <a:pt x="231571" y="43066"/>
                    <a:pt x="230774" y="41516"/>
                  </a:cubicBezTo>
                  <a:cubicBezTo>
                    <a:pt x="229639" y="39337"/>
                    <a:pt x="228572" y="37280"/>
                    <a:pt x="228078" y="36471"/>
                  </a:cubicBezTo>
                  <a:cubicBezTo>
                    <a:pt x="227729" y="35753"/>
                    <a:pt x="227067" y="32776"/>
                    <a:pt x="226640" y="29978"/>
                  </a:cubicBezTo>
                  <a:lnTo>
                    <a:pt x="226640" y="19508"/>
                  </a:lnTo>
                  <a:lnTo>
                    <a:pt x="216924" y="15330"/>
                  </a:lnTo>
                  <a:lnTo>
                    <a:pt x="215205" y="16746"/>
                  </a:lnTo>
                  <a:cubicBezTo>
                    <a:pt x="212711" y="18813"/>
                    <a:pt x="209318" y="21363"/>
                    <a:pt x="208229" y="21913"/>
                  </a:cubicBezTo>
                  <a:cubicBezTo>
                    <a:pt x="206992" y="22160"/>
                    <a:pt x="206981" y="22149"/>
                    <a:pt x="206397" y="21767"/>
                  </a:cubicBezTo>
                  <a:lnTo>
                    <a:pt x="203511" y="19834"/>
                  </a:lnTo>
                  <a:cubicBezTo>
                    <a:pt x="203016" y="19508"/>
                    <a:pt x="201882" y="18756"/>
                    <a:pt x="194996" y="17666"/>
                  </a:cubicBezTo>
                  <a:lnTo>
                    <a:pt x="194345" y="17565"/>
                  </a:lnTo>
                  <a:lnTo>
                    <a:pt x="193715" y="17688"/>
                  </a:lnTo>
                  <a:cubicBezTo>
                    <a:pt x="193681" y="17688"/>
                    <a:pt x="190940" y="18216"/>
                    <a:pt x="188009" y="17958"/>
                  </a:cubicBezTo>
                  <a:cubicBezTo>
                    <a:pt x="186963" y="17857"/>
                    <a:pt x="186806" y="17699"/>
                    <a:pt x="186548" y="17452"/>
                  </a:cubicBezTo>
                  <a:cubicBezTo>
                    <a:pt x="186268" y="17181"/>
                    <a:pt x="185795" y="16733"/>
                    <a:pt x="185111" y="16385"/>
                  </a:cubicBezTo>
                  <a:cubicBezTo>
                    <a:pt x="184538" y="15519"/>
                    <a:pt x="183605" y="13744"/>
                    <a:pt x="183168" y="12902"/>
                  </a:cubicBezTo>
                  <a:cubicBezTo>
                    <a:pt x="182628" y="11869"/>
                    <a:pt x="182326" y="11307"/>
                    <a:pt x="182055" y="10903"/>
                  </a:cubicBezTo>
                  <a:cubicBezTo>
                    <a:pt x="181819" y="10544"/>
                    <a:pt x="181090" y="9454"/>
                    <a:pt x="176136" y="5556"/>
                  </a:cubicBezTo>
                  <a:lnTo>
                    <a:pt x="175518" y="5085"/>
                  </a:lnTo>
                  <a:lnTo>
                    <a:pt x="168351" y="3288"/>
                  </a:lnTo>
                  <a:lnTo>
                    <a:pt x="168194" y="3254"/>
                  </a:lnTo>
                  <a:cubicBezTo>
                    <a:pt x="163543" y="2289"/>
                    <a:pt x="157915" y="1030"/>
                    <a:pt x="156803" y="626"/>
                  </a:cubicBezTo>
                  <a:cubicBezTo>
                    <a:pt x="156005" y="244"/>
                    <a:pt x="154253" y="-374"/>
                    <a:pt x="143177" y="300"/>
                  </a:cubicBezTo>
                  <a:cubicBezTo>
                    <a:pt x="139200" y="525"/>
                    <a:pt x="126563" y="1299"/>
                    <a:pt x="123261" y="1816"/>
                  </a:cubicBezTo>
                  <a:lnTo>
                    <a:pt x="109613" y="1816"/>
                  </a:lnTo>
                  <a:cubicBezTo>
                    <a:pt x="106243" y="1816"/>
                    <a:pt x="97873" y="2793"/>
                    <a:pt x="94807" y="3311"/>
                  </a:cubicBezTo>
                  <a:cubicBezTo>
                    <a:pt x="91280" y="3895"/>
                    <a:pt x="88247" y="5771"/>
                    <a:pt x="85686" y="7478"/>
                  </a:cubicBezTo>
                  <a:cubicBezTo>
                    <a:pt x="83832" y="8714"/>
                    <a:pt x="82103" y="10927"/>
                    <a:pt x="80204" y="13488"/>
                  </a:cubicBezTo>
                  <a:cubicBezTo>
                    <a:pt x="79811" y="14017"/>
                    <a:pt x="79271" y="14746"/>
                    <a:pt x="79104" y="14914"/>
                  </a:cubicBezTo>
                  <a:cubicBezTo>
                    <a:pt x="78183" y="15836"/>
                    <a:pt x="77542" y="17296"/>
                    <a:pt x="76385" y="20014"/>
                  </a:cubicBezTo>
                  <a:cubicBezTo>
                    <a:pt x="76070" y="20767"/>
                    <a:pt x="75610" y="21845"/>
                    <a:pt x="75317" y="22451"/>
                  </a:cubicBezTo>
                  <a:cubicBezTo>
                    <a:pt x="74834" y="22811"/>
                    <a:pt x="74317" y="23293"/>
                    <a:pt x="73622" y="23923"/>
                  </a:cubicBezTo>
                  <a:cubicBezTo>
                    <a:pt x="72498" y="24968"/>
                    <a:pt x="70139" y="27124"/>
                    <a:pt x="68982" y="27518"/>
                  </a:cubicBezTo>
                  <a:cubicBezTo>
                    <a:pt x="67185" y="28113"/>
                    <a:pt x="65130" y="29213"/>
                    <a:pt x="63321" y="30191"/>
                  </a:cubicBezTo>
                  <a:cubicBezTo>
                    <a:pt x="62332" y="30730"/>
                    <a:pt x="60838" y="31539"/>
                    <a:pt x="60400" y="31663"/>
                  </a:cubicBezTo>
                  <a:cubicBezTo>
                    <a:pt x="59389" y="31899"/>
                    <a:pt x="58580" y="31888"/>
                    <a:pt x="57704" y="31618"/>
                  </a:cubicBezTo>
                  <a:cubicBezTo>
                    <a:pt x="56526" y="31270"/>
                    <a:pt x="54784" y="31303"/>
                    <a:pt x="50122" y="31460"/>
                  </a:cubicBezTo>
                  <a:cubicBezTo>
                    <a:pt x="48269" y="31527"/>
                    <a:pt x="45517" y="31618"/>
                    <a:pt x="44618" y="31539"/>
                  </a:cubicBezTo>
                  <a:cubicBezTo>
                    <a:pt x="43360" y="31168"/>
                    <a:pt x="41698" y="31201"/>
                    <a:pt x="38732" y="31381"/>
                  </a:cubicBezTo>
                  <a:cubicBezTo>
                    <a:pt x="38170" y="31414"/>
                    <a:pt x="37462" y="31460"/>
                    <a:pt x="37024" y="31471"/>
                  </a:cubicBezTo>
                  <a:cubicBezTo>
                    <a:pt x="35946" y="31011"/>
                    <a:pt x="33194" y="29752"/>
                    <a:pt x="30756" y="28628"/>
                  </a:cubicBezTo>
                  <a:lnTo>
                    <a:pt x="16536" y="22034"/>
                  </a:lnTo>
                  <a:lnTo>
                    <a:pt x="15615" y="22034"/>
                  </a:lnTo>
                  <a:lnTo>
                    <a:pt x="9728" y="17136"/>
                  </a:lnTo>
                  <a:lnTo>
                    <a:pt x="7335" y="13935"/>
                  </a:lnTo>
                  <a:lnTo>
                    <a:pt x="5842" y="11936"/>
                  </a:lnTo>
                  <a:lnTo>
                    <a:pt x="0" y="16317"/>
                  </a:lnTo>
                  <a:lnTo>
                    <a:pt x="1550" y="18384"/>
                  </a:lnTo>
                  <a:lnTo>
                    <a:pt x="4403" y="22192"/>
                  </a:lnTo>
                  <a:lnTo>
                    <a:pt x="12962" y="29336"/>
                  </a:lnTo>
                  <a:lnTo>
                    <a:pt x="14928" y="29336"/>
                  </a:lnTo>
                  <a:lnTo>
                    <a:pt x="27678" y="35257"/>
                  </a:lnTo>
                  <a:cubicBezTo>
                    <a:pt x="31957" y="37234"/>
                    <a:pt x="34429" y="38335"/>
                    <a:pt x="35047" y="38536"/>
                  </a:cubicBezTo>
                  <a:cubicBezTo>
                    <a:pt x="36013" y="38851"/>
                    <a:pt x="37002" y="38795"/>
                    <a:pt x="39158" y="38671"/>
                  </a:cubicBezTo>
                  <a:cubicBezTo>
                    <a:pt x="40147" y="38615"/>
                    <a:pt x="41944" y="38514"/>
                    <a:pt x="42606" y="38571"/>
                  </a:cubicBezTo>
                  <a:cubicBezTo>
                    <a:pt x="43763" y="38942"/>
                    <a:pt x="45436" y="38929"/>
                    <a:pt x="50379" y="38751"/>
                  </a:cubicBezTo>
                  <a:cubicBezTo>
                    <a:pt x="52222" y="38694"/>
                    <a:pt x="54974" y="38593"/>
                    <a:pt x="55794" y="38671"/>
                  </a:cubicBezTo>
                  <a:cubicBezTo>
                    <a:pt x="57838" y="39244"/>
                    <a:pt x="59882" y="39278"/>
                    <a:pt x="62050" y="38773"/>
                  </a:cubicBezTo>
                  <a:cubicBezTo>
                    <a:pt x="63274" y="38492"/>
                    <a:pt x="64656" y="37773"/>
                    <a:pt x="66790" y="36616"/>
                  </a:cubicBezTo>
                  <a:cubicBezTo>
                    <a:pt x="68340" y="35785"/>
                    <a:pt x="70093" y="34841"/>
                    <a:pt x="71284" y="34436"/>
                  </a:cubicBezTo>
                  <a:cubicBezTo>
                    <a:pt x="73733" y="33628"/>
                    <a:pt x="76125" y="31538"/>
                    <a:pt x="78563" y="29292"/>
                  </a:cubicBezTo>
                  <a:cubicBezTo>
                    <a:pt x="78888" y="28999"/>
                    <a:pt x="79304" y="28617"/>
                    <a:pt x="79563" y="28404"/>
                  </a:cubicBezTo>
                  <a:cubicBezTo>
                    <a:pt x="81080" y="27641"/>
                    <a:pt x="81776" y="26000"/>
                    <a:pt x="83113" y="22866"/>
                  </a:cubicBezTo>
                  <a:cubicBezTo>
                    <a:pt x="83506" y="21934"/>
                    <a:pt x="84146" y="20406"/>
                    <a:pt x="84461" y="19878"/>
                  </a:cubicBezTo>
                  <a:cubicBezTo>
                    <a:pt x="84899" y="19396"/>
                    <a:pt x="85404" y="18732"/>
                    <a:pt x="86055" y="17856"/>
                  </a:cubicBezTo>
                  <a:cubicBezTo>
                    <a:pt x="87010" y="16564"/>
                    <a:pt x="88785" y="14182"/>
                    <a:pt x="89729" y="13553"/>
                  </a:cubicBezTo>
                  <a:cubicBezTo>
                    <a:pt x="91751" y="12205"/>
                    <a:pt x="93908" y="10858"/>
                    <a:pt x="96009" y="10509"/>
                  </a:cubicBezTo>
                  <a:cubicBezTo>
                    <a:pt x="98839" y="10038"/>
                    <a:pt x="106748" y="9116"/>
                    <a:pt x="109613" y="9116"/>
                  </a:cubicBezTo>
                  <a:lnTo>
                    <a:pt x="120531" y="9116"/>
                  </a:lnTo>
                  <a:cubicBezTo>
                    <a:pt x="121766" y="9487"/>
                    <a:pt x="123126" y="9296"/>
                    <a:pt x="124350" y="9026"/>
                  </a:cubicBezTo>
                  <a:cubicBezTo>
                    <a:pt x="125698" y="8756"/>
                    <a:pt x="135190" y="8083"/>
                    <a:pt x="143614" y="7577"/>
                  </a:cubicBezTo>
                  <a:cubicBezTo>
                    <a:pt x="147670" y="7330"/>
                    <a:pt x="152691" y="7206"/>
                    <a:pt x="154050" y="7386"/>
                  </a:cubicBezTo>
                  <a:cubicBezTo>
                    <a:pt x="154938" y="7735"/>
                    <a:pt x="157555" y="8510"/>
                    <a:pt x="166654" y="10385"/>
                  </a:cubicBezTo>
                  <a:lnTo>
                    <a:pt x="172226" y="11778"/>
                  </a:lnTo>
                  <a:cubicBezTo>
                    <a:pt x="173799" y="13037"/>
                    <a:pt x="175517" y="14486"/>
                    <a:pt x="176022" y="15037"/>
                  </a:cubicBezTo>
                  <a:cubicBezTo>
                    <a:pt x="176191" y="15306"/>
                    <a:pt x="176415" y="15766"/>
                    <a:pt x="176696" y="16294"/>
                  </a:cubicBezTo>
                  <a:cubicBezTo>
                    <a:pt x="178684" y="20080"/>
                    <a:pt x="179876" y="22225"/>
                    <a:pt x="181729" y="22944"/>
                  </a:cubicBezTo>
                  <a:cubicBezTo>
                    <a:pt x="182829" y="23955"/>
                    <a:pt x="184402" y="24955"/>
                    <a:pt x="187345" y="25224"/>
                  </a:cubicBezTo>
                  <a:cubicBezTo>
                    <a:pt x="190367" y="25505"/>
                    <a:pt x="193174" y="25168"/>
                    <a:pt x="194433" y="24966"/>
                  </a:cubicBezTo>
                  <a:cubicBezTo>
                    <a:pt x="196657" y="25337"/>
                    <a:pt x="198927" y="25808"/>
                    <a:pt x="199678" y="26055"/>
                  </a:cubicBezTo>
                  <a:lnTo>
                    <a:pt x="202341" y="27841"/>
                  </a:lnTo>
                  <a:cubicBezTo>
                    <a:pt x="205464" y="29908"/>
                    <a:pt x="207924" y="29414"/>
                    <a:pt x="209732" y="29055"/>
                  </a:cubicBezTo>
                  <a:lnTo>
                    <a:pt x="209901" y="29021"/>
                  </a:lnTo>
                  <a:cubicBezTo>
                    <a:pt x="210530" y="28898"/>
                    <a:pt x="212114" y="28583"/>
                    <a:pt x="218113" y="23787"/>
                  </a:cubicBezTo>
                  <a:lnTo>
                    <a:pt x="219337" y="24316"/>
                  </a:lnTo>
                  <a:lnTo>
                    <a:pt x="219337" y="30258"/>
                  </a:lnTo>
                  <a:lnTo>
                    <a:pt x="219371" y="30796"/>
                  </a:lnTo>
                  <a:cubicBezTo>
                    <a:pt x="219775" y="33459"/>
                    <a:pt x="220618" y="38221"/>
                    <a:pt x="221775" y="40154"/>
                  </a:cubicBezTo>
                  <a:cubicBezTo>
                    <a:pt x="222190" y="40849"/>
                    <a:pt x="223303" y="42984"/>
                    <a:pt x="224292" y="44883"/>
                  </a:cubicBezTo>
                  <a:cubicBezTo>
                    <a:pt x="225909" y="48005"/>
                    <a:pt x="226606" y="49331"/>
                    <a:pt x="227011" y="49926"/>
                  </a:cubicBezTo>
                  <a:cubicBezTo>
                    <a:pt x="227258" y="50308"/>
                    <a:pt x="227898" y="51263"/>
                    <a:pt x="233447" y="55767"/>
                  </a:cubicBezTo>
                  <a:cubicBezTo>
                    <a:pt x="233987" y="57419"/>
                    <a:pt x="235009" y="60553"/>
                    <a:pt x="235244" y="61260"/>
                  </a:cubicBezTo>
                  <a:cubicBezTo>
                    <a:pt x="235357" y="61586"/>
                    <a:pt x="235693" y="62586"/>
                    <a:pt x="238940" y="67797"/>
                  </a:cubicBezTo>
                  <a:lnTo>
                    <a:pt x="239198" y="68527"/>
                  </a:lnTo>
                  <a:cubicBezTo>
                    <a:pt x="239884" y="69256"/>
                    <a:pt x="240322" y="69729"/>
                    <a:pt x="240322" y="69729"/>
                  </a:cubicBezTo>
                  <a:lnTo>
                    <a:pt x="247859" y="73581"/>
                  </a:lnTo>
                  <a:lnTo>
                    <a:pt x="248690" y="73436"/>
                  </a:lnTo>
                  <a:lnTo>
                    <a:pt x="245545" y="64599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88" name="Figura a mano libera: forma 87">
              <a:extLst>
                <a:ext uri="{FF2B5EF4-FFF2-40B4-BE49-F238E27FC236}">
                  <a16:creationId xmlns:a16="http://schemas.microsoft.com/office/drawing/2014/main" id="{F8A15B7C-5E18-43DA-285F-9AF66908DDFB}"/>
                </a:ext>
              </a:extLst>
            </p:cNvPr>
            <p:cNvSpPr/>
            <p:nvPr/>
          </p:nvSpPr>
          <p:spPr>
            <a:xfrm>
              <a:off x="8453491" y="909018"/>
              <a:ext cx="106274" cy="282128"/>
            </a:xfrm>
            <a:custGeom>
              <a:avLst/>
              <a:gdLst>
                <a:gd name="csX0" fmla="*/ 105371 w 106274"/>
                <a:gd name="csY0" fmla="*/ 260882 h 282128"/>
                <a:gd name="csX1" fmla="*/ 101057 w 106274"/>
                <a:gd name="csY1" fmla="*/ 258850 h 282128"/>
                <a:gd name="csX2" fmla="*/ 99147 w 106274"/>
                <a:gd name="csY2" fmla="*/ 258524 h 282128"/>
                <a:gd name="csX3" fmla="*/ 98687 w 106274"/>
                <a:gd name="csY3" fmla="*/ 258479 h 282128"/>
                <a:gd name="csX4" fmla="*/ 88768 w 106274"/>
                <a:gd name="csY4" fmla="*/ 258153 h 282128"/>
                <a:gd name="csX5" fmla="*/ 83892 w 106274"/>
                <a:gd name="csY5" fmla="*/ 257995 h 282128"/>
                <a:gd name="csX6" fmla="*/ 79871 w 106274"/>
                <a:gd name="csY6" fmla="*/ 257333 h 282128"/>
                <a:gd name="csX7" fmla="*/ 78612 w 106274"/>
                <a:gd name="csY7" fmla="*/ 257075 h 282128"/>
                <a:gd name="csX8" fmla="*/ 70873 w 106274"/>
                <a:gd name="csY8" fmla="*/ 257007 h 282128"/>
                <a:gd name="csX9" fmla="*/ 69502 w 106274"/>
                <a:gd name="csY9" fmla="*/ 257031 h 282128"/>
                <a:gd name="csX10" fmla="*/ 61212 w 106274"/>
                <a:gd name="csY10" fmla="*/ 257783 h 282128"/>
                <a:gd name="csX11" fmla="*/ 55753 w 106274"/>
                <a:gd name="csY11" fmla="*/ 260603 h 282128"/>
                <a:gd name="csX12" fmla="*/ 52945 w 106274"/>
                <a:gd name="csY12" fmla="*/ 263512 h 282128"/>
                <a:gd name="csX13" fmla="*/ 51035 w 106274"/>
                <a:gd name="csY13" fmla="*/ 265804 h 282128"/>
                <a:gd name="csX14" fmla="*/ 45801 w 106274"/>
                <a:gd name="csY14" fmla="*/ 270544 h 282128"/>
                <a:gd name="csX15" fmla="*/ 40206 w 106274"/>
                <a:gd name="csY15" fmla="*/ 272824 h 282128"/>
                <a:gd name="csX16" fmla="*/ 39341 w 106274"/>
                <a:gd name="csY16" fmla="*/ 273150 h 282128"/>
                <a:gd name="csX17" fmla="*/ 32815 w 106274"/>
                <a:gd name="csY17" fmla="*/ 274835 h 282128"/>
                <a:gd name="csX18" fmla="*/ 30254 w 106274"/>
                <a:gd name="csY18" fmla="*/ 274835 h 282128"/>
                <a:gd name="csX19" fmla="*/ 28344 w 106274"/>
                <a:gd name="csY19" fmla="*/ 271476 h 282128"/>
                <a:gd name="csX20" fmla="*/ 27670 w 106274"/>
                <a:gd name="csY20" fmla="*/ 270342 h 282128"/>
                <a:gd name="csX21" fmla="*/ 24401 w 106274"/>
                <a:gd name="csY21" fmla="*/ 264917 h 282128"/>
                <a:gd name="csX22" fmla="*/ 19391 w 106274"/>
                <a:gd name="csY22" fmla="*/ 257974 h 282128"/>
                <a:gd name="csX23" fmla="*/ 17998 w 106274"/>
                <a:gd name="csY23" fmla="*/ 248326 h 282128"/>
                <a:gd name="csX24" fmla="*/ 18908 w 106274"/>
                <a:gd name="csY24" fmla="*/ 241215 h 282128"/>
                <a:gd name="csX25" fmla="*/ 19706 w 106274"/>
                <a:gd name="csY25" fmla="*/ 238620 h 282128"/>
                <a:gd name="csX26" fmla="*/ 20841 w 106274"/>
                <a:gd name="csY26" fmla="*/ 234059 h 282128"/>
                <a:gd name="csX27" fmla="*/ 21470 w 106274"/>
                <a:gd name="csY27" fmla="*/ 227364 h 282128"/>
                <a:gd name="csX28" fmla="*/ 21604 w 106274"/>
                <a:gd name="csY28" fmla="*/ 226060 h 282128"/>
                <a:gd name="csX29" fmla="*/ 17268 w 106274"/>
                <a:gd name="csY29" fmla="*/ 219489 h 282128"/>
                <a:gd name="csX30" fmla="*/ 15808 w 106274"/>
                <a:gd name="csY30" fmla="*/ 213468 h 282128"/>
                <a:gd name="csX31" fmla="*/ 12854 w 106274"/>
                <a:gd name="csY31" fmla="*/ 208053 h 282128"/>
                <a:gd name="csX32" fmla="*/ 9293 w 106274"/>
                <a:gd name="csY32" fmla="*/ 201560 h 282128"/>
                <a:gd name="csX33" fmla="*/ 11023 w 106274"/>
                <a:gd name="csY33" fmla="*/ 198111 h 282128"/>
                <a:gd name="csX34" fmla="*/ 12191 w 106274"/>
                <a:gd name="csY34" fmla="*/ 197381 h 282128"/>
                <a:gd name="csX35" fmla="*/ 15257 w 106274"/>
                <a:gd name="csY35" fmla="*/ 194977 h 282128"/>
                <a:gd name="csX36" fmla="*/ 17245 w 106274"/>
                <a:gd name="csY36" fmla="*/ 187395 h 282128"/>
                <a:gd name="csX37" fmla="*/ 19256 w 106274"/>
                <a:gd name="csY37" fmla="*/ 173320 h 282128"/>
                <a:gd name="csX38" fmla="*/ 21065 w 106274"/>
                <a:gd name="csY38" fmla="*/ 170332 h 282128"/>
                <a:gd name="csX39" fmla="*/ 23120 w 106274"/>
                <a:gd name="csY39" fmla="*/ 169602 h 282128"/>
                <a:gd name="csX40" fmla="*/ 28242 w 106274"/>
                <a:gd name="csY40" fmla="*/ 167591 h 282128"/>
                <a:gd name="csX41" fmla="*/ 32241 w 106274"/>
                <a:gd name="csY41" fmla="*/ 159256 h 282128"/>
                <a:gd name="csX42" fmla="*/ 32084 w 106274"/>
                <a:gd name="csY42" fmla="*/ 156290 h 282128"/>
                <a:gd name="csX43" fmla="*/ 31939 w 106274"/>
                <a:gd name="csY43" fmla="*/ 153516 h 282128"/>
                <a:gd name="csX44" fmla="*/ 34725 w 106274"/>
                <a:gd name="csY44" fmla="*/ 147765 h 282128"/>
                <a:gd name="csX45" fmla="*/ 34994 w 106274"/>
                <a:gd name="csY45" fmla="*/ 147236 h 282128"/>
                <a:gd name="csX46" fmla="*/ 35083 w 106274"/>
                <a:gd name="csY46" fmla="*/ 146663 h 282128"/>
                <a:gd name="csX47" fmla="*/ 36251 w 106274"/>
                <a:gd name="csY47" fmla="*/ 138395 h 282128"/>
                <a:gd name="csX48" fmla="*/ 33667 w 106274"/>
                <a:gd name="csY48" fmla="*/ 131442 h 282128"/>
                <a:gd name="csX49" fmla="*/ 32712 w 106274"/>
                <a:gd name="csY49" fmla="*/ 127263 h 282128"/>
                <a:gd name="csX50" fmla="*/ 36599 w 106274"/>
                <a:gd name="csY50" fmla="*/ 116985 h 282128"/>
                <a:gd name="csX51" fmla="*/ 40811 w 106274"/>
                <a:gd name="csY51" fmla="*/ 111862 h 282128"/>
                <a:gd name="csX52" fmla="*/ 40396 w 106274"/>
                <a:gd name="csY52" fmla="*/ 103673 h 282128"/>
                <a:gd name="csX53" fmla="*/ 39666 w 106274"/>
                <a:gd name="csY53" fmla="*/ 100764 h 282128"/>
                <a:gd name="csX54" fmla="*/ 38172 w 106274"/>
                <a:gd name="csY54" fmla="*/ 96922 h 282128"/>
                <a:gd name="csX55" fmla="*/ 41666 w 106274"/>
                <a:gd name="csY55" fmla="*/ 89283 h 282128"/>
                <a:gd name="csX56" fmla="*/ 40756 w 106274"/>
                <a:gd name="csY56" fmla="*/ 87666 h 282128"/>
                <a:gd name="csX57" fmla="*/ 37768 w 106274"/>
                <a:gd name="csY57" fmla="*/ 82184 h 282128"/>
                <a:gd name="csX58" fmla="*/ 33207 w 106274"/>
                <a:gd name="csY58" fmla="*/ 77208 h 282128"/>
                <a:gd name="csX59" fmla="*/ 28691 w 106274"/>
                <a:gd name="csY59" fmla="*/ 73793 h 282128"/>
                <a:gd name="csX60" fmla="*/ 27545 w 106274"/>
                <a:gd name="csY60" fmla="*/ 71536 h 282128"/>
                <a:gd name="csX61" fmla="*/ 28253 w 106274"/>
                <a:gd name="csY61" fmla="*/ 70928 h 282128"/>
                <a:gd name="csX62" fmla="*/ 32117 w 106274"/>
                <a:gd name="csY62" fmla="*/ 69861 h 282128"/>
                <a:gd name="csX63" fmla="*/ 39587 w 106274"/>
                <a:gd name="csY63" fmla="*/ 66446 h 282128"/>
                <a:gd name="csX64" fmla="*/ 48315 w 106274"/>
                <a:gd name="csY64" fmla="*/ 60627 h 282128"/>
                <a:gd name="csX65" fmla="*/ 52898 w 106274"/>
                <a:gd name="csY65" fmla="*/ 58032 h 282128"/>
                <a:gd name="csX66" fmla="*/ 52562 w 106274"/>
                <a:gd name="csY66" fmla="*/ 55572 h 282128"/>
                <a:gd name="csX67" fmla="*/ 52349 w 106274"/>
                <a:gd name="csY67" fmla="*/ 53213 h 282128"/>
                <a:gd name="csX68" fmla="*/ 52438 w 106274"/>
                <a:gd name="csY68" fmla="*/ 47731 h 282128"/>
                <a:gd name="csX69" fmla="*/ 52393 w 106274"/>
                <a:gd name="csY69" fmla="*/ 47136 h 282128"/>
                <a:gd name="csX70" fmla="*/ 50146 w 106274"/>
                <a:gd name="csY70" fmla="*/ 41958 h 282128"/>
                <a:gd name="csX71" fmla="*/ 48012 w 106274"/>
                <a:gd name="csY71" fmla="*/ 35083 h 282128"/>
                <a:gd name="csX72" fmla="*/ 45271 w 106274"/>
                <a:gd name="csY72" fmla="*/ 25872 h 282128"/>
                <a:gd name="csX73" fmla="*/ 41035 w 106274"/>
                <a:gd name="csY73" fmla="*/ 21120 h 282128"/>
                <a:gd name="csX74" fmla="*/ 36463 w 106274"/>
                <a:gd name="csY74" fmla="*/ 16538 h 282128"/>
                <a:gd name="csX75" fmla="*/ 29869 w 106274"/>
                <a:gd name="csY75" fmla="*/ 14841 h 282128"/>
                <a:gd name="csX76" fmla="*/ 24229 w 106274"/>
                <a:gd name="csY76" fmla="*/ 14706 h 282128"/>
                <a:gd name="csX77" fmla="*/ 16512 w 106274"/>
                <a:gd name="csY77" fmla="*/ 14650 h 282128"/>
                <a:gd name="csX78" fmla="*/ 13704 w 106274"/>
                <a:gd name="csY78" fmla="*/ 12908 h 282128"/>
                <a:gd name="csX79" fmla="*/ 11367 w 106274"/>
                <a:gd name="csY79" fmla="*/ 10190 h 282128"/>
                <a:gd name="csX80" fmla="*/ 7604 w 106274"/>
                <a:gd name="csY80" fmla="*/ 6427 h 282128"/>
                <a:gd name="csX81" fmla="*/ 7391 w 106274"/>
                <a:gd name="csY81" fmla="*/ 1686 h 282128"/>
                <a:gd name="csX82" fmla="*/ 4032 w 106274"/>
                <a:gd name="csY82" fmla="*/ 3270 h 282128"/>
                <a:gd name="csX83" fmla="*/ 977 w 106274"/>
                <a:gd name="csY83" fmla="*/ 865 h 282128"/>
                <a:gd name="csX84" fmla="*/ 0 w 106274"/>
                <a:gd name="csY84" fmla="*/ 0 h 282128"/>
                <a:gd name="csX85" fmla="*/ 460 w 106274"/>
                <a:gd name="csY85" fmla="*/ 9919 h 282128"/>
                <a:gd name="csX86" fmla="*/ 1673 w 106274"/>
                <a:gd name="csY86" fmla="*/ 10952 h 282128"/>
                <a:gd name="csX87" fmla="*/ 5212 w 106274"/>
                <a:gd name="csY87" fmla="*/ 14086 h 282128"/>
                <a:gd name="csX88" fmla="*/ 8672 w 106274"/>
                <a:gd name="csY88" fmla="*/ 18209 h 282128"/>
                <a:gd name="csX89" fmla="*/ 13603 w 106274"/>
                <a:gd name="csY89" fmla="*/ 21421 h 282128"/>
                <a:gd name="csX90" fmla="*/ 14423 w 106274"/>
                <a:gd name="csY90" fmla="*/ 21905 h 282128"/>
                <a:gd name="csX91" fmla="*/ 15367 w 106274"/>
                <a:gd name="csY91" fmla="*/ 21927 h 282128"/>
                <a:gd name="csX92" fmla="*/ 25746 w 106274"/>
                <a:gd name="csY92" fmla="*/ 21881 h 282128"/>
                <a:gd name="csX93" fmla="*/ 25757 w 106274"/>
                <a:gd name="csY93" fmla="*/ 21881 h 282128"/>
                <a:gd name="csX94" fmla="*/ 32025 w 106274"/>
                <a:gd name="csY94" fmla="*/ 22432 h 282128"/>
                <a:gd name="csX95" fmla="*/ 35855 w 106274"/>
                <a:gd name="csY95" fmla="*/ 26263 h 282128"/>
                <a:gd name="csX96" fmla="*/ 39281 w 106274"/>
                <a:gd name="csY96" fmla="*/ 30082 h 282128"/>
                <a:gd name="csX97" fmla="*/ 40898 w 106274"/>
                <a:gd name="csY97" fmla="*/ 36777 h 282128"/>
                <a:gd name="csX98" fmla="*/ 43235 w 106274"/>
                <a:gd name="csY98" fmla="*/ 44315 h 282128"/>
                <a:gd name="csX99" fmla="*/ 45212 w 106274"/>
                <a:gd name="csY99" fmla="*/ 48942 h 282128"/>
                <a:gd name="csX100" fmla="*/ 45291 w 106274"/>
                <a:gd name="csY100" fmla="*/ 51122 h 282128"/>
                <a:gd name="csX101" fmla="*/ 45067 w 106274"/>
                <a:gd name="csY101" fmla="*/ 54076 h 282128"/>
                <a:gd name="csX102" fmla="*/ 36248 w 106274"/>
                <a:gd name="csY102" fmla="*/ 59940 h 282128"/>
                <a:gd name="csX103" fmla="*/ 29890 w 106274"/>
                <a:gd name="csY103" fmla="*/ 62906 h 282128"/>
                <a:gd name="csX104" fmla="*/ 24723 w 106274"/>
                <a:gd name="csY104" fmla="*/ 64321 h 282128"/>
                <a:gd name="csX105" fmla="*/ 18757 w 106274"/>
                <a:gd name="csY105" fmla="*/ 69443 h 282128"/>
                <a:gd name="csX106" fmla="*/ 19734 w 106274"/>
                <a:gd name="csY106" fmla="*/ 71880 h 282128"/>
                <a:gd name="csX107" fmla="*/ 25138 w 106274"/>
                <a:gd name="csY107" fmla="*/ 80171 h 282128"/>
                <a:gd name="csX108" fmla="*/ 28384 w 106274"/>
                <a:gd name="csY108" fmla="*/ 82687 h 282128"/>
                <a:gd name="csX109" fmla="*/ 31203 w 106274"/>
                <a:gd name="csY109" fmla="*/ 85394 h 282128"/>
                <a:gd name="csX110" fmla="*/ 33484 w 106274"/>
                <a:gd name="csY110" fmla="*/ 89618 h 282128"/>
                <a:gd name="csX111" fmla="*/ 30226 w 106274"/>
                <a:gd name="csY111" fmla="*/ 96740 h 282128"/>
                <a:gd name="csX112" fmla="*/ 32642 w 106274"/>
                <a:gd name="csY112" fmla="*/ 102771 h 282128"/>
                <a:gd name="csX113" fmla="*/ 33136 w 106274"/>
                <a:gd name="csY113" fmla="*/ 104748 h 282128"/>
                <a:gd name="csX114" fmla="*/ 33372 w 106274"/>
                <a:gd name="csY114" fmla="*/ 109398 h 282128"/>
                <a:gd name="csX115" fmla="*/ 30193 w 106274"/>
                <a:gd name="csY115" fmla="*/ 113274 h 282128"/>
                <a:gd name="csX116" fmla="*/ 25094 w 106274"/>
                <a:gd name="csY116" fmla="*/ 126731 h 282128"/>
                <a:gd name="csX117" fmla="*/ 26711 w 106274"/>
                <a:gd name="csY117" fmla="*/ 133786 h 282128"/>
                <a:gd name="csX118" fmla="*/ 26867 w 106274"/>
                <a:gd name="csY118" fmla="*/ 134122 h 282128"/>
                <a:gd name="csX119" fmla="*/ 28879 w 106274"/>
                <a:gd name="csY119" fmla="*/ 138762 h 282128"/>
                <a:gd name="csX120" fmla="*/ 27957 w 106274"/>
                <a:gd name="csY120" fmla="*/ 144951 h 282128"/>
                <a:gd name="csX121" fmla="*/ 24610 w 106274"/>
                <a:gd name="csY121" fmla="*/ 152994 h 282128"/>
                <a:gd name="csX122" fmla="*/ 24790 w 106274"/>
                <a:gd name="csY122" fmla="*/ 156689 h 282128"/>
                <a:gd name="csX123" fmla="*/ 24936 w 106274"/>
                <a:gd name="csY123" fmla="*/ 159183 h 282128"/>
                <a:gd name="csX124" fmla="*/ 24441 w 106274"/>
                <a:gd name="csY124" fmla="*/ 161329 h 282128"/>
                <a:gd name="csX125" fmla="*/ 20734 w 106274"/>
                <a:gd name="csY125" fmla="*/ 162698 h 282128"/>
                <a:gd name="csX126" fmla="*/ 16050 w 106274"/>
                <a:gd name="csY126" fmla="*/ 164855 h 282128"/>
                <a:gd name="csX127" fmla="*/ 12579 w 106274"/>
                <a:gd name="csY127" fmla="*/ 170270 h 282128"/>
                <a:gd name="csX128" fmla="*/ 12231 w 106274"/>
                <a:gd name="csY128" fmla="*/ 170876 h 282128"/>
                <a:gd name="csX129" fmla="*/ 10052 w 106274"/>
                <a:gd name="csY129" fmla="*/ 186086 h 282128"/>
                <a:gd name="csX130" fmla="*/ 9075 w 106274"/>
                <a:gd name="csY130" fmla="*/ 190725 h 282128"/>
                <a:gd name="csX131" fmla="*/ 8378 w 106274"/>
                <a:gd name="csY131" fmla="*/ 191152 h 282128"/>
                <a:gd name="csX132" fmla="*/ 4626 w 106274"/>
                <a:gd name="csY132" fmla="*/ 194544 h 282128"/>
                <a:gd name="csX133" fmla="*/ 1907 w 106274"/>
                <a:gd name="csY133" fmla="*/ 199948 h 282128"/>
                <a:gd name="csX134" fmla="*/ 1020 w 106274"/>
                <a:gd name="csY134" fmla="*/ 201666 h 282128"/>
                <a:gd name="csX135" fmla="*/ 6445 w 106274"/>
                <a:gd name="csY135" fmla="*/ 211562 h 282128"/>
                <a:gd name="csX136" fmla="*/ 9175 w 106274"/>
                <a:gd name="csY136" fmla="*/ 216562 h 282128"/>
                <a:gd name="csX137" fmla="*/ 10231 w 106274"/>
                <a:gd name="csY137" fmla="*/ 221549 h 282128"/>
                <a:gd name="csX138" fmla="*/ 10366 w 106274"/>
                <a:gd name="csY138" fmla="*/ 222267 h 282128"/>
                <a:gd name="csX139" fmla="*/ 14062 w 106274"/>
                <a:gd name="csY139" fmla="*/ 227884 h 282128"/>
                <a:gd name="csX140" fmla="*/ 13545 w 106274"/>
                <a:gd name="csY140" fmla="*/ 233769 h 282128"/>
                <a:gd name="csX141" fmla="*/ 12748 w 106274"/>
                <a:gd name="csY141" fmla="*/ 236354 h 282128"/>
                <a:gd name="csX142" fmla="*/ 11614 w 106274"/>
                <a:gd name="csY142" fmla="*/ 240869 h 282128"/>
                <a:gd name="csX143" fmla="*/ 10693 w 106274"/>
                <a:gd name="csY143" fmla="*/ 247766 h 282128"/>
                <a:gd name="csX144" fmla="*/ 10615 w 106274"/>
                <a:gd name="csY144" fmla="*/ 248305 h 282128"/>
                <a:gd name="csX145" fmla="*/ 12423 w 106274"/>
                <a:gd name="csY145" fmla="*/ 260808 h 282128"/>
                <a:gd name="csX146" fmla="*/ 12961 w 106274"/>
                <a:gd name="csY146" fmla="*/ 261538 h 282128"/>
                <a:gd name="csX147" fmla="*/ 18319 w 106274"/>
                <a:gd name="csY147" fmla="*/ 268952 h 282128"/>
                <a:gd name="csX148" fmla="*/ 21386 w 106274"/>
                <a:gd name="csY148" fmla="*/ 274052 h 282128"/>
                <a:gd name="csX149" fmla="*/ 22082 w 106274"/>
                <a:gd name="csY149" fmla="*/ 275231 h 282128"/>
                <a:gd name="csX150" fmla="*/ 24913 w 106274"/>
                <a:gd name="csY150" fmla="*/ 280252 h 282128"/>
                <a:gd name="csX151" fmla="*/ 25946 w 106274"/>
                <a:gd name="csY151" fmla="*/ 282129 h 282128"/>
                <a:gd name="csX152" fmla="*/ 33663 w 106274"/>
                <a:gd name="csY152" fmla="*/ 282129 h 282128"/>
                <a:gd name="csX153" fmla="*/ 34079 w 106274"/>
                <a:gd name="csY153" fmla="*/ 282038 h 282128"/>
                <a:gd name="csX154" fmla="*/ 41897 w 106274"/>
                <a:gd name="csY154" fmla="*/ 279971 h 282128"/>
                <a:gd name="csX155" fmla="*/ 42706 w 106274"/>
                <a:gd name="csY155" fmla="*/ 279679 h 282128"/>
                <a:gd name="csX156" fmla="*/ 49559 w 106274"/>
                <a:gd name="csY156" fmla="*/ 276804 h 282128"/>
                <a:gd name="csX157" fmla="*/ 56198 w 106274"/>
                <a:gd name="csY157" fmla="*/ 270951 h 282128"/>
                <a:gd name="csX158" fmla="*/ 58714 w 106274"/>
                <a:gd name="csY158" fmla="*/ 267985 h 282128"/>
                <a:gd name="csX159" fmla="*/ 59725 w 106274"/>
                <a:gd name="csY159" fmla="*/ 266728 h 282128"/>
                <a:gd name="csX160" fmla="*/ 64140 w 106274"/>
                <a:gd name="csY160" fmla="*/ 264469 h 282128"/>
                <a:gd name="csX161" fmla="*/ 69498 w 106274"/>
                <a:gd name="csY161" fmla="*/ 264324 h 282128"/>
                <a:gd name="csX162" fmla="*/ 70980 w 106274"/>
                <a:gd name="csY162" fmla="*/ 264302 h 282128"/>
                <a:gd name="csX163" fmla="*/ 77406 w 106274"/>
                <a:gd name="csY163" fmla="*/ 264269 h 282128"/>
                <a:gd name="csX164" fmla="*/ 78326 w 106274"/>
                <a:gd name="csY164" fmla="*/ 264459 h 282128"/>
                <a:gd name="csX165" fmla="*/ 83359 w 106274"/>
                <a:gd name="csY165" fmla="*/ 265280 h 282128"/>
                <a:gd name="csX166" fmla="*/ 88751 w 106274"/>
                <a:gd name="csY166" fmla="*/ 265447 h 282128"/>
                <a:gd name="csX167" fmla="*/ 97143 w 106274"/>
                <a:gd name="csY167" fmla="*/ 265717 h 282128"/>
                <a:gd name="csX168" fmla="*/ 98176 w 106274"/>
                <a:gd name="csY168" fmla="*/ 265751 h 282128"/>
                <a:gd name="csX169" fmla="*/ 99523 w 106274"/>
                <a:gd name="csY169" fmla="*/ 265987 h 282128"/>
                <a:gd name="csX170" fmla="*/ 102377 w 106274"/>
                <a:gd name="csY170" fmla="*/ 267604 h 282128"/>
                <a:gd name="csX171" fmla="*/ 106275 w 106274"/>
                <a:gd name="csY171" fmla="*/ 261437 h 282128"/>
                <a:gd name="csX172" fmla="*/ 105371 w 106274"/>
                <a:gd name="csY172" fmla="*/ 260882 h 282128"/>
                <a:gd name="csX173" fmla="*/ 4755 w 106274"/>
                <a:gd name="csY173" fmla="*/ 13304 h 282128"/>
                <a:gd name="csX174" fmla="*/ 5182 w 106274"/>
                <a:gd name="csY174" fmla="*/ 14045 h 282128"/>
                <a:gd name="csX175" fmla="*/ 4755 w 106274"/>
                <a:gd name="csY175" fmla="*/ 13304 h 2821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</a:cxnLst>
              <a:rect l="l" t="t" r="r" b="b"/>
              <a:pathLst>
                <a:path w="106274" h="282128">
                  <a:moveTo>
                    <a:pt x="105371" y="260882"/>
                  </a:moveTo>
                  <a:cubicBezTo>
                    <a:pt x="102439" y="259108"/>
                    <a:pt x="101450" y="258916"/>
                    <a:pt x="101057" y="258850"/>
                  </a:cubicBezTo>
                  <a:cubicBezTo>
                    <a:pt x="100147" y="258681"/>
                    <a:pt x="99147" y="258524"/>
                    <a:pt x="99147" y="258524"/>
                  </a:cubicBezTo>
                  <a:lnTo>
                    <a:pt x="98687" y="258479"/>
                  </a:lnTo>
                  <a:cubicBezTo>
                    <a:pt x="96519" y="258399"/>
                    <a:pt x="89419" y="258153"/>
                    <a:pt x="88768" y="258153"/>
                  </a:cubicBezTo>
                  <a:cubicBezTo>
                    <a:pt x="86936" y="258153"/>
                    <a:pt x="85296" y="258097"/>
                    <a:pt x="83892" y="257995"/>
                  </a:cubicBezTo>
                  <a:cubicBezTo>
                    <a:pt x="82510" y="257905"/>
                    <a:pt x="80982" y="257568"/>
                    <a:pt x="79871" y="257333"/>
                  </a:cubicBezTo>
                  <a:cubicBezTo>
                    <a:pt x="79354" y="257220"/>
                    <a:pt x="78916" y="257131"/>
                    <a:pt x="78612" y="257075"/>
                  </a:cubicBezTo>
                  <a:cubicBezTo>
                    <a:pt x="77781" y="256940"/>
                    <a:pt x="76051" y="256917"/>
                    <a:pt x="70873" y="257007"/>
                  </a:cubicBezTo>
                  <a:cubicBezTo>
                    <a:pt x="70222" y="257018"/>
                    <a:pt x="69716" y="257031"/>
                    <a:pt x="69502" y="257031"/>
                  </a:cubicBezTo>
                  <a:cubicBezTo>
                    <a:pt x="62706" y="257031"/>
                    <a:pt x="62055" y="257356"/>
                    <a:pt x="61212" y="257783"/>
                  </a:cubicBezTo>
                  <a:cubicBezTo>
                    <a:pt x="56640" y="260064"/>
                    <a:pt x="56000" y="260457"/>
                    <a:pt x="55753" y="260603"/>
                  </a:cubicBezTo>
                  <a:cubicBezTo>
                    <a:pt x="54753" y="261199"/>
                    <a:pt x="53989" y="262176"/>
                    <a:pt x="52945" y="263512"/>
                  </a:cubicBezTo>
                  <a:cubicBezTo>
                    <a:pt x="52339" y="264298"/>
                    <a:pt x="51641" y="265197"/>
                    <a:pt x="51035" y="265804"/>
                  </a:cubicBezTo>
                  <a:cubicBezTo>
                    <a:pt x="49833" y="267006"/>
                    <a:pt x="47025" y="269814"/>
                    <a:pt x="45801" y="270544"/>
                  </a:cubicBezTo>
                  <a:cubicBezTo>
                    <a:pt x="44767" y="271173"/>
                    <a:pt x="41577" y="272330"/>
                    <a:pt x="40206" y="272824"/>
                  </a:cubicBezTo>
                  <a:lnTo>
                    <a:pt x="39341" y="273150"/>
                  </a:lnTo>
                  <a:cubicBezTo>
                    <a:pt x="38712" y="273386"/>
                    <a:pt x="35544" y="274183"/>
                    <a:pt x="32815" y="274835"/>
                  </a:cubicBezTo>
                  <a:lnTo>
                    <a:pt x="30254" y="274835"/>
                  </a:lnTo>
                  <a:cubicBezTo>
                    <a:pt x="29524" y="273531"/>
                    <a:pt x="28637" y="271970"/>
                    <a:pt x="28344" y="271476"/>
                  </a:cubicBezTo>
                  <a:lnTo>
                    <a:pt x="27670" y="270342"/>
                  </a:lnTo>
                  <a:cubicBezTo>
                    <a:pt x="26233" y="267903"/>
                    <a:pt x="24907" y="265657"/>
                    <a:pt x="24401" y="264917"/>
                  </a:cubicBezTo>
                  <a:cubicBezTo>
                    <a:pt x="23851" y="264074"/>
                    <a:pt x="20706" y="259771"/>
                    <a:pt x="19391" y="257974"/>
                  </a:cubicBezTo>
                  <a:lnTo>
                    <a:pt x="17998" y="248326"/>
                  </a:lnTo>
                  <a:cubicBezTo>
                    <a:pt x="18402" y="245618"/>
                    <a:pt x="18840" y="242451"/>
                    <a:pt x="18908" y="241215"/>
                  </a:cubicBezTo>
                  <a:cubicBezTo>
                    <a:pt x="19020" y="240743"/>
                    <a:pt x="19424" y="239474"/>
                    <a:pt x="19706" y="238620"/>
                  </a:cubicBezTo>
                  <a:cubicBezTo>
                    <a:pt x="20526" y="236070"/>
                    <a:pt x="20841" y="235004"/>
                    <a:pt x="20841" y="234059"/>
                  </a:cubicBezTo>
                  <a:cubicBezTo>
                    <a:pt x="20852" y="233464"/>
                    <a:pt x="21177" y="230116"/>
                    <a:pt x="21470" y="227364"/>
                  </a:cubicBezTo>
                  <a:lnTo>
                    <a:pt x="21604" y="226060"/>
                  </a:lnTo>
                  <a:lnTo>
                    <a:pt x="17268" y="219489"/>
                  </a:lnTo>
                  <a:cubicBezTo>
                    <a:pt x="16325" y="214513"/>
                    <a:pt x="15999" y="213860"/>
                    <a:pt x="15808" y="213468"/>
                  </a:cubicBezTo>
                  <a:cubicBezTo>
                    <a:pt x="15471" y="212794"/>
                    <a:pt x="13280" y="208828"/>
                    <a:pt x="12854" y="208053"/>
                  </a:cubicBezTo>
                  <a:lnTo>
                    <a:pt x="9293" y="201560"/>
                  </a:lnTo>
                  <a:cubicBezTo>
                    <a:pt x="10192" y="199807"/>
                    <a:pt x="10708" y="198763"/>
                    <a:pt x="11023" y="198111"/>
                  </a:cubicBezTo>
                  <a:cubicBezTo>
                    <a:pt x="11383" y="197887"/>
                    <a:pt x="11865" y="197583"/>
                    <a:pt x="12191" y="197381"/>
                  </a:cubicBezTo>
                  <a:cubicBezTo>
                    <a:pt x="13831" y="196381"/>
                    <a:pt x="14662" y="195876"/>
                    <a:pt x="15257" y="194977"/>
                  </a:cubicBezTo>
                  <a:cubicBezTo>
                    <a:pt x="15650" y="194393"/>
                    <a:pt x="15987" y="193888"/>
                    <a:pt x="17245" y="187395"/>
                  </a:cubicBezTo>
                  <a:lnTo>
                    <a:pt x="19256" y="173320"/>
                  </a:lnTo>
                  <a:cubicBezTo>
                    <a:pt x="19908" y="172207"/>
                    <a:pt x="20615" y="171028"/>
                    <a:pt x="21065" y="170332"/>
                  </a:cubicBezTo>
                  <a:cubicBezTo>
                    <a:pt x="21626" y="170119"/>
                    <a:pt x="22458" y="169837"/>
                    <a:pt x="23120" y="169602"/>
                  </a:cubicBezTo>
                  <a:cubicBezTo>
                    <a:pt x="25501" y="168782"/>
                    <a:pt x="27152" y="168198"/>
                    <a:pt x="28242" y="167591"/>
                  </a:cubicBezTo>
                  <a:cubicBezTo>
                    <a:pt x="32196" y="165434"/>
                    <a:pt x="32241" y="159323"/>
                    <a:pt x="32241" y="159256"/>
                  </a:cubicBezTo>
                  <a:cubicBezTo>
                    <a:pt x="32241" y="158975"/>
                    <a:pt x="32208" y="158368"/>
                    <a:pt x="32084" y="156290"/>
                  </a:cubicBezTo>
                  <a:cubicBezTo>
                    <a:pt x="32028" y="155256"/>
                    <a:pt x="31972" y="154166"/>
                    <a:pt x="31939" y="153516"/>
                  </a:cubicBezTo>
                  <a:cubicBezTo>
                    <a:pt x="32388" y="152448"/>
                    <a:pt x="33646" y="149865"/>
                    <a:pt x="34725" y="147765"/>
                  </a:cubicBezTo>
                  <a:lnTo>
                    <a:pt x="34994" y="147236"/>
                  </a:lnTo>
                  <a:lnTo>
                    <a:pt x="35083" y="146663"/>
                  </a:lnTo>
                  <a:cubicBezTo>
                    <a:pt x="36251" y="139159"/>
                    <a:pt x="36251" y="138699"/>
                    <a:pt x="36251" y="138395"/>
                  </a:cubicBezTo>
                  <a:cubicBezTo>
                    <a:pt x="36251" y="137620"/>
                    <a:pt x="36251" y="137137"/>
                    <a:pt x="33667" y="131442"/>
                  </a:cubicBezTo>
                  <a:lnTo>
                    <a:pt x="32712" y="127263"/>
                  </a:lnTo>
                  <a:lnTo>
                    <a:pt x="36599" y="116985"/>
                  </a:lnTo>
                  <a:lnTo>
                    <a:pt x="40811" y="111862"/>
                  </a:lnTo>
                  <a:lnTo>
                    <a:pt x="40396" y="103673"/>
                  </a:lnTo>
                  <a:lnTo>
                    <a:pt x="39666" y="100764"/>
                  </a:lnTo>
                  <a:lnTo>
                    <a:pt x="38172" y="96922"/>
                  </a:lnTo>
                  <a:lnTo>
                    <a:pt x="41666" y="89283"/>
                  </a:lnTo>
                  <a:lnTo>
                    <a:pt x="40756" y="87666"/>
                  </a:lnTo>
                  <a:cubicBezTo>
                    <a:pt x="39543" y="85487"/>
                    <a:pt x="38094" y="82859"/>
                    <a:pt x="37768" y="82184"/>
                  </a:cubicBezTo>
                  <a:cubicBezTo>
                    <a:pt x="37510" y="81455"/>
                    <a:pt x="37071" y="80701"/>
                    <a:pt x="33207" y="77208"/>
                  </a:cubicBezTo>
                  <a:cubicBezTo>
                    <a:pt x="30882" y="75220"/>
                    <a:pt x="29511" y="74265"/>
                    <a:pt x="28691" y="73793"/>
                  </a:cubicBezTo>
                  <a:cubicBezTo>
                    <a:pt x="28398" y="73322"/>
                    <a:pt x="27983" y="72489"/>
                    <a:pt x="27545" y="71536"/>
                  </a:cubicBezTo>
                  <a:lnTo>
                    <a:pt x="28253" y="70928"/>
                  </a:lnTo>
                  <a:lnTo>
                    <a:pt x="32117" y="69861"/>
                  </a:lnTo>
                  <a:lnTo>
                    <a:pt x="39587" y="66446"/>
                  </a:lnTo>
                  <a:lnTo>
                    <a:pt x="48315" y="60627"/>
                  </a:lnTo>
                  <a:lnTo>
                    <a:pt x="52898" y="58032"/>
                  </a:lnTo>
                  <a:lnTo>
                    <a:pt x="52562" y="55572"/>
                  </a:lnTo>
                  <a:cubicBezTo>
                    <a:pt x="52449" y="54741"/>
                    <a:pt x="52360" y="53752"/>
                    <a:pt x="52349" y="53213"/>
                  </a:cubicBezTo>
                  <a:cubicBezTo>
                    <a:pt x="52618" y="52314"/>
                    <a:pt x="52708" y="50854"/>
                    <a:pt x="52438" y="47731"/>
                  </a:cubicBezTo>
                  <a:lnTo>
                    <a:pt x="52393" y="47136"/>
                  </a:lnTo>
                  <a:lnTo>
                    <a:pt x="50146" y="41958"/>
                  </a:lnTo>
                  <a:lnTo>
                    <a:pt x="48012" y="35083"/>
                  </a:lnTo>
                  <a:cubicBezTo>
                    <a:pt x="46293" y="27130"/>
                    <a:pt x="45776" y="26490"/>
                    <a:pt x="45271" y="25872"/>
                  </a:cubicBezTo>
                  <a:cubicBezTo>
                    <a:pt x="44731" y="25186"/>
                    <a:pt x="41508" y="21592"/>
                    <a:pt x="41035" y="21120"/>
                  </a:cubicBezTo>
                  <a:lnTo>
                    <a:pt x="36463" y="16538"/>
                  </a:lnTo>
                  <a:cubicBezTo>
                    <a:pt x="35508" y="15583"/>
                    <a:pt x="34632" y="15290"/>
                    <a:pt x="29869" y="14841"/>
                  </a:cubicBezTo>
                  <a:cubicBezTo>
                    <a:pt x="26308" y="14504"/>
                    <a:pt x="24982" y="14538"/>
                    <a:pt x="24229" y="14706"/>
                  </a:cubicBezTo>
                  <a:cubicBezTo>
                    <a:pt x="23118" y="14774"/>
                    <a:pt x="19668" y="14729"/>
                    <a:pt x="16512" y="14650"/>
                  </a:cubicBezTo>
                  <a:cubicBezTo>
                    <a:pt x="15356" y="13954"/>
                    <a:pt x="14165" y="13224"/>
                    <a:pt x="13704" y="12908"/>
                  </a:cubicBezTo>
                  <a:cubicBezTo>
                    <a:pt x="13177" y="12335"/>
                    <a:pt x="11862" y="10819"/>
                    <a:pt x="11367" y="10190"/>
                  </a:cubicBezTo>
                  <a:cubicBezTo>
                    <a:pt x="11053" y="9561"/>
                    <a:pt x="10345" y="8785"/>
                    <a:pt x="7604" y="6427"/>
                  </a:cubicBezTo>
                  <a:lnTo>
                    <a:pt x="7391" y="1686"/>
                  </a:lnTo>
                  <a:cubicBezTo>
                    <a:pt x="6189" y="2482"/>
                    <a:pt x="4740" y="3270"/>
                    <a:pt x="4032" y="3270"/>
                  </a:cubicBezTo>
                  <a:cubicBezTo>
                    <a:pt x="2752" y="3270"/>
                    <a:pt x="1786" y="1674"/>
                    <a:pt x="977" y="865"/>
                  </a:cubicBezTo>
                  <a:cubicBezTo>
                    <a:pt x="764" y="640"/>
                    <a:pt x="415" y="337"/>
                    <a:pt x="0" y="0"/>
                  </a:cubicBezTo>
                  <a:lnTo>
                    <a:pt x="460" y="9919"/>
                  </a:lnTo>
                  <a:lnTo>
                    <a:pt x="1673" y="10952"/>
                  </a:lnTo>
                  <a:cubicBezTo>
                    <a:pt x="3044" y="12120"/>
                    <a:pt x="4729" y="13603"/>
                    <a:pt x="5212" y="14086"/>
                  </a:cubicBezTo>
                  <a:cubicBezTo>
                    <a:pt x="6336" y="15816"/>
                    <a:pt x="8639" y="18186"/>
                    <a:pt x="8672" y="18209"/>
                  </a:cubicBezTo>
                  <a:cubicBezTo>
                    <a:pt x="8975" y="18524"/>
                    <a:pt x="9357" y="18894"/>
                    <a:pt x="13603" y="21421"/>
                  </a:cubicBezTo>
                  <a:lnTo>
                    <a:pt x="14423" y="21905"/>
                  </a:lnTo>
                  <a:lnTo>
                    <a:pt x="15367" y="21927"/>
                  </a:lnTo>
                  <a:cubicBezTo>
                    <a:pt x="22331" y="22107"/>
                    <a:pt x="24667" y="22072"/>
                    <a:pt x="25746" y="21881"/>
                  </a:cubicBezTo>
                  <a:cubicBezTo>
                    <a:pt x="25757" y="21881"/>
                    <a:pt x="25757" y="21881"/>
                    <a:pt x="25757" y="21881"/>
                  </a:cubicBezTo>
                  <a:cubicBezTo>
                    <a:pt x="26936" y="21881"/>
                    <a:pt x="30408" y="22196"/>
                    <a:pt x="32025" y="22432"/>
                  </a:cubicBezTo>
                  <a:lnTo>
                    <a:pt x="35855" y="26263"/>
                  </a:lnTo>
                  <a:cubicBezTo>
                    <a:pt x="36226" y="26633"/>
                    <a:pt x="38416" y="29094"/>
                    <a:pt x="39281" y="30082"/>
                  </a:cubicBezTo>
                  <a:cubicBezTo>
                    <a:pt x="39629" y="31195"/>
                    <a:pt x="40360" y="34261"/>
                    <a:pt x="40898" y="36777"/>
                  </a:cubicBezTo>
                  <a:lnTo>
                    <a:pt x="43235" y="44315"/>
                  </a:lnTo>
                  <a:lnTo>
                    <a:pt x="45212" y="48942"/>
                  </a:lnTo>
                  <a:cubicBezTo>
                    <a:pt x="45269" y="49784"/>
                    <a:pt x="45302" y="50650"/>
                    <a:pt x="45291" y="51122"/>
                  </a:cubicBezTo>
                  <a:cubicBezTo>
                    <a:pt x="45089" y="51740"/>
                    <a:pt x="44976" y="52594"/>
                    <a:pt x="45067" y="54076"/>
                  </a:cubicBezTo>
                  <a:lnTo>
                    <a:pt x="36248" y="59940"/>
                  </a:lnTo>
                  <a:lnTo>
                    <a:pt x="29890" y="62906"/>
                  </a:lnTo>
                  <a:lnTo>
                    <a:pt x="24723" y="64321"/>
                  </a:lnTo>
                  <a:lnTo>
                    <a:pt x="18757" y="69443"/>
                  </a:lnTo>
                  <a:lnTo>
                    <a:pt x="19734" y="71880"/>
                  </a:lnTo>
                  <a:cubicBezTo>
                    <a:pt x="22588" y="78946"/>
                    <a:pt x="24025" y="79777"/>
                    <a:pt x="25138" y="80171"/>
                  </a:cubicBezTo>
                  <a:cubicBezTo>
                    <a:pt x="25689" y="80497"/>
                    <a:pt x="27171" y="81653"/>
                    <a:pt x="28384" y="82687"/>
                  </a:cubicBezTo>
                  <a:cubicBezTo>
                    <a:pt x="29519" y="83720"/>
                    <a:pt x="30743" y="84889"/>
                    <a:pt x="31203" y="85394"/>
                  </a:cubicBezTo>
                  <a:cubicBezTo>
                    <a:pt x="31507" y="86001"/>
                    <a:pt x="32124" y="87169"/>
                    <a:pt x="33484" y="89618"/>
                  </a:cubicBezTo>
                  <a:lnTo>
                    <a:pt x="30226" y="96740"/>
                  </a:lnTo>
                  <a:lnTo>
                    <a:pt x="32642" y="102771"/>
                  </a:lnTo>
                  <a:lnTo>
                    <a:pt x="33136" y="104748"/>
                  </a:lnTo>
                  <a:lnTo>
                    <a:pt x="33372" y="109398"/>
                  </a:lnTo>
                  <a:lnTo>
                    <a:pt x="30193" y="113274"/>
                  </a:lnTo>
                  <a:lnTo>
                    <a:pt x="25094" y="126731"/>
                  </a:lnTo>
                  <a:lnTo>
                    <a:pt x="26711" y="133786"/>
                  </a:lnTo>
                  <a:lnTo>
                    <a:pt x="26867" y="134122"/>
                  </a:lnTo>
                  <a:cubicBezTo>
                    <a:pt x="27620" y="135785"/>
                    <a:pt x="28497" y="137785"/>
                    <a:pt x="28879" y="138762"/>
                  </a:cubicBezTo>
                  <a:cubicBezTo>
                    <a:pt x="28710" y="139942"/>
                    <a:pt x="28328" y="142514"/>
                    <a:pt x="27957" y="144951"/>
                  </a:cubicBezTo>
                  <a:cubicBezTo>
                    <a:pt x="24610" y="151511"/>
                    <a:pt x="24610" y="152162"/>
                    <a:pt x="24610" y="152994"/>
                  </a:cubicBezTo>
                  <a:cubicBezTo>
                    <a:pt x="24610" y="153398"/>
                    <a:pt x="24666" y="154431"/>
                    <a:pt x="24790" y="156689"/>
                  </a:cubicBezTo>
                  <a:cubicBezTo>
                    <a:pt x="24857" y="157880"/>
                    <a:pt x="24925" y="158992"/>
                    <a:pt x="24936" y="159183"/>
                  </a:cubicBezTo>
                  <a:cubicBezTo>
                    <a:pt x="24902" y="159801"/>
                    <a:pt x="24677" y="160845"/>
                    <a:pt x="24441" y="161329"/>
                  </a:cubicBezTo>
                  <a:cubicBezTo>
                    <a:pt x="23621" y="161700"/>
                    <a:pt x="21913" y="162295"/>
                    <a:pt x="20734" y="162698"/>
                  </a:cubicBezTo>
                  <a:cubicBezTo>
                    <a:pt x="17926" y="163666"/>
                    <a:pt x="16882" y="164024"/>
                    <a:pt x="16050" y="164855"/>
                  </a:cubicBezTo>
                  <a:cubicBezTo>
                    <a:pt x="15768" y="165147"/>
                    <a:pt x="15230" y="165675"/>
                    <a:pt x="12579" y="170270"/>
                  </a:cubicBezTo>
                  <a:lnTo>
                    <a:pt x="12231" y="170876"/>
                  </a:lnTo>
                  <a:lnTo>
                    <a:pt x="10052" y="186086"/>
                  </a:lnTo>
                  <a:cubicBezTo>
                    <a:pt x="9737" y="187714"/>
                    <a:pt x="9333" y="189612"/>
                    <a:pt x="9075" y="190725"/>
                  </a:cubicBezTo>
                  <a:cubicBezTo>
                    <a:pt x="8838" y="190871"/>
                    <a:pt x="8591" y="191017"/>
                    <a:pt x="8378" y="191152"/>
                  </a:cubicBezTo>
                  <a:cubicBezTo>
                    <a:pt x="6323" y="192411"/>
                    <a:pt x="5154" y="193118"/>
                    <a:pt x="4626" y="194544"/>
                  </a:cubicBezTo>
                  <a:cubicBezTo>
                    <a:pt x="4379" y="195106"/>
                    <a:pt x="3042" y="197745"/>
                    <a:pt x="1907" y="199948"/>
                  </a:cubicBezTo>
                  <a:lnTo>
                    <a:pt x="1020" y="201666"/>
                  </a:lnTo>
                  <a:lnTo>
                    <a:pt x="6445" y="211562"/>
                  </a:lnTo>
                  <a:cubicBezTo>
                    <a:pt x="7569" y="213596"/>
                    <a:pt x="8804" y="215865"/>
                    <a:pt x="9175" y="216562"/>
                  </a:cubicBezTo>
                  <a:cubicBezTo>
                    <a:pt x="9388" y="217291"/>
                    <a:pt x="9872" y="219639"/>
                    <a:pt x="10231" y="221549"/>
                  </a:cubicBezTo>
                  <a:lnTo>
                    <a:pt x="10366" y="222267"/>
                  </a:lnTo>
                  <a:lnTo>
                    <a:pt x="14062" y="227884"/>
                  </a:lnTo>
                  <a:cubicBezTo>
                    <a:pt x="13860" y="229861"/>
                    <a:pt x="13591" y="232658"/>
                    <a:pt x="13545" y="233769"/>
                  </a:cubicBezTo>
                  <a:cubicBezTo>
                    <a:pt x="13433" y="234253"/>
                    <a:pt x="13029" y="235511"/>
                    <a:pt x="12748" y="236354"/>
                  </a:cubicBezTo>
                  <a:cubicBezTo>
                    <a:pt x="11928" y="238914"/>
                    <a:pt x="11614" y="239970"/>
                    <a:pt x="11614" y="240869"/>
                  </a:cubicBezTo>
                  <a:cubicBezTo>
                    <a:pt x="11579" y="241521"/>
                    <a:pt x="11108" y="244958"/>
                    <a:pt x="10693" y="247766"/>
                  </a:cubicBezTo>
                  <a:lnTo>
                    <a:pt x="10615" y="248305"/>
                  </a:lnTo>
                  <a:lnTo>
                    <a:pt x="12423" y="260808"/>
                  </a:lnTo>
                  <a:lnTo>
                    <a:pt x="12961" y="261538"/>
                  </a:lnTo>
                  <a:cubicBezTo>
                    <a:pt x="14804" y="264065"/>
                    <a:pt x="17893" y="268300"/>
                    <a:pt x="18319" y="268952"/>
                  </a:cubicBezTo>
                  <a:cubicBezTo>
                    <a:pt x="18757" y="269603"/>
                    <a:pt x="20533" y="272603"/>
                    <a:pt x="21386" y="274052"/>
                  </a:cubicBezTo>
                  <a:lnTo>
                    <a:pt x="22082" y="275231"/>
                  </a:lnTo>
                  <a:cubicBezTo>
                    <a:pt x="22408" y="275782"/>
                    <a:pt x="23958" y="278533"/>
                    <a:pt x="24913" y="280252"/>
                  </a:cubicBezTo>
                  <a:lnTo>
                    <a:pt x="25946" y="282129"/>
                  </a:lnTo>
                  <a:lnTo>
                    <a:pt x="33663" y="282129"/>
                  </a:lnTo>
                  <a:lnTo>
                    <a:pt x="34079" y="282038"/>
                  </a:lnTo>
                  <a:cubicBezTo>
                    <a:pt x="35561" y="281679"/>
                    <a:pt x="40504" y="280499"/>
                    <a:pt x="41897" y="279971"/>
                  </a:cubicBezTo>
                  <a:lnTo>
                    <a:pt x="42706" y="279679"/>
                  </a:lnTo>
                  <a:cubicBezTo>
                    <a:pt x="45335" y="278725"/>
                    <a:pt x="48042" y="277713"/>
                    <a:pt x="49559" y="276804"/>
                  </a:cubicBezTo>
                  <a:cubicBezTo>
                    <a:pt x="51390" y="275703"/>
                    <a:pt x="53839" y="273310"/>
                    <a:pt x="56198" y="270951"/>
                  </a:cubicBezTo>
                  <a:cubicBezTo>
                    <a:pt x="57118" y="270031"/>
                    <a:pt x="57962" y="268940"/>
                    <a:pt x="58714" y="267985"/>
                  </a:cubicBezTo>
                  <a:cubicBezTo>
                    <a:pt x="59040" y="267559"/>
                    <a:pt x="59478" y="266997"/>
                    <a:pt x="59725" y="266728"/>
                  </a:cubicBezTo>
                  <a:cubicBezTo>
                    <a:pt x="60130" y="266503"/>
                    <a:pt x="61242" y="265919"/>
                    <a:pt x="64140" y="264469"/>
                  </a:cubicBezTo>
                  <a:cubicBezTo>
                    <a:pt x="64645" y="264413"/>
                    <a:pt x="66060" y="264324"/>
                    <a:pt x="69498" y="264324"/>
                  </a:cubicBezTo>
                  <a:cubicBezTo>
                    <a:pt x="69734" y="264324"/>
                    <a:pt x="70273" y="264313"/>
                    <a:pt x="70980" y="264302"/>
                  </a:cubicBezTo>
                  <a:cubicBezTo>
                    <a:pt x="72553" y="264280"/>
                    <a:pt x="76709" y="264211"/>
                    <a:pt x="77406" y="264269"/>
                  </a:cubicBezTo>
                  <a:cubicBezTo>
                    <a:pt x="77630" y="264313"/>
                    <a:pt x="77944" y="264380"/>
                    <a:pt x="78326" y="264459"/>
                  </a:cubicBezTo>
                  <a:cubicBezTo>
                    <a:pt x="79574" y="264729"/>
                    <a:pt x="81471" y="265145"/>
                    <a:pt x="83359" y="265280"/>
                  </a:cubicBezTo>
                  <a:cubicBezTo>
                    <a:pt x="84943" y="265392"/>
                    <a:pt x="86751" y="265447"/>
                    <a:pt x="88751" y="265447"/>
                  </a:cubicBezTo>
                  <a:cubicBezTo>
                    <a:pt x="89222" y="265447"/>
                    <a:pt x="93716" y="265605"/>
                    <a:pt x="97143" y="265717"/>
                  </a:cubicBezTo>
                  <a:cubicBezTo>
                    <a:pt x="97502" y="265728"/>
                    <a:pt x="97850" y="265739"/>
                    <a:pt x="98176" y="265751"/>
                  </a:cubicBezTo>
                  <a:cubicBezTo>
                    <a:pt x="98468" y="265807"/>
                    <a:pt x="98996" y="265897"/>
                    <a:pt x="99523" y="265987"/>
                  </a:cubicBezTo>
                  <a:cubicBezTo>
                    <a:pt x="100029" y="266211"/>
                    <a:pt x="101298" y="266931"/>
                    <a:pt x="102377" y="267604"/>
                  </a:cubicBezTo>
                  <a:lnTo>
                    <a:pt x="106275" y="261437"/>
                  </a:lnTo>
                  <a:cubicBezTo>
                    <a:pt x="105954" y="261242"/>
                    <a:pt x="105652" y="261051"/>
                    <a:pt x="105371" y="260882"/>
                  </a:cubicBezTo>
                  <a:close/>
                  <a:moveTo>
                    <a:pt x="4755" y="13304"/>
                  </a:moveTo>
                  <a:cubicBezTo>
                    <a:pt x="4857" y="13529"/>
                    <a:pt x="5003" y="13776"/>
                    <a:pt x="5182" y="14045"/>
                  </a:cubicBezTo>
                  <a:cubicBezTo>
                    <a:pt x="5070" y="13911"/>
                    <a:pt x="4901" y="13652"/>
                    <a:pt x="4755" y="13304"/>
                  </a:cubicBez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89" name="Figura a mano libera: forma 88">
              <a:extLst>
                <a:ext uri="{FF2B5EF4-FFF2-40B4-BE49-F238E27FC236}">
                  <a16:creationId xmlns:a16="http://schemas.microsoft.com/office/drawing/2014/main" id="{A3868E51-688B-9B09-C7BD-8C5BB97546C5}"/>
                </a:ext>
              </a:extLst>
            </p:cNvPr>
            <p:cNvSpPr/>
            <p:nvPr/>
          </p:nvSpPr>
          <p:spPr>
            <a:xfrm>
              <a:off x="8933534" y="872114"/>
              <a:ext cx="206377" cy="370650"/>
            </a:xfrm>
            <a:custGeom>
              <a:avLst/>
              <a:gdLst>
                <a:gd name="csX0" fmla="*/ 200016 w 206377"/>
                <a:gd name="csY0" fmla="*/ 362208 h 370650"/>
                <a:gd name="csX1" fmla="*/ 195433 w 206377"/>
                <a:gd name="csY1" fmla="*/ 360680 h 370650"/>
                <a:gd name="csX2" fmla="*/ 192590 w 206377"/>
                <a:gd name="csY2" fmla="*/ 356693 h 370650"/>
                <a:gd name="csX3" fmla="*/ 190995 w 206377"/>
                <a:gd name="csY3" fmla="*/ 352570 h 370650"/>
                <a:gd name="csX4" fmla="*/ 191085 w 206377"/>
                <a:gd name="csY4" fmla="*/ 350649 h 370650"/>
                <a:gd name="csX5" fmla="*/ 190905 w 206377"/>
                <a:gd name="csY5" fmla="*/ 344965 h 370650"/>
                <a:gd name="csX6" fmla="*/ 188737 w 206377"/>
                <a:gd name="csY6" fmla="*/ 337281 h 370650"/>
                <a:gd name="csX7" fmla="*/ 188579 w 206377"/>
                <a:gd name="csY7" fmla="*/ 336719 h 370650"/>
                <a:gd name="csX8" fmla="*/ 176953 w 206377"/>
                <a:gd name="csY8" fmla="*/ 319161 h 370650"/>
                <a:gd name="csX9" fmla="*/ 176706 w 206377"/>
                <a:gd name="csY9" fmla="*/ 318825 h 370650"/>
                <a:gd name="csX10" fmla="*/ 171214 w 206377"/>
                <a:gd name="csY10" fmla="*/ 312703 h 370650"/>
                <a:gd name="csX11" fmla="*/ 164114 w 206377"/>
                <a:gd name="csY11" fmla="*/ 307738 h 370650"/>
                <a:gd name="csX12" fmla="*/ 157475 w 206377"/>
                <a:gd name="csY12" fmla="*/ 303155 h 370650"/>
                <a:gd name="csX13" fmla="*/ 151375 w 206377"/>
                <a:gd name="csY13" fmla="*/ 298313 h 370650"/>
                <a:gd name="csX14" fmla="*/ 144164 w 206377"/>
                <a:gd name="csY14" fmla="*/ 292595 h 370650"/>
                <a:gd name="csX15" fmla="*/ 139750 w 206377"/>
                <a:gd name="csY15" fmla="*/ 290225 h 370650"/>
                <a:gd name="csX16" fmla="*/ 138728 w 206377"/>
                <a:gd name="csY16" fmla="*/ 289652 h 370650"/>
                <a:gd name="csX17" fmla="*/ 133875 w 206377"/>
                <a:gd name="csY17" fmla="*/ 290192 h 370650"/>
                <a:gd name="csX18" fmla="*/ 133202 w 206377"/>
                <a:gd name="csY18" fmla="*/ 290596 h 370650"/>
                <a:gd name="csX19" fmla="*/ 128653 w 206377"/>
                <a:gd name="csY19" fmla="*/ 292967 h 370650"/>
                <a:gd name="csX20" fmla="*/ 127136 w 206377"/>
                <a:gd name="csY20" fmla="*/ 292967 h 370650"/>
                <a:gd name="csX21" fmla="*/ 118531 w 206377"/>
                <a:gd name="csY21" fmla="*/ 289384 h 370650"/>
                <a:gd name="csX22" fmla="*/ 117004 w 206377"/>
                <a:gd name="csY22" fmla="*/ 290182 h 370650"/>
                <a:gd name="csX23" fmla="*/ 111376 w 206377"/>
                <a:gd name="csY23" fmla="*/ 293327 h 370650"/>
                <a:gd name="csX24" fmla="*/ 109141 w 206377"/>
                <a:gd name="csY24" fmla="*/ 294686 h 370650"/>
                <a:gd name="csX25" fmla="*/ 106591 w 206377"/>
                <a:gd name="csY25" fmla="*/ 296225 h 370650"/>
                <a:gd name="csX26" fmla="*/ 100098 w 206377"/>
                <a:gd name="csY26" fmla="*/ 298562 h 370650"/>
                <a:gd name="csX27" fmla="*/ 95819 w 206377"/>
                <a:gd name="csY27" fmla="*/ 302639 h 370650"/>
                <a:gd name="csX28" fmla="*/ 94257 w 206377"/>
                <a:gd name="csY28" fmla="*/ 304447 h 370650"/>
                <a:gd name="csX29" fmla="*/ 92291 w 206377"/>
                <a:gd name="csY29" fmla="*/ 305739 h 370650"/>
                <a:gd name="csX30" fmla="*/ 89258 w 206377"/>
                <a:gd name="csY30" fmla="*/ 305065 h 370650"/>
                <a:gd name="csX31" fmla="*/ 89179 w 206377"/>
                <a:gd name="csY31" fmla="*/ 304964 h 370650"/>
                <a:gd name="csX32" fmla="*/ 87213 w 206377"/>
                <a:gd name="csY32" fmla="*/ 302347 h 370650"/>
                <a:gd name="csX33" fmla="*/ 82990 w 206377"/>
                <a:gd name="csY33" fmla="*/ 298415 h 370650"/>
                <a:gd name="csX34" fmla="*/ 82248 w 206377"/>
                <a:gd name="csY34" fmla="*/ 297920 h 370650"/>
                <a:gd name="csX35" fmla="*/ 81361 w 206377"/>
                <a:gd name="csY35" fmla="*/ 297831 h 370650"/>
                <a:gd name="csX36" fmla="*/ 76161 w 206377"/>
                <a:gd name="csY36" fmla="*/ 297652 h 370650"/>
                <a:gd name="csX37" fmla="*/ 73318 w 206377"/>
                <a:gd name="csY37" fmla="*/ 297810 h 370650"/>
                <a:gd name="csX38" fmla="*/ 68948 w 206377"/>
                <a:gd name="csY38" fmla="*/ 297472 h 370650"/>
                <a:gd name="csX39" fmla="*/ 68454 w 206377"/>
                <a:gd name="csY39" fmla="*/ 297550 h 370650"/>
                <a:gd name="csX40" fmla="*/ 65196 w 206377"/>
                <a:gd name="csY40" fmla="*/ 297270 h 370650"/>
                <a:gd name="csX41" fmla="*/ 65095 w 206377"/>
                <a:gd name="csY41" fmla="*/ 297159 h 370650"/>
                <a:gd name="csX42" fmla="*/ 64016 w 206377"/>
                <a:gd name="csY42" fmla="*/ 295766 h 370650"/>
                <a:gd name="csX43" fmla="*/ 62118 w 206377"/>
                <a:gd name="csY43" fmla="*/ 293350 h 370650"/>
                <a:gd name="csX44" fmla="*/ 62792 w 206377"/>
                <a:gd name="csY44" fmla="*/ 287767 h 370650"/>
                <a:gd name="csX45" fmla="*/ 62961 w 206377"/>
                <a:gd name="csY45" fmla="*/ 286430 h 370650"/>
                <a:gd name="csX46" fmla="*/ 56333 w 206377"/>
                <a:gd name="csY46" fmla="*/ 276320 h 370650"/>
                <a:gd name="csX47" fmla="*/ 55895 w 206377"/>
                <a:gd name="csY47" fmla="*/ 271131 h 370650"/>
                <a:gd name="csX48" fmla="*/ 52267 w 206377"/>
                <a:gd name="csY48" fmla="*/ 264784 h 370650"/>
                <a:gd name="csX49" fmla="*/ 51986 w 206377"/>
                <a:gd name="csY49" fmla="*/ 264425 h 370650"/>
                <a:gd name="csX50" fmla="*/ 48515 w 206377"/>
                <a:gd name="csY50" fmla="*/ 262088 h 370650"/>
                <a:gd name="csX51" fmla="*/ 48077 w 206377"/>
                <a:gd name="csY51" fmla="*/ 261886 h 370650"/>
                <a:gd name="csX52" fmla="*/ 46111 w 206377"/>
                <a:gd name="csY52" fmla="*/ 260921 h 370650"/>
                <a:gd name="csX53" fmla="*/ 42764 w 206377"/>
                <a:gd name="csY53" fmla="*/ 259304 h 370650"/>
                <a:gd name="csX54" fmla="*/ 36900 w 206377"/>
                <a:gd name="csY54" fmla="*/ 256214 h 370650"/>
                <a:gd name="csX55" fmla="*/ 32823 w 206377"/>
                <a:gd name="csY55" fmla="*/ 254282 h 370650"/>
                <a:gd name="csX56" fmla="*/ 32160 w 206377"/>
                <a:gd name="csY56" fmla="*/ 243970 h 370650"/>
                <a:gd name="csX57" fmla="*/ 31475 w 206377"/>
                <a:gd name="csY57" fmla="*/ 236646 h 370650"/>
                <a:gd name="csX58" fmla="*/ 29667 w 206377"/>
                <a:gd name="csY58" fmla="*/ 231210 h 370650"/>
                <a:gd name="csX59" fmla="*/ 28645 w 206377"/>
                <a:gd name="csY59" fmla="*/ 225526 h 370650"/>
                <a:gd name="csX60" fmla="*/ 28645 w 206377"/>
                <a:gd name="csY60" fmla="*/ 221055 h 370650"/>
                <a:gd name="csX61" fmla="*/ 32610 w 206377"/>
                <a:gd name="csY61" fmla="*/ 210485 h 370650"/>
                <a:gd name="csX62" fmla="*/ 34250 w 206377"/>
                <a:gd name="csY62" fmla="*/ 207924 h 370650"/>
                <a:gd name="csX63" fmla="*/ 42225 w 206377"/>
                <a:gd name="csY63" fmla="*/ 205430 h 370650"/>
                <a:gd name="csX64" fmla="*/ 45146 w 206377"/>
                <a:gd name="csY64" fmla="*/ 199152 h 370650"/>
                <a:gd name="csX65" fmla="*/ 49392 w 206377"/>
                <a:gd name="csY65" fmla="*/ 187807 h 370650"/>
                <a:gd name="csX66" fmla="*/ 50369 w 206377"/>
                <a:gd name="csY66" fmla="*/ 181977 h 370650"/>
                <a:gd name="csX67" fmla="*/ 46437 w 206377"/>
                <a:gd name="csY67" fmla="*/ 177169 h 370650"/>
                <a:gd name="csX68" fmla="*/ 40810 w 206377"/>
                <a:gd name="csY68" fmla="*/ 172227 h 370650"/>
                <a:gd name="csX69" fmla="*/ 38553 w 206377"/>
                <a:gd name="csY69" fmla="*/ 165633 h 370650"/>
                <a:gd name="csX70" fmla="*/ 33835 w 206377"/>
                <a:gd name="csY70" fmla="*/ 161633 h 370650"/>
                <a:gd name="csX71" fmla="*/ 31229 w 206377"/>
                <a:gd name="csY71" fmla="*/ 158578 h 370650"/>
                <a:gd name="csX72" fmla="*/ 24601 w 206377"/>
                <a:gd name="csY72" fmla="*/ 151232 h 370650"/>
                <a:gd name="csX73" fmla="*/ 20602 w 206377"/>
                <a:gd name="csY73" fmla="*/ 150064 h 370650"/>
                <a:gd name="csX74" fmla="*/ 13660 w 206377"/>
                <a:gd name="csY74" fmla="*/ 149817 h 370650"/>
                <a:gd name="csX75" fmla="*/ 13120 w 206377"/>
                <a:gd name="csY75" fmla="*/ 149962 h 370650"/>
                <a:gd name="csX76" fmla="*/ 12997 w 206377"/>
                <a:gd name="csY76" fmla="*/ 149985 h 370650"/>
                <a:gd name="csX77" fmla="*/ 12558 w 206377"/>
                <a:gd name="csY77" fmla="*/ 149748 h 370650"/>
                <a:gd name="csX78" fmla="*/ 9199 w 206377"/>
                <a:gd name="csY78" fmla="*/ 145514 h 370650"/>
                <a:gd name="csX79" fmla="*/ 7413 w 206377"/>
                <a:gd name="csY79" fmla="*/ 139088 h 370650"/>
                <a:gd name="csX80" fmla="*/ 8334 w 206377"/>
                <a:gd name="csY80" fmla="*/ 137168 h 370650"/>
                <a:gd name="csX81" fmla="*/ 13715 w 206377"/>
                <a:gd name="csY81" fmla="*/ 132528 h 370650"/>
                <a:gd name="csX82" fmla="*/ 13715 w 206377"/>
                <a:gd name="csY82" fmla="*/ 127822 h 370650"/>
                <a:gd name="csX83" fmla="*/ 15883 w 206377"/>
                <a:gd name="csY83" fmla="*/ 122047 h 370650"/>
                <a:gd name="csX84" fmla="*/ 17287 w 206377"/>
                <a:gd name="csY84" fmla="*/ 121306 h 370650"/>
                <a:gd name="csX85" fmla="*/ 24072 w 206377"/>
                <a:gd name="csY85" fmla="*/ 119756 h 370650"/>
                <a:gd name="csX86" fmla="*/ 27925 w 206377"/>
                <a:gd name="csY86" fmla="*/ 112421 h 370650"/>
                <a:gd name="csX87" fmla="*/ 31588 w 206377"/>
                <a:gd name="csY87" fmla="*/ 109040 h 370650"/>
                <a:gd name="csX88" fmla="*/ 32519 w 206377"/>
                <a:gd name="csY88" fmla="*/ 108163 h 370650"/>
                <a:gd name="csX89" fmla="*/ 36260 w 206377"/>
                <a:gd name="csY89" fmla="*/ 104479 h 370650"/>
                <a:gd name="csX90" fmla="*/ 39338 w 206377"/>
                <a:gd name="csY90" fmla="*/ 100266 h 370650"/>
                <a:gd name="csX91" fmla="*/ 39674 w 206377"/>
                <a:gd name="csY91" fmla="*/ 99795 h 370650"/>
                <a:gd name="csX92" fmla="*/ 39854 w 206377"/>
                <a:gd name="csY92" fmla="*/ 99244 h 370650"/>
                <a:gd name="csX93" fmla="*/ 41471 w 206377"/>
                <a:gd name="csY93" fmla="*/ 93999 h 370650"/>
                <a:gd name="csX94" fmla="*/ 44672 w 206377"/>
                <a:gd name="csY94" fmla="*/ 91685 h 370650"/>
                <a:gd name="csX95" fmla="*/ 49041 w 206377"/>
                <a:gd name="csY95" fmla="*/ 88775 h 370650"/>
                <a:gd name="csX96" fmla="*/ 53490 w 206377"/>
                <a:gd name="csY96" fmla="*/ 76464 h 370650"/>
                <a:gd name="csX97" fmla="*/ 55163 w 206377"/>
                <a:gd name="csY97" fmla="*/ 75184 h 370650"/>
                <a:gd name="csX98" fmla="*/ 60556 w 206377"/>
                <a:gd name="csY98" fmla="*/ 70062 h 370650"/>
                <a:gd name="csX99" fmla="*/ 62836 w 206377"/>
                <a:gd name="csY99" fmla="*/ 69051 h 370650"/>
                <a:gd name="csX100" fmla="*/ 65453 w 206377"/>
                <a:gd name="csY100" fmla="*/ 68545 h 370650"/>
                <a:gd name="csX101" fmla="*/ 72294 w 206377"/>
                <a:gd name="csY101" fmla="*/ 68545 h 370650"/>
                <a:gd name="csX102" fmla="*/ 75900 w 206377"/>
                <a:gd name="csY102" fmla="*/ 68456 h 370650"/>
                <a:gd name="csX103" fmla="*/ 79618 w 206377"/>
                <a:gd name="csY103" fmla="*/ 68276 h 370650"/>
                <a:gd name="csX104" fmla="*/ 80022 w 206377"/>
                <a:gd name="csY104" fmla="*/ 68321 h 370650"/>
                <a:gd name="csX105" fmla="*/ 83313 w 206377"/>
                <a:gd name="csY105" fmla="*/ 68198 h 370650"/>
                <a:gd name="csX106" fmla="*/ 84246 w 206377"/>
                <a:gd name="csY106" fmla="*/ 68298 h 370650"/>
                <a:gd name="csX107" fmla="*/ 86201 w 206377"/>
                <a:gd name="csY107" fmla="*/ 68624 h 370650"/>
                <a:gd name="csX108" fmla="*/ 90111 w 206377"/>
                <a:gd name="csY108" fmla="*/ 64355 h 370650"/>
                <a:gd name="csX109" fmla="*/ 89516 w 206377"/>
                <a:gd name="csY109" fmla="*/ 61333 h 370650"/>
                <a:gd name="csX110" fmla="*/ 88225 w 206377"/>
                <a:gd name="csY110" fmla="*/ 56840 h 370650"/>
                <a:gd name="csX111" fmla="*/ 86213 w 206377"/>
                <a:gd name="csY111" fmla="*/ 53537 h 370650"/>
                <a:gd name="csX112" fmla="*/ 84675 w 206377"/>
                <a:gd name="csY112" fmla="*/ 47179 h 370650"/>
                <a:gd name="csX113" fmla="*/ 83147 w 206377"/>
                <a:gd name="csY113" fmla="*/ 40259 h 370650"/>
                <a:gd name="csX114" fmla="*/ 83821 w 206377"/>
                <a:gd name="csY114" fmla="*/ 35789 h 370650"/>
                <a:gd name="csX115" fmla="*/ 85383 w 206377"/>
                <a:gd name="csY115" fmla="*/ 31689 h 370650"/>
                <a:gd name="csX116" fmla="*/ 88416 w 206377"/>
                <a:gd name="csY116" fmla="*/ 28162 h 370650"/>
                <a:gd name="csX117" fmla="*/ 95706 w 206377"/>
                <a:gd name="csY117" fmla="*/ 21793 h 370650"/>
                <a:gd name="csX118" fmla="*/ 99200 w 206377"/>
                <a:gd name="csY118" fmla="*/ 18940 h 370650"/>
                <a:gd name="csX119" fmla="*/ 105378 w 206377"/>
                <a:gd name="csY119" fmla="*/ 13491 h 370650"/>
                <a:gd name="csX120" fmla="*/ 108232 w 206377"/>
                <a:gd name="csY120" fmla="*/ 6718 h 370650"/>
                <a:gd name="csX121" fmla="*/ 111467 w 206377"/>
                <a:gd name="csY121" fmla="*/ 102 h 370650"/>
                <a:gd name="csX122" fmla="*/ 107793 w 206377"/>
                <a:gd name="csY122" fmla="*/ 1989 h 370650"/>
                <a:gd name="csX123" fmla="*/ 104907 w 206377"/>
                <a:gd name="csY123" fmla="*/ 1191 h 370650"/>
                <a:gd name="csX124" fmla="*/ 103390 w 206377"/>
                <a:gd name="csY124" fmla="*/ 0 h 370650"/>
                <a:gd name="csX125" fmla="*/ 101626 w 206377"/>
                <a:gd name="csY125" fmla="*/ 3594 h 370650"/>
                <a:gd name="csX126" fmla="*/ 99300 w 206377"/>
                <a:gd name="csY126" fmla="*/ 9121 h 370650"/>
                <a:gd name="csX127" fmla="*/ 94515 w 206377"/>
                <a:gd name="csY127" fmla="*/ 13333 h 370650"/>
                <a:gd name="csX128" fmla="*/ 91045 w 206377"/>
                <a:gd name="csY128" fmla="*/ 16175 h 370650"/>
                <a:gd name="csX129" fmla="*/ 83417 w 206377"/>
                <a:gd name="csY129" fmla="*/ 22836 h 370650"/>
                <a:gd name="csX130" fmla="*/ 79014 w 206377"/>
                <a:gd name="csY130" fmla="*/ 27902 h 370650"/>
                <a:gd name="csX131" fmla="*/ 76722 w 206377"/>
                <a:gd name="csY131" fmla="*/ 33911 h 370650"/>
                <a:gd name="csX132" fmla="*/ 75722 w 206377"/>
                <a:gd name="csY132" fmla="*/ 40505 h 370650"/>
                <a:gd name="csX133" fmla="*/ 77565 w 206377"/>
                <a:gd name="csY133" fmla="*/ 48828 h 370650"/>
                <a:gd name="csX134" fmla="*/ 79384 w 206377"/>
                <a:gd name="csY134" fmla="*/ 56354 h 370650"/>
                <a:gd name="csX135" fmla="*/ 81473 w 206377"/>
                <a:gd name="csY135" fmla="*/ 59803 h 370650"/>
                <a:gd name="csX136" fmla="*/ 81821 w 206377"/>
                <a:gd name="csY136" fmla="*/ 60994 h 370650"/>
                <a:gd name="csX137" fmla="*/ 81294 w 206377"/>
                <a:gd name="csY137" fmla="*/ 61117 h 370650"/>
                <a:gd name="csX138" fmla="*/ 80890 w 206377"/>
                <a:gd name="csY138" fmla="*/ 61073 h 370650"/>
                <a:gd name="csX139" fmla="*/ 77486 w 206377"/>
                <a:gd name="csY139" fmla="*/ 61242 h 370650"/>
                <a:gd name="csX140" fmla="*/ 76486 w 206377"/>
                <a:gd name="csY140" fmla="*/ 61175 h 370650"/>
                <a:gd name="csX141" fmla="*/ 76239 w 206377"/>
                <a:gd name="csY141" fmla="*/ 61141 h 370650"/>
                <a:gd name="csX142" fmla="*/ 72207 w 206377"/>
                <a:gd name="csY142" fmla="*/ 61242 h 370650"/>
                <a:gd name="csX143" fmla="*/ 64759 w 206377"/>
                <a:gd name="csY143" fmla="*/ 61242 h 370650"/>
                <a:gd name="csX144" fmla="*/ 60636 w 206377"/>
                <a:gd name="csY144" fmla="*/ 62039 h 370650"/>
                <a:gd name="csX145" fmla="*/ 56424 w 206377"/>
                <a:gd name="csY145" fmla="*/ 63904 h 370650"/>
                <a:gd name="csX146" fmla="*/ 50582 w 206377"/>
                <a:gd name="csY146" fmla="*/ 69498 h 370650"/>
                <a:gd name="csX147" fmla="*/ 47358 w 206377"/>
                <a:gd name="csY147" fmla="*/ 71958 h 370650"/>
                <a:gd name="csX148" fmla="*/ 42989 w 206377"/>
                <a:gd name="csY148" fmla="*/ 84034 h 370650"/>
                <a:gd name="csX149" fmla="*/ 40596 w 206377"/>
                <a:gd name="csY149" fmla="*/ 85629 h 370650"/>
                <a:gd name="csX150" fmla="*/ 34519 w 206377"/>
                <a:gd name="csY150" fmla="*/ 91762 h 370650"/>
                <a:gd name="csX151" fmla="*/ 33093 w 206377"/>
                <a:gd name="csY151" fmla="*/ 96435 h 370650"/>
                <a:gd name="csX152" fmla="*/ 30465 w 206377"/>
                <a:gd name="csY152" fmla="*/ 100041 h 370650"/>
                <a:gd name="csX153" fmla="*/ 27556 w 206377"/>
                <a:gd name="csY153" fmla="*/ 102815 h 370650"/>
                <a:gd name="csX154" fmla="*/ 26422 w 206377"/>
                <a:gd name="csY154" fmla="*/ 103883 h 370650"/>
                <a:gd name="csX155" fmla="*/ 22535 w 206377"/>
                <a:gd name="csY155" fmla="*/ 107455 h 370650"/>
                <a:gd name="csX156" fmla="*/ 22063 w 206377"/>
                <a:gd name="csY156" fmla="*/ 107882 h 370650"/>
                <a:gd name="csX157" fmla="*/ 19176 w 206377"/>
                <a:gd name="csY157" fmla="*/ 113386 h 370650"/>
                <a:gd name="csX158" fmla="*/ 14728 w 206377"/>
                <a:gd name="csY158" fmla="*/ 114397 h 370650"/>
                <a:gd name="csX159" fmla="*/ 10032 w 206377"/>
                <a:gd name="csY159" fmla="*/ 116879 h 370650"/>
                <a:gd name="csX160" fmla="*/ 6414 w 206377"/>
                <a:gd name="csY160" fmla="*/ 126495 h 370650"/>
                <a:gd name="csX161" fmla="*/ 6414 w 206377"/>
                <a:gd name="csY161" fmla="*/ 129179 h 370650"/>
                <a:gd name="csX162" fmla="*/ 2505 w 206377"/>
                <a:gd name="csY162" fmla="*/ 132549 h 370650"/>
                <a:gd name="csX163" fmla="*/ 2179 w 206377"/>
                <a:gd name="csY163" fmla="*/ 133167 h 370650"/>
                <a:gd name="csX164" fmla="*/ 0 w 206377"/>
                <a:gd name="csY164" fmla="*/ 138874 h 370650"/>
                <a:gd name="csX165" fmla="*/ 2392 w 206377"/>
                <a:gd name="csY165" fmla="*/ 148243 h 370650"/>
                <a:gd name="csX166" fmla="*/ 2594 w 206377"/>
                <a:gd name="csY166" fmla="*/ 148928 h 370650"/>
                <a:gd name="csX167" fmla="*/ 7368 w 206377"/>
                <a:gd name="csY167" fmla="*/ 154948 h 370650"/>
                <a:gd name="csX168" fmla="*/ 7975 w 206377"/>
                <a:gd name="csY168" fmla="*/ 155689 h 370650"/>
                <a:gd name="csX169" fmla="*/ 8852 w 206377"/>
                <a:gd name="csY169" fmla="*/ 156060 h 370650"/>
                <a:gd name="csX170" fmla="*/ 9481 w 206377"/>
                <a:gd name="csY170" fmla="*/ 156398 h 370650"/>
                <a:gd name="csX171" fmla="*/ 14446 w 206377"/>
                <a:gd name="csY171" fmla="*/ 157151 h 370650"/>
                <a:gd name="csX172" fmla="*/ 19433 w 206377"/>
                <a:gd name="csY172" fmla="*/ 157331 h 370650"/>
                <a:gd name="csX173" fmla="*/ 20568 w 206377"/>
                <a:gd name="csY173" fmla="*/ 157656 h 370650"/>
                <a:gd name="csX174" fmla="*/ 25735 w 206377"/>
                <a:gd name="csY174" fmla="*/ 163385 h 370650"/>
                <a:gd name="csX175" fmla="*/ 28465 w 206377"/>
                <a:gd name="csY175" fmla="*/ 166598 h 370650"/>
                <a:gd name="csX176" fmla="*/ 32295 w 206377"/>
                <a:gd name="csY176" fmla="*/ 169901 h 370650"/>
                <a:gd name="csX177" fmla="*/ 34530 w 206377"/>
                <a:gd name="csY177" fmla="*/ 176461 h 370650"/>
                <a:gd name="csX178" fmla="*/ 40978 w 206377"/>
                <a:gd name="csY178" fmla="*/ 182032 h 370650"/>
                <a:gd name="csX179" fmla="*/ 42618 w 206377"/>
                <a:gd name="csY179" fmla="*/ 184044 h 370650"/>
                <a:gd name="csX180" fmla="*/ 42315 w 206377"/>
                <a:gd name="csY180" fmla="*/ 185919 h 370650"/>
                <a:gd name="csX181" fmla="*/ 38473 w 206377"/>
                <a:gd name="csY181" fmla="*/ 196197 h 370650"/>
                <a:gd name="csX182" fmla="*/ 36968 w 206377"/>
                <a:gd name="csY182" fmla="*/ 199421 h 370650"/>
                <a:gd name="csX183" fmla="*/ 29531 w 206377"/>
                <a:gd name="csY183" fmla="*/ 201746 h 370650"/>
                <a:gd name="csX184" fmla="*/ 26037 w 206377"/>
                <a:gd name="csY184" fmla="*/ 207194 h 370650"/>
                <a:gd name="csX185" fmla="*/ 21342 w 206377"/>
                <a:gd name="csY185" fmla="*/ 219731 h 370650"/>
                <a:gd name="csX186" fmla="*/ 21342 w 206377"/>
                <a:gd name="csY186" fmla="*/ 226178 h 370650"/>
                <a:gd name="csX187" fmla="*/ 22521 w 206377"/>
                <a:gd name="csY187" fmla="*/ 232762 h 370650"/>
                <a:gd name="csX188" fmla="*/ 24286 w 206377"/>
                <a:gd name="csY188" fmla="*/ 238165 h 370650"/>
                <a:gd name="csX189" fmla="*/ 24881 w 206377"/>
                <a:gd name="csY189" fmla="*/ 244545 h 370650"/>
                <a:gd name="csX190" fmla="*/ 25824 w 206377"/>
                <a:gd name="csY190" fmla="*/ 259047 h 370650"/>
                <a:gd name="csX191" fmla="*/ 33856 w 206377"/>
                <a:gd name="csY191" fmla="*/ 262856 h 370650"/>
                <a:gd name="csX192" fmla="*/ 34047 w 206377"/>
                <a:gd name="csY192" fmla="*/ 262934 h 370650"/>
                <a:gd name="csX193" fmla="*/ 37731 w 206377"/>
                <a:gd name="csY193" fmla="*/ 264631 h 370650"/>
                <a:gd name="csX194" fmla="*/ 43056 w 206377"/>
                <a:gd name="csY194" fmla="*/ 267562 h 370650"/>
                <a:gd name="csX195" fmla="*/ 44191 w 206377"/>
                <a:gd name="csY195" fmla="*/ 268079 h 370650"/>
                <a:gd name="csX196" fmla="*/ 44236 w 206377"/>
                <a:gd name="csY196" fmla="*/ 268101 h 370650"/>
                <a:gd name="csX197" fmla="*/ 44236 w 206377"/>
                <a:gd name="csY197" fmla="*/ 268112 h 370650"/>
                <a:gd name="csX198" fmla="*/ 44247 w 206377"/>
                <a:gd name="csY198" fmla="*/ 268112 h 370650"/>
                <a:gd name="csX199" fmla="*/ 44293 w 206377"/>
                <a:gd name="csY199" fmla="*/ 268135 h 370650"/>
                <a:gd name="csX200" fmla="*/ 45551 w 206377"/>
                <a:gd name="csY200" fmla="*/ 268764 h 370650"/>
                <a:gd name="csX201" fmla="*/ 46428 w 206377"/>
                <a:gd name="csY201" fmla="*/ 269170 h 370650"/>
                <a:gd name="csX202" fmla="*/ 46551 w 206377"/>
                <a:gd name="csY202" fmla="*/ 269315 h 370650"/>
                <a:gd name="csX203" fmla="*/ 48686 w 206377"/>
                <a:gd name="csY203" fmla="*/ 272314 h 370650"/>
                <a:gd name="csX204" fmla="*/ 49113 w 206377"/>
                <a:gd name="csY204" fmla="*/ 277774 h 370650"/>
                <a:gd name="csX205" fmla="*/ 49181 w 206377"/>
                <a:gd name="csY205" fmla="*/ 278729 h 370650"/>
                <a:gd name="csX206" fmla="*/ 55381 w 206377"/>
                <a:gd name="csY206" fmla="*/ 288199 h 370650"/>
                <a:gd name="csX207" fmla="*/ 54717 w 206377"/>
                <a:gd name="csY207" fmla="*/ 294219 h 370650"/>
                <a:gd name="csX208" fmla="*/ 58324 w 206377"/>
                <a:gd name="csY208" fmla="*/ 300341 h 370650"/>
                <a:gd name="csX209" fmla="*/ 59020 w 206377"/>
                <a:gd name="csY209" fmla="*/ 301216 h 370650"/>
                <a:gd name="csX210" fmla="*/ 61244 w 206377"/>
                <a:gd name="csY210" fmla="*/ 303699 h 370650"/>
                <a:gd name="csX211" fmla="*/ 62570 w 206377"/>
                <a:gd name="csY211" fmla="*/ 305025 h 370650"/>
                <a:gd name="csX212" fmla="*/ 64424 w 206377"/>
                <a:gd name="csY212" fmla="*/ 304721 h 370650"/>
                <a:gd name="csX213" fmla="*/ 66255 w 206377"/>
                <a:gd name="csY213" fmla="*/ 304552 h 370650"/>
                <a:gd name="csX214" fmla="*/ 70130 w 206377"/>
                <a:gd name="csY214" fmla="*/ 304676 h 370650"/>
                <a:gd name="csX215" fmla="*/ 70546 w 206377"/>
                <a:gd name="csY215" fmla="*/ 304608 h 370650"/>
                <a:gd name="csX216" fmla="*/ 77309 w 206377"/>
                <a:gd name="csY216" fmla="*/ 304867 h 370650"/>
                <a:gd name="csX217" fmla="*/ 79701 w 206377"/>
                <a:gd name="csY217" fmla="*/ 305012 h 370650"/>
                <a:gd name="csX218" fmla="*/ 80925 w 206377"/>
                <a:gd name="csY218" fmla="*/ 306069 h 370650"/>
                <a:gd name="csX219" fmla="*/ 83486 w 206377"/>
                <a:gd name="csY219" fmla="*/ 309540 h 370650"/>
                <a:gd name="csX220" fmla="*/ 84013 w 206377"/>
                <a:gd name="csY220" fmla="*/ 310203 h 370650"/>
                <a:gd name="csX221" fmla="*/ 92596 w 206377"/>
                <a:gd name="csY221" fmla="*/ 313224 h 370650"/>
                <a:gd name="csX222" fmla="*/ 94158 w 206377"/>
                <a:gd name="csY222" fmla="*/ 313482 h 370650"/>
                <a:gd name="csX223" fmla="*/ 95416 w 206377"/>
                <a:gd name="csY223" fmla="*/ 312516 h 370650"/>
                <a:gd name="csX224" fmla="*/ 97876 w 206377"/>
                <a:gd name="csY224" fmla="*/ 310798 h 370650"/>
                <a:gd name="csX225" fmla="*/ 101449 w 206377"/>
                <a:gd name="csY225" fmla="*/ 307293 h 370650"/>
                <a:gd name="csX226" fmla="*/ 103313 w 206377"/>
                <a:gd name="csY226" fmla="*/ 305136 h 370650"/>
                <a:gd name="csX227" fmla="*/ 108424 w 206377"/>
                <a:gd name="csY227" fmla="*/ 303272 h 370650"/>
                <a:gd name="csX228" fmla="*/ 112973 w 206377"/>
                <a:gd name="csY228" fmla="*/ 300913 h 370650"/>
                <a:gd name="csX229" fmla="*/ 115129 w 206377"/>
                <a:gd name="csY229" fmla="*/ 299587 h 370650"/>
                <a:gd name="csX230" fmla="*/ 118904 w 206377"/>
                <a:gd name="csY230" fmla="*/ 297453 h 370650"/>
                <a:gd name="csX231" fmla="*/ 125677 w 206377"/>
                <a:gd name="csY231" fmla="*/ 300273 h 370650"/>
                <a:gd name="csX232" fmla="*/ 128979 w 206377"/>
                <a:gd name="csY232" fmla="*/ 300273 h 370650"/>
                <a:gd name="csX233" fmla="*/ 136258 w 206377"/>
                <a:gd name="csY233" fmla="*/ 297273 h 370650"/>
                <a:gd name="csX234" fmla="*/ 137213 w 206377"/>
                <a:gd name="csY234" fmla="*/ 297173 h 370650"/>
                <a:gd name="csX235" fmla="*/ 141123 w 206377"/>
                <a:gd name="csY235" fmla="*/ 299239 h 370650"/>
                <a:gd name="csX236" fmla="*/ 146628 w 206377"/>
                <a:gd name="csY236" fmla="*/ 303857 h 370650"/>
                <a:gd name="csX237" fmla="*/ 153031 w 206377"/>
                <a:gd name="csY237" fmla="*/ 308945 h 370650"/>
                <a:gd name="csX238" fmla="*/ 159973 w 206377"/>
                <a:gd name="csY238" fmla="*/ 313754 h 370650"/>
                <a:gd name="csX239" fmla="*/ 166579 w 206377"/>
                <a:gd name="csY239" fmla="*/ 318348 h 370650"/>
                <a:gd name="csX240" fmla="*/ 170982 w 206377"/>
                <a:gd name="csY240" fmla="*/ 323358 h 370650"/>
                <a:gd name="csX241" fmla="*/ 178822 w 206377"/>
                <a:gd name="csY241" fmla="*/ 335231 h 370650"/>
                <a:gd name="csX242" fmla="*/ 181867 w 206377"/>
                <a:gd name="csY242" fmla="*/ 339814 h 370650"/>
                <a:gd name="csX243" fmla="*/ 183866 w 206377"/>
                <a:gd name="csY243" fmla="*/ 346925 h 370650"/>
                <a:gd name="csX244" fmla="*/ 183799 w 206377"/>
                <a:gd name="csY244" fmla="*/ 350172 h 370650"/>
                <a:gd name="csX245" fmla="*/ 183809 w 206377"/>
                <a:gd name="csY245" fmla="*/ 353901 h 370650"/>
                <a:gd name="csX246" fmla="*/ 186517 w 206377"/>
                <a:gd name="csY246" fmla="*/ 360753 h 370650"/>
                <a:gd name="csX247" fmla="*/ 190224 w 206377"/>
                <a:gd name="csY247" fmla="*/ 365943 h 370650"/>
                <a:gd name="csX248" fmla="*/ 190909 w 206377"/>
                <a:gd name="csY248" fmla="*/ 366875 h 370650"/>
                <a:gd name="csX249" fmla="*/ 197795 w 206377"/>
                <a:gd name="csY249" fmla="*/ 369167 h 370650"/>
                <a:gd name="csX250" fmla="*/ 203064 w 206377"/>
                <a:gd name="csY250" fmla="*/ 370650 h 370650"/>
                <a:gd name="csX251" fmla="*/ 205692 w 206377"/>
                <a:gd name="csY251" fmla="*/ 367313 h 370650"/>
                <a:gd name="csX252" fmla="*/ 206377 w 206377"/>
                <a:gd name="csY252" fmla="*/ 364011 h 370650"/>
                <a:gd name="csX253" fmla="*/ 200016 w 206377"/>
                <a:gd name="csY253" fmla="*/ 362208 h 370650"/>
                <a:gd name="csX254" fmla="*/ 106669 w 206377"/>
                <a:gd name="csY254" fmla="*/ 296203 h 370650"/>
                <a:gd name="csX255" fmla="*/ 107545 w 206377"/>
                <a:gd name="csY255" fmla="*/ 296023 h 370650"/>
                <a:gd name="csX256" fmla="*/ 106669 w 206377"/>
                <a:gd name="csY256" fmla="*/ 296203 h 3706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</a:cxnLst>
              <a:rect l="l" t="t" r="r" b="b"/>
              <a:pathLst>
                <a:path w="206377" h="370650">
                  <a:moveTo>
                    <a:pt x="200016" y="362208"/>
                  </a:moveTo>
                  <a:lnTo>
                    <a:pt x="195433" y="360680"/>
                  </a:lnTo>
                  <a:cubicBezTo>
                    <a:pt x="194591" y="359535"/>
                    <a:pt x="193209" y="357614"/>
                    <a:pt x="192590" y="356693"/>
                  </a:cubicBezTo>
                  <a:cubicBezTo>
                    <a:pt x="192018" y="355839"/>
                    <a:pt x="191220" y="353593"/>
                    <a:pt x="190995" y="352570"/>
                  </a:cubicBezTo>
                  <a:cubicBezTo>
                    <a:pt x="190974" y="352211"/>
                    <a:pt x="191041" y="351278"/>
                    <a:pt x="191085" y="350649"/>
                  </a:cubicBezTo>
                  <a:cubicBezTo>
                    <a:pt x="191243" y="348246"/>
                    <a:pt x="191321" y="346425"/>
                    <a:pt x="190905" y="344965"/>
                  </a:cubicBezTo>
                  <a:cubicBezTo>
                    <a:pt x="190422" y="343280"/>
                    <a:pt x="188737" y="337281"/>
                    <a:pt x="188737" y="337281"/>
                  </a:cubicBezTo>
                  <a:lnTo>
                    <a:pt x="188579" y="336719"/>
                  </a:lnTo>
                  <a:lnTo>
                    <a:pt x="176953" y="319161"/>
                  </a:lnTo>
                  <a:lnTo>
                    <a:pt x="176706" y="318825"/>
                  </a:lnTo>
                  <a:cubicBezTo>
                    <a:pt x="173786" y="315342"/>
                    <a:pt x="171932" y="313275"/>
                    <a:pt x="171214" y="312703"/>
                  </a:cubicBezTo>
                  <a:cubicBezTo>
                    <a:pt x="170371" y="312028"/>
                    <a:pt x="165552" y="308726"/>
                    <a:pt x="164114" y="307738"/>
                  </a:cubicBezTo>
                  <a:lnTo>
                    <a:pt x="157475" y="303155"/>
                  </a:lnTo>
                  <a:lnTo>
                    <a:pt x="151375" y="298313"/>
                  </a:lnTo>
                  <a:cubicBezTo>
                    <a:pt x="145512" y="293135"/>
                    <a:pt x="144680" y="292810"/>
                    <a:pt x="144164" y="292595"/>
                  </a:cubicBezTo>
                  <a:cubicBezTo>
                    <a:pt x="143704" y="292393"/>
                    <a:pt x="141501" y="291202"/>
                    <a:pt x="139750" y="290225"/>
                  </a:cubicBezTo>
                  <a:lnTo>
                    <a:pt x="138728" y="289652"/>
                  </a:lnTo>
                  <a:lnTo>
                    <a:pt x="133875" y="290192"/>
                  </a:lnTo>
                  <a:lnTo>
                    <a:pt x="133202" y="290596"/>
                  </a:lnTo>
                  <a:cubicBezTo>
                    <a:pt x="131461" y="291642"/>
                    <a:pt x="129439" y="292697"/>
                    <a:pt x="128653" y="292967"/>
                  </a:cubicBezTo>
                  <a:lnTo>
                    <a:pt x="127136" y="292967"/>
                  </a:lnTo>
                  <a:lnTo>
                    <a:pt x="118531" y="289384"/>
                  </a:lnTo>
                  <a:lnTo>
                    <a:pt x="117004" y="290182"/>
                  </a:lnTo>
                  <a:cubicBezTo>
                    <a:pt x="116880" y="290250"/>
                    <a:pt x="113836" y="291845"/>
                    <a:pt x="111376" y="293327"/>
                  </a:cubicBezTo>
                  <a:cubicBezTo>
                    <a:pt x="110635" y="293776"/>
                    <a:pt x="109860" y="294248"/>
                    <a:pt x="109141" y="294686"/>
                  </a:cubicBezTo>
                  <a:cubicBezTo>
                    <a:pt x="108254" y="295237"/>
                    <a:pt x="107052" y="295978"/>
                    <a:pt x="106591" y="296225"/>
                  </a:cubicBezTo>
                  <a:cubicBezTo>
                    <a:pt x="104244" y="296832"/>
                    <a:pt x="100144" y="298538"/>
                    <a:pt x="100098" y="298562"/>
                  </a:cubicBezTo>
                  <a:cubicBezTo>
                    <a:pt x="98751" y="299135"/>
                    <a:pt x="97706" y="300359"/>
                    <a:pt x="95819" y="302639"/>
                  </a:cubicBezTo>
                  <a:cubicBezTo>
                    <a:pt x="95324" y="303223"/>
                    <a:pt x="94617" y="304100"/>
                    <a:pt x="94257" y="304447"/>
                  </a:cubicBezTo>
                  <a:cubicBezTo>
                    <a:pt x="93650" y="304796"/>
                    <a:pt x="92920" y="305289"/>
                    <a:pt x="92291" y="305739"/>
                  </a:cubicBezTo>
                  <a:cubicBezTo>
                    <a:pt x="91067" y="305515"/>
                    <a:pt x="89932" y="305256"/>
                    <a:pt x="89258" y="305065"/>
                  </a:cubicBezTo>
                  <a:cubicBezTo>
                    <a:pt x="89235" y="305031"/>
                    <a:pt x="89212" y="304998"/>
                    <a:pt x="89179" y="304964"/>
                  </a:cubicBezTo>
                  <a:cubicBezTo>
                    <a:pt x="88652" y="304302"/>
                    <a:pt x="87550" y="302931"/>
                    <a:pt x="87213" y="302347"/>
                  </a:cubicBezTo>
                  <a:cubicBezTo>
                    <a:pt x="86280" y="300706"/>
                    <a:pt x="84169" y="299179"/>
                    <a:pt x="82990" y="298415"/>
                  </a:cubicBezTo>
                  <a:lnTo>
                    <a:pt x="82248" y="297920"/>
                  </a:lnTo>
                  <a:lnTo>
                    <a:pt x="81361" y="297831"/>
                  </a:lnTo>
                  <a:cubicBezTo>
                    <a:pt x="77294" y="297427"/>
                    <a:pt x="76541" y="297573"/>
                    <a:pt x="76161" y="297652"/>
                  </a:cubicBezTo>
                  <a:cubicBezTo>
                    <a:pt x="75621" y="297741"/>
                    <a:pt x="74104" y="297843"/>
                    <a:pt x="73318" y="297810"/>
                  </a:cubicBezTo>
                  <a:cubicBezTo>
                    <a:pt x="71835" y="297001"/>
                    <a:pt x="70139" y="297270"/>
                    <a:pt x="68948" y="297472"/>
                  </a:cubicBezTo>
                  <a:cubicBezTo>
                    <a:pt x="68802" y="297494"/>
                    <a:pt x="68611" y="297528"/>
                    <a:pt x="68454" y="297550"/>
                  </a:cubicBezTo>
                  <a:cubicBezTo>
                    <a:pt x="67791" y="297337"/>
                    <a:pt x="66780" y="297169"/>
                    <a:pt x="65196" y="297270"/>
                  </a:cubicBezTo>
                  <a:cubicBezTo>
                    <a:pt x="65151" y="297225"/>
                    <a:pt x="65118" y="297181"/>
                    <a:pt x="65095" y="297159"/>
                  </a:cubicBezTo>
                  <a:cubicBezTo>
                    <a:pt x="64926" y="296900"/>
                    <a:pt x="64691" y="296597"/>
                    <a:pt x="64016" y="295766"/>
                  </a:cubicBezTo>
                  <a:cubicBezTo>
                    <a:pt x="63567" y="295216"/>
                    <a:pt x="62690" y="294103"/>
                    <a:pt x="62118" y="293350"/>
                  </a:cubicBezTo>
                  <a:cubicBezTo>
                    <a:pt x="62263" y="292059"/>
                    <a:pt x="62533" y="289813"/>
                    <a:pt x="62792" y="287767"/>
                  </a:cubicBezTo>
                  <a:lnTo>
                    <a:pt x="62961" y="286430"/>
                  </a:lnTo>
                  <a:lnTo>
                    <a:pt x="56333" y="276320"/>
                  </a:lnTo>
                  <a:cubicBezTo>
                    <a:pt x="56221" y="274838"/>
                    <a:pt x="56019" y="272142"/>
                    <a:pt x="55895" y="271131"/>
                  </a:cubicBezTo>
                  <a:cubicBezTo>
                    <a:pt x="55671" y="269367"/>
                    <a:pt x="54446" y="267536"/>
                    <a:pt x="52267" y="264784"/>
                  </a:cubicBezTo>
                  <a:cubicBezTo>
                    <a:pt x="52143" y="264627"/>
                    <a:pt x="52042" y="264504"/>
                    <a:pt x="51986" y="264425"/>
                  </a:cubicBezTo>
                  <a:cubicBezTo>
                    <a:pt x="51155" y="263325"/>
                    <a:pt x="49975" y="262741"/>
                    <a:pt x="48515" y="262088"/>
                  </a:cubicBezTo>
                  <a:cubicBezTo>
                    <a:pt x="48346" y="262010"/>
                    <a:pt x="48189" y="261943"/>
                    <a:pt x="48077" y="261886"/>
                  </a:cubicBezTo>
                  <a:cubicBezTo>
                    <a:pt x="47717" y="261673"/>
                    <a:pt x="47257" y="261459"/>
                    <a:pt x="46111" y="260921"/>
                  </a:cubicBezTo>
                  <a:cubicBezTo>
                    <a:pt x="45291" y="260550"/>
                    <a:pt x="43459" y="259707"/>
                    <a:pt x="42764" y="259304"/>
                  </a:cubicBezTo>
                  <a:cubicBezTo>
                    <a:pt x="42169" y="258708"/>
                    <a:pt x="40887" y="257843"/>
                    <a:pt x="36900" y="256214"/>
                  </a:cubicBezTo>
                  <a:lnTo>
                    <a:pt x="32823" y="254282"/>
                  </a:lnTo>
                  <a:lnTo>
                    <a:pt x="32160" y="243970"/>
                  </a:lnTo>
                  <a:lnTo>
                    <a:pt x="31475" y="236646"/>
                  </a:lnTo>
                  <a:lnTo>
                    <a:pt x="29667" y="231210"/>
                  </a:lnTo>
                  <a:lnTo>
                    <a:pt x="28645" y="225526"/>
                  </a:lnTo>
                  <a:lnTo>
                    <a:pt x="28645" y="221055"/>
                  </a:lnTo>
                  <a:lnTo>
                    <a:pt x="32610" y="210485"/>
                  </a:lnTo>
                  <a:lnTo>
                    <a:pt x="34250" y="207924"/>
                  </a:lnTo>
                  <a:lnTo>
                    <a:pt x="42225" y="205430"/>
                  </a:lnTo>
                  <a:lnTo>
                    <a:pt x="45146" y="199152"/>
                  </a:lnTo>
                  <a:lnTo>
                    <a:pt x="49392" y="187807"/>
                  </a:lnTo>
                  <a:lnTo>
                    <a:pt x="50369" y="181977"/>
                  </a:lnTo>
                  <a:lnTo>
                    <a:pt x="46437" y="177169"/>
                  </a:lnTo>
                  <a:lnTo>
                    <a:pt x="40810" y="172227"/>
                  </a:lnTo>
                  <a:lnTo>
                    <a:pt x="38553" y="165633"/>
                  </a:lnTo>
                  <a:lnTo>
                    <a:pt x="33835" y="161633"/>
                  </a:lnTo>
                  <a:lnTo>
                    <a:pt x="31229" y="158578"/>
                  </a:lnTo>
                  <a:lnTo>
                    <a:pt x="24601" y="151232"/>
                  </a:lnTo>
                  <a:lnTo>
                    <a:pt x="20602" y="150064"/>
                  </a:lnTo>
                  <a:lnTo>
                    <a:pt x="13660" y="149817"/>
                  </a:lnTo>
                  <a:lnTo>
                    <a:pt x="13120" y="149962"/>
                  </a:lnTo>
                  <a:cubicBezTo>
                    <a:pt x="13098" y="149962"/>
                    <a:pt x="13053" y="149973"/>
                    <a:pt x="12997" y="149985"/>
                  </a:cubicBezTo>
                  <a:cubicBezTo>
                    <a:pt x="12839" y="149894"/>
                    <a:pt x="12705" y="149816"/>
                    <a:pt x="12558" y="149748"/>
                  </a:cubicBezTo>
                  <a:lnTo>
                    <a:pt x="9199" y="145514"/>
                  </a:lnTo>
                  <a:cubicBezTo>
                    <a:pt x="8492" y="143064"/>
                    <a:pt x="7739" y="140380"/>
                    <a:pt x="7413" y="139088"/>
                  </a:cubicBezTo>
                  <a:cubicBezTo>
                    <a:pt x="7638" y="138594"/>
                    <a:pt x="7975" y="137886"/>
                    <a:pt x="8334" y="137168"/>
                  </a:cubicBezTo>
                  <a:lnTo>
                    <a:pt x="13715" y="132528"/>
                  </a:lnTo>
                  <a:lnTo>
                    <a:pt x="13715" y="127822"/>
                  </a:lnTo>
                  <a:lnTo>
                    <a:pt x="15883" y="122047"/>
                  </a:lnTo>
                  <a:lnTo>
                    <a:pt x="17287" y="121306"/>
                  </a:lnTo>
                  <a:lnTo>
                    <a:pt x="24072" y="119756"/>
                  </a:lnTo>
                  <a:lnTo>
                    <a:pt x="27925" y="112421"/>
                  </a:lnTo>
                  <a:cubicBezTo>
                    <a:pt x="29049" y="111386"/>
                    <a:pt x="31149" y="109478"/>
                    <a:pt x="31588" y="109040"/>
                  </a:cubicBezTo>
                  <a:cubicBezTo>
                    <a:pt x="31722" y="108905"/>
                    <a:pt x="32071" y="108579"/>
                    <a:pt x="32519" y="108163"/>
                  </a:cubicBezTo>
                  <a:cubicBezTo>
                    <a:pt x="34878" y="105972"/>
                    <a:pt x="35800" y="105085"/>
                    <a:pt x="36260" y="104479"/>
                  </a:cubicBezTo>
                  <a:cubicBezTo>
                    <a:pt x="36743" y="103827"/>
                    <a:pt x="39338" y="100266"/>
                    <a:pt x="39338" y="100266"/>
                  </a:cubicBezTo>
                  <a:lnTo>
                    <a:pt x="39674" y="99795"/>
                  </a:lnTo>
                  <a:lnTo>
                    <a:pt x="39854" y="99244"/>
                  </a:lnTo>
                  <a:cubicBezTo>
                    <a:pt x="40731" y="96549"/>
                    <a:pt x="41213" y="94976"/>
                    <a:pt x="41471" y="93999"/>
                  </a:cubicBezTo>
                  <a:cubicBezTo>
                    <a:pt x="42190" y="93426"/>
                    <a:pt x="43471" y="92493"/>
                    <a:pt x="44672" y="91685"/>
                  </a:cubicBezTo>
                  <a:lnTo>
                    <a:pt x="49041" y="88775"/>
                  </a:lnTo>
                  <a:lnTo>
                    <a:pt x="53490" y="76464"/>
                  </a:lnTo>
                  <a:lnTo>
                    <a:pt x="55163" y="75184"/>
                  </a:lnTo>
                  <a:lnTo>
                    <a:pt x="60556" y="70062"/>
                  </a:lnTo>
                  <a:lnTo>
                    <a:pt x="62836" y="69051"/>
                  </a:lnTo>
                  <a:lnTo>
                    <a:pt x="65453" y="68545"/>
                  </a:lnTo>
                  <a:lnTo>
                    <a:pt x="72294" y="68545"/>
                  </a:lnTo>
                  <a:lnTo>
                    <a:pt x="75900" y="68456"/>
                  </a:lnTo>
                  <a:cubicBezTo>
                    <a:pt x="77664" y="68647"/>
                    <a:pt x="78809" y="68523"/>
                    <a:pt x="79618" y="68276"/>
                  </a:cubicBezTo>
                  <a:cubicBezTo>
                    <a:pt x="79753" y="68287"/>
                    <a:pt x="79887" y="68310"/>
                    <a:pt x="80022" y="68321"/>
                  </a:cubicBezTo>
                  <a:cubicBezTo>
                    <a:pt x="81066" y="68445"/>
                    <a:pt x="82212" y="68592"/>
                    <a:pt x="83313" y="68198"/>
                  </a:cubicBezTo>
                  <a:cubicBezTo>
                    <a:pt x="83583" y="68209"/>
                    <a:pt x="83954" y="68254"/>
                    <a:pt x="84246" y="68298"/>
                  </a:cubicBezTo>
                  <a:lnTo>
                    <a:pt x="86201" y="68624"/>
                  </a:lnTo>
                  <a:lnTo>
                    <a:pt x="90111" y="64355"/>
                  </a:lnTo>
                  <a:lnTo>
                    <a:pt x="89516" y="61333"/>
                  </a:lnTo>
                  <a:lnTo>
                    <a:pt x="88225" y="56840"/>
                  </a:lnTo>
                  <a:lnTo>
                    <a:pt x="86213" y="53537"/>
                  </a:lnTo>
                  <a:lnTo>
                    <a:pt x="84675" y="47179"/>
                  </a:lnTo>
                  <a:lnTo>
                    <a:pt x="83147" y="40259"/>
                  </a:lnTo>
                  <a:lnTo>
                    <a:pt x="83821" y="35789"/>
                  </a:lnTo>
                  <a:lnTo>
                    <a:pt x="85383" y="31689"/>
                  </a:lnTo>
                  <a:lnTo>
                    <a:pt x="88416" y="28162"/>
                  </a:lnTo>
                  <a:lnTo>
                    <a:pt x="95706" y="21793"/>
                  </a:lnTo>
                  <a:lnTo>
                    <a:pt x="99200" y="18940"/>
                  </a:lnTo>
                  <a:lnTo>
                    <a:pt x="105378" y="13491"/>
                  </a:lnTo>
                  <a:lnTo>
                    <a:pt x="108232" y="6718"/>
                  </a:lnTo>
                  <a:lnTo>
                    <a:pt x="111467" y="102"/>
                  </a:lnTo>
                  <a:cubicBezTo>
                    <a:pt x="110052" y="1022"/>
                    <a:pt x="108546" y="1989"/>
                    <a:pt x="107793" y="1989"/>
                  </a:cubicBezTo>
                  <a:cubicBezTo>
                    <a:pt x="106355" y="1989"/>
                    <a:pt x="105389" y="1517"/>
                    <a:pt x="104907" y="1191"/>
                  </a:cubicBezTo>
                  <a:cubicBezTo>
                    <a:pt x="104761" y="1089"/>
                    <a:pt x="104154" y="607"/>
                    <a:pt x="103390" y="0"/>
                  </a:cubicBezTo>
                  <a:lnTo>
                    <a:pt x="101626" y="3594"/>
                  </a:lnTo>
                  <a:lnTo>
                    <a:pt x="99300" y="9121"/>
                  </a:lnTo>
                  <a:lnTo>
                    <a:pt x="94515" y="13333"/>
                  </a:lnTo>
                  <a:lnTo>
                    <a:pt x="91045" y="16175"/>
                  </a:lnTo>
                  <a:lnTo>
                    <a:pt x="83417" y="22836"/>
                  </a:lnTo>
                  <a:lnTo>
                    <a:pt x="79014" y="27902"/>
                  </a:lnTo>
                  <a:lnTo>
                    <a:pt x="76722" y="33911"/>
                  </a:lnTo>
                  <a:lnTo>
                    <a:pt x="75722" y="40505"/>
                  </a:lnTo>
                  <a:lnTo>
                    <a:pt x="77565" y="48828"/>
                  </a:lnTo>
                  <a:lnTo>
                    <a:pt x="79384" y="56354"/>
                  </a:lnTo>
                  <a:lnTo>
                    <a:pt x="81473" y="59803"/>
                  </a:lnTo>
                  <a:lnTo>
                    <a:pt x="81821" y="60994"/>
                  </a:lnTo>
                  <a:cubicBezTo>
                    <a:pt x="81630" y="61028"/>
                    <a:pt x="81450" y="61073"/>
                    <a:pt x="81294" y="61117"/>
                  </a:cubicBezTo>
                  <a:cubicBezTo>
                    <a:pt x="81159" y="61106"/>
                    <a:pt x="81024" y="61084"/>
                    <a:pt x="80890" y="61073"/>
                  </a:cubicBezTo>
                  <a:cubicBezTo>
                    <a:pt x="79811" y="60939"/>
                    <a:pt x="78620" y="60803"/>
                    <a:pt x="77486" y="61242"/>
                  </a:cubicBezTo>
                  <a:cubicBezTo>
                    <a:pt x="77206" y="61242"/>
                    <a:pt x="76801" y="61208"/>
                    <a:pt x="76486" y="61175"/>
                  </a:cubicBezTo>
                  <a:lnTo>
                    <a:pt x="76239" y="61141"/>
                  </a:lnTo>
                  <a:lnTo>
                    <a:pt x="72207" y="61242"/>
                  </a:lnTo>
                  <a:lnTo>
                    <a:pt x="64759" y="61242"/>
                  </a:lnTo>
                  <a:lnTo>
                    <a:pt x="60636" y="62039"/>
                  </a:lnTo>
                  <a:lnTo>
                    <a:pt x="56424" y="63904"/>
                  </a:lnTo>
                  <a:lnTo>
                    <a:pt x="50582" y="69498"/>
                  </a:lnTo>
                  <a:lnTo>
                    <a:pt x="47358" y="71958"/>
                  </a:lnTo>
                  <a:lnTo>
                    <a:pt x="42989" y="84034"/>
                  </a:lnTo>
                  <a:lnTo>
                    <a:pt x="40596" y="85629"/>
                  </a:lnTo>
                  <a:cubicBezTo>
                    <a:pt x="35833" y="88865"/>
                    <a:pt x="34654" y="89987"/>
                    <a:pt x="34519" y="91762"/>
                  </a:cubicBezTo>
                  <a:cubicBezTo>
                    <a:pt x="34339" y="92470"/>
                    <a:pt x="33688" y="94560"/>
                    <a:pt x="33093" y="96435"/>
                  </a:cubicBezTo>
                  <a:cubicBezTo>
                    <a:pt x="32408" y="97379"/>
                    <a:pt x="30903" y="99445"/>
                    <a:pt x="30465" y="100041"/>
                  </a:cubicBezTo>
                  <a:cubicBezTo>
                    <a:pt x="30038" y="100501"/>
                    <a:pt x="28308" y="102119"/>
                    <a:pt x="27556" y="102815"/>
                  </a:cubicBezTo>
                  <a:cubicBezTo>
                    <a:pt x="27005" y="103321"/>
                    <a:pt x="26579" y="103725"/>
                    <a:pt x="26422" y="103883"/>
                  </a:cubicBezTo>
                  <a:cubicBezTo>
                    <a:pt x="26141" y="104163"/>
                    <a:pt x="24231" y="105916"/>
                    <a:pt x="22535" y="107455"/>
                  </a:cubicBezTo>
                  <a:lnTo>
                    <a:pt x="22063" y="107882"/>
                  </a:lnTo>
                  <a:lnTo>
                    <a:pt x="19176" y="113386"/>
                  </a:lnTo>
                  <a:lnTo>
                    <a:pt x="14728" y="114397"/>
                  </a:lnTo>
                  <a:lnTo>
                    <a:pt x="10032" y="116879"/>
                  </a:lnTo>
                  <a:lnTo>
                    <a:pt x="6414" y="126495"/>
                  </a:lnTo>
                  <a:lnTo>
                    <a:pt x="6414" y="129179"/>
                  </a:lnTo>
                  <a:lnTo>
                    <a:pt x="2505" y="132549"/>
                  </a:lnTo>
                  <a:lnTo>
                    <a:pt x="2179" y="133167"/>
                  </a:lnTo>
                  <a:cubicBezTo>
                    <a:pt x="0" y="137334"/>
                    <a:pt x="0" y="138222"/>
                    <a:pt x="0" y="138874"/>
                  </a:cubicBezTo>
                  <a:cubicBezTo>
                    <a:pt x="0" y="139425"/>
                    <a:pt x="0" y="140042"/>
                    <a:pt x="2392" y="148243"/>
                  </a:cubicBezTo>
                  <a:lnTo>
                    <a:pt x="2594" y="148928"/>
                  </a:lnTo>
                  <a:lnTo>
                    <a:pt x="7368" y="154948"/>
                  </a:lnTo>
                  <a:lnTo>
                    <a:pt x="7975" y="155689"/>
                  </a:lnTo>
                  <a:lnTo>
                    <a:pt x="8852" y="156060"/>
                  </a:lnTo>
                  <a:cubicBezTo>
                    <a:pt x="9020" y="156127"/>
                    <a:pt x="9323" y="156285"/>
                    <a:pt x="9481" y="156398"/>
                  </a:cubicBezTo>
                  <a:cubicBezTo>
                    <a:pt x="10986" y="157533"/>
                    <a:pt x="12918" y="157476"/>
                    <a:pt x="14446" y="157151"/>
                  </a:cubicBezTo>
                  <a:lnTo>
                    <a:pt x="19433" y="157331"/>
                  </a:lnTo>
                  <a:lnTo>
                    <a:pt x="20568" y="157656"/>
                  </a:lnTo>
                  <a:lnTo>
                    <a:pt x="25735" y="163385"/>
                  </a:lnTo>
                  <a:lnTo>
                    <a:pt x="28465" y="166598"/>
                  </a:lnTo>
                  <a:lnTo>
                    <a:pt x="32295" y="169901"/>
                  </a:lnTo>
                  <a:lnTo>
                    <a:pt x="34530" y="176461"/>
                  </a:lnTo>
                  <a:lnTo>
                    <a:pt x="40978" y="182032"/>
                  </a:lnTo>
                  <a:lnTo>
                    <a:pt x="42618" y="184044"/>
                  </a:lnTo>
                  <a:lnTo>
                    <a:pt x="42315" y="185919"/>
                  </a:lnTo>
                  <a:lnTo>
                    <a:pt x="38473" y="196197"/>
                  </a:lnTo>
                  <a:lnTo>
                    <a:pt x="36968" y="199421"/>
                  </a:lnTo>
                  <a:lnTo>
                    <a:pt x="29531" y="201746"/>
                  </a:lnTo>
                  <a:lnTo>
                    <a:pt x="26037" y="207194"/>
                  </a:lnTo>
                  <a:lnTo>
                    <a:pt x="21342" y="219731"/>
                  </a:lnTo>
                  <a:lnTo>
                    <a:pt x="21342" y="226178"/>
                  </a:lnTo>
                  <a:lnTo>
                    <a:pt x="22521" y="232762"/>
                  </a:lnTo>
                  <a:lnTo>
                    <a:pt x="24286" y="238165"/>
                  </a:lnTo>
                  <a:lnTo>
                    <a:pt x="24881" y="244545"/>
                  </a:lnTo>
                  <a:lnTo>
                    <a:pt x="25824" y="259047"/>
                  </a:lnTo>
                  <a:lnTo>
                    <a:pt x="33856" y="262856"/>
                  </a:lnTo>
                  <a:lnTo>
                    <a:pt x="34047" y="262934"/>
                  </a:lnTo>
                  <a:cubicBezTo>
                    <a:pt x="35518" y="263540"/>
                    <a:pt x="37135" y="264282"/>
                    <a:pt x="37731" y="264631"/>
                  </a:cubicBezTo>
                  <a:cubicBezTo>
                    <a:pt x="38530" y="265406"/>
                    <a:pt x="39854" y="266091"/>
                    <a:pt x="43056" y="267562"/>
                  </a:cubicBezTo>
                  <a:cubicBezTo>
                    <a:pt x="43528" y="267775"/>
                    <a:pt x="43933" y="267955"/>
                    <a:pt x="44191" y="268079"/>
                  </a:cubicBezTo>
                  <a:cubicBezTo>
                    <a:pt x="44202" y="268079"/>
                    <a:pt x="44213" y="268090"/>
                    <a:pt x="44236" y="268101"/>
                  </a:cubicBezTo>
                  <a:lnTo>
                    <a:pt x="44236" y="268112"/>
                  </a:lnTo>
                  <a:lnTo>
                    <a:pt x="44247" y="268112"/>
                  </a:lnTo>
                  <a:cubicBezTo>
                    <a:pt x="44259" y="268123"/>
                    <a:pt x="44282" y="268123"/>
                    <a:pt x="44293" y="268135"/>
                  </a:cubicBezTo>
                  <a:cubicBezTo>
                    <a:pt x="44675" y="268372"/>
                    <a:pt x="45080" y="268551"/>
                    <a:pt x="45551" y="268764"/>
                  </a:cubicBezTo>
                  <a:cubicBezTo>
                    <a:pt x="45787" y="268865"/>
                    <a:pt x="46180" y="269045"/>
                    <a:pt x="46428" y="269170"/>
                  </a:cubicBezTo>
                  <a:cubicBezTo>
                    <a:pt x="46462" y="269214"/>
                    <a:pt x="46506" y="269270"/>
                    <a:pt x="46551" y="269315"/>
                  </a:cubicBezTo>
                  <a:cubicBezTo>
                    <a:pt x="47944" y="271090"/>
                    <a:pt x="48483" y="271921"/>
                    <a:pt x="48686" y="272314"/>
                  </a:cubicBezTo>
                  <a:cubicBezTo>
                    <a:pt x="48799" y="273426"/>
                    <a:pt x="49000" y="276100"/>
                    <a:pt x="49113" y="277774"/>
                  </a:cubicBezTo>
                  <a:lnTo>
                    <a:pt x="49181" y="278729"/>
                  </a:lnTo>
                  <a:lnTo>
                    <a:pt x="55381" y="288199"/>
                  </a:lnTo>
                  <a:cubicBezTo>
                    <a:pt x="54717" y="293579"/>
                    <a:pt x="54717" y="293984"/>
                    <a:pt x="54717" y="294219"/>
                  </a:cubicBezTo>
                  <a:cubicBezTo>
                    <a:pt x="54717" y="295781"/>
                    <a:pt x="55403" y="296702"/>
                    <a:pt x="58324" y="300341"/>
                  </a:cubicBezTo>
                  <a:cubicBezTo>
                    <a:pt x="58671" y="300767"/>
                    <a:pt x="58953" y="301116"/>
                    <a:pt x="59020" y="301216"/>
                  </a:cubicBezTo>
                  <a:cubicBezTo>
                    <a:pt x="59368" y="301733"/>
                    <a:pt x="60121" y="302564"/>
                    <a:pt x="61244" y="303699"/>
                  </a:cubicBezTo>
                  <a:lnTo>
                    <a:pt x="62570" y="305025"/>
                  </a:lnTo>
                  <a:lnTo>
                    <a:pt x="64424" y="304721"/>
                  </a:lnTo>
                  <a:cubicBezTo>
                    <a:pt x="64963" y="304632"/>
                    <a:pt x="65828" y="304530"/>
                    <a:pt x="66255" y="304552"/>
                  </a:cubicBezTo>
                  <a:cubicBezTo>
                    <a:pt x="67602" y="305091"/>
                    <a:pt x="68984" y="304867"/>
                    <a:pt x="70130" y="304676"/>
                  </a:cubicBezTo>
                  <a:cubicBezTo>
                    <a:pt x="70254" y="304665"/>
                    <a:pt x="70400" y="304631"/>
                    <a:pt x="70546" y="304608"/>
                  </a:cubicBezTo>
                  <a:cubicBezTo>
                    <a:pt x="72793" y="305518"/>
                    <a:pt x="75972" y="305103"/>
                    <a:pt x="77309" y="304867"/>
                  </a:cubicBezTo>
                  <a:cubicBezTo>
                    <a:pt x="77701" y="304867"/>
                    <a:pt x="78667" y="304923"/>
                    <a:pt x="79701" y="305012"/>
                  </a:cubicBezTo>
                  <a:cubicBezTo>
                    <a:pt x="80240" y="305416"/>
                    <a:pt x="80734" y="305844"/>
                    <a:pt x="80925" y="306069"/>
                  </a:cubicBezTo>
                  <a:cubicBezTo>
                    <a:pt x="81509" y="307046"/>
                    <a:pt x="82464" y="308271"/>
                    <a:pt x="83486" y="309540"/>
                  </a:cubicBezTo>
                  <a:cubicBezTo>
                    <a:pt x="83710" y="309821"/>
                    <a:pt x="83901" y="310057"/>
                    <a:pt x="84013" y="310203"/>
                  </a:cubicBezTo>
                  <a:cubicBezTo>
                    <a:pt x="84710" y="311135"/>
                    <a:pt x="85372" y="312023"/>
                    <a:pt x="92596" y="313224"/>
                  </a:cubicBezTo>
                  <a:lnTo>
                    <a:pt x="94158" y="313482"/>
                  </a:lnTo>
                  <a:lnTo>
                    <a:pt x="95416" y="312516"/>
                  </a:lnTo>
                  <a:cubicBezTo>
                    <a:pt x="96382" y="311775"/>
                    <a:pt x="97528" y="310978"/>
                    <a:pt x="97876" y="310798"/>
                  </a:cubicBezTo>
                  <a:cubicBezTo>
                    <a:pt x="98966" y="310258"/>
                    <a:pt x="99808" y="309281"/>
                    <a:pt x="101449" y="307293"/>
                  </a:cubicBezTo>
                  <a:cubicBezTo>
                    <a:pt x="101988" y="306630"/>
                    <a:pt x="102864" y="305574"/>
                    <a:pt x="103313" y="305136"/>
                  </a:cubicBezTo>
                  <a:cubicBezTo>
                    <a:pt x="104571" y="304631"/>
                    <a:pt x="107536" y="303553"/>
                    <a:pt x="108424" y="303272"/>
                  </a:cubicBezTo>
                  <a:cubicBezTo>
                    <a:pt x="109367" y="303125"/>
                    <a:pt x="110299" y="302553"/>
                    <a:pt x="112973" y="300913"/>
                  </a:cubicBezTo>
                  <a:cubicBezTo>
                    <a:pt x="113669" y="300486"/>
                    <a:pt x="114411" y="300025"/>
                    <a:pt x="115129" y="299587"/>
                  </a:cubicBezTo>
                  <a:cubicBezTo>
                    <a:pt x="116388" y="298834"/>
                    <a:pt x="117848" y="298026"/>
                    <a:pt x="118904" y="297453"/>
                  </a:cubicBezTo>
                  <a:lnTo>
                    <a:pt x="125677" y="300273"/>
                  </a:lnTo>
                  <a:lnTo>
                    <a:pt x="128979" y="300273"/>
                  </a:lnTo>
                  <a:cubicBezTo>
                    <a:pt x="129642" y="300273"/>
                    <a:pt x="131136" y="300273"/>
                    <a:pt x="136258" y="297273"/>
                  </a:cubicBezTo>
                  <a:lnTo>
                    <a:pt x="137213" y="297173"/>
                  </a:lnTo>
                  <a:cubicBezTo>
                    <a:pt x="138584" y="297926"/>
                    <a:pt x="140257" y="298835"/>
                    <a:pt x="141123" y="299239"/>
                  </a:cubicBezTo>
                  <a:cubicBezTo>
                    <a:pt x="141898" y="299779"/>
                    <a:pt x="144526" y="302002"/>
                    <a:pt x="146628" y="303857"/>
                  </a:cubicBezTo>
                  <a:lnTo>
                    <a:pt x="153031" y="308945"/>
                  </a:lnTo>
                  <a:lnTo>
                    <a:pt x="159973" y="313754"/>
                  </a:lnTo>
                  <a:cubicBezTo>
                    <a:pt x="162883" y="315753"/>
                    <a:pt x="166186" y="318033"/>
                    <a:pt x="166579" y="318348"/>
                  </a:cubicBezTo>
                  <a:cubicBezTo>
                    <a:pt x="167084" y="318808"/>
                    <a:pt x="169230" y="321280"/>
                    <a:pt x="170982" y="323358"/>
                  </a:cubicBezTo>
                  <a:lnTo>
                    <a:pt x="178822" y="335231"/>
                  </a:lnTo>
                  <a:lnTo>
                    <a:pt x="181867" y="339814"/>
                  </a:lnTo>
                  <a:cubicBezTo>
                    <a:pt x="182294" y="341342"/>
                    <a:pt x="183484" y="345589"/>
                    <a:pt x="183866" y="346925"/>
                  </a:cubicBezTo>
                  <a:cubicBezTo>
                    <a:pt x="183978" y="347465"/>
                    <a:pt x="183866" y="349228"/>
                    <a:pt x="183799" y="350172"/>
                  </a:cubicBezTo>
                  <a:cubicBezTo>
                    <a:pt x="183686" y="351936"/>
                    <a:pt x="183630" y="352969"/>
                    <a:pt x="183809" y="353901"/>
                  </a:cubicBezTo>
                  <a:cubicBezTo>
                    <a:pt x="184090" y="355294"/>
                    <a:pt x="185168" y="358720"/>
                    <a:pt x="186517" y="360753"/>
                  </a:cubicBezTo>
                  <a:cubicBezTo>
                    <a:pt x="187517" y="362248"/>
                    <a:pt x="190111" y="365786"/>
                    <a:pt x="190224" y="365943"/>
                  </a:cubicBezTo>
                  <a:lnTo>
                    <a:pt x="190909" y="366875"/>
                  </a:lnTo>
                  <a:lnTo>
                    <a:pt x="197795" y="369167"/>
                  </a:lnTo>
                  <a:lnTo>
                    <a:pt x="203064" y="370650"/>
                  </a:lnTo>
                  <a:lnTo>
                    <a:pt x="205692" y="367313"/>
                  </a:lnTo>
                  <a:lnTo>
                    <a:pt x="206377" y="364011"/>
                  </a:lnTo>
                  <a:lnTo>
                    <a:pt x="200016" y="362208"/>
                  </a:lnTo>
                  <a:close/>
                  <a:moveTo>
                    <a:pt x="106669" y="296203"/>
                  </a:moveTo>
                  <a:cubicBezTo>
                    <a:pt x="106859" y="296135"/>
                    <a:pt x="107152" y="296045"/>
                    <a:pt x="107545" y="296023"/>
                  </a:cubicBezTo>
                  <a:cubicBezTo>
                    <a:pt x="107309" y="296057"/>
                    <a:pt x="107017" y="296124"/>
                    <a:pt x="106669" y="296203"/>
                  </a:cubicBez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90" name="Figura a mano libera: forma 89">
              <a:extLst>
                <a:ext uri="{FF2B5EF4-FFF2-40B4-BE49-F238E27FC236}">
                  <a16:creationId xmlns:a16="http://schemas.microsoft.com/office/drawing/2014/main" id="{5B5645B6-A9CF-97CA-8BD5-5C4F6CB20626}"/>
                </a:ext>
              </a:extLst>
            </p:cNvPr>
            <p:cNvSpPr/>
            <p:nvPr/>
          </p:nvSpPr>
          <p:spPr>
            <a:xfrm>
              <a:off x="7595923" y="1128497"/>
              <a:ext cx="222081" cy="178472"/>
            </a:xfrm>
            <a:custGeom>
              <a:avLst/>
              <a:gdLst>
                <a:gd name="csX0" fmla="*/ 217787 w 222081"/>
                <a:gd name="csY0" fmla="*/ 93559 h 178472"/>
                <a:gd name="csX1" fmla="*/ 221269 w 222081"/>
                <a:gd name="csY1" fmla="*/ 84247 h 178472"/>
                <a:gd name="csX2" fmla="*/ 220775 w 222081"/>
                <a:gd name="csY2" fmla="*/ 75599 h 178472"/>
                <a:gd name="csX3" fmla="*/ 219506 w 222081"/>
                <a:gd name="csY3" fmla="*/ 74577 h 178472"/>
                <a:gd name="csX4" fmla="*/ 213620 w 222081"/>
                <a:gd name="csY4" fmla="*/ 69488 h 178472"/>
                <a:gd name="csX5" fmla="*/ 208004 w 222081"/>
                <a:gd name="csY5" fmla="*/ 60996 h 178472"/>
                <a:gd name="csX6" fmla="*/ 204252 w 222081"/>
                <a:gd name="csY6" fmla="*/ 42956 h 178472"/>
                <a:gd name="csX7" fmla="*/ 204195 w 222081"/>
                <a:gd name="csY7" fmla="*/ 32251 h 178472"/>
                <a:gd name="csX8" fmla="*/ 204746 w 222081"/>
                <a:gd name="csY8" fmla="*/ 19018 h 178472"/>
                <a:gd name="csX9" fmla="*/ 205499 w 222081"/>
                <a:gd name="csY9" fmla="*/ 10403 h 178472"/>
                <a:gd name="csX10" fmla="*/ 203240 w 222081"/>
                <a:gd name="csY10" fmla="*/ 0 h 178472"/>
                <a:gd name="csX11" fmla="*/ 201938 w 222081"/>
                <a:gd name="csY11" fmla="*/ 8706 h 178472"/>
                <a:gd name="csX12" fmla="*/ 200254 w 222081"/>
                <a:gd name="csY12" fmla="*/ 10144 h 178472"/>
                <a:gd name="csX13" fmla="*/ 198086 w 222081"/>
                <a:gd name="csY13" fmla="*/ 10650 h 178472"/>
                <a:gd name="csX14" fmla="*/ 198131 w 222081"/>
                <a:gd name="csY14" fmla="*/ 10863 h 178472"/>
                <a:gd name="csX15" fmla="*/ 197457 w 222081"/>
                <a:gd name="csY15" fmla="*/ 18490 h 178472"/>
                <a:gd name="csX16" fmla="*/ 197446 w 222081"/>
                <a:gd name="csY16" fmla="*/ 18738 h 178472"/>
                <a:gd name="csX17" fmla="*/ 197042 w 222081"/>
                <a:gd name="csY17" fmla="*/ 30802 h 178472"/>
                <a:gd name="csX18" fmla="*/ 196964 w 222081"/>
                <a:gd name="csY18" fmla="*/ 43450 h 178472"/>
                <a:gd name="csX19" fmla="*/ 196975 w 222081"/>
                <a:gd name="csY19" fmla="*/ 43776 h 178472"/>
                <a:gd name="csX20" fmla="*/ 201165 w 222081"/>
                <a:gd name="csY20" fmla="*/ 64007 h 178472"/>
                <a:gd name="csX21" fmla="*/ 201625 w 222081"/>
                <a:gd name="csY21" fmla="*/ 64648 h 178472"/>
                <a:gd name="csX22" fmla="*/ 206849 w 222081"/>
                <a:gd name="csY22" fmla="*/ 72263 h 178472"/>
                <a:gd name="csX23" fmla="*/ 213667 w 222081"/>
                <a:gd name="csY23" fmla="*/ 79250 h 178472"/>
                <a:gd name="csX24" fmla="*/ 213891 w 222081"/>
                <a:gd name="csY24" fmla="*/ 83126 h 178472"/>
                <a:gd name="csX25" fmla="*/ 209915 w 222081"/>
                <a:gd name="csY25" fmla="*/ 93787 h 178472"/>
                <a:gd name="csX26" fmla="*/ 210510 w 222081"/>
                <a:gd name="csY26" fmla="*/ 95157 h 178472"/>
                <a:gd name="csX27" fmla="*/ 214768 w 222081"/>
                <a:gd name="csY27" fmla="*/ 105705 h 178472"/>
                <a:gd name="csX28" fmla="*/ 213633 w 222081"/>
                <a:gd name="csY28" fmla="*/ 113164 h 178472"/>
                <a:gd name="csX29" fmla="*/ 212791 w 222081"/>
                <a:gd name="csY29" fmla="*/ 115488 h 178472"/>
                <a:gd name="csX30" fmla="*/ 211858 w 222081"/>
                <a:gd name="csY30" fmla="*/ 118139 h 178472"/>
                <a:gd name="csX31" fmla="*/ 206489 w 222081"/>
                <a:gd name="csY31" fmla="*/ 123115 h 178472"/>
                <a:gd name="csX32" fmla="*/ 200378 w 222081"/>
                <a:gd name="csY32" fmla="*/ 124440 h 178472"/>
                <a:gd name="csX33" fmla="*/ 190550 w 222081"/>
                <a:gd name="csY33" fmla="*/ 126563 h 178472"/>
                <a:gd name="csX34" fmla="*/ 184495 w 222081"/>
                <a:gd name="csY34" fmla="*/ 129866 h 178472"/>
                <a:gd name="csX35" fmla="*/ 177273 w 222081"/>
                <a:gd name="csY35" fmla="*/ 133887 h 178472"/>
                <a:gd name="csX36" fmla="*/ 167163 w 222081"/>
                <a:gd name="csY36" fmla="*/ 140807 h 178472"/>
                <a:gd name="csX37" fmla="*/ 164433 w 222081"/>
                <a:gd name="csY37" fmla="*/ 140684 h 178472"/>
                <a:gd name="csX38" fmla="*/ 157738 w 222081"/>
                <a:gd name="csY38" fmla="*/ 140549 h 178472"/>
                <a:gd name="csX39" fmla="*/ 157052 w 222081"/>
                <a:gd name="csY39" fmla="*/ 140571 h 178472"/>
                <a:gd name="csX40" fmla="*/ 142999 w 222081"/>
                <a:gd name="csY40" fmla="*/ 136842 h 178472"/>
                <a:gd name="csX41" fmla="*/ 133226 w 222081"/>
                <a:gd name="csY41" fmla="*/ 129742 h 178472"/>
                <a:gd name="csX42" fmla="*/ 132260 w 222081"/>
                <a:gd name="csY42" fmla="*/ 129024 h 178472"/>
                <a:gd name="csX43" fmla="*/ 122870 w 222081"/>
                <a:gd name="csY43" fmla="*/ 129024 h 178472"/>
                <a:gd name="csX44" fmla="*/ 107413 w 222081"/>
                <a:gd name="csY44" fmla="*/ 131226 h 178472"/>
                <a:gd name="csX45" fmla="*/ 97696 w 222081"/>
                <a:gd name="csY45" fmla="*/ 133776 h 178472"/>
                <a:gd name="csX46" fmla="*/ 89540 w 222081"/>
                <a:gd name="csY46" fmla="*/ 143526 h 178472"/>
                <a:gd name="csX47" fmla="*/ 78622 w 222081"/>
                <a:gd name="csY47" fmla="*/ 150266 h 178472"/>
                <a:gd name="csX48" fmla="*/ 75679 w 222081"/>
                <a:gd name="csY48" fmla="*/ 152097 h 178472"/>
                <a:gd name="csX49" fmla="*/ 73545 w 222081"/>
                <a:gd name="csY49" fmla="*/ 153479 h 178472"/>
                <a:gd name="csX50" fmla="*/ 68827 w 222081"/>
                <a:gd name="csY50" fmla="*/ 153412 h 178472"/>
                <a:gd name="csX51" fmla="*/ 56830 w 222081"/>
                <a:gd name="csY51" fmla="*/ 153412 h 178472"/>
                <a:gd name="csX52" fmla="*/ 47495 w 222081"/>
                <a:gd name="csY52" fmla="*/ 157006 h 178472"/>
                <a:gd name="csX53" fmla="*/ 41328 w 222081"/>
                <a:gd name="csY53" fmla="*/ 160927 h 178472"/>
                <a:gd name="csX54" fmla="*/ 36834 w 222081"/>
                <a:gd name="csY54" fmla="*/ 166431 h 178472"/>
                <a:gd name="csX55" fmla="*/ 35385 w 222081"/>
                <a:gd name="csY55" fmla="*/ 168453 h 178472"/>
                <a:gd name="csX56" fmla="*/ 33172 w 222081"/>
                <a:gd name="csY56" fmla="*/ 168913 h 178472"/>
                <a:gd name="csX57" fmla="*/ 26668 w 222081"/>
                <a:gd name="csY57" fmla="*/ 167015 h 178472"/>
                <a:gd name="csX58" fmla="*/ 23836 w 222081"/>
                <a:gd name="csY58" fmla="*/ 165689 h 178472"/>
                <a:gd name="csX59" fmla="*/ 20680 w 222081"/>
                <a:gd name="csY59" fmla="*/ 164206 h 178472"/>
                <a:gd name="csX60" fmla="*/ 14850 w 222081"/>
                <a:gd name="csY60" fmla="*/ 160802 h 178472"/>
                <a:gd name="csX61" fmla="*/ 12356 w 222081"/>
                <a:gd name="csY61" fmla="*/ 159353 h 178472"/>
                <a:gd name="csX62" fmla="*/ 10368 w 222081"/>
                <a:gd name="csY62" fmla="*/ 161453 h 178472"/>
                <a:gd name="csX63" fmla="*/ 7224 w 222081"/>
                <a:gd name="csY63" fmla="*/ 164756 h 178472"/>
                <a:gd name="csX64" fmla="*/ 4617 w 222081"/>
                <a:gd name="csY64" fmla="*/ 169699 h 178472"/>
                <a:gd name="csX65" fmla="*/ 3426 w 222081"/>
                <a:gd name="csY65" fmla="*/ 172327 h 178472"/>
                <a:gd name="csX66" fmla="*/ 0 w 222081"/>
                <a:gd name="csY66" fmla="*/ 176483 h 178472"/>
                <a:gd name="csX67" fmla="*/ 7324 w 222081"/>
                <a:gd name="csY67" fmla="*/ 176483 h 178472"/>
                <a:gd name="csX68" fmla="*/ 7830 w 222081"/>
                <a:gd name="csY68" fmla="*/ 178473 h 178472"/>
                <a:gd name="csX69" fmla="*/ 9357 w 222081"/>
                <a:gd name="csY69" fmla="*/ 176585 h 178472"/>
                <a:gd name="csX70" fmla="*/ 11289 w 222081"/>
                <a:gd name="csY70" fmla="*/ 172664 h 178472"/>
                <a:gd name="csX71" fmla="*/ 12693 w 222081"/>
                <a:gd name="csY71" fmla="*/ 169609 h 178472"/>
                <a:gd name="csX72" fmla="*/ 13682 w 222081"/>
                <a:gd name="csY72" fmla="*/ 168575 h 178472"/>
                <a:gd name="csX73" fmla="*/ 16917 w 222081"/>
                <a:gd name="csY73" fmla="*/ 170462 h 178472"/>
                <a:gd name="csX74" fmla="*/ 20804 w 222081"/>
                <a:gd name="csY74" fmla="*/ 172326 h 178472"/>
                <a:gd name="csX75" fmla="*/ 23107 w 222081"/>
                <a:gd name="csY75" fmla="*/ 173393 h 178472"/>
                <a:gd name="csX76" fmla="*/ 31947 w 222081"/>
                <a:gd name="csY76" fmla="*/ 176144 h 178472"/>
                <a:gd name="csX77" fmla="*/ 32644 w 222081"/>
                <a:gd name="csY77" fmla="*/ 176335 h 178472"/>
                <a:gd name="csX78" fmla="*/ 33351 w 222081"/>
                <a:gd name="csY78" fmla="*/ 176245 h 178472"/>
                <a:gd name="csX79" fmla="*/ 40316 w 222081"/>
                <a:gd name="csY79" fmla="*/ 173920 h 178472"/>
                <a:gd name="csX80" fmla="*/ 42787 w 222081"/>
                <a:gd name="csY80" fmla="*/ 170641 h 178472"/>
                <a:gd name="csX81" fmla="*/ 45595 w 222081"/>
                <a:gd name="csY81" fmla="*/ 166855 h 178472"/>
                <a:gd name="csX82" fmla="*/ 50751 w 222081"/>
                <a:gd name="csY82" fmla="*/ 163541 h 178472"/>
                <a:gd name="csX83" fmla="*/ 57312 w 222081"/>
                <a:gd name="csY83" fmla="*/ 160711 h 178472"/>
                <a:gd name="csX84" fmla="*/ 68646 w 222081"/>
                <a:gd name="csY84" fmla="*/ 160711 h 178472"/>
                <a:gd name="csX85" fmla="*/ 75195 w 222081"/>
                <a:gd name="csY85" fmla="*/ 160643 h 178472"/>
                <a:gd name="csX86" fmla="*/ 79722 w 222081"/>
                <a:gd name="csY86" fmla="*/ 158183 h 178472"/>
                <a:gd name="csX87" fmla="*/ 81890 w 222081"/>
                <a:gd name="csY87" fmla="*/ 156790 h 178472"/>
                <a:gd name="csX88" fmla="*/ 93920 w 222081"/>
                <a:gd name="csY88" fmla="*/ 149398 h 178472"/>
                <a:gd name="csX89" fmla="*/ 94404 w 222081"/>
                <a:gd name="csY89" fmla="*/ 149095 h 178472"/>
                <a:gd name="csX90" fmla="*/ 101806 w 222081"/>
                <a:gd name="csY90" fmla="*/ 140232 h 178472"/>
                <a:gd name="csX91" fmla="*/ 108670 w 222081"/>
                <a:gd name="csY91" fmla="*/ 138412 h 178472"/>
                <a:gd name="csX92" fmla="*/ 123127 w 222081"/>
                <a:gd name="csY92" fmla="*/ 136322 h 178472"/>
                <a:gd name="csX93" fmla="*/ 129845 w 222081"/>
                <a:gd name="csY93" fmla="*/ 136322 h 178472"/>
                <a:gd name="csX94" fmla="*/ 139764 w 222081"/>
                <a:gd name="csY94" fmla="*/ 143399 h 178472"/>
                <a:gd name="csX95" fmla="*/ 156805 w 222081"/>
                <a:gd name="csY95" fmla="*/ 147870 h 178472"/>
                <a:gd name="csX96" fmla="*/ 157973 w 222081"/>
                <a:gd name="csY96" fmla="*/ 147835 h 178472"/>
                <a:gd name="csX97" fmla="*/ 162758 w 222081"/>
                <a:gd name="csY97" fmla="*/ 147791 h 178472"/>
                <a:gd name="csX98" fmla="*/ 162815 w 222081"/>
                <a:gd name="csY98" fmla="*/ 147802 h 178472"/>
                <a:gd name="csX99" fmla="*/ 168364 w 222081"/>
                <a:gd name="csY99" fmla="*/ 148117 h 178472"/>
                <a:gd name="csX100" fmla="*/ 169577 w 222081"/>
                <a:gd name="csY100" fmla="*/ 148117 h 178472"/>
                <a:gd name="csX101" fmla="*/ 170554 w 222081"/>
                <a:gd name="csY101" fmla="*/ 147387 h 178472"/>
                <a:gd name="csX102" fmla="*/ 180147 w 222081"/>
                <a:gd name="csY102" fmla="*/ 140591 h 178472"/>
                <a:gd name="csX103" fmla="*/ 188122 w 222081"/>
                <a:gd name="csY103" fmla="*/ 136199 h 178472"/>
                <a:gd name="csX104" fmla="*/ 193020 w 222081"/>
                <a:gd name="csY104" fmla="*/ 133436 h 178472"/>
                <a:gd name="csX105" fmla="*/ 200378 w 222081"/>
                <a:gd name="csY105" fmla="*/ 131740 h 178472"/>
                <a:gd name="csX106" fmla="*/ 209230 w 222081"/>
                <a:gd name="csY106" fmla="*/ 129943 h 178472"/>
                <a:gd name="csX107" fmla="*/ 210152 w 222081"/>
                <a:gd name="csY107" fmla="*/ 129707 h 178472"/>
                <a:gd name="csX108" fmla="*/ 210837 w 222081"/>
                <a:gd name="csY108" fmla="*/ 129045 h 178472"/>
                <a:gd name="csX109" fmla="*/ 216690 w 222081"/>
                <a:gd name="csY109" fmla="*/ 123607 h 178472"/>
                <a:gd name="csX110" fmla="*/ 219734 w 222081"/>
                <a:gd name="csY110" fmla="*/ 117767 h 178472"/>
                <a:gd name="csX111" fmla="*/ 220251 w 222081"/>
                <a:gd name="csY111" fmla="*/ 116250 h 178472"/>
                <a:gd name="csX112" fmla="*/ 222082 w 222081"/>
                <a:gd name="csY112" fmla="*/ 105467 h 178472"/>
                <a:gd name="csX113" fmla="*/ 217787 w 222081"/>
                <a:gd name="csY113" fmla="*/ 93559 h 1784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</a:cxnLst>
              <a:rect l="l" t="t" r="r" b="b"/>
              <a:pathLst>
                <a:path w="222081" h="178472">
                  <a:moveTo>
                    <a:pt x="217787" y="93559"/>
                  </a:moveTo>
                  <a:lnTo>
                    <a:pt x="221269" y="84247"/>
                  </a:lnTo>
                  <a:lnTo>
                    <a:pt x="220775" y="75599"/>
                  </a:lnTo>
                  <a:lnTo>
                    <a:pt x="219506" y="74577"/>
                  </a:lnTo>
                  <a:cubicBezTo>
                    <a:pt x="217225" y="72756"/>
                    <a:pt x="214484" y="70397"/>
                    <a:pt x="213620" y="69488"/>
                  </a:cubicBezTo>
                  <a:cubicBezTo>
                    <a:pt x="213114" y="68376"/>
                    <a:pt x="211767" y="66231"/>
                    <a:pt x="208004" y="60996"/>
                  </a:cubicBezTo>
                  <a:lnTo>
                    <a:pt x="204252" y="42956"/>
                  </a:lnTo>
                  <a:cubicBezTo>
                    <a:pt x="204162" y="38519"/>
                    <a:pt x="204117" y="33352"/>
                    <a:pt x="204195" y="32251"/>
                  </a:cubicBezTo>
                  <a:cubicBezTo>
                    <a:pt x="204364" y="31363"/>
                    <a:pt x="204544" y="28893"/>
                    <a:pt x="204746" y="19018"/>
                  </a:cubicBezTo>
                  <a:lnTo>
                    <a:pt x="205499" y="10403"/>
                  </a:lnTo>
                  <a:lnTo>
                    <a:pt x="203240" y="0"/>
                  </a:lnTo>
                  <a:cubicBezTo>
                    <a:pt x="203139" y="1640"/>
                    <a:pt x="202488" y="8043"/>
                    <a:pt x="201938" y="8706"/>
                  </a:cubicBezTo>
                  <a:cubicBezTo>
                    <a:pt x="201331" y="9425"/>
                    <a:pt x="200254" y="10144"/>
                    <a:pt x="200254" y="10144"/>
                  </a:cubicBezTo>
                  <a:cubicBezTo>
                    <a:pt x="200254" y="10144"/>
                    <a:pt x="199209" y="10403"/>
                    <a:pt x="198086" y="10650"/>
                  </a:cubicBezTo>
                  <a:lnTo>
                    <a:pt x="198131" y="10863"/>
                  </a:lnTo>
                  <a:lnTo>
                    <a:pt x="197457" y="18490"/>
                  </a:lnTo>
                  <a:lnTo>
                    <a:pt x="197446" y="18738"/>
                  </a:lnTo>
                  <a:cubicBezTo>
                    <a:pt x="197345" y="23815"/>
                    <a:pt x="197166" y="29600"/>
                    <a:pt x="197042" y="30802"/>
                  </a:cubicBezTo>
                  <a:cubicBezTo>
                    <a:pt x="196874" y="31600"/>
                    <a:pt x="196750" y="33700"/>
                    <a:pt x="196964" y="43450"/>
                  </a:cubicBezTo>
                  <a:lnTo>
                    <a:pt x="196975" y="43776"/>
                  </a:lnTo>
                  <a:lnTo>
                    <a:pt x="201165" y="64007"/>
                  </a:lnTo>
                  <a:lnTo>
                    <a:pt x="201625" y="64648"/>
                  </a:lnTo>
                  <a:cubicBezTo>
                    <a:pt x="203715" y="67534"/>
                    <a:pt x="206187" y="71095"/>
                    <a:pt x="206849" y="72263"/>
                  </a:cubicBezTo>
                  <a:cubicBezTo>
                    <a:pt x="207130" y="73319"/>
                    <a:pt x="208084" y="74689"/>
                    <a:pt x="213667" y="79250"/>
                  </a:cubicBezTo>
                  <a:lnTo>
                    <a:pt x="213891" y="83126"/>
                  </a:lnTo>
                  <a:lnTo>
                    <a:pt x="209915" y="93787"/>
                  </a:lnTo>
                  <a:lnTo>
                    <a:pt x="210510" y="95157"/>
                  </a:lnTo>
                  <a:cubicBezTo>
                    <a:pt x="212318" y="99234"/>
                    <a:pt x="214386" y="104278"/>
                    <a:pt x="214768" y="105705"/>
                  </a:cubicBezTo>
                  <a:cubicBezTo>
                    <a:pt x="214679" y="107187"/>
                    <a:pt x="213982" y="111996"/>
                    <a:pt x="213633" y="113164"/>
                  </a:cubicBezTo>
                  <a:cubicBezTo>
                    <a:pt x="213386" y="113691"/>
                    <a:pt x="213162" y="114388"/>
                    <a:pt x="212791" y="115488"/>
                  </a:cubicBezTo>
                  <a:cubicBezTo>
                    <a:pt x="212555" y="116218"/>
                    <a:pt x="212129" y="117500"/>
                    <a:pt x="211858" y="118139"/>
                  </a:cubicBezTo>
                  <a:cubicBezTo>
                    <a:pt x="211140" y="118746"/>
                    <a:pt x="209668" y="120072"/>
                    <a:pt x="206489" y="123115"/>
                  </a:cubicBezTo>
                  <a:cubicBezTo>
                    <a:pt x="203905" y="123755"/>
                    <a:pt x="201041" y="124406"/>
                    <a:pt x="200378" y="124440"/>
                  </a:cubicBezTo>
                  <a:cubicBezTo>
                    <a:pt x="198098" y="124440"/>
                    <a:pt x="190875" y="126452"/>
                    <a:pt x="190550" y="126563"/>
                  </a:cubicBezTo>
                  <a:cubicBezTo>
                    <a:pt x="189977" y="126754"/>
                    <a:pt x="189516" y="126990"/>
                    <a:pt x="184495" y="129866"/>
                  </a:cubicBezTo>
                  <a:cubicBezTo>
                    <a:pt x="181923" y="131326"/>
                    <a:pt x="178036" y="133551"/>
                    <a:pt x="177273" y="133887"/>
                  </a:cubicBezTo>
                  <a:cubicBezTo>
                    <a:pt x="175621" y="134596"/>
                    <a:pt x="170589" y="138246"/>
                    <a:pt x="167163" y="140807"/>
                  </a:cubicBezTo>
                  <a:cubicBezTo>
                    <a:pt x="165882" y="140785"/>
                    <a:pt x="164714" y="140729"/>
                    <a:pt x="164433" y="140684"/>
                  </a:cubicBezTo>
                  <a:cubicBezTo>
                    <a:pt x="163467" y="140447"/>
                    <a:pt x="161972" y="140413"/>
                    <a:pt x="157738" y="140549"/>
                  </a:cubicBezTo>
                  <a:cubicBezTo>
                    <a:pt x="157469" y="140560"/>
                    <a:pt x="157232" y="140560"/>
                    <a:pt x="157052" y="140571"/>
                  </a:cubicBezTo>
                  <a:cubicBezTo>
                    <a:pt x="155030" y="140167"/>
                    <a:pt x="144842" y="137459"/>
                    <a:pt x="142999" y="136842"/>
                  </a:cubicBezTo>
                  <a:cubicBezTo>
                    <a:pt x="141876" y="136111"/>
                    <a:pt x="137271" y="132753"/>
                    <a:pt x="133226" y="129742"/>
                  </a:cubicBezTo>
                  <a:lnTo>
                    <a:pt x="132260" y="129024"/>
                  </a:lnTo>
                  <a:lnTo>
                    <a:pt x="122870" y="129024"/>
                  </a:lnTo>
                  <a:lnTo>
                    <a:pt x="107413" y="131226"/>
                  </a:lnTo>
                  <a:lnTo>
                    <a:pt x="97696" y="133776"/>
                  </a:lnTo>
                  <a:lnTo>
                    <a:pt x="89540" y="143526"/>
                  </a:lnTo>
                  <a:cubicBezTo>
                    <a:pt x="84688" y="146581"/>
                    <a:pt x="79397" y="149873"/>
                    <a:pt x="78622" y="150266"/>
                  </a:cubicBezTo>
                  <a:cubicBezTo>
                    <a:pt x="77880" y="150648"/>
                    <a:pt x="76858" y="151321"/>
                    <a:pt x="75679" y="152097"/>
                  </a:cubicBezTo>
                  <a:cubicBezTo>
                    <a:pt x="75061" y="152513"/>
                    <a:pt x="74095" y="153154"/>
                    <a:pt x="73545" y="153479"/>
                  </a:cubicBezTo>
                  <a:cubicBezTo>
                    <a:pt x="72601" y="153501"/>
                    <a:pt x="70523" y="153468"/>
                    <a:pt x="68827" y="153412"/>
                  </a:cubicBezTo>
                  <a:lnTo>
                    <a:pt x="56830" y="153412"/>
                  </a:lnTo>
                  <a:cubicBezTo>
                    <a:pt x="56808" y="153412"/>
                    <a:pt x="54168" y="153681"/>
                    <a:pt x="47495" y="157006"/>
                  </a:cubicBezTo>
                  <a:cubicBezTo>
                    <a:pt x="46473" y="157523"/>
                    <a:pt x="41373" y="160893"/>
                    <a:pt x="41328" y="160927"/>
                  </a:cubicBezTo>
                  <a:cubicBezTo>
                    <a:pt x="40339" y="161589"/>
                    <a:pt x="39429" y="162758"/>
                    <a:pt x="36834" y="166431"/>
                  </a:cubicBezTo>
                  <a:cubicBezTo>
                    <a:pt x="36351" y="167116"/>
                    <a:pt x="35734" y="167980"/>
                    <a:pt x="35385" y="168453"/>
                  </a:cubicBezTo>
                  <a:cubicBezTo>
                    <a:pt x="34879" y="168600"/>
                    <a:pt x="34014" y="168779"/>
                    <a:pt x="33172" y="168913"/>
                  </a:cubicBezTo>
                  <a:cubicBezTo>
                    <a:pt x="30464" y="168160"/>
                    <a:pt x="27510" y="167307"/>
                    <a:pt x="26668" y="167015"/>
                  </a:cubicBezTo>
                  <a:cubicBezTo>
                    <a:pt x="26230" y="166778"/>
                    <a:pt x="25477" y="166442"/>
                    <a:pt x="23836" y="165689"/>
                  </a:cubicBezTo>
                  <a:cubicBezTo>
                    <a:pt x="22792" y="165206"/>
                    <a:pt x="21028" y="164397"/>
                    <a:pt x="20680" y="164206"/>
                  </a:cubicBezTo>
                  <a:cubicBezTo>
                    <a:pt x="19871" y="163712"/>
                    <a:pt x="14850" y="160802"/>
                    <a:pt x="14850" y="160802"/>
                  </a:cubicBezTo>
                  <a:lnTo>
                    <a:pt x="12356" y="159353"/>
                  </a:lnTo>
                  <a:lnTo>
                    <a:pt x="10368" y="161453"/>
                  </a:lnTo>
                  <a:cubicBezTo>
                    <a:pt x="10368" y="161453"/>
                    <a:pt x="7695" y="164284"/>
                    <a:pt x="7224" y="164756"/>
                  </a:cubicBezTo>
                  <a:cubicBezTo>
                    <a:pt x="6549" y="165431"/>
                    <a:pt x="6179" y="166182"/>
                    <a:pt x="4617" y="169699"/>
                  </a:cubicBezTo>
                  <a:cubicBezTo>
                    <a:pt x="4235" y="170574"/>
                    <a:pt x="3663" y="171867"/>
                    <a:pt x="3426" y="172327"/>
                  </a:cubicBezTo>
                  <a:cubicBezTo>
                    <a:pt x="2999" y="172867"/>
                    <a:pt x="1607" y="174541"/>
                    <a:pt x="0" y="176483"/>
                  </a:cubicBezTo>
                  <a:lnTo>
                    <a:pt x="7324" y="176483"/>
                  </a:lnTo>
                  <a:lnTo>
                    <a:pt x="7830" y="178473"/>
                  </a:lnTo>
                  <a:cubicBezTo>
                    <a:pt x="8604" y="177529"/>
                    <a:pt x="9188" y="176799"/>
                    <a:pt x="9357" y="176585"/>
                  </a:cubicBezTo>
                  <a:cubicBezTo>
                    <a:pt x="9784" y="176012"/>
                    <a:pt x="10132" y="175293"/>
                    <a:pt x="11289" y="172664"/>
                  </a:cubicBezTo>
                  <a:cubicBezTo>
                    <a:pt x="11716" y="171720"/>
                    <a:pt x="12378" y="170216"/>
                    <a:pt x="12693" y="169609"/>
                  </a:cubicBezTo>
                  <a:cubicBezTo>
                    <a:pt x="12951" y="169338"/>
                    <a:pt x="13299" y="168968"/>
                    <a:pt x="13682" y="168575"/>
                  </a:cubicBezTo>
                  <a:cubicBezTo>
                    <a:pt x="15030" y="169361"/>
                    <a:pt x="16513" y="170216"/>
                    <a:pt x="16917" y="170462"/>
                  </a:cubicBezTo>
                  <a:cubicBezTo>
                    <a:pt x="17457" y="170788"/>
                    <a:pt x="18513" y="171282"/>
                    <a:pt x="20804" y="172326"/>
                  </a:cubicBezTo>
                  <a:cubicBezTo>
                    <a:pt x="21624" y="172697"/>
                    <a:pt x="22714" y="173203"/>
                    <a:pt x="23107" y="173393"/>
                  </a:cubicBezTo>
                  <a:cubicBezTo>
                    <a:pt x="23691" y="173774"/>
                    <a:pt x="24836" y="174180"/>
                    <a:pt x="31947" y="176144"/>
                  </a:cubicBezTo>
                  <a:lnTo>
                    <a:pt x="32644" y="176335"/>
                  </a:lnTo>
                  <a:lnTo>
                    <a:pt x="33351" y="176245"/>
                  </a:lnTo>
                  <a:cubicBezTo>
                    <a:pt x="38620" y="175617"/>
                    <a:pt x="39855" y="174392"/>
                    <a:pt x="40316" y="173920"/>
                  </a:cubicBezTo>
                  <a:cubicBezTo>
                    <a:pt x="40810" y="173426"/>
                    <a:pt x="41383" y="172629"/>
                    <a:pt x="42787" y="170641"/>
                  </a:cubicBezTo>
                  <a:cubicBezTo>
                    <a:pt x="43584" y="169517"/>
                    <a:pt x="45022" y="167484"/>
                    <a:pt x="45595" y="166855"/>
                  </a:cubicBezTo>
                  <a:cubicBezTo>
                    <a:pt x="47090" y="165854"/>
                    <a:pt x="50246" y="163810"/>
                    <a:pt x="50751" y="163541"/>
                  </a:cubicBezTo>
                  <a:cubicBezTo>
                    <a:pt x="51493" y="163170"/>
                    <a:pt x="55907" y="161215"/>
                    <a:pt x="57312" y="160711"/>
                  </a:cubicBezTo>
                  <a:lnTo>
                    <a:pt x="68646" y="160711"/>
                  </a:lnTo>
                  <a:cubicBezTo>
                    <a:pt x="73993" y="160878"/>
                    <a:pt x="74869" y="160711"/>
                    <a:pt x="75195" y="160643"/>
                  </a:cubicBezTo>
                  <a:cubicBezTo>
                    <a:pt x="76262" y="160430"/>
                    <a:pt x="77228" y="159834"/>
                    <a:pt x="79722" y="158183"/>
                  </a:cubicBezTo>
                  <a:cubicBezTo>
                    <a:pt x="80440" y="157699"/>
                    <a:pt x="81541" y="156970"/>
                    <a:pt x="81890" y="156790"/>
                  </a:cubicBezTo>
                  <a:cubicBezTo>
                    <a:pt x="83226" y="156127"/>
                    <a:pt x="91438" y="150960"/>
                    <a:pt x="93920" y="149398"/>
                  </a:cubicBezTo>
                  <a:lnTo>
                    <a:pt x="94404" y="149095"/>
                  </a:lnTo>
                  <a:lnTo>
                    <a:pt x="101806" y="140232"/>
                  </a:lnTo>
                  <a:lnTo>
                    <a:pt x="108670" y="138412"/>
                  </a:lnTo>
                  <a:lnTo>
                    <a:pt x="123127" y="136322"/>
                  </a:lnTo>
                  <a:lnTo>
                    <a:pt x="129845" y="136322"/>
                  </a:lnTo>
                  <a:cubicBezTo>
                    <a:pt x="138584" y="142804"/>
                    <a:pt x="139472" y="143242"/>
                    <a:pt x="139764" y="143399"/>
                  </a:cubicBezTo>
                  <a:cubicBezTo>
                    <a:pt x="140943" y="143983"/>
                    <a:pt x="155322" y="147870"/>
                    <a:pt x="156805" y="147870"/>
                  </a:cubicBezTo>
                  <a:cubicBezTo>
                    <a:pt x="156985" y="147870"/>
                    <a:pt x="157412" y="147859"/>
                    <a:pt x="157973" y="147835"/>
                  </a:cubicBezTo>
                  <a:cubicBezTo>
                    <a:pt x="158950" y="147802"/>
                    <a:pt x="161860" y="147712"/>
                    <a:pt x="162758" y="147791"/>
                  </a:cubicBezTo>
                  <a:cubicBezTo>
                    <a:pt x="162780" y="147802"/>
                    <a:pt x="162792" y="147802"/>
                    <a:pt x="162815" y="147802"/>
                  </a:cubicBezTo>
                  <a:cubicBezTo>
                    <a:pt x="164028" y="148061"/>
                    <a:pt x="166477" y="148117"/>
                    <a:pt x="168364" y="148117"/>
                  </a:cubicBezTo>
                  <a:lnTo>
                    <a:pt x="169577" y="148117"/>
                  </a:lnTo>
                  <a:lnTo>
                    <a:pt x="170554" y="147387"/>
                  </a:lnTo>
                  <a:cubicBezTo>
                    <a:pt x="174395" y="144501"/>
                    <a:pt x="179181" y="141074"/>
                    <a:pt x="180147" y="140591"/>
                  </a:cubicBezTo>
                  <a:cubicBezTo>
                    <a:pt x="181180" y="140153"/>
                    <a:pt x="183843" y="138636"/>
                    <a:pt x="188122" y="136199"/>
                  </a:cubicBezTo>
                  <a:cubicBezTo>
                    <a:pt x="189998" y="135120"/>
                    <a:pt x="192313" y="133794"/>
                    <a:pt x="193020" y="133436"/>
                  </a:cubicBezTo>
                  <a:cubicBezTo>
                    <a:pt x="194368" y="133043"/>
                    <a:pt x="199378" y="131808"/>
                    <a:pt x="200378" y="131740"/>
                  </a:cubicBezTo>
                  <a:cubicBezTo>
                    <a:pt x="201951" y="131740"/>
                    <a:pt x="206062" y="130763"/>
                    <a:pt x="209230" y="129943"/>
                  </a:cubicBezTo>
                  <a:lnTo>
                    <a:pt x="210152" y="129707"/>
                  </a:lnTo>
                  <a:lnTo>
                    <a:pt x="210837" y="129045"/>
                  </a:lnTo>
                  <a:cubicBezTo>
                    <a:pt x="213196" y="126798"/>
                    <a:pt x="216072" y="124102"/>
                    <a:pt x="216690" y="123607"/>
                  </a:cubicBezTo>
                  <a:cubicBezTo>
                    <a:pt x="218072" y="122641"/>
                    <a:pt x="218667" y="121012"/>
                    <a:pt x="219734" y="117767"/>
                  </a:cubicBezTo>
                  <a:cubicBezTo>
                    <a:pt x="219914" y="117205"/>
                    <a:pt x="220172" y="116419"/>
                    <a:pt x="220251" y="116250"/>
                  </a:cubicBezTo>
                  <a:cubicBezTo>
                    <a:pt x="221183" y="114375"/>
                    <a:pt x="222082" y="106747"/>
                    <a:pt x="222082" y="105467"/>
                  </a:cubicBezTo>
                  <a:cubicBezTo>
                    <a:pt x="222079" y="104781"/>
                    <a:pt x="222079" y="103377"/>
                    <a:pt x="217787" y="93559"/>
                  </a:cubicBez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96579AF2-43BE-BBAA-F1F5-36CE92A8A62F}"/>
              </a:ext>
            </a:extLst>
          </p:cNvPr>
          <p:cNvGrpSpPr/>
          <p:nvPr/>
        </p:nvGrpSpPr>
        <p:grpSpPr>
          <a:xfrm>
            <a:off x="8032778" y="1719696"/>
            <a:ext cx="3711180" cy="2226091"/>
            <a:chOff x="8889418" y="744764"/>
            <a:chExt cx="4123574" cy="2473459"/>
          </a:xfrm>
        </p:grpSpPr>
        <p:sp>
          <p:nvSpPr>
            <p:cNvPr id="92" name="Segnaposto testo 6">
              <a:extLst>
                <a:ext uri="{FF2B5EF4-FFF2-40B4-BE49-F238E27FC236}">
                  <a16:creationId xmlns:a16="http://schemas.microsoft.com/office/drawing/2014/main" id="{A5CE9175-EC84-8980-43BC-4B06E4EE1A43}"/>
                </a:ext>
              </a:extLst>
            </p:cNvPr>
            <p:cNvSpPr txBox="1">
              <a:spLocks/>
            </p:cNvSpPr>
            <p:nvPr/>
          </p:nvSpPr>
          <p:spPr>
            <a:xfrm>
              <a:off x="9659022" y="744764"/>
              <a:ext cx="734017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Milano</a:t>
              </a:r>
            </a:p>
          </p:txBody>
        </p:sp>
        <p:sp>
          <p:nvSpPr>
            <p:cNvPr id="93" name="Segnaposto testo 6">
              <a:extLst>
                <a:ext uri="{FF2B5EF4-FFF2-40B4-BE49-F238E27FC236}">
                  <a16:creationId xmlns:a16="http://schemas.microsoft.com/office/drawing/2014/main" id="{11E3E363-8422-4DF7-64AA-F0FA77E29419}"/>
                </a:ext>
              </a:extLst>
            </p:cNvPr>
            <p:cNvSpPr txBox="1">
              <a:spLocks/>
            </p:cNvSpPr>
            <p:nvPr/>
          </p:nvSpPr>
          <p:spPr>
            <a:xfrm>
              <a:off x="11053148" y="946562"/>
              <a:ext cx="839480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Venezia</a:t>
              </a:r>
            </a:p>
          </p:txBody>
        </p:sp>
        <p:sp>
          <p:nvSpPr>
            <p:cNvPr id="94" name="Segnaposto testo 6">
              <a:extLst>
                <a:ext uri="{FF2B5EF4-FFF2-40B4-BE49-F238E27FC236}">
                  <a16:creationId xmlns:a16="http://schemas.microsoft.com/office/drawing/2014/main" id="{8ECE694F-C7FA-0530-8E94-3FA27243F9A2}"/>
                </a:ext>
              </a:extLst>
            </p:cNvPr>
            <p:cNvSpPr txBox="1">
              <a:spLocks/>
            </p:cNvSpPr>
            <p:nvPr/>
          </p:nvSpPr>
          <p:spPr>
            <a:xfrm>
              <a:off x="10729983" y="1345895"/>
              <a:ext cx="871720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Bologna</a:t>
              </a:r>
            </a:p>
          </p:txBody>
        </p:sp>
        <p:sp>
          <p:nvSpPr>
            <p:cNvPr id="95" name="Segnaposto testo 6">
              <a:extLst>
                <a:ext uri="{FF2B5EF4-FFF2-40B4-BE49-F238E27FC236}">
                  <a16:creationId xmlns:a16="http://schemas.microsoft.com/office/drawing/2014/main" id="{33685013-C29D-5300-86AB-282ABEA039D9}"/>
                </a:ext>
              </a:extLst>
            </p:cNvPr>
            <p:cNvSpPr txBox="1">
              <a:spLocks/>
            </p:cNvSpPr>
            <p:nvPr/>
          </p:nvSpPr>
          <p:spPr>
            <a:xfrm>
              <a:off x="12513270" y="2864638"/>
              <a:ext cx="499722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Bari</a:t>
              </a:r>
            </a:p>
          </p:txBody>
        </p:sp>
        <p:sp>
          <p:nvSpPr>
            <p:cNvPr id="96" name="Segnaposto testo 6">
              <a:extLst>
                <a:ext uri="{FF2B5EF4-FFF2-40B4-BE49-F238E27FC236}">
                  <a16:creationId xmlns:a16="http://schemas.microsoft.com/office/drawing/2014/main" id="{FF2F7F3C-CDFB-5004-26A9-F71591A5F30A}"/>
                </a:ext>
              </a:extLst>
            </p:cNvPr>
            <p:cNvSpPr txBox="1">
              <a:spLocks/>
            </p:cNvSpPr>
            <p:nvPr/>
          </p:nvSpPr>
          <p:spPr>
            <a:xfrm>
              <a:off x="11164043" y="3094131"/>
              <a:ext cx="839165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Napoli</a:t>
              </a:r>
            </a:p>
          </p:txBody>
        </p:sp>
        <p:sp>
          <p:nvSpPr>
            <p:cNvPr id="97" name="Segnaposto testo 6">
              <a:extLst>
                <a:ext uri="{FF2B5EF4-FFF2-40B4-BE49-F238E27FC236}">
                  <a16:creationId xmlns:a16="http://schemas.microsoft.com/office/drawing/2014/main" id="{8E7C04A1-65A0-4F68-23F8-D1B80A294669}"/>
                </a:ext>
              </a:extLst>
            </p:cNvPr>
            <p:cNvSpPr txBox="1">
              <a:spLocks/>
            </p:cNvSpPr>
            <p:nvPr/>
          </p:nvSpPr>
          <p:spPr>
            <a:xfrm>
              <a:off x="8889418" y="960615"/>
              <a:ext cx="769604" cy="170386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 dirty="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Torino</a:t>
              </a:r>
            </a:p>
          </p:txBody>
        </p:sp>
        <p:sp>
          <p:nvSpPr>
            <p:cNvPr id="98" name="Segnaposto testo 6">
              <a:extLst>
                <a:ext uri="{FF2B5EF4-FFF2-40B4-BE49-F238E27FC236}">
                  <a16:creationId xmlns:a16="http://schemas.microsoft.com/office/drawing/2014/main" id="{A1869611-5240-885D-83F8-0B7BA169E545}"/>
                </a:ext>
              </a:extLst>
            </p:cNvPr>
            <p:cNvSpPr txBox="1">
              <a:spLocks/>
            </p:cNvSpPr>
            <p:nvPr/>
          </p:nvSpPr>
          <p:spPr>
            <a:xfrm>
              <a:off x="11111242" y="2482850"/>
              <a:ext cx="668038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Roma</a:t>
              </a:r>
            </a:p>
          </p:txBody>
        </p:sp>
        <p:sp>
          <p:nvSpPr>
            <p:cNvPr id="99" name="Segnaposto testo 6">
              <a:extLst>
                <a:ext uri="{FF2B5EF4-FFF2-40B4-BE49-F238E27FC236}">
                  <a16:creationId xmlns:a16="http://schemas.microsoft.com/office/drawing/2014/main" id="{24D7F2C6-610C-25AB-7BD6-701F7A51A023}"/>
                </a:ext>
              </a:extLst>
            </p:cNvPr>
            <p:cNvSpPr txBox="1">
              <a:spLocks/>
            </p:cNvSpPr>
            <p:nvPr/>
          </p:nvSpPr>
          <p:spPr>
            <a:xfrm>
              <a:off x="10812641" y="1112138"/>
              <a:ext cx="1101365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Padova</a:t>
              </a:r>
            </a:p>
          </p:txBody>
        </p:sp>
        <p:sp>
          <p:nvSpPr>
            <p:cNvPr id="100" name="Segnaposto testo 6">
              <a:extLst>
                <a:ext uri="{FF2B5EF4-FFF2-40B4-BE49-F238E27FC236}">
                  <a16:creationId xmlns:a16="http://schemas.microsoft.com/office/drawing/2014/main" id="{0F78128E-0CCD-C0DA-BBC2-A5003396A36C}"/>
                </a:ext>
              </a:extLst>
            </p:cNvPr>
            <p:cNvSpPr txBox="1">
              <a:spLocks/>
            </p:cNvSpPr>
            <p:nvPr/>
          </p:nvSpPr>
          <p:spPr>
            <a:xfrm>
              <a:off x="9872733" y="1781696"/>
              <a:ext cx="871720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Firenze</a:t>
              </a:r>
            </a:p>
          </p:txBody>
        </p:sp>
        <p:sp>
          <p:nvSpPr>
            <p:cNvPr id="101" name="Segnaposto testo 6">
              <a:extLst>
                <a:ext uri="{FF2B5EF4-FFF2-40B4-BE49-F238E27FC236}">
                  <a16:creationId xmlns:a16="http://schemas.microsoft.com/office/drawing/2014/main" id="{3D2B005D-A471-5ECF-076E-408A7B484305}"/>
                </a:ext>
              </a:extLst>
            </p:cNvPr>
            <p:cNvSpPr txBox="1">
              <a:spLocks/>
            </p:cNvSpPr>
            <p:nvPr/>
          </p:nvSpPr>
          <p:spPr>
            <a:xfrm>
              <a:off x="11382446" y="1721010"/>
              <a:ext cx="871720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Ancona</a:t>
              </a:r>
            </a:p>
          </p:txBody>
        </p:sp>
        <p:sp>
          <p:nvSpPr>
            <p:cNvPr id="102" name="Segnaposto testo 6">
              <a:extLst>
                <a:ext uri="{FF2B5EF4-FFF2-40B4-BE49-F238E27FC236}">
                  <a16:creationId xmlns:a16="http://schemas.microsoft.com/office/drawing/2014/main" id="{198D8536-993F-7797-D9CB-B69C248C3D75}"/>
                </a:ext>
              </a:extLst>
            </p:cNvPr>
            <p:cNvSpPr txBox="1">
              <a:spLocks/>
            </p:cNvSpPr>
            <p:nvPr/>
          </p:nvSpPr>
          <p:spPr>
            <a:xfrm>
              <a:off x="11672958" y="2262868"/>
              <a:ext cx="871720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Pescara</a:t>
              </a:r>
            </a:p>
          </p:txBody>
        </p:sp>
      </p:grpSp>
      <p:sp>
        <p:nvSpPr>
          <p:cNvPr id="103" name="Ovale 99">
            <a:extLst>
              <a:ext uri="{FF2B5EF4-FFF2-40B4-BE49-F238E27FC236}">
                <a16:creationId xmlns:a16="http://schemas.microsoft.com/office/drawing/2014/main" id="{EF84FCDF-0464-BFED-E3B5-A16A76F10C4E}"/>
              </a:ext>
            </a:extLst>
          </p:cNvPr>
          <p:cNvSpPr/>
          <p:nvPr/>
        </p:nvSpPr>
        <p:spPr>
          <a:xfrm>
            <a:off x="8878925" y="1847966"/>
            <a:ext cx="97199" cy="97199"/>
          </a:xfrm>
          <a:prstGeom prst="ellipse">
            <a:avLst/>
          </a:prstGeom>
          <a:solidFill>
            <a:schemeClr val="accent6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04" name="Ovale 100">
            <a:extLst>
              <a:ext uri="{FF2B5EF4-FFF2-40B4-BE49-F238E27FC236}">
                <a16:creationId xmlns:a16="http://schemas.microsoft.com/office/drawing/2014/main" id="{60D378FC-DDA1-177E-1800-3B8DC2C6F56E}"/>
              </a:ext>
            </a:extLst>
          </p:cNvPr>
          <p:cNvSpPr/>
          <p:nvPr/>
        </p:nvSpPr>
        <p:spPr>
          <a:xfrm>
            <a:off x="9937326" y="1817145"/>
            <a:ext cx="97199" cy="97199"/>
          </a:xfrm>
          <a:prstGeom prst="ellipse">
            <a:avLst/>
          </a:prstGeom>
          <a:solidFill>
            <a:srgbClr val="7030A0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05" name="Ovale 111">
            <a:extLst>
              <a:ext uri="{FF2B5EF4-FFF2-40B4-BE49-F238E27FC236}">
                <a16:creationId xmlns:a16="http://schemas.microsoft.com/office/drawing/2014/main" id="{240BCA37-2577-A6D5-B111-B51ABC8A77F6}"/>
              </a:ext>
            </a:extLst>
          </p:cNvPr>
          <p:cNvSpPr/>
          <p:nvPr/>
        </p:nvSpPr>
        <p:spPr>
          <a:xfrm>
            <a:off x="10592479" y="3783050"/>
            <a:ext cx="97199" cy="97199"/>
          </a:xfrm>
          <a:prstGeom prst="ellipse">
            <a:avLst/>
          </a:prstGeom>
          <a:solidFill>
            <a:schemeClr val="accent6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06" name="Ovale 106">
            <a:extLst>
              <a:ext uri="{FF2B5EF4-FFF2-40B4-BE49-F238E27FC236}">
                <a16:creationId xmlns:a16="http://schemas.microsoft.com/office/drawing/2014/main" id="{BE477009-B9E3-6037-D2A2-90D28297A5B4}"/>
              </a:ext>
            </a:extLst>
          </p:cNvPr>
          <p:cNvSpPr/>
          <p:nvPr/>
        </p:nvSpPr>
        <p:spPr>
          <a:xfrm>
            <a:off x="9981139" y="3346752"/>
            <a:ext cx="97199" cy="97199"/>
          </a:xfrm>
          <a:prstGeom prst="ellipse">
            <a:avLst/>
          </a:prstGeom>
          <a:solidFill>
            <a:schemeClr val="accent6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07" name="Ovale 115">
            <a:extLst>
              <a:ext uri="{FF2B5EF4-FFF2-40B4-BE49-F238E27FC236}">
                <a16:creationId xmlns:a16="http://schemas.microsoft.com/office/drawing/2014/main" id="{5399D312-5EA9-A8B2-BB64-D301340A441E}"/>
              </a:ext>
            </a:extLst>
          </p:cNvPr>
          <p:cNvSpPr/>
          <p:nvPr/>
        </p:nvSpPr>
        <p:spPr>
          <a:xfrm>
            <a:off x="8529316" y="1909368"/>
            <a:ext cx="97199" cy="97199"/>
          </a:xfrm>
          <a:prstGeom prst="ellipse">
            <a:avLst/>
          </a:prstGeom>
          <a:solidFill>
            <a:srgbClr val="7030A0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08" name="Ovale 110">
            <a:extLst>
              <a:ext uri="{FF2B5EF4-FFF2-40B4-BE49-F238E27FC236}">
                <a16:creationId xmlns:a16="http://schemas.microsoft.com/office/drawing/2014/main" id="{B131C7F5-DB55-586F-5E57-F109E6F62E02}"/>
              </a:ext>
            </a:extLst>
          </p:cNvPr>
          <p:cNvSpPr/>
          <p:nvPr/>
        </p:nvSpPr>
        <p:spPr>
          <a:xfrm>
            <a:off x="11205609" y="3625348"/>
            <a:ext cx="97199" cy="97199"/>
          </a:xfrm>
          <a:prstGeom prst="ellipse">
            <a:avLst/>
          </a:prstGeom>
          <a:solidFill>
            <a:srgbClr val="7030A0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09" name="Ovale 104">
            <a:extLst>
              <a:ext uri="{FF2B5EF4-FFF2-40B4-BE49-F238E27FC236}">
                <a16:creationId xmlns:a16="http://schemas.microsoft.com/office/drawing/2014/main" id="{BC465FEE-5CAA-88AB-4B19-0FA5367C74EC}"/>
              </a:ext>
            </a:extLst>
          </p:cNvPr>
          <p:cNvSpPr/>
          <p:nvPr/>
        </p:nvSpPr>
        <p:spPr>
          <a:xfrm>
            <a:off x="9597759" y="2254614"/>
            <a:ext cx="97199" cy="97199"/>
          </a:xfrm>
          <a:prstGeom prst="ellipse">
            <a:avLst/>
          </a:prstGeom>
          <a:solidFill>
            <a:srgbClr val="7030A0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0" name="Ovale 100">
            <a:extLst>
              <a:ext uri="{FF2B5EF4-FFF2-40B4-BE49-F238E27FC236}">
                <a16:creationId xmlns:a16="http://schemas.microsoft.com/office/drawing/2014/main" id="{3E25B638-4191-285A-0F3D-14C771C93B61}"/>
              </a:ext>
            </a:extLst>
          </p:cNvPr>
          <p:cNvSpPr/>
          <p:nvPr/>
        </p:nvSpPr>
        <p:spPr>
          <a:xfrm>
            <a:off x="9683584" y="1968018"/>
            <a:ext cx="97199" cy="97199"/>
          </a:xfrm>
          <a:prstGeom prst="ellipse">
            <a:avLst/>
          </a:prstGeom>
          <a:solidFill>
            <a:schemeClr val="accent6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1" name="Ovale 104">
            <a:extLst>
              <a:ext uri="{FF2B5EF4-FFF2-40B4-BE49-F238E27FC236}">
                <a16:creationId xmlns:a16="http://schemas.microsoft.com/office/drawing/2014/main" id="{098D4215-99DE-B78E-CECC-7A2F3012E71E}"/>
              </a:ext>
            </a:extLst>
          </p:cNvPr>
          <p:cNvSpPr/>
          <p:nvPr/>
        </p:nvSpPr>
        <p:spPr>
          <a:xfrm>
            <a:off x="9509176" y="2624569"/>
            <a:ext cx="97199" cy="97199"/>
          </a:xfrm>
          <a:prstGeom prst="ellipse">
            <a:avLst/>
          </a:prstGeom>
          <a:solidFill>
            <a:srgbClr val="7030A0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2" name="Ovale 104">
            <a:extLst>
              <a:ext uri="{FF2B5EF4-FFF2-40B4-BE49-F238E27FC236}">
                <a16:creationId xmlns:a16="http://schemas.microsoft.com/office/drawing/2014/main" id="{85C8AB36-E83C-B811-D557-180534863B9C}"/>
              </a:ext>
            </a:extLst>
          </p:cNvPr>
          <p:cNvSpPr/>
          <p:nvPr/>
        </p:nvSpPr>
        <p:spPr>
          <a:xfrm>
            <a:off x="10193541" y="2598309"/>
            <a:ext cx="97199" cy="97199"/>
          </a:xfrm>
          <a:prstGeom prst="ellipse">
            <a:avLst/>
          </a:prstGeom>
          <a:solidFill>
            <a:srgbClr val="7030A0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3" name="Ovale 104">
            <a:extLst>
              <a:ext uri="{FF2B5EF4-FFF2-40B4-BE49-F238E27FC236}">
                <a16:creationId xmlns:a16="http://schemas.microsoft.com/office/drawing/2014/main" id="{34DE3BE6-7C68-8438-D0B5-250BBE795402}"/>
              </a:ext>
            </a:extLst>
          </p:cNvPr>
          <p:cNvSpPr/>
          <p:nvPr/>
        </p:nvSpPr>
        <p:spPr>
          <a:xfrm>
            <a:off x="10472144" y="3098888"/>
            <a:ext cx="97199" cy="97199"/>
          </a:xfrm>
          <a:prstGeom prst="ellipse">
            <a:avLst/>
          </a:prstGeom>
          <a:solidFill>
            <a:schemeClr val="accent6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4" name="Figura a mano libera: forma 113">
            <a:extLst>
              <a:ext uri="{FF2B5EF4-FFF2-40B4-BE49-F238E27FC236}">
                <a16:creationId xmlns:a16="http://schemas.microsoft.com/office/drawing/2014/main" id="{5776FA2C-973B-2890-9206-72F2880D8804}"/>
              </a:ext>
            </a:extLst>
          </p:cNvPr>
          <p:cNvSpPr/>
          <p:nvPr/>
        </p:nvSpPr>
        <p:spPr>
          <a:xfrm>
            <a:off x="9938546" y="2502957"/>
            <a:ext cx="222958" cy="95353"/>
          </a:xfrm>
          <a:custGeom>
            <a:avLst/>
            <a:gdLst>
              <a:gd name="csX0" fmla="*/ 213059 w 219665"/>
              <a:gd name="csY0" fmla="*/ 0 h 135665"/>
              <a:gd name="csX1" fmla="*/ 208959 w 219665"/>
              <a:gd name="csY1" fmla="*/ 13109 h 135665"/>
              <a:gd name="csX2" fmla="*/ 205196 w 219665"/>
              <a:gd name="csY2" fmla="*/ 18367 h 135665"/>
              <a:gd name="csX3" fmla="*/ 204062 w 219665"/>
              <a:gd name="csY3" fmla="*/ 19389 h 135665"/>
              <a:gd name="csX4" fmla="*/ 202376 w 219665"/>
              <a:gd name="csY4" fmla="*/ 21344 h 135665"/>
              <a:gd name="csX5" fmla="*/ 197489 w 219665"/>
              <a:gd name="csY5" fmla="*/ 26354 h 135665"/>
              <a:gd name="csX6" fmla="*/ 193187 w 219665"/>
              <a:gd name="csY6" fmla="*/ 28815 h 135665"/>
              <a:gd name="csX7" fmla="*/ 187615 w 219665"/>
              <a:gd name="csY7" fmla="*/ 34005 h 135665"/>
              <a:gd name="csX8" fmla="*/ 182819 w 219665"/>
              <a:gd name="csY8" fmla="*/ 46361 h 135665"/>
              <a:gd name="csX9" fmla="*/ 170812 w 219665"/>
              <a:gd name="csY9" fmla="*/ 67524 h 135665"/>
              <a:gd name="csX10" fmla="*/ 162027 w 219665"/>
              <a:gd name="csY10" fmla="*/ 80577 h 135665"/>
              <a:gd name="csX11" fmla="*/ 162016 w 219665"/>
              <a:gd name="csY11" fmla="*/ 80588 h 135665"/>
              <a:gd name="csX12" fmla="*/ 162005 w 219665"/>
              <a:gd name="csY12" fmla="*/ 80599 h 135665"/>
              <a:gd name="csX13" fmla="*/ 151368 w 219665"/>
              <a:gd name="csY13" fmla="*/ 92788 h 135665"/>
              <a:gd name="csX14" fmla="*/ 146684 w 219665"/>
              <a:gd name="csY14" fmla="*/ 98022 h 135665"/>
              <a:gd name="csX15" fmla="*/ 143112 w 219665"/>
              <a:gd name="csY15" fmla="*/ 102156 h 135665"/>
              <a:gd name="csX16" fmla="*/ 140011 w 219665"/>
              <a:gd name="csY16" fmla="*/ 101583 h 135665"/>
              <a:gd name="csX17" fmla="*/ 138472 w 219665"/>
              <a:gd name="csY17" fmla="*/ 94776 h 135665"/>
              <a:gd name="csX18" fmla="*/ 137900 w 219665"/>
              <a:gd name="csY18" fmla="*/ 92057 h 135665"/>
              <a:gd name="csX19" fmla="*/ 135350 w 219665"/>
              <a:gd name="csY19" fmla="*/ 84082 h 135665"/>
              <a:gd name="csX20" fmla="*/ 132766 w 219665"/>
              <a:gd name="csY20" fmla="*/ 76016 h 135665"/>
              <a:gd name="csX21" fmla="*/ 124521 w 219665"/>
              <a:gd name="csY21" fmla="*/ 71096 h 135665"/>
              <a:gd name="csX22" fmla="*/ 111412 w 219665"/>
              <a:gd name="csY22" fmla="*/ 67344 h 135665"/>
              <a:gd name="csX23" fmla="*/ 101269 w 219665"/>
              <a:gd name="csY23" fmla="*/ 61626 h 135665"/>
              <a:gd name="csX24" fmla="*/ 88238 w 219665"/>
              <a:gd name="csY24" fmla="*/ 55785 h 135665"/>
              <a:gd name="csX25" fmla="*/ 86743 w 219665"/>
              <a:gd name="csY25" fmla="*/ 55212 h 135665"/>
              <a:gd name="csX26" fmla="*/ 77813 w 219665"/>
              <a:gd name="csY26" fmla="*/ 59672 h 135665"/>
              <a:gd name="csX27" fmla="*/ 68108 w 219665"/>
              <a:gd name="csY27" fmla="*/ 68298 h 135665"/>
              <a:gd name="csX28" fmla="*/ 66255 w 219665"/>
              <a:gd name="csY28" fmla="*/ 73230 h 135665"/>
              <a:gd name="csX29" fmla="*/ 57898 w 219665"/>
              <a:gd name="csY29" fmla="*/ 78622 h 135665"/>
              <a:gd name="csX30" fmla="*/ 53752 w 219665"/>
              <a:gd name="csY30" fmla="*/ 87172 h 135665"/>
              <a:gd name="csX31" fmla="*/ 53752 w 219665"/>
              <a:gd name="csY31" fmla="*/ 87755 h 135665"/>
              <a:gd name="csX32" fmla="*/ 57898 w 219665"/>
              <a:gd name="csY32" fmla="*/ 95832 h 135665"/>
              <a:gd name="csX33" fmla="*/ 60919 w 219665"/>
              <a:gd name="csY33" fmla="*/ 100483 h 135665"/>
              <a:gd name="csX34" fmla="*/ 59784 w 219665"/>
              <a:gd name="csY34" fmla="*/ 104112 h 135665"/>
              <a:gd name="csX35" fmla="*/ 54864 w 219665"/>
              <a:gd name="csY35" fmla="*/ 107111 h 135665"/>
              <a:gd name="csX36" fmla="*/ 49439 w 219665"/>
              <a:gd name="csY36" fmla="*/ 111155 h 135665"/>
              <a:gd name="csX37" fmla="*/ 49270 w 219665"/>
              <a:gd name="csY37" fmla="*/ 111302 h 135665"/>
              <a:gd name="csX38" fmla="*/ 45642 w 219665"/>
              <a:gd name="csY38" fmla="*/ 113919 h 135665"/>
              <a:gd name="csX39" fmla="*/ 37845 w 219665"/>
              <a:gd name="csY39" fmla="*/ 113706 h 135665"/>
              <a:gd name="csX40" fmla="*/ 36542 w 219665"/>
              <a:gd name="csY40" fmla="*/ 113963 h 135665"/>
              <a:gd name="csX41" fmla="*/ 28948 w 219665"/>
              <a:gd name="csY41" fmla="*/ 122163 h 135665"/>
              <a:gd name="csX42" fmla="*/ 28465 w 219665"/>
              <a:gd name="csY42" fmla="*/ 123118 h 135665"/>
              <a:gd name="csX43" fmla="*/ 20837 w 219665"/>
              <a:gd name="csY43" fmla="*/ 127747 h 135665"/>
              <a:gd name="csX44" fmla="*/ 19657 w 219665"/>
              <a:gd name="csY44" fmla="*/ 128241 h 135665"/>
              <a:gd name="csX45" fmla="*/ 10727 w 219665"/>
              <a:gd name="csY45" fmla="*/ 124960 h 135665"/>
              <a:gd name="csX46" fmla="*/ 9817 w 219665"/>
              <a:gd name="csY46" fmla="*/ 124758 h 135665"/>
              <a:gd name="csX47" fmla="*/ 2146 w 219665"/>
              <a:gd name="csY47" fmla="*/ 126904 h 135665"/>
              <a:gd name="csX48" fmla="*/ 0 w 219665"/>
              <a:gd name="csY48" fmla="*/ 127510 h 135665"/>
              <a:gd name="csX49" fmla="*/ 1977 w 219665"/>
              <a:gd name="csY49" fmla="*/ 134543 h 135665"/>
              <a:gd name="csX50" fmla="*/ 7819 w 219665"/>
              <a:gd name="csY50" fmla="*/ 132903 h 135665"/>
              <a:gd name="csX51" fmla="*/ 9975 w 219665"/>
              <a:gd name="csY51" fmla="*/ 132296 h 135665"/>
              <a:gd name="csX52" fmla="*/ 14906 w 219665"/>
              <a:gd name="csY52" fmla="*/ 133812 h 135665"/>
              <a:gd name="csX53" fmla="*/ 19231 w 219665"/>
              <a:gd name="csY53" fmla="*/ 135666 h 135665"/>
              <a:gd name="csX54" fmla="*/ 24005 w 219665"/>
              <a:gd name="csY54" fmla="*/ 134318 h 135665"/>
              <a:gd name="csX55" fmla="*/ 34452 w 219665"/>
              <a:gd name="csY55" fmla="*/ 127341 h 135665"/>
              <a:gd name="csX56" fmla="*/ 35463 w 219665"/>
              <a:gd name="csY56" fmla="*/ 125455 h 135665"/>
              <a:gd name="csX57" fmla="*/ 37867 w 219665"/>
              <a:gd name="csY57" fmla="*/ 121141 h 135665"/>
              <a:gd name="csX58" fmla="*/ 39350 w 219665"/>
              <a:gd name="csY58" fmla="*/ 120850 h 135665"/>
              <a:gd name="csX59" fmla="*/ 41832 w 219665"/>
              <a:gd name="csY59" fmla="*/ 120411 h 135665"/>
              <a:gd name="csX60" fmla="*/ 44034 w 219665"/>
              <a:gd name="csY60" fmla="*/ 121579 h 135665"/>
              <a:gd name="csX61" fmla="*/ 53908 w 219665"/>
              <a:gd name="csY61" fmla="*/ 116940 h 135665"/>
              <a:gd name="csX62" fmla="*/ 58817 w 219665"/>
              <a:gd name="csY62" fmla="*/ 113255 h 135665"/>
              <a:gd name="csX63" fmla="*/ 65243 w 219665"/>
              <a:gd name="csY63" fmla="*/ 109323 h 135665"/>
              <a:gd name="csX64" fmla="*/ 65714 w 219665"/>
              <a:gd name="csY64" fmla="*/ 108503 h 135665"/>
              <a:gd name="csX65" fmla="*/ 68005 w 219665"/>
              <a:gd name="csY65" fmla="*/ 98753 h 135665"/>
              <a:gd name="csX66" fmla="*/ 63882 w 219665"/>
              <a:gd name="csY66" fmla="*/ 91642 h 135665"/>
              <a:gd name="csX67" fmla="*/ 61052 w 219665"/>
              <a:gd name="csY67" fmla="*/ 87317 h 135665"/>
              <a:gd name="csX68" fmla="*/ 61052 w 219665"/>
              <a:gd name="csY68" fmla="*/ 87048 h 135665"/>
              <a:gd name="csX69" fmla="*/ 61109 w 219665"/>
              <a:gd name="csY69" fmla="*/ 85184 h 135665"/>
              <a:gd name="csX70" fmla="*/ 71388 w 219665"/>
              <a:gd name="csY70" fmla="*/ 78545 h 135665"/>
              <a:gd name="csX71" fmla="*/ 72308 w 219665"/>
              <a:gd name="csY71" fmla="*/ 77894 h 135665"/>
              <a:gd name="csX72" fmla="*/ 74307 w 219665"/>
              <a:gd name="csY72" fmla="*/ 72558 h 135665"/>
              <a:gd name="csX73" fmla="*/ 81935 w 219665"/>
              <a:gd name="csY73" fmla="*/ 65772 h 135665"/>
              <a:gd name="csX74" fmla="*/ 87124 w 219665"/>
              <a:gd name="csY74" fmla="*/ 63177 h 135665"/>
              <a:gd name="csX75" fmla="*/ 96492 w 219665"/>
              <a:gd name="csY75" fmla="*/ 67154 h 135665"/>
              <a:gd name="csX76" fmla="*/ 108332 w 219665"/>
              <a:gd name="csY76" fmla="*/ 73972 h 135665"/>
              <a:gd name="csX77" fmla="*/ 108669 w 219665"/>
              <a:gd name="csY77" fmla="*/ 74152 h 135665"/>
              <a:gd name="csX78" fmla="*/ 122485 w 219665"/>
              <a:gd name="csY78" fmla="*/ 78106 h 135665"/>
              <a:gd name="csX79" fmla="*/ 126181 w 219665"/>
              <a:gd name="csY79" fmla="*/ 79419 h 135665"/>
              <a:gd name="csX80" fmla="*/ 128383 w 219665"/>
              <a:gd name="csY80" fmla="*/ 86306 h 135665"/>
              <a:gd name="csX81" fmla="*/ 130944 w 219665"/>
              <a:gd name="csY81" fmla="*/ 94293 h 135665"/>
              <a:gd name="csX82" fmla="*/ 131293 w 219665"/>
              <a:gd name="csY82" fmla="*/ 96089 h 135665"/>
              <a:gd name="csX83" fmla="*/ 134157 w 219665"/>
              <a:gd name="csY83" fmla="*/ 106009 h 135665"/>
              <a:gd name="csX84" fmla="*/ 144582 w 219665"/>
              <a:gd name="csY84" fmla="*/ 109344 h 135665"/>
              <a:gd name="csX85" fmla="*/ 152401 w 219665"/>
              <a:gd name="csY85" fmla="*/ 102571 h 135665"/>
              <a:gd name="csX86" fmla="*/ 156018 w 219665"/>
              <a:gd name="csY86" fmla="*/ 98414 h 135665"/>
              <a:gd name="csX87" fmla="*/ 168487 w 219665"/>
              <a:gd name="csY87" fmla="*/ 83979 h 135665"/>
              <a:gd name="csX88" fmla="*/ 176911 w 219665"/>
              <a:gd name="csY88" fmla="*/ 71544 h 135665"/>
              <a:gd name="csX89" fmla="*/ 189279 w 219665"/>
              <a:gd name="csY89" fmla="*/ 49763 h 135665"/>
              <a:gd name="csX90" fmla="*/ 189481 w 219665"/>
              <a:gd name="csY90" fmla="*/ 49348 h 135665"/>
              <a:gd name="csX91" fmla="*/ 194502 w 219665"/>
              <a:gd name="csY91" fmla="*/ 36385 h 135665"/>
              <a:gd name="csX92" fmla="*/ 196558 w 219665"/>
              <a:gd name="csY92" fmla="*/ 35295 h 135665"/>
              <a:gd name="csX93" fmla="*/ 201681 w 219665"/>
              <a:gd name="csY93" fmla="*/ 32342 h 135665"/>
              <a:gd name="csX94" fmla="*/ 208028 w 219665"/>
              <a:gd name="csY94" fmla="*/ 25960 h 135665"/>
              <a:gd name="csX95" fmla="*/ 209230 w 219665"/>
              <a:gd name="csY95" fmla="*/ 24545 h 135665"/>
              <a:gd name="csX96" fmla="*/ 209904 w 219665"/>
              <a:gd name="csY96" fmla="*/ 23949 h 135665"/>
              <a:gd name="csX97" fmla="*/ 215892 w 219665"/>
              <a:gd name="csY97" fmla="*/ 15412 h 135665"/>
              <a:gd name="csX98" fmla="*/ 219666 w 219665"/>
              <a:gd name="csY98" fmla="*/ 3392 h 135665"/>
              <a:gd name="csX99" fmla="*/ 213059 w 219665"/>
              <a:gd name="csY99" fmla="*/ 0 h 135665"/>
              <a:gd name="csX0" fmla="*/ 219666 w 219666"/>
              <a:gd name="csY0" fmla="*/ 0 h 132274"/>
              <a:gd name="csX1" fmla="*/ 208959 w 219666"/>
              <a:gd name="csY1" fmla="*/ 9717 h 132274"/>
              <a:gd name="csX2" fmla="*/ 205196 w 219666"/>
              <a:gd name="csY2" fmla="*/ 14975 h 132274"/>
              <a:gd name="csX3" fmla="*/ 204062 w 219666"/>
              <a:gd name="csY3" fmla="*/ 15997 h 132274"/>
              <a:gd name="csX4" fmla="*/ 202376 w 219666"/>
              <a:gd name="csY4" fmla="*/ 17952 h 132274"/>
              <a:gd name="csX5" fmla="*/ 197489 w 219666"/>
              <a:gd name="csY5" fmla="*/ 22962 h 132274"/>
              <a:gd name="csX6" fmla="*/ 193187 w 219666"/>
              <a:gd name="csY6" fmla="*/ 25423 h 132274"/>
              <a:gd name="csX7" fmla="*/ 187615 w 219666"/>
              <a:gd name="csY7" fmla="*/ 30613 h 132274"/>
              <a:gd name="csX8" fmla="*/ 182819 w 219666"/>
              <a:gd name="csY8" fmla="*/ 42969 h 132274"/>
              <a:gd name="csX9" fmla="*/ 170812 w 219666"/>
              <a:gd name="csY9" fmla="*/ 64132 h 132274"/>
              <a:gd name="csX10" fmla="*/ 162027 w 219666"/>
              <a:gd name="csY10" fmla="*/ 77185 h 132274"/>
              <a:gd name="csX11" fmla="*/ 162016 w 219666"/>
              <a:gd name="csY11" fmla="*/ 77196 h 132274"/>
              <a:gd name="csX12" fmla="*/ 162005 w 219666"/>
              <a:gd name="csY12" fmla="*/ 77207 h 132274"/>
              <a:gd name="csX13" fmla="*/ 151368 w 219666"/>
              <a:gd name="csY13" fmla="*/ 89396 h 132274"/>
              <a:gd name="csX14" fmla="*/ 146684 w 219666"/>
              <a:gd name="csY14" fmla="*/ 94630 h 132274"/>
              <a:gd name="csX15" fmla="*/ 143112 w 219666"/>
              <a:gd name="csY15" fmla="*/ 98764 h 132274"/>
              <a:gd name="csX16" fmla="*/ 140011 w 219666"/>
              <a:gd name="csY16" fmla="*/ 98191 h 132274"/>
              <a:gd name="csX17" fmla="*/ 138472 w 219666"/>
              <a:gd name="csY17" fmla="*/ 91384 h 132274"/>
              <a:gd name="csX18" fmla="*/ 137900 w 219666"/>
              <a:gd name="csY18" fmla="*/ 88665 h 132274"/>
              <a:gd name="csX19" fmla="*/ 135350 w 219666"/>
              <a:gd name="csY19" fmla="*/ 80690 h 132274"/>
              <a:gd name="csX20" fmla="*/ 132766 w 219666"/>
              <a:gd name="csY20" fmla="*/ 72624 h 132274"/>
              <a:gd name="csX21" fmla="*/ 124521 w 219666"/>
              <a:gd name="csY21" fmla="*/ 67704 h 132274"/>
              <a:gd name="csX22" fmla="*/ 111412 w 219666"/>
              <a:gd name="csY22" fmla="*/ 63952 h 132274"/>
              <a:gd name="csX23" fmla="*/ 101269 w 219666"/>
              <a:gd name="csY23" fmla="*/ 58234 h 132274"/>
              <a:gd name="csX24" fmla="*/ 88238 w 219666"/>
              <a:gd name="csY24" fmla="*/ 52393 h 132274"/>
              <a:gd name="csX25" fmla="*/ 86743 w 219666"/>
              <a:gd name="csY25" fmla="*/ 51820 h 132274"/>
              <a:gd name="csX26" fmla="*/ 77813 w 219666"/>
              <a:gd name="csY26" fmla="*/ 56280 h 132274"/>
              <a:gd name="csX27" fmla="*/ 68108 w 219666"/>
              <a:gd name="csY27" fmla="*/ 64906 h 132274"/>
              <a:gd name="csX28" fmla="*/ 66255 w 219666"/>
              <a:gd name="csY28" fmla="*/ 69838 h 132274"/>
              <a:gd name="csX29" fmla="*/ 57898 w 219666"/>
              <a:gd name="csY29" fmla="*/ 75230 h 132274"/>
              <a:gd name="csX30" fmla="*/ 53752 w 219666"/>
              <a:gd name="csY30" fmla="*/ 83780 h 132274"/>
              <a:gd name="csX31" fmla="*/ 53752 w 219666"/>
              <a:gd name="csY31" fmla="*/ 84363 h 132274"/>
              <a:gd name="csX32" fmla="*/ 57898 w 219666"/>
              <a:gd name="csY32" fmla="*/ 92440 h 132274"/>
              <a:gd name="csX33" fmla="*/ 60919 w 219666"/>
              <a:gd name="csY33" fmla="*/ 97091 h 132274"/>
              <a:gd name="csX34" fmla="*/ 59784 w 219666"/>
              <a:gd name="csY34" fmla="*/ 100720 h 132274"/>
              <a:gd name="csX35" fmla="*/ 54864 w 219666"/>
              <a:gd name="csY35" fmla="*/ 103719 h 132274"/>
              <a:gd name="csX36" fmla="*/ 49439 w 219666"/>
              <a:gd name="csY36" fmla="*/ 107763 h 132274"/>
              <a:gd name="csX37" fmla="*/ 49270 w 219666"/>
              <a:gd name="csY37" fmla="*/ 107910 h 132274"/>
              <a:gd name="csX38" fmla="*/ 45642 w 219666"/>
              <a:gd name="csY38" fmla="*/ 110527 h 132274"/>
              <a:gd name="csX39" fmla="*/ 37845 w 219666"/>
              <a:gd name="csY39" fmla="*/ 110314 h 132274"/>
              <a:gd name="csX40" fmla="*/ 36542 w 219666"/>
              <a:gd name="csY40" fmla="*/ 110571 h 132274"/>
              <a:gd name="csX41" fmla="*/ 28948 w 219666"/>
              <a:gd name="csY41" fmla="*/ 118771 h 132274"/>
              <a:gd name="csX42" fmla="*/ 28465 w 219666"/>
              <a:gd name="csY42" fmla="*/ 119726 h 132274"/>
              <a:gd name="csX43" fmla="*/ 20837 w 219666"/>
              <a:gd name="csY43" fmla="*/ 124355 h 132274"/>
              <a:gd name="csX44" fmla="*/ 19657 w 219666"/>
              <a:gd name="csY44" fmla="*/ 124849 h 132274"/>
              <a:gd name="csX45" fmla="*/ 10727 w 219666"/>
              <a:gd name="csY45" fmla="*/ 121568 h 132274"/>
              <a:gd name="csX46" fmla="*/ 9817 w 219666"/>
              <a:gd name="csY46" fmla="*/ 121366 h 132274"/>
              <a:gd name="csX47" fmla="*/ 2146 w 219666"/>
              <a:gd name="csY47" fmla="*/ 123512 h 132274"/>
              <a:gd name="csX48" fmla="*/ 0 w 219666"/>
              <a:gd name="csY48" fmla="*/ 124118 h 132274"/>
              <a:gd name="csX49" fmla="*/ 1977 w 219666"/>
              <a:gd name="csY49" fmla="*/ 131151 h 132274"/>
              <a:gd name="csX50" fmla="*/ 7819 w 219666"/>
              <a:gd name="csY50" fmla="*/ 129511 h 132274"/>
              <a:gd name="csX51" fmla="*/ 9975 w 219666"/>
              <a:gd name="csY51" fmla="*/ 128904 h 132274"/>
              <a:gd name="csX52" fmla="*/ 14906 w 219666"/>
              <a:gd name="csY52" fmla="*/ 130420 h 132274"/>
              <a:gd name="csX53" fmla="*/ 19231 w 219666"/>
              <a:gd name="csY53" fmla="*/ 132274 h 132274"/>
              <a:gd name="csX54" fmla="*/ 24005 w 219666"/>
              <a:gd name="csY54" fmla="*/ 130926 h 132274"/>
              <a:gd name="csX55" fmla="*/ 34452 w 219666"/>
              <a:gd name="csY55" fmla="*/ 123949 h 132274"/>
              <a:gd name="csX56" fmla="*/ 35463 w 219666"/>
              <a:gd name="csY56" fmla="*/ 122063 h 132274"/>
              <a:gd name="csX57" fmla="*/ 37867 w 219666"/>
              <a:gd name="csY57" fmla="*/ 117749 h 132274"/>
              <a:gd name="csX58" fmla="*/ 39350 w 219666"/>
              <a:gd name="csY58" fmla="*/ 117458 h 132274"/>
              <a:gd name="csX59" fmla="*/ 41832 w 219666"/>
              <a:gd name="csY59" fmla="*/ 117019 h 132274"/>
              <a:gd name="csX60" fmla="*/ 44034 w 219666"/>
              <a:gd name="csY60" fmla="*/ 118187 h 132274"/>
              <a:gd name="csX61" fmla="*/ 53908 w 219666"/>
              <a:gd name="csY61" fmla="*/ 113548 h 132274"/>
              <a:gd name="csX62" fmla="*/ 58817 w 219666"/>
              <a:gd name="csY62" fmla="*/ 109863 h 132274"/>
              <a:gd name="csX63" fmla="*/ 65243 w 219666"/>
              <a:gd name="csY63" fmla="*/ 105931 h 132274"/>
              <a:gd name="csX64" fmla="*/ 65714 w 219666"/>
              <a:gd name="csY64" fmla="*/ 105111 h 132274"/>
              <a:gd name="csX65" fmla="*/ 68005 w 219666"/>
              <a:gd name="csY65" fmla="*/ 95361 h 132274"/>
              <a:gd name="csX66" fmla="*/ 63882 w 219666"/>
              <a:gd name="csY66" fmla="*/ 88250 h 132274"/>
              <a:gd name="csX67" fmla="*/ 61052 w 219666"/>
              <a:gd name="csY67" fmla="*/ 83925 h 132274"/>
              <a:gd name="csX68" fmla="*/ 61052 w 219666"/>
              <a:gd name="csY68" fmla="*/ 83656 h 132274"/>
              <a:gd name="csX69" fmla="*/ 61109 w 219666"/>
              <a:gd name="csY69" fmla="*/ 81792 h 132274"/>
              <a:gd name="csX70" fmla="*/ 71388 w 219666"/>
              <a:gd name="csY70" fmla="*/ 75153 h 132274"/>
              <a:gd name="csX71" fmla="*/ 72308 w 219666"/>
              <a:gd name="csY71" fmla="*/ 74502 h 132274"/>
              <a:gd name="csX72" fmla="*/ 74307 w 219666"/>
              <a:gd name="csY72" fmla="*/ 69166 h 132274"/>
              <a:gd name="csX73" fmla="*/ 81935 w 219666"/>
              <a:gd name="csY73" fmla="*/ 62380 h 132274"/>
              <a:gd name="csX74" fmla="*/ 87124 w 219666"/>
              <a:gd name="csY74" fmla="*/ 59785 h 132274"/>
              <a:gd name="csX75" fmla="*/ 96492 w 219666"/>
              <a:gd name="csY75" fmla="*/ 63762 h 132274"/>
              <a:gd name="csX76" fmla="*/ 108332 w 219666"/>
              <a:gd name="csY76" fmla="*/ 70580 h 132274"/>
              <a:gd name="csX77" fmla="*/ 108669 w 219666"/>
              <a:gd name="csY77" fmla="*/ 70760 h 132274"/>
              <a:gd name="csX78" fmla="*/ 122485 w 219666"/>
              <a:gd name="csY78" fmla="*/ 74714 h 132274"/>
              <a:gd name="csX79" fmla="*/ 126181 w 219666"/>
              <a:gd name="csY79" fmla="*/ 76027 h 132274"/>
              <a:gd name="csX80" fmla="*/ 128383 w 219666"/>
              <a:gd name="csY80" fmla="*/ 82914 h 132274"/>
              <a:gd name="csX81" fmla="*/ 130944 w 219666"/>
              <a:gd name="csY81" fmla="*/ 90901 h 132274"/>
              <a:gd name="csX82" fmla="*/ 131293 w 219666"/>
              <a:gd name="csY82" fmla="*/ 92697 h 132274"/>
              <a:gd name="csX83" fmla="*/ 134157 w 219666"/>
              <a:gd name="csY83" fmla="*/ 102617 h 132274"/>
              <a:gd name="csX84" fmla="*/ 144582 w 219666"/>
              <a:gd name="csY84" fmla="*/ 105952 h 132274"/>
              <a:gd name="csX85" fmla="*/ 152401 w 219666"/>
              <a:gd name="csY85" fmla="*/ 99179 h 132274"/>
              <a:gd name="csX86" fmla="*/ 156018 w 219666"/>
              <a:gd name="csY86" fmla="*/ 95022 h 132274"/>
              <a:gd name="csX87" fmla="*/ 168487 w 219666"/>
              <a:gd name="csY87" fmla="*/ 80587 h 132274"/>
              <a:gd name="csX88" fmla="*/ 176911 w 219666"/>
              <a:gd name="csY88" fmla="*/ 68152 h 132274"/>
              <a:gd name="csX89" fmla="*/ 189279 w 219666"/>
              <a:gd name="csY89" fmla="*/ 46371 h 132274"/>
              <a:gd name="csX90" fmla="*/ 189481 w 219666"/>
              <a:gd name="csY90" fmla="*/ 45956 h 132274"/>
              <a:gd name="csX91" fmla="*/ 194502 w 219666"/>
              <a:gd name="csY91" fmla="*/ 32993 h 132274"/>
              <a:gd name="csX92" fmla="*/ 196558 w 219666"/>
              <a:gd name="csY92" fmla="*/ 31903 h 132274"/>
              <a:gd name="csX93" fmla="*/ 201681 w 219666"/>
              <a:gd name="csY93" fmla="*/ 28950 h 132274"/>
              <a:gd name="csX94" fmla="*/ 208028 w 219666"/>
              <a:gd name="csY94" fmla="*/ 22568 h 132274"/>
              <a:gd name="csX95" fmla="*/ 209230 w 219666"/>
              <a:gd name="csY95" fmla="*/ 21153 h 132274"/>
              <a:gd name="csX96" fmla="*/ 209904 w 219666"/>
              <a:gd name="csY96" fmla="*/ 20557 h 132274"/>
              <a:gd name="csX97" fmla="*/ 215892 w 219666"/>
              <a:gd name="csY97" fmla="*/ 12020 h 132274"/>
              <a:gd name="csX98" fmla="*/ 219666 w 219666"/>
              <a:gd name="csY98" fmla="*/ 0 h 132274"/>
              <a:gd name="csX0" fmla="*/ 215892 w 215892"/>
              <a:gd name="csY0" fmla="*/ 2429 h 122683"/>
              <a:gd name="csX1" fmla="*/ 208959 w 215892"/>
              <a:gd name="csY1" fmla="*/ 126 h 122683"/>
              <a:gd name="csX2" fmla="*/ 205196 w 215892"/>
              <a:gd name="csY2" fmla="*/ 5384 h 122683"/>
              <a:gd name="csX3" fmla="*/ 204062 w 215892"/>
              <a:gd name="csY3" fmla="*/ 6406 h 122683"/>
              <a:gd name="csX4" fmla="*/ 202376 w 215892"/>
              <a:gd name="csY4" fmla="*/ 8361 h 122683"/>
              <a:gd name="csX5" fmla="*/ 197489 w 215892"/>
              <a:gd name="csY5" fmla="*/ 13371 h 122683"/>
              <a:gd name="csX6" fmla="*/ 193187 w 215892"/>
              <a:gd name="csY6" fmla="*/ 15832 h 122683"/>
              <a:gd name="csX7" fmla="*/ 187615 w 215892"/>
              <a:gd name="csY7" fmla="*/ 21022 h 122683"/>
              <a:gd name="csX8" fmla="*/ 182819 w 215892"/>
              <a:gd name="csY8" fmla="*/ 33378 h 122683"/>
              <a:gd name="csX9" fmla="*/ 170812 w 215892"/>
              <a:gd name="csY9" fmla="*/ 54541 h 122683"/>
              <a:gd name="csX10" fmla="*/ 162027 w 215892"/>
              <a:gd name="csY10" fmla="*/ 67594 h 122683"/>
              <a:gd name="csX11" fmla="*/ 162016 w 215892"/>
              <a:gd name="csY11" fmla="*/ 67605 h 122683"/>
              <a:gd name="csX12" fmla="*/ 162005 w 215892"/>
              <a:gd name="csY12" fmla="*/ 67616 h 122683"/>
              <a:gd name="csX13" fmla="*/ 151368 w 215892"/>
              <a:gd name="csY13" fmla="*/ 79805 h 122683"/>
              <a:gd name="csX14" fmla="*/ 146684 w 215892"/>
              <a:gd name="csY14" fmla="*/ 85039 h 122683"/>
              <a:gd name="csX15" fmla="*/ 143112 w 215892"/>
              <a:gd name="csY15" fmla="*/ 89173 h 122683"/>
              <a:gd name="csX16" fmla="*/ 140011 w 215892"/>
              <a:gd name="csY16" fmla="*/ 88600 h 122683"/>
              <a:gd name="csX17" fmla="*/ 138472 w 215892"/>
              <a:gd name="csY17" fmla="*/ 81793 h 122683"/>
              <a:gd name="csX18" fmla="*/ 137900 w 215892"/>
              <a:gd name="csY18" fmla="*/ 79074 h 122683"/>
              <a:gd name="csX19" fmla="*/ 135350 w 215892"/>
              <a:gd name="csY19" fmla="*/ 71099 h 122683"/>
              <a:gd name="csX20" fmla="*/ 132766 w 215892"/>
              <a:gd name="csY20" fmla="*/ 63033 h 122683"/>
              <a:gd name="csX21" fmla="*/ 124521 w 215892"/>
              <a:gd name="csY21" fmla="*/ 58113 h 122683"/>
              <a:gd name="csX22" fmla="*/ 111412 w 215892"/>
              <a:gd name="csY22" fmla="*/ 54361 h 122683"/>
              <a:gd name="csX23" fmla="*/ 101269 w 215892"/>
              <a:gd name="csY23" fmla="*/ 48643 h 122683"/>
              <a:gd name="csX24" fmla="*/ 88238 w 215892"/>
              <a:gd name="csY24" fmla="*/ 42802 h 122683"/>
              <a:gd name="csX25" fmla="*/ 86743 w 215892"/>
              <a:gd name="csY25" fmla="*/ 42229 h 122683"/>
              <a:gd name="csX26" fmla="*/ 77813 w 215892"/>
              <a:gd name="csY26" fmla="*/ 46689 h 122683"/>
              <a:gd name="csX27" fmla="*/ 68108 w 215892"/>
              <a:gd name="csY27" fmla="*/ 55315 h 122683"/>
              <a:gd name="csX28" fmla="*/ 66255 w 215892"/>
              <a:gd name="csY28" fmla="*/ 60247 h 122683"/>
              <a:gd name="csX29" fmla="*/ 57898 w 215892"/>
              <a:gd name="csY29" fmla="*/ 65639 h 122683"/>
              <a:gd name="csX30" fmla="*/ 53752 w 215892"/>
              <a:gd name="csY30" fmla="*/ 74189 h 122683"/>
              <a:gd name="csX31" fmla="*/ 53752 w 215892"/>
              <a:gd name="csY31" fmla="*/ 74772 h 122683"/>
              <a:gd name="csX32" fmla="*/ 57898 w 215892"/>
              <a:gd name="csY32" fmla="*/ 82849 h 122683"/>
              <a:gd name="csX33" fmla="*/ 60919 w 215892"/>
              <a:gd name="csY33" fmla="*/ 87500 h 122683"/>
              <a:gd name="csX34" fmla="*/ 59784 w 215892"/>
              <a:gd name="csY34" fmla="*/ 91129 h 122683"/>
              <a:gd name="csX35" fmla="*/ 54864 w 215892"/>
              <a:gd name="csY35" fmla="*/ 94128 h 122683"/>
              <a:gd name="csX36" fmla="*/ 49439 w 215892"/>
              <a:gd name="csY36" fmla="*/ 98172 h 122683"/>
              <a:gd name="csX37" fmla="*/ 49270 w 215892"/>
              <a:gd name="csY37" fmla="*/ 98319 h 122683"/>
              <a:gd name="csX38" fmla="*/ 45642 w 215892"/>
              <a:gd name="csY38" fmla="*/ 100936 h 122683"/>
              <a:gd name="csX39" fmla="*/ 37845 w 215892"/>
              <a:gd name="csY39" fmla="*/ 100723 h 122683"/>
              <a:gd name="csX40" fmla="*/ 36542 w 215892"/>
              <a:gd name="csY40" fmla="*/ 100980 h 122683"/>
              <a:gd name="csX41" fmla="*/ 28948 w 215892"/>
              <a:gd name="csY41" fmla="*/ 109180 h 122683"/>
              <a:gd name="csX42" fmla="*/ 28465 w 215892"/>
              <a:gd name="csY42" fmla="*/ 110135 h 122683"/>
              <a:gd name="csX43" fmla="*/ 20837 w 215892"/>
              <a:gd name="csY43" fmla="*/ 114764 h 122683"/>
              <a:gd name="csX44" fmla="*/ 19657 w 215892"/>
              <a:gd name="csY44" fmla="*/ 115258 h 122683"/>
              <a:gd name="csX45" fmla="*/ 10727 w 215892"/>
              <a:gd name="csY45" fmla="*/ 111977 h 122683"/>
              <a:gd name="csX46" fmla="*/ 9817 w 215892"/>
              <a:gd name="csY46" fmla="*/ 111775 h 122683"/>
              <a:gd name="csX47" fmla="*/ 2146 w 215892"/>
              <a:gd name="csY47" fmla="*/ 113921 h 122683"/>
              <a:gd name="csX48" fmla="*/ 0 w 215892"/>
              <a:gd name="csY48" fmla="*/ 114527 h 122683"/>
              <a:gd name="csX49" fmla="*/ 1977 w 215892"/>
              <a:gd name="csY49" fmla="*/ 121560 h 122683"/>
              <a:gd name="csX50" fmla="*/ 7819 w 215892"/>
              <a:gd name="csY50" fmla="*/ 119920 h 122683"/>
              <a:gd name="csX51" fmla="*/ 9975 w 215892"/>
              <a:gd name="csY51" fmla="*/ 119313 h 122683"/>
              <a:gd name="csX52" fmla="*/ 14906 w 215892"/>
              <a:gd name="csY52" fmla="*/ 120829 h 122683"/>
              <a:gd name="csX53" fmla="*/ 19231 w 215892"/>
              <a:gd name="csY53" fmla="*/ 122683 h 122683"/>
              <a:gd name="csX54" fmla="*/ 24005 w 215892"/>
              <a:gd name="csY54" fmla="*/ 121335 h 122683"/>
              <a:gd name="csX55" fmla="*/ 34452 w 215892"/>
              <a:gd name="csY55" fmla="*/ 114358 h 122683"/>
              <a:gd name="csX56" fmla="*/ 35463 w 215892"/>
              <a:gd name="csY56" fmla="*/ 112472 h 122683"/>
              <a:gd name="csX57" fmla="*/ 37867 w 215892"/>
              <a:gd name="csY57" fmla="*/ 108158 h 122683"/>
              <a:gd name="csX58" fmla="*/ 39350 w 215892"/>
              <a:gd name="csY58" fmla="*/ 107867 h 122683"/>
              <a:gd name="csX59" fmla="*/ 41832 w 215892"/>
              <a:gd name="csY59" fmla="*/ 107428 h 122683"/>
              <a:gd name="csX60" fmla="*/ 44034 w 215892"/>
              <a:gd name="csY60" fmla="*/ 108596 h 122683"/>
              <a:gd name="csX61" fmla="*/ 53908 w 215892"/>
              <a:gd name="csY61" fmla="*/ 103957 h 122683"/>
              <a:gd name="csX62" fmla="*/ 58817 w 215892"/>
              <a:gd name="csY62" fmla="*/ 100272 h 122683"/>
              <a:gd name="csX63" fmla="*/ 65243 w 215892"/>
              <a:gd name="csY63" fmla="*/ 96340 h 122683"/>
              <a:gd name="csX64" fmla="*/ 65714 w 215892"/>
              <a:gd name="csY64" fmla="*/ 95520 h 122683"/>
              <a:gd name="csX65" fmla="*/ 68005 w 215892"/>
              <a:gd name="csY65" fmla="*/ 85770 h 122683"/>
              <a:gd name="csX66" fmla="*/ 63882 w 215892"/>
              <a:gd name="csY66" fmla="*/ 78659 h 122683"/>
              <a:gd name="csX67" fmla="*/ 61052 w 215892"/>
              <a:gd name="csY67" fmla="*/ 74334 h 122683"/>
              <a:gd name="csX68" fmla="*/ 61052 w 215892"/>
              <a:gd name="csY68" fmla="*/ 74065 h 122683"/>
              <a:gd name="csX69" fmla="*/ 61109 w 215892"/>
              <a:gd name="csY69" fmla="*/ 72201 h 122683"/>
              <a:gd name="csX70" fmla="*/ 71388 w 215892"/>
              <a:gd name="csY70" fmla="*/ 65562 h 122683"/>
              <a:gd name="csX71" fmla="*/ 72308 w 215892"/>
              <a:gd name="csY71" fmla="*/ 64911 h 122683"/>
              <a:gd name="csX72" fmla="*/ 74307 w 215892"/>
              <a:gd name="csY72" fmla="*/ 59575 h 122683"/>
              <a:gd name="csX73" fmla="*/ 81935 w 215892"/>
              <a:gd name="csY73" fmla="*/ 52789 h 122683"/>
              <a:gd name="csX74" fmla="*/ 87124 w 215892"/>
              <a:gd name="csY74" fmla="*/ 50194 h 122683"/>
              <a:gd name="csX75" fmla="*/ 96492 w 215892"/>
              <a:gd name="csY75" fmla="*/ 54171 h 122683"/>
              <a:gd name="csX76" fmla="*/ 108332 w 215892"/>
              <a:gd name="csY76" fmla="*/ 60989 h 122683"/>
              <a:gd name="csX77" fmla="*/ 108669 w 215892"/>
              <a:gd name="csY77" fmla="*/ 61169 h 122683"/>
              <a:gd name="csX78" fmla="*/ 122485 w 215892"/>
              <a:gd name="csY78" fmla="*/ 65123 h 122683"/>
              <a:gd name="csX79" fmla="*/ 126181 w 215892"/>
              <a:gd name="csY79" fmla="*/ 66436 h 122683"/>
              <a:gd name="csX80" fmla="*/ 128383 w 215892"/>
              <a:gd name="csY80" fmla="*/ 73323 h 122683"/>
              <a:gd name="csX81" fmla="*/ 130944 w 215892"/>
              <a:gd name="csY81" fmla="*/ 81310 h 122683"/>
              <a:gd name="csX82" fmla="*/ 131293 w 215892"/>
              <a:gd name="csY82" fmla="*/ 83106 h 122683"/>
              <a:gd name="csX83" fmla="*/ 134157 w 215892"/>
              <a:gd name="csY83" fmla="*/ 93026 h 122683"/>
              <a:gd name="csX84" fmla="*/ 144582 w 215892"/>
              <a:gd name="csY84" fmla="*/ 96361 h 122683"/>
              <a:gd name="csX85" fmla="*/ 152401 w 215892"/>
              <a:gd name="csY85" fmla="*/ 89588 h 122683"/>
              <a:gd name="csX86" fmla="*/ 156018 w 215892"/>
              <a:gd name="csY86" fmla="*/ 85431 h 122683"/>
              <a:gd name="csX87" fmla="*/ 168487 w 215892"/>
              <a:gd name="csY87" fmla="*/ 70996 h 122683"/>
              <a:gd name="csX88" fmla="*/ 176911 w 215892"/>
              <a:gd name="csY88" fmla="*/ 58561 h 122683"/>
              <a:gd name="csX89" fmla="*/ 189279 w 215892"/>
              <a:gd name="csY89" fmla="*/ 36780 h 122683"/>
              <a:gd name="csX90" fmla="*/ 189481 w 215892"/>
              <a:gd name="csY90" fmla="*/ 36365 h 122683"/>
              <a:gd name="csX91" fmla="*/ 194502 w 215892"/>
              <a:gd name="csY91" fmla="*/ 23402 h 122683"/>
              <a:gd name="csX92" fmla="*/ 196558 w 215892"/>
              <a:gd name="csY92" fmla="*/ 22312 h 122683"/>
              <a:gd name="csX93" fmla="*/ 201681 w 215892"/>
              <a:gd name="csY93" fmla="*/ 19359 h 122683"/>
              <a:gd name="csX94" fmla="*/ 208028 w 215892"/>
              <a:gd name="csY94" fmla="*/ 12977 h 122683"/>
              <a:gd name="csX95" fmla="*/ 209230 w 215892"/>
              <a:gd name="csY95" fmla="*/ 11562 h 122683"/>
              <a:gd name="csX96" fmla="*/ 209904 w 215892"/>
              <a:gd name="csY96" fmla="*/ 10966 h 122683"/>
              <a:gd name="csX97" fmla="*/ 215892 w 215892"/>
              <a:gd name="csY97" fmla="*/ 2429 h 122683"/>
              <a:gd name="csX0" fmla="*/ 209904 w 209906"/>
              <a:gd name="csY0" fmla="*/ 10840 h 122557"/>
              <a:gd name="csX1" fmla="*/ 208959 w 209906"/>
              <a:gd name="csY1" fmla="*/ 0 h 122557"/>
              <a:gd name="csX2" fmla="*/ 205196 w 209906"/>
              <a:gd name="csY2" fmla="*/ 5258 h 122557"/>
              <a:gd name="csX3" fmla="*/ 204062 w 209906"/>
              <a:gd name="csY3" fmla="*/ 6280 h 122557"/>
              <a:gd name="csX4" fmla="*/ 202376 w 209906"/>
              <a:gd name="csY4" fmla="*/ 8235 h 122557"/>
              <a:gd name="csX5" fmla="*/ 197489 w 209906"/>
              <a:gd name="csY5" fmla="*/ 13245 h 122557"/>
              <a:gd name="csX6" fmla="*/ 193187 w 209906"/>
              <a:gd name="csY6" fmla="*/ 15706 h 122557"/>
              <a:gd name="csX7" fmla="*/ 187615 w 209906"/>
              <a:gd name="csY7" fmla="*/ 20896 h 122557"/>
              <a:gd name="csX8" fmla="*/ 182819 w 209906"/>
              <a:gd name="csY8" fmla="*/ 33252 h 122557"/>
              <a:gd name="csX9" fmla="*/ 170812 w 209906"/>
              <a:gd name="csY9" fmla="*/ 54415 h 122557"/>
              <a:gd name="csX10" fmla="*/ 162027 w 209906"/>
              <a:gd name="csY10" fmla="*/ 67468 h 122557"/>
              <a:gd name="csX11" fmla="*/ 162016 w 209906"/>
              <a:gd name="csY11" fmla="*/ 67479 h 122557"/>
              <a:gd name="csX12" fmla="*/ 162005 w 209906"/>
              <a:gd name="csY12" fmla="*/ 67490 h 122557"/>
              <a:gd name="csX13" fmla="*/ 151368 w 209906"/>
              <a:gd name="csY13" fmla="*/ 79679 h 122557"/>
              <a:gd name="csX14" fmla="*/ 146684 w 209906"/>
              <a:gd name="csY14" fmla="*/ 84913 h 122557"/>
              <a:gd name="csX15" fmla="*/ 143112 w 209906"/>
              <a:gd name="csY15" fmla="*/ 89047 h 122557"/>
              <a:gd name="csX16" fmla="*/ 140011 w 209906"/>
              <a:gd name="csY16" fmla="*/ 88474 h 122557"/>
              <a:gd name="csX17" fmla="*/ 138472 w 209906"/>
              <a:gd name="csY17" fmla="*/ 81667 h 122557"/>
              <a:gd name="csX18" fmla="*/ 137900 w 209906"/>
              <a:gd name="csY18" fmla="*/ 78948 h 122557"/>
              <a:gd name="csX19" fmla="*/ 135350 w 209906"/>
              <a:gd name="csY19" fmla="*/ 70973 h 122557"/>
              <a:gd name="csX20" fmla="*/ 132766 w 209906"/>
              <a:gd name="csY20" fmla="*/ 62907 h 122557"/>
              <a:gd name="csX21" fmla="*/ 124521 w 209906"/>
              <a:gd name="csY21" fmla="*/ 57987 h 122557"/>
              <a:gd name="csX22" fmla="*/ 111412 w 209906"/>
              <a:gd name="csY22" fmla="*/ 54235 h 122557"/>
              <a:gd name="csX23" fmla="*/ 101269 w 209906"/>
              <a:gd name="csY23" fmla="*/ 48517 h 122557"/>
              <a:gd name="csX24" fmla="*/ 88238 w 209906"/>
              <a:gd name="csY24" fmla="*/ 42676 h 122557"/>
              <a:gd name="csX25" fmla="*/ 86743 w 209906"/>
              <a:gd name="csY25" fmla="*/ 42103 h 122557"/>
              <a:gd name="csX26" fmla="*/ 77813 w 209906"/>
              <a:gd name="csY26" fmla="*/ 46563 h 122557"/>
              <a:gd name="csX27" fmla="*/ 68108 w 209906"/>
              <a:gd name="csY27" fmla="*/ 55189 h 122557"/>
              <a:gd name="csX28" fmla="*/ 66255 w 209906"/>
              <a:gd name="csY28" fmla="*/ 60121 h 122557"/>
              <a:gd name="csX29" fmla="*/ 57898 w 209906"/>
              <a:gd name="csY29" fmla="*/ 65513 h 122557"/>
              <a:gd name="csX30" fmla="*/ 53752 w 209906"/>
              <a:gd name="csY30" fmla="*/ 74063 h 122557"/>
              <a:gd name="csX31" fmla="*/ 53752 w 209906"/>
              <a:gd name="csY31" fmla="*/ 74646 h 122557"/>
              <a:gd name="csX32" fmla="*/ 57898 w 209906"/>
              <a:gd name="csY32" fmla="*/ 82723 h 122557"/>
              <a:gd name="csX33" fmla="*/ 60919 w 209906"/>
              <a:gd name="csY33" fmla="*/ 87374 h 122557"/>
              <a:gd name="csX34" fmla="*/ 59784 w 209906"/>
              <a:gd name="csY34" fmla="*/ 91003 h 122557"/>
              <a:gd name="csX35" fmla="*/ 54864 w 209906"/>
              <a:gd name="csY35" fmla="*/ 94002 h 122557"/>
              <a:gd name="csX36" fmla="*/ 49439 w 209906"/>
              <a:gd name="csY36" fmla="*/ 98046 h 122557"/>
              <a:gd name="csX37" fmla="*/ 49270 w 209906"/>
              <a:gd name="csY37" fmla="*/ 98193 h 122557"/>
              <a:gd name="csX38" fmla="*/ 45642 w 209906"/>
              <a:gd name="csY38" fmla="*/ 100810 h 122557"/>
              <a:gd name="csX39" fmla="*/ 37845 w 209906"/>
              <a:gd name="csY39" fmla="*/ 100597 h 122557"/>
              <a:gd name="csX40" fmla="*/ 36542 w 209906"/>
              <a:gd name="csY40" fmla="*/ 100854 h 122557"/>
              <a:gd name="csX41" fmla="*/ 28948 w 209906"/>
              <a:gd name="csY41" fmla="*/ 109054 h 122557"/>
              <a:gd name="csX42" fmla="*/ 28465 w 209906"/>
              <a:gd name="csY42" fmla="*/ 110009 h 122557"/>
              <a:gd name="csX43" fmla="*/ 20837 w 209906"/>
              <a:gd name="csY43" fmla="*/ 114638 h 122557"/>
              <a:gd name="csX44" fmla="*/ 19657 w 209906"/>
              <a:gd name="csY44" fmla="*/ 115132 h 122557"/>
              <a:gd name="csX45" fmla="*/ 10727 w 209906"/>
              <a:gd name="csY45" fmla="*/ 111851 h 122557"/>
              <a:gd name="csX46" fmla="*/ 9817 w 209906"/>
              <a:gd name="csY46" fmla="*/ 111649 h 122557"/>
              <a:gd name="csX47" fmla="*/ 2146 w 209906"/>
              <a:gd name="csY47" fmla="*/ 113795 h 122557"/>
              <a:gd name="csX48" fmla="*/ 0 w 209906"/>
              <a:gd name="csY48" fmla="*/ 114401 h 122557"/>
              <a:gd name="csX49" fmla="*/ 1977 w 209906"/>
              <a:gd name="csY49" fmla="*/ 121434 h 122557"/>
              <a:gd name="csX50" fmla="*/ 7819 w 209906"/>
              <a:gd name="csY50" fmla="*/ 119794 h 122557"/>
              <a:gd name="csX51" fmla="*/ 9975 w 209906"/>
              <a:gd name="csY51" fmla="*/ 119187 h 122557"/>
              <a:gd name="csX52" fmla="*/ 14906 w 209906"/>
              <a:gd name="csY52" fmla="*/ 120703 h 122557"/>
              <a:gd name="csX53" fmla="*/ 19231 w 209906"/>
              <a:gd name="csY53" fmla="*/ 122557 h 122557"/>
              <a:gd name="csX54" fmla="*/ 24005 w 209906"/>
              <a:gd name="csY54" fmla="*/ 121209 h 122557"/>
              <a:gd name="csX55" fmla="*/ 34452 w 209906"/>
              <a:gd name="csY55" fmla="*/ 114232 h 122557"/>
              <a:gd name="csX56" fmla="*/ 35463 w 209906"/>
              <a:gd name="csY56" fmla="*/ 112346 h 122557"/>
              <a:gd name="csX57" fmla="*/ 37867 w 209906"/>
              <a:gd name="csY57" fmla="*/ 108032 h 122557"/>
              <a:gd name="csX58" fmla="*/ 39350 w 209906"/>
              <a:gd name="csY58" fmla="*/ 107741 h 122557"/>
              <a:gd name="csX59" fmla="*/ 41832 w 209906"/>
              <a:gd name="csY59" fmla="*/ 107302 h 122557"/>
              <a:gd name="csX60" fmla="*/ 44034 w 209906"/>
              <a:gd name="csY60" fmla="*/ 108470 h 122557"/>
              <a:gd name="csX61" fmla="*/ 53908 w 209906"/>
              <a:gd name="csY61" fmla="*/ 103831 h 122557"/>
              <a:gd name="csX62" fmla="*/ 58817 w 209906"/>
              <a:gd name="csY62" fmla="*/ 100146 h 122557"/>
              <a:gd name="csX63" fmla="*/ 65243 w 209906"/>
              <a:gd name="csY63" fmla="*/ 96214 h 122557"/>
              <a:gd name="csX64" fmla="*/ 65714 w 209906"/>
              <a:gd name="csY64" fmla="*/ 95394 h 122557"/>
              <a:gd name="csX65" fmla="*/ 68005 w 209906"/>
              <a:gd name="csY65" fmla="*/ 85644 h 122557"/>
              <a:gd name="csX66" fmla="*/ 63882 w 209906"/>
              <a:gd name="csY66" fmla="*/ 78533 h 122557"/>
              <a:gd name="csX67" fmla="*/ 61052 w 209906"/>
              <a:gd name="csY67" fmla="*/ 74208 h 122557"/>
              <a:gd name="csX68" fmla="*/ 61052 w 209906"/>
              <a:gd name="csY68" fmla="*/ 73939 h 122557"/>
              <a:gd name="csX69" fmla="*/ 61109 w 209906"/>
              <a:gd name="csY69" fmla="*/ 72075 h 122557"/>
              <a:gd name="csX70" fmla="*/ 71388 w 209906"/>
              <a:gd name="csY70" fmla="*/ 65436 h 122557"/>
              <a:gd name="csX71" fmla="*/ 72308 w 209906"/>
              <a:gd name="csY71" fmla="*/ 64785 h 122557"/>
              <a:gd name="csX72" fmla="*/ 74307 w 209906"/>
              <a:gd name="csY72" fmla="*/ 59449 h 122557"/>
              <a:gd name="csX73" fmla="*/ 81935 w 209906"/>
              <a:gd name="csY73" fmla="*/ 52663 h 122557"/>
              <a:gd name="csX74" fmla="*/ 87124 w 209906"/>
              <a:gd name="csY74" fmla="*/ 50068 h 122557"/>
              <a:gd name="csX75" fmla="*/ 96492 w 209906"/>
              <a:gd name="csY75" fmla="*/ 54045 h 122557"/>
              <a:gd name="csX76" fmla="*/ 108332 w 209906"/>
              <a:gd name="csY76" fmla="*/ 60863 h 122557"/>
              <a:gd name="csX77" fmla="*/ 108669 w 209906"/>
              <a:gd name="csY77" fmla="*/ 61043 h 122557"/>
              <a:gd name="csX78" fmla="*/ 122485 w 209906"/>
              <a:gd name="csY78" fmla="*/ 64997 h 122557"/>
              <a:gd name="csX79" fmla="*/ 126181 w 209906"/>
              <a:gd name="csY79" fmla="*/ 66310 h 122557"/>
              <a:gd name="csX80" fmla="*/ 128383 w 209906"/>
              <a:gd name="csY80" fmla="*/ 73197 h 122557"/>
              <a:gd name="csX81" fmla="*/ 130944 w 209906"/>
              <a:gd name="csY81" fmla="*/ 81184 h 122557"/>
              <a:gd name="csX82" fmla="*/ 131293 w 209906"/>
              <a:gd name="csY82" fmla="*/ 82980 h 122557"/>
              <a:gd name="csX83" fmla="*/ 134157 w 209906"/>
              <a:gd name="csY83" fmla="*/ 92900 h 122557"/>
              <a:gd name="csX84" fmla="*/ 144582 w 209906"/>
              <a:gd name="csY84" fmla="*/ 96235 h 122557"/>
              <a:gd name="csX85" fmla="*/ 152401 w 209906"/>
              <a:gd name="csY85" fmla="*/ 89462 h 122557"/>
              <a:gd name="csX86" fmla="*/ 156018 w 209906"/>
              <a:gd name="csY86" fmla="*/ 85305 h 122557"/>
              <a:gd name="csX87" fmla="*/ 168487 w 209906"/>
              <a:gd name="csY87" fmla="*/ 70870 h 122557"/>
              <a:gd name="csX88" fmla="*/ 176911 w 209906"/>
              <a:gd name="csY88" fmla="*/ 58435 h 122557"/>
              <a:gd name="csX89" fmla="*/ 189279 w 209906"/>
              <a:gd name="csY89" fmla="*/ 36654 h 122557"/>
              <a:gd name="csX90" fmla="*/ 189481 w 209906"/>
              <a:gd name="csY90" fmla="*/ 36239 h 122557"/>
              <a:gd name="csX91" fmla="*/ 194502 w 209906"/>
              <a:gd name="csY91" fmla="*/ 23276 h 122557"/>
              <a:gd name="csX92" fmla="*/ 196558 w 209906"/>
              <a:gd name="csY92" fmla="*/ 22186 h 122557"/>
              <a:gd name="csX93" fmla="*/ 201681 w 209906"/>
              <a:gd name="csY93" fmla="*/ 19233 h 122557"/>
              <a:gd name="csX94" fmla="*/ 208028 w 209906"/>
              <a:gd name="csY94" fmla="*/ 12851 h 122557"/>
              <a:gd name="csX95" fmla="*/ 209230 w 209906"/>
              <a:gd name="csY95" fmla="*/ 11436 h 122557"/>
              <a:gd name="csX96" fmla="*/ 209904 w 209906"/>
              <a:gd name="csY96" fmla="*/ 10840 h 122557"/>
              <a:gd name="csX0" fmla="*/ 209230 w 209404"/>
              <a:gd name="csY0" fmla="*/ 11436 h 122557"/>
              <a:gd name="csX1" fmla="*/ 208959 w 209404"/>
              <a:gd name="csY1" fmla="*/ 0 h 122557"/>
              <a:gd name="csX2" fmla="*/ 205196 w 209404"/>
              <a:gd name="csY2" fmla="*/ 5258 h 122557"/>
              <a:gd name="csX3" fmla="*/ 204062 w 209404"/>
              <a:gd name="csY3" fmla="*/ 6280 h 122557"/>
              <a:gd name="csX4" fmla="*/ 202376 w 209404"/>
              <a:gd name="csY4" fmla="*/ 8235 h 122557"/>
              <a:gd name="csX5" fmla="*/ 197489 w 209404"/>
              <a:gd name="csY5" fmla="*/ 13245 h 122557"/>
              <a:gd name="csX6" fmla="*/ 193187 w 209404"/>
              <a:gd name="csY6" fmla="*/ 15706 h 122557"/>
              <a:gd name="csX7" fmla="*/ 187615 w 209404"/>
              <a:gd name="csY7" fmla="*/ 20896 h 122557"/>
              <a:gd name="csX8" fmla="*/ 182819 w 209404"/>
              <a:gd name="csY8" fmla="*/ 33252 h 122557"/>
              <a:gd name="csX9" fmla="*/ 170812 w 209404"/>
              <a:gd name="csY9" fmla="*/ 54415 h 122557"/>
              <a:gd name="csX10" fmla="*/ 162027 w 209404"/>
              <a:gd name="csY10" fmla="*/ 67468 h 122557"/>
              <a:gd name="csX11" fmla="*/ 162016 w 209404"/>
              <a:gd name="csY11" fmla="*/ 67479 h 122557"/>
              <a:gd name="csX12" fmla="*/ 162005 w 209404"/>
              <a:gd name="csY12" fmla="*/ 67490 h 122557"/>
              <a:gd name="csX13" fmla="*/ 151368 w 209404"/>
              <a:gd name="csY13" fmla="*/ 79679 h 122557"/>
              <a:gd name="csX14" fmla="*/ 146684 w 209404"/>
              <a:gd name="csY14" fmla="*/ 84913 h 122557"/>
              <a:gd name="csX15" fmla="*/ 143112 w 209404"/>
              <a:gd name="csY15" fmla="*/ 89047 h 122557"/>
              <a:gd name="csX16" fmla="*/ 140011 w 209404"/>
              <a:gd name="csY16" fmla="*/ 88474 h 122557"/>
              <a:gd name="csX17" fmla="*/ 138472 w 209404"/>
              <a:gd name="csY17" fmla="*/ 81667 h 122557"/>
              <a:gd name="csX18" fmla="*/ 137900 w 209404"/>
              <a:gd name="csY18" fmla="*/ 78948 h 122557"/>
              <a:gd name="csX19" fmla="*/ 135350 w 209404"/>
              <a:gd name="csY19" fmla="*/ 70973 h 122557"/>
              <a:gd name="csX20" fmla="*/ 132766 w 209404"/>
              <a:gd name="csY20" fmla="*/ 62907 h 122557"/>
              <a:gd name="csX21" fmla="*/ 124521 w 209404"/>
              <a:gd name="csY21" fmla="*/ 57987 h 122557"/>
              <a:gd name="csX22" fmla="*/ 111412 w 209404"/>
              <a:gd name="csY22" fmla="*/ 54235 h 122557"/>
              <a:gd name="csX23" fmla="*/ 101269 w 209404"/>
              <a:gd name="csY23" fmla="*/ 48517 h 122557"/>
              <a:gd name="csX24" fmla="*/ 88238 w 209404"/>
              <a:gd name="csY24" fmla="*/ 42676 h 122557"/>
              <a:gd name="csX25" fmla="*/ 86743 w 209404"/>
              <a:gd name="csY25" fmla="*/ 42103 h 122557"/>
              <a:gd name="csX26" fmla="*/ 77813 w 209404"/>
              <a:gd name="csY26" fmla="*/ 46563 h 122557"/>
              <a:gd name="csX27" fmla="*/ 68108 w 209404"/>
              <a:gd name="csY27" fmla="*/ 55189 h 122557"/>
              <a:gd name="csX28" fmla="*/ 66255 w 209404"/>
              <a:gd name="csY28" fmla="*/ 60121 h 122557"/>
              <a:gd name="csX29" fmla="*/ 57898 w 209404"/>
              <a:gd name="csY29" fmla="*/ 65513 h 122557"/>
              <a:gd name="csX30" fmla="*/ 53752 w 209404"/>
              <a:gd name="csY30" fmla="*/ 74063 h 122557"/>
              <a:gd name="csX31" fmla="*/ 53752 w 209404"/>
              <a:gd name="csY31" fmla="*/ 74646 h 122557"/>
              <a:gd name="csX32" fmla="*/ 57898 w 209404"/>
              <a:gd name="csY32" fmla="*/ 82723 h 122557"/>
              <a:gd name="csX33" fmla="*/ 60919 w 209404"/>
              <a:gd name="csY33" fmla="*/ 87374 h 122557"/>
              <a:gd name="csX34" fmla="*/ 59784 w 209404"/>
              <a:gd name="csY34" fmla="*/ 91003 h 122557"/>
              <a:gd name="csX35" fmla="*/ 54864 w 209404"/>
              <a:gd name="csY35" fmla="*/ 94002 h 122557"/>
              <a:gd name="csX36" fmla="*/ 49439 w 209404"/>
              <a:gd name="csY36" fmla="*/ 98046 h 122557"/>
              <a:gd name="csX37" fmla="*/ 49270 w 209404"/>
              <a:gd name="csY37" fmla="*/ 98193 h 122557"/>
              <a:gd name="csX38" fmla="*/ 45642 w 209404"/>
              <a:gd name="csY38" fmla="*/ 100810 h 122557"/>
              <a:gd name="csX39" fmla="*/ 37845 w 209404"/>
              <a:gd name="csY39" fmla="*/ 100597 h 122557"/>
              <a:gd name="csX40" fmla="*/ 36542 w 209404"/>
              <a:gd name="csY40" fmla="*/ 100854 h 122557"/>
              <a:gd name="csX41" fmla="*/ 28948 w 209404"/>
              <a:gd name="csY41" fmla="*/ 109054 h 122557"/>
              <a:gd name="csX42" fmla="*/ 28465 w 209404"/>
              <a:gd name="csY42" fmla="*/ 110009 h 122557"/>
              <a:gd name="csX43" fmla="*/ 20837 w 209404"/>
              <a:gd name="csY43" fmla="*/ 114638 h 122557"/>
              <a:gd name="csX44" fmla="*/ 19657 w 209404"/>
              <a:gd name="csY44" fmla="*/ 115132 h 122557"/>
              <a:gd name="csX45" fmla="*/ 10727 w 209404"/>
              <a:gd name="csY45" fmla="*/ 111851 h 122557"/>
              <a:gd name="csX46" fmla="*/ 9817 w 209404"/>
              <a:gd name="csY46" fmla="*/ 111649 h 122557"/>
              <a:gd name="csX47" fmla="*/ 2146 w 209404"/>
              <a:gd name="csY47" fmla="*/ 113795 h 122557"/>
              <a:gd name="csX48" fmla="*/ 0 w 209404"/>
              <a:gd name="csY48" fmla="*/ 114401 h 122557"/>
              <a:gd name="csX49" fmla="*/ 1977 w 209404"/>
              <a:gd name="csY49" fmla="*/ 121434 h 122557"/>
              <a:gd name="csX50" fmla="*/ 7819 w 209404"/>
              <a:gd name="csY50" fmla="*/ 119794 h 122557"/>
              <a:gd name="csX51" fmla="*/ 9975 w 209404"/>
              <a:gd name="csY51" fmla="*/ 119187 h 122557"/>
              <a:gd name="csX52" fmla="*/ 14906 w 209404"/>
              <a:gd name="csY52" fmla="*/ 120703 h 122557"/>
              <a:gd name="csX53" fmla="*/ 19231 w 209404"/>
              <a:gd name="csY53" fmla="*/ 122557 h 122557"/>
              <a:gd name="csX54" fmla="*/ 24005 w 209404"/>
              <a:gd name="csY54" fmla="*/ 121209 h 122557"/>
              <a:gd name="csX55" fmla="*/ 34452 w 209404"/>
              <a:gd name="csY55" fmla="*/ 114232 h 122557"/>
              <a:gd name="csX56" fmla="*/ 35463 w 209404"/>
              <a:gd name="csY56" fmla="*/ 112346 h 122557"/>
              <a:gd name="csX57" fmla="*/ 37867 w 209404"/>
              <a:gd name="csY57" fmla="*/ 108032 h 122557"/>
              <a:gd name="csX58" fmla="*/ 39350 w 209404"/>
              <a:gd name="csY58" fmla="*/ 107741 h 122557"/>
              <a:gd name="csX59" fmla="*/ 41832 w 209404"/>
              <a:gd name="csY59" fmla="*/ 107302 h 122557"/>
              <a:gd name="csX60" fmla="*/ 44034 w 209404"/>
              <a:gd name="csY60" fmla="*/ 108470 h 122557"/>
              <a:gd name="csX61" fmla="*/ 53908 w 209404"/>
              <a:gd name="csY61" fmla="*/ 103831 h 122557"/>
              <a:gd name="csX62" fmla="*/ 58817 w 209404"/>
              <a:gd name="csY62" fmla="*/ 100146 h 122557"/>
              <a:gd name="csX63" fmla="*/ 65243 w 209404"/>
              <a:gd name="csY63" fmla="*/ 96214 h 122557"/>
              <a:gd name="csX64" fmla="*/ 65714 w 209404"/>
              <a:gd name="csY64" fmla="*/ 95394 h 122557"/>
              <a:gd name="csX65" fmla="*/ 68005 w 209404"/>
              <a:gd name="csY65" fmla="*/ 85644 h 122557"/>
              <a:gd name="csX66" fmla="*/ 63882 w 209404"/>
              <a:gd name="csY66" fmla="*/ 78533 h 122557"/>
              <a:gd name="csX67" fmla="*/ 61052 w 209404"/>
              <a:gd name="csY67" fmla="*/ 74208 h 122557"/>
              <a:gd name="csX68" fmla="*/ 61052 w 209404"/>
              <a:gd name="csY68" fmla="*/ 73939 h 122557"/>
              <a:gd name="csX69" fmla="*/ 61109 w 209404"/>
              <a:gd name="csY69" fmla="*/ 72075 h 122557"/>
              <a:gd name="csX70" fmla="*/ 71388 w 209404"/>
              <a:gd name="csY70" fmla="*/ 65436 h 122557"/>
              <a:gd name="csX71" fmla="*/ 72308 w 209404"/>
              <a:gd name="csY71" fmla="*/ 64785 h 122557"/>
              <a:gd name="csX72" fmla="*/ 74307 w 209404"/>
              <a:gd name="csY72" fmla="*/ 59449 h 122557"/>
              <a:gd name="csX73" fmla="*/ 81935 w 209404"/>
              <a:gd name="csY73" fmla="*/ 52663 h 122557"/>
              <a:gd name="csX74" fmla="*/ 87124 w 209404"/>
              <a:gd name="csY74" fmla="*/ 50068 h 122557"/>
              <a:gd name="csX75" fmla="*/ 96492 w 209404"/>
              <a:gd name="csY75" fmla="*/ 54045 h 122557"/>
              <a:gd name="csX76" fmla="*/ 108332 w 209404"/>
              <a:gd name="csY76" fmla="*/ 60863 h 122557"/>
              <a:gd name="csX77" fmla="*/ 108669 w 209404"/>
              <a:gd name="csY77" fmla="*/ 61043 h 122557"/>
              <a:gd name="csX78" fmla="*/ 122485 w 209404"/>
              <a:gd name="csY78" fmla="*/ 64997 h 122557"/>
              <a:gd name="csX79" fmla="*/ 126181 w 209404"/>
              <a:gd name="csY79" fmla="*/ 66310 h 122557"/>
              <a:gd name="csX80" fmla="*/ 128383 w 209404"/>
              <a:gd name="csY80" fmla="*/ 73197 h 122557"/>
              <a:gd name="csX81" fmla="*/ 130944 w 209404"/>
              <a:gd name="csY81" fmla="*/ 81184 h 122557"/>
              <a:gd name="csX82" fmla="*/ 131293 w 209404"/>
              <a:gd name="csY82" fmla="*/ 82980 h 122557"/>
              <a:gd name="csX83" fmla="*/ 134157 w 209404"/>
              <a:gd name="csY83" fmla="*/ 92900 h 122557"/>
              <a:gd name="csX84" fmla="*/ 144582 w 209404"/>
              <a:gd name="csY84" fmla="*/ 96235 h 122557"/>
              <a:gd name="csX85" fmla="*/ 152401 w 209404"/>
              <a:gd name="csY85" fmla="*/ 89462 h 122557"/>
              <a:gd name="csX86" fmla="*/ 156018 w 209404"/>
              <a:gd name="csY86" fmla="*/ 85305 h 122557"/>
              <a:gd name="csX87" fmla="*/ 168487 w 209404"/>
              <a:gd name="csY87" fmla="*/ 70870 h 122557"/>
              <a:gd name="csX88" fmla="*/ 176911 w 209404"/>
              <a:gd name="csY88" fmla="*/ 58435 h 122557"/>
              <a:gd name="csX89" fmla="*/ 189279 w 209404"/>
              <a:gd name="csY89" fmla="*/ 36654 h 122557"/>
              <a:gd name="csX90" fmla="*/ 189481 w 209404"/>
              <a:gd name="csY90" fmla="*/ 36239 h 122557"/>
              <a:gd name="csX91" fmla="*/ 194502 w 209404"/>
              <a:gd name="csY91" fmla="*/ 23276 h 122557"/>
              <a:gd name="csX92" fmla="*/ 196558 w 209404"/>
              <a:gd name="csY92" fmla="*/ 22186 h 122557"/>
              <a:gd name="csX93" fmla="*/ 201681 w 209404"/>
              <a:gd name="csY93" fmla="*/ 19233 h 122557"/>
              <a:gd name="csX94" fmla="*/ 208028 w 209404"/>
              <a:gd name="csY94" fmla="*/ 12851 h 122557"/>
              <a:gd name="csX95" fmla="*/ 209230 w 209404"/>
              <a:gd name="csY95" fmla="*/ 11436 h 122557"/>
              <a:gd name="csX0" fmla="*/ 208028 w 209197"/>
              <a:gd name="csY0" fmla="*/ 12851 h 122557"/>
              <a:gd name="csX1" fmla="*/ 208959 w 209197"/>
              <a:gd name="csY1" fmla="*/ 0 h 122557"/>
              <a:gd name="csX2" fmla="*/ 205196 w 209197"/>
              <a:gd name="csY2" fmla="*/ 5258 h 122557"/>
              <a:gd name="csX3" fmla="*/ 204062 w 209197"/>
              <a:gd name="csY3" fmla="*/ 6280 h 122557"/>
              <a:gd name="csX4" fmla="*/ 202376 w 209197"/>
              <a:gd name="csY4" fmla="*/ 8235 h 122557"/>
              <a:gd name="csX5" fmla="*/ 197489 w 209197"/>
              <a:gd name="csY5" fmla="*/ 13245 h 122557"/>
              <a:gd name="csX6" fmla="*/ 193187 w 209197"/>
              <a:gd name="csY6" fmla="*/ 15706 h 122557"/>
              <a:gd name="csX7" fmla="*/ 187615 w 209197"/>
              <a:gd name="csY7" fmla="*/ 20896 h 122557"/>
              <a:gd name="csX8" fmla="*/ 182819 w 209197"/>
              <a:gd name="csY8" fmla="*/ 33252 h 122557"/>
              <a:gd name="csX9" fmla="*/ 170812 w 209197"/>
              <a:gd name="csY9" fmla="*/ 54415 h 122557"/>
              <a:gd name="csX10" fmla="*/ 162027 w 209197"/>
              <a:gd name="csY10" fmla="*/ 67468 h 122557"/>
              <a:gd name="csX11" fmla="*/ 162016 w 209197"/>
              <a:gd name="csY11" fmla="*/ 67479 h 122557"/>
              <a:gd name="csX12" fmla="*/ 162005 w 209197"/>
              <a:gd name="csY12" fmla="*/ 67490 h 122557"/>
              <a:gd name="csX13" fmla="*/ 151368 w 209197"/>
              <a:gd name="csY13" fmla="*/ 79679 h 122557"/>
              <a:gd name="csX14" fmla="*/ 146684 w 209197"/>
              <a:gd name="csY14" fmla="*/ 84913 h 122557"/>
              <a:gd name="csX15" fmla="*/ 143112 w 209197"/>
              <a:gd name="csY15" fmla="*/ 89047 h 122557"/>
              <a:gd name="csX16" fmla="*/ 140011 w 209197"/>
              <a:gd name="csY16" fmla="*/ 88474 h 122557"/>
              <a:gd name="csX17" fmla="*/ 138472 w 209197"/>
              <a:gd name="csY17" fmla="*/ 81667 h 122557"/>
              <a:gd name="csX18" fmla="*/ 137900 w 209197"/>
              <a:gd name="csY18" fmla="*/ 78948 h 122557"/>
              <a:gd name="csX19" fmla="*/ 135350 w 209197"/>
              <a:gd name="csY19" fmla="*/ 70973 h 122557"/>
              <a:gd name="csX20" fmla="*/ 132766 w 209197"/>
              <a:gd name="csY20" fmla="*/ 62907 h 122557"/>
              <a:gd name="csX21" fmla="*/ 124521 w 209197"/>
              <a:gd name="csY21" fmla="*/ 57987 h 122557"/>
              <a:gd name="csX22" fmla="*/ 111412 w 209197"/>
              <a:gd name="csY22" fmla="*/ 54235 h 122557"/>
              <a:gd name="csX23" fmla="*/ 101269 w 209197"/>
              <a:gd name="csY23" fmla="*/ 48517 h 122557"/>
              <a:gd name="csX24" fmla="*/ 88238 w 209197"/>
              <a:gd name="csY24" fmla="*/ 42676 h 122557"/>
              <a:gd name="csX25" fmla="*/ 86743 w 209197"/>
              <a:gd name="csY25" fmla="*/ 42103 h 122557"/>
              <a:gd name="csX26" fmla="*/ 77813 w 209197"/>
              <a:gd name="csY26" fmla="*/ 46563 h 122557"/>
              <a:gd name="csX27" fmla="*/ 68108 w 209197"/>
              <a:gd name="csY27" fmla="*/ 55189 h 122557"/>
              <a:gd name="csX28" fmla="*/ 66255 w 209197"/>
              <a:gd name="csY28" fmla="*/ 60121 h 122557"/>
              <a:gd name="csX29" fmla="*/ 57898 w 209197"/>
              <a:gd name="csY29" fmla="*/ 65513 h 122557"/>
              <a:gd name="csX30" fmla="*/ 53752 w 209197"/>
              <a:gd name="csY30" fmla="*/ 74063 h 122557"/>
              <a:gd name="csX31" fmla="*/ 53752 w 209197"/>
              <a:gd name="csY31" fmla="*/ 74646 h 122557"/>
              <a:gd name="csX32" fmla="*/ 57898 w 209197"/>
              <a:gd name="csY32" fmla="*/ 82723 h 122557"/>
              <a:gd name="csX33" fmla="*/ 60919 w 209197"/>
              <a:gd name="csY33" fmla="*/ 87374 h 122557"/>
              <a:gd name="csX34" fmla="*/ 59784 w 209197"/>
              <a:gd name="csY34" fmla="*/ 91003 h 122557"/>
              <a:gd name="csX35" fmla="*/ 54864 w 209197"/>
              <a:gd name="csY35" fmla="*/ 94002 h 122557"/>
              <a:gd name="csX36" fmla="*/ 49439 w 209197"/>
              <a:gd name="csY36" fmla="*/ 98046 h 122557"/>
              <a:gd name="csX37" fmla="*/ 49270 w 209197"/>
              <a:gd name="csY37" fmla="*/ 98193 h 122557"/>
              <a:gd name="csX38" fmla="*/ 45642 w 209197"/>
              <a:gd name="csY38" fmla="*/ 100810 h 122557"/>
              <a:gd name="csX39" fmla="*/ 37845 w 209197"/>
              <a:gd name="csY39" fmla="*/ 100597 h 122557"/>
              <a:gd name="csX40" fmla="*/ 36542 w 209197"/>
              <a:gd name="csY40" fmla="*/ 100854 h 122557"/>
              <a:gd name="csX41" fmla="*/ 28948 w 209197"/>
              <a:gd name="csY41" fmla="*/ 109054 h 122557"/>
              <a:gd name="csX42" fmla="*/ 28465 w 209197"/>
              <a:gd name="csY42" fmla="*/ 110009 h 122557"/>
              <a:gd name="csX43" fmla="*/ 20837 w 209197"/>
              <a:gd name="csY43" fmla="*/ 114638 h 122557"/>
              <a:gd name="csX44" fmla="*/ 19657 w 209197"/>
              <a:gd name="csY44" fmla="*/ 115132 h 122557"/>
              <a:gd name="csX45" fmla="*/ 10727 w 209197"/>
              <a:gd name="csY45" fmla="*/ 111851 h 122557"/>
              <a:gd name="csX46" fmla="*/ 9817 w 209197"/>
              <a:gd name="csY46" fmla="*/ 111649 h 122557"/>
              <a:gd name="csX47" fmla="*/ 2146 w 209197"/>
              <a:gd name="csY47" fmla="*/ 113795 h 122557"/>
              <a:gd name="csX48" fmla="*/ 0 w 209197"/>
              <a:gd name="csY48" fmla="*/ 114401 h 122557"/>
              <a:gd name="csX49" fmla="*/ 1977 w 209197"/>
              <a:gd name="csY49" fmla="*/ 121434 h 122557"/>
              <a:gd name="csX50" fmla="*/ 7819 w 209197"/>
              <a:gd name="csY50" fmla="*/ 119794 h 122557"/>
              <a:gd name="csX51" fmla="*/ 9975 w 209197"/>
              <a:gd name="csY51" fmla="*/ 119187 h 122557"/>
              <a:gd name="csX52" fmla="*/ 14906 w 209197"/>
              <a:gd name="csY52" fmla="*/ 120703 h 122557"/>
              <a:gd name="csX53" fmla="*/ 19231 w 209197"/>
              <a:gd name="csY53" fmla="*/ 122557 h 122557"/>
              <a:gd name="csX54" fmla="*/ 24005 w 209197"/>
              <a:gd name="csY54" fmla="*/ 121209 h 122557"/>
              <a:gd name="csX55" fmla="*/ 34452 w 209197"/>
              <a:gd name="csY55" fmla="*/ 114232 h 122557"/>
              <a:gd name="csX56" fmla="*/ 35463 w 209197"/>
              <a:gd name="csY56" fmla="*/ 112346 h 122557"/>
              <a:gd name="csX57" fmla="*/ 37867 w 209197"/>
              <a:gd name="csY57" fmla="*/ 108032 h 122557"/>
              <a:gd name="csX58" fmla="*/ 39350 w 209197"/>
              <a:gd name="csY58" fmla="*/ 107741 h 122557"/>
              <a:gd name="csX59" fmla="*/ 41832 w 209197"/>
              <a:gd name="csY59" fmla="*/ 107302 h 122557"/>
              <a:gd name="csX60" fmla="*/ 44034 w 209197"/>
              <a:gd name="csY60" fmla="*/ 108470 h 122557"/>
              <a:gd name="csX61" fmla="*/ 53908 w 209197"/>
              <a:gd name="csY61" fmla="*/ 103831 h 122557"/>
              <a:gd name="csX62" fmla="*/ 58817 w 209197"/>
              <a:gd name="csY62" fmla="*/ 100146 h 122557"/>
              <a:gd name="csX63" fmla="*/ 65243 w 209197"/>
              <a:gd name="csY63" fmla="*/ 96214 h 122557"/>
              <a:gd name="csX64" fmla="*/ 65714 w 209197"/>
              <a:gd name="csY64" fmla="*/ 95394 h 122557"/>
              <a:gd name="csX65" fmla="*/ 68005 w 209197"/>
              <a:gd name="csY65" fmla="*/ 85644 h 122557"/>
              <a:gd name="csX66" fmla="*/ 63882 w 209197"/>
              <a:gd name="csY66" fmla="*/ 78533 h 122557"/>
              <a:gd name="csX67" fmla="*/ 61052 w 209197"/>
              <a:gd name="csY67" fmla="*/ 74208 h 122557"/>
              <a:gd name="csX68" fmla="*/ 61052 w 209197"/>
              <a:gd name="csY68" fmla="*/ 73939 h 122557"/>
              <a:gd name="csX69" fmla="*/ 61109 w 209197"/>
              <a:gd name="csY69" fmla="*/ 72075 h 122557"/>
              <a:gd name="csX70" fmla="*/ 71388 w 209197"/>
              <a:gd name="csY70" fmla="*/ 65436 h 122557"/>
              <a:gd name="csX71" fmla="*/ 72308 w 209197"/>
              <a:gd name="csY71" fmla="*/ 64785 h 122557"/>
              <a:gd name="csX72" fmla="*/ 74307 w 209197"/>
              <a:gd name="csY72" fmla="*/ 59449 h 122557"/>
              <a:gd name="csX73" fmla="*/ 81935 w 209197"/>
              <a:gd name="csY73" fmla="*/ 52663 h 122557"/>
              <a:gd name="csX74" fmla="*/ 87124 w 209197"/>
              <a:gd name="csY74" fmla="*/ 50068 h 122557"/>
              <a:gd name="csX75" fmla="*/ 96492 w 209197"/>
              <a:gd name="csY75" fmla="*/ 54045 h 122557"/>
              <a:gd name="csX76" fmla="*/ 108332 w 209197"/>
              <a:gd name="csY76" fmla="*/ 60863 h 122557"/>
              <a:gd name="csX77" fmla="*/ 108669 w 209197"/>
              <a:gd name="csY77" fmla="*/ 61043 h 122557"/>
              <a:gd name="csX78" fmla="*/ 122485 w 209197"/>
              <a:gd name="csY78" fmla="*/ 64997 h 122557"/>
              <a:gd name="csX79" fmla="*/ 126181 w 209197"/>
              <a:gd name="csY79" fmla="*/ 66310 h 122557"/>
              <a:gd name="csX80" fmla="*/ 128383 w 209197"/>
              <a:gd name="csY80" fmla="*/ 73197 h 122557"/>
              <a:gd name="csX81" fmla="*/ 130944 w 209197"/>
              <a:gd name="csY81" fmla="*/ 81184 h 122557"/>
              <a:gd name="csX82" fmla="*/ 131293 w 209197"/>
              <a:gd name="csY82" fmla="*/ 82980 h 122557"/>
              <a:gd name="csX83" fmla="*/ 134157 w 209197"/>
              <a:gd name="csY83" fmla="*/ 92900 h 122557"/>
              <a:gd name="csX84" fmla="*/ 144582 w 209197"/>
              <a:gd name="csY84" fmla="*/ 96235 h 122557"/>
              <a:gd name="csX85" fmla="*/ 152401 w 209197"/>
              <a:gd name="csY85" fmla="*/ 89462 h 122557"/>
              <a:gd name="csX86" fmla="*/ 156018 w 209197"/>
              <a:gd name="csY86" fmla="*/ 85305 h 122557"/>
              <a:gd name="csX87" fmla="*/ 168487 w 209197"/>
              <a:gd name="csY87" fmla="*/ 70870 h 122557"/>
              <a:gd name="csX88" fmla="*/ 176911 w 209197"/>
              <a:gd name="csY88" fmla="*/ 58435 h 122557"/>
              <a:gd name="csX89" fmla="*/ 189279 w 209197"/>
              <a:gd name="csY89" fmla="*/ 36654 h 122557"/>
              <a:gd name="csX90" fmla="*/ 189481 w 209197"/>
              <a:gd name="csY90" fmla="*/ 36239 h 122557"/>
              <a:gd name="csX91" fmla="*/ 194502 w 209197"/>
              <a:gd name="csY91" fmla="*/ 23276 h 122557"/>
              <a:gd name="csX92" fmla="*/ 196558 w 209197"/>
              <a:gd name="csY92" fmla="*/ 22186 h 122557"/>
              <a:gd name="csX93" fmla="*/ 201681 w 209197"/>
              <a:gd name="csY93" fmla="*/ 19233 h 122557"/>
              <a:gd name="csX94" fmla="*/ 208028 w 209197"/>
              <a:gd name="csY94" fmla="*/ 12851 h 122557"/>
              <a:gd name="csX0" fmla="*/ 201681 w 208959"/>
              <a:gd name="csY0" fmla="*/ 19233 h 122557"/>
              <a:gd name="csX1" fmla="*/ 208959 w 208959"/>
              <a:gd name="csY1" fmla="*/ 0 h 122557"/>
              <a:gd name="csX2" fmla="*/ 205196 w 208959"/>
              <a:gd name="csY2" fmla="*/ 5258 h 122557"/>
              <a:gd name="csX3" fmla="*/ 204062 w 208959"/>
              <a:gd name="csY3" fmla="*/ 6280 h 122557"/>
              <a:gd name="csX4" fmla="*/ 202376 w 208959"/>
              <a:gd name="csY4" fmla="*/ 8235 h 122557"/>
              <a:gd name="csX5" fmla="*/ 197489 w 208959"/>
              <a:gd name="csY5" fmla="*/ 13245 h 122557"/>
              <a:gd name="csX6" fmla="*/ 193187 w 208959"/>
              <a:gd name="csY6" fmla="*/ 15706 h 122557"/>
              <a:gd name="csX7" fmla="*/ 187615 w 208959"/>
              <a:gd name="csY7" fmla="*/ 20896 h 122557"/>
              <a:gd name="csX8" fmla="*/ 182819 w 208959"/>
              <a:gd name="csY8" fmla="*/ 33252 h 122557"/>
              <a:gd name="csX9" fmla="*/ 170812 w 208959"/>
              <a:gd name="csY9" fmla="*/ 54415 h 122557"/>
              <a:gd name="csX10" fmla="*/ 162027 w 208959"/>
              <a:gd name="csY10" fmla="*/ 67468 h 122557"/>
              <a:gd name="csX11" fmla="*/ 162016 w 208959"/>
              <a:gd name="csY11" fmla="*/ 67479 h 122557"/>
              <a:gd name="csX12" fmla="*/ 162005 w 208959"/>
              <a:gd name="csY12" fmla="*/ 67490 h 122557"/>
              <a:gd name="csX13" fmla="*/ 151368 w 208959"/>
              <a:gd name="csY13" fmla="*/ 79679 h 122557"/>
              <a:gd name="csX14" fmla="*/ 146684 w 208959"/>
              <a:gd name="csY14" fmla="*/ 84913 h 122557"/>
              <a:gd name="csX15" fmla="*/ 143112 w 208959"/>
              <a:gd name="csY15" fmla="*/ 89047 h 122557"/>
              <a:gd name="csX16" fmla="*/ 140011 w 208959"/>
              <a:gd name="csY16" fmla="*/ 88474 h 122557"/>
              <a:gd name="csX17" fmla="*/ 138472 w 208959"/>
              <a:gd name="csY17" fmla="*/ 81667 h 122557"/>
              <a:gd name="csX18" fmla="*/ 137900 w 208959"/>
              <a:gd name="csY18" fmla="*/ 78948 h 122557"/>
              <a:gd name="csX19" fmla="*/ 135350 w 208959"/>
              <a:gd name="csY19" fmla="*/ 70973 h 122557"/>
              <a:gd name="csX20" fmla="*/ 132766 w 208959"/>
              <a:gd name="csY20" fmla="*/ 62907 h 122557"/>
              <a:gd name="csX21" fmla="*/ 124521 w 208959"/>
              <a:gd name="csY21" fmla="*/ 57987 h 122557"/>
              <a:gd name="csX22" fmla="*/ 111412 w 208959"/>
              <a:gd name="csY22" fmla="*/ 54235 h 122557"/>
              <a:gd name="csX23" fmla="*/ 101269 w 208959"/>
              <a:gd name="csY23" fmla="*/ 48517 h 122557"/>
              <a:gd name="csX24" fmla="*/ 88238 w 208959"/>
              <a:gd name="csY24" fmla="*/ 42676 h 122557"/>
              <a:gd name="csX25" fmla="*/ 86743 w 208959"/>
              <a:gd name="csY25" fmla="*/ 42103 h 122557"/>
              <a:gd name="csX26" fmla="*/ 77813 w 208959"/>
              <a:gd name="csY26" fmla="*/ 46563 h 122557"/>
              <a:gd name="csX27" fmla="*/ 68108 w 208959"/>
              <a:gd name="csY27" fmla="*/ 55189 h 122557"/>
              <a:gd name="csX28" fmla="*/ 66255 w 208959"/>
              <a:gd name="csY28" fmla="*/ 60121 h 122557"/>
              <a:gd name="csX29" fmla="*/ 57898 w 208959"/>
              <a:gd name="csY29" fmla="*/ 65513 h 122557"/>
              <a:gd name="csX30" fmla="*/ 53752 w 208959"/>
              <a:gd name="csY30" fmla="*/ 74063 h 122557"/>
              <a:gd name="csX31" fmla="*/ 53752 w 208959"/>
              <a:gd name="csY31" fmla="*/ 74646 h 122557"/>
              <a:gd name="csX32" fmla="*/ 57898 w 208959"/>
              <a:gd name="csY32" fmla="*/ 82723 h 122557"/>
              <a:gd name="csX33" fmla="*/ 60919 w 208959"/>
              <a:gd name="csY33" fmla="*/ 87374 h 122557"/>
              <a:gd name="csX34" fmla="*/ 59784 w 208959"/>
              <a:gd name="csY34" fmla="*/ 91003 h 122557"/>
              <a:gd name="csX35" fmla="*/ 54864 w 208959"/>
              <a:gd name="csY35" fmla="*/ 94002 h 122557"/>
              <a:gd name="csX36" fmla="*/ 49439 w 208959"/>
              <a:gd name="csY36" fmla="*/ 98046 h 122557"/>
              <a:gd name="csX37" fmla="*/ 49270 w 208959"/>
              <a:gd name="csY37" fmla="*/ 98193 h 122557"/>
              <a:gd name="csX38" fmla="*/ 45642 w 208959"/>
              <a:gd name="csY38" fmla="*/ 100810 h 122557"/>
              <a:gd name="csX39" fmla="*/ 37845 w 208959"/>
              <a:gd name="csY39" fmla="*/ 100597 h 122557"/>
              <a:gd name="csX40" fmla="*/ 36542 w 208959"/>
              <a:gd name="csY40" fmla="*/ 100854 h 122557"/>
              <a:gd name="csX41" fmla="*/ 28948 w 208959"/>
              <a:gd name="csY41" fmla="*/ 109054 h 122557"/>
              <a:gd name="csX42" fmla="*/ 28465 w 208959"/>
              <a:gd name="csY42" fmla="*/ 110009 h 122557"/>
              <a:gd name="csX43" fmla="*/ 20837 w 208959"/>
              <a:gd name="csY43" fmla="*/ 114638 h 122557"/>
              <a:gd name="csX44" fmla="*/ 19657 w 208959"/>
              <a:gd name="csY44" fmla="*/ 115132 h 122557"/>
              <a:gd name="csX45" fmla="*/ 10727 w 208959"/>
              <a:gd name="csY45" fmla="*/ 111851 h 122557"/>
              <a:gd name="csX46" fmla="*/ 9817 w 208959"/>
              <a:gd name="csY46" fmla="*/ 111649 h 122557"/>
              <a:gd name="csX47" fmla="*/ 2146 w 208959"/>
              <a:gd name="csY47" fmla="*/ 113795 h 122557"/>
              <a:gd name="csX48" fmla="*/ 0 w 208959"/>
              <a:gd name="csY48" fmla="*/ 114401 h 122557"/>
              <a:gd name="csX49" fmla="*/ 1977 w 208959"/>
              <a:gd name="csY49" fmla="*/ 121434 h 122557"/>
              <a:gd name="csX50" fmla="*/ 7819 w 208959"/>
              <a:gd name="csY50" fmla="*/ 119794 h 122557"/>
              <a:gd name="csX51" fmla="*/ 9975 w 208959"/>
              <a:gd name="csY51" fmla="*/ 119187 h 122557"/>
              <a:gd name="csX52" fmla="*/ 14906 w 208959"/>
              <a:gd name="csY52" fmla="*/ 120703 h 122557"/>
              <a:gd name="csX53" fmla="*/ 19231 w 208959"/>
              <a:gd name="csY53" fmla="*/ 122557 h 122557"/>
              <a:gd name="csX54" fmla="*/ 24005 w 208959"/>
              <a:gd name="csY54" fmla="*/ 121209 h 122557"/>
              <a:gd name="csX55" fmla="*/ 34452 w 208959"/>
              <a:gd name="csY55" fmla="*/ 114232 h 122557"/>
              <a:gd name="csX56" fmla="*/ 35463 w 208959"/>
              <a:gd name="csY56" fmla="*/ 112346 h 122557"/>
              <a:gd name="csX57" fmla="*/ 37867 w 208959"/>
              <a:gd name="csY57" fmla="*/ 108032 h 122557"/>
              <a:gd name="csX58" fmla="*/ 39350 w 208959"/>
              <a:gd name="csY58" fmla="*/ 107741 h 122557"/>
              <a:gd name="csX59" fmla="*/ 41832 w 208959"/>
              <a:gd name="csY59" fmla="*/ 107302 h 122557"/>
              <a:gd name="csX60" fmla="*/ 44034 w 208959"/>
              <a:gd name="csY60" fmla="*/ 108470 h 122557"/>
              <a:gd name="csX61" fmla="*/ 53908 w 208959"/>
              <a:gd name="csY61" fmla="*/ 103831 h 122557"/>
              <a:gd name="csX62" fmla="*/ 58817 w 208959"/>
              <a:gd name="csY62" fmla="*/ 100146 h 122557"/>
              <a:gd name="csX63" fmla="*/ 65243 w 208959"/>
              <a:gd name="csY63" fmla="*/ 96214 h 122557"/>
              <a:gd name="csX64" fmla="*/ 65714 w 208959"/>
              <a:gd name="csY64" fmla="*/ 95394 h 122557"/>
              <a:gd name="csX65" fmla="*/ 68005 w 208959"/>
              <a:gd name="csY65" fmla="*/ 85644 h 122557"/>
              <a:gd name="csX66" fmla="*/ 63882 w 208959"/>
              <a:gd name="csY66" fmla="*/ 78533 h 122557"/>
              <a:gd name="csX67" fmla="*/ 61052 w 208959"/>
              <a:gd name="csY67" fmla="*/ 74208 h 122557"/>
              <a:gd name="csX68" fmla="*/ 61052 w 208959"/>
              <a:gd name="csY68" fmla="*/ 73939 h 122557"/>
              <a:gd name="csX69" fmla="*/ 61109 w 208959"/>
              <a:gd name="csY69" fmla="*/ 72075 h 122557"/>
              <a:gd name="csX70" fmla="*/ 71388 w 208959"/>
              <a:gd name="csY70" fmla="*/ 65436 h 122557"/>
              <a:gd name="csX71" fmla="*/ 72308 w 208959"/>
              <a:gd name="csY71" fmla="*/ 64785 h 122557"/>
              <a:gd name="csX72" fmla="*/ 74307 w 208959"/>
              <a:gd name="csY72" fmla="*/ 59449 h 122557"/>
              <a:gd name="csX73" fmla="*/ 81935 w 208959"/>
              <a:gd name="csY73" fmla="*/ 52663 h 122557"/>
              <a:gd name="csX74" fmla="*/ 87124 w 208959"/>
              <a:gd name="csY74" fmla="*/ 50068 h 122557"/>
              <a:gd name="csX75" fmla="*/ 96492 w 208959"/>
              <a:gd name="csY75" fmla="*/ 54045 h 122557"/>
              <a:gd name="csX76" fmla="*/ 108332 w 208959"/>
              <a:gd name="csY76" fmla="*/ 60863 h 122557"/>
              <a:gd name="csX77" fmla="*/ 108669 w 208959"/>
              <a:gd name="csY77" fmla="*/ 61043 h 122557"/>
              <a:gd name="csX78" fmla="*/ 122485 w 208959"/>
              <a:gd name="csY78" fmla="*/ 64997 h 122557"/>
              <a:gd name="csX79" fmla="*/ 126181 w 208959"/>
              <a:gd name="csY79" fmla="*/ 66310 h 122557"/>
              <a:gd name="csX80" fmla="*/ 128383 w 208959"/>
              <a:gd name="csY80" fmla="*/ 73197 h 122557"/>
              <a:gd name="csX81" fmla="*/ 130944 w 208959"/>
              <a:gd name="csY81" fmla="*/ 81184 h 122557"/>
              <a:gd name="csX82" fmla="*/ 131293 w 208959"/>
              <a:gd name="csY82" fmla="*/ 82980 h 122557"/>
              <a:gd name="csX83" fmla="*/ 134157 w 208959"/>
              <a:gd name="csY83" fmla="*/ 92900 h 122557"/>
              <a:gd name="csX84" fmla="*/ 144582 w 208959"/>
              <a:gd name="csY84" fmla="*/ 96235 h 122557"/>
              <a:gd name="csX85" fmla="*/ 152401 w 208959"/>
              <a:gd name="csY85" fmla="*/ 89462 h 122557"/>
              <a:gd name="csX86" fmla="*/ 156018 w 208959"/>
              <a:gd name="csY86" fmla="*/ 85305 h 122557"/>
              <a:gd name="csX87" fmla="*/ 168487 w 208959"/>
              <a:gd name="csY87" fmla="*/ 70870 h 122557"/>
              <a:gd name="csX88" fmla="*/ 176911 w 208959"/>
              <a:gd name="csY88" fmla="*/ 58435 h 122557"/>
              <a:gd name="csX89" fmla="*/ 189279 w 208959"/>
              <a:gd name="csY89" fmla="*/ 36654 h 122557"/>
              <a:gd name="csX90" fmla="*/ 189481 w 208959"/>
              <a:gd name="csY90" fmla="*/ 36239 h 122557"/>
              <a:gd name="csX91" fmla="*/ 194502 w 208959"/>
              <a:gd name="csY91" fmla="*/ 23276 h 122557"/>
              <a:gd name="csX92" fmla="*/ 196558 w 208959"/>
              <a:gd name="csY92" fmla="*/ 22186 h 122557"/>
              <a:gd name="csX93" fmla="*/ 201681 w 208959"/>
              <a:gd name="csY93" fmla="*/ 19233 h 122557"/>
              <a:gd name="csX0" fmla="*/ 201681 w 208959"/>
              <a:gd name="csY0" fmla="*/ 19233 h 122557"/>
              <a:gd name="csX1" fmla="*/ 208959 w 208959"/>
              <a:gd name="csY1" fmla="*/ 0 h 122557"/>
              <a:gd name="csX2" fmla="*/ 205196 w 208959"/>
              <a:gd name="csY2" fmla="*/ 5258 h 122557"/>
              <a:gd name="csX3" fmla="*/ 204062 w 208959"/>
              <a:gd name="csY3" fmla="*/ 6280 h 122557"/>
              <a:gd name="csX4" fmla="*/ 202376 w 208959"/>
              <a:gd name="csY4" fmla="*/ 8235 h 122557"/>
              <a:gd name="csX5" fmla="*/ 193187 w 208959"/>
              <a:gd name="csY5" fmla="*/ 15706 h 122557"/>
              <a:gd name="csX6" fmla="*/ 187615 w 208959"/>
              <a:gd name="csY6" fmla="*/ 20896 h 122557"/>
              <a:gd name="csX7" fmla="*/ 182819 w 208959"/>
              <a:gd name="csY7" fmla="*/ 33252 h 122557"/>
              <a:gd name="csX8" fmla="*/ 170812 w 208959"/>
              <a:gd name="csY8" fmla="*/ 54415 h 122557"/>
              <a:gd name="csX9" fmla="*/ 162027 w 208959"/>
              <a:gd name="csY9" fmla="*/ 67468 h 122557"/>
              <a:gd name="csX10" fmla="*/ 162016 w 208959"/>
              <a:gd name="csY10" fmla="*/ 67479 h 122557"/>
              <a:gd name="csX11" fmla="*/ 162005 w 208959"/>
              <a:gd name="csY11" fmla="*/ 67490 h 122557"/>
              <a:gd name="csX12" fmla="*/ 151368 w 208959"/>
              <a:gd name="csY12" fmla="*/ 79679 h 122557"/>
              <a:gd name="csX13" fmla="*/ 146684 w 208959"/>
              <a:gd name="csY13" fmla="*/ 84913 h 122557"/>
              <a:gd name="csX14" fmla="*/ 143112 w 208959"/>
              <a:gd name="csY14" fmla="*/ 89047 h 122557"/>
              <a:gd name="csX15" fmla="*/ 140011 w 208959"/>
              <a:gd name="csY15" fmla="*/ 88474 h 122557"/>
              <a:gd name="csX16" fmla="*/ 138472 w 208959"/>
              <a:gd name="csY16" fmla="*/ 81667 h 122557"/>
              <a:gd name="csX17" fmla="*/ 137900 w 208959"/>
              <a:gd name="csY17" fmla="*/ 78948 h 122557"/>
              <a:gd name="csX18" fmla="*/ 135350 w 208959"/>
              <a:gd name="csY18" fmla="*/ 70973 h 122557"/>
              <a:gd name="csX19" fmla="*/ 132766 w 208959"/>
              <a:gd name="csY19" fmla="*/ 62907 h 122557"/>
              <a:gd name="csX20" fmla="*/ 124521 w 208959"/>
              <a:gd name="csY20" fmla="*/ 57987 h 122557"/>
              <a:gd name="csX21" fmla="*/ 111412 w 208959"/>
              <a:gd name="csY21" fmla="*/ 54235 h 122557"/>
              <a:gd name="csX22" fmla="*/ 101269 w 208959"/>
              <a:gd name="csY22" fmla="*/ 48517 h 122557"/>
              <a:gd name="csX23" fmla="*/ 88238 w 208959"/>
              <a:gd name="csY23" fmla="*/ 42676 h 122557"/>
              <a:gd name="csX24" fmla="*/ 86743 w 208959"/>
              <a:gd name="csY24" fmla="*/ 42103 h 122557"/>
              <a:gd name="csX25" fmla="*/ 77813 w 208959"/>
              <a:gd name="csY25" fmla="*/ 46563 h 122557"/>
              <a:gd name="csX26" fmla="*/ 68108 w 208959"/>
              <a:gd name="csY26" fmla="*/ 55189 h 122557"/>
              <a:gd name="csX27" fmla="*/ 66255 w 208959"/>
              <a:gd name="csY27" fmla="*/ 60121 h 122557"/>
              <a:gd name="csX28" fmla="*/ 57898 w 208959"/>
              <a:gd name="csY28" fmla="*/ 65513 h 122557"/>
              <a:gd name="csX29" fmla="*/ 53752 w 208959"/>
              <a:gd name="csY29" fmla="*/ 74063 h 122557"/>
              <a:gd name="csX30" fmla="*/ 53752 w 208959"/>
              <a:gd name="csY30" fmla="*/ 74646 h 122557"/>
              <a:gd name="csX31" fmla="*/ 57898 w 208959"/>
              <a:gd name="csY31" fmla="*/ 82723 h 122557"/>
              <a:gd name="csX32" fmla="*/ 60919 w 208959"/>
              <a:gd name="csY32" fmla="*/ 87374 h 122557"/>
              <a:gd name="csX33" fmla="*/ 59784 w 208959"/>
              <a:gd name="csY33" fmla="*/ 91003 h 122557"/>
              <a:gd name="csX34" fmla="*/ 54864 w 208959"/>
              <a:gd name="csY34" fmla="*/ 94002 h 122557"/>
              <a:gd name="csX35" fmla="*/ 49439 w 208959"/>
              <a:gd name="csY35" fmla="*/ 98046 h 122557"/>
              <a:gd name="csX36" fmla="*/ 49270 w 208959"/>
              <a:gd name="csY36" fmla="*/ 98193 h 122557"/>
              <a:gd name="csX37" fmla="*/ 45642 w 208959"/>
              <a:gd name="csY37" fmla="*/ 100810 h 122557"/>
              <a:gd name="csX38" fmla="*/ 37845 w 208959"/>
              <a:gd name="csY38" fmla="*/ 100597 h 122557"/>
              <a:gd name="csX39" fmla="*/ 36542 w 208959"/>
              <a:gd name="csY39" fmla="*/ 100854 h 122557"/>
              <a:gd name="csX40" fmla="*/ 28948 w 208959"/>
              <a:gd name="csY40" fmla="*/ 109054 h 122557"/>
              <a:gd name="csX41" fmla="*/ 28465 w 208959"/>
              <a:gd name="csY41" fmla="*/ 110009 h 122557"/>
              <a:gd name="csX42" fmla="*/ 20837 w 208959"/>
              <a:gd name="csY42" fmla="*/ 114638 h 122557"/>
              <a:gd name="csX43" fmla="*/ 19657 w 208959"/>
              <a:gd name="csY43" fmla="*/ 115132 h 122557"/>
              <a:gd name="csX44" fmla="*/ 10727 w 208959"/>
              <a:gd name="csY44" fmla="*/ 111851 h 122557"/>
              <a:gd name="csX45" fmla="*/ 9817 w 208959"/>
              <a:gd name="csY45" fmla="*/ 111649 h 122557"/>
              <a:gd name="csX46" fmla="*/ 2146 w 208959"/>
              <a:gd name="csY46" fmla="*/ 113795 h 122557"/>
              <a:gd name="csX47" fmla="*/ 0 w 208959"/>
              <a:gd name="csY47" fmla="*/ 114401 h 122557"/>
              <a:gd name="csX48" fmla="*/ 1977 w 208959"/>
              <a:gd name="csY48" fmla="*/ 121434 h 122557"/>
              <a:gd name="csX49" fmla="*/ 7819 w 208959"/>
              <a:gd name="csY49" fmla="*/ 119794 h 122557"/>
              <a:gd name="csX50" fmla="*/ 9975 w 208959"/>
              <a:gd name="csY50" fmla="*/ 119187 h 122557"/>
              <a:gd name="csX51" fmla="*/ 14906 w 208959"/>
              <a:gd name="csY51" fmla="*/ 120703 h 122557"/>
              <a:gd name="csX52" fmla="*/ 19231 w 208959"/>
              <a:gd name="csY52" fmla="*/ 122557 h 122557"/>
              <a:gd name="csX53" fmla="*/ 24005 w 208959"/>
              <a:gd name="csY53" fmla="*/ 121209 h 122557"/>
              <a:gd name="csX54" fmla="*/ 34452 w 208959"/>
              <a:gd name="csY54" fmla="*/ 114232 h 122557"/>
              <a:gd name="csX55" fmla="*/ 35463 w 208959"/>
              <a:gd name="csY55" fmla="*/ 112346 h 122557"/>
              <a:gd name="csX56" fmla="*/ 37867 w 208959"/>
              <a:gd name="csY56" fmla="*/ 108032 h 122557"/>
              <a:gd name="csX57" fmla="*/ 39350 w 208959"/>
              <a:gd name="csY57" fmla="*/ 107741 h 122557"/>
              <a:gd name="csX58" fmla="*/ 41832 w 208959"/>
              <a:gd name="csY58" fmla="*/ 107302 h 122557"/>
              <a:gd name="csX59" fmla="*/ 44034 w 208959"/>
              <a:gd name="csY59" fmla="*/ 108470 h 122557"/>
              <a:gd name="csX60" fmla="*/ 53908 w 208959"/>
              <a:gd name="csY60" fmla="*/ 103831 h 122557"/>
              <a:gd name="csX61" fmla="*/ 58817 w 208959"/>
              <a:gd name="csY61" fmla="*/ 100146 h 122557"/>
              <a:gd name="csX62" fmla="*/ 65243 w 208959"/>
              <a:gd name="csY62" fmla="*/ 96214 h 122557"/>
              <a:gd name="csX63" fmla="*/ 65714 w 208959"/>
              <a:gd name="csY63" fmla="*/ 95394 h 122557"/>
              <a:gd name="csX64" fmla="*/ 68005 w 208959"/>
              <a:gd name="csY64" fmla="*/ 85644 h 122557"/>
              <a:gd name="csX65" fmla="*/ 63882 w 208959"/>
              <a:gd name="csY65" fmla="*/ 78533 h 122557"/>
              <a:gd name="csX66" fmla="*/ 61052 w 208959"/>
              <a:gd name="csY66" fmla="*/ 74208 h 122557"/>
              <a:gd name="csX67" fmla="*/ 61052 w 208959"/>
              <a:gd name="csY67" fmla="*/ 73939 h 122557"/>
              <a:gd name="csX68" fmla="*/ 61109 w 208959"/>
              <a:gd name="csY68" fmla="*/ 72075 h 122557"/>
              <a:gd name="csX69" fmla="*/ 71388 w 208959"/>
              <a:gd name="csY69" fmla="*/ 65436 h 122557"/>
              <a:gd name="csX70" fmla="*/ 72308 w 208959"/>
              <a:gd name="csY70" fmla="*/ 64785 h 122557"/>
              <a:gd name="csX71" fmla="*/ 74307 w 208959"/>
              <a:gd name="csY71" fmla="*/ 59449 h 122557"/>
              <a:gd name="csX72" fmla="*/ 81935 w 208959"/>
              <a:gd name="csY72" fmla="*/ 52663 h 122557"/>
              <a:gd name="csX73" fmla="*/ 87124 w 208959"/>
              <a:gd name="csY73" fmla="*/ 50068 h 122557"/>
              <a:gd name="csX74" fmla="*/ 96492 w 208959"/>
              <a:gd name="csY74" fmla="*/ 54045 h 122557"/>
              <a:gd name="csX75" fmla="*/ 108332 w 208959"/>
              <a:gd name="csY75" fmla="*/ 60863 h 122557"/>
              <a:gd name="csX76" fmla="*/ 108669 w 208959"/>
              <a:gd name="csY76" fmla="*/ 61043 h 122557"/>
              <a:gd name="csX77" fmla="*/ 122485 w 208959"/>
              <a:gd name="csY77" fmla="*/ 64997 h 122557"/>
              <a:gd name="csX78" fmla="*/ 126181 w 208959"/>
              <a:gd name="csY78" fmla="*/ 66310 h 122557"/>
              <a:gd name="csX79" fmla="*/ 128383 w 208959"/>
              <a:gd name="csY79" fmla="*/ 73197 h 122557"/>
              <a:gd name="csX80" fmla="*/ 130944 w 208959"/>
              <a:gd name="csY80" fmla="*/ 81184 h 122557"/>
              <a:gd name="csX81" fmla="*/ 131293 w 208959"/>
              <a:gd name="csY81" fmla="*/ 82980 h 122557"/>
              <a:gd name="csX82" fmla="*/ 134157 w 208959"/>
              <a:gd name="csY82" fmla="*/ 92900 h 122557"/>
              <a:gd name="csX83" fmla="*/ 144582 w 208959"/>
              <a:gd name="csY83" fmla="*/ 96235 h 122557"/>
              <a:gd name="csX84" fmla="*/ 152401 w 208959"/>
              <a:gd name="csY84" fmla="*/ 89462 h 122557"/>
              <a:gd name="csX85" fmla="*/ 156018 w 208959"/>
              <a:gd name="csY85" fmla="*/ 85305 h 122557"/>
              <a:gd name="csX86" fmla="*/ 168487 w 208959"/>
              <a:gd name="csY86" fmla="*/ 70870 h 122557"/>
              <a:gd name="csX87" fmla="*/ 176911 w 208959"/>
              <a:gd name="csY87" fmla="*/ 58435 h 122557"/>
              <a:gd name="csX88" fmla="*/ 189279 w 208959"/>
              <a:gd name="csY88" fmla="*/ 36654 h 122557"/>
              <a:gd name="csX89" fmla="*/ 189481 w 208959"/>
              <a:gd name="csY89" fmla="*/ 36239 h 122557"/>
              <a:gd name="csX90" fmla="*/ 194502 w 208959"/>
              <a:gd name="csY90" fmla="*/ 23276 h 122557"/>
              <a:gd name="csX91" fmla="*/ 196558 w 208959"/>
              <a:gd name="csY91" fmla="*/ 22186 h 122557"/>
              <a:gd name="csX92" fmla="*/ 201681 w 208959"/>
              <a:gd name="csY92" fmla="*/ 19233 h 122557"/>
              <a:gd name="csX0" fmla="*/ 201681 w 208959"/>
              <a:gd name="csY0" fmla="*/ 19233 h 122557"/>
              <a:gd name="csX1" fmla="*/ 208959 w 208959"/>
              <a:gd name="csY1" fmla="*/ 0 h 122557"/>
              <a:gd name="csX2" fmla="*/ 205196 w 208959"/>
              <a:gd name="csY2" fmla="*/ 5258 h 122557"/>
              <a:gd name="csX3" fmla="*/ 204062 w 208959"/>
              <a:gd name="csY3" fmla="*/ 6280 h 122557"/>
              <a:gd name="csX4" fmla="*/ 193187 w 208959"/>
              <a:gd name="csY4" fmla="*/ 15706 h 122557"/>
              <a:gd name="csX5" fmla="*/ 187615 w 208959"/>
              <a:gd name="csY5" fmla="*/ 20896 h 122557"/>
              <a:gd name="csX6" fmla="*/ 182819 w 208959"/>
              <a:gd name="csY6" fmla="*/ 33252 h 122557"/>
              <a:gd name="csX7" fmla="*/ 170812 w 208959"/>
              <a:gd name="csY7" fmla="*/ 54415 h 122557"/>
              <a:gd name="csX8" fmla="*/ 162027 w 208959"/>
              <a:gd name="csY8" fmla="*/ 67468 h 122557"/>
              <a:gd name="csX9" fmla="*/ 162016 w 208959"/>
              <a:gd name="csY9" fmla="*/ 67479 h 122557"/>
              <a:gd name="csX10" fmla="*/ 162005 w 208959"/>
              <a:gd name="csY10" fmla="*/ 67490 h 122557"/>
              <a:gd name="csX11" fmla="*/ 151368 w 208959"/>
              <a:gd name="csY11" fmla="*/ 79679 h 122557"/>
              <a:gd name="csX12" fmla="*/ 146684 w 208959"/>
              <a:gd name="csY12" fmla="*/ 84913 h 122557"/>
              <a:gd name="csX13" fmla="*/ 143112 w 208959"/>
              <a:gd name="csY13" fmla="*/ 89047 h 122557"/>
              <a:gd name="csX14" fmla="*/ 140011 w 208959"/>
              <a:gd name="csY14" fmla="*/ 88474 h 122557"/>
              <a:gd name="csX15" fmla="*/ 138472 w 208959"/>
              <a:gd name="csY15" fmla="*/ 81667 h 122557"/>
              <a:gd name="csX16" fmla="*/ 137900 w 208959"/>
              <a:gd name="csY16" fmla="*/ 78948 h 122557"/>
              <a:gd name="csX17" fmla="*/ 135350 w 208959"/>
              <a:gd name="csY17" fmla="*/ 70973 h 122557"/>
              <a:gd name="csX18" fmla="*/ 132766 w 208959"/>
              <a:gd name="csY18" fmla="*/ 62907 h 122557"/>
              <a:gd name="csX19" fmla="*/ 124521 w 208959"/>
              <a:gd name="csY19" fmla="*/ 57987 h 122557"/>
              <a:gd name="csX20" fmla="*/ 111412 w 208959"/>
              <a:gd name="csY20" fmla="*/ 54235 h 122557"/>
              <a:gd name="csX21" fmla="*/ 101269 w 208959"/>
              <a:gd name="csY21" fmla="*/ 48517 h 122557"/>
              <a:gd name="csX22" fmla="*/ 88238 w 208959"/>
              <a:gd name="csY22" fmla="*/ 42676 h 122557"/>
              <a:gd name="csX23" fmla="*/ 86743 w 208959"/>
              <a:gd name="csY23" fmla="*/ 42103 h 122557"/>
              <a:gd name="csX24" fmla="*/ 77813 w 208959"/>
              <a:gd name="csY24" fmla="*/ 46563 h 122557"/>
              <a:gd name="csX25" fmla="*/ 68108 w 208959"/>
              <a:gd name="csY25" fmla="*/ 55189 h 122557"/>
              <a:gd name="csX26" fmla="*/ 66255 w 208959"/>
              <a:gd name="csY26" fmla="*/ 60121 h 122557"/>
              <a:gd name="csX27" fmla="*/ 57898 w 208959"/>
              <a:gd name="csY27" fmla="*/ 65513 h 122557"/>
              <a:gd name="csX28" fmla="*/ 53752 w 208959"/>
              <a:gd name="csY28" fmla="*/ 74063 h 122557"/>
              <a:gd name="csX29" fmla="*/ 53752 w 208959"/>
              <a:gd name="csY29" fmla="*/ 74646 h 122557"/>
              <a:gd name="csX30" fmla="*/ 57898 w 208959"/>
              <a:gd name="csY30" fmla="*/ 82723 h 122557"/>
              <a:gd name="csX31" fmla="*/ 60919 w 208959"/>
              <a:gd name="csY31" fmla="*/ 87374 h 122557"/>
              <a:gd name="csX32" fmla="*/ 59784 w 208959"/>
              <a:gd name="csY32" fmla="*/ 91003 h 122557"/>
              <a:gd name="csX33" fmla="*/ 54864 w 208959"/>
              <a:gd name="csY33" fmla="*/ 94002 h 122557"/>
              <a:gd name="csX34" fmla="*/ 49439 w 208959"/>
              <a:gd name="csY34" fmla="*/ 98046 h 122557"/>
              <a:gd name="csX35" fmla="*/ 49270 w 208959"/>
              <a:gd name="csY35" fmla="*/ 98193 h 122557"/>
              <a:gd name="csX36" fmla="*/ 45642 w 208959"/>
              <a:gd name="csY36" fmla="*/ 100810 h 122557"/>
              <a:gd name="csX37" fmla="*/ 37845 w 208959"/>
              <a:gd name="csY37" fmla="*/ 100597 h 122557"/>
              <a:gd name="csX38" fmla="*/ 36542 w 208959"/>
              <a:gd name="csY38" fmla="*/ 100854 h 122557"/>
              <a:gd name="csX39" fmla="*/ 28948 w 208959"/>
              <a:gd name="csY39" fmla="*/ 109054 h 122557"/>
              <a:gd name="csX40" fmla="*/ 28465 w 208959"/>
              <a:gd name="csY40" fmla="*/ 110009 h 122557"/>
              <a:gd name="csX41" fmla="*/ 20837 w 208959"/>
              <a:gd name="csY41" fmla="*/ 114638 h 122557"/>
              <a:gd name="csX42" fmla="*/ 19657 w 208959"/>
              <a:gd name="csY42" fmla="*/ 115132 h 122557"/>
              <a:gd name="csX43" fmla="*/ 10727 w 208959"/>
              <a:gd name="csY43" fmla="*/ 111851 h 122557"/>
              <a:gd name="csX44" fmla="*/ 9817 w 208959"/>
              <a:gd name="csY44" fmla="*/ 111649 h 122557"/>
              <a:gd name="csX45" fmla="*/ 2146 w 208959"/>
              <a:gd name="csY45" fmla="*/ 113795 h 122557"/>
              <a:gd name="csX46" fmla="*/ 0 w 208959"/>
              <a:gd name="csY46" fmla="*/ 114401 h 122557"/>
              <a:gd name="csX47" fmla="*/ 1977 w 208959"/>
              <a:gd name="csY47" fmla="*/ 121434 h 122557"/>
              <a:gd name="csX48" fmla="*/ 7819 w 208959"/>
              <a:gd name="csY48" fmla="*/ 119794 h 122557"/>
              <a:gd name="csX49" fmla="*/ 9975 w 208959"/>
              <a:gd name="csY49" fmla="*/ 119187 h 122557"/>
              <a:gd name="csX50" fmla="*/ 14906 w 208959"/>
              <a:gd name="csY50" fmla="*/ 120703 h 122557"/>
              <a:gd name="csX51" fmla="*/ 19231 w 208959"/>
              <a:gd name="csY51" fmla="*/ 122557 h 122557"/>
              <a:gd name="csX52" fmla="*/ 24005 w 208959"/>
              <a:gd name="csY52" fmla="*/ 121209 h 122557"/>
              <a:gd name="csX53" fmla="*/ 34452 w 208959"/>
              <a:gd name="csY53" fmla="*/ 114232 h 122557"/>
              <a:gd name="csX54" fmla="*/ 35463 w 208959"/>
              <a:gd name="csY54" fmla="*/ 112346 h 122557"/>
              <a:gd name="csX55" fmla="*/ 37867 w 208959"/>
              <a:gd name="csY55" fmla="*/ 108032 h 122557"/>
              <a:gd name="csX56" fmla="*/ 39350 w 208959"/>
              <a:gd name="csY56" fmla="*/ 107741 h 122557"/>
              <a:gd name="csX57" fmla="*/ 41832 w 208959"/>
              <a:gd name="csY57" fmla="*/ 107302 h 122557"/>
              <a:gd name="csX58" fmla="*/ 44034 w 208959"/>
              <a:gd name="csY58" fmla="*/ 108470 h 122557"/>
              <a:gd name="csX59" fmla="*/ 53908 w 208959"/>
              <a:gd name="csY59" fmla="*/ 103831 h 122557"/>
              <a:gd name="csX60" fmla="*/ 58817 w 208959"/>
              <a:gd name="csY60" fmla="*/ 100146 h 122557"/>
              <a:gd name="csX61" fmla="*/ 65243 w 208959"/>
              <a:gd name="csY61" fmla="*/ 96214 h 122557"/>
              <a:gd name="csX62" fmla="*/ 65714 w 208959"/>
              <a:gd name="csY62" fmla="*/ 95394 h 122557"/>
              <a:gd name="csX63" fmla="*/ 68005 w 208959"/>
              <a:gd name="csY63" fmla="*/ 85644 h 122557"/>
              <a:gd name="csX64" fmla="*/ 63882 w 208959"/>
              <a:gd name="csY64" fmla="*/ 78533 h 122557"/>
              <a:gd name="csX65" fmla="*/ 61052 w 208959"/>
              <a:gd name="csY65" fmla="*/ 74208 h 122557"/>
              <a:gd name="csX66" fmla="*/ 61052 w 208959"/>
              <a:gd name="csY66" fmla="*/ 73939 h 122557"/>
              <a:gd name="csX67" fmla="*/ 61109 w 208959"/>
              <a:gd name="csY67" fmla="*/ 72075 h 122557"/>
              <a:gd name="csX68" fmla="*/ 71388 w 208959"/>
              <a:gd name="csY68" fmla="*/ 65436 h 122557"/>
              <a:gd name="csX69" fmla="*/ 72308 w 208959"/>
              <a:gd name="csY69" fmla="*/ 64785 h 122557"/>
              <a:gd name="csX70" fmla="*/ 74307 w 208959"/>
              <a:gd name="csY70" fmla="*/ 59449 h 122557"/>
              <a:gd name="csX71" fmla="*/ 81935 w 208959"/>
              <a:gd name="csY71" fmla="*/ 52663 h 122557"/>
              <a:gd name="csX72" fmla="*/ 87124 w 208959"/>
              <a:gd name="csY72" fmla="*/ 50068 h 122557"/>
              <a:gd name="csX73" fmla="*/ 96492 w 208959"/>
              <a:gd name="csY73" fmla="*/ 54045 h 122557"/>
              <a:gd name="csX74" fmla="*/ 108332 w 208959"/>
              <a:gd name="csY74" fmla="*/ 60863 h 122557"/>
              <a:gd name="csX75" fmla="*/ 108669 w 208959"/>
              <a:gd name="csY75" fmla="*/ 61043 h 122557"/>
              <a:gd name="csX76" fmla="*/ 122485 w 208959"/>
              <a:gd name="csY76" fmla="*/ 64997 h 122557"/>
              <a:gd name="csX77" fmla="*/ 126181 w 208959"/>
              <a:gd name="csY77" fmla="*/ 66310 h 122557"/>
              <a:gd name="csX78" fmla="*/ 128383 w 208959"/>
              <a:gd name="csY78" fmla="*/ 73197 h 122557"/>
              <a:gd name="csX79" fmla="*/ 130944 w 208959"/>
              <a:gd name="csY79" fmla="*/ 81184 h 122557"/>
              <a:gd name="csX80" fmla="*/ 131293 w 208959"/>
              <a:gd name="csY80" fmla="*/ 82980 h 122557"/>
              <a:gd name="csX81" fmla="*/ 134157 w 208959"/>
              <a:gd name="csY81" fmla="*/ 92900 h 122557"/>
              <a:gd name="csX82" fmla="*/ 144582 w 208959"/>
              <a:gd name="csY82" fmla="*/ 96235 h 122557"/>
              <a:gd name="csX83" fmla="*/ 152401 w 208959"/>
              <a:gd name="csY83" fmla="*/ 89462 h 122557"/>
              <a:gd name="csX84" fmla="*/ 156018 w 208959"/>
              <a:gd name="csY84" fmla="*/ 85305 h 122557"/>
              <a:gd name="csX85" fmla="*/ 168487 w 208959"/>
              <a:gd name="csY85" fmla="*/ 70870 h 122557"/>
              <a:gd name="csX86" fmla="*/ 176911 w 208959"/>
              <a:gd name="csY86" fmla="*/ 58435 h 122557"/>
              <a:gd name="csX87" fmla="*/ 189279 w 208959"/>
              <a:gd name="csY87" fmla="*/ 36654 h 122557"/>
              <a:gd name="csX88" fmla="*/ 189481 w 208959"/>
              <a:gd name="csY88" fmla="*/ 36239 h 122557"/>
              <a:gd name="csX89" fmla="*/ 194502 w 208959"/>
              <a:gd name="csY89" fmla="*/ 23276 h 122557"/>
              <a:gd name="csX90" fmla="*/ 196558 w 208959"/>
              <a:gd name="csY90" fmla="*/ 22186 h 122557"/>
              <a:gd name="csX91" fmla="*/ 201681 w 208959"/>
              <a:gd name="csY91" fmla="*/ 19233 h 122557"/>
              <a:gd name="csX0" fmla="*/ 201681 w 208959"/>
              <a:gd name="csY0" fmla="*/ 19233 h 122557"/>
              <a:gd name="csX1" fmla="*/ 208959 w 208959"/>
              <a:gd name="csY1" fmla="*/ 0 h 122557"/>
              <a:gd name="csX2" fmla="*/ 205196 w 208959"/>
              <a:gd name="csY2" fmla="*/ 5258 h 122557"/>
              <a:gd name="csX3" fmla="*/ 204062 w 208959"/>
              <a:gd name="csY3" fmla="*/ 6280 h 122557"/>
              <a:gd name="csX4" fmla="*/ 187615 w 208959"/>
              <a:gd name="csY4" fmla="*/ 20896 h 122557"/>
              <a:gd name="csX5" fmla="*/ 182819 w 208959"/>
              <a:gd name="csY5" fmla="*/ 33252 h 122557"/>
              <a:gd name="csX6" fmla="*/ 170812 w 208959"/>
              <a:gd name="csY6" fmla="*/ 54415 h 122557"/>
              <a:gd name="csX7" fmla="*/ 162027 w 208959"/>
              <a:gd name="csY7" fmla="*/ 67468 h 122557"/>
              <a:gd name="csX8" fmla="*/ 162016 w 208959"/>
              <a:gd name="csY8" fmla="*/ 67479 h 122557"/>
              <a:gd name="csX9" fmla="*/ 162005 w 208959"/>
              <a:gd name="csY9" fmla="*/ 67490 h 122557"/>
              <a:gd name="csX10" fmla="*/ 151368 w 208959"/>
              <a:gd name="csY10" fmla="*/ 79679 h 122557"/>
              <a:gd name="csX11" fmla="*/ 146684 w 208959"/>
              <a:gd name="csY11" fmla="*/ 84913 h 122557"/>
              <a:gd name="csX12" fmla="*/ 143112 w 208959"/>
              <a:gd name="csY12" fmla="*/ 89047 h 122557"/>
              <a:gd name="csX13" fmla="*/ 140011 w 208959"/>
              <a:gd name="csY13" fmla="*/ 88474 h 122557"/>
              <a:gd name="csX14" fmla="*/ 138472 w 208959"/>
              <a:gd name="csY14" fmla="*/ 81667 h 122557"/>
              <a:gd name="csX15" fmla="*/ 137900 w 208959"/>
              <a:gd name="csY15" fmla="*/ 78948 h 122557"/>
              <a:gd name="csX16" fmla="*/ 135350 w 208959"/>
              <a:gd name="csY16" fmla="*/ 70973 h 122557"/>
              <a:gd name="csX17" fmla="*/ 132766 w 208959"/>
              <a:gd name="csY17" fmla="*/ 62907 h 122557"/>
              <a:gd name="csX18" fmla="*/ 124521 w 208959"/>
              <a:gd name="csY18" fmla="*/ 57987 h 122557"/>
              <a:gd name="csX19" fmla="*/ 111412 w 208959"/>
              <a:gd name="csY19" fmla="*/ 54235 h 122557"/>
              <a:gd name="csX20" fmla="*/ 101269 w 208959"/>
              <a:gd name="csY20" fmla="*/ 48517 h 122557"/>
              <a:gd name="csX21" fmla="*/ 88238 w 208959"/>
              <a:gd name="csY21" fmla="*/ 42676 h 122557"/>
              <a:gd name="csX22" fmla="*/ 86743 w 208959"/>
              <a:gd name="csY22" fmla="*/ 42103 h 122557"/>
              <a:gd name="csX23" fmla="*/ 77813 w 208959"/>
              <a:gd name="csY23" fmla="*/ 46563 h 122557"/>
              <a:gd name="csX24" fmla="*/ 68108 w 208959"/>
              <a:gd name="csY24" fmla="*/ 55189 h 122557"/>
              <a:gd name="csX25" fmla="*/ 66255 w 208959"/>
              <a:gd name="csY25" fmla="*/ 60121 h 122557"/>
              <a:gd name="csX26" fmla="*/ 57898 w 208959"/>
              <a:gd name="csY26" fmla="*/ 65513 h 122557"/>
              <a:gd name="csX27" fmla="*/ 53752 w 208959"/>
              <a:gd name="csY27" fmla="*/ 74063 h 122557"/>
              <a:gd name="csX28" fmla="*/ 53752 w 208959"/>
              <a:gd name="csY28" fmla="*/ 74646 h 122557"/>
              <a:gd name="csX29" fmla="*/ 57898 w 208959"/>
              <a:gd name="csY29" fmla="*/ 82723 h 122557"/>
              <a:gd name="csX30" fmla="*/ 60919 w 208959"/>
              <a:gd name="csY30" fmla="*/ 87374 h 122557"/>
              <a:gd name="csX31" fmla="*/ 59784 w 208959"/>
              <a:gd name="csY31" fmla="*/ 91003 h 122557"/>
              <a:gd name="csX32" fmla="*/ 54864 w 208959"/>
              <a:gd name="csY32" fmla="*/ 94002 h 122557"/>
              <a:gd name="csX33" fmla="*/ 49439 w 208959"/>
              <a:gd name="csY33" fmla="*/ 98046 h 122557"/>
              <a:gd name="csX34" fmla="*/ 49270 w 208959"/>
              <a:gd name="csY34" fmla="*/ 98193 h 122557"/>
              <a:gd name="csX35" fmla="*/ 45642 w 208959"/>
              <a:gd name="csY35" fmla="*/ 100810 h 122557"/>
              <a:gd name="csX36" fmla="*/ 37845 w 208959"/>
              <a:gd name="csY36" fmla="*/ 100597 h 122557"/>
              <a:gd name="csX37" fmla="*/ 36542 w 208959"/>
              <a:gd name="csY37" fmla="*/ 100854 h 122557"/>
              <a:gd name="csX38" fmla="*/ 28948 w 208959"/>
              <a:gd name="csY38" fmla="*/ 109054 h 122557"/>
              <a:gd name="csX39" fmla="*/ 28465 w 208959"/>
              <a:gd name="csY39" fmla="*/ 110009 h 122557"/>
              <a:gd name="csX40" fmla="*/ 20837 w 208959"/>
              <a:gd name="csY40" fmla="*/ 114638 h 122557"/>
              <a:gd name="csX41" fmla="*/ 19657 w 208959"/>
              <a:gd name="csY41" fmla="*/ 115132 h 122557"/>
              <a:gd name="csX42" fmla="*/ 10727 w 208959"/>
              <a:gd name="csY42" fmla="*/ 111851 h 122557"/>
              <a:gd name="csX43" fmla="*/ 9817 w 208959"/>
              <a:gd name="csY43" fmla="*/ 111649 h 122557"/>
              <a:gd name="csX44" fmla="*/ 2146 w 208959"/>
              <a:gd name="csY44" fmla="*/ 113795 h 122557"/>
              <a:gd name="csX45" fmla="*/ 0 w 208959"/>
              <a:gd name="csY45" fmla="*/ 114401 h 122557"/>
              <a:gd name="csX46" fmla="*/ 1977 w 208959"/>
              <a:gd name="csY46" fmla="*/ 121434 h 122557"/>
              <a:gd name="csX47" fmla="*/ 7819 w 208959"/>
              <a:gd name="csY47" fmla="*/ 119794 h 122557"/>
              <a:gd name="csX48" fmla="*/ 9975 w 208959"/>
              <a:gd name="csY48" fmla="*/ 119187 h 122557"/>
              <a:gd name="csX49" fmla="*/ 14906 w 208959"/>
              <a:gd name="csY49" fmla="*/ 120703 h 122557"/>
              <a:gd name="csX50" fmla="*/ 19231 w 208959"/>
              <a:gd name="csY50" fmla="*/ 122557 h 122557"/>
              <a:gd name="csX51" fmla="*/ 24005 w 208959"/>
              <a:gd name="csY51" fmla="*/ 121209 h 122557"/>
              <a:gd name="csX52" fmla="*/ 34452 w 208959"/>
              <a:gd name="csY52" fmla="*/ 114232 h 122557"/>
              <a:gd name="csX53" fmla="*/ 35463 w 208959"/>
              <a:gd name="csY53" fmla="*/ 112346 h 122557"/>
              <a:gd name="csX54" fmla="*/ 37867 w 208959"/>
              <a:gd name="csY54" fmla="*/ 108032 h 122557"/>
              <a:gd name="csX55" fmla="*/ 39350 w 208959"/>
              <a:gd name="csY55" fmla="*/ 107741 h 122557"/>
              <a:gd name="csX56" fmla="*/ 41832 w 208959"/>
              <a:gd name="csY56" fmla="*/ 107302 h 122557"/>
              <a:gd name="csX57" fmla="*/ 44034 w 208959"/>
              <a:gd name="csY57" fmla="*/ 108470 h 122557"/>
              <a:gd name="csX58" fmla="*/ 53908 w 208959"/>
              <a:gd name="csY58" fmla="*/ 103831 h 122557"/>
              <a:gd name="csX59" fmla="*/ 58817 w 208959"/>
              <a:gd name="csY59" fmla="*/ 100146 h 122557"/>
              <a:gd name="csX60" fmla="*/ 65243 w 208959"/>
              <a:gd name="csY60" fmla="*/ 96214 h 122557"/>
              <a:gd name="csX61" fmla="*/ 65714 w 208959"/>
              <a:gd name="csY61" fmla="*/ 95394 h 122557"/>
              <a:gd name="csX62" fmla="*/ 68005 w 208959"/>
              <a:gd name="csY62" fmla="*/ 85644 h 122557"/>
              <a:gd name="csX63" fmla="*/ 63882 w 208959"/>
              <a:gd name="csY63" fmla="*/ 78533 h 122557"/>
              <a:gd name="csX64" fmla="*/ 61052 w 208959"/>
              <a:gd name="csY64" fmla="*/ 74208 h 122557"/>
              <a:gd name="csX65" fmla="*/ 61052 w 208959"/>
              <a:gd name="csY65" fmla="*/ 73939 h 122557"/>
              <a:gd name="csX66" fmla="*/ 61109 w 208959"/>
              <a:gd name="csY66" fmla="*/ 72075 h 122557"/>
              <a:gd name="csX67" fmla="*/ 71388 w 208959"/>
              <a:gd name="csY67" fmla="*/ 65436 h 122557"/>
              <a:gd name="csX68" fmla="*/ 72308 w 208959"/>
              <a:gd name="csY68" fmla="*/ 64785 h 122557"/>
              <a:gd name="csX69" fmla="*/ 74307 w 208959"/>
              <a:gd name="csY69" fmla="*/ 59449 h 122557"/>
              <a:gd name="csX70" fmla="*/ 81935 w 208959"/>
              <a:gd name="csY70" fmla="*/ 52663 h 122557"/>
              <a:gd name="csX71" fmla="*/ 87124 w 208959"/>
              <a:gd name="csY71" fmla="*/ 50068 h 122557"/>
              <a:gd name="csX72" fmla="*/ 96492 w 208959"/>
              <a:gd name="csY72" fmla="*/ 54045 h 122557"/>
              <a:gd name="csX73" fmla="*/ 108332 w 208959"/>
              <a:gd name="csY73" fmla="*/ 60863 h 122557"/>
              <a:gd name="csX74" fmla="*/ 108669 w 208959"/>
              <a:gd name="csY74" fmla="*/ 61043 h 122557"/>
              <a:gd name="csX75" fmla="*/ 122485 w 208959"/>
              <a:gd name="csY75" fmla="*/ 64997 h 122557"/>
              <a:gd name="csX76" fmla="*/ 126181 w 208959"/>
              <a:gd name="csY76" fmla="*/ 66310 h 122557"/>
              <a:gd name="csX77" fmla="*/ 128383 w 208959"/>
              <a:gd name="csY77" fmla="*/ 73197 h 122557"/>
              <a:gd name="csX78" fmla="*/ 130944 w 208959"/>
              <a:gd name="csY78" fmla="*/ 81184 h 122557"/>
              <a:gd name="csX79" fmla="*/ 131293 w 208959"/>
              <a:gd name="csY79" fmla="*/ 82980 h 122557"/>
              <a:gd name="csX80" fmla="*/ 134157 w 208959"/>
              <a:gd name="csY80" fmla="*/ 92900 h 122557"/>
              <a:gd name="csX81" fmla="*/ 144582 w 208959"/>
              <a:gd name="csY81" fmla="*/ 96235 h 122557"/>
              <a:gd name="csX82" fmla="*/ 152401 w 208959"/>
              <a:gd name="csY82" fmla="*/ 89462 h 122557"/>
              <a:gd name="csX83" fmla="*/ 156018 w 208959"/>
              <a:gd name="csY83" fmla="*/ 85305 h 122557"/>
              <a:gd name="csX84" fmla="*/ 168487 w 208959"/>
              <a:gd name="csY84" fmla="*/ 70870 h 122557"/>
              <a:gd name="csX85" fmla="*/ 176911 w 208959"/>
              <a:gd name="csY85" fmla="*/ 58435 h 122557"/>
              <a:gd name="csX86" fmla="*/ 189279 w 208959"/>
              <a:gd name="csY86" fmla="*/ 36654 h 122557"/>
              <a:gd name="csX87" fmla="*/ 189481 w 208959"/>
              <a:gd name="csY87" fmla="*/ 36239 h 122557"/>
              <a:gd name="csX88" fmla="*/ 194502 w 208959"/>
              <a:gd name="csY88" fmla="*/ 23276 h 122557"/>
              <a:gd name="csX89" fmla="*/ 196558 w 208959"/>
              <a:gd name="csY89" fmla="*/ 22186 h 122557"/>
              <a:gd name="csX90" fmla="*/ 201681 w 208959"/>
              <a:gd name="csY90" fmla="*/ 19233 h 122557"/>
              <a:gd name="csX0" fmla="*/ 201681 w 208959"/>
              <a:gd name="csY0" fmla="*/ 19233 h 122557"/>
              <a:gd name="csX1" fmla="*/ 208959 w 208959"/>
              <a:gd name="csY1" fmla="*/ 0 h 122557"/>
              <a:gd name="csX2" fmla="*/ 205196 w 208959"/>
              <a:gd name="csY2" fmla="*/ 5258 h 122557"/>
              <a:gd name="csX3" fmla="*/ 187615 w 208959"/>
              <a:gd name="csY3" fmla="*/ 20896 h 122557"/>
              <a:gd name="csX4" fmla="*/ 182819 w 208959"/>
              <a:gd name="csY4" fmla="*/ 33252 h 122557"/>
              <a:gd name="csX5" fmla="*/ 170812 w 208959"/>
              <a:gd name="csY5" fmla="*/ 54415 h 122557"/>
              <a:gd name="csX6" fmla="*/ 162027 w 208959"/>
              <a:gd name="csY6" fmla="*/ 67468 h 122557"/>
              <a:gd name="csX7" fmla="*/ 162016 w 208959"/>
              <a:gd name="csY7" fmla="*/ 67479 h 122557"/>
              <a:gd name="csX8" fmla="*/ 162005 w 208959"/>
              <a:gd name="csY8" fmla="*/ 67490 h 122557"/>
              <a:gd name="csX9" fmla="*/ 151368 w 208959"/>
              <a:gd name="csY9" fmla="*/ 79679 h 122557"/>
              <a:gd name="csX10" fmla="*/ 146684 w 208959"/>
              <a:gd name="csY10" fmla="*/ 84913 h 122557"/>
              <a:gd name="csX11" fmla="*/ 143112 w 208959"/>
              <a:gd name="csY11" fmla="*/ 89047 h 122557"/>
              <a:gd name="csX12" fmla="*/ 140011 w 208959"/>
              <a:gd name="csY12" fmla="*/ 88474 h 122557"/>
              <a:gd name="csX13" fmla="*/ 138472 w 208959"/>
              <a:gd name="csY13" fmla="*/ 81667 h 122557"/>
              <a:gd name="csX14" fmla="*/ 137900 w 208959"/>
              <a:gd name="csY14" fmla="*/ 78948 h 122557"/>
              <a:gd name="csX15" fmla="*/ 135350 w 208959"/>
              <a:gd name="csY15" fmla="*/ 70973 h 122557"/>
              <a:gd name="csX16" fmla="*/ 132766 w 208959"/>
              <a:gd name="csY16" fmla="*/ 62907 h 122557"/>
              <a:gd name="csX17" fmla="*/ 124521 w 208959"/>
              <a:gd name="csY17" fmla="*/ 57987 h 122557"/>
              <a:gd name="csX18" fmla="*/ 111412 w 208959"/>
              <a:gd name="csY18" fmla="*/ 54235 h 122557"/>
              <a:gd name="csX19" fmla="*/ 101269 w 208959"/>
              <a:gd name="csY19" fmla="*/ 48517 h 122557"/>
              <a:gd name="csX20" fmla="*/ 88238 w 208959"/>
              <a:gd name="csY20" fmla="*/ 42676 h 122557"/>
              <a:gd name="csX21" fmla="*/ 86743 w 208959"/>
              <a:gd name="csY21" fmla="*/ 42103 h 122557"/>
              <a:gd name="csX22" fmla="*/ 77813 w 208959"/>
              <a:gd name="csY22" fmla="*/ 46563 h 122557"/>
              <a:gd name="csX23" fmla="*/ 68108 w 208959"/>
              <a:gd name="csY23" fmla="*/ 55189 h 122557"/>
              <a:gd name="csX24" fmla="*/ 66255 w 208959"/>
              <a:gd name="csY24" fmla="*/ 60121 h 122557"/>
              <a:gd name="csX25" fmla="*/ 57898 w 208959"/>
              <a:gd name="csY25" fmla="*/ 65513 h 122557"/>
              <a:gd name="csX26" fmla="*/ 53752 w 208959"/>
              <a:gd name="csY26" fmla="*/ 74063 h 122557"/>
              <a:gd name="csX27" fmla="*/ 53752 w 208959"/>
              <a:gd name="csY27" fmla="*/ 74646 h 122557"/>
              <a:gd name="csX28" fmla="*/ 57898 w 208959"/>
              <a:gd name="csY28" fmla="*/ 82723 h 122557"/>
              <a:gd name="csX29" fmla="*/ 60919 w 208959"/>
              <a:gd name="csY29" fmla="*/ 87374 h 122557"/>
              <a:gd name="csX30" fmla="*/ 59784 w 208959"/>
              <a:gd name="csY30" fmla="*/ 91003 h 122557"/>
              <a:gd name="csX31" fmla="*/ 54864 w 208959"/>
              <a:gd name="csY31" fmla="*/ 94002 h 122557"/>
              <a:gd name="csX32" fmla="*/ 49439 w 208959"/>
              <a:gd name="csY32" fmla="*/ 98046 h 122557"/>
              <a:gd name="csX33" fmla="*/ 49270 w 208959"/>
              <a:gd name="csY33" fmla="*/ 98193 h 122557"/>
              <a:gd name="csX34" fmla="*/ 45642 w 208959"/>
              <a:gd name="csY34" fmla="*/ 100810 h 122557"/>
              <a:gd name="csX35" fmla="*/ 37845 w 208959"/>
              <a:gd name="csY35" fmla="*/ 100597 h 122557"/>
              <a:gd name="csX36" fmla="*/ 36542 w 208959"/>
              <a:gd name="csY36" fmla="*/ 100854 h 122557"/>
              <a:gd name="csX37" fmla="*/ 28948 w 208959"/>
              <a:gd name="csY37" fmla="*/ 109054 h 122557"/>
              <a:gd name="csX38" fmla="*/ 28465 w 208959"/>
              <a:gd name="csY38" fmla="*/ 110009 h 122557"/>
              <a:gd name="csX39" fmla="*/ 20837 w 208959"/>
              <a:gd name="csY39" fmla="*/ 114638 h 122557"/>
              <a:gd name="csX40" fmla="*/ 19657 w 208959"/>
              <a:gd name="csY40" fmla="*/ 115132 h 122557"/>
              <a:gd name="csX41" fmla="*/ 10727 w 208959"/>
              <a:gd name="csY41" fmla="*/ 111851 h 122557"/>
              <a:gd name="csX42" fmla="*/ 9817 w 208959"/>
              <a:gd name="csY42" fmla="*/ 111649 h 122557"/>
              <a:gd name="csX43" fmla="*/ 2146 w 208959"/>
              <a:gd name="csY43" fmla="*/ 113795 h 122557"/>
              <a:gd name="csX44" fmla="*/ 0 w 208959"/>
              <a:gd name="csY44" fmla="*/ 114401 h 122557"/>
              <a:gd name="csX45" fmla="*/ 1977 w 208959"/>
              <a:gd name="csY45" fmla="*/ 121434 h 122557"/>
              <a:gd name="csX46" fmla="*/ 7819 w 208959"/>
              <a:gd name="csY46" fmla="*/ 119794 h 122557"/>
              <a:gd name="csX47" fmla="*/ 9975 w 208959"/>
              <a:gd name="csY47" fmla="*/ 119187 h 122557"/>
              <a:gd name="csX48" fmla="*/ 14906 w 208959"/>
              <a:gd name="csY48" fmla="*/ 120703 h 122557"/>
              <a:gd name="csX49" fmla="*/ 19231 w 208959"/>
              <a:gd name="csY49" fmla="*/ 122557 h 122557"/>
              <a:gd name="csX50" fmla="*/ 24005 w 208959"/>
              <a:gd name="csY50" fmla="*/ 121209 h 122557"/>
              <a:gd name="csX51" fmla="*/ 34452 w 208959"/>
              <a:gd name="csY51" fmla="*/ 114232 h 122557"/>
              <a:gd name="csX52" fmla="*/ 35463 w 208959"/>
              <a:gd name="csY52" fmla="*/ 112346 h 122557"/>
              <a:gd name="csX53" fmla="*/ 37867 w 208959"/>
              <a:gd name="csY53" fmla="*/ 108032 h 122557"/>
              <a:gd name="csX54" fmla="*/ 39350 w 208959"/>
              <a:gd name="csY54" fmla="*/ 107741 h 122557"/>
              <a:gd name="csX55" fmla="*/ 41832 w 208959"/>
              <a:gd name="csY55" fmla="*/ 107302 h 122557"/>
              <a:gd name="csX56" fmla="*/ 44034 w 208959"/>
              <a:gd name="csY56" fmla="*/ 108470 h 122557"/>
              <a:gd name="csX57" fmla="*/ 53908 w 208959"/>
              <a:gd name="csY57" fmla="*/ 103831 h 122557"/>
              <a:gd name="csX58" fmla="*/ 58817 w 208959"/>
              <a:gd name="csY58" fmla="*/ 100146 h 122557"/>
              <a:gd name="csX59" fmla="*/ 65243 w 208959"/>
              <a:gd name="csY59" fmla="*/ 96214 h 122557"/>
              <a:gd name="csX60" fmla="*/ 65714 w 208959"/>
              <a:gd name="csY60" fmla="*/ 95394 h 122557"/>
              <a:gd name="csX61" fmla="*/ 68005 w 208959"/>
              <a:gd name="csY61" fmla="*/ 85644 h 122557"/>
              <a:gd name="csX62" fmla="*/ 63882 w 208959"/>
              <a:gd name="csY62" fmla="*/ 78533 h 122557"/>
              <a:gd name="csX63" fmla="*/ 61052 w 208959"/>
              <a:gd name="csY63" fmla="*/ 74208 h 122557"/>
              <a:gd name="csX64" fmla="*/ 61052 w 208959"/>
              <a:gd name="csY64" fmla="*/ 73939 h 122557"/>
              <a:gd name="csX65" fmla="*/ 61109 w 208959"/>
              <a:gd name="csY65" fmla="*/ 72075 h 122557"/>
              <a:gd name="csX66" fmla="*/ 71388 w 208959"/>
              <a:gd name="csY66" fmla="*/ 65436 h 122557"/>
              <a:gd name="csX67" fmla="*/ 72308 w 208959"/>
              <a:gd name="csY67" fmla="*/ 64785 h 122557"/>
              <a:gd name="csX68" fmla="*/ 74307 w 208959"/>
              <a:gd name="csY68" fmla="*/ 59449 h 122557"/>
              <a:gd name="csX69" fmla="*/ 81935 w 208959"/>
              <a:gd name="csY69" fmla="*/ 52663 h 122557"/>
              <a:gd name="csX70" fmla="*/ 87124 w 208959"/>
              <a:gd name="csY70" fmla="*/ 50068 h 122557"/>
              <a:gd name="csX71" fmla="*/ 96492 w 208959"/>
              <a:gd name="csY71" fmla="*/ 54045 h 122557"/>
              <a:gd name="csX72" fmla="*/ 108332 w 208959"/>
              <a:gd name="csY72" fmla="*/ 60863 h 122557"/>
              <a:gd name="csX73" fmla="*/ 108669 w 208959"/>
              <a:gd name="csY73" fmla="*/ 61043 h 122557"/>
              <a:gd name="csX74" fmla="*/ 122485 w 208959"/>
              <a:gd name="csY74" fmla="*/ 64997 h 122557"/>
              <a:gd name="csX75" fmla="*/ 126181 w 208959"/>
              <a:gd name="csY75" fmla="*/ 66310 h 122557"/>
              <a:gd name="csX76" fmla="*/ 128383 w 208959"/>
              <a:gd name="csY76" fmla="*/ 73197 h 122557"/>
              <a:gd name="csX77" fmla="*/ 130944 w 208959"/>
              <a:gd name="csY77" fmla="*/ 81184 h 122557"/>
              <a:gd name="csX78" fmla="*/ 131293 w 208959"/>
              <a:gd name="csY78" fmla="*/ 82980 h 122557"/>
              <a:gd name="csX79" fmla="*/ 134157 w 208959"/>
              <a:gd name="csY79" fmla="*/ 92900 h 122557"/>
              <a:gd name="csX80" fmla="*/ 144582 w 208959"/>
              <a:gd name="csY80" fmla="*/ 96235 h 122557"/>
              <a:gd name="csX81" fmla="*/ 152401 w 208959"/>
              <a:gd name="csY81" fmla="*/ 89462 h 122557"/>
              <a:gd name="csX82" fmla="*/ 156018 w 208959"/>
              <a:gd name="csY82" fmla="*/ 85305 h 122557"/>
              <a:gd name="csX83" fmla="*/ 168487 w 208959"/>
              <a:gd name="csY83" fmla="*/ 70870 h 122557"/>
              <a:gd name="csX84" fmla="*/ 176911 w 208959"/>
              <a:gd name="csY84" fmla="*/ 58435 h 122557"/>
              <a:gd name="csX85" fmla="*/ 189279 w 208959"/>
              <a:gd name="csY85" fmla="*/ 36654 h 122557"/>
              <a:gd name="csX86" fmla="*/ 189481 w 208959"/>
              <a:gd name="csY86" fmla="*/ 36239 h 122557"/>
              <a:gd name="csX87" fmla="*/ 194502 w 208959"/>
              <a:gd name="csY87" fmla="*/ 23276 h 122557"/>
              <a:gd name="csX88" fmla="*/ 196558 w 208959"/>
              <a:gd name="csY88" fmla="*/ 22186 h 122557"/>
              <a:gd name="csX89" fmla="*/ 201681 w 208959"/>
              <a:gd name="csY89" fmla="*/ 19233 h 122557"/>
              <a:gd name="csX0" fmla="*/ 201681 w 208959"/>
              <a:gd name="csY0" fmla="*/ 19233 h 122557"/>
              <a:gd name="csX1" fmla="*/ 208959 w 208959"/>
              <a:gd name="csY1" fmla="*/ 0 h 122557"/>
              <a:gd name="csX2" fmla="*/ 187615 w 208959"/>
              <a:gd name="csY2" fmla="*/ 20896 h 122557"/>
              <a:gd name="csX3" fmla="*/ 182819 w 208959"/>
              <a:gd name="csY3" fmla="*/ 33252 h 122557"/>
              <a:gd name="csX4" fmla="*/ 170812 w 208959"/>
              <a:gd name="csY4" fmla="*/ 54415 h 122557"/>
              <a:gd name="csX5" fmla="*/ 162027 w 208959"/>
              <a:gd name="csY5" fmla="*/ 67468 h 122557"/>
              <a:gd name="csX6" fmla="*/ 162016 w 208959"/>
              <a:gd name="csY6" fmla="*/ 67479 h 122557"/>
              <a:gd name="csX7" fmla="*/ 162005 w 208959"/>
              <a:gd name="csY7" fmla="*/ 67490 h 122557"/>
              <a:gd name="csX8" fmla="*/ 151368 w 208959"/>
              <a:gd name="csY8" fmla="*/ 79679 h 122557"/>
              <a:gd name="csX9" fmla="*/ 146684 w 208959"/>
              <a:gd name="csY9" fmla="*/ 84913 h 122557"/>
              <a:gd name="csX10" fmla="*/ 143112 w 208959"/>
              <a:gd name="csY10" fmla="*/ 89047 h 122557"/>
              <a:gd name="csX11" fmla="*/ 140011 w 208959"/>
              <a:gd name="csY11" fmla="*/ 88474 h 122557"/>
              <a:gd name="csX12" fmla="*/ 138472 w 208959"/>
              <a:gd name="csY12" fmla="*/ 81667 h 122557"/>
              <a:gd name="csX13" fmla="*/ 137900 w 208959"/>
              <a:gd name="csY13" fmla="*/ 78948 h 122557"/>
              <a:gd name="csX14" fmla="*/ 135350 w 208959"/>
              <a:gd name="csY14" fmla="*/ 70973 h 122557"/>
              <a:gd name="csX15" fmla="*/ 132766 w 208959"/>
              <a:gd name="csY15" fmla="*/ 62907 h 122557"/>
              <a:gd name="csX16" fmla="*/ 124521 w 208959"/>
              <a:gd name="csY16" fmla="*/ 57987 h 122557"/>
              <a:gd name="csX17" fmla="*/ 111412 w 208959"/>
              <a:gd name="csY17" fmla="*/ 54235 h 122557"/>
              <a:gd name="csX18" fmla="*/ 101269 w 208959"/>
              <a:gd name="csY18" fmla="*/ 48517 h 122557"/>
              <a:gd name="csX19" fmla="*/ 88238 w 208959"/>
              <a:gd name="csY19" fmla="*/ 42676 h 122557"/>
              <a:gd name="csX20" fmla="*/ 86743 w 208959"/>
              <a:gd name="csY20" fmla="*/ 42103 h 122557"/>
              <a:gd name="csX21" fmla="*/ 77813 w 208959"/>
              <a:gd name="csY21" fmla="*/ 46563 h 122557"/>
              <a:gd name="csX22" fmla="*/ 68108 w 208959"/>
              <a:gd name="csY22" fmla="*/ 55189 h 122557"/>
              <a:gd name="csX23" fmla="*/ 66255 w 208959"/>
              <a:gd name="csY23" fmla="*/ 60121 h 122557"/>
              <a:gd name="csX24" fmla="*/ 57898 w 208959"/>
              <a:gd name="csY24" fmla="*/ 65513 h 122557"/>
              <a:gd name="csX25" fmla="*/ 53752 w 208959"/>
              <a:gd name="csY25" fmla="*/ 74063 h 122557"/>
              <a:gd name="csX26" fmla="*/ 53752 w 208959"/>
              <a:gd name="csY26" fmla="*/ 74646 h 122557"/>
              <a:gd name="csX27" fmla="*/ 57898 w 208959"/>
              <a:gd name="csY27" fmla="*/ 82723 h 122557"/>
              <a:gd name="csX28" fmla="*/ 60919 w 208959"/>
              <a:gd name="csY28" fmla="*/ 87374 h 122557"/>
              <a:gd name="csX29" fmla="*/ 59784 w 208959"/>
              <a:gd name="csY29" fmla="*/ 91003 h 122557"/>
              <a:gd name="csX30" fmla="*/ 54864 w 208959"/>
              <a:gd name="csY30" fmla="*/ 94002 h 122557"/>
              <a:gd name="csX31" fmla="*/ 49439 w 208959"/>
              <a:gd name="csY31" fmla="*/ 98046 h 122557"/>
              <a:gd name="csX32" fmla="*/ 49270 w 208959"/>
              <a:gd name="csY32" fmla="*/ 98193 h 122557"/>
              <a:gd name="csX33" fmla="*/ 45642 w 208959"/>
              <a:gd name="csY33" fmla="*/ 100810 h 122557"/>
              <a:gd name="csX34" fmla="*/ 37845 w 208959"/>
              <a:gd name="csY34" fmla="*/ 100597 h 122557"/>
              <a:gd name="csX35" fmla="*/ 36542 w 208959"/>
              <a:gd name="csY35" fmla="*/ 100854 h 122557"/>
              <a:gd name="csX36" fmla="*/ 28948 w 208959"/>
              <a:gd name="csY36" fmla="*/ 109054 h 122557"/>
              <a:gd name="csX37" fmla="*/ 28465 w 208959"/>
              <a:gd name="csY37" fmla="*/ 110009 h 122557"/>
              <a:gd name="csX38" fmla="*/ 20837 w 208959"/>
              <a:gd name="csY38" fmla="*/ 114638 h 122557"/>
              <a:gd name="csX39" fmla="*/ 19657 w 208959"/>
              <a:gd name="csY39" fmla="*/ 115132 h 122557"/>
              <a:gd name="csX40" fmla="*/ 10727 w 208959"/>
              <a:gd name="csY40" fmla="*/ 111851 h 122557"/>
              <a:gd name="csX41" fmla="*/ 9817 w 208959"/>
              <a:gd name="csY41" fmla="*/ 111649 h 122557"/>
              <a:gd name="csX42" fmla="*/ 2146 w 208959"/>
              <a:gd name="csY42" fmla="*/ 113795 h 122557"/>
              <a:gd name="csX43" fmla="*/ 0 w 208959"/>
              <a:gd name="csY43" fmla="*/ 114401 h 122557"/>
              <a:gd name="csX44" fmla="*/ 1977 w 208959"/>
              <a:gd name="csY44" fmla="*/ 121434 h 122557"/>
              <a:gd name="csX45" fmla="*/ 7819 w 208959"/>
              <a:gd name="csY45" fmla="*/ 119794 h 122557"/>
              <a:gd name="csX46" fmla="*/ 9975 w 208959"/>
              <a:gd name="csY46" fmla="*/ 119187 h 122557"/>
              <a:gd name="csX47" fmla="*/ 14906 w 208959"/>
              <a:gd name="csY47" fmla="*/ 120703 h 122557"/>
              <a:gd name="csX48" fmla="*/ 19231 w 208959"/>
              <a:gd name="csY48" fmla="*/ 122557 h 122557"/>
              <a:gd name="csX49" fmla="*/ 24005 w 208959"/>
              <a:gd name="csY49" fmla="*/ 121209 h 122557"/>
              <a:gd name="csX50" fmla="*/ 34452 w 208959"/>
              <a:gd name="csY50" fmla="*/ 114232 h 122557"/>
              <a:gd name="csX51" fmla="*/ 35463 w 208959"/>
              <a:gd name="csY51" fmla="*/ 112346 h 122557"/>
              <a:gd name="csX52" fmla="*/ 37867 w 208959"/>
              <a:gd name="csY52" fmla="*/ 108032 h 122557"/>
              <a:gd name="csX53" fmla="*/ 39350 w 208959"/>
              <a:gd name="csY53" fmla="*/ 107741 h 122557"/>
              <a:gd name="csX54" fmla="*/ 41832 w 208959"/>
              <a:gd name="csY54" fmla="*/ 107302 h 122557"/>
              <a:gd name="csX55" fmla="*/ 44034 w 208959"/>
              <a:gd name="csY55" fmla="*/ 108470 h 122557"/>
              <a:gd name="csX56" fmla="*/ 53908 w 208959"/>
              <a:gd name="csY56" fmla="*/ 103831 h 122557"/>
              <a:gd name="csX57" fmla="*/ 58817 w 208959"/>
              <a:gd name="csY57" fmla="*/ 100146 h 122557"/>
              <a:gd name="csX58" fmla="*/ 65243 w 208959"/>
              <a:gd name="csY58" fmla="*/ 96214 h 122557"/>
              <a:gd name="csX59" fmla="*/ 65714 w 208959"/>
              <a:gd name="csY59" fmla="*/ 95394 h 122557"/>
              <a:gd name="csX60" fmla="*/ 68005 w 208959"/>
              <a:gd name="csY60" fmla="*/ 85644 h 122557"/>
              <a:gd name="csX61" fmla="*/ 63882 w 208959"/>
              <a:gd name="csY61" fmla="*/ 78533 h 122557"/>
              <a:gd name="csX62" fmla="*/ 61052 w 208959"/>
              <a:gd name="csY62" fmla="*/ 74208 h 122557"/>
              <a:gd name="csX63" fmla="*/ 61052 w 208959"/>
              <a:gd name="csY63" fmla="*/ 73939 h 122557"/>
              <a:gd name="csX64" fmla="*/ 61109 w 208959"/>
              <a:gd name="csY64" fmla="*/ 72075 h 122557"/>
              <a:gd name="csX65" fmla="*/ 71388 w 208959"/>
              <a:gd name="csY65" fmla="*/ 65436 h 122557"/>
              <a:gd name="csX66" fmla="*/ 72308 w 208959"/>
              <a:gd name="csY66" fmla="*/ 64785 h 122557"/>
              <a:gd name="csX67" fmla="*/ 74307 w 208959"/>
              <a:gd name="csY67" fmla="*/ 59449 h 122557"/>
              <a:gd name="csX68" fmla="*/ 81935 w 208959"/>
              <a:gd name="csY68" fmla="*/ 52663 h 122557"/>
              <a:gd name="csX69" fmla="*/ 87124 w 208959"/>
              <a:gd name="csY69" fmla="*/ 50068 h 122557"/>
              <a:gd name="csX70" fmla="*/ 96492 w 208959"/>
              <a:gd name="csY70" fmla="*/ 54045 h 122557"/>
              <a:gd name="csX71" fmla="*/ 108332 w 208959"/>
              <a:gd name="csY71" fmla="*/ 60863 h 122557"/>
              <a:gd name="csX72" fmla="*/ 108669 w 208959"/>
              <a:gd name="csY72" fmla="*/ 61043 h 122557"/>
              <a:gd name="csX73" fmla="*/ 122485 w 208959"/>
              <a:gd name="csY73" fmla="*/ 64997 h 122557"/>
              <a:gd name="csX74" fmla="*/ 126181 w 208959"/>
              <a:gd name="csY74" fmla="*/ 66310 h 122557"/>
              <a:gd name="csX75" fmla="*/ 128383 w 208959"/>
              <a:gd name="csY75" fmla="*/ 73197 h 122557"/>
              <a:gd name="csX76" fmla="*/ 130944 w 208959"/>
              <a:gd name="csY76" fmla="*/ 81184 h 122557"/>
              <a:gd name="csX77" fmla="*/ 131293 w 208959"/>
              <a:gd name="csY77" fmla="*/ 82980 h 122557"/>
              <a:gd name="csX78" fmla="*/ 134157 w 208959"/>
              <a:gd name="csY78" fmla="*/ 92900 h 122557"/>
              <a:gd name="csX79" fmla="*/ 144582 w 208959"/>
              <a:gd name="csY79" fmla="*/ 96235 h 122557"/>
              <a:gd name="csX80" fmla="*/ 152401 w 208959"/>
              <a:gd name="csY80" fmla="*/ 89462 h 122557"/>
              <a:gd name="csX81" fmla="*/ 156018 w 208959"/>
              <a:gd name="csY81" fmla="*/ 85305 h 122557"/>
              <a:gd name="csX82" fmla="*/ 168487 w 208959"/>
              <a:gd name="csY82" fmla="*/ 70870 h 122557"/>
              <a:gd name="csX83" fmla="*/ 176911 w 208959"/>
              <a:gd name="csY83" fmla="*/ 58435 h 122557"/>
              <a:gd name="csX84" fmla="*/ 189279 w 208959"/>
              <a:gd name="csY84" fmla="*/ 36654 h 122557"/>
              <a:gd name="csX85" fmla="*/ 189481 w 208959"/>
              <a:gd name="csY85" fmla="*/ 36239 h 122557"/>
              <a:gd name="csX86" fmla="*/ 194502 w 208959"/>
              <a:gd name="csY86" fmla="*/ 23276 h 122557"/>
              <a:gd name="csX87" fmla="*/ 196558 w 208959"/>
              <a:gd name="csY87" fmla="*/ 22186 h 122557"/>
              <a:gd name="csX88" fmla="*/ 201681 w 208959"/>
              <a:gd name="csY88" fmla="*/ 19233 h 122557"/>
              <a:gd name="csX0" fmla="*/ 201681 w 201681"/>
              <a:gd name="csY0" fmla="*/ 185 h 103509"/>
              <a:gd name="csX1" fmla="*/ 187615 w 201681"/>
              <a:gd name="csY1" fmla="*/ 1848 h 103509"/>
              <a:gd name="csX2" fmla="*/ 182819 w 201681"/>
              <a:gd name="csY2" fmla="*/ 14204 h 103509"/>
              <a:gd name="csX3" fmla="*/ 170812 w 201681"/>
              <a:gd name="csY3" fmla="*/ 35367 h 103509"/>
              <a:gd name="csX4" fmla="*/ 162027 w 201681"/>
              <a:gd name="csY4" fmla="*/ 48420 h 103509"/>
              <a:gd name="csX5" fmla="*/ 162016 w 201681"/>
              <a:gd name="csY5" fmla="*/ 48431 h 103509"/>
              <a:gd name="csX6" fmla="*/ 162005 w 201681"/>
              <a:gd name="csY6" fmla="*/ 48442 h 103509"/>
              <a:gd name="csX7" fmla="*/ 151368 w 201681"/>
              <a:gd name="csY7" fmla="*/ 60631 h 103509"/>
              <a:gd name="csX8" fmla="*/ 146684 w 201681"/>
              <a:gd name="csY8" fmla="*/ 65865 h 103509"/>
              <a:gd name="csX9" fmla="*/ 143112 w 201681"/>
              <a:gd name="csY9" fmla="*/ 69999 h 103509"/>
              <a:gd name="csX10" fmla="*/ 140011 w 201681"/>
              <a:gd name="csY10" fmla="*/ 69426 h 103509"/>
              <a:gd name="csX11" fmla="*/ 138472 w 201681"/>
              <a:gd name="csY11" fmla="*/ 62619 h 103509"/>
              <a:gd name="csX12" fmla="*/ 137900 w 201681"/>
              <a:gd name="csY12" fmla="*/ 59900 h 103509"/>
              <a:gd name="csX13" fmla="*/ 135350 w 201681"/>
              <a:gd name="csY13" fmla="*/ 51925 h 103509"/>
              <a:gd name="csX14" fmla="*/ 132766 w 201681"/>
              <a:gd name="csY14" fmla="*/ 43859 h 103509"/>
              <a:gd name="csX15" fmla="*/ 124521 w 201681"/>
              <a:gd name="csY15" fmla="*/ 38939 h 103509"/>
              <a:gd name="csX16" fmla="*/ 111412 w 201681"/>
              <a:gd name="csY16" fmla="*/ 35187 h 103509"/>
              <a:gd name="csX17" fmla="*/ 101269 w 201681"/>
              <a:gd name="csY17" fmla="*/ 29469 h 103509"/>
              <a:gd name="csX18" fmla="*/ 88238 w 201681"/>
              <a:gd name="csY18" fmla="*/ 23628 h 103509"/>
              <a:gd name="csX19" fmla="*/ 86743 w 201681"/>
              <a:gd name="csY19" fmla="*/ 23055 h 103509"/>
              <a:gd name="csX20" fmla="*/ 77813 w 201681"/>
              <a:gd name="csY20" fmla="*/ 27515 h 103509"/>
              <a:gd name="csX21" fmla="*/ 68108 w 201681"/>
              <a:gd name="csY21" fmla="*/ 36141 h 103509"/>
              <a:gd name="csX22" fmla="*/ 66255 w 201681"/>
              <a:gd name="csY22" fmla="*/ 41073 h 103509"/>
              <a:gd name="csX23" fmla="*/ 57898 w 201681"/>
              <a:gd name="csY23" fmla="*/ 46465 h 103509"/>
              <a:gd name="csX24" fmla="*/ 53752 w 201681"/>
              <a:gd name="csY24" fmla="*/ 55015 h 103509"/>
              <a:gd name="csX25" fmla="*/ 53752 w 201681"/>
              <a:gd name="csY25" fmla="*/ 55598 h 103509"/>
              <a:gd name="csX26" fmla="*/ 57898 w 201681"/>
              <a:gd name="csY26" fmla="*/ 63675 h 103509"/>
              <a:gd name="csX27" fmla="*/ 60919 w 201681"/>
              <a:gd name="csY27" fmla="*/ 68326 h 103509"/>
              <a:gd name="csX28" fmla="*/ 59784 w 201681"/>
              <a:gd name="csY28" fmla="*/ 71955 h 103509"/>
              <a:gd name="csX29" fmla="*/ 54864 w 201681"/>
              <a:gd name="csY29" fmla="*/ 74954 h 103509"/>
              <a:gd name="csX30" fmla="*/ 49439 w 201681"/>
              <a:gd name="csY30" fmla="*/ 78998 h 103509"/>
              <a:gd name="csX31" fmla="*/ 49270 w 201681"/>
              <a:gd name="csY31" fmla="*/ 79145 h 103509"/>
              <a:gd name="csX32" fmla="*/ 45642 w 201681"/>
              <a:gd name="csY32" fmla="*/ 81762 h 103509"/>
              <a:gd name="csX33" fmla="*/ 37845 w 201681"/>
              <a:gd name="csY33" fmla="*/ 81549 h 103509"/>
              <a:gd name="csX34" fmla="*/ 36542 w 201681"/>
              <a:gd name="csY34" fmla="*/ 81806 h 103509"/>
              <a:gd name="csX35" fmla="*/ 28948 w 201681"/>
              <a:gd name="csY35" fmla="*/ 90006 h 103509"/>
              <a:gd name="csX36" fmla="*/ 28465 w 201681"/>
              <a:gd name="csY36" fmla="*/ 90961 h 103509"/>
              <a:gd name="csX37" fmla="*/ 20837 w 201681"/>
              <a:gd name="csY37" fmla="*/ 95590 h 103509"/>
              <a:gd name="csX38" fmla="*/ 19657 w 201681"/>
              <a:gd name="csY38" fmla="*/ 96084 h 103509"/>
              <a:gd name="csX39" fmla="*/ 10727 w 201681"/>
              <a:gd name="csY39" fmla="*/ 92803 h 103509"/>
              <a:gd name="csX40" fmla="*/ 9817 w 201681"/>
              <a:gd name="csY40" fmla="*/ 92601 h 103509"/>
              <a:gd name="csX41" fmla="*/ 2146 w 201681"/>
              <a:gd name="csY41" fmla="*/ 94747 h 103509"/>
              <a:gd name="csX42" fmla="*/ 0 w 201681"/>
              <a:gd name="csY42" fmla="*/ 95353 h 103509"/>
              <a:gd name="csX43" fmla="*/ 1977 w 201681"/>
              <a:gd name="csY43" fmla="*/ 102386 h 103509"/>
              <a:gd name="csX44" fmla="*/ 7819 w 201681"/>
              <a:gd name="csY44" fmla="*/ 100746 h 103509"/>
              <a:gd name="csX45" fmla="*/ 9975 w 201681"/>
              <a:gd name="csY45" fmla="*/ 100139 h 103509"/>
              <a:gd name="csX46" fmla="*/ 14906 w 201681"/>
              <a:gd name="csY46" fmla="*/ 101655 h 103509"/>
              <a:gd name="csX47" fmla="*/ 19231 w 201681"/>
              <a:gd name="csY47" fmla="*/ 103509 h 103509"/>
              <a:gd name="csX48" fmla="*/ 24005 w 201681"/>
              <a:gd name="csY48" fmla="*/ 102161 h 103509"/>
              <a:gd name="csX49" fmla="*/ 34452 w 201681"/>
              <a:gd name="csY49" fmla="*/ 95184 h 103509"/>
              <a:gd name="csX50" fmla="*/ 35463 w 201681"/>
              <a:gd name="csY50" fmla="*/ 93298 h 103509"/>
              <a:gd name="csX51" fmla="*/ 37867 w 201681"/>
              <a:gd name="csY51" fmla="*/ 88984 h 103509"/>
              <a:gd name="csX52" fmla="*/ 39350 w 201681"/>
              <a:gd name="csY52" fmla="*/ 88693 h 103509"/>
              <a:gd name="csX53" fmla="*/ 41832 w 201681"/>
              <a:gd name="csY53" fmla="*/ 88254 h 103509"/>
              <a:gd name="csX54" fmla="*/ 44034 w 201681"/>
              <a:gd name="csY54" fmla="*/ 89422 h 103509"/>
              <a:gd name="csX55" fmla="*/ 53908 w 201681"/>
              <a:gd name="csY55" fmla="*/ 84783 h 103509"/>
              <a:gd name="csX56" fmla="*/ 58817 w 201681"/>
              <a:gd name="csY56" fmla="*/ 81098 h 103509"/>
              <a:gd name="csX57" fmla="*/ 65243 w 201681"/>
              <a:gd name="csY57" fmla="*/ 77166 h 103509"/>
              <a:gd name="csX58" fmla="*/ 65714 w 201681"/>
              <a:gd name="csY58" fmla="*/ 76346 h 103509"/>
              <a:gd name="csX59" fmla="*/ 68005 w 201681"/>
              <a:gd name="csY59" fmla="*/ 66596 h 103509"/>
              <a:gd name="csX60" fmla="*/ 63882 w 201681"/>
              <a:gd name="csY60" fmla="*/ 59485 h 103509"/>
              <a:gd name="csX61" fmla="*/ 61052 w 201681"/>
              <a:gd name="csY61" fmla="*/ 55160 h 103509"/>
              <a:gd name="csX62" fmla="*/ 61052 w 201681"/>
              <a:gd name="csY62" fmla="*/ 54891 h 103509"/>
              <a:gd name="csX63" fmla="*/ 61109 w 201681"/>
              <a:gd name="csY63" fmla="*/ 53027 h 103509"/>
              <a:gd name="csX64" fmla="*/ 71388 w 201681"/>
              <a:gd name="csY64" fmla="*/ 46388 h 103509"/>
              <a:gd name="csX65" fmla="*/ 72308 w 201681"/>
              <a:gd name="csY65" fmla="*/ 45737 h 103509"/>
              <a:gd name="csX66" fmla="*/ 74307 w 201681"/>
              <a:gd name="csY66" fmla="*/ 40401 h 103509"/>
              <a:gd name="csX67" fmla="*/ 81935 w 201681"/>
              <a:gd name="csY67" fmla="*/ 33615 h 103509"/>
              <a:gd name="csX68" fmla="*/ 87124 w 201681"/>
              <a:gd name="csY68" fmla="*/ 31020 h 103509"/>
              <a:gd name="csX69" fmla="*/ 96492 w 201681"/>
              <a:gd name="csY69" fmla="*/ 34997 h 103509"/>
              <a:gd name="csX70" fmla="*/ 108332 w 201681"/>
              <a:gd name="csY70" fmla="*/ 41815 h 103509"/>
              <a:gd name="csX71" fmla="*/ 108669 w 201681"/>
              <a:gd name="csY71" fmla="*/ 41995 h 103509"/>
              <a:gd name="csX72" fmla="*/ 122485 w 201681"/>
              <a:gd name="csY72" fmla="*/ 45949 h 103509"/>
              <a:gd name="csX73" fmla="*/ 126181 w 201681"/>
              <a:gd name="csY73" fmla="*/ 47262 h 103509"/>
              <a:gd name="csX74" fmla="*/ 128383 w 201681"/>
              <a:gd name="csY74" fmla="*/ 54149 h 103509"/>
              <a:gd name="csX75" fmla="*/ 130944 w 201681"/>
              <a:gd name="csY75" fmla="*/ 62136 h 103509"/>
              <a:gd name="csX76" fmla="*/ 131293 w 201681"/>
              <a:gd name="csY76" fmla="*/ 63932 h 103509"/>
              <a:gd name="csX77" fmla="*/ 134157 w 201681"/>
              <a:gd name="csY77" fmla="*/ 73852 h 103509"/>
              <a:gd name="csX78" fmla="*/ 144582 w 201681"/>
              <a:gd name="csY78" fmla="*/ 77187 h 103509"/>
              <a:gd name="csX79" fmla="*/ 152401 w 201681"/>
              <a:gd name="csY79" fmla="*/ 70414 h 103509"/>
              <a:gd name="csX80" fmla="*/ 156018 w 201681"/>
              <a:gd name="csY80" fmla="*/ 66257 h 103509"/>
              <a:gd name="csX81" fmla="*/ 168487 w 201681"/>
              <a:gd name="csY81" fmla="*/ 51822 h 103509"/>
              <a:gd name="csX82" fmla="*/ 176911 w 201681"/>
              <a:gd name="csY82" fmla="*/ 39387 h 103509"/>
              <a:gd name="csX83" fmla="*/ 189279 w 201681"/>
              <a:gd name="csY83" fmla="*/ 17606 h 103509"/>
              <a:gd name="csX84" fmla="*/ 189481 w 201681"/>
              <a:gd name="csY84" fmla="*/ 17191 h 103509"/>
              <a:gd name="csX85" fmla="*/ 194502 w 201681"/>
              <a:gd name="csY85" fmla="*/ 4228 h 103509"/>
              <a:gd name="csX86" fmla="*/ 196558 w 201681"/>
              <a:gd name="csY86" fmla="*/ 3138 h 103509"/>
              <a:gd name="csX87" fmla="*/ 201681 w 201681"/>
              <a:gd name="csY87" fmla="*/ 185 h 103509"/>
              <a:gd name="csX0" fmla="*/ 196558 w 196843"/>
              <a:gd name="csY0" fmla="*/ 1923 h 102294"/>
              <a:gd name="csX1" fmla="*/ 187615 w 196843"/>
              <a:gd name="csY1" fmla="*/ 633 h 102294"/>
              <a:gd name="csX2" fmla="*/ 182819 w 196843"/>
              <a:gd name="csY2" fmla="*/ 12989 h 102294"/>
              <a:gd name="csX3" fmla="*/ 170812 w 196843"/>
              <a:gd name="csY3" fmla="*/ 34152 h 102294"/>
              <a:gd name="csX4" fmla="*/ 162027 w 196843"/>
              <a:gd name="csY4" fmla="*/ 47205 h 102294"/>
              <a:gd name="csX5" fmla="*/ 162016 w 196843"/>
              <a:gd name="csY5" fmla="*/ 47216 h 102294"/>
              <a:gd name="csX6" fmla="*/ 162005 w 196843"/>
              <a:gd name="csY6" fmla="*/ 47227 h 102294"/>
              <a:gd name="csX7" fmla="*/ 151368 w 196843"/>
              <a:gd name="csY7" fmla="*/ 59416 h 102294"/>
              <a:gd name="csX8" fmla="*/ 146684 w 196843"/>
              <a:gd name="csY8" fmla="*/ 64650 h 102294"/>
              <a:gd name="csX9" fmla="*/ 143112 w 196843"/>
              <a:gd name="csY9" fmla="*/ 68784 h 102294"/>
              <a:gd name="csX10" fmla="*/ 140011 w 196843"/>
              <a:gd name="csY10" fmla="*/ 68211 h 102294"/>
              <a:gd name="csX11" fmla="*/ 138472 w 196843"/>
              <a:gd name="csY11" fmla="*/ 61404 h 102294"/>
              <a:gd name="csX12" fmla="*/ 137900 w 196843"/>
              <a:gd name="csY12" fmla="*/ 58685 h 102294"/>
              <a:gd name="csX13" fmla="*/ 135350 w 196843"/>
              <a:gd name="csY13" fmla="*/ 50710 h 102294"/>
              <a:gd name="csX14" fmla="*/ 132766 w 196843"/>
              <a:gd name="csY14" fmla="*/ 42644 h 102294"/>
              <a:gd name="csX15" fmla="*/ 124521 w 196843"/>
              <a:gd name="csY15" fmla="*/ 37724 h 102294"/>
              <a:gd name="csX16" fmla="*/ 111412 w 196843"/>
              <a:gd name="csY16" fmla="*/ 33972 h 102294"/>
              <a:gd name="csX17" fmla="*/ 101269 w 196843"/>
              <a:gd name="csY17" fmla="*/ 28254 h 102294"/>
              <a:gd name="csX18" fmla="*/ 88238 w 196843"/>
              <a:gd name="csY18" fmla="*/ 22413 h 102294"/>
              <a:gd name="csX19" fmla="*/ 86743 w 196843"/>
              <a:gd name="csY19" fmla="*/ 21840 h 102294"/>
              <a:gd name="csX20" fmla="*/ 77813 w 196843"/>
              <a:gd name="csY20" fmla="*/ 26300 h 102294"/>
              <a:gd name="csX21" fmla="*/ 68108 w 196843"/>
              <a:gd name="csY21" fmla="*/ 34926 h 102294"/>
              <a:gd name="csX22" fmla="*/ 66255 w 196843"/>
              <a:gd name="csY22" fmla="*/ 39858 h 102294"/>
              <a:gd name="csX23" fmla="*/ 57898 w 196843"/>
              <a:gd name="csY23" fmla="*/ 45250 h 102294"/>
              <a:gd name="csX24" fmla="*/ 53752 w 196843"/>
              <a:gd name="csY24" fmla="*/ 53800 h 102294"/>
              <a:gd name="csX25" fmla="*/ 53752 w 196843"/>
              <a:gd name="csY25" fmla="*/ 54383 h 102294"/>
              <a:gd name="csX26" fmla="*/ 57898 w 196843"/>
              <a:gd name="csY26" fmla="*/ 62460 h 102294"/>
              <a:gd name="csX27" fmla="*/ 60919 w 196843"/>
              <a:gd name="csY27" fmla="*/ 67111 h 102294"/>
              <a:gd name="csX28" fmla="*/ 59784 w 196843"/>
              <a:gd name="csY28" fmla="*/ 70740 h 102294"/>
              <a:gd name="csX29" fmla="*/ 54864 w 196843"/>
              <a:gd name="csY29" fmla="*/ 73739 h 102294"/>
              <a:gd name="csX30" fmla="*/ 49439 w 196843"/>
              <a:gd name="csY30" fmla="*/ 77783 h 102294"/>
              <a:gd name="csX31" fmla="*/ 49270 w 196843"/>
              <a:gd name="csY31" fmla="*/ 77930 h 102294"/>
              <a:gd name="csX32" fmla="*/ 45642 w 196843"/>
              <a:gd name="csY32" fmla="*/ 80547 h 102294"/>
              <a:gd name="csX33" fmla="*/ 37845 w 196843"/>
              <a:gd name="csY33" fmla="*/ 80334 h 102294"/>
              <a:gd name="csX34" fmla="*/ 36542 w 196843"/>
              <a:gd name="csY34" fmla="*/ 80591 h 102294"/>
              <a:gd name="csX35" fmla="*/ 28948 w 196843"/>
              <a:gd name="csY35" fmla="*/ 88791 h 102294"/>
              <a:gd name="csX36" fmla="*/ 28465 w 196843"/>
              <a:gd name="csY36" fmla="*/ 89746 h 102294"/>
              <a:gd name="csX37" fmla="*/ 20837 w 196843"/>
              <a:gd name="csY37" fmla="*/ 94375 h 102294"/>
              <a:gd name="csX38" fmla="*/ 19657 w 196843"/>
              <a:gd name="csY38" fmla="*/ 94869 h 102294"/>
              <a:gd name="csX39" fmla="*/ 10727 w 196843"/>
              <a:gd name="csY39" fmla="*/ 91588 h 102294"/>
              <a:gd name="csX40" fmla="*/ 9817 w 196843"/>
              <a:gd name="csY40" fmla="*/ 91386 h 102294"/>
              <a:gd name="csX41" fmla="*/ 2146 w 196843"/>
              <a:gd name="csY41" fmla="*/ 93532 h 102294"/>
              <a:gd name="csX42" fmla="*/ 0 w 196843"/>
              <a:gd name="csY42" fmla="*/ 94138 h 102294"/>
              <a:gd name="csX43" fmla="*/ 1977 w 196843"/>
              <a:gd name="csY43" fmla="*/ 101171 h 102294"/>
              <a:gd name="csX44" fmla="*/ 7819 w 196843"/>
              <a:gd name="csY44" fmla="*/ 99531 h 102294"/>
              <a:gd name="csX45" fmla="*/ 9975 w 196843"/>
              <a:gd name="csY45" fmla="*/ 98924 h 102294"/>
              <a:gd name="csX46" fmla="*/ 14906 w 196843"/>
              <a:gd name="csY46" fmla="*/ 100440 h 102294"/>
              <a:gd name="csX47" fmla="*/ 19231 w 196843"/>
              <a:gd name="csY47" fmla="*/ 102294 h 102294"/>
              <a:gd name="csX48" fmla="*/ 24005 w 196843"/>
              <a:gd name="csY48" fmla="*/ 100946 h 102294"/>
              <a:gd name="csX49" fmla="*/ 34452 w 196843"/>
              <a:gd name="csY49" fmla="*/ 93969 h 102294"/>
              <a:gd name="csX50" fmla="*/ 35463 w 196843"/>
              <a:gd name="csY50" fmla="*/ 92083 h 102294"/>
              <a:gd name="csX51" fmla="*/ 37867 w 196843"/>
              <a:gd name="csY51" fmla="*/ 87769 h 102294"/>
              <a:gd name="csX52" fmla="*/ 39350 w 196843"/>
              <a:gd name="csY52" fmla="*/ 87478 h 102294"/>
              <a:gd name="csX53" fmla="*/ 41832 w 196843"/>
              <a:gd name="csY53" fmla="*/ 87039 h 102294"/>
              <a:gd name="csX54" fmla="*/ 44034 w 196843"/>
              <a:gd name="csY54" fmla="*/ 88207 h 102294"/>
              <a:gd name="csX55" fmla="*/ 53908 w 196843"/>
              <a:gd name="csY55" fmla="*/ 83568 h 102294"/>
              <a:gd name="csX56" fmla="*/ 58817 w 196843"/>
              <a:gd name="csY56" fmla="*/ 79883 h 102294"/>
              <a:gd name="csX57" fmla="*/ 65243 w 196843"/>
              <a:gd name="csY57" fmla="*/ 75951 h 102294"/>
              <a:gd name="csX58" fmla="*/ 65714 w 196843"/>
              <a:gd name="csY58" fmla="*/ 75131 h 102294"/>
              <a:gd name="csX59" fmla="*/ 68005 w 196843"/>
              <a:gd name="csY59" fmla="*/ 65381 h 102294"/>
              <a:gd name="csX60" fmla="*/ 63882 w 196843"/>
              <a:gd name="csY60" fmla="*/ 58270 h 102294"/>
              <a:gd name="csX61" fmla="*/ 61052 w 196843"/>
              <a:gd name="csY61" fmla="*/ 53945 h 102294"/>
              <a:gd name="csX62" fmla="*/ 61052 w 196843"/>
              <a:gd name="csY62" fmla="*/ 53676 h 102294"/>
              <a:gd name="csX63" fmla="*/ 61109 w 196843"/>
              <a:gd name="csY63" fmla="*/ 51812 h 102294"/>
              <a:gd name="csX64" fmla="*/ 71388 w 196843"/>
              <a:gd name="csY64" fmla="*/ 45173 h 102294"/>
              <a:gd name="csX65" fmla="*/ 72308 w 196843"/>
              <a:gd name="csY65" fmla="*/ 44522 h 102294"/>
              <a:gd name="csX66" fmla="*/ 74307 w 196843"/>
              <a:gd name="csY66" fmla="*/ 39186 h 102294"/>
              <a:gd name="csX67" fmla="*/ 81935 w 196843"/>
              <a:gd name="csY67" fmla="*/ 32400 h 102294"/>
              <a:gd name="csX68" fmla="*/ 87124 w 196843"/>
              <a:gd name="csY68" fmla="*/ 29805 h 102294"/>
              <a:gd name="csX69" fmla="*/ 96492 w 196843"/>
              <a:gd name="csY69" fmla="*/ 33782 h 102294"/>
              <a:gd name="csX70" fmla="*/ 108332 w 196843"/>
              <a:gd name="csY70" fmla="*/ 40600 h 102294"/>
              <a:gd name="csX71" fmla="*/ 108669 w 196843"/>
              <a:gd name="csY71" fmla="*/ 40780 h 102294"/>
              <a:gd name="csX72" fmla="*/ 122485 w 196843"/>
              <a:gd name="csY72" fmla="*/ 44734 h 102294"/>
              <a:gd name="csX73" fmla="*/ 126181 w 196843"/>
              <a:gd name="csY73" fmla="*/ 46047 h 102294"/>
              <a:gd name="csX74" fmla="*/ 128383 w 196843"/>
              <a:gd name="csY74" fmla="*/ 52934 h 102294"/>
              <a:gd name="csX75" fmla="*/ 130944 w 196843"/>
              <a:gd name="csY75" fmla="*/ 60921 h 102294"/>
              <a:gd name="csX76" fmla="*/ 131293 w 196843"/>
              <a:gd name="csY76" fmla="*/ 62717 h 102294"/>
              <a:gd name="csX77" fmla="*/ 134157 w 196843"/>
              <a:gd name="csY77" fmla="*/ 72637 h 102294"/>
              <a:gd name="csX78" fmla="*/ 144582 w 196843"/>
              <a:gd name="csY78" fmla="*/ 75972 h 102294"/>
              <a:gd name="csX79" fmla="*/ 152401 w 196843"/>
              <a:gd name="csY79" fmla="*/ 69199 h 102294"/>
              <a:gd name="csX80" fmla="*/ 156018 w 196843"/>
              <a:gd name="csY80" fmla="*/ 65042 h 102294"/>
              <a:gd name="csX81" fmla="*/ 168487 w 196843"/>
              <a:gd name="csY81" fmla="*/ 50607 h 102294"/>
              <a:gd name="csX82" fmla="*/ 176911 w 196843"/>
              <a:gd name="csY82" fmla="*/ 38172 h 102294"/>
              <a:gd name="csX83" fmla="*/ 189279 w 196843"/>
              <a:gd name="csY83" fmla="*/ 16391 h 102294"/>
              <a:gd name="csX84" fmla="*/ 189481 w 196843"/>
              <a:gd name="csY84" fmla="*/ 15976 h 102294"/>
              <a:gd name="csX85" fmla="*/ 194502 w 196843"/>
              <a:gd name="csY85" fmla="*/ 3013 h 102294"/>
              <a:gd name="csX86" fmla="*/ 196558 w 196843"/>
              <a:gd name="csY86" fmla="*/ 1923 h 102294"/>
              <a:gd name="csX0" fmla="*/ 194502 w 194502"/>
              <a:gd name="csY0" fmla="*/ 3083 h 102364"/>
              <a:gd name="csX1" fmla="*/ 187615 w 194502"/>
              <a:gd name="csY1" fmla="*/ 703 h 102364"/>
              <a:gd name="csX2" fmla="*/ 182819 w 194502"/>
              <a:gd name="csY2" fmla="*/ 13059 h 102364"/>
              <a:gd name="csX3" fmla="*/ 170812 w 194502"/>
              <a:gd name="csY3" fmla="*/ 34222 h 102364"/>
              <a:gd name="csX4" fmla="*/ 162027 w 194502"/>
              <a:gd name="csY4" fmla="*/ 47275 h 102364"/>
              <a:gd name="csX5" fmla="*/ 162016 w 194502"/>
              <a:gd name="csY5" fmla="*/ 47286 h 102364"/>
              <a:gd name="csX6" fmla="*/ 162005 w 194502"/>
              <a:gd name="csY6" fmla="*/ 47297 h 102364"/>
              <a:gd name="csX7" fmla="*/ 151368 w 194502"/>
              <a:gd name="csY7" fmla="*/ 59486 h 102364"/>
              <a:gd name="csX8" fmla="*/ 146684 w 194502"/>
              <a:gd name="csY8" fmla="*/ 64720 h 102364"/>
              <a:gd name="csX9" fmla="*/ 143112 w 194502"/>
              <a:gd name="csY9" fmla="*/ 68854 h 102364"/>
              <a:gd name="csX10" fmla="*/ 140011 w 194502"/>
              <a:gd name="csY10" fmla="*/ 68281 h 102364"/>
              <a:gd name="csX11" fmla="*/ 138472 w 194502"/>
              <a:gd name="csY11" fmla="*/ 61474 h 102364"/>
              <a:gd name="csX12" fmla="*/ 137900 w 194502"/>
              <a:gd name="csY12" fmla="*/ 58755 h 102364"/>
              <a:gd name="csX13" fmla="*/ 135350 w 194502"/>
              <a:gd name="csY13" fmla="*/ 50780 h 102364"/>
              <a:gd name="csX14" fmla="*/ 132766 w 194502"/>
              <a:gd name="csY14" fmla="*/ 42714 h 102364"/>
              <a:gd name="csX15" fmla="*/ 124521 w 194502"/>
              <a:gd name="csY15" fmla="*/ 37794 h 102364"/>
              <a:gd name="csX16" fmla="*/ 111412 w 194502"/>
              <a:gd name="csY16" fmla="*/ 34042 h 102364"/>
              <a:gd name="csX17" fmla="*/ 101269 w 194502"/>
              <a:gd name="csY17" fmla="*/ 28324 h 102364"/>
              <a:gd name="csX18" fmla="*/ 88238 w 194502"/>
              <a:gd name="csY18" fmla="*/ 22483 h 102364"/>
              <a:gd name="csX19" fmla="*/ 86743 w 194502"/>
              <a:gd name="csY19" fmla="*/ 21910 h 102364"/>
              <a:gd name="csX20" fmla="*/ 77813 w 194502"/>
              <a:gd name="csY20" fmla="*/ 26370 h 102364"/>
              <a:gd name="csX21" fmla="*/ 68108 w 194502"/>
              <a:gd name="csY21" fmla="*/ 34996 h 102364"/>
              <a:gd name="csX22" fmla="*/ 66255 w 194502"/>
              <a:gd name="csY22" fmla="*/ 39928 h 102364"/>
              <a:gd name="csX23" fmla="*/ 57898 w 194502"/>
              <a:gd name="csY23" fmla="*/ 45320 h 102364"/>
              <a:gd name="csX24" fmla="*/ 53752 w 194502"/>
              <a:gd name="csY24" fmla="*/ 53870 h 102364"/>
              <a:gd name="csX25" fmla="*/ 53752 w 194502"/>
              <a:gd name="csY25" fmla="*/ 54453 h 102364"/>
              <a:gd name="csX26" fmla="*/ 57898 w 194502"/>
              <a:gd name="csY26" fmla="*/ 62530 h 102364"/>
              <a:gd name="csX27" fmla="*/ 60919 w 194502"/>
              <a:gd name="csY27" fmla="*/ 67181 h 102364"/>
              <a:gd name="csX28" fmla="*/ 59784 w 194502"/>
              <a:gd name="csY28" fmla="*/ 70810 h 102364"/>
              <a:gd name="csX29" fmla="*/ 54864 w 194502"/>
              <a:gd name="csY29" fmla="*/ 73809 h 102364"/>
              <a:gd name="csX30" fmla="*/ 49439 w 194502"/>
              <a:gd name="csY30" fmla="*/ 77853 h 102364"/>
              <a:gd name="csX31" fmla="*/ 49270 w 194502"/>
              <a:gd name="csY31" fmla="*/ 78000 h 102364"/>
              <a:gd name="csX32" fmla="*/ 45642 w 194502"/>
              <a:gd name="csY32" fmla="*/ 80617 h 102364"/>
              <a:gd name="csX33" fmla="*/ 37845 w 194502"/>
              <a:gd name="csY33" fmla="*/ 80404 h 102364"/>
              <a:gd name="csX34" fmla="*/ 36542 w 194502"/>
              <a:gd name="csY34" fmla="*/ 80661 h 102364"/>
              <a:gd name="csX35" fmla="*/ 28948 w 194502"/>
              <a:gd name="csY35" fmla="*/ 88861 h 102364"/>
              <a:gd name="csX36" fmla="*/ 28465 w 194502"/>
              <a:gd name="csY36" fmla="*/ 89816 h 102364"/>
              <a:gd name="csX37" fmla="*/ 20837 w 194502"/>
              <a:gd name="csY37" fmla="*/ 94445 h 102364"/>
              <a:gd name="csX38" fmla="*/ 19657 w 194502"/>
              <a:gd name="csY38" fmla="*/ 94939 h 102364"/>
              <a:gd name="csX39" fmla="*/ 10727 w 194502"/>
              <a:gd name="csY39" fmla="*/ 91658 h 102364"/>
              <a:gd name="csX40" fmla="*/ 9817 w 194502"/>
              <a:gd name="csY40" fmla="*/ 91456 h 102364"/>
              <a:gd name="csX41" fmla="*/ 2146 w 194502"/>
              <a:gd name="csY41" fmla="*/ 93602 h 102364"/>
              <a:gd name="csX42" fmla="*/ 0 w 194502"/>
              <a:gd name="csY42" fmla="*/ 94208 h 102364"/>
              <a:gd name="csX43" fmla="*/ 1977 w 194502"/>
              <a:gd name="csY43" fmla="*/ 101241 h 102364"/>
              <a:gd name="csX44" fmla="*/ 7819 w 194502"/>
              <a:gd name="csY44" fmla="*/ 99601 h 102364"/>
              <a:gd name="csX45" fmla="*/ 9975 w 194502"/>
              <a:gd name="csY45" fmla="*/ 98994 h 102364"/>
              <a:gd name="csX46" fmla="*/ 14906 w 194502"/>
              <a:gd name="csY46" fmla="*/ 100510 h 102364"/>
              <a:gd name="csX47" fmla="*/ 19231 w 194502"/>
              <a:gd name="csY47" fmla="*/ 102364 h 102364"/>
              <a:gd name="csX48" fmla="*/ 24005 w 194502"/>
              <a:gd name="csY48" fmla="*/ 101016 h 102364"/>
              <a:gd name="csX49" fmla="*/ 34452 w 194502"/>
              <a:gd name="csY49" fmla="*/ 94039 h 102364"/>
              <a:gd name="csX50" fmla="*/ 35463 w 194502"/>
              <a:gd name="csY50" fmla="*/ 92153 h 102364"/>
              <a:gd name="csX51" fmla="*/ 37867 w 194502"/>
              <a:gd name="csY51" fmla="*/ 87839 h 102364"/>
              <a:gd name="csX52" fmla="*/ 39350 w 194502"/>
              <a:gd name="csY52" fmla="*/ 87548 h 102364"/>
              <a:gd name="csX53" fmla="*/ 41832 w 194502"/>
              <a:gd name="csY53" fmla="*/ 87109 h 102364"/>
              <a:gd name="csX54" fmla="*/ 44034 w 194502"/>
              <a:gd name="csY54" fmla="*/ 88277 h 102364"/>
              <a:gd name="csX55" fmla="*/ 53908 w 194502"/>
              <a:gd name="csY55" fmla="*/ 83638 h 102364"/>
              <a:gd name="csX56" fmla="*/ 58817 w 194502"/>
              <a:gd name="csY56" fmla="*/ 79953 h 102364"/>
              <a:gd name="csX57" fmla="*/ 65243 w 194502"/>
              <a:gd name="csY57" fmla="*/ 76021 h 102364"/>
              <a:gd name="csX58" fmla="*/ 65714 w 194502"/>
              <a:gd name="csY58" fmla="*/ 75201 h 102364"/>
              <a:gd name="csX59" fmla="*/ 68005 w 194502"/>
              <a:gd name="csY59" fmla="*/ 65451 h 102364"/>
              <a:gd name="csX60" fmla="*/ 63882 w 194502"/>
              <a:gd name="csY60" fmla="*/ 58340 h 102364"/>
              <a:gd name="csX61" fmla="*/ 61052 w 194502"/>
              <a:gd name="csY61" fmla="*/ 54015 h 102364"/>
              <a:gd name="csX62" fmla="*/ 61052 w 194502"/>
              <a:gd name="csY62" fmla="*/ 53746 h 102364"/>
              <a:gd name="csX63" fmla="*/ 61109 w 194502"/>
              <a:gd name="csY63" fmla="*/ 51882 h 102364"/>
              <a:gd name="csX64" fmla="*/ 71388 w 194502"/>
              <a:gd name="csY64" fmla="*/ 45243 h 102364"/>
              <a:gd name="csX65" fmla="*/ 72308 w 194502"/>
              <a:gd name="csY65" fmla="*/ 44592 h 102364"/>
              <a:gd name="csX66" fmla="*/ 74307 w 194502"/>
              <a:gd name="csY66" fmla="*/ 39256 h 102364"/>
              <a:gd name="csX67" fmla="*/ 81935 w 194502"/>
              <a:gd name="csY67" fmla="*/ 32470 h 102364"/>
              <a:gd name="csX68" fmla="*/ 87124 w 194502"/>
              <a:gd name="csY68" fmla="*/ 29875 h 102364"/>
              <a:gd name="csX69" fmla="*/ 96492 w 194502"/>
              <a:gd name="csY69" fmla="*/ 33852 h 102364"/>
              <a:gd name="csX70" fmla="*/ 108332 w 194502"/>
              <a:gd name="csY70" fmla="*/ 40670 h 102364"/>
              <a:gd name="csX71" fmla="*/ 108669 w 194502"/>
              <a:gd name="csY71" fmla="*/ 40850 h 102364"/>
              <a:gd name="csX72" fmla="*/ 122485 w 194502"/>
              <a:gd name="csY72" fmla="*/ 44804 h 102364"/>
              <a:gd name="csX73" fmla="*/ 126181 w 194502"/>
              <a:gd name="csY73" fmla="*/ 46117 h 102364"/>
              <a:gd name="csX74" fmla="*/ 128383 w 194502"/>
              <a:gd name="csY74" fmla="*/ 53004 h 102364"/>
              <a:gd name="csX75" fmla="*/ 130944 w 194502"/>
              <a:gd name="csY75" fmla="*/ 60991 h 102364"/>
              <a:gd name="csX76" fmla="*/ 131293 w 194502"/>
              <a:gd name="csY76" fmla="*/ 62787 h 102364"/>
              <a:gd name="csX77" fmla="*/ 134157 w 194502"/>
              <a:gd name="csY77" fmla="*/ 72707 h 102364"/>
              <a:gd name="csX78" fmla="*/ 144582 w 194502"/>
              <a:gd name="csY78" fmla="*/ 76042 h 102364"/>
              <a:gd name="csX79" fmla="*/ 152401 w 194502"/>
              <a:gd name="csY79" fmla="*/ 69269 h 102364"/>
              <a:gd name="csX80" fmla="*/ 156018 w 194502"/>
              <a:gd name="csY80" fmla="*/ 65112 h 102364"/>
              <a:gd name="csX81" fmla="*/ 168487 w 194502"/>
              <a:gd name="csY81" fmla="*/ 50677 h 102364"/>
              <a:gd name="csX82" fmla="*/ 176911 w 194502"/>
              <a:gd name="csY82" fmla="*/ 38242 h 102364"/>
              <a:gd name="csX83" fmla="*/ 189279 w 194502"/>
              <a:gd name="csY83" fmla="*/ 16461 h 102364"/>
              <a:gd name="csX84" fmla="*/ 189481 w 194502"/>
              <a:gd name="csY84" fmla="*/ 16046 h 102364"/>
              <a:gd name="csX85" fmla="*/ 194502 w 194502"/>
              <a:gd name="csY85" fmla="*/ 3083 h 102364"/>
              <a:gd name="csX0" fmla="*/ 189481 w 189481"/>
              <a:gd name="csY0" fmla="*/ 15343 h 101661"/>
              <a:gd name="csX1" fmla="*/ 187615 w 189481"/>
              <a:gd name="csY1" fmla="*/ 0 h 101661"/>
              <a:gd name="csX2" fmla="*/ 182819 w 189481"/>
              <a:gd name="csY2" fmla="*/ 12356 h 101661"/>
              <a:gd name="csX3" fmla="*/ 170812 w 189481"/>
              <a:gd name="csY3" fmla="*/ 33519 h 101661"/>
              <a:gd name="csX4" fmla="*/ 162027 w 189481"/>
              <a:gd name="csY4" fmla="*/ 46572 h 101661"/>
              <a:gd name="csX5" fmla="*/ 162016 w 189481"/>
              <a:gd name="csY5" fmla="*/ 46583 h 101661"/>
              <a:gd name="csX6" fmla="*/ 162005 w 189481"/>
              <a:gd name="csY6" fmla="*/ 46594 h 101661"/>
              <a:gd name="csX7" fmla="*/ 151368 w 189481"/>
              <a:gd name="csY7" fmla="*/ 58783 h 101661"/>
              <a:gd name="csX8" fmla="*/ 146684 w 189481"/>
              <a:gd name="csY8" fmla="*/ 64017 h 101661"/>
              <a:gd name="csX9" fmla="*/ 143112 w 189481"/>
              <a:gd name="csY9" fmla="*/ 68151 h 101661"/>
              <a:gd name="csX10" fmla="*/ 140011 w 189481"/>
              <a:gd name="csY10" fmla="*/ 67578 h 101661"/>
              <a:gd name="csX11" fmla="*/ 138472 w 189481"/>
              <a:gd name="csY11" fmla="*/ 60771 h 101661"/>
              <a:gd name="csX12" fmla="*/ 137900 w 189481"/>
              <a:gd name="csY12" fmla="*/ 58052 h 101661"/>
              <a:gd name="csX13" fmla="*/ 135350 w 189481"/>
              <a:gd name="csY13" fmla="*/ 50077 h 101661"/>
              <a:gd name="csX14" fmla="*/ 132766 w 189481"/>
              <a:gd name="csY14" fmla="*/ 42011 h 101661"/>
              <a:gd name="csX15" fmla="*/ 124521 w 189481"/>
              <a:gd name="csY15" fmla="*/ 37091 h 101661"/>
              <a:gd name="csX16" fmla="*/ 111412 w 189481"/>
              <a:gd name="csY16" fmla="*/ 33339 h 101661"/>
              <a:gd name="csX17" fmla="*/ 101269 w 189481"/>
              <a:gd name="csY17" fmla="*/ 27621 h 101661"/>
              <a:gd name="csX18" fmla="*/ 88238 w 189481"/>
              <a:gd name="csY18" fmla="*/ 21780 h 101661"/>
              <a:gd name="csX19" fmla="*/ 86743 w 189481"/>
              <a:gd name="csY19" fmla="*/ 21207 h 101661"/>
              <a:gd name="csX20" fmla="*/ 77813 w 189481"/>
              <a:gd name="csY20" fmla="*/ 25667 h 101661"/>
              <a:gd name="csX21" fmla="*/ 68108 w 189481"/>
              <a:gd name="csY21" fmla="*/ 34293 h 101661"/>
              <a:gd name="csX22" fmla="*/ 66255 w 189481"/>
              <a:gd name="csY22" fmla="*/ 39225 h 101661"/>
              <a:gd name="csX23" fmla="*/ 57898 w 189481"/>
              <a:gd name="csY23" fmla="*/ 44617 h 101661"/>
              <a:gd name="csX24" fmla="*/ 53752 w 189481"/>
              <a:gd name="csY24" fmla="*/ 53167 h 101661"/>
              <a:gd name="csX25" fmla="*/ 53752 w 189481"/>
              <a:gd name="csY25" fmla="*/ 53750 h 101661"/>
              <a:gd name="csX26" fmla="*/ 57898 w 189481"/>
              <a:gd name="csY26" fmla="*/ 61827 h 101661"/>
              <a:gd name="csX27" fmla="*/ 60919 w 189481"/>
              <a:gd name="csY27" fmla="*/ 66478 h 101661"/>
              <a:gd name="csX28" fmla="*/ 59784 w 189481"/>
              <a:gd name="csY28" fmla="*/ 70107 h 101661"/>
              <a:gd name="csX29" fmla="*/ 54864 w 189481"/>
              <a:gd name="csY29" fmla="*/ 73106 h 101661"/>
              <a:gd name="csX30" fmla="*/ 49439 w 189481"/>
              <a:gd name="csY30" fmla="*/ 77150 h 101661"/>
              <a:gd name="csX31" fmla="*/ 49270 w 189481"/>
              <a:gd name="csY31" fmla="*/ 77297 h 101661"/>
              <a:gd name="csX32" fmla="*/ 45642 w 189481"/>
              <a:gd name="csY32" fmla="*/ 79914 h 101661"/>
              <a:gd name="csX33" fmla="*/ 37845 w 189481"/>
              <a:gd name="csY33" fmla="*/ 79701 h 101661"/>
              <a:gd name="csX34" fmla="*/ 36542 w 189481"/>
              <a:gd name="csY34" fmla="*/ 79958 h 101661"/>
              <a:gd name="csX35" fmla="*/ 28948 w 189481"/>
              <a:gd name="csY35" fmla="*/ 88158 h 101661"/>
              <a:gd name="csX36" fmla="*/ 28465 w 189481"/>
              <a:gd name="csY36" fmla="*/ 89113 h 101661"/>
              <a:gd name="csX37" fmla="*/ 20837 w 189481"/>
              <a:gd name="csY37" fmla="*/ 93742 h 101661"/>
              <a:gd name="csX38" fmla="*/ 19657 w 189481"/>
              <a:gd name="csY38" fmla="*/ 94236 h 101661"/>
              <a:gd name="csX39" fmla="*/ 10727 w 189481"/>
              <a:gd name="csY39" fmla="*/ 90955 h 101661"/>
              <a:gd name="csX40" fmla="*/ 9817 w 189481"/>
              <a:gd name="csY40" fmla="*/ 90753 h 101661"/>
              <a:gd name="csX41" fmla="*/ 2146 w 189481"/>
              <a:gd name="csY41" fmla="*/ 92899 h 101661"/>
              <a:gd name="csX42" fmla="*/ 0 w 189481"/>
              <a:gd name="csY42" fmla="*/ 93505 h 101661"/>
              <a:gd name="csX43" fmla="*/ 1977 w 189481"/>
              <a:gd name="csY43" fmla="*/ 100538 h 101661"/>
              <a:gd name="csX44" fmla="*/ 7819 w 189481"/>
              <a:gd name="csY44" fmla="*/ 98898 h 101661"/>
              <a:gd name="csX45" fmla="*/ 9975 w 189481"/>
              <a:gd name="csY45" fmla="*/ 98291 h 101661"/>
              <a:gd name="csX46" fmla="*/ 14906 w 189481"/>
              <a:gd name="csY46" fmla="*/ 99807 h 101661"/>
              <a:gd name="csX47" fmla="*/ 19231 w 189481"/>
              <a:gd name="csY47" fmla="*/ 101661 h 101661"/>
              <a:gd name="csX48" fmla="*/ 24005 w 189481"/>
              <a:gd name="csY48" fmla="*/ 100313 h 101661"/>
              <a:gd name="csX49" fmla="*/ 34452 w 189481"/>
              <a:gd name="csY49" fmla="*/ 93336 h 101661"/>
              <a:gd name="csX50" fmla="*/ 35463 w 189481"/>
              <a:gd name="csY50" fmla="*/ 91450 h 101661"/>
              <a:gd name="csX51" fmla="*/ 37867 w 189481"/>
              <a:gd name="csY51" fmla="*/ 87136 h 101661"/>
              <a:gd name="csX52" fmla="*/ 39350 w 189481"/>
              <a:gd name="csY52" fmla="*/ 86845 h 101661"/>
              <a:gd name="csX53" fmla="*/ 41832 w 189481"/>
              <a:gd name="csY53" fmla="*/ 86406 h 101661"/>
              <a:gd name="csX54" fmla="*/ 44034 w 189481"/>
              <a:gd name="csY54" fmla="*/ 87574 h 101661"/>
              <a:gd name="csX55" fmla="*/ 53908 w 189481"/>
              <a:gd name="csY55" fmla="*/ 82935 h 101661"/>
              <a:gd name="csX56" fmla="*/ 58817 w 189481"/>
              <a:gd name="csY56" fmla="*/ 79250 h 101661"/>
              <a:gd name="csX57" fmla="*/ 65243 w 189481"/>
              <a:gd name="csY57" fmla="*/ 75318 h 101661"/>
              <a:gd name="csX58" fmla="*/ 65714 w 189481"/>
              <a:gd name="csY58" fmla="*/ 74498 h 101661"/>
              <a:gd name="csX59" fmla="*/ 68005 w 189481"/>
              <a:gd name="csY59" fmla="*/ 64748 h 101661"/>
              <a:gd name="csX60" fmla="*/ 63882 w 189481"/>
              <a:gd name="csY60" fmla="*/ 57637 h 101661"/>
              <a:gd name="csX61" fmla="*/ 61052 w 189481"/>
              <a:gd name="csY61" fmla="*/ 53312 h 101661"/>
              <a:gd name="csX62" fmla="*/ 61052 w 189481"/>
              <a:gd name="csY62" fmla="*/ 53043 h 101661"/>
              <a:gd name="csX63" fmla="*/ 61109 w 189481"/>
              <a:gd name="csY63" fmla="*/ 51179 h 101661"/>
              <a:gd name="csX64" fmla="*/ 71388 w 189481"/>
              <a:gd name="csY64" fmla="*/ 44540 h 101661"/>
              <a:gd name="csX65" fmla="*/ 72308 w 189481"/>
              <a:gd name="csY65" fmla="*/ 43889 h 101661"/>
              <a:gd name="csX66" fmla="*/ 74307 w 189481"/>
              <a:gd name="csY66" fmla="*/ 38553 h 101661"/>
              <a:gd name="csX67" fmla="*/ 81935 w 189481"/>
              <a:gd name="csY67" fmla="*/ 31767 h 101661"/>
              <a:gd name="csX68" fmla="*/ 87124 w 189481"/>
              <a:gd name="csY68" fmla="*/ 29172 h 101661"/>
              <a:gd name="csX69" fmla="*/ 96492 w 189481"/>
              <a:gd name="csY69" fmla="*/ 33149 h 101661"/>
              <a:gd name="csX70" fmla="*/ 108332 w 189481"/>
              <a:gd name="csY70" fmla="*/ 39967 h 101661"/>
              <a:gd name="csX71" fmla="*/ 108669 w 189481"/>
              <a:gd name="csY71" fmla="*/ 40147 h 101661"/>
              <a:gd name="csX72" fmla="*/ 122485 w 189481"/>
              <a:gd name="csY72" fmla="*/ 44101 h 101661"/>
              <a:gd name="csX73" fmla="*/ 126181 w 189481"/>
              <a:gd name="csY73" fmla="*/ 45414 h 101661"/>
              <a:gd name="csX74" fmla="*/ 128383 w 189481"/>
              <a:gd name="csY74" fmla="*/ 52301 h 101661"/>
              <a:gd name="csX75" fmla="*/ 130944 w 189481"/>
              <a:gd name="csY75" fmla="*/ 60288 h 101661"/>
              <a:gd name="csX76" fmla="*/ 131293 w 189481"/>
              <a:gd name="csY76" fmla="*/ 62084 h 101661"/>
              <a:gd name="csX77" fmla="*/ 134157 w 189481"/>
              <a:gd name="csY77" fmla="*/ 72004 h 101661"/>
              <a:gd name="csX78" fmla="*/ 144582 w 189481"/>
              <a:gd name="csY78" fmla="*/ 75339 h 101661"/>
              <a:gd name="csX79" fmla="*/ 152401 w 189481"/>
              <a:gd name="csY79" fmla="*/ 68566 h 101661"/>
              <a:gd name="csX80" fmla="*/ 156018 w 189481"/>
              <a:gd name="csY80" fmla="*/ 64409 h 101661"/>
              <a:gd name="csX81" fmla="*/ 168487 w 189481"/>
              <a:gd name="csY81" fmla="*/ 49974 h 101661"/>
              <a:gd name="csX82" fmla="*/ 176911 w 189481"/>
              <a:gd name="csY82" fmla="*/ 37539 h 101661"/>
              <a:gd name="csX83" fmla="*/ 189279 w 189481"/>
              <a:gd name="csY83" fmla="*/ 15758 h 101661"/>
              <a:gd name="csX84" fmla="*/ 189481 w 189481"/>
              <a:gd name="csY84" fmla="*/ 15343 h 101661"/>
              <a:gd name="csX0" fmla="*/ 189481 w 189481"/>
              <a:gd name="csY0" fmla="*/ 15343 h 101661"/>
              <a:gd name="csX1" fmla="*/ 187615 w 189481"/>
              <a:gd name="csY1" fmla="*/ 0 h 101661"/>
              <a:gd name="csX2" fmla="*/ 170812 w 189481"/>
              <a:gd name="csY2" fmla="*/ 33519 h 101661"/>
              <a:gd name="csX3" fmla="*/ 162027 w 189481"/>
              <a:gd name="csY3" fmla="*/ 46572 h 101661"/>
              <a:gd name="csX4" fmla="*/ 162016 w 189481"/>
              <a:gd name="csY4" fmla="*/ 46583 h 101661"/>
              <a:gd name="csX5" fmla="*/ 162005 w 189481"/>
              <a:gd name="csY5" fmla="*/ 46594 h 101661"/>
              <a:gd name="csX6" fmla="*/ 151368 w 189481"/>
              <a:gd name="csY6" fmla="*/ 58783 h 101661"/>
              <a:gd name="csX7" fmla="*/ 146684 w 189481"/>
              <a:gd name="csY7" fmla="*/ 64017 h 101661"/>
              <a:gd name="csX8" fmla="*/ 143112 w 189481"/>
              <a:gd name="csY8" fmla="*/ 68151 h 101661"/>
              <a:gd name="csX9" fmla="*/ 140011 w 189481"/>
              <a:gd name="csY9" fmla="*/ 67578 h 101661"/>
              <a:gd name="csX10" fmla="*/ 138472 w 189481"/>
              <a:gd name="csY10" fmla="*/ 60771 h 101661"/>
              <a:gd name="csX11" fmla="*/ 137900 w 189481"/>
              <a:gd name="csY11" fmla="*/ 58052 h 101661"/>
              <a:gd name="csX12" fmla="*/ 135350 w 189481"/>
              <a:gd name="csY12" fmla="*/ 50077 h 101661"/>
              <a:gd name="csX13" fmla="*/ 132766 w 189481"/>
              <a:gd name="csY13" fmla="*/ 42011 h 101661"/>
              <a:gd name="csX14" fmla="*/ 124521 w 189481"/>
              <a:gd name="csY14" fmla="*/ 37091 h 101661"/>
              <a:gd name="csX15" fmla="*/ 111412 w 189481"/>
              <a:gd name="csY15" fmla="*/ 33339 h 101661"/>
              <a:gd name="csX16" fmla="*/ 101269 w 189481"/>
              <a:gd name="csY16" fmla="*/ 27621 h 101661"/>
              <a:gd name="csX17" fmla="*/ 88238 w 189481"/>
              <a:gd name="csY17" fmla="*/ 21780 h 101661"/>
              <a:gd name="csX18" fmla="*/ 86743 w 189481"/>
              <a:gd name="csY18" fmla="*/ 21207 h 101661"/>
              <a:gd name="csX19" fmla="*/ 77813 w 189481"/>
              <a:gd name="csY19" fmla="*/ 25667 h 101661"/>
              <a:gd name="csX20" fmla="*/ 68108 w 189481"/>
              <a:gd name="csY20" fmla="*/ 34293 h 101661"/>
              <a:gd name="csX21" fmla="*/ 66255 w 189481"/>
              <a:gd name="csY21" fmla="*/ 39225 h 101661"/>
              <a:gd name="csX22" fmla="*/ 57898 w 189481"/>
              <a:gd name="csY22" fmla="*/ 44617 h 101661"/>
              <a:gd name="csX23" fmla="*/ 53752 w 189481"/>
              <a:gd name="csY23" fmla="*/ 53167 h 101661"/>
              <a:gd name="csX24" fmla="*/ 53752 w 189481"/>
              <a:gd name="csY24" fmla="*/ 53750 h 101661"/>
              <a:gd name="csX25" fmla="*/ 57898 w 189481"/>
              <a:gd name="csY25" fmla="*/ 61827 h 101661"/>
              <a:gd name="csX26" fmla="*/ 60919 w 189481"/>
              <a:gd name="csY26" fmla="*/ 66478 h 101661"/>
              <a:gd name="csX27" fmla="*/ 59784 w 189481"/>
              <a:gd name="csY27" fmla="*/ 70107 h 101661"/>
              <a:gd name="csX28" fmla="*/ 54864 w 189481"/>
              <a:gd name="csY28" fmla="*/ 73106 h 101661"/>
              <a:gd name="csX29" fmla="*/ 49439 w 189481"/>
              <a:gd name="csY29" fmla="*/ 77150 h 101661"/>
              <a:gd name="csX30" fmla="*/ 49270 w 189481"/>
              <a:gd name="csY30" fmla="*/ 77297 h 101661"/>
              <a:gd name="csX31" fmla="*/ 45642 w 189481"/>
              <a:gd name="csY31" fmla="*/ 79914 h 101661"/>
              <a:gd name="csX32" fmla="*/ 37845 w 189481"/>
              <a:gd name="csY32" fmla="*/ 79701 h 101661"/>
              <a:gd name="csX33" fmla="*/ 36542 w 189481"/>
              <a:gd name="csY33" fmla="*/ 79958 h 101661"/>
              <a:gd name="csX34" fmla="*/ 28948 w 189481"/>
              <a:gd name="csY34" fmla="*/ 88158 h 101661"/>
              <a:gd name="csX35" fmla="*/ 28465 w 189481"/>
              <a:gd name="csY35" fmla="*/ 89113 h 101661"/>
              <a:gd name="csX36" fmla="*/ 20837 w 189481"/>
              <a:gd name="csY36" fmla="*/ 93742 h 101661"/>
              <a:gd name="csX37" fmla="*/ 19657 w 189481"/>
              <a:gd name="csY37" fmla="*/ 94236 h 101661"/>
              <a:gd name="csX38" fmla="*/ 10727 w 189481"/>
              <a:gd name="csY38" fmla="*/ 90955 h 101661"/>
              <a:gd name="csX39" fmla="*/ 9817 w 189481"/>
              <a:gd name="csY39" fmla="*/ 90753 h 101661"/>
              <a:gd name="csX40" fmla="*/ 2146 w 189481"/>
              <a:gd name="csY40" fmla="*/ 92899 h 101661"/>
              <a:gd name="csX41" fmla="*/ 0 w 189481"/>
              <a:gd name="csY41" fmla="*/ 93505 h 101661"/>
              <a:gd name="csX42" fmla="*/ 1977 w 189481"/>
              <a:gd name="csY42" fmla="*/ 100538 h 101661"/>
              <a:gd name="csX43" fmla="*/ 7819 w 189481"/>
              <a:gd name="csY43" fmla="*/ 98898 h 101661"/>
              <a:gd name="csX44" fmla="*/ 9975 w 189481"/>
              <a:gd name="csY44" fmla="*/ 98291 h 101661"/>
              <a:gd name="csX45" fmla="*/ 14906 w 189481"/>
              <a:gd name="csY45" fmla="*/ 99807 h 101661"/>
              <a:gd name="csX46" fmla="*/ 19231 w 189481"/>
              <a:gd name="csY46" fmla="*/ 101661 h 101661"/>
              <a:gd name="csX47" fmla="*/ 24005 w 189481"/>
              <a:gd name="csY47" fmla="*/ 100313 h 101661"/>
              <a:gd name="csX48" fmla="*/ 34452 w 189481"/>
              <a:gd name="csY48" fmla="*/ 93336 h 101661"/>
              <a:gd name="csX49" fmla="*/ 35463 w 189481"/>
              <a:gd name="csY49" fmla="*/ 91450 h 101661"/>
              <a:gd name="csX50" fmla="*/ 37867 w 189481"/>
              <a:gd name="csY50" fmla="*/ 87136 h 101661"/>
              <a:gd name="csX51" fmla="*/ 39350 w 189481"/>
              <a:gd name="csY51" fmla="*/ 86845 h 101661"/>
              <a:gd name="csX52" fmla="*/ 41832 w 189481"/>
              <a:gd name="csY52" fmla="*/ 86406 h 101661"/>
              <a:gd name="csX53" fmla="*/ 44034 w 189481"/>
              <a:gd name="csY53" fmla="*/ 87574 h 101661"/>
              <a:gd name="csX54" fmla="*/ 53908 w 189481"/>
              <a:gd name="csY54" fmla="*/ 82935 h 101661"/>
              <a:gd name="csX55" fmla="*/ 58817 w 189481"/>
              <a:gd name="csY55" fmla="*/ 79250 h 101661"/>
              <a:gd name="csX56" fmla="*/ 65243 w 189481"/>
              <a:gd name="csY56" fmla="*/ 75318 h 101661"/>
              <a:gd name="csX57" fmla="*/ 65714 w 189481"/>
              <a:gd name="csY57" fmla="*/ 74498 h 101661"/>
              <a:gd name="csX58" fmla="*/ 68005 w 189481"/>
              <a:gd name="csY58" fmla="*/ 64748 h 101661"/>
              <a:gd name="csX59" fmla="*/ 63882 w 189481"/>
              <a:gd name="csY59" fmla="*/ 57637 h 101661"/>
              <a:gd name="csX60" fmla="*/ 61052 w 189481"/>
              <a:gd name="csY60" fmla="*/ 53312 h 101661"/>
              <a:gd name="csX61" fmla="*/ 61052 w 189481"/>
              <a:gd name="csY61" fmla="*/ 53043 h 101661"/>
              <a:gd name="csX62" fmla="*/ 61109 w 189481"/>
              <a:gd name="csY62" fmla="*/ 51179 h 101661"/>
              <a:gd name="csX63" fmla="*/ 71388 w 189481"/>
              <a:gd name="csY63" fmla="*/ 44540 h 101661"/>
              <a:gd name="csX64" fmla="*/ 72308 w 189481"/>
              <a:gd name="csY64" fmla="*/ 43889 h 101661"/>
              <a:gd name="csX65" fmla="*/ 74307 w 189481"/>
              <a:gd name="csY65" fmla="*/ 38553 h 101661"/>
              <a:gd name="csX66" fmla="*/ 81935 w 189481"/>
              <a:gd name="csY66" fmla="*/ 31767 h 101661"/>
              <a:gd name="csX67" fmla="*/ 87124 w 189481"/>
              <a:gd name="csY67" fmla="*/ 29172 h 101661"/>
              <a:gd name="csX68" fmla="*/ 96492 w 189481"/>
              <a:gd name="csY68" fmla="*/ 33149 h 101661"/>
              <a:gd name="csX69" fmla="*/ 108332 w 189481"/>
              <a:gd name="csY69" fmla="*/ 39967 h 101661"/>
              <a:gd name="csX70" fmla="*/ 108669 w 189481"/>
              <a:gd name="csY70" fmla="*/ 40147 h 101661"/>
              <a:gd name="csX71" fmla="*/ 122485 w 189481"/>
              <a:gd name="csY71" fmla="*/ 44101 h 101661"/>
              <a:gd name="csX72" fmla="*/ 126181 w 189481"/>
              <a:gd name="csY72" fmla="*/ 45414 h 101661"/>
              <a:gd name="csX73" fmla="*/ 128383 w 189481"/>
              <a:gd name="csY73" fmla="*/ 52301 h 101661"/>
              <a:gd name="csX74" fmla="*/ 130944 w 189481"/>
              <a:gd name="csY74" fmla="*/ 60288 h 101661"/>
              <a:gd name="csX75" fmla="*/ 131293 w 189481"/>
              <a:gd name="csY75" fmla="*/ 62084 h 101661"/>
              <a:gd name="csX76" fmla="*/ 134157 w 189481"/>
              <a:gd name="csY76" fmla="*/ 72004 h 101661"/>
              <a:gd name="csX77" fmla="*/ 144582 w 189481"/>
              <a:gd name="csY77" fmla="*/ 75339 h 101661"/>
              <a:gd name="csX78" fmla="*/ 152401 w 189481"/>
              <a:gd name="csY78" fmla="*/ 68566 h 101661"/>
              <a:gd name="csX79" fmla="*/ 156018 w 189481"/>
              <a:gd name="csY79" fmla="*/ 64409 h 101661"/>
              <a:gd name="csX80" fmla="*/ 168487 w 189481"/>
              <a:gd name="csY80" fmla="*/ 49974 h 101661"/>
              <a:gd name="csX81" fmla="*/ 176911 w 189481"/>
              <a:gd name="csY81" fmla="*/ 37539 h 101661"/>
              <a:gd name="csX82" fmla="*/ 189279 w 189481"/>
              <a:gd name="csY82" fmla="*/ 15758 h 101661"/>
              <a:gd name="csX83" fmla="*/ 189481 w 189481"/>
              <a:gd name="csY83" fmla="*/ 15343 h 101661"/>
              <a:gd name="csX0" fmla="*/ 189481 w 189481"/>
              <a:gd name="csY0" fmla="*/ 0 h 86318"/>
              <a:gd name="csX1" fmla="*/ 170812 w 189481"/>
              <a:gd name="csY1" fmla="*/ 18176 h 86318"/>
              <a:gd name="csX2" fmla="*/ 162027 w 189481"/>
              <a:gd name="csY2" fmla="*/ 31229 h 86318"/>
              <a:gd name="csX3" fmla="*/ 162016 w 189481"/>
              <a:gd name="csY3" fmla="*/ 31240 h 86318"/>
              <a:gd name="csX4" fmla="*/ 162005 w 189481"/>
              <a:gd name="csY4" fmla="*/ 31251 h 86318"/>
              <a:gd name="csX5" fmla="*/ 151368 w 189481"/>
              <a:gd name="csY5" fmla="*/ 43440 h 86318"/>
              <a:gd name="csX6" fmla="*/ 146684 w 189481"/>
              <a:gd name="csY6" fmla="*/ 48674 h 86318"/>
              <a:gd name="csX7" fmla="*/ 143112 w 189481"/>
              <a:gd name="csY7" fmla="*/ 52808 h 86318"/>
              <a:gd name="csX8" fmla="*/ 140011 w 189481"/>
              <a:gd name="csY8" fmla="*/ 52235 h 86318"/>
              <a:gd name="csX9" fmla="*/ 138472 w 189481"/>
              <a:gd name="csY9" fmla="*/ 45428 h 86318"/>
              <a:gd name="csX10" fmla="*/ 137900 w 189481"/>
              <a:gd name="csY10" fmla="*/ 42709 h 86318"/>
              <a:gd name="csX11" fmla="*/ 135350 w 189481"/>
              <a:gd name="csY11" fmla="*/ 34734 h 86318"/>
              <a:gd name="csX12" fmla="*/ 132766 w 189481"/>
              <a:gd name="csY12" fmla="*/ 26668 h 86318"/>
              <a:gd name="csX13" fmla="*/ 124521 w 189481"/>
              <a:gd name="csY13" fmla="*/ 21748 h 86318"/>
              <a:gd name="csX14" fmla="*/ 111412 w 189481"/>
              <a:gd name="csY14" fmla="*/ 17996 h 86318"/>
              <a:gd name="csX15" fmla="*/ 101269 w 189481"/>
              <a:gd name="csY15" fmla="*/ 12278 h 86318"/>
              <a:gd name="csX16" fmla="*/ 88238 w 189481"/>
              <a:gd name="csY16" fmla="*/ 6437 h 86318"/>
              <a:gd name="csX17" fmla="*/ 86743 w 189481"/>
              <a:gd name="csY17" fmla="*/ 5864 h 86318"/>
              <a:gd name="csX18" fmla="*/ 77813 w 189481"/>
              <a:gd name="csY18" fmla="*/ 10324 h 86318"/>
              <a:gd name="csX19" fmla="*/ 68108 w 189481"/>
              <a:gd name="csY19" fmla="*/ 18950 h 86318"/>
              <a:gd name="csX20" fmla="*/ 66255 w 189481"/>
              <a:gd name="csY20" fmla="*/ 23882 h 86318"/>
              <a:gd name="csX21" fmla="*/ 57898 w 189481"/>
              <a:gd name="csY21" fmla="*/ 29274 h 86318"/>
              <a:gd name="csX22" fmla="*/ 53752 w 189481"/>
              <a:gd name="csY22" fmla="*/ 37824 h 86318"/>
              <a:gd name="csX23" fmla="*/ 53752 w 189481"/>
              <a:gd name="csY23" fmla="*/ 38407 h 86318"/>
              <a:gd name="csX24" fmla="*/ 57898 w 189481"/>
              <a:gd name="csY24" fmla="*/ 46484 h 86318"/>
              <a:gd name="csX25" fmla="*/ 60919 w 189481"/>
              <a:gd name="csY25" fmla="*/ 51135 h 86318"/>
              <a:gd name="csX26" fmla="*/ 59784 w 189481"/>
              <a:gd name="csY26" fmla="*/ 54764 h 86318"/>
              <a:gd name="csX27" fmla="*/ 54864 w 189481"/>
              <a:gd name="csY27" fmla="*/ 57763 h 86318"/>
              <a:gd name="csX28" fmla="*/ 49439 w 189481"/>
              <a:gd name="csY28" fmla="*/ 61807 h 86318"/>
              <a:gd name="csX29" fmla="*/ 49270 w 189481"/>
              <a:gd name="csY29" fmla="*/ 61954 h 86318"/>
              <a:gd name="csX30" fmla="*/ 45642 w 189481"/>
              <a:gd name="csY30" fmla="*/ 64571 h 86318"/>
              <a:gd name="csX31" fmla="*/ 37845 w 189481"/>
              <a:gd name="csY31" fmla="*/ 64358 h 86318"/>
              <a:gd name="csX32" fmla="*/ 36542 w 189481"/>
              <a:gd name="csY32" fmla="*/ 64615 h 86318"/>
              <a:gd name="csX33" fmla="*/ 28948 w 189481"/>
              <a:gd name="csY33" fmla="*/ 72815 h 86318"/>
              <a:gd name="csX34" fmla="*/ 28465 w 189481"/>
              <a:gd name="csY34" fmla="*/ 73770 h 86318"/>
              <a:gd name="csX35" fmla="*/ 20837 w 189481"/>
              <a:gd name="csY35" fmla="*/ 78399 h 86318"/>
              <a:gd name="csX36" fmla="*/ 19657 w 189481"/>
              <a:gd name="csY36" fmla="*/ 78893 h 86318"/>
              <a:gd name="csX37" fmla="*/ 10727 w 189481"/>
              <a:gd name="csY37" fmla="*/ 75612 h 86318"/>
              <a:gd name="csX38" fmla="*/ 9817 w 189481"/>
              <a:gd name="csY38" fmla="*/ 75410 h 86318"/>
              <a:gd name="csX39" fmla="*/ 2146 w 189481"/>
              <a:gd name="csY39" fmla="*/ 77556 h 86318"/>
              <a:gd name="csX40" fmla="*/ 0 w 189481"/>
              <a:gd name="csY40" fmla="*/ 78162 h 86318"/>
              <a:gd name="csX41" fmla="*/ 1977 w 189481"/>
              <a:gd name="csY41" fmla="*/ 85195 h 86318"/>
              <a:gd name="csX42" fmla="*/ 7819 w 189481"/>
              <a:gd name="csY42" fmla="*/ 83555 h 86318"/>
              <a:gd name="csX43" fmla="*/ 9975 w 189481"/>
              <a:gd name="csY43" fmla="*/ 82948 h 86318"/>
              <a:gd name="csX44" fmla="*/ 14906 w 189481"/>
              <a:gd name="csY44" fmla="*/ 84464 h 86318"/>
              <a:gd name="csX45" fmla="*/ 19231 w 189481"/>
              <a:gd name="csY45" fmla="*/ 86318 h 86318"/>
              <a:gd name="csX46" fmla="*/ 24005 w 189481"/>
              <a:gd name="csY46" fmla="*/ 84970 h 86318"/>
              <a:gd name="csX47" fmla="*/ 34452 w 189481"/>
              <a:gd name="csY47" fmla="*/ 77993 h 86318"/>
              <a:gd name="csX48" fmla="*/ 35463 w 189481"/>
              <a:gd name="csY48" fmla="*/ 76107 h 86318"/>
              <a:gd name="csX49" fmla="*/ 37867 w 189481"/>
              <a:gd name="csY49" fmla="*/ 71793 h 86318"/>
              <a:gd name="csX50" fmla="*/ 39350 w 189481"/>
              <a:gd name="csY50" fmla="*/ 71502 h 86318"/>
              <a:gd name="csX51" fmla="*/ 41832 w 189481"/>
              <a:gd name="csY51" fmla="*/ 71063 h 86318"/>
              <a:gd name="csX52" fmla="*/ 44034 w 189481"/>
              <a:gd name="csY52" fmla="*/ 72231 h 86318"/>
              <a:gd name="csX53" fmla="*/ 53908 w 189481"/>
              <a:gd name="csY53" fmla="*/ 67592 h 86318"/>
              <a:gd name="csX54" fmla="*/ 58817 w 189481"/>
              <a:gd name="csY54" fmla="*/ 63907 h 86318"/>
              <a:gd name="csX55" fmla="*/ 65243 w 189481"/>
              <a:gd name="csY55" fmla="*/ 59975 h 86318"/>
              <a:gd name="csX56" fmla="*/ 65714 w 189481"/>
              <a:gd name="csY56" fmla="*/ 59155 h 86318"/>
              <a:gd name="csX57" fmla="*/ 68005 w 189481"/>
              <a:gd name="csY57" fmla="*/ 49405 h 86318"/>
              <a:gd name="csX58" fmla="*/ 63882 w 189481"/>
              <a:gd name="csY58" fmla="*/ 42294 h 86318"/>
              <a:gd name="csX59" fmla="*/ 61052 w 189481"/>
              <a:gd name="csY59" fmla="*/ 37969 h 86318"/>
              <a:gd name="csX60" fmla="*/ 61052 w 189481"/>
              <a:gd name="csY60" fmla="*/ 37700 h 86318"/>
              <a:gd name="csX61" fmla="*/ 61109 w 189481"/>
              <a:gd name="csY61" fmla="*/ 35836 h 86318"/>
              <a:gd name="csX62" fmla="*/ 71388 w 189481"/>
              <a:gd name="csY62" fmla="*/ 29197 h 86318"/>
              <a:gd name="csX63" fmla="*/ 72308 w 189481"/>
              <a:gd name="csY63" fmla="*/ 28546 h 86318"/>
              <a:gd name="csX64" fmla="*/ 74307 w 189481"/>
              <a:gd name="csY64" fmla="*/ 23210 h 86318"/>
              <a:gd name="csX65" fmla="*/ 81935 w 189481"/>
              <a:gd name="csY65" fmla="*/ 16424 h 86318"/>
              <a:gd name="csX66" fmla="*/ 87124 w 189481"/>
              <a:gd name="csY66" fmla="*/ 13829 h 86318"/>
              <a:gd name="csX67" fmla="*/ 96492 w 189481"/>
              <a:gd name="csY67" fmla="*/ 17806 h 86318"/>
              <a:gd name="csX68" fmla="*/ 108332 w 189481"/>
              <a:gd name="csY68" fmla="*/ 24624 h 86318"/>
              <a:gd name="csX69" fmla="*/ 108669 w 189481"/>
              <a:gd name="csY69" fmla="*/ 24804 h 86318"/>
              <a:gd name="csX70" fmla="*/ 122485 w 189481"/>
              <a:gd name="csY70" fmla="*/ 28758 h 86318"/>
              <a:gd name="csX71" fmla="*/ 126181 w 189481"/>
              <a:gd name="csY71" fmla="*/ 30071 h 86318"/>
              <a:gd name="csX72" fmla="*/ 128383 w 189481"/>
              <a:gd name="csY72" fmla="*/ 36958 h 86318"/>
              <a:gd name="csX73" fmla="*/ 130944 w 189481"/>
              <a:gd name="csY73" fmla="*/ 44945 h 86318"/>
              <a:gd name="csX74" fmla="*/ 131293 w 189481"/>
              <a:gd name="csY74" fmla="*/ 46741 h 86318"/>
              <a:gd name="csX75" fmla="*/ 134157 w 189481"/>
              <a:gd name="csY75" fmla="*/ 56661 h 86318"/>
              <a:gd name="csX76" fmla="*/ 144582 w 189481"/>
              <a:gd name="csY76" fmla="*/ 59996 h 86318"/>
              <a:gd name="csX77" fmla="*/ 152401 w 189481"/>
              <a:gd name="csY77" fmla="*/ 53223 h 86318"/>
              <a:gd name="csX78" fmla="*/ 156018 w 189481"/>
              <a:gd name="csY78" fmla="*/ 49066 h 86318"/>
              <a:gd name="csX79" fmla="*/ 168487 w 189481"/>
              <a:gd name="csY79" fmla="*/ 34631 h 86318"/>
              <a:gd name="csX80" fmla="*/ 176911 w 189481"/>
              <a:gd name="csY80" fmla="*/ 22196 h 86318"/>
              <a:gd name="csX81" fmla="*/ 189279 w 189481"/>
              <a:gd name="csY81" fmla="*/ 415 h 86318"/>
              <a:gd name="csX82" fmla="*/ 189481 w 189481"/>
              <a:gd name="csY82" fmla="*/ 0 h 86318"/>
              <a:gd name="csX0" fmla="*/ 189279 w 189279"/>
              <a:gd name="csY0" fmla="*/ 0 h 85903"/>
              <a:gd name="csX1" fmla="*/ 170812 w 189279"/>
              <a:gd name="csY1" fmla="*/ 17761 h 85903"/>
              <a:gd name="csX2" fmla="*/ 162027 w 189279"/>
              <a:gd name="csY2" fmla="*/ 30814 h 85903"/>
              <a:gd name="csX3" fmla="*/ 162016 w 189279"/>
              <a:gd name="csY3" fmla="*/ 30825 h 85903"/>
              <a:gd name="csX4" fmla="*/ 162005 w 189279"/>
              <a:gd name="csY4" fmla="*/ 30836 h 85903"/>
              <a:gd name="csX5" fmla="*/ 151368 w 189279"/>
              <a:gd name="csY5" fmla="*/ 43025 h 85903"/>
              <a:gd name="csX6" fmla="*/ 146684 w 189279"/>
              <a:gd name="csY6" fmla="*/ 48259 h 85903"/>
              <a:gd name="csX7" fmla="*/ 143112 w 189279"/>
              <a:gd name="csY7" fmla="*/ 52393 h 85903"/>
              <a:gd name="csX8" fmla="*/ 140011 w 189279"/>
              <a:gd name="csY8" fmla="*/ 51820 h 85903"/>
              <a:gd name="csX9" fmla="*/ 138472 w 189279"/>
              <a:gd name="csY9" fmla="*/ 45013 h 85903"/>
              <a:gd name="csX10" fmla="*/ 137900 w 189279"/>
              <a:gd name="csY10" fmla="*/ 42294 h 85903"/>
              <a:gd name="csX11" fmla="*/ 135350 w 189279"/>
              <a:gd name="csY11" fmla="*/ 34319 h 85903"/>
              <a:gd name="csX12" fmla="*/ 132766 w 189279"/>
              <a:gd name="csY12" fmla="*/ 26253 h 85903"/>
              <a:gd name="csX13" fmla="*/ 124521 w 189279"/>
              <a:gd name="csY13" fmla="*/ 21333 h 85903"/>
              <a:gd name="csX14" fmla="*/ 111412 w 189279"/>
              <a:gd name="csY14" fmla="*/ 17581 h 85903"/>
              <a:gd name="csX15" fmla="*/ 101269 w 189279"/>
              <a:gd name="csY15" fmla="*/ 11863 h 85903"/>
              <a:gd name="csX16" fmla="*/ 88238 w 189279"/>
              <a:gd name="csY16" fmla="*/ 6022 h 85903"/>
              <a:gd name="csX17" fmla="*/ 86743 w 189279"/>
              <a:gd name="csY17" fmla="*/ 5449 h 85903"/>
              <a:gd name="csX18" fmla="*/ 77813 w 189279"/>
              <a:gd name="csY18" fmla="*/ 9909 h 85903"/>
              <a:gd name="csX19" fmla="*/ 68108 w 189279"/>
              <a:gd name="csY19" fmla="*/ 18535 h 85903"/>
              <a:gd name="csX20" fmla="*/ 66255 w 189279"/>
              <a:gd name="csY20" fmla="*/ 23467 h 85903"/>
              <a:gd name="csX21" fmla="*/ 57898 w 189279"/>
              <a:gd name="csY21" fmla="*/ 28859 h 85903"/>
              <a:gd name="csX22" fmla="*/ 53752 w 189279"/>
              <a:gd name="csY22" fmla="*/ 37409 h 85903"/>
              <a:gd name="csX23" fmla="*/ 53752 w 189279"/>
              <a:gd name="csY23" fmla="*/ 37992 h 85903"/>
              <a:gd name="csX24" fmla="*/ 57898 w 189279"/>
              <a:gd name="csY24" fmla="*/ 46069 h 85903"/>
              <a:gd name="csX25" fmla="*/ 60919 w 189279"/>
              <a:gd name="csY25" fmla="*/ 50720 h 85903"/>
              <a:gd name="csX26" fmla="*/ 59784 w 189279"/>
              <a:gd name="csY26" fmla="*/ 54349 h 85903"/>
              <a:gd name="csX27" fmla="*/ 54864 w 189279"/>
              <a:gd name="csY27" fmla="*/ 57348 h 85903"/>
              <a:gd name="csX28" fmla="*/ 49439 w 189279"/>
              <a:gd name="csY28" fmla="*/ 61392 h 85903"/>
              <a:gd name="csX29" fmla="*/ 49270 w 189279"/>
              <a:gd name="csY29" fmla="*/ 61539 h 85903"/>
              <a:gd name="csX30" fmla="*/ 45642 w 189279"/>
              <a:gd name="csY30" fmla="*/ 64156 h 85903"/>
              <a:gd name="csX31" fmla="*/ 37845 w 189279"/>
              <a:gd name="csY31" fmla="*/ 63943 h 85903"/>
              <a:gd name="csX32" fmla="*/ 36542 w 189279"/>
              <a:gd name="csY32" fmla="*/ 64200 h 85903"/>
              <a:gd name="csX33" fmla="*/ 28948 w 189279"/>
              <a:gd name="csY33" fmla="*/ 72400 h 85903"/>
              <a:gd name="csX34" fmla="*/ 28465 w 189279"/>
              <a:gd name="csY34" fmla="*/ 73355 h 85903"/>
              <a:gd name="csX35" fmla="*/ 20837 w 189279"/>
              <a:gd name="csY35" fmla="*/ 77984 h 85903"/>
              <a:gd name="csX36" fmla="*/ 19657 w 189279"/>
              <a:gd name="csY36" fmla="*/ 78478 h 85903"/>
              <a:gd name="csX37" fmla="*/ 10727 w 189279"/>
              <a:gd name="csY37" fmla="*/ 75197 h 85903"/>
              <a:gd name="csX38" fmla="*/ 9817 w 189279"/>
              <a:gd name="csY38" fmla="*/ 74995 h 85903"/>
              <a:gd name="csX39" fmla="*/ 2146 w 189279"/>
              <a:gd name="csY39" fmla="*/ 77141 h 85903"/>
              <a:gd name="csX40" fmla="*/ 0 w 189279"/>
              <a:gd name="csY40" fmla="*/ 77747 h 85903"/>
              <a:gd name="csX41" fmla="*/ 1977 w 189279"/>
              <a:gd name="csY41" fmla="*/ 84780 h 85903"/>
              <a:gd name="csX42" fmla="*/ 7819 w 189279"/>
              <a:gd name="csY42" fmla="*/ 83140 h 85903"/>
              <a:gd name="csX43" fmla="*/ 9975 w 189279"/>
              <a:gd name="csY43" fmla="*/ 82533 h 85903"/>
              <a:gd name="csX44" fmla="*/ 14906 w 189279"/>
              <a:gd name="csY44" fmla="*/ 84049 h 85903"/>
              <a:gd name="csX45" fmla="*/ 19231 w 189279"/>
              <a:gd name="csY45" fmla="*/ 85903 h 85903"/>
              <a:gd name="csX46" fmla="*/ 24005 w 189279"/>
              <a:gd name="csY46" fmla="*/ 84555 h 85903"/>
              <a:gd name="csX47" fmla="*/ 34452 w 189279"/>
              <a:gd name="csY47" fmla="*/ 77578 h 85903"/>
              <a:gd name="csX48" fmla="*/ 35463 w 189279"/>
              <a:gd name="csY48" fmla="*/ 75692 h 85903"/>
              <a:gd name="csX49" fmla="*/ 37867 w 189279"/>
              <a:gd name="csY49" fmla="*/ 71378 h 85903"/>
              <a:gd name="csX50" fmla="*/ 39350 w 189279"/>
              <a:gd name="csY50" fmla="*/ 71087 h 85903"/>
              <a:gd name="csX51" fmla="*/ 41832 w 189279"/>
              <a:gd name="csY51" fmla="*/ 70648 h 85903"/>
              <a:gd name="csX52" fmla="*/ 44034 w 189279"/>
              <a:gd name="csY52" fmla="*/ 71816 h 85903"/>
              <a:gd name="csX53" fmla="*/ 53908 w 189279"/>
              <a:gd name="csY53" fmla="*/ 67177 h 85903"/>
              <a:gd name="csX54" fmla="*/ 58817 w 189279"/>
              <a:gd name="csY54" fmla="*/ 63492 h 85903"/>
              <a:gd name="csX55" fmla="*/ 65243 w 189279"/>
              <a:gd name="csY55" fmla="*/ 59560 h 85903"/>
              <a:gd name="csX56" fmla="*/ 65714 w 189279"/>
              <a:gd name="csY56" fmla="*/ 58740 h 85903"/>
              <a:gd name="csX57" fmla="*/ 68005 w 189279"/>
              <a:gd name="csY57" fmla="*/ 48990 h 85903"/>
              <a:gd name="csX58" fmla="*/ 63882 w 189279"/>
              <a:gd name="csY58" fmla="*/ 41879 h 85903"/>
              <a:gd name="csX59" fmla="*/ 61052 w 189279"/>
              <a:gd name="csY59" fmla="*/ 37554 h 85903"/>
              <a:gd name="csX60" fmla="*/ 61052 w 189279"/>
              <a:gd name="csY60" fmla="*/ 37285 h 85903"/>
              <a:gd name="csX61" fmla="*/ 61109 w 189279"/>
              <a:gd name="csY61" fmla="*/ 35421 h 85903"/>
              <a:gd name="csX62" fmla="*/ 71388 w 189279"/>
              <a:gd name="csY62" fmla="*/ 28782 h 85903"/>
              <a:gd name="csX63" fmla="*/ 72308 w 189279"/>
              <a:gd name="csY63" fmla="*/ 28131 h 85903"/>
              <a:gd name="csX64" fmla="*/ 74307 w 189279"/>
              <a:gd name="csY64" fmla="*/ 22795 h 85903"/>
              <a:gd name="csX65" fmla="*/ 81935 w 189279"/>
              <a:gd name="csY65" fmla="*/ 16009 h 85903"/>
              <a:gd name="csX66" fmla="*/ 87124 w 189279"/>
              <a:gd name="csY66" fmla="*/ 13414 h 85903"/>
              <a:gd name="csX67" fmla="*/ 96492 w 189279"/>
              <a:gd name="csY67" fmla="*/ 17391 h 85903"/>
              <a:gd name="csX68" fmla="*/ 108332 w 189279"/>
              <a:gd name="csY68" fmla="*/ 24209 h 85903"/>
              <a:gd name="csX69" fmla="*/ 108669 w 189279"/>
              <a:gd name="csY69" fmla="*/ 24389 h 85903"/>
              <a:gd name="csX70" fmla="*/ 122485 w 189279"/>
              <a:gd name="csY70" fmla="*/ 28343 h 85903"/>
              <a:gd name="csX71" fmla="*/ 126181 w 189279"/>
              <a:gd name="csY71" fmla="*/ 29656 h 85903"/>
              <a:gd name="csX72" fmla="*/ 128383 w 189279"/>
              <a:gd name="csY72" fmla="*/ 36543 h 85903"/>
              <a:gd name="csX73" fmla="*/ 130944 w 189279"/>
              <a:gd name="csY73" fmla="*/ 44530 h 85903"/>
              <a:gd name="csX74" fmla="*/ 131293 w 189279"/>
              <a:gd name="csY74" fmla="*/ 46326 h 85903"/>
              <a:gd name="csX75" fmla="*/ 134157 w 189279"/>
              <a:gd name="csY75" fmla="*/ 56246 h 85903"/>
              <a:gd name="csX76" fmla="*/ 144582 w 189279"/>
              <a:gd name="csY76" fmla="*/ 59581 h 85903"/>
              <a:gd name="csX77" fmla="*/ 152401 w 189279"/>
              <a:gd name="csY77" fmla="*/ 52808 h 85903"/>
              <a:gd name="csX78" fmla="*/ 156018 w 189279"/>
              <a:gd name="csY78" fmla="*/ 48651 h 85903"/>
              <a:gd name="csX79" fmla="*/ 168487 w 189279"/>
              <a:gd name="csY79" fmla="*/ 34216 h 85903"/>
              <a:gd name="csX80" fmla="*/ 176911 w 189279"/>
              <a:gd name="csY80" fmla="*/ 21781 h 85903"/>
              <a:gd name="csX81" fmla="*/ 189279 w 189279"/>
              <a:gd name="csY81" fmla="*/ 0 h 85903"/>
              <a:gd name="csX0" fmla="*/ 176911 w 176911"/>
              <a:gd name="csY0" fmla="*/ 16332 h 80454"/>
              <a:gd name="csX1" fmla="*/ 170812 w 176911"/>
              <a:gd name="csY1" fmla="*/ 12312 h 80454"/>
              <a:gd name="csX2" fmla="*/ 162027 w 176911"/>
              <a:gd name="csY2" fmla="*/ 25365 h 80454"/>
              <a:gd name="csX3" fmla="*/ 162016 w 176911"/>
              <a:gd name="csY3" fmla="*/ 25376 h 80454"/>
              <a:gd name="csX4" fmla="*/ 162005 w 176911"/>
              <a:gd name="csY4" fmla="*/ 25387 h 80454"/>
              <a:gd name="csX5" fmla="*/ 151368 w 176911"/>
              <a:gd name="csY5" fmla="*/ 37576 h 80454"/>
              <a:gd name="csX6" fmla="*/ 146684 w 176911"/>
              <a:gd name="csY6" fmla="*/ 42810 h 80454"/>
              <a:gd name="csX7" fmla="*/ 143112 w 176911"/>
              <a:gd name="csY7" fmla="*/ 46944 h 80454"/>
              <a:gd name="csX8" fmla="*/ 140011 w 176911"/>
              <a:gd name="csY8" fmla="*/ 46371 h 80454"/>
              <a:gd name="csX9" fmla="*/ 138472 w 176911"/>
              <a:gd name="csY9" fmla="*/ 39564 h 80454"/>
              <a:gd name="csX10" fmla="*/ 137900 w 176911"/>
              <a:gd name="csY10" fmla="*/ 36845 h 80454"/>
              <a:gd name="csX11" fmla="*/ 135350 w 176911"/>
              <a:gd name="csY11" fmla="*/ 28870 h 80454"/>
              <a:gd name="csX12" fmla="*/ 132766 w 176911"/>
              <a:gd name="csY12" fmla="*/ 20804 h 80454"/>
              <a:gd name="csX13" fmla="*/ 124521 w 176911"/>
              <a:gd name="csY13" fmla="*/ 15884 h 80454"/>
              <a:gd name="csX14" fmla="*/ 111412 w 176911"/>
              <a:gd name="csY14" fmla="*/ 12132 h 80454"/>
              <a:gd name="csX15" fmla="*/ 101269 w 176911"/>
              <a:gd name="csY15" fmla="*/ 6414 h 80454"/>
              <a:gd name="csX16" fmla="*/ 88238 w 176911"/>
              <a:gd name="csY16" fmla="*/ 573 h 80454"/>
              <a:gd name="csX17" fmla="*/ 86743 w 176911"/>
              <a:gd name="csY17" fmla="*/ 0 h 80454"/>
              <a:gd name="csX18" fmla="*/ 77813 w 176911"/>
              <a:gd name="csY18" fmla="*/ 4460 h 80454"/>
              <a:gd name="csX19" fmla="*/ 68108 w 176911"/>
              <a:gd name="csY19" fmla="*/ 13086 h 80454"/>
              <a:gd name="csX20" fmla="*/ 66255 w 176911"/>
              <a:gd name="csY20" fmla="*/ 18018 h 80454"/>
              <a:gd name="csX21" fmla="*/ 57898 w 176911"/>
              <a:gd name="csY21" fmla="*/ 23410 h 80454"/>
              <a:gd name="csX22" fmla="*/ 53752 w 176911"/>
              <a:gd name="csY22" fmla="*/ 31960 h 80454"/>
              <a:gd name="csX23" fmla="*/ 53752 w 176911"/>
              <a:gd name="csY23" fmla="*/ 32543 h 80454"/>
              <a:gd name="csX24" fmla="*/ 57898 w 176911"/>
              <a:gd name="csY24" fmla="*/ 40620 h 80454"/>
              <a:gd name="csX25" fmla="*/ 60919 w 176911"/>
              <a:gd name="csY25" fmla="*/ 45271 h 80454"/>
              <a:gd name="csX26" fmla="*/ 59784 w 176911"/>
              <a:gd name="csY26" fmla="*/ 48900 h 80454"/>
              <a:gd name="csX27" fmla="*/ 54864 w 176911"/>
              <a:gd name="csY27" fmla="*/ 51899 h 80454"/>
              <a:gd name="csX28" fmla="*/ 49439 w 176911"/>
              <a:gd name="csY28" fmla="*/ 55943 h 80454"/>
              <a:gd name="csX29" fmla="*/ 49270 w 176911"/>
              <a:gd name="csY29" fmla="*/ 56090 h 80454"/>
              <a:gd name="csX30" fmla="*/ 45642 w 176911"/>
              <a:gd name="csY30" fmla="*/ 58707 h 80454"/>
              <a:gd name="csX31" fmla="*/ 37845 w 176911"/>
              <a:gd name="csY31" fmla="*/ 58494 h 80454"/>
              <a:gd name="csX32" fmla="*/ 36542 w 176911"/>
              <a:gd name="csY32" fmla="*/ 58751 h 80454"/>
              <a:gd name="csX33" fmla="*/ 28948 w 176911"/>
              <a:gd name="csY33" fmla="*/ 66951 h 80454"/>
              <a:gd name="csX34" fmla="*/ 28465 w 176911"/>
              <a:gd name="csY34" fmla="*/ 67906 h 80454"/>
              <a:gd name="csX35" fmla="*/ 20837 w 176911"/>
              <a:gd name="csY35" fmla="*/ 72535 h 80454"/>
              <a:gd name="csX36" fmla="*/ 19657 w 176911"/>
              <a:gd name="csY36" fmla="*/ 73029 h 80454"/>
              <a:gd name="csX37" fmla="*/ 10727 w 176911"/>
              <a:gd name="csY37" fmla="*/ 69748 h 80454"/>
              <a:gd name="csX38" fmla="*/ 9817 w 176911"/>
              <a:gd name="csY38" fmla="*/ 69546 h 80454"/>
              <a:gd name="csX39" fmla="*/ 2146 w 176911"/>
              <a:gd name="csY39" fmla="*/ 71692 h 80454"/>
              <a:gd name="csX40" fmla="*/ 0 w 176911"/>
              <a:gd name="csY40" fmla="*/ 72298 h 80454"/>
              <a:gd name="csX41" fmla="*/ 1977 w 176911"/>
              <a:gd name="csY41" fmla="*/ 79331 h 80454"/>
              <a:gd name="csX42" fmla="*/ 7819 w 176911"/>
              <a:gd name="csY42" fmla="*/ 77691 h 80454"/>
              <a:gd name="csX43" fmla="*/ 9975 w 176911"/>
              <a:gd name="csY43" fmla="*/ 77084 h 80454"/>
              <a:gd name="csX44" fmla="*/ 14906 w 176911"/>
              <a:gd name="csY44" fmla="*/ 78600 h 80454"/>
              <a:gd name="csX45" fmla="*/ 19231 w 176911"/>
              <a:gd name="csY45" fmla="*/ 80454 h 80454"/>
              <a:gd name="csX46" fmla="*/ 24005 w 176911"/>
              <a:gd name="csY46" fmla="*/ 79106 h 80454"/>
              <a:gd name="csX47" fmla="*/ 34452 w 176911"/>
              <a:gd name="csY47" fmla="*/ 72129 h 80454"/>
              <a:gd name="csX48" fmla="*/ 35463 w 176911"/>
              <a:gd name="csY48" fmla="*/ 70243 h 80454"/>
              <a:gd name="csX49" fmla="*/ 37867 w 176911"/>
              <a:gd name="csY49" fmla="*/ 65929 h 80454"/>
              <a:gd name="csX50" fmla="*/ 39350 w 176911"/>
              <a:gd name="csY50" fmla="*/ 65638 h 80454"/>
              <a:gd name="csX51" fmla="*/ 41832 w 176911"/>
              <a:gd name="csY51" fmla="*/ 65199 h 80454"/>
              <a:gd name="csX52" fmla="*/ 44034 w 176911"/>
              <a:gd name="csY52" fmla="*/ 66367 h 80454"/>
              <a:gd name="csX53" fmla="*/ 53908 w 176911"/>
              <a:gd name="csY53" fmla="*/ 61728 h 80454"/>
              <a:gd name="csX54" fmla="*/ 58817 w 176911"/>
              <a:gd name="csY54" fmla="*/ 58043 h 80454"/>
              <a:gd name="csX55" fmla="*/ 65243 w 176911"/>
              <a:gd name="csY55" fmla="*/ 54111 h 80454"/>
              <a:gd name="csX56" fmla="*/ 65714 w 176911"/>
              <a:gd name="csY56" fmla="*/ 53291 h 80454"/>
              <a:gd name="csX57" fmla="*/ 68005 w 176911"/>
              <a:gd name="csY57" fmla="*/ 43541 h 80454"/>
              <a:gd name="csX58" fmla="*/ 63882 w 176911"/>
              <a:gd name="csY58" fmla="*/ 36430 h 80454"/>
              <a:gd name="csX59" fmla="*/ 61052 w 176911"/>
              <a:gd name="csY59" fmla="*/ 32105 h 80454"/>
              <a:gd name="csX60" fmla="*/ 61052 w 176911"/>
              <a:gd name="csY60" fmla="*/ 31836 h 80454"/>
              <a:gd name="csX61" fmla="*/ 61109 w 176911"/>
              <a:gd name="csY61" fmla="*/ 29972 h 80454"/>
              <a:gd name="csX62" fmla="*/ 71388 w 176911"/>
              <a:gd name="csY62" fmla="*/ 23333 h 80454"/>
              <a:gd name="csX63" fmla="*/ 72308 w 176911"/>
              <a:gd name="csY63" fmla="*/ 22682 h 80454"/>
              <a:gd name="csX64" fmla="*/ 74307 w 176911"/>
              <a:gd name="csY64" fmla="*/ 17346 h 80454"/>
              <a:gd name="csX65" fmla="*/ 81935 w 176911"/>
              <a:gd name="csY65" fmla="*/ 10560 h 80454"/>
              <a:gd name="csX66" fmla="*/ 87124 w 176911"/>
              <a:gd name="csY66" fmla="*/ 7965 h 80454"/>
              <a:gd name="csX67" fmla="*/ 96492 w 176911"/>
              <a:gd name="csY67" fmla="*/ 11942 h 80454"/>
              <a:gd name="csX68" fmla="*/ 108332 w 176911"/>
              <a:gd name="csY68" fmla="*/ 18760 h 80454"/>
              <a:gd name="csX69" fmla="*/ 108669 w 176911"/>
              <a:gd name="csY69" fmla="*/ 18940 h 80454"/>
              <a:gd name="csX70" fmla="*/ 122485 w 176911"/>
              <a:gd name="csY70" fmla="*/ 22894 h 80454"/>
              <a:gd name="csX71" fmla="*/ 126181 w 176911"/>
              <a:gd name="csY71" fmla="*/ 24207 h 80454"/>
              <a:gd name="csX72" fmla="*/ 128383 w 176911"/>
              <a:gd name="csY72" fmla="*/ 31094 h 80454"/>
              <a:gd name="csX73" fmla="*/ 130944 w 176911"/>
              <a:gd name="csY73" fmla="*/ 39081 h 80454"/>
              <a:gd name="csX74" fmla="*/ 131293 w 176911"/>
              <a:gd name="csY74" fmla="*/ 40877 h 80454"/>
              <a:gd name="csX75" fmla="*/ 134157 w 176911"/>
              <a:gd name="csY75" fmla="*/ 50797 h 80454"/>
              <a:gd name="csX76" fmla="*/ 144582 w 176911"/>
              <a:gd name="csY76" fmla="*/ 54132 h 80454"/>
              <a:gd name="csX77" fmla="*/ 152401 w 176911"/>
              <a:gd name="csY77" fmla="*/ 47359 h 80454"/>
              <a:gd name="csX78" fmla="*/ 156018 w 176911"/>
              <a:gd name="csY78" fmla="*/ 43202 h 80454"/>
              <a:gd name="csX79" fmla="*/ 168487 w 176911"/>
              <a:gd name="csY79" fmla="*/ 28767 h 80454"/>
              <a:gd name="csX80" fmla="*/ 176911 w 176911"/>
              <a:gd name="csY80" fmla="*/ 16332 h 804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</a:cxnLst>
            <a:rect l="l" t="t" r="r" b="b"/>
            <a:pathLst>
              <a:path w="176911" h="80454">
                <a:moveTo>
                  <a:pt x="176911" y="16332"/>
                </a:moveTo>
                <a:lnTo>
                  <a:pt x="170812" y="12312"/>
                </a:lnTo>
                <a:cubicBezTo>
                  <a:pt x="167824" y="16626"/>
                  <a:pt x="162869" y="23815"/>
                  <a:pt x="162027" y="25365"/>
                </a:cubicBezTo>
                <a:lnTo>
                  <a:pt x="162016" y="25376"/>
                </a:lnTo>
                <a:lnTo>
                  <a:pt x="162005" y="25387"/>
                </a:lnTo>
                <a:cubicBezTo>
                  <a:pt x="161005" y="26971"/>
                  <a:pt x="153761" y="35610"/>
                  <a:pt x="151368" y="37576"/>
                </a:cubicBezTo>
                <a:cubicBezTo>
                  <a:pt x="149874" y="38800"/>
                  <a:pt x="148323" y="40755"/>
                  <a:pt x="146684" y="42810"/>
                </a:cubicBezTo>
                <a:cubicBezTo>
                  <a:pt x="145651" y="44125"/>
                  <a:pt x="143965" y="46248"/>
                  <a:pt x="143112" y="46944"/>
                </a:cubicBezTo>
                <a:cubicBezTo>
                  <a:pt x="141944" y="47001"/>
                  <a:pt x="140551" y="46686"/>
                  <a:pt x="140011" y="46371"/>
                </a:cubicBezTo>
                <a:cubicBezTo>
                  <a:pt x="139482" y="45068"/>
                  <a:pt x="138753" y="41114"/>
                  <a:pt x="138472" y="39564"/>
                </a:cubicBezTo>
                <a:cubicBezTo>
                  <a:pt x="138191" y="38002"/>
                  <a:pt x="138068" y="37351"/>
                  <a:pt x="137900" y="36845"/>
                </a:cubicBezTo>
                <a:cubicBezTo>
                  <a:pt x="137742" y="36374"/>
                  <a:pt x="136541" y="32622"/>
                  <a:pt x="135350" y="28870"/>
                </a:cubicBezTo>
                <a:lnTo>
                  <a:pt x="132766" y="20804"/>
                </a:lnTo>
                <a:cubicBezTo>
                  <a:pt x="132271" y="19344"/>
                  <a:pt x="131283" y="17861"/>
                  <a:pt x="124521" y="15884"/>
                </a:cubicBezTo>
                <a:lnTo>
                  <a:pt x="111412" y="12132"/>
                </a:lnTo>
                <a:cubicBezTo>
                  <a:pt x="107177" y="9875"/>
                  <a:pt x="102268" y="7145"/>
                  <a:pt x="101269" y="6414"/>
                </a:cubicBezTo>
                <a:cubicBezTo>
                  <a:pt x="100674" y="5853"/>
                  <a:pt x="99066" y="4718"/>
                  <a:pt x="88238" y="573"/>
                </a:cubicBezTo>
                <a:lnTo>
                  <a:pt x="86743" y="0"/>
                </a:lnTo>
                <a:lnTo>
                  <a:pt x="77813" y="4460"/>
                </a:lnTo>
                <a:lnTo>
                  <a:pt x="68108" y="13086"/>
                </a:lnTo>
                <a:lnTo>
                  <a:pt x="66255" y="18018"/>
                </a:lnTo>
                <a:cubicBezTo>
                  <a:pt x="62885" y="20377"/>
                  <a:pt x="58965" y="22961"/>
                  <a:pt x="57898" y="23410"/>
                </a:cubicBezTo>
                <a:cubicBezTo>
                  <a:pt x="53640" y="25242"/>
                  <a:pt x="53719" y="29781"/>
                  <a:pt x="53752" y="31960"/>
                </a:cubicBezTo>
                <a:lnTo>
                  <a:pt x="53752" y="32543"/>
                </a:lnTo>
                <a:cubicBezTo>
                  <a:pt x="53752" y="34610"/>
                  <a:pt x="55100" y="36621"/>
                  <a:pt x="57898" y="40620"/>
                </a:cubicBezTo>
                <a:cubicBezTo>
                  <a:pt x="58942" y="42103"/>
                  <a:pt x="60672" y="44574"/>
                  <a:pt x="60919" y="45271"/>
                </a:cubicBezTo>
                <a:cubicBezTo>
                  <a:pt x="60997" y="45856"/>
                  <a:pt x="60470" y="47473"/>
                  <a:pt x="59784" y="48900"/>
                </a:cubicBezTo>
                <a:lnTo>
                  <a:pt x="54864" y="51899"/>
                </a:lnTo>
                <a:lnTo>
                  <a:pt x="49439" y="55943"/>
                </a:lnTo>
                <a:lnTo>
                  <a:pt x="49270" y="56090"/>
                </a:lnTo>
                <a:cubicBezTo>
                  <a:pt x="48079" y="57090"/>
                  <a:pt x="46642" y="58123"/>
                  <a:pt x="45642" y="58707"/>
                </a:cubicBezTo>
                <a:cubicBezTo>
                  <a:pt x="43328" y="57347"/>
                  <a:pt x="40025" y="58032"/>
                  <a:pt x="37845" y="58494"/>
                </a:cubicBezTo>
                <a:lnTo>
                  <a:pt x="36542" y="58751"/>
                </a:lnTo>
                <a:cubicBezTo>
                  <a:pt x="33317" y="58751"/>
                  <a:pt x="31442" y="61997"/>
                  <a:pt x="28948" y="66951"/>
                </a:cubicBezTo>
                <a:cubicBezTo>
                  <a:pt x="28746" y="67344"/>
                  <a:pt x="28577" y="67681"/>
                  <a:pt x="28465" y="67906"/>
                </a:cubicBezTo>
                <a:cubicBezTo>
                  <a:pt x="27430" y="68783"/>
                  <a:pt x="23589" y="71209"/>
                  <a:pt x="20837" y="72535"/>
                </a:cubicBezTo>
                <a:cubicBezTo>
                  <a:pt x="20297" y="72793"/>
                  <a:pt x="19917" y="72938"/>
                  <a:pt x="19657" y="73029"/>
                </a:cubicBezTo>
                <a:cubicBezTo>
                  <a:pt x="18939" y="72378"/>
                  <a:pt x="17118" y="71232"/>
                  <a:pt x="10727" y="69748"/>
                </a:cubicBezTo>
                <a:lnTo>
                  <a:pt x="9817" y="69546"/>
                </a:lnTo>
                <a:lnTo>
                  <a:pt x="2146" y="71692"/>
                </a:lnTo>
                <a:lnTo>
                  <a:pt x="0" y="72298"/>
                </a:lnTo>
                <a:lnTo>
                  <a:pt x="1977" y="79331"/>
                </a:lnTo>
                <a:lnTo>
                  <a:pt x="7819" y="77691"/>
                </a:lnTo>
                <a:lnTo>
                  <a:pt x="9975" y="77084"/>
                </a:lnTo>
                <a:cubicBezTo>
                  <a:pt x="12076" y="77611"/>
                  <a:pt x="14166" y="78251"/>
                  <a:pt x="14906" y="78600"/>
                </a:cubicBezTo>
                <a:cubicBezTo>
                  <a:pt x="16299" y="79959"/>
                  <a:pt x="17771" y="80454"/>
                  <a:pt x="19231" y="80454"/>
                </a:cubicBezTo>
                <a:cubicBezTo>
                  <a:pt x="20871" y="80454"/>
                  <a:pt x="22499" y="79835"/>
                  <a:pt x="24005" y="79106"/>
                </a:cubicBezTo>
                <a:cubicBezTo>
                  <a:pt x="25331" y="78466"/>
                  <a:pt x="32879" y="74477"/>
                  <a:pt x="34452" y="72129"/>
                </a:cubicBezTo>
                <a:cubicBezTo>
                  <a:pt x="34710" y="71725"/>
                  <a:pt x="34969" y="71231"/>
                  <a:pt x="35463" y="70243"/>
                </a:cubicBezTo>
                <a:cubicBezTo>
                  <a:pt x="35901" y="69378"/>
                  <a:pt x="37091" y="67008"/>
                  <a:pt x="37867" y="65929"/>
                </a:cubicBezTo>
                <a:cubicBezTo>
                  <a:pt x="38328" y="65851"/>
                  <a:pt x="38822" y="65750"/>
                  <a:pt x="39350" y="65638"/>
                </a:cubicBezTo>
                <a:cubicBezTo>
                  <a:pt x="39968" y="65503"/>
                  <a:pt x="41102" y="65267"/>
                  <a:pt x="41832" y="65199"/>
                </a:cubicBezTo>
                <a:cubicBezTo>
                  <a:pt x="42427" y="65783"/>
                  <a:pt x="43191" y="66189"/>
                  <a:pt x="44034" y="66367"/>
                </a:cubicBezTo>
                <a:cubicBezTo>
                  <a:pt x="44911" y="66547"/>
                  <a:pt x="47573" y="67087"/>
                  <a:pt x="53908" y="61728"/>
                </a:cubicBezTo>
                <a:lnTo>
                  <a:pt x="58817" y="58043"/>
                </a:lnTo>
                <a:lnTo>
                  <a:pt x="65243" y="54111"/>
                </a:lnTo>
                <a:lnTo>
                  <a:pt x="65714" y="53291"/>
                </a:lnTo>
                <a:cubicBezTo>
                  <a:pt x="66489" y="51944"/>
                  <a:pt x="68938" y="47237"/>
                  <a:pt x="68005" y="43541"/>
                </a:cubicBezTo>
                <a:cubicBezTo>
                  <a:pt x="67556" y="41744"/>
                  <a:pt x="66152" y="39666"/>
                  <a:pt x="63882" y="36430"/>
                </a:cubicBezTo>
                <a:cubicBezTo>
                  <a:pt x="62906" y="35037"/>
                  <a:pt x="61467" y="32993"/>
                  <a:pt x="61052" y="32105"/>
                </a:cubicBezTo>
                <a:lnTo>
                  <a:pt x="61052" y="31836"/>
                </a:lnTo>
                <a:cubicBezTo>
                  <a:pt x="61041" y="31330"/>
                  <a:pt x="61030" y="30444"/>
                  <a:pt x="61109" y="29972"/>
                </a:cubicBezTo>
                <a:cubicBezTo>
                  <a:pt x="63816" y="28668"/>
                  <a:pt x="70106" y="24243"/>
                  <a:pt x="71388" y="23333"/>
                </a:cubicBezTo>
                <a:lnTo>
                  <a:pt x="72308" y="22682"/>
                </a:lnTo>
                <a:lnTo>
                  <a:pt x="74307" y="17346"/>
                </a:lnTo>
                <a:lnTo>
                  <a:pt x="81935" y="10560"/>
                </a:lnTo>
                <a:lnTo>
                  <a:pt x="87124" y="7965"/>
                </a:lnTo>
                <a:cubicBezTo>
                  <a:pt x="91134" y="9538"/>
                  <a:pt x="95437" y="11324"/>
                  <a:pt x="96492" y="11942"/>
                </a:cubicBezTo>
                <a:cubicBezTo>
                  <a:pt x="97167" y="12503"/>
                  <a:pt x="99300" y="13964"/>
                  <a:pt x="108332" y="18760"/>
                </a:cubicBezTo>
                <a:lnTo>
                  <a:pt x="108669" y="18940"/>
                </a:lnTo>
                <a:lnTo>
                  <a:pt x="122485" y="22894"/>
                </a:lnTo>
                <a:cubicBezTo>
                  <a:pt x="123822" y="23287"/>
                  <a:pt x="125328" y="23826"/>
                  <a:pt x="126181" y="24207"/>
                </a:cubicBezTo>
                <a:cubicBezTo>
                  <a:pt x="126665" y="25679"/>
                  <a:pt x="127529" y="28387"/>
                  <a:pt x="128383" y="31094"/>
                </a:cubicBezTo>
                <a:lnTo>
                  <a:pt x="130944" y="39081"/>
                </a:lnTo>
                <a:cubicBezTo>
                  <a:pt x="131012" y="39361"/>
                  <a:pt x="131169" y="40204"/>
                  <a:pt x="131293" y="40877"/>
                </a:cubicBezTo>
                <a:cubicBezTo>
                  <a:pt x="132293" y="46348"/>
                  <a:pt x="132978" y="49235"/>
                  <a:pt x="134157" y="50797"/>
                </a:cubicBezTo>
                <a:cubicBezTo>
                  <a:pt x="136561" y="53976"/>
                  <a:pt x="141818" y="54525"/>
                  <a:pt x="144582" y="54132"/>
                </a:cubicBezTo>
                <a:cubicBezTo>
                  <a:pt x="147199" y="53762"/>
                  <a:pt x="149165" y="51437"/>
                  <a:pt x="152401" y="47359"/>
                </a:cubicBezTo>
                <a:cubicBezTo>
                  <a:pt x="153670" y="45752"/>
                  <a:pt x="155108" y="43944"/>
                  <a:pt x="156018" y="43202"/>
                </a:cubicBezTo>
                <a:cubicBezTo>
                  <a:pt x="158995" y="40742"/>
                  <a:pt x="167509" y="30733"/>
                  <a:pt x="168487" y="28767"/>
                </a:cubicBezTo>
                <a:cubicBezTo>
                  <a:pt x="168993" y="27858"/>
                  <a:pt x="173160" y="21724"/>
                  <a:pt x="176911" y="16332"/>
                </a:cubicBezTo>
                <a:close/>
              </a:path>
            </a:pathLst>
          </a:custGeom>
          <a:solidFill>
            <a:srgbClr val="FFFFFF"/>
          </a:solidFill>
          <a:ln w="1103" cap="flat">
            <a:noFill/>
            <a:prstDash val="solid"/>
            <a:miter/>
          </a:ln>
        </p:spPr>
        <p:txBody>
          <a:bodyPr/>
          <a:lstStyle/>
          <a:p>
            <a:endParaRPr lang="it-IT" sz="1458"/>
          </a:p>
        </p:txBody>
      </p:sp>
      <p:pic>
        <p:nvPicPr>
          <p:cNvPr id="116" name="2025 06 10 - EDC - 3D Video 1">
            <a:hlinkClick r:id="" action="ppaction://media"/>
            <a:extLst>
              <a:ext uri="{FF2B5EF4-FFF2-40B4-BE49-F238E27FC236}">
                <a16:creationId xmlns:a16="http://schemas.microsoft.com/office/drawing/2014/main" id="{5F7E4E44-556E-3CC2-1E10-BA2FFC6D0F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5161" y="1203736"/>
            <a:ext cx="3514901" cy="197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2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4080" fill="hold"/>
                                        <p:tgtEl>
                                          <p:spTgt spid="1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9" repeatCount="indefinite" fill="hold" display="0">
                  <p:stCondLst>
                    <p:cond delay="indefinite"/>
                  </p:stCondLst>
                </p:cTn>
                <p:tgtEl>
                  <p:spTgt spid="116"/>
                </p:tgtEl>
              </p:cMediaNode>
            </p:video>
          </p:childTnLst>
        </p:cTn>
      </p:par>
    </p:tnLst>
    <p:bldLst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A63F4DDE-4F13-1BC8-2AD8-A5A428C841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 dirty="0">
                <a:solidFill>
                  <a:prstClr val="white"/>
                </a:solidFill>
              </a:rPr>
              <a:t>Edge Data Center </a:t>
            </a:r>
            <a:br>
              <a:rPr lang="it-IT" dirty="0">
                <a:solidFill>
                  <a:prstClr val="white"/>
                </a:solidFill>
              </a:rPr>
            </a:br>
            <a:r>
              <a:rPr lang="it-IT" sz="20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(Collegamenti)</a:t>
            </a:r>
            <a:endParaRPr lang="it-IT" sz="2000" dirty="0"/>
          </a:p>
        </p:txBody>
      </p:sp>
      <p:grpSp>
        <p:nvGrpSpPr>
          <p:cNvPr id="3" name="Elemento grafico 128">
            <a:extLst>
              <a:ext uri="{FF2B5EF4-FFF2-40B4-BE49-F238E27FC236}">
                <a16:creationId xmlns:a16="http://schemas.microsoft.com/office/drawing/2014/main" id="{289C9F2F-A7A5-EC2F-5EFC-4AE6DA60C17C}"/>
              </a:ext>
            </a:extLst>
          </p:cNvPr>
          <p:cNvGrpSpPr/>
          <p:nvPr/>
        </p:nvGrpSpPr>
        <p:grpSpPr>
          <a:xfrm>
            <a:off x="4551515" y="1286045"/>
            <a:ext cx="3831870" cy="4269061"/>
            <a:chOff x="7480092" y="704736"/>
            <a:chExt cx="3040484" cy="3601989"/>
          </a:xfrm>
          <a:solidFill>
            <a:srgbClr val="4C4C4C"/>
          </a:solidFill>
        </p:grpSpPr>
        <p:sp>
          <p:nvSpPr>
            <p:cNvPr id="4" name="Figura a mano libera: forma 3">
              <a:extLst>
                <a:ext uri="{FF2B5EF4-FFF2-40B4-BE49-F238E27FC236}">
                  <a16:creationId xmlns:a16="http://schemas.microsoft.com/office/drawing/2014/main" id="{B5387D24-62EC-7DA4-6CDA-99FC14149032}"/>
                </a:ext>
              </a:extLst>
            </p:cNvPr>
            <p:cNvSpPr/>
            <p:nvPr/>
          </p:nvSpPr>
          <p:spPr>
            <a:xfrm>
              <a:off x="8963982" y="3779245"/>
              <a:ext cx="803731" cy="527480"/>
            </a:xfrm>
            <a:custGeom>
              <a:avLst/>
              <a:gdLst>
                <a:gd name="csX0" fmla="*/ 406559 w 803731"/>
                <a:gd name="csY0" fmla="*/ 83763 h 527480"/>
                <a:gd name="csX1" fmla="*/ 427742 w 803731"/>
                <a:gd name="csY1" fmla="*/ 87133 h 527480"/>
                <a:gd name="csX2" fmla="*/ 447722 w 803731"/>
                <a:gd name="csY2" fmla="*/ 87133 h 527480"/>
                <a:gd name="csX3" fmla="*/ 473478 w 803731"/>
                <a:gd name="csY3" fmla="*/ 87454 h 527480"/>
                <a:gd name="csX4" fmla="*/ 503807 w 803731"/>
                <a:gd name="csY4" fmla="*/ 87454 h 527480"/>
                <a:gd name="csX5" fmla="*/ 532451 w 803731"/>
                <a:gd name="csY5" fmla="*/ 77987 h 527480"/>
                <a:gd name="csX6" fmla="*/ 554597 w 803731"/>
                <a:gd name="csY6" fmla="*/ 70284 h 527480"/>
                <a:gd name="csX7" fmla="*/ 567355 w 803731"/>
                <a:gd name="csY7" fmla="*/ 64748 h 527480"/>
                <a:gd name="csX8" fmla="*/ 573373 w 803731"/>
                <a:gd name="csY8" fmla="*/ 58730 h 527480"/>
                <a:gd name="csX9" fmla="*/ 580113 w 803731"/>
                <a:gd name="csY9" fmla="*/ 52231 h 527480"/>
                <a:gd name="csX10" fmla="*/ 586131 w 803731"/>
                <a:gd name="csY10" fmla="*/ 44047 h 527480"/>
                <a:gd name="csX11" fmla="*/ 589020 w 803731"/>
                <a:gd name="csY11" fmla="*/ 39233 h 527480"/>
                <a:gd name="csX12" fmla="*/ 596241 w 803731"/>
                <a:gd name="csY12" fmla="*/ 39233 h 527480"/>
                <a:gd name="csX13" fmla="*/ 608517 w 803731"/>
                <a:gd name="csY13" fmla="*/ 39233 h 527480"/>
                <a:gd name="csX14" fmla="*/ 617663 w 803731"/>
                <a:gd name="csY14" fmla="*/ 40677 h 527480"/>
                <a:gd name="csX15" fmla="*/ 627774 w 803731"/>
                <a:gd name="csY15" fmla="*/ 35863 h 527480"/>
                <a:gd name="csX16" fmla="*/ 632828 w 803731"/>
                <a:gd name="csY16" fmla="*/ 34659 h 527480"/>
                <a:gd name="csX17" fmla="*/ 640771 w 803731"/>
                <a:gd name="csY17" fmla="*/ 38270 h 527480"/>
                <a:gd name="csX18" fmla="*/ 647511 w 803731"/>
                <a:gd name="csY18" fmla="*/ 42121 h 527480"/>
                <a:gd name="csX19" fmla="*/ 658103 w 803731"/>
                <a:gd name="csY19" fmla="*/ 42603 h 527480"/>
                <a:gd name="csX20" fmla="*/ 661713 w 803731"/>
                <a:gd name="csY20" fmla="*/ 43084 h 527480"/>
                <a:gd name="csX21" fmla="*/ 669175 w 803731"/>
                <a:gd name="csY21" fmla="*/ 48139 h 527480"/>
                <a:gd name="csX22" fmla="*/ 674953 w 803731"/>
                <a:gd name="csY22" fmla="*/ 50305 h 527480"/>
                <a:gd name="csX23" fmla="*/ 680007 w 803731"/>
                <a:gd name="csY23" fmla="*/ 49102 h 527480"/>
                <a:gd name="csX24" fmla="*/ 687469 w 803731"/>
                <a:gd name="csY24" fmla="*/ 47899 h 527480"/>
                <a:gd name="csX25" fmla="*/ 697580 w 803731"/>
                <a:gd name="csY25" fmla="*/ 41400 h 527480"/>
                <a:gd name="csX26" fmla="*/ 705523 w 803731"/>
                <a:gd name="csY26" fmla="*/ 36586 h 527480"/>
                <a:gd name="csX27" fmla="*/ 709254 w 803731"/>
                <a:gd name="csY27" fmla="*/ 29364 h 527480"/>
                <a:gd name="csX28" fmla="*/ 709254 w 803731"/>
                <a:gd name="csY28" fmla="*/ 22143 h 527480"/>
                <a:gd name="csX29" fmla="*/ 712503 w 803731"/>
                <a:gd name="csY29" fmla="*/ 18412 h 527480"/>
                <a:gd name="csX30" fmla="*/ 717438 w 803731"/>
                <a:gd name="csY30" fmla="*/ 17209 h 527480"/>
                <a:gd name="csX31" fmla="*/ 724900 w 803731"/>
                <a:gd name="csY31" fmla="*/ 24430 h 527480"/>
                <a:gd name="csX32" fmla="*/ 733685 w 803731"/>
                <a:gd name="csY32" fmla="*/ 24310 h 527480"/>
                <a:gd name="csX33" fmla="*/ 738138 w 803731"/>
                <a:gd name="csY33" fmla="*/ 23347 h 527480"/>
                <a:gd name="csX34" fmla="*/ 757996 w 803731"/>
                <a:gd name="csY34" fmla="*/ 15164 h 527480"/>
                <a:gd name="csX35" fmla="*/ 766180 w 803731"/>
                <a:gd name="csY35" fmla="*/ 10831 h 527480"/>
                <a:gd name="csX36" fmla="*/ 777734 w 803731"/>
                <a:gd name="csY36" fmla="*/ 6258 h 527480"/>
                <a:gd name="csX37" fmla="*/ 784474 w 803731"/>
                <a:gd name="csY37" fmla="*/ 4333 h 527480"/>
                <a:gd name="csX38" fmla="*/ 794584 w 803731"/>
                <a:gd name="csY38" fmla="*/ 0 h 527480"/>
                <a:gd name="csX39" fmla="*/ 800602 w 803731"/>
                <a:gd name="csY39" fmla="*/ 2648 h 527480"/>
                <a:gd name="csX40" fmla="*/ 803732 w 803731"/>
                <a:gd name="csY40" fmla="*/ 8426 h 527480"/>
                <a:gd name="csX41" fmla="*/ 803732 w 803731"/>
                <a:gd name="csY41" fmla="*/ 16610 h 527480"/>
                <a:gd name="csX42" fmla="*/ 802046 w 803731"/>
                <a:gd name="csY42" fmla="*/ 24553 h 527480"/>
                <a:gd name="csX43" fmla="*/ 798435 w 803731"/>
                <a:gd name="csY43" fmla="*/ 33700 h 527480"/>
                <a:gd name="csX44" fmla="*/ 792658 w 803731"/>
                <a:gd name="csY44" fmla="*/ 43730 h 527480"/>
                <a:gd name="csX45" fmla="*/ 784715 w 803731"/>
                <a:gd name="csY45" fmla="*/ 58734 h 527480"/>
                <a:gd name="csX46" fmla="*/ 769791 w 803731"/>
                <a:gd name="csY46" fmla="*/ 81602 h 527480"/>
                <a:gd name="csX47" fmla="*/ 736813 w 803731"/>
                <a:gd name="csY47" fmla="*/ 127337 h 527480"/>
                <a:gd name="csX48" fmla="*/ 730314 w 803731"/>
                <a:gd name="csY48" fmla="*/ 137928 h 527480"/>
                <a:gd name="csX49" fmla="*/ 726222 w 803731"/>
                <a:gd name="csY49" fmla="*/ 145390 h 527480"/>
                <a:gd name="csX50" fmla="*/ 717797 w 803731"/>
                <a:gd name="csY50" fmla="*/ 163684 h 527480"/>
                <a:gd name="csX51" fmla="*/ 710576 w 803731"/>
                <a:gd name="csY51" fmla="*/ 167776 h 527480"/>
                <a:gd name="csX52" fmla="*/ 707849 w 803731"/>
                <a:gd name="csY52" fmla="*/ 175640 h 527480"/>
                <a:gd name="csX53" fmla="*/ 709132 w 803731"/>
                <a:gd name="csY53" fmla="*/ 186874 h 527480"/>
                <a:gd name="csX54" fmla="*/ 705762 w 803731"/>
                <a:gd name="csY54" fmla="*/ 195700 h 527480"/>
                <a:gd name="csX55" fmla="*/ 703035 w 803731"/>
                <a:gd name="csY55" fmla="*/ 205810 h 527480"/>
                <a:gd name="csX56" fmla="*/ 702072 w 803731"/>
                <a:gd name="csY56" fmla="*/ 218328 h 527480"/>
                <a:gd name="csX57" fmla="*/ 699986 w 803731"/>
                <a:gd name="csY57" fmla="*/ 231165 h 527480"/>
                <a:gd name="csX58" fmla="*/ 687148 w 803731"/>
                <a:gd name="csY58" fmla="*/ 244003 h 527480"/>
                <a:gd name="csX59" fmla="*/ 682334 w 803731"/>
                <a:gd name="csY59" fmla="*/ 250101 h 527480"/>
                <a:gd name="csX60" fmla="*/ 680409 w 803731"/>
                <a:gd name="csY60" fmla="*/ 252187 h 527480"/>
                <a:gd name="csX61" fmla="*/ 678644 w 803731"/>
                <a:gd name="csY61" fmla="*/ 256681 h 527480"/>
                <a:gd name="csX62" fmla="*/ 677520 w 803731"/>
                <a:gd name="csY62" fmla="*/ 264223 h 527480"/>
                <a:gd name="csX63" fmla="*/ 676718 w 803731"/>
                <a:gd name="csY63" fmla="*/ 274975 h 527480"/>
                <a:gd name="csX64" fmla="*/ 676718 w 803731"/>
                <a:gd name="csY64" fmla="*/ 302576 h 527480"/>
                <a:gd name="csX65" fmla="*/ 679286 w 803731"/>
                <a:gd name="csY65" fmla="*/ 312365 h 527480"/>
                <a:gd name="csX66" fmla="*/ 682495 w 803731"/>
                <a:gd name="csY66" fmla="*/ 316056 h 527480"/>
                <a:gd name="csX67" fmla="*/ 687952 w 803731"/>
                <a:gd name="csY67" fmla="*/ 317982 h 527480"/>
                <a:gd name="csX68" fmla="*/ 694371 w 803731"/>
                <a:gd name="csY68" fmla="*/ 320709 h 527480"/>
                <a:gd name="csX69" fmla="*/ 700148 w 803731"/>
                <a:gd name="csY69" fmla="*/ 322153 h 527480"/>
                <a:gd name="csX70" fmla="*/ 712986 w 803731"/>
                <a:gd name="csY70" fmla="*/ 327609 h 527480"/>
                <a:gd name="csX71" fmla="*/ 720568 w 803731"/>
                <a:gd name="csY71" fmla="*/ 334590 h 527480"/>
                <a:gd name="csX72" fmla="*/ 720087 w 803731"/>
                <a:gd name="csY72" fmla="*/ 337358 h 527480"/>
                <a:gd name="csX73" fmla="*/ 714912 w 803731"/>
                <a:gd name="csY73" fmla="*/ 339284 h 527480"/>
                <a:gd name="csX74" fmla="*/ 705283 w 803731"/>
                <a:gd name="csY74" fmla="*/ 340006 h 527480"/>
                <a:gd name="csX75" fmla="*/ 702755 w 803731"/>
                <a:gd name="csY75" fmla="*/ 341691 h 527480"/>
                <a:gd name="csX76" fmla="*/ 702515 w 803731"/>
                <a:gd name="csY76" fmla="*/ 344459 h 527480"/>
                <a:gd name="csX77" fmla="*/ 701592 w 803731"/>
                <a:gd name="csY77" fmla="*/ 358260 h 527480"/>
                <a:gd name="csX78" fmla="*/ 707690 w 803731"/>
                <a:gd name="csY78" fmla="*/ 370456 h 527480"/>
                <a:gd name="csX79" fmla="*/ 712183 w 803731"/>
                <a:gd name="csY79" fmla="*/ 376232 h 527480"/>
                <a:gd name="csX80" fmla="*/ 719243 w 803731"/>
                <a:gd name="csY80" fmla="*/ 381047 h 527480"/>
                <a:gd name="csX81" fmla="*/ 729192 w 803731"/>
                <a:gd name="csY81" fmla="*/ 381047 h 527480"/>
                <a:gd name="csX82" fmla="*/ 731118 w 803731"/>
                <a:gd name="csY82" fmla="*/ 387788 h 527480"/>
                <a:gd name="csX83" fmla="*/ 729192 w 803731"/>
                <a:gd name="csY83" fmla="*/ 395170 h 527480"/>
                <a:gd name="csX84" fmla="*/ 728871 w 803731"/>
                <a:gd name="csY84" fmla="*/ 400305 h 527480"/>
                <a:gd name="csX85" fmla="*/ 730796 w 803731"/>
                <a:gd name="csY85" fmla="*/ 404477 h 527480"/>
                <a:gd name="csX86" fmla="*/ 734326 w 803731"/>
                <a:gd name="csY86" fmla="*/ 410255 h 527480"/>
                <a:gd name="csX87" fmla="*/ 736573 w 803731"/>
                <a:gd name="csY87" fmla="*/ 412823 h 527480"/>
                <a:gd name="csX88" fmla="*/ 734646 w 803731"/>
                <a:gd name="csY88" fmla="*/ 413424 h 527480"/>
                <a:gd name="csX89" fmla="*/ 722010 w 803731"/>
                <a:gd name="csY89" fmla="*/ 415832 h 527480"/>
                <a:gd name="csX90" fmla="*/ 720085 w 803731"/>
                <a:gd name="csY90" fmla="*/ 417155 h 527480"/>
                <a:gd name="csX91" fmla="*/ 702552 w 803731"/>
                <a:gd name="csY91" fmla="*/ 430233 h 527480"/>
                <a:gd name="csX92" fmla="*/ 697658 w 803731"/>
                <a:gd name="csY92" fmla="*/ 438097 h 527480"/>
                <a:gd name="csX93" fmla="*/ 683296 w 803731"/>
                <a:gd name="csY93" fmla="*/ 461446 h 527480"/>
                <a:gd name="csX94" fmla="*/ 681049 w 803731"/>
                <a:gd name="csY94" fmla="*/ 471395 h 527480"/>
                <a:gd name="csX95" fmla="*/ 678482 w 803731"/>
                <a:gd name="csY95" fmla="*/ 483751 h 527480"/>
                <a:gd name="csX96" fmla="*/ 683457 w 803731"/>
                <a:gd name="csY96" fmla="*/ 498354 h 527480"/>
                <a:gd name="csX97" fmla="*/ 686827 w 803731"/>
                <a:gd name="csY97" fmla="*/ 508464 h 527480"/>
                <a:gd name="csX98" fmla="*/ 687308 w 803731"/>
                <a:gd name="csY98" fmla="*/ 515685 h 527480"/>
                <a:gd name="csX99" fmla="*/ 687389 w 803731"/>
                <a:gd name="csY99" fmla="*/ 518815 h 527480"/>
                <a:gd name="csX100" fmla="*/ 682976 w 803731"/>
                <a:gd name="csY100" fmla="*/ 521703 h 527480"/>
                <a:gd name="csX101" fmla="*/ 680809 w 803731"/>
                <a:gd name="csY101" fmla="*/ 523468 h 527480"/>
                <a:gd name="csX102" fmla="*/ 678884 w 803731"/>
                <a:gd name="csY102" fmla="*/ 526357 h 527480"/>
                <a:gd name="csX103" fmla="*/ 675433 w 803731"/>
                <a:gd name="csY103" fmla="*/ 527481 h 527480"/>
                <a:gd name="csX104" fmla="*/ 668934 w 803731"/>
                <a:gd name="csY104" fmla="*/ 523469 h 527480"/>
                <a:gd name="csX105" fmla="*/ 665644 w 803731"/>
                <a:gd name="csY105" fmla="*/ 520421 h 527480"/>
                <a:gd name="csX106" fmla="*/ 663398 w 803731"/>
                <a:gd name="csY106" fmla="*/ 516649 h 527480"/>
                <a:gd name="csX107" fmla="*/ 659385 w 803731"/>
                <a:gd name="csY107" fmla="*/ 513119 h 527480"/>
                <a:gd name="csX108" fmla="*/ 655694 w 803731"/>
                <a:gd name="csY108" fmla="*/ 511594 h 527480"/>
                <a:gd name="csX109" fmla="*/ 650238 w 803731"/>
                <a:gd name="csY109" fmla="*/ 511354 h 527480"/>
                <a:gd name="csX110" fmla="*/ 643418 w 803731"/>
                <a:gd name="csY110" fmla="*/ 510310 h 527480"/>
                <a:gd name="csX111" fmla="*/ 639086 w 803731"/>
                <a:gd name="csY111" fmla="*/ 509267 h 527480"/>
                <a:gd name="csX112" fmla="*/ 632767 w 803731"/>
                <a:gd name="csY112" fmla="*/ 504473 h 527480"/>
                <a:gd name="csX113" fmla="*/ 628735 w 803731"/>
                <a:gd name="csY113" fmla="*/ 502969 h 527480"/>
                <a:gd name="csX114" fmla="*/ 622657 w 803731"/>
                <a:gd name="csY114" fmla="*/ 502608 h 527480"/>
                <a:gd name="csX115" fmla="*/ 614714 w 803731"/>
                <a:gd name="csY115" fmla="*/ 502548 h 527480"/>
                <a:gd name="csX116" fmla="*/ 610441 w 803731"/>
                <a:gd name="csY116" fmla="*/ 503692 h 527480"/>
                <a:gd name="csX117" fmla="*/ 606090 w 803731"/>
                <a:gd name="csY117" fmla="*/ 506159 h 527480"/>
                <a:gd name="csX118" fmla="*/ 597082 w 803731"/>
                <a:gd name="csY118" fmla="*/ 509107 h 527480"/>
                <a:gd name="csX119" fmla="*/ 590944 w 803731"/>
                <a:gd name="csY119" fmla="*/ 508385 h 527480"/>
                <a:gd name="csX120" fmla="*/ 581857 w 803731"/>
                <a:gd name="csY120" fmla="*/ 504956 h 527480"/>
                <a:gd name="csX121" fmla="*/ 576562 w 803731"/>
                <a:gd name="csY121" fmla="*/ 503392 h 527480"/>
                <a:gd name="csX122" fmla="*/ 566513 w 803731"/>
                <a:gd name="csY122" fmla="*/ 495870 h 527480"/>
                <a:gd name="csX123" fmla="*/ 560796 w 803731"/>
                <a:gd name="csY123" fmla="*/ 493162 h 527480"/>
                <a:gd name="csX124" fmla="*/ 558088 w 803731"/>
                <a:gd name="csY124" fmla="*/ 490695 h 527480"/>
                <a:gd name="csX125" fmla="*/ 555741 w 803731"/>
                <a:gd name="csY125" fmla="*/ 489191 h 527480"/>
                <a:gd name="csX126" fmla="*/ 547918 w 803731"/>
                <a:gd name="csY126" fmla="*/ 486904 h 527480"/>
                <a:gd name="csX127" fmla="*/ 538309 w 803731"/>
                <a:gd name="csY127" fmla="*/ 484155 h 527480"/>
                <a:gd name="csX128" fmla="*/ 526594 w 803731"/>
                <a:gd name="csY128" fmla="*/ 482710 h 527480"/>
                <a:gd name="csX129" fmla="*/ 522824 w 803731"/>
                <a:gd name="csY129" fmla="*/ 480544 h 527480"/>
                <a:gd name="csX130" fmla="*/ 520096 w 803731"/>
                <a:gd name="csY130" fmla="*/ 475169 h 527480"/>
                <a:gd name="csX131" fmla="*/ 507539 w 803731"/>
                <a:gd name="csY131" fmla="*/ 448570 h 527480"/>
                <a:gd name="csX132" fmla="*/ 493577 w 803731"/>
                <a:gd name="csY132" fmla="*/ 427267 h 527480"/>
                <a:gd name="csX133" fmla="*/ 489485 w 803731"/>
                <a:gd name="csY133" fmla="*/ 421731 h 527480"/>
                <a:gd name="csX134" fmla="*/ 482384 w 803731"/>
                <a:gd name="csY134" fmla="*/ 413908 h 527480"/>
                <a:gd name="csX135" fmla="*/ 477811 w 803731"/>
                <a:gd name="csY135" fmla="*/ 408250 h 527480"/>
                <a:gd name="csX136" fmla="*/ 465615 w 803731"/>
                <a:gd name="csY136" fmla="*/ 398462 h 527480"/>
                <a:gd name="csX137" fmla="*/ 460320 w 803731"/>
                <a:gd name="csY137" fmla="*/ 394770 h 527480"/>
                <a:gd name="csX138" fmla="*/ 448123 w 803731"/>
                <a:gd name="csY138" fmla="*/ 390277 h 527480"/>
                <a:gd name="csX139" fmla="*/ 430391 w 803731"/>
                <a:gd name="csY139" fmla="*/ 384179 h 527480"/>
                <a:gd name="csX140" fmla="*/ 423290 w 803731"/>
                <a:gd name="csY140" fmla="*/ 381771 h 527480"/>
                <a:gd name="csX141" fmla="*/ 418236 w 803731"/>
                <a:gd name="csY141" fmla="*/ 378762 h 527480"/>
                <a:gd name="csX142" fmla="*/ 410172 w 803731"/>
                <a:gd name="csY142" fmla="*/ 379244 h 527480"/>
                <a:gd name="csX143" fmla="*/ 400904 w 803731"/>
                <a:gd name="csY143" fmla="*/ 379123 h 527480"/>
                <a:gd name="csX144" fmla="*/ 393442 w 803731"/>
                <a:gd name="csY144" fmla="*/ 380206 h 527480"/>
                <a:gd name="csX145" fmla="*/ 384897 w 803731"/>
                <a:gd name="csY145" fmla="*/ 382373 h 527480"/>
                <a:gd name="csX146" fmla="*/ 378278 w 803731"/>
                <a:gd name="csY146" fmla="*/ 383817 h 527480"/>
                <a:gd name="csX147" fmla="*/ 374426 w 803731"/>
                <a:gd name="csY147" fmla="*/ 383937 h 527480"/>
                <a:gd name="csX148" fmla="*/ 369011 w 803731"/>
                <a:gd name="csY148" fmla="*/ 383817 h 527480"/>
                <a:gd name="csX149" fmla="*/ 360346 w 803731"/>
                <a:gd name="csY149" fmla="*/ 376235 h 527480"/>
                <a:gd name="csX150" fmla="*/ 355171 w 803731"/>
                <a:gd name="csY150" fmla="*/ 371902 h 527480"/>
                <a:gd name="csX151" fmla="*/ 353005 w 803731"/>
                <a:gd name="csY151" fmla="*/ 369013 h 527480"/>
                <a:gd name="csX152" fmla="*/ 345543 w 803731"/>
                <a:gd name="csY152" fmla="*/ 368652 h 527480"/>
                <a:gd name="csX153" fmla="*/ 333749 w 803731"/>
                <a:gd name="csY153" fmla="*/ 366847 h 527480"/>
                <a:gd name="csX154" fmla="*/ 329176 w 803731"/>
                <a:gd name="csY154" fmla="*/ 362756 h 527480"/>
                <a:gd name="csX155" fmla="*/ 320871 w 803731"/>
                <a:gd name="csY155" fmla="*/ 358423 h 527480"/>
                <a:gd name="csX156" fmla="*/ 314011 w 803731"/>
                <a:gd name="csY156" fmla="*/ 354812 h 527480"/>
                <a:gd name="csX157" fmla="*/ 309718 w 803731"/>
                <a:gd name="csY157" fmla="*/ 345104 h 527480"/>
                <a:gd name="csX158" fmla="*/ 307632 w 803731"/>
                <a:gd name="csY158" fmla="*/ 343339 h 527480"/>
                <a:gd name="csX159" fmla="*/ 299287 w 803731"/>
                <a:gd name="csY159" fmla="*/ 338766 h 527480"/>
                <a:gd name="csX160" fmla="*/ 287331 w 803731"/>
                <a:gd name="csY160" fmla="*/ 329940 h 527480"/>
                <a:gd name="csX161" fmla="*/ 276980 w 803731"/>
                <a:gd name="csY161" fmla="*/ 323119 h 527480"/>
                <a:gd name="csX162" fmla="*/ 266870 w 803731"/>
                <a:gd name="csY162" fmla="*/ 320711 h 527480"/>
                <a:gd name="csX163" fmla="*/ 254835 w 803731"/>
                <a:gd name="csY163" fmla="*/ 318144 h 527480"/>
                <a:gd name="csX164" fmla="*/ 237665 w 803731"/>
                <a:gd name="csY164" fmla="*/ 303541 h 527480"/>
                <a:gd name="csX165" fmla="*/ 229801 w 803731"/>
                <a:gd name="csY165" fmla="*/ 298085 h 527480"/>
                <a:gd name="csX166" fmla="*/ 219371 w 803731"/>
                <a:gd name="csY166" fmla="*/ 292950 h 527480"/>
                <a:gd name="csX167" fmla="*/ 211347 w 803731"/>
                <a:gd name="csY167" fmla="*/ 285086 h 527480"/>
                <a:gd name="csX168" fmla="*/ 189683 w 803731"/>
                <a:gd name="csY168" fmla="*/ 261014 h 527480"/>
                <a:gd name="csX169" fmla="*/ 182462 w 803731"/>
                <a:gd name="csY169" fmla="*/ 254436 h 527480"/>
                <a:gd name="csX170" fmla="*/ 173635 w 803731"/>
                <a:gd name="csY170" fmla="*/ 254436 h 527480"/>
                <a:gd name="csX171" fmla="*/ 150848 w 803731"/>
                <a:gd name="csY171" fmla="*/ 253793 h 527480"/>
                <a:gd name="csX172" fmla="*/ 144589 w 803731"/>
                <a:gd name="csY172" fmla="*/ 248979 h 527480"/>
                <a:gd name="csX173" fmla="*/ 136886 w 803731"/>
                <a:gd name="csY173" fmla="*/ 239993 h 527480"/>
                <a:gd name="csX174" fmla="*/ 132071 w 803731"/>
                <a:gd name="csY174" fmla="*/ 234537 h 527480"/>
                <a:gd name="csX175" fmla="*/ 126455 w 803731"/>
                <a:gd name="csY175" fmla="*/ 231969 h 527480"/>
                <a:gd name="csX176" fmla="*/ 119555 w 803731"/>
                <a:gd name="csY176" fmla="*/ 231007 h 527480"/>
                <a:gd name="csX177" fmla="*/ 95966 w 803731"/>
                <a:gd name="csY177" fmla="*/ 227796 h 527480"/>
                <a:gd name="csX178" fmla="*/ 85535 w 803731"/>
                <a:gd name="csY178" fmla="*/ 227796 h 527480"/>
                <a:gd name="csX179" fmla="*/ 80078 w 803731"/>
                <a:gd name="csY179" fmla="*/ 229240 h 527480"/>
                <a:gd name="csX180" fmla="*/ 72375 w 803731"/>
                <a:gd name="csY180" fmla="*/ 232129 h 527480"/>
                <a:gd name="csX181" fmla="*/ 62587 w 803731"/>
                <a:gd name="csY181" fmla="*/ 229883 h 527480"/>
                <a:gd name="csX182" fmla="*/ 54563 w 803731"/>
                <a:gd name="csY182" fmla="*/ 226032 h 527480"/>
                <a:gd name="csX183" fmla="*/ 48785 w 803731"/>
                <a:gd name="csY183" fmla="*/ 218650 h 527480"/>
                <a:gd name="csX184" fmla="*/ 42688 w 803731"/>
                <a:gd name="csY184" fmla="*/ 210948 h 527480"/>
                <a:gd name="csX185" fmla="*/ 37231 w 803731"/>
                <a:gd name="csY185" fmla="*/ 204850 h 527480"/>
                <a:gd name="csX186" fmla="*/ 27121 w 803731"/>
                <a:gd name="csY186" fmla="*/ 202442 h 527480"/>
                <a:gd name="csX187" fmla="*/ 18295 w 803731"/>
                <a:gd name="csY187" fmla="*/ 200516 h 527480"/>
                <a:gd name="csX188" fmla="*/ 15888 w 803731"/>
                <a:gd name="csY188" fmla="*/ 198590 h 527480"/>
                <a:gd name="csX189" fmla="*/ 9629 w 803731"/>
                <a:gd name="csY189" fmla="*/ 191128 h 527480"/>
                <a:gd name="csX190" fmla="*/ 8184 w 803731"/>
                <a:gd name="csY190" fmla="*/ 181741 h 527480"/>
                <a:gd name="csX191" fmla="*/ 3851 w 803731"/>
                <a:gd name="csY191" fmla="*/ 174279 h 527480"/>
                <a:gd name="csX192" fmla="*/ 0 w 803731"/>
                <a:gd name="csY192" fmla="*/ 166817 h 527480"/>
                <a:gd name="csX193" fmla="*/ 0 w 803731"/>
                <a:gd name="csY193" fmla="*/ 153017 h 527480"/>
                <a:gd name="csX194" fmla="*/ 6900 w 803731"/>
                <a:gd name="csY194" fmla="*/ 148523 h 527480"/>
                <a:gd name="csX195" fmla="*/ 7863 w 803731"/>
                <a:gd name="csY195" fmla="*/ 142586 h 527480"/>
                <a:gd name="csX196" fmla="*/ 5776 w 803731"/>
                <a:gd name="csY196" fmla="*/ 134080 h 527480"/>
                <a:gd name="csX197" fmla="*/ 4493 w 803731"/>
                <a:gd name="csY197" fmla="*/ 128785 h 527480"/>
                <a:gd name="csX198" fmla="*/ 8505 w 803731"/>
                <a:gd name="csY198" fmla="*/ 119277 h 527480"/>
                <a:gd name="csX199" fmla="*/ 11875 w 803731"/>
                <a:gd name="csY199" fmla="*/ 112578 h 527480"/>
                <a:gd name="csX200" fmla="*/ 14121 w 803731"/>
                <a:gd name="csY200" fmla="*/ 107764 h 527480"/>
                <a:gd name="csX201" fmla="*/ 16689 w 803731"/>
                <a:gd name="csY201" fmla="*/ 93161 h 527480"/>
                <a:gd name="csX202" fmla="*/ 20380 w 803731"/>
                <a:gd name="csY202" fmla="*/ 84816 h 527480"/>
                <a:gd name="csX203" fmla="*/ 26158 w 803731"/>
                <a:gd name="csY203" fmla="*/ 77433 h 527480"/>
                <a:gd name="csX204" fmla="*/ 32416 w 803731"/>
                <a:gd name="csY204" fmla="*/ 73903 h 527480"/>
                <a:gd name="csX205" fmla="*/ 36348 w 803731"/>
                <a:gd name="csY205" fmla="*/ 70774 h 527480"/>
                <a:gd name="csX206" fmla="*/ 48985 w 803731"/>
                <a:gd name="csY206" fmla="*/ 63793 h 527480"/>
                <a:gd name="csX207" fmla="*/ 54761 w 803731"/>
                <a:gd name="csY207" fmla="*/ 61025 h 527480"/>
                <a:gd name="csX208" fmla="*/ 63789 w 803731"/>
                <a:gd name="csY208" fmla="*/ 57294 h 527480"/>
                <a:gd name="csX209" fmla="*/ 70168 w 803731"/>
                <a:gd name="csY209" fmla="*/ 53322 h 527480"/>
                <a:gd name="csX210" fmla="*/ 71732 w 803731"/>
                <a:gd name="csY210" fmla="*/ 50554 h 527480"/>
                <a:gd name="csX211" fmla="*/ 70529 w 803731"/>
                <a:gd name="csY211" fmla="*/ 43693 h 527480"/>
                <a:gd name="csX212" fmla="*/ 73297 w 803731"/>
                <a:gd name="csY212" fmla="*/ 38278 h 527480"/>
                <a:gd name="csX213" fmla="*/ 81000 w 803731"/>
                <a:gd name="csY213" fmla="*/ 36473 h 527480"/>
                <a:gd name="csX214" fmla="*/ 85573 w 803731"/>
                <a:gd name="csY214" fmla="*/ 39602 h 527480"/>
                <a:gd name="csX215" fmla="*/ 87137 w 803731"/>
                <a:gd name="csY215" fmla="*/ 46222 h 527480"/>
                <a:gd name="csX216" fmla="*/ 90507 w 803731"/>
                <a:gd name="csY216" fmla="*/ 58499 h 527480"/>
                <a:gd name="csX217" fmla="*/ 96405 w 803731"/>
                <a:gd name="csY217" fmla="*/ 68850 h 527480"/>
                <a:gd name="csX218" fmla="*/ 104469 w 803731"/>
                <a:gd name="csY218" fmla="*/ 78879 h 527480"/>
                <a:gd name="csX219" fmla="*/ 112011 w 803731"/>
                <a:gd name="csY219" fmla="*/ 84496 h 527480"/>
                <a:gd name="csX220" fmla="*/ 120998 w 803731"/>
                <a:gd name="csY220" fmla="*/ 84977 h 527480"/>
                <a:gd name="csX221" fmla="*/ 129824 w 803731"/>
                <a:gd name="csY221" fmla="*/ 82891 h 527480"/>
                <a:gd name="csX222" fmla="*/ 142502 w 803731"/>
                <a:gd name="csY222" fmla="*/ 79200 h 527480"/>
                <a:gd name="csX223" fmla="*/ 153413 w 803731"/>
                <a:gd name="csY223" fmla="*/ 74064 h 527480"/>
                <a:gd name="csX224" fmla="*/ 159992 w 803731"/>
                <a:gd name="csY224" fmla="*/ 69090 h 527480"/>
                <a:gd name="csX225" fmla="*/ 163202 w 803731"/>
                <a:gd name="csY225" fmla="*/ 63312 h 527480"/>
                <a:gd name="csX226" fmla="*/ 160956 w 803731"/>
                <a:gd name="csY226" fmla="*/ 51437 h 527480"/>
                <a:gd name="csX227" fmla="*/ 160153 w 803731"/>
                <a:gd name="csY227" fmla="*/ 44858 h 527480"/>
                <a:gd name="csX228" fmla="*/ 164004 w 803731"/>
                <a:gd name="csY228" fmla="*/ 35710 h 527480"/>
                <a:gd name="csX229" fmla="*/ 176682 w 803731"/>
                <a:gd name="csY229" fmla="*/ 31698 h 527480"/>
                <a:gd name="csX230" fmla="*/ 184063 w 803731"/>
                <a:gd name="csY230" fmla="*/ 34105 h 527480"/>
                <a:gd name="csX231" fmla="*/ 186952 w 803731"/>
                <a:gd name="csY231" fmla="*/ 32822 h 527480"/>
                <a:gd name="csX232" fmla="*/ 193852 w 803731"/>
                <a:gd name="csY232" fmla="*/ 29612 h 527480"/>
                <a:gd name="csX233" fmla="*/ 201234 w 803731"/>
                <a:gd name="csY233" fmla="*/ 27687 h 527480"/>
                <a:gd name="csX234" fmla="*/ 216639 w 803731"/>
                <a:gd name="csY234" fmla="*/ 32662 h 527480"/>
                <a:gd name="csX235" fmla="*/ 225625 w 803731"/>
                <a:gd name="csY235" fmla="*/ 38759 h 527480"/>
                <a:gd name="csX236" fmla="*/ 232044 w 803731"/>
                <a:gd name="csY236" fmla="*/ 44054 h 527480"/>
                <a:gd name="csX237" fmla="*/ 240068 w 803731"/>
                <a:gd name="csY237" fmla="*/ 52559 h 527480"/>
                <a:gd name="csX238" fmla="*/ 245845 w 803731"/>
                <a:gd name="csY238" fmla="*/ 58497 h 527480"/>
                <a:gd name="csX239" fmla="*/ 254832 w 803731"/>
                <a:gd name="csY239" fmla="*/ 60743 h 527480"/>
                <a:gd name="csX240" fmla="*/ 263578 w 803731"/>
                <a:gd name="csY240" fmla="*/ 61867 h 527480"/>
                <a:gd name="csX241" fmla="*/ 272966 w 803731"/>
                <a:gd name="csY241" fmla="*/ 61867 h 527480"/>
                <a:gd name="csX242" fmla="*/ 285242 w 803731"/>
                <a:gd name="csY242" fmla="*/ 75107 h 527480"/>
                <a:gd name="csX243" fmla="*/ 294870 w 803731"/>
                <a:gd name="csY243" fmla="*/ 84976 h 527480"/>
                <a:gd name="csX244" fmla="*/ 305702 w 803731"/>
                <a:gd name="csY244" fmla="*/ 93400 h 527480"/>
                <a:gd name="csX245" fmla="*/ 316294 w 803731"/>
                <a:gd name="csY245" fmla="*/ 99659 h 527480"/>
                <a:gd name="csX246" fmla="*/ 327847 w 803731"/>
                <a:gd name="csY246" fmla="*/ 101344 h 527480"/>
                <a:gd name="csX247" fmla="*/ 342290 w 803731"/>
                <a:gd name="csY247" fmla="*/ 101103 h 527480"/>
                <a:gd name="csX248" fmla="*/ 352641 w 803731"/>
                <a:gd name="csY248" fmla="*/ 97492 h 527480"/>
                <a:gd name="csX249" fmla="*/ 370935 w 803731"/>
                <a:gd name="csY249" fmla="*/ 92919 h 527480"/>
                <a:gd name="csX250" fmla="*/ 390673 w 803731"/>
                <a:gd name="csY250" fmla="*/ 84014 h 527480"/>
                <a:gd name="csX251" fmla="*/ 396691 w 803731"/>
                <a:gd name="csY251" fmla="*/ 82087 h 527480"/>
                <a:gd name="csX252" fmla="*/ 401866 w 803731"/>
                <a:gd name="csY252" fmla="*/ 81606 h 527480"/>
                <a:gd name="csX253" fmla="*/ 406559 w 803731"/>
                <a:gd name="csY253" fmla="*/ 83763 h 527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</a:cxnLst>
              <a:rect l="l" t="t" r="r" b="b"/>
              <a:pathLst>
                <a:path w="803731" h="527480">
                  <a:moveTo>
                    <a:pt x="406559" y="83763"/>
                  </a:moveTo>
                  <a:lnTo>
                    <a:pt x="427742" y="87133"/>
                  </a:lnTo>
                  <a:cubicBezTo>
                    <a:pt x="427742" y="87133"/>
                    <a:pt x="443629" y="87855"/>
                    <a:pt x="447722" y="87133"/>
                  </a:cubicBezTo>
                  <a:cubicBezTo>
                    <a:pt x="451814" y="86411"/>
                    <a:pt x="473478" y="87454"/>
                    <a:pt x="473478" y="87454"/>
                  </a:cubicBezTo>
                  <a:lnTo>
                    <a:pt x="503807" y="87454"/>
                  </a:lnTo>
                  <a:lnTo>
                    <a:pt x="532451" y="77987"/>
                  </a:lnTo>
                  <a:lnTo>
                    <a:pt x="554597" y="70284"/>
                  </a:lnTo>
                  <a:lnTo>
                    <a:pt x="567355" y="64748"/>
                  </a:lnTo>
                  <a:lnTo>
                    <a:pt x="573373" y="58730"/>
                  </a:lnTo>
                  <a:lnTo>
                    <a:pt x="580113" y="52231"/>
                  </a:lnTo>
                  <a:lnTo>
                    <a:pt x="586131" y="44047"/>
                  </a:lnTo>
                  <a:lnTo>
                    <a:pt x="589020" y="39233"/>
                  </a:lnTo>
                  <a:cubicBezTo>
                    <a:pt x="589020" y="39233"/>
                    <a:pt x="592630" y="39714"/>
                    <a:pt x="596241" y="39233"/>
                  </a:cubicBezTo>
                  <a:cubicBezTo>
                    <a:pt x="599852" y="38751"/>
                    <a:pt x="605147" y="37788"/>
                    <a:pt x="608517" y="39233"/>
                  </a:cubicBezTo>
                  <a:cubicBezTo>
                    <a:pt x="611887" y="40677"/>
                    <a:pt x="616701" y="40436"/>
                    <a:pt x="617663" y="40677"/>
                  </a:cubicBezTo>
                  <a:cubicBezTo>
                    <a:pt x="618626" y="40917"/>
                    <a:pt x="627774" y="35863"/>
                    <a:pt x="627774" y="35863"/>
                  </a:cubicBezTo>
                  <a:cubicBezTo>
                    <a:pt x="627774" y="35863"/>
                    <a:pt x="631384" y="34418"/>
                    <a:pt x="632828" y="34659"/>
                  </a:cubicBezTo>
                  <a:cubicBezTo>
                    <a:pt x="634272" y="34900"/>
                    <a:pt x="639568" y="37308"/>
                    <a:pt x="640771" y="38270"/>
                  </a:cubicBezTo>
                  <a:cubicBezTo>
                    <a:pt x="641976" y="39233"/>
                    <a:pt x="644141" y="41640"/>
                    <a:pt x="647511" y="42121"/>
                  </a:cubicBezTo>
                  <a:cubicBezTo>
                    <a:pt x="650881" y="42603"/>
                    <a:pt x="658103" y="42603"/>
                    <a:pt x="658103" y="42603"/>
                  </a:cubicBezTo>
                  <a:lnTo>
                    <a:pt x="661713" y="43084"/>
                  </a:lnTo>
                  <a:lnTo>
                    <a:pt x="669175" y="48139"/>
                  </a:lnTo>
                  <a:lnTo>
                    <a:pt x="674953" y="50305"/>
                  </a:lnTo>
                  <a:cubicBezTo>
                    <a:pt x="674953" y="50305"/>
                    <a:pt x="678323" y="49102"/>
                    <a:pt x="680007" y="49102"/>
                  </a:cubicBezTo>
                  <a:cubicBezTo>
                    <a:pt x="681692" y="49102"/>
                    <a:pt x="686748" y="48380"/>
                    <a:pt x="687469" y="47899"/>
                  </a:cubicBezTo>
                  <a:cubicBezTo>
                    <a:pt x="688191" y="47418"/>
                    <a:pt x="697580" y="41400"/>
                    <a:pt x="697580" y="41400"/>
                  </a:cubicBezTo>
                  <a:lnTo>
                    <a:pt x="705523" y="36586"/>
                  </a:lnTo>
                  <a:cubicBezTo>
                    <a:pt x="705523" y="36586"/>
                    <a:pt x="709254" y="29725"/>
                    <a:pt x="709254" y="29364"/>
                  </a:cubicBezTo>
                  <a:cubicBezTo>
                    <a:pt x="709254" y="29004"/>
                    <a:pt x="708652" y="22624"/>
                    <a:pt x="709254" y="22143"/>
                  </a:cubicBezTo>
                  <a:cubicBezTo>
                    <a:pt x="709855" y="21662"/>
                    <a:pt x="711179" y="18773"/>
                    <a:pt x="712503" y="18412"/>
                  </a:cubicBezTo>
                  <a:cubicBezTo>
                    <a:pt x="713827" y="18051"/>
                    <a:pt x="716836" y="16727"/>
                    <a:pt x="717438" y="17209"/>
                  </a:cubicBezTo>
                  <a:cubicBezTo>
                    <a:pt x="718039" y="17690"/>
                    <a:pt x="722493" y="23588"/>
                    <a:pt x="724900" y="24430"/>
                  </a:cubicBezTo>
                  <a:cubicBezTo>
                    <a:pt x="727306" y="25272"/>
                    <a:pt x="732121" y="24551"/>
                    <a:pt x="733685" y="24310"/>
                  </a:cubicBezTo>
                  <a:cubicBezTo>
                    <a:pt x="735249" y="24069"/>
                    <a:pt x="738138" y="23347"/>
                    <a:pt x="738138" y="23347"/>
                  </a:cubicBezTo>
                  <a:lnTo>
                    <a:pt x="757996" y="15164"/>
                  </a:lnTo>
                  <a:cubicBezTo>
                    <a:pt x="757996" y="15164"/>
                    <a:pt x="764736" y="11312"/>
                    <a:pt x="766180" y="10831"/>
                  </a:cubicBezTo>
                  <a:cubicBezTo>
                    <a:pt x="767624" y="10350"/>
                    <a:pt x="777734" y="6258"/>
                    <a:pt x="777734" y="6258"/>
                  </a:cubicBezTo>
                  <a:lnTo>
                    <a:pt x="784474" y="4333"/>
                  </a:lnTo>
                  <a:lnTo>
                    <a:pt x="794584" y="0"/>
                  </a:lnTo>
                  <a:lnTo>
                    <a:pt x="800602" y="2648"/>
                  </a:lnTo>
                  <a:lnTo>
                    <a:pt x="803732" y="8426"/>
                  </a:lnTo>
                  <a:lnTo>
                    <a:pt x="803732" y="16610"/>
                  </a:lnTo>
                  <a:lnTo>
                    <a:pt x="802046" y="24553"/>
                  </a:lnTo>
                  <a:cubicBezTo>
                    <a:pt x="802046" y="24553"/>
                    <a:pt x="798435" y="32977"/>
                    <a:pt x="798435" y="33700"/>
                  </a:cubicBezTo>
                  <a:cubicBezTo>
                    <a:pt x="798435" y="34422"/>
                    <a:pt x="792658" y="43730"/>
                    <a:pt x="792658" y="43730"/>
                  </a:cubicBezTo>
                  <a:lnTo>
                    <a:pt x="784715" y="58734"/>
                  </a:lnTo>
                  <a:lnTo>
                    <a:pt x="769791" y="81602"/>
                  </a:lnTo>
                  <a:lnTo>
                    <a:pt x="736813" y="127337"/>
                  </a:lnTo>
                  <a:lnTo>
                    <a:pt x="730314" y="137928"/>
                  </a:lnTo>
                  <a:cubicBezTo>
                    <a:pt x="730314" y="137928"/>
                    <a:pt x="726222" y="144668"/>
                    <a:pt x="726222" y="145390"/>
                  </a:cubicBezTo>
                  <a:cubicBezTo>
                    <a:pt x="726222" y="146112"/>
                    <a:pt x="717797" y="163684"/>
                    <a:pt x="717797" y="163684"/>
                  </a:cubicBezTo>
                  <a:lnTo>
                    <a:pt x="710576" y="167776"/>
                  </a:lnTo>
                  <a:cubicBezTo>
                    <a:pt x="710576" y="167776"/>
                    <a:pt x="707849" y="175158"/>
                    <a:pt x="707849" y="175640"/>
                  </a:cubicBezTo>
                  <a:cubicBezTo>
                    <a:pt x="707849" y="176121"/>
                    <a:pt x="709132" y="186874"/>
                    <a:pt x="709132" y="186874"/>
                  </a:cubicBezTo>
                  <a:lnTo>
                    <a:pt x="705762" y="195700"/>
                  </a:lnTo>
                  <a:lnTo>
                    <a:pt x="703035" y="205810"/>
                  </a:lnTo>
                  <a:lnTo>
                    <a:pt x="702072" y="218328"/>
                  </a:lnTo>
                  <a:lnTo>
                    <a:pt x="699986" y="231165"/>
                  </a:lnTo>
                  <a:lnTo>
                    <a:pt x="687148" y="244003"/>
                  </a:lnTo>
                  <a:lnTo>
                    <a:pt x="682334" y="250101"/>
                  </a:lnTo>
                  <a:lnTo>
                    <a:pt x="680409" y="252187"/>
                  </a:lnTo>
                  <a:cubicBezTo>
                    <a:pt x="680409" y="252187"/>
                    <a:pt x="678644" y="256038"/>
                    <a:pt x="678644" y="256681"/>
                  </a:cubicBezTo>
                  <a:cubicBezTo>
                    <a:pt x="678644" y="257323"/>
                    <a:pt x="677682" y="263581"/>
                    <a:pt x="677520" y="264223"/>
                  </a:cubicBezTo>
                  <a:cubicBezTo>
                    <a:pt x="677360" y="264866"/>
                    <a:pt x="676718" y="274975"/>
                    <a:pt x="676718" y="274975"/>
                  </a:cubicBezTo>
                  <a:lnTo>
                    <a:pt x="676718" y="302576"/>
                  </a:lnTo>
                  <a:cubicBezTo>
                    <a:pt x="676718" y="302576"/>
                    <a:pt x="678964" y="310921"/>
                    <a:pt x="679286" y="312365"/>
                  </a:cubicBezTo>
                  <a:cubicBezTo>
                    <a:pt x="679607" y="313809"/>
                    <a:pt x="681532" y="315574"/>
                    <a:pt x="682495" y="316056"/>
                  </a:cubicBezTo>
                  <a:cubicBezTo>
                    <a:pt x="683458" y="316538"/>
                    <a:pt x="686187" y="317180"/>
                    <a:pt x="687952" y="317982"/>
                  </a:cubicBezTo>
                  <a:cubicBezTo>
                    <a:pt x="689717" y="318784"/>
                    <a:pt x="694371" y="320709"/>
                    <a:pt x="694371" y="320709"/>
                  </a:cubicBezTo>
                  <a:lnTo>
                    <a:pt x="700148" y="322153"/>
                  </a:lnTo>
                  <a:lnTo>
                    <a:pt x="712986" y="327609"/>
                  </a:lnTo>
                  <a:lnTo>
                    <a:pt x="720568" y="334590"/>
                  </a:lnTo>
                  <a:lnTo>
                    <a:pt x="720087" y="337358"/>
                  </a:lnTo>
                  <a:lnTo>
                    <a:pt x="714912" y="339284"/>
                  </a:lnTo>
                  <a:lnTo>
                    <a:pt x="705283" y="340006"/>
                  </a:lnTo>
                  <a:lnTo>
                    <a:pt x="702755" y="341691"/>
                  </a:lnTo>
                  <a:lnTo>
                    <a:pt x="702515" y="344459"/>
                  </a:lnTo>
                  <a:lnTo>
                    <a:pt x="701592" y="358260"/>
                  </a:lnTo>
                  <a:lnTo>
                    <a:pt x="707690" y="370456"/>
                  </a:lnTo>
                  <a:cubicBezTo>
                    <a:pt x="707690" y="370456"/>
                    <a:pt x="710578" y="373986"/>
                    <a:pt x="712183" y="376232"/>
                  </a:cubicBezTo>
                  <a:cubicBezTo>
                    <a:pt x="713788" y="378479"/>
                    <a:pt x="719243" y="381047"/>
                    <a:pt x="719243" y="381047"/>
                  </a:cubicBezTo>
                  <a:lnTo>
                    <a:pt x="729192" y="381047"/>
                  </a:lnTo>
                  <a:lnTo>
                    <a:pt x="731118" y="387788"/>
                  </a:lnTo>
                  <a:cubicBezTo>
                    <a:pt x="731118" y="387788"/>
                    <a:pt x="729192" y="394206"/>
                    <a:pt x="729192" y="395170"/>
                  </a:cubicBezTo>
                  <a:cubicBezTo>
                    <a:pt x="729192" y="396132"/>
                    <a:pt x="728871" y="398379"/>
                    <a:pt x="728871" y="400305"/>
                  </a:cubicBezTo>
                  <a:cubicBezTo>
                    <a:pt x="728871" y="402230"/>
                    <a:pt x="730155" y="403514"/>
                    <a:pt x="730796" y="404477"/>
                  </a:cubicBezTo>
                  <a:cubicBezTo>
                    <a:pt x="731439" y="405440"/>
                    <a:pt x="734326" y="410255"/>
                    <a:pt x="734326" y="410255"/>
                  </a:cubicBezTo>
                  <a:lnTo>
                    <a:pt x="736573" y="412823"/>
                  </a:lnTo>
                  <a:lnTo>
                    <a:pt x="734646" y="413424"/>
                  </a:lnTo>
                  <a:lnTo>
                    <a:pt x="722010" y="415832"/>
                  </a:lnTo>
                  <a:cubicBezTo>
                    <a:pt x="722010" y="415832"/>
                    <a:pt x="720807" y="416433"/>
                    <a:pt x="720085" y="417155"/>
                  </a:cubicBezTo>
                  <a:cubicBezTo>
                    <a:pt x="719363" y="417877"/>
                    <a:pt x="702552" y="430233"/>
                    <a:pt x="702552" y="430233"/>
                  </a:cubicBezTo>
                  <a:lnTo>
                    <a:pt x="697658" y="438097"/>
                  </a:lnTo>
                  <a:cubicBezTo>
                    <a:pt x="697658" y="438097"/>
                    <a:pt x="683296" y="460964"/>
                    <a:pt x="683296" y="461446"/>
                  </a:cubicBezTo>
                  <a:cubicBezTo>
                    <a:pt x="683296" y="461927"/>
                    <a:pt x="681049" y="471395"/>
                    <a:pt x="681049" y="471395"/>
                  </a:cubicBezTo>
                  <a:lnTo>
                    <a:pt x="678482" y="483751"/>
                  </a:lnTo>
                  <a:lnTo>
                    <a:pt x="683457" y="498354"/>
                  </a:lnTo>
                  <a:lnTo>
                    <a:pt x="686827" y="508464"/>
                  </a:lnTo>
                  <a:lnTo>
                    <a:pt x="687308" y="515685"/>
                  </a:lnTo>
                  <a:lnTo>
                    <a:pt x="687389" y="518815"/>
                  </a:lnTo>
                  <a:lnTo>
                    <a:pt x="682976" y="521703"/>
                  </a:lnTo>
                  <a:cubicBezTo>
                    <a:pt x="682976" y="521703"/>
                    <a:pt x="681050" y="522666"/>
                    <a:pt x="680809" y="523468"/>
                  </a:cubicBezTo>
                  <a:cubicBezTo>
                    <a:pt x="680568" y="524271"/>
                    <a:pt x="679605" y="525955"/>
                    <a:pt x="678884" y="526357"/>
                  </a:cubicBezTo>
                  <a:cubicBezTo>
                    <a:pt x="678162" y="526759"/>
                    <a:pt x="676397" y="527481"/>
                    <a:pt x="675433" y="527481"/>
                  </a:cubicBezTo>
                  <a:cubicBezTo>
                    <a:pt x="674469" y="527481"/>
                    <a:pt x="668934" y="523469"/>
                    <a:pt x="668934" y="523469"/>
                  </a:cubicBezTo>
                  <a:cubicBezTo>
                    <a:pt x="668934" y="523469"/>
                    <a:pt x="665644" y="520742"/>
                    <a:pt x="665644" y="520421"/>
                  </a:cubicBezTo>
                  <a:cubicBezTo>
                    <a:pt x="665644" y="520099"/>
                    <a:pt x="663398" y="516891"/>
                    <a:pt x="663398" y="516649"/>
                  </a:cubicBezTo>
                  <a:cubicBezTo>
                    <a:pt x="663398" y="516408"/>
                    <a:pt x="659948" y="513440"/>
                    <a:pt x="659385" y="513119"/>
                  </a:cubicBezTo>
                  <a:cubicBezTo>
                    <a:pt x="658824" y="512798"/>
                    <a:pt x="656096" y="511594"/>
                    <a:pt x="655694" y="511594"/>
                  </a:cubicBezTo>
                  <a:cubicBezTo>
                    <a:pt x="655292" y="511594"/>
                    <a:pt x="650800" y="511354"/>
                    <a:pt x="650238" y="511354"/>
                  </a:cubicBezTo>
                  <a:cubicBezTo>
                    <a:pt x="649676" y="511354"/>
                    <a:pt x="643900" y="510310"/>
                    <a:pt x="643418" y="510310"/>
                  </a:cubicBezTo>
                  <a:cubicBezTo>
                    <a:pt x="642937" y="510310"/>
                    <a:pt x="639086" y="509267"/>
                    <a:pt x="639086" y="509267"/>
                  </a:cubicBezTo>
                  <a:lnTo>
                    <a:pt x="632767" y="504473"/>
                  </a:lnTo>
                  <a:cubicBezTo>
                    <a:pt x="632767" y="504473"/>
                    <a:pt x="629157" y="502969"/>
                    <a:pt x="628735" y="502969"/>
                  </a:cubicBezTo>
                  <a:cubicBezTo>
                    <a:pt x="628313" y="502969"/>
                    <a:pt x="623259" y="502668"/>
                    <a:pt x="622657" y="502608"/>
                  </a:cubicBezTo>
                  <a:cubicBezTo>
                    <a:pt x="622056" y="502548"/>
                    <a:pt x="615075" y="502548"/>
                    <a:pt x="614714" y="502548"/>
                  </a:cubicBezTo>
                  <a:cubicBezTo>
                    <a:pt x="614353" y="502548"/>
                    <a:pt x="610622" y="503631"/>
                    <a:pt x="610441" y="503692"/>
                  </a:cubicBezTo>
                  <a:cubicBezTo>
                    <a:pt x="610260" y="503752"/>
                    <a:pt x="606371" y="506039"/>
                    <a:pt x="606090" y="506159"/>
                  </a:cubicBezTo>
                  <a:cubicBezTo>
                    <a:pt x="605808" y="506279"/>
                    <a:pt x="597082" y="509107"/>
                    <a:pt x="597082" y="509107"/>
                  </a:cubicBezTo>
                  <a:cubicBezTo>
                    <a:pt x="597082" y="509107"/>
                    <a:pt x="591606" y="508626"/>
                    <a:pt x="590944" y="508385"/>
                  </a:cubicBezTo>
                  <a:cubicBezTo>
                    <a:pt x="590282" y="508145"/>
                    <a:pt x="582459" y="505197"/>
                    <a:pt x="581857" y="504956"/>
                  </a:cubicBezTo>
                  <a:cubicBezTo>
                    <a:pt x="581255" y="504715"/>
                    <a:pt x="576562" y="503392"/>
                    <a:pt x="576562" y="503392"/>
                  </a:cubicBezTo>
                  <a:lnTo>
                    <a:pt x="566513" y="495870"/>
                  </a:lnTo>
                  <a:cubicBezTo>
                    <a:pt x="566513" y="495870"/>
                    <a:pt x="561096" y="493403"/>
                    <a:pt x="560796" y="493162"/>
                  </a:cubicBezTo>
                  <a:cubicBezTo>
                    <a:pt x="560494" y="492922"/>
                    <a:pt x="558088" y="490695"/>
                    <a:pt x="558088" y="490695"/>
                  </a:cubicBezTo>
                  <a:cubicBezTo>
                    <a:pt x="558088" y="490695"/>
                    <a:pt x="556343" y="489191"/>
                    <a:pt x="555741" y="489191"/>
                  </a:cubicBezTo>
                  <a:cubicBezTo>
                    <a:pt x="555140" y="489191"/>
                    <a:pt x="547918" y="486904"/>
                    <a:pt x="547918" y="486904"/>
                  </a:cubicBezTo>
                  <a:lnTo>
                    <a:pt x="538309" y="484155"/>
                  </a:lnTo>
                  <a:cubicBezTo>
                    <a:pt x="538309" y="484155"/>
                    <a:pt x="527077" y="482710"/>
                    <a:pt x="526594" y="482710"/>
                  </a:cubicBezTo>
                  <a:cubicBezTo>
                    <a:pt x="526113" y="482710"/>
                    <a:pt x="522984" y="481025"/>
                    <a:pt x="522824" y="480544"/>
                  </a:cubicBezTo>
                  <a:cubicBezTo>
                    <a:pt x="522662" y="480063"/>
                    <a:pt x="520096" y="475169"/>
                    <a:pt x="520096" y="475169"/>
                  </a:cubicBezTo>
                  <a:lnTo>
                    <a:pt x="507539" y="448570"/>
                  </a:lnTo>
                  <a:lnTo>
                    <a:pt x="493577" y="427267"/>
                  </a:lnTo>
                  <a:lnTo>
                    <a:pt x="489485" y="421731"/>
                  </a:lnTo>
                  <a:lnTo>
                    <a:pt x="482384" y="413908"/>
                  </a:lnTo>
                  <a:lnTo>
                    <a:pt x="477811" y="408250"/>
                  </a:lnTo>
                  <a:lnTo>
                    <a:pt x="465615" y="398462"/>
                  </a:lnTo>
                  <a:lnTo>
                    <a:pt x="460320" y="394770"/>
                  </a:lnTo>
                  <a:lnTo>
                    <a:pt x="448123" y="390277"/>
                  </a:lnTo>
                  <a:lnTo>
                    <a:pt x="430391" y="384179"/>
                  </a:lnTo>
                  <a:lnTo>
                    <a:pt x="423290" y="381771"/>
                  </a:lnTo>
                  <a:lnTo>
                    <a:pt x="418236" y="378762"/>
                  </a:lnTo>
                  <a:lnTo>
                    <a:pt x="410172" y="379244"/>
                  </a:lnTo>
                  <a:lnTo>
                    <a:pt x="400904" y="379123"/>
                  </a:lnTo>
                  <a:lnTo>
                    <a:pt x="393442" y="380206"/>
                  </a:lnTo>
                  <a:lnTo>
                    <a:pt x="384897" y="382373"/>
                  </a:lnTo>
                  <a:lnTo>
                    <a:pt x="378278" y="383817"/>
                  </a:lnTo>
                  <a:cubicBezTo>
                    <a:pt x="378278" y="383817"/>
                    <a:pt x="374787" y="383937"/>
                    <a:pt x="374426" y="383937"/>
                  </a:cubicBezTo>
                  <a:cubicBezTo>
                    <a:pt x="374065" y="383937"/>
                    <a:pt x="369011" y="383817"/>
                    <a:pt x="369011" y="383817"/>
                  </a:cubicBezTo>
                  <a:lnTo>
                    <a:pt x="360346" y="376235"/>
                  </a:lnTo>
                  <a:lnTo>
                    <a:pt x="355171" y="371902"/>
                  </a:lnTo>
                  <a:lnTo>
                    <a:pt x="353005" y="369013"/>
                  </a:lnTo>
                  <a:cubicBezTo>
                    <a:pt x="353005" y="369013"/>
                    <a:pt x="346506" y="368893"/>
                    <a:pt x="345543" y="368652"/>
                  </a:cubicBezTo>
                  <a:cubicBezTo>
                    <a:pt x="344581" y="368412"/>
                    <a:pt x="333749" y="366847"/>
                    <a:pt x="333749" y="366847"/>
                  </a:cubicBezTo>
                  <a:cubicBezTo>
                    <a:pt x="333749" y="366847"/>
                    <a:pt x="330138" y="363237"/>
                    <a:pt x="329176" y="362756"/>
                  </a:cubicBezTo>
                  <a:cubicBezTo>
                    <a:pt x="328213" y="362274"/>
                    <a:pt x="321353" y="358784"/>
                    <a:pt x="320871" y="358423"/>
                  </a:cubicBezTo>
                  <a:cubicBezTo>
                    <a:pt x="320390" y="358062"/>
                    <a:pt x="314011" y="354812"/>
                    <a:pt x="314011" y="354812"/>
                  </a:cubicBezTo>
                  <a:lnTo>
                    <a:pt x="309718" y="345104"/>
                  </a:lnTo>
                  <a:cubicBezTo>
                    <a:pt x="309718" y="345104"/>
                    <a:pt x="308194" y="343580"/>
                    <a:pt x="307632" y="343339"/>
                  </a:cubicBezTo>
                  <a:cubicBezTo>
                    <a:pt x="307070" y="343098"/>
                    <a:pt x="299769" y="338926"/>
                    <a:pt x="299287" y="338766"/>
                  </a:cubicBezTo>
                  <a:cubicBezTo>
                    <a:pt x="298806" y="338606"/>
                    <a:pt x="287331" y="329940"/>
                    <a:pt x="287331" y="329940"/>
                  </a:cubicBezTo>
                  <a:lnTo>
                    <a:pt x="276980" y="323119"/>
                  </a:lnTo>
                  <a:cubicBezTo>
                    <a:pt x="276980" y="323119"/>
                    <a:pt x="267513" y="320711"/>
                    <a:pt x="266870" y="320711"/>
                  </a:cubicBezTo>
                  <a:cubicBezTo>
                    <a:pt x="266228" y="320711"/>
                    <a:pt x="254835" y="318144"/>
                    <a:pt x="254835" y="318144"/>
                  </a:cubicBezTo>
                  <a:cubicBezTo>
                    <a:pt x="254835" y="318144"/>
                    <a:pt x="238627" y="304344"/>
                    <a:pt x="237665" y="303541"/>
                  </a:cubicBezTo>
                  <a:cubicBezTo>
                    <a:pt x="236702" y="302739"/>
                    <a:pt x="230765" y="298727"/>
                    <a:pt x="229801" y="298085"/>
                  </a:cubicBezTo>
                  <a:cubicBezTo>
                    <a:pt x="228839" y="297442"/>
                    <a:pt x="220172" y="293431"/>
                    <a:pt x="219371" y="292950"/>
                  </a:cubicBezTo>
                  <a:cubicBezTo>
                    <a:pt x="218568" y="292469"/>
                    <a:pt x="211347" y="285086"/>
                    <a:pt x="211347" y="285086"/>
                  </a:cubicBezTo>
                  <a:lnTo>
                    <a:pt x="189683" y="261014"/>
                  </a:lnTo>
                  <a:lnTo>
                    <a:pt x="182462" y="254436"/>
                  </a:lnTo>
                  <a:cubicBezTo>
                    <a:pt x="182462" y="254436"/>
                    <a:pt x="175562" y="254436"/>
                    <a:pt x="173635" y="254436"/>
                  </a:cubicBezTo>
                  <a:cubicBezTo>
                    <a:pt x="171710" y="254436"/>
                    <a:pt x="150848" y="253793"/>
                    <a:pt x="150848" y="253793"/>
                  </a:cubicBezTo>
                  <a:cubicBezTo>
                    <a:pt x="150848" y="253793"/>
                    <a:pt x="145713" y="250744"/>
                    <a:pt x="144589" y="248979"/>
                  </a:cubicBezTo>
                  <a:cubicBezTo>
                    <a:pt x="143465" y="247214"/>
                    <a:pt x="137368" y="240634"/>
                    <a:pt x="136886" y="239993"/>
                  </a:cubicBezTo>
                  <a:cubicBezTo>
                    <a:pt x="136405" y="239350"/>
                    <a:pt x="132071" y="234537"/>
                    <a:pt x="132071" y="234537"/>
                  </a:cubicBezTo>
                  <a:lnTo>
                    <a:pt x="126455" y="231969"/>
                  </a:lnTo>
                  <a:lnTo>
                    <a:pt x="119555" y="231007"/>
                  </a:lnTo>
                  <a:lnTo>
                    <a:pt x="95966" y="227796"/>
                  </a:lnTo>
                  <a:lnTo>
                    <a:pt x="85535" y="227796"/>
                  </a:lnTo>
                  <a:cubicBezTo>
                    <a:pt x="85535" y="227796"/>
                    <a:pt x="80399" y="228759"/>
                    <a:pt x="80078" y="229240"/>
                  </a:cubicBezTo>
                  <a:cubicBezTo>
                    <a:pt x="79757" y="229722"/>
                    <a:pt x="73338" y="231808"/>
                    <a:pt x="72375" y="232129"/>
                  </a:cubicBezTo>
                  <a:cubicBezTo>
                    <a:pt x="71413" y="232450"/>
                    <a:pt x="64673" y="230203"/>
                    <a:pt x="62587" y="229883"/>
                  </a:cubicBezTo>
                  <a:cubicBezTo>
                    <a:pt x="60500" y="229563"/>
                    <a:pt x="55204" y="226513"/>
                    <a:pt x="54563" y="226032"/>
                  </a:cubicBezTo>
                  <a:cubicBezTo>
                    <a:pt x="53920" y="225550"/>
                    <a:pt x="49588" y="219773"/>
                    <a:pt x="48785" y="218650"/>
                  </a:cubicBezTo>
                  <a:cubicBezTo>
                    <a:pt x="47983" y="217526"/>
                    <a:pt x="43169" y="211429"/>
                    <a:pt x="42688" y="210948"/>
                  </a:cubicBezTo>
                  <a:cubicBezTo>
                    <a:pt x="42206" y="210466"/>
                    <a:pt x="39318" y="205652"/>
                    <a:pt x="37231" y="204850"/>
                  </a:cubicBezTo>
                  <a:cubicBezTo>
                    <a:pt x="35145" y="204047"/>
                    <a:pt x="27121" y="202442"/>
                    <a:pt x="27121" y="202442"/>
                  </a:cubicBezTo>
                  <a:lnTo>
                    <a:pt x="18295" y="200516"/>
                  </a:lnTo>
                  <a:cubicBezTo>
                    <a:pt x="18295" y="200516"/>
                    <a:pt x="16369" y="199794"/>
                    <a:pt x="15888" y="198590"/>
                  </a:cubicBezTo>
                  <a:cubicBezTo>
                    <a:pt x="15406" y="197387"/>
                    <a:pt x="9629" y="191850"/>
                    <a:pt x="9629" y="191128"/>
                  </a:cubicBezTo>
                  <a:cubicBezTo>
                    <a:pt x="9629" y="190406"/>
                    <a:pt x="8184" y="181741"/>
                    <a:pt x="8184" y="181741"/>
                  </a:cubicBezTo>
                  <a:cubicBezTo>
                    <a:pt x="8184" y="181741"/>
                    <a:pt x="4573" y="175723"/>
                    <a:pt x="3851" y="174279"/>
                  </a:cubicBezTo>
                  <a:cubicBezTo>
                    <a:pt x="3129" y="172835"/>
                    <a:pt x="0" y="166817"/>
                    <a:pt x="0" y="166817"/>
                  </a:cubicBezTo>
                  <a:lnTo>
                    <a:pt x="0" y="153017"/>
                  </a:lnTo>
                  <a:lnTo>
                    <a:pt x="6900" y="148523"/>
                  </a:lnTo>
                  <a:cubicBezTo>
                    <a:pt x="6900" y="148523"/>
                    <a:pt x="7863" y="143388"/>
                    <a:pt x="7863" y="142586"/>
                  </a:cubicBezTo>
                  <a:cubicBezTo>
                    <a:pt x="7863" y="141783"/>
                    <a:pt x="5776" y="135043"/>
                    <a:pt x="5776" y="134080"/>
                  </a:cubicBezTo>
                  <a:cubicBezTo>
                    <a:pt x="5776" y="133118"/>
                    <a:pt x="4171" y="130229"/>
                    <a:pt x="4493" y="128785"/>
                  </a:cubicBezTo>
                  <a:cubicBezTo>
                    <a:pt x="4814" y="127340"/>
                    <a:pt x="7381" y="121162"/>
                    <a:pt x="8505" y="119277"/>
                  </a:cubicBezTo>
                  <a:cubicBezTo>
                    <a:pt x="9629" y="117392"/>
                    <a:pt x="11554" y="113059"/>
                    <a:pt x="11875" y="112578"/>
                  </a:cubicBezTo>
                  <a:cubicBezTo>
                    <a:pt x="12196" y="112096"/>
                    <a:pt x="14121" y="107764"/>
                    <a:pt x="14121" y="107764"/>
                  </a:cubicBezTo>
                  <a:lnTo>
                    <a:pt x="16689" y="93161"/>
                  </a:lnTo>
                  <a:cubicBezTo>
                    <a:pt x="16689" y="93161"/>
                    <a:pt x="19416" y="86421"/>
                    <a:pt x="20380" y="84816"/>
                  </a:cubicBezTo>
                  <a:cubicBezTo>
                    <a:pt x="21344" y="83211"/>
                    <a:pt x="24553" y="78557"/>
                    <a:pt x="26158" y="77433"/>
                  </a:cubicBezTo>
                  <a:cubicBezTo>
                    <a:pt x="27763" y="76310"/>
                    <a:pt x="32416" y="73903"/>
                    <a:pt x="32416" y="73903"/>
                  </a:cubicBezTo>
                  <a:lnTo>
                    <a:pt x="36348" y="70774"/>
                  </a:lnTo>
                  <a:lnTo>
                    <a:pt x="48985" y="63793"/>
                  </a:lnTo>
                  <a:cubicBezTo>
                    <a:pt x="48985" y="63793"/>
                    <a:pt x="53919" y="61265"/>
                    <a:pt x="54761" y="61025"/>
                  </a:cubicBezTo>
                  <a:cubicBezTo>
                    <a:pt x="55604" y="60784"/>
                    <a:pt x="63789" y="57294"/>
                    <a:pt x="63789" y="57294"/>
                  </a:cubicBezTo>
                  <a:cubicBezTo>
                    <a:pt x="63789" y="57294"/>
                    <a:pt x="69565" y="53683"/>
                    <a:pt x="70168" y="53322"/>
                  </a:cubicBezTo>
                  <a:cubicBezTo>
                    <a:pt x="70770" y="52961"/>
                    <a:pt x="71491" y="51758"/>
                    <a:pt x="71732" y="50554"/>
                  </a:cubicBezTo>
                  <a:cubicBezTo>
                    <a:pt x="71973" y="49349"/>
                    <a:pt x="70408" y="44536"/>
                    <a:pt x="70529" y="43693"/>
                  </a:cubicBezTo>
                  <a:cubicBezTo>
                    <a:pt x="70649" y="42851"/>
                    <a:pt x="71973" y="39000"/>
                    <a:pt x="73297" y="38278"/>
                  </a:cubicBezTo>
                  <a:cubicBezTo>
                    <a:pt x="74621" y="37556"/>
                    <a:pt x="80518" y="36473"/>
                    <a:pt x="81000" y="36473"/>
                  </a:cubicBezTo>
                  <a:cubicBezTo>
                    <a:pt x="81481" y="36473"/>
                    <a:pt x="85212" y="38881"/>
                    <a:pt x="85573" y="39602"/>
                  </a:cubicBezTo>
                  <a:cubicBezTo>
                    <a:pt x="85934" y="40324"/>
                    <a:pt x="86897" y="45380"/>
                    <a:pt x="87137" y="46222"/>
                  </a:cubicBezTo>
                  <a:cubicBezTo>
                    <a:pt x="87378" y="47064"/>
                    <a:pt x="90146" y="57175"/>
                    <a:pt x="90507" y="58499"/>
                  </a:cubicBezTo>
                  <a:cubicBezTo>
                    <a:pt x="90868" y="59823"/>
                    <a:pt x="96405" y="68850"/>
                    <a:pt x="96405" y="68850"/>
                  </a:cubicBezTo>
                  <a:cubicBezTo>
                    <a:pt x="96405" y="68850"/>
                    <a:pt x="103987" y="78398"/>
                    <a:pt x="104469" y="78879"/>
                  </a:cubicBezTo>
                  <a:cubicBezTo>
                    <a:pt x="104950" y="79361"/>
                    <a:pt x="111530" y="84336"/>
                    <a:pt x="112011" y="84496"/>
                  </a:cubicBezTo>
                  <a:cubicBezTo>
                    <a:pt x="112492" y="84656"/>
                    <a:pt x="119072" y="85298"/>
                    <a:pt x="120998" y="84977"/>
                  </a:cubicBezTo>
                  <a:cubicBezTo>
                    <a:pt x="122924" y="84656"/>
                    <a:pt x="126935" y="82891"/>
                    <a:pt x="129824" y="82891"/>
                  </a:cubicBezTo>
                  <a:cubicBezTo>
                    <a:pt x="132713" y="82891"/>
                    <a:pt x="141058" y="79521"/>
                    <a:pt x="142502" y="79200"/>
                  </a:cubicBezTo>
                  <a:cubicBezTo>
                    <a:pt x="143945" y="78878"/>
                    <a:pt x="151809" y="74867"/>
                    <a:pt x="153413" y="74064"/>
                  </a:cubicBezTo>
                  <a:cubicBezTo>
                    <a:pt x="155018" y="73262"/>
                    <a:pt x="159992" y="69090"/>
                    <a:pt x="159992" y="69090"/>
                  </a:cubicBezTo>
                  <a:cubicBezTo>
                    <a:pt x="159992" y="69090"/>
                    <a:pt x="163202" y="64596"/>
                    <a:pt x="163202" y="63312"/>
                  </a:cubicBezTo>
                  <a:cubicBezTo>
                    <a:pt x="163202" y="62028"/>
                    <a:pt x="161116" y="52400"/>
                    <a:pt x="160956" y="51437"/>
                  </a:cubicBezTo>
                  <a:cubicBezTo>
                    <a:pt x="160795" y="50474"/>
                    <a:pt x="159350" y="47264"/>
                    <a:pt x="160153" y="44858"/>
                  </a:cubicBezTo>
                  <a:cubicBezTo>
                    <a:pt x="160956" y="42452"/>
                    <a:pt x="164004" y="35710"/>
                    <a:pt x="164004" y="35710"/>
                  </a:cubicBezTo>
                  <a:lnTo>
                    <a:pt x="176682" y="31698"/>
                  </a:lnTo>
                  <a:cubicBezTo>
                    <a:pt x="176682" y="31698"/>
                    <a:pt x="183582" y="34105"/>
                    <a:pt x="184063" y="34105"/>
                  </a:cubicBezTo>
                  <a:cubicBezTo>
                    <a:pt x="184545" y="34105"/>
                    <a:pt x="186150" y="33143"/>
                    <a:pt x="186952" y="32822"/>
                  </a:cubicBezTo>
                  <a:cubicBezTo>
                    <a:pt x="187755" y="32501"/>
                    <a:pt x="192408" y="29933"/>
                    <a:pt x="193852" y="29612"/>
                  </a:cubicBezTo>
                  <a:cubicBezTo>
                    <a:pt x="195296" y="29290"/>
                    <a:pt x="197704" y="26884"/>
                    <a:pt x="201234" y="27687"/>
                  </a:cubicBezTo>
                  <a:cubicBezTo>
                    <a:pt x="204764" y="28489"/>
                    <a:pt x="215516" y="31698"/>
                    <a:pt x="216639" y="32662"/>
                  </a:cubicBezTo>
                  <a:cubicBezTo>
                    <a:pt x="217761" y="33625"/>
                    <a:pt x="225625" y="38759"/>
                    <a:pt x="225625" y="38759"/>
                  </a:cubicBezTo>
                  <a:lnTo>
                    <a:pt x="232044" y="44054"/>
                  </a:lnTo>
                  <a:cubicBezTo>
                    <a:pt x="232044" y="44054"/>
                    <a:pt x="238944" y="51597"/>
                    <a:pt x="240068" y="52559"/>
                  </a:cubicBezTo>
                  <a:cubicBezTo>
                    <a:pt x="241192" y="53522"/>
                    <a:pt x="244882" y="57535"/>
                    <a:pt x="245845" y="58497"/>
                  </a:cubicBezTo>
                  <a:cubicBezTo>
                    <a:pt x="246808" y="59460"/>
                    <a:pt x="253709" y="60422"/>
                    <a:pt x="254832" y="60743"/>
                  </a:cubicBezTo>
                  <a:cubicBezTo>
                    <a:pt x="255955" y="61065"/>
                    <a:pt x="263578" y="61867"/>
                    <a:pt x="263578" y="61867"/>
                  </a:cubicBezTo>
                  <a:cubicBezTo>
                    <a:pt x="263578" y="61867"/>
                    <a:pt x="271761" y="61145"/>
                    <a:pt x="272966" y="61867"/>
                  </a:cubicBezTo>
                  <a:cubicBezTo>
                    <a:pt x="274169" y="62589"/>
                    <a:pt x="284038" y="73902"/>
                    <a:pt x="285242" y="75107"/>
                  </a:cubicBezTo>
                  <a:cubicBezTo>
                    <a:pt x="286445" y="76311"/>
                    <a:pt x="293907" y="83772"/>
                    <a:pt x="294870" y="84976"/>
                  </a:cubicBezTo>
                  <a:cubicBezTo>
                    <a:pt x="295833" y="86179"/>
                    <a:pt x="304017" y="92197"/>
                    <a:pt x="305702" y="93400"/>
                  </a:cubicBezTo>
                  <a:cubicBezTo>
                    <a:pt x="307387" y="94604"/>
                    <a:pt x="312202" y="98214"/>
                    <a:pt x="316294" y="99659"/>
                  </a:cubicBezTo>
                  <a:cubicBezTo>
                    <a:pt x="320386" y="101103"/>
                    <a:pt x="324718" y="100381"/>
                    <a:pt x="327847" y="101344"/>
                  </a:cubicBezTo>
                  <a:cubicBezTo>
                    <a:pt x="330977" y="102306"/>
                    <a:pt x="339401" y="101103"/>
                    <a:pt x="342290" y="101103"/>
                  </a:cubicBezTo>
                  <a:cubicBezTo>
                    <a:pt x="345179" y="101103"/>
                    <a:pt x="347586" y="98455"/>
                    <a:pt x="352641" y="97492"/>
                  </a:cubicBezTo>
                  <a:cubicBezTo>
                    <a:pt x="357695" y="96530"/>
                    <a:pt x="364917" y="94122"/>
                    <a:pt x="370935" y="92919"/>
                  </a:cubicBezTo>
                  <a:cubicBezTo>
                    <a:pt x="376953" y="91716"/>
                    <a:pt x="390673" y="84014"/>
                    <a:pt x="390673" y="84014"/>
                  </a:cubicBezTo>
                  <a:cubicBezTo>
                    <a:pt x="390673" y="84014"/>
                    <a:pt x="395487" y="82087"/>
                    <a:pt x="396691" y="82087"/>
                  </a:cubicBezTo>
                  <a:cubicBezTo>
                    <a:pt x="397895" y="82087"/>
                    <a:pt x="400061" y="81606"/>
                    <a:pt x="401866" y="81606"/>
                  </a:cubicBezTo>
                  <a:cubicBezTo>
                    <a:pt x="403671" y="81606"/>
                    <a:pt x="406559" y="83763"/>
                    <a:pt x="406559" y="83763"/>
                  </a:cubicBezTo>
                  <a:close/>
                </a:path>
              </a:pathLst>
            </a:custGeom>
            <a:solidFill>
              <a:srgbClr val="FF0666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grpSp>
          <p:nvGrpSpPr>
            <p:cNvPr id="5" name="Elemento grafico 128">
              <a:extLst>
                <a:ext uri="{FF2B5EF4-FFF2-40B4-BE49-F238E27FC236}">
                  <a16:creationId xmlns:a16="http://schemas.microsoft.com/office/drawing/2014/main" id="{01B0A5F1-1E9D-9426-9BB5-0CD76E9665D0}"/>
                </a:ext>
              </a:extLst>
            </p:cNvPr>
            <p:cNvGrpSpPr/>
            <p:nvPr/>
          </p:nvGrpSpPr>
          <p:grpSpPr>
            <a:xfrm>
              <a:off x="7480092" y="704736"/>
              <a:ext cx="3040484" cy="3193780"/>
              <a:chOff x="7480092" y="704736"/>
              <a:chExt cx="3040484" cy="3193780"/>
            </a:xfrm>
            <a:solidFill>
              <a:srgbClr val="4C4C4C"/>
            </a:solidFill>
          </p:grpSpPr>
          <p:sp>
            <p:nvSpPr>
              <p:cNvPr id="6" name="Figura a mano libera: forma 5">
                <a:extLst>
                  <a:ext uri="{FF2B5EF4-FFF2-40B4-BE49-F238E27FC236}">
                    <a16:creationId xmlns:a16="http://schemas.microsoft.com/office/drawing/2014/main" id="{71578A53-6F82-D99F-B14D-31D32DD985BF}"/>
                  </a:ext>
                </a:extLst>
              </p:cNvPr>
              <p:cNvSpPr/>
              <p:nvPr/>
            </p:nvSpPr>
            <p:spPr>
              <a:xfrm>
                <a:off x="7480092" y="704736"/>
                <a:ext cx="3040484" cy="3193780"/>
              </a:xfrm>
              <a:custGeom>
                <a:avLst/>
                <a:gdLst>
                  <a:gd name="csX0" fmla="*/ 3040485 w 3040484"/>
                  <a:gd name="csY0" fmla="*/ 2467667 h 3193780"/>
                  <a:gd name="csX1" fmla="*/ 3040485 w 3040484"/>
                  <a:gd name="csY1" fmla="*/ 2471879 h 3193780"/>
                  <a:gd name="csX2" fmla="*/ 3037441 w 3040484"/>
                  <a:gd name="csY2" fmla="*/ 2476574 h 3193780"/>
                  <a:gd name="csX3" fmla="*/ 3034789 w 3040484"/>
                  <a:gd name="csY3" fmla="*/ 2478866 h 3193780"/>
                  <a:gd name="csX4" fmla="*/ 3032745 w 3040484"/>
                  <a:gd name="csY4" fmla="*/ 2483078 h 3193780"/>
                  <a:gd name="csX5" fmla="*/ 3029487 w 3040484"/>
                  <a:gd name="csY5" fmla="*/ 2490053 h 3193780"/>
                  <a:gd name="csX6" fmla="*/ 3021545 w 3040484"/>
                  <a:gd name="csY6" fmla="*/ 2500163 h 3193780"/>
                  <a:gd name="csX7" fmla="*/ 3016849 w 3040484"/>
                  <a:gd name="csY7" fmla="*/ 2505948 h 3193780"/>
                  <a:gd name="csX8" fmla="*/ 3014322 w 3040484"/>
                  <a:gd name="csY8" fmla="*/ 2509914 h 3193780"/>
                  <a:gd name="csX9" fmla="*/ 3012760 w 3040484"/>
                  <a:gd name="csY9" fmla="*/ 2518823 h 3193780"/>
                  <a:gd name="csX10" fmla="*/ 3007828 w 3040484"/>
                  <a:gd name="csY10" fmla="*/ 2552645 h 3193780"/>
                  <a:gd name="csX11" fmla="*/ 3006378 w 3040484"/>
                  <a:gd name="csY11" fmla="*/ 2562272 h 3193780"/>
                  <a:gd name="csX12" fmla="*/ 3004694 w 3040484"/>
                  <a:gd name="csY12" fmla="*/ 2570214 h 3193780"/>
                  <a:gd name="csX13" fmla="*/ 3000369 w 3040484"/>
                  <a:gd name="csY13" fmla="*/ 2575032 h 3193780"/>
                  <a:gd name="csX14" fmla="*/ 2992181 w 3040484"/>
                  <a:gd name="csY14" fmla="*/ 2571416 h 3193780"/>
                  <a:gd name="csX15" fmla="*/ 2981588 w 3040484"/>
                  <a:gd name="csY15" fmla="*/ 2565878 h 3193780"/>
                  <a:gd name="csX16" fmla="*/ 2977982 w 3040484"/>
                  <a:gd name="csY16" fmla="*/ 2562508 h 3193780"/>
                  <a:gd name="csX17" fmla="*/ 2974129 w 3040484"/>
                  <a:gd name="csY17" fmla="*/ 2559868 h 3193780"/>
                  <a:gd name="csX18" fmla="*/ 2962088 w 3040484"/>
                  <a:gd name="csY18" fmla="*/ 2560586 h 3193780"/>
                  <a:gd name="csX19" fmla="*/ 2954876 w 3040484"/>
                  <a:gd name="csY19" fmla="*/ 2557452 h 3193780"/>
                  <a:gd name="csX20" fmla="*/ 2937060 w 3040484"/>
                  <a:gd name="csY20" fmla="*/ 2544220 h 3193780"/>
                  <a:gd name="csX21" fmla="*/ 2915156 w 3040484"/>
                  <a:gd name="csY21" fmla="*/ 2524236 h 3193780"/>
                  <a:gd name="csX22" fmla="*/ 2911303 w 3040484"/>
                  <a:gd name="csY22" fmla="*/ 2516530 h 3193780"/>
                  <a:gd name="csX23" fmla="*/ 2909214 w 3040484"/>
                  <a:gd name="csY23" fmla="*/ 2492221 h 3193780"/>
                  <a:gd name="csX24" fmla="*/ 2906810 w 3040484"/>
                  <a:gd name="csY24" fmla="*/ 2484043 h 3193780"/>
                  <a:gd name="csX25" fmla="*/ 2906326 w 3040484"/>
                  <a:gd name="csY25" fmla="*/ 2478101 h 3193780"/>
                  <a:gd name="csX26" fmla="*/ 2907292 w 3040484"/>
                  <a:gd name="csY26" fmla="*/ 2469114 h 3193780"/>
                  <a:gd name="csX27" fmla="*/ 2901350 w 3040484"/>
                  <a:gd name="csY27" fmla="*/ 2456274 h 3193780"/>
                  <a:gd name="csX28" fmla="*/ 2892846 w 3040484"/>
                  <a:gd name="csY28" fmla="*/ 2447446 h 3193780"/>
                  <a:gd name="csX29" fmla="*/ 2886106 w 3040484"/>
                  <a:gd name="csY29" fmla="*/ 2439751 h 3193780"/>
                  <a:gd name="csX30" fmla="*/ 2884982 w 3040484"/>
                  <a:gd name="csY30" fmla="*/ 2423857 h 3193780"/>
                  <a:gd name="csX31" fmla="*/ 2879366 w 3040484"/>
                  <a:gd name="csY31" fmla="*/ 2419847 h 3193780"/>
                  <a:gd name="csX32" fmla="*/ 2869414 w 3040484"/>
                  <a:gd name="csY32" fmla="*/ 2411500 h 3193780"/>
                  <a:gd name="csX33" fmla="*/ 2859472 w 3040484"/>
                  <a:gd name="csY33" fmla="*/ 2408938 h 3193780"/>
                  <a:gd name="csX34" fmla="*/ 2849195 w 3040484"/>
                  <a:gd name="csY34" fmla="*/ 2407332 h 3193780"/>
                  <a:gd name="csX35" fmla="*/ 2828334 w 3040484"/>
                  <a:gd name="csY35" fmla="*/ 2407007 h 3193780"/>
                  <a:gd name="csX36" fmla="*/ 2781324 w 3040484"/>
                  <a:gd name="csY36" fmla="*/ 2406052 h 3193780"/>
                  <a:gd name="csX37" fmla="*/ 2744007 w 3040484"/>
                  <a:gd name="csY37" fmla="*/ 2390404 h 3193780"/>
                  <a:gd name="csX38" fmla="*/ 2725956 w 3040484"/>
                  <a:gd name="csY38" fmla="*/ 2381259 h 3193780"/>
                  <a:gd name="csX39" fmla="*/ 2705972 w 3040484"/>
                  <a:gd name="csY39" fmla="*/ 2368982 h 3193780"/>
                  <a:gd name="csX40" fmla="*/ 2707185 w 3040484"/>
                  <a:gd name="csY40" fmla="*/ 2366095 h 3193780"/>
                  <a:gd name="csX41" fmla="*/ 2710072 w 3040484"/>
                  <a:gd name="csY41" fmla="*/ 2362725 h 3193780"/>
                  <a:gd name="csX42" fmla="*/ 2714160 w 3040484"/>
                  <a:gd name="csY42" fmla="*/ 2360075 h 3193780"/>
                  <a:gd name="csX43" fmla="*/ 2715363 w 3040484"/>
                  <a:gd name="csY43" fmla="*/ 2353571 h 3193780"/>
                  <a:gd name="csX44" fmla="*/ 2710072 w 3040484"/>
                  <a:gd name="csY44" fmla="*/ 2348764 h 3193780"/>
                  <a:gd name="csX45" fmla="*/ 2702602 w 3040484"/>
                  <a:gd name="csY45" fmla="*/ 2343462 h 3193780"/>
                  <a:gd name="csX46" fmla="*/ 2682944 w 3040484"/>
                  <a:gd name="csY46" fmla="*/ 2336565 h 3193780"/>
                  <a:gd name="csX47" fmla="*/ 2673003 w 3040484"/>
                  <a:gd name="csY47" fmla="*/ 2336407 h 3193780"/>
                  <a:gd name="csX48" fmla="*/ 2664173 w 3040484"/>
                  <a:gd name="csY48" fmla="*/ 2336407 h 3193780"/>
                  <a:gd name="csX49" fmla="*/ 2656951 w 3040484"/>
                  <a:gd name="csY49" fmla="*/ 2337047 h 3193780"/>
                  <a:gd name="csX50" fmla="*/ 2649570 w 3040484"/>
                  <a:gd name="csY50" fmla="*/ 2342024 h 3193780"/>
                  <a:gd name="csX51" fmla="*/ 2624532 w 3040484"/>
                  <a:gd name="csY51" fmla="*/ 2364805 h 3193780"/>
                  <a:gd name="csX52" fmla="*/ 2620701 w 3040484"/>
                  <a:gd name="csY52" fmla="*/ 2371230 h 3193780"/>
                  <a:gd name="csX53" fmla="*/ 2616939 w 3040484"/>
                  <a:gd name="csY53" fmla="*/ 2377554 h 3193780"/>
                  <a:gd name="csX54" fmla="*/ 2610097 w 3040484"/>
                  <a:gd name="csY54" fmla="*/ 2389035 h 3193780"/>
                  <a:gd name="csX55" fmla="*/ 2586586 w 3040484"/>
                  <a:gd name="csY55" fmla="*/ 2431080 h 3193780"/>
                  <a:gd name="csX56" fmla="*/ 2580330 w 3040484"/>
                  <a:gd name="csY56" fmla="*/ 2444077 h 3193780"/>
                  <a:gd name="csX57" fmla="*/ 2569490 w 3040484"/>
                  <a:gd name="csY57" fmla="*/ 2460152 h 3193780"/>
                  <a:gd name="csX58" fmla="*/ 2567726 w 3040484"/>
                  <a:gd name="csY58" fmla="*/ 2462051 h 3193780"/>
                  <a:gd name="csX59" fmla="*/ 2562008 w 3040484"/>
                  <a:gd name="csY59" fmla="*/ 2468207 h 3193780"/>
                  <a:gd name="csX60" fmla="*/ 2559144 w 3040484"/>
                  <a:gd name="csY60" fmla="*/ 2471284 h 3193780"/>
                  <a:gd name="csX61" fmla="*/ 2553122 w 3040484"/>
                  <a:gd name="csY61" fmla="*/ 2479945 h 3193780"/>
                  <a:gd name="csX62" fmla="*/ 2548797 w 3040484"/>
                  <a:gd name="csY62" fmla="*/ 2487651 h 3193780"/>
                  <a:gd name="csX63" fmla="*/ 2550718 w 3040484"/>
                  <a:gd name="csY63" fmla="*/ 2497525 h 3193780"/>
                  <a:gd name="csX64" fmla="*/ 2558660 w 3040484"/>
                  <a:gd name="csY64" fmla="*/ 2518947 h 3193780"/>
                  <a:gd name="csX65" fmla="*/ 2558424 w 3040484"/>
                  <a:gd name="csY65" fmla="*/ 2523755 h 3193780"/>
                  <a:gd name="csX66" fmla="*/ 2544461 w 3040484"/>
                  <a:gd name="csY66" fmla="*/ 2535549 h 3193780"/>
                  <a:gd name="csX67" fmla="*/ 2536037 w 3040484"/>
                  <a:gd name="csY67" fmla="*/ 2549512 h 3193780"/>
                  <a:gd name="csX68" fmla="*/ 2523523 w 3040484"/>
                  <a:gd name="csY68" fmla="*/ 2568293 h 3193780"/>
                  <a:gd name="csX69" fmla="*/ 2523275 w 3040484"/>
                  <a:gd name="csY69" fmla="*/ 2578640 h 3193780"/>
                  <a:gd name="csX70" fmla="*/ 2520625 w 3040484"/>
                  <a:gd name="csY70" fmla="*/ 2586098 h 3193780"/>
                  <a:gd name="csX71" fmla="*/ 2525927 w 3040484"/>
                  <a:gd name="csY71" fmla="*/ 2592838 h 3193780"/>
                  <a:gd name="csX72" fmla="*/ 2531947 w 3040484"/>
                  <a:gd name="csY72" fmla="*/ 2598376 h 3193780"/>
                  <a:gd name="csX73" fmla="*/ 2532183 w 3040484"/>
                  <a:gd name="csY73" fmla="*/ 2617158 h 3193780"/>
                  <a:gd name="csX74" fmla="*/ 2545900 w 3040484"/>
                  <a:gd name="csY74" fmla="*/ 2628223 h 3193780"/>
                  <a:gd name="csX75" fmla="*/ 2552887 w 3040484"/>
                  <a:gd name="csY75" fmla="*/ 2630155 h 3193780"/>
                  <a:gd name="csX76" fmla="*/ 2566120 w 3040484"/>
                  <a:gd name="csY76" fmla="*/ 2633525 h 3193780"/>
                  <a:gd name="csX77" fmla="*/ 2575757 w 3040484"/>
                  <a:gd name="csY77" fmla="*/ 2633525 h 3193780"/>
                  <a:gd name="csX78" fmla="*/ 2591158 w 3040484"/>
                  <a:gd name="csY78" fmla="*/ 2633626 h 3193780"/>
                  <a:gd name="csX79" fmla="*/ 2600549 w 3040484"/>
                  <a:gd name="csY79" fmla="*/ 2637378 h 3193780"/>
                  <a:gd name="csX80" fmla="*/ 2607851 w 3040484"/>
                  <a:gd name="csY80" fmla="*/ 2646117 h 3193780"/>
                  <a:gd name="csX81" fmla="*/ 2625823 w 3040484"/>
                  <a:gd name="csY81" fmla="*/ 2662484 h 3193780"/>
                  <a:gd name="csX82" fmla="*/ 2640910 w 3040484"/>
                  <a:gd name="csY82" fmla="*/ 2670516 h 3193780"/>
                  <a:gd name="csX83" fmla="*/ 2659522 w 3040484"/>
                  <a:gd name="csY83" fmla="*/ 2683030 h 3193780"/>
                  <a:gd name="csX84" fmla="*/ 2677170 w 3040484"/>
                  <a:gd name="csY84" fmla="*/ 2697476 h 3193780"/>
                  <a:gd name="csX85" fmla="*/ 2683910 w 3040484"/>
                  <a:gd name="csY85" fmla="*/ 2703565 h 3193780"/>
                  <a:gd name="csX86" fmla="*/ 2693536 w 3040484"/>
                  <a:gd name="csY86" fmla="*/ 2706137 h 3193780"/>
                  <a:gd name="csX87" fmla="*/ 2685516 w 3040484"/>
                  <a:gd name="csY87" fmla="*/ 2724109 h 3193780"/>
                  <a:gd name="csX88" fmla="*/ 2680698 w 3040484"/>
                  <a:gd name="csY88" fmla="*/ 2734140 h 3193780"/>
                  <a:gd name="csX89" fmla="*/ 2680461 w 3040484"/>
                  <a:gd name="csY89" fmla="*/ 2748822 h 3193780"/>
                  <a:gd name="csX90" fmla="*/ 2682147 w 3040484"/>
                  <a:gd name="csY90" fmla="*/ 2757965 h 3193780"/>
                  <a:gd name="csX91" fmla="*/ 2688403 w 3040484"/>
                  <a:gd name="csY91" fmla="*/ 2764705 h 3193780"/>
                  <a:gd name="csX92" fmla="*/ 2690571 w 3040484"/>
                  <a:gd name="csY92" fmla="*/ 2770007 h 3193780"/>
                  <a:gd name="csX93" fmla="*/ 2688651 w 3040484"/>
                  <a:gd name="csY93" fmla="*/ 2785891 h 3193780"/>
                  <a:gd name="csX94" fmla="*/ 2684551 w 3040484"/>
                  <a:gd name="csY94" fmla="*/ 2795035 h 3193780"/>
                  <a:gd name="csX95" fmla="*/ 2682630 w 3040484"/>
                  <a:gd name="csY95" fmla="*/ 2799134 h 3193780"/>
                  <a:gd name="csX96" fmla="*/ 2686719 w 3040484"/>
                  <a:gd name="csY96" fmla="*/ 2803706 h 3193780"/>
                  <a:gd name="csX97" fmla="*/ 2687685 w 3040484"/>
                  <a:gd name="csY97" fmla="*/ 2815254 h 3193780"/>
                  <a:gd name="csX98" fmla="*/ 2691773 w 3040484"/>
                  <a:gd name="csY98" fmla="*/ 2819826 h 3193780"/>
                  <a:gd name="csX99" fmla="*/ 2696109 w 3040484"/>
                  <a:gd name="csY99" fmla="*/ 2824880 h 3193780"/>
                  <a:gd name="csX100" fmla="*/ 2702130 w 3040484"/>
                  <a:gd name="csY100" fmla="*/ 2826565 h 3193780"/>
                  <a:gd name="csX101" fmla="*/ 2703568 w 3040484"/>
                  <a:gd name="csY101" fmla="*/ 2828497 h 3193780"/>
                  <a:gd name="csX102" fmla="*/ 2700445 w 3040484"/>
                  <a:gd name="csY102" fmla="*/ 2832350 h 3193780"/>
                  <a:gd name="csX103" fmla="*/ 2698030 w 3040484"/>
                  <a:gd name="csY103" fmla="*/ 2835720 h 3193780"/>
                  <a:gd name="csX104" fmla="*/ 2696109 w 3040484"/>
                  <a:gd name="csY104" fmla="*/ 2838124 h 3193780"/>
                  <a:gd name="csX105" fmla="*/ 2694829 w 3040484"/>
                  <a:gd name="csY105" fmla="*/ 2846705 h 3193780"/>
                  <a:gd name="csX106" fmla="*/ 2692414 w 3040484"/>
                  <a:gd name="csY106" fmla="*/ 2852647 h 3193780"/>
                  <a:gd name="csX107" fmla="*/ 2689212 w 3040484"/>
                  <a:gd name="csY107" fmla="*/ 2858747 h 3193780"/>
                  <a:gd name="csX108" fmla="*/ 2682472 w 3040484"/>
                  <a:gd name="csY108" fmla="*/ 2868688 h 3193780"/>
                  <a:gd name="csX109" fmla="*/ 2675563 w 3040484"/>
                  <a:gd name="csY109" fmla="*/ 2869812 h 3193780"/>
                  <a:gd name="csX110" fmla="*/ 2668027 w 3040484"/>
                  <a:gd name="csY110" fmla="*/ 2869812 h 3193780"/>
                  <a:gd name="csX111" fmla="*/ 2664813 w 3040484"/>
                  <a:gd name="csY111" fmla="*/ 2866768 h 3193780"/>
                  <a:gd name="csX112" fmla="*/ 2658073 w 3040484"/>
                  <a:gd name="csY112" fmla="*/ 2866610 h 3193780"/>
                  <a:gd name="csX113" fmla="*/ 2653266 w 3040484"/>
                  <a:gd name="csY113" fmla="*/ 2865160 h 3193780"/>
                  <a:gd name="csX114" fmla="*/ 2651974 w 3040484"/>
                  <a:gd name="csY114" fmla="*/ 2861476 h 3193780"/>
                  <a:gd name="csX115" fmla="*/ 2648930 w 3040484"/>
                  <a:gd name="csY115" fmla="*/ 2858747 h 3193780"/>
                  <a:gd name="csX116" fmla="*/ 2640022 w 3040484"/>
                  <a:gd name="csY116" fmla="*/ 2857860 h 3193780"/>
                  <a:gd name="csX117" fmla="*/ 2634484 w 3040484"/>
                  <a:gd name="csY117" fmla="*/ 2858702 h 3193780"/>
                  <a:gd name="csX118" fmla="*/ 2627620 w 3040484"/>
                  <a:gd name="csY118" fmla="*/ 2860870 h 3193780"/>
                  <a:gd name="csX119" fmla="*/ 2599503 w 3040484"/>
                  <a:gd name="csY119" fmla="*/ 2870935 h 3193780"/>
                  <a:gd name="csX120" fmla="*/ 2567568 w 3040484"/>
                  <a:gd name="csY120" fmla="*/ 2890031 h 3193780"/>
                  <a:gd name="csX121" fmla="*/ 2555852 w 3040484"/>
                  <a:gd name="csY121" fmla="*/ 2897099 h 3193780"/>
                  <a:gd name="csX122" fmla="*/ 2545427 w 3040484"/>
                  <a:gd name="csY122" fmla="*/ 2908815 h 3193780"/>
                  <a:gd name="csX123" fmla="*/ 2540451 w 3040484"/>
                  <a:gd name="csY123" fmla="*/ 2914432 h 3193780"/>
                  <a:gd name="csX124" fmla="*/ 2531621 w 3040484"/>
                  <a:gd name="csY124" fmla="*/ 2931922 h 3193780"/>
                  <a:gd name="csX125" fmla="*/ 2530015 w 3040484"/>
                  <a:gd name="csY125" fmla="*/ 2937864 h 3193780"/>
                  <a:gd name="csX126" fmla="*/ 2533229 w 3040484"/>
                  <a:gd name="csY126" fmla="*/ 2946200 h 3193780"/>
                  <a:gd name="csX127" fmla="*/ 2534666 w 3040484"/>
                  <a:gd name="csY127" fmla="*/ 2955996 h 3193780"/>
                  <a:gd name="csX128" fmla="*/ 2538845 w 3040484"/>
                  <a:gd name="csY128" fmla="*/ 2980866 h 3193780"/>
                  <a:gd name="csX129" fmla="*/ 2540451 w 3040484"/>
                  <a:gd name="csY129" fmla="*/ 3000120 h 3193780"/>
                  <a:gd name="csX130" fmla="*/ 2542057 w 3040484"/>
                  <a:gd name="csY130" fmla="*/ 3018743 h 3193780"/>
                  <a:gd name="csX131" fmla="*/ 2539327 w 3040484"/>
                  <a:gd name="csY131" fmla="*/ 3030292 h 3193780"/>
                  <a:gd name="csX132" fmla="*/ 2512929 w 3040484"/>
                  <a:gd name="csY132" fmla="*/ 3055488 h 3193780"/>
                  <a:gd name="csX133" fmla="*/ 2505707 w 3040484"/>
                  <a:gd name="csY133" fmla="*/ 3060543 h 3193780"/>
                  <a:gd name="csX134" fmla="*/ 2490542 w 3040484"/>
                  <a:gd name="csY134" fmla="*/ 3065834 h 3193780"/>
                  <a:gd name="csX135" fmla="*/ 2481634 w 3040484"/>
                  <a:gd name="csY135" fmla="*/ 3068731 h 3193780"/>
                  <a:gd name="csX136" fmla="*/ 2476578 w 3040484"/>
                  <a:gd name="csY136" fmla="*/ 3074629 h 3193780"/>
                  <a:gd name="csX137" fmla="*/ 2471760 w 3040484"/>
                  <a:gd name="csY137" fmla="*/ 3080279 h 3193780"/>
                  <a:gd name="csX138" fmla="*/ 2448013 w 3040484"/>
                  <a:gd name="csY138" fmla="*/ 3106834 h 3193780"/>
                  <a:gd name="csX139" fmla="*/ 2440633 w 3040484"/>
                  <a:gd name="csY139" fmla="*/ 3115181 h 3193780"/>
                  <a:gd name="csX140" fmla="*/ 2436465 w 3040484"/>
                  <a:gd name="csY140" fmla="*/ 3122730 h 3193780"/>
                  <a:gd name="csX141" fmla="*/ 2433567 w 3040484"/>
                  <a:gd name="csY141" fmla="*/ 3138771 h 3193780"/>
                  <a:gd name="csX142" fmla="*/ 2429164 w 3040484"/>
                  <a:gd name="csY142" fmla="*/ 3161878 h 3193780"/>
                  <a:gd name="csX143" fmla="*/ 2424828 w 3040484"/>
                  <a:gd name="csY143" fmla="*/ 3168865 h 3193780"/>
                  <a:gd name="csX144" fmla="*/ 2419774 w 3040484"/>
                  <a:gd name="csY144" fmla="*/ 3177773 h 3193780"/>
                  <a:gd name="csX145" fmla="*/ 2412551 w 3040484"/>
                  <a:gd name="csY145" fmla="*/ 3188838 h 3193780"/>
                  <a:gd name="csX146" fmla="*/ 2406777 w 3040484"/>
                  <a:gd name="csY146" fmla="*/ 3191006 h 3193780"/>
                  <a:gd name="csX147" fmla="*/ 2394252 w 3040484"/>
                  <a:gd name="csY147" fmla="*/ 3191006 h 3193780"/>
                  <a:gd name="csX148" fmla="*/ 2378851 w 3040484"/>
                  <a:gd name="csY148" fmla="*/ 3191006 h 3193780"/>
                  <a:gd name="csX149" fmla="*/ 2374033 w 3040484"/>
                  <a:gd name="csY149" fmla="*/ 3191848 h 3193780"/>
                  <a:gd name="csX150" fmla="*/ 2361518 w 3040484"/>
                  <a:gd name="csY150" fmla="*/ 3191848 h 3193780"/>
                  <a:gd name="csX151" fmla="*/ 2352128 w 3040484"/>
                  <a:gd name="csY151" fmla="*/ 3191848 h 3193780"/>
                  <a:gd name="csX152" fmla="*/ 2341423 w 3040484"/>
                  <a:gd name="csY152" fmla="*/ 3193781 h 3193780"/>
                  <a:gd name="csX153" fmla="*/ 2332998 w 3040484"/>
                  <a:gd name="csY153" fmla="*/ 3193781 h 3193780"/>
                  <a:gd name="csX154" fmla="*/ 2327697 w 3040484"/>
                  <a:gd name="csY154" fmla="*/ 3193051 h 3193780"/>
                  <a:gd name="csX155" fmla="*/ 2323013 w 3040484"/>
                  <a:gd name="csY155" fmla="*/ 3191006 h 3193780"/>
                  <a:gd name="csX156" fmla="*/ 2319643 w 3040484"/>
                  <a:gd name="csY156" fmla="*/ 3188603 h 3193780"/>
                  <a:gd name="csX157" fmla="*/ 2312656 w 3040484"/>
                  <a:gd name="csY157" fmla="*/ 3184266 h 3193780"/>
                  <a:gd name="csX158" fmla="*/ 2306883 w 3040484"/>
                  <a:gd name="csY158" fmla="*/ 3179941 h 3193780"/>
                  <a:gd name="csX159" fmla="*/ 2298693 w 3040484"/>
                  <a:gd name="csY159" fmla="*/ 3166573 h 3193780"/>
                  <a:gd name="csX160" fmla="*/ 2300501 w 3040484"/>
                  <a:gd name="csY160" fmla="*/ 3155139 h 3193780"/>
                  <a:gd name="csX161" fmla="*/ 2301703 w 3040484"/>
                  <a:gd name="csY161" fmla="*/ 3144916 h 3193780"/>
                  <a:gd name="csX162" fmla="*/ 2301984 w 3040484"/>
                  <a:gd name="csY162" fmla="*/ 3119192 h 3193780"/>
                  <a:gd name="csX163" fmla="*/ 2302309 w 3040484"/>
                  <a:gd name="csY163" fmla="*/ 3113418 h 3193780"/>
                  <a:gd name="csX164" fmla="*/ 2301186 w 3040484"/>
                  <a:gd name="csY164" fmla="*/ 3103308 h 3193780"/>
                  <a:gd name="csX165" fmla="*/ 2300141 w 3040484"/>
                  <a:gd name="csY165" fmla="*/ 3091592 h 3193780"/>
                  <a:gd name="csX166" fmla="*/ 2302062 w 3040484"/>
                  <a:gd name="csY166" fmla="*/ 3083649 h 3193780"/>
                  <a:gd name="csX167" fmla="*/ 2306634 w 3040484"/>
                  <a:gd name="csY167" fmla="*/ 3081482 h 3193780"/>
                  <a:gd name="csX168" fmla="*/ 2323248 w 3040484"/>
                  <a:gd name="csY168" fmla="*/ 3080527 h 3193780"/>
                  <a:gd name="csX169" fmla="*/ 2330954 w 3040484"/>
                  <a:gd name="csY169" fmla="*/ 3080527 h 3193780"/>
                  <a:gd name="csX170" fmla="*/ 2345389 w 3040484"/>
                  <a:gd name="csY170" fmla="*/ 3068485 h 3193780"/>
                  <a:gd name="csX171" fmla="*/ 2348039 w 3040484"/>
                  <a:gd name="csY171" fmla="*/ 3058622 h 3193780"/>
                  <a:gd name="csX172" fmla="*/ 2354296 w 3040484"/>
                  <a:gd name="csY172" fmla="*/ 3045142 h 3193780"/>
                  <a:gd name="csX173" fmla="*/ 2362238 w 3040484"/>
                  <a:gd name="csY173" fmla="*/ 3027080 h 3193780"/>
                  <a:gd name="csX174" fmla="*/ 2367292 w 3040484"/>
                  <a:gd name="csY174" fmla="*/ 3016497 h 3193780"/>
                  <a:gd name="csX175" fmla="*/ 2371392 w 3040484"/>
                  <a:gd name="csY175" fmla="*/ 3006141 h 3193780"/>
                  <a:gd name="csX176" fmla="*/ 2373560 w 3040484"/>
                  <a:gd name="csY176" fmla="*/ 2994829 h 3193780"/>
                  <a:gd name="csX177" fmla="*/ 2374032 w 3040484"/>
                  <a:gd name="csY177" fmla="*/ 2986639 h 3193780"/>
                  <a:gd name="csX178" fmla="*/ 2364483 w 3040484"/>
                  <a:gd name="csY178" fmla="*/ 2978304 h 3193780"/>
                  <a:gd name="csX179" fmla="*/ 2361922 w 3040484"/>
                  <a:gd name="csY179" fmla="*/ 2975889 h 3193780"/>
                  <a:gd name="csX180" fmla="*/ 2358227 w 3040484"/>
                  <a:gd name="csY180" fmla="*/ 2972688 h 3193780"/>
                  <a:gd name="csX181" fmla="*/ 2353902 w 3040484"/>
                  <a:gd name="csY181" fmla="*/ 2969880 h 3193780"/>
                  <a:gd name="csX182" fmla="*/ 2350049 w 3040484"/>
                  <a:gd name="csY182" fmla="*/ 2965623 h 3193780"/>
                  <a:gd name="csX183" fmla="*/ 2350364 w 3040484"/>
                  <a:gd name="csY183" fmla="*/ 2961130 h 3193780"/>
                  <a:gd name="csX184" fmla="*/ 2353903 w 3040484"/>
                  <a:gd name="csY184" fmla="*/ 2956232 h 3193780"/>
                  <a:gd name="csX185" fmla="*/ 2357666 w 3040484"/>
                  <a:gd name="csY185" fmla="*/ 2952380 h 3193780"/>
                  <a:gd name="csX186" fmla="*/ 2362642 w 3040484"/>
                  <a:gd name="csY186" fmla="*/ 2949897 h 3193780"/>
                  <a:gd name="csX187" fmla="*/ 2376088 w 3040484"/>
                  <a:gd name="csY187" fmla="*/ 2940068 h 3193780"/>
                  <a:gd name="csX188" fmla="*/ 2383670 w 3040484"/>
                  <a:gd name="csY188" fmla="*/ 2935620 h 3193780"/>
                  <a:gd name="csX189" fmla="*/ 2385591 w 3040484"/>
                  <a:gd name="csY189" fmla="*/ 2933452 h 3193780"/>
                  <a:gd name="csX190" fmla="*/ 2392690 w 3040484"/>
                  <a:gd name="csY190" fmla="*/ 2930442 h 3193780"/>
                  <a:gd name="csX191" fmla="*/ 2401834 w 3040484"/>
                  <a:gd name="csY191" fmla="*/ 2930566 h 3193780"/>
                  <a:gd name="csX192" fmla="*/ 2408698 w 3040484"/>
                  <a:gd name="csY192" fmla="*/ 2932004 h 3193780"/>
                  <a:gd name="csX193" fmla="*/ 2416527 w 3040484"/>
                  <a:gd name="csY193" fmla="*/ 2933565 h 3193780"/>
                  <a:gd name="csX194" fmla="*/ 2425312 w 3040484"/>
                  <a:gd name="csY194" fmla="*/ 2932723 h 3193780"/>
                  <a:gd name="csX195" fmla="*/ 2431209 w 3040484"/>
                  <a:gd name="csY195" fmla="*/ 2929241 h 3193780"/>
                  <a:gd name="csX196" fmla="*/ 2441319 w 3040484"/>
                  <a:gd name="csY196" fmla="*/ 2917199 h 3193780"/>
                  <a:gd name="csX197" fmla="*/ 2443724 w 3040484"/>
                  <a:gd name="csY197" fmla="*/ 2913829 h 3193780"/>
                  <a:gd name="csX198" fmla="*/ 2446610 w 3040484"/>
                  <a:gd name="csY198" fmla="*/ 2905404 h 3193780"/>
                  <a:gd name="csX199" fmla="*/ 2446970 w 3040484"/>
                  <a:gd name="csY199" fmla="*/ 2899754 h 3193780"/>
                  <a:gd name="csX200" fmla="*/ 2451385 w 3040484"/>
                  <a:gd name="csY200" fmla="*/ 2882443 h 3193780"/>
                  <a:gd name="csX201" fmla="*/ 2454441 w 3040484"/>
                  <a:gd name="csY201" fmla="*/ 2876400 h 3193780"/>
                  <a:gd name="csX202" fmla="*/ 2452666 w 3040484"/>
                  <a:gd name="csY202" fmla="*/ 2867897 h 3193780"/>
                  <a:gd name="csX203" fmla="*/ 2449947 w 3040484"/>
                  <a:gd name="csY203" fmla="*/ 2862281 h 3193780"/>
                  <a:gd name="csX204" fmla="*/ 2441432 w 3040484"/>
                  <a:gd name="csY204" fmla="*/ 2856338 h 3193780"/>
                  <a:gd name="csX205" fmla="*/ 2434861 w 3040484"/>
                  <a:gd name="csY205" fmla="*/ 2851204 h 3193780"/>
                  <a:gd name="csX206" fmla="*/ 2423628 w 3040484"/>
                  <a:gd name="csY206" fmla="*/ 2824648 h 3193780"/>
                  <a:gd name="csX207" fmla="*/ 2417372 w 3040484"/>
                  <a:gd name="csY207" fmla="*/ 2809248 h 3193780"/>
                  <a:gd name="csX208" fmla="*/ 2412552 w 3040484"/>
                  <a:gd name="csY208" fmla="*/ 2789265 h 3193780"/>
                  <a:gd name="csX209" fmla="*/ 2410148 w 3040484"/>
                  <a:gd name="csY209" fmla="*/ 2773617 h 3193780"/>
                  <a:gd name="csX210" fmla="*/ 2409664 w 3040484"/>
                  <a:gd name="csY210" fmla="*/ 2739681 h 3193780"/>
                  <a:gd name="csX211" fmla="*/ 2408215 w 3040484"/>
                  <a:gd name="csY211" fmla="*/ 2730852 h 3193780"/>
                  <a:gd name="csX212" fmla="*/ 2405329 w 3040484"/>
                  <a:gd name="csY212" fmla="*/ 2723471 h 3193780"/>
                  <a:gd name="csX213" fmla="*/ 2399554 w 3040484"/>
                  <a:gd name="csY213" fmla="*/ 2698433 h 3193780"/>
                  <a:gd name="csX214" fmla="*/ 2392814 w 3040484"/>
                  <a:gd name="csY214" fmla="*/ 2688492 h 3193780"/>
                  <a:gd name="csX215" fmla="*/ 2388962 w 3040484"/>
                  <a:gd name="csY215" fmla="*/ 2679820 h 3193780"/>
                  <a:gd name="csX216" fmla="*/ 2383502 w 3040484"/>
                  <a:gd name="csY216" fmla="*/ 2672114 h 3193780"/>
                  <a:gd name="csX217" fmla="*/ 2373561 w 3040484"/>
                  <a:gd name="csY217" fmla="*/ 2663453 h 3193780"/>
                  <a:gd name="csX218" fmla="*/ 2362328 w 3040484"/>
                  <a:gd name="csY218" fmla="*/ 2646760 h 3193780"/>
                  <a:gd name="csX219" fmla="*/ 2351173 w 3040484"/>
                  <a:gd name="csY219" fmla="*/ 2615712 h 3193780"/>
                  <a:gd name="csX220" fmla="*/ 2345871 w 3040484"/>
                  <a:gd name="csY220" fmla="*/ 2589235 h 3193780"/>
                  <a:gd name="csX221" fmla="*/ 2341546 w 3040484"/>
                  <a:gd name="csY221" fmla="*/ 2569016 h 3193780"/>
                  <a:gd name="csX222" fmla="*/ 2340817 w 3040484"/>
                  <a:gd name="csY222" fmla="*/ 2551122 h 3193780"/>
                  <a:gd name="csX223" fmla="*/ 2340660 w 3040484"/>
                  <a:gd name="csY223" fmla="*/ 2546146 h 3193780"/>
                  <a:gd name="csX224" fmla="*/ 2336010 w 3040484"/>
                  <a:gd name="csY224" fmla="*/ 2537485 h 3193780"/>
                  <a:gd name="csX225" fmla="*/ 2332954 w 3040484"/>
                  <a:gd name="csY225" fmla="*/ 2531543 h 3193780"/>
                  <a:gd name="csX226" fmla="*/ 2332797 w 3040484"/>
                  <a:gd name="csY226" fmla="*/ 2531161 h 3193780"/>
                  <a:gd name="csX227" fmla="*/ 2329046 w 3040484"/>
                  <a:gd name="csY227" fmla="*/ 2524309 h 3193780"/>
                  <a:gd name="csX228" fmla="*/ 2327507 w 3040484"/>
                  <a:gd name="csY228" fmla="*/ 2521590 h 3193780"/>
                  <a:gd name="csX229" fmla="*/ 2315307 w 3040484"/>
                  <a:gd name="csY229" fmla="*/ 2499921 h 3193780"/>
                  <a:gd name="csX230" fmla="*/ 2312532 w 3040484"/>
                  <a:gd name="csY230" fmla="*/ 2495473 h 3193780"/>
                  <a:gd name="csX231" fmla="*/ 2309971 w 3040484"/>
                  <a:gd name="csY231" fmla="*/ 2492810 h 3193780"/>
                  <a:gd name="csX232" fmla="*/ 2308320 w 3040484"/>
                  <a:gd name="csY232" fmla="*/ 2491148 h 3193780"/>
                  <a:gd name="csX233" fmla="*/ 2303467 w 3040484"/>
                  <a:gd name="csY233" fmla="*/ 2487643 h 3193780"/>
                  <a:gd name="csX234" fmla="*/ 2301827 w 3040484"/>
                  <a:gd name="csY234" fmla="*/ 2486452 h 3193780"/>
                  <a:gd name="csX235" fmla="*/ 2297491 w 3040484"/>
                  <a:gd name="csY235" fmla="*/ 2484520 h 3193780"/>
                  <a:gd name="csX236" fmla="*/ 2293043 w 3040484"/>
                  <a:gd name="csY236" fmla="*/ 2482723 h 3193780"/>
                  <a:gd name="csX237" fmla="*/ 2285820 w 3040484"/>
                  <a:gd name="csY237" fmla="*/ 2481634 h 3193780"/>
                  <a:gd name="csX238" fmla="*/ 2282450 w 3040484"/>
                  <a:gd name="csY238" fmla="*/ 2481522 h 3193780"/>
                  <a:gd name="csX239" fmla="*/ 2279440 w 3040484"/>
                  <a:gd name="csY239" fmla="*/ 2481881 h 3193780"/>
                  <a:gd name="csX240" fmla="*/ 2274991 w 3040484"/>
                  <a:gd name="csY240" fmla="*/ 2483319 h 3193780"/>
                  <a:gd name="csX241" fmla="*/ 2271139 w 3040484"/>
                  <a:gd name="csY241" fmla="*/ 2487172 h 3193780"/>
                  <a:gd name="csX242" fmla="*/ 2266803 w 3040484"/>
                  <a:gd name="csY242" fmla="*/ 2491868 h 3193780"/>
                  <a:gd name="csX243" fmla="*/ 2255009 w 3040484"/>
                  <a:gd name="csY243" fmla="*/ 2503426 h 3193780"/>
                  <a:gd name="csX244" fmla="*/ 2251762 w 3040484"/>
                  <a:gd name="csY244" fmla="*/ 2506796 h 3193780"/>
                  <a:gd name="csX245" fmla="*/ 2248752 w 3040484"/>
                  <a:gd name="csY245" fmla="*/ 2507876 h 3193780"/>
                  <a:gd name="csX246" fmla="*/ 2243574 w 3040484"/>
                  <a:gd name="csY246" fmla="*/ 2507392 h 3193780"/>
                  <a:gd name="csX247" fmla="*/ 2237317 w 3040484"/>
                  <a:gd name="csY247" fmla="*/ 2507156 h 3193780"/>
                  <a:gd name="csX248" fmla="*/ 2231779 w 3040484"/>
                  <a:gd name="csY248" fmla="*/ 2505707 h 3193780"/>
                  <a:gd name="csX249" fmla="*/ 2227927 w 3040484"/>
                  <a:gd name="csY249" fmla="*/ 2503426 h 3193780"/>
                  <a:gd name="csX250" fmla="*/ 2221187 w 3040484"/>
                  <a:gd name="csY250" fmla="*/ 2499450 h 3193780"/>
                  <a:gd name="csX251" fmla="*/ 2216131 w 3040484"/>
                  <a:gd name="csY251" fmla="*/ 2493552 h 3193780"/>
                  <a:gd name="csX252" fmla="*/ 2209515 w 3040484"/>
                  <a:gd name="csY252" fmla="*/ 2480308 h 3193780"/>
                  <a:gd name="csX253" fmla="*/ 2204101 w 3040484"/>
                  <a:gd name="csY253" fmla="*/ 2474175 h 3193780"/>
                  <a:gd name="csX254" fmla="*/ 2198079 w 3040484"/>
                  <a:gd name="csY254" fmla="*/ 2470322 h 3193780"/>
                  <a:gd name="csX255" fmla="*/ 2194114 w 3040484"/>
                  <a:gd name="csY255" fmla="*/ 2466828 h 3193780"/>
                  <a:gd name="csX256" fmla="*/ 2190015 w 3040484"/>
                  <a:gd name="csY256" fmla="*/ 2463582 h 3193780"/>
                  <a:gd name="csX257" fmla="*/ 2186408 w 3040484"/>
                  <a:gd name="csY257" fmla="*/ 2462863 h 3193780"/>
                  <a:gd name="csX258" fmla="*/ 2183275 w 3040484"/>
                  <a:gd name="csY258" fmla="*/ 2459246 h 3193780"/>
                  <a:gd name="csX259" fmla="*/ 2181354 w 3040484"/>
                  <a:gd name="csY259" fmla="*/ 2453831 h 3193780"/>
                  <a:gd name="csX260" fmla="*/ 2178107 w 3040484"/>
                  <a:gd name="csY260" fmla="*/ 2450461 h 3193780"/>
                  <a:gd name="csX261" fmla="*/ 2174366 w 3040484"/>
                  <a:gd name="csY261" fmla="*/ 2448181 h 3193780"/>
                  <a:gd name="csX262" fmla="*/ 2172446 w 3040484"/>
                  <a:gd name="csY262" fmla="*/ 2447698 h 3193780"/>
                  <a:gd name="csX263" fmla="*/ 2166784 w 3040484"/>
                  <a:gd name="csY263" fmla="*/ 2447372 h 3193780"/>
                  <a:gd name="csX264" fmla="*/ 2163897 w 3040484"/>
                  <a:gd name="csY264" fmla="*/ 2448663 h 3193780"/>
                  <a:gd name="csX265" fmla="*/ 2161011 w 3040484"/>
                  <a:gd name="csY265" fmla="*/ 2449787 h 3193780"/>
                  <a:gd name="csX266" fmla="*/ 2155642 w 3040484"/>
                  <a:gd name="csY266" fmla="*/ 2449698 h 3193780"/>
                  <a:gd name="csX267" fmla="*/ 2150666 w 3040484"/>
                  <a:gd name="csY267" fmla="*/ 2446328 h 3193780"/>
                  <a:gd name="csX268" fmla="*/ 2147610 w 3040484"/>
                  <a:gd name="csY268" fmla="*/ 2443845 h 3193780"/>
                  <a:gd name="csX269" fmla="*/ 2140556 w 3040484"/>
                  <a:gd name="csY269" fmla="*/ 2434813 h 3193780"/>
                  <a:gd name="csX270" fmla="*/ 2139354 w 3040484"/>
                  <a:gd name="csY270" fmla="*/ 2434094 h 3193780"/>
                  <a:gd name="csX271" fmla="*/ 2136220 w 3040484"/>
                  <a:gd name="csY271" fmla="*/ 2432532 h 3193780"/>
                  <a:gd name="csX272" fmla="*/ 2130558 w 3040484"/>
                  <a:gd name="csY272" fmla="*/ 2432532 h 3193780"/>
                  <a:gd name="csX273" fmla="*/ 2125873 w 3040484"/>
                  <a:gd name="csY273" fmla="*/ 2429162 h 3193780"/>
                  <a:gd name="csX274" fmla="*/ 2121538 w 3040484"/>
                  <a:gd name="csY274" fmla="*/ 2425185 h 3193780"/>
                  <a:gd name="csX275" fmla="*/ 2120448 w 3040484"/>
                  <a:gd name="csY275" fmla="*/ 2422174 h 3193780"/>
                  <a:gd name="csX276" fmla="*/ 2124660 w 3040484"/>
                  <a:gd name="csY276" fmla="*/ 2417490 h 3193780"/>
                  <a:gd name="csX277" fmla="*/ 2126952 w 3040484"/>
                  <a:gd name="csY277" fmla="*/ 2414232 h 3193780"/>
                  <a:gd name="csX278" fmla="*/ 2128638 w 3040484"/>
                  <a:gd name="csY278" fmla="*/ 2408818 h 3193780"/>
                  <a:gd name="csX279" fmla="*/ 2129121 w 3040484"/>
                  <a:gd name="csY279" fmla="*/ 2394855 h 3193780"/>
                  <a:gd name="csX280" fmla="*/ 2132851 w 3040484"/>
                  <a:gd name="csY280" fmla="*/ 2390891 h 3193780"/>
                  <a:gd name="csX281" fmla="*/ 2137782 w 3040484"/>
                  <a:gd name="csY281" fmla="*/ 2388363 h 3193780"/>
                  <a:gd name="csX282" fmla="*/ 2140197 w 3040484"/>
                  <a:gd name="csY282" fmla="*/ 2386195 h 3193780"/>
                  <a:gd name="csX283" fmla="*/ 2140668 w 3040484"/>
                  <a:gd name="csY283" fmla="*/ 2378253 h 3193780"/>
                  <a:gd name="csX284" fmla="*/ 2135737 w 3040484"/>
                  <a:gd name="csY284" fmla="*/ 2359033 h 3193780"/>
                  <a:gd name="csX285" fmla="*/ 2131727 w 3040484"/>
                  <a:gd name="csY285" fmla="*/ 2350686 h 3193780"/>
                  <a:gd name="csX286" fmla="*/ 2125953 w 3040484"/>
                  <a:gd name="csY286" fmla="*/ 2342184 h 3193780"/>
                  <a:gd name="csX287" fmla="*/ 2109743 w 3040484"/>
                  <a:gd name="csY287" fmla="*/ 2309764 h 3193780"/>
                  <a:gd name="csX288" fmla="*/ 2104284 w 3040484"/>
                  <a:gd name="csY288" fmla="*/ 2300945 h 3193780"/>
                  <a:gd name="csX289" fmla="*/ 2101071 w 3040484"/>
                  <a:gd name="csY289" fmla="*/ 2297406 h 3193780"/>
                  <a:gd name="csX290" fmla="*/ 2091130 w 3040484"/>
                  <a:gd name="csY290" fmla="*/ 2289229 h 3193780"/>
                  <a:gd name="csX291" fmla="*/ 2085187 w 3040484"/>
                  <a:gd name="csY291" fmla="*/ 2285050 h 3193780"/>
                  <a:gd name="csX292" fmla="*/ 2080537 w 3040484"/>
                  <a:gd name="csY292" fmla="*/ 2281680 h 3193780"/>
                  <a:gd name="csX293" fmla="*/ 2074762 w 3040484"/>
                  <a:gd name="csY293" fmla="*/ 2281523 h 3193780"/>
                  <a:gd name="csX294" fmla="*/ 2070269 w 3040484"/>
                  <a:gd name="csY294" fmla="*/ 2286814 h 3193780"/>
                  <a:gd name="csX295" fmla="*/ 2066089 w 3040484"/>
                  <a:gd name="csY295" fmla="*/ 2292115 h 3193780"/>
                  <a:gd name="csX296" fmla="*/ 2060630 w 3040484"/>
                  <a:gd name="csY296" fmla="*/ 2292430 h 3193780"/>
                  <a:gd name="csX297" fmla="*/ 2053575 w 3040484"/>
                  <a:gd name="csY297" fmla="*/ 2290666 h 3193780"/>
                  <a:gd name="csX298" fmla="*/ 2048599 w 3040484"/>
                  <a:gd name="csY298" fmla="*/ 2290352 h 3193780"/>
                  <a:gd name="csX299" fmla="*/ 2040735 w 3040484"/>
                  <a:gd name="csY299" fmla="*/ 2294844 h 3193780"/>
                  <a:gd name="csX300" fmla="*/ 2037040 w 3040484"/>
                  <a:gd name="csY300" fmla="*/ 2297888 h 3193780"/>
                  <a:gd name="csX301" fmla="*/ 2029985 w 3040484"/>
                  <a:gd name="csY301" fmla="*/ 2300944 h 3193780"/>
                  <a:gd name="csX302" fmla="*/ 2023885 w 3040484"/>
                  <a:gd name="csY302" fmla="*/ 2301102 h 3193780"/>
                  <a:gd name="csX303" fmla="*/ 2017943 w 3040484"/>
                  <a:gd name="csY303" fmla="*/ 2299653 h 3193780"/>
                  <a:gd name="csX304" fmla="*/ 2011854 w 3040484"/>
                  <a:gd name="csY304" fmla="*/ 2296126 h 3193780"/>
                  <a:gd name="csX305" fmla="*/ 2008957 w 3040484"/>
                  <a:gd name="csY305" fmla="*/ 2296283 h 3193780"/>
                  <a:gd name="csX306" fmla="*/ 2002542 w 3040484"/>
                  <a:gd name="csY306" fmla="*/ 2299978 h 3193780"/>
                  <a:gd name="csX307" fmla="*/ 1995477 w 3040484"/>
                  <a:gd name="csY307" fmla="*/ 2303190 h 3193780"/>
                  <a:gd name="csX308" fmla="*/ 1984806 w 3040484"/>
                  <a:gd name="csY308" fmla="*/ 2307122 h 3193780"/>
                  <a:gd name="csX309" fmla="*/ 1977224 w 3040484"/>
                  <a:gd name="csY309" fmla="*/ 2313862 h 3193780"/>
                  <a:gd name="csX310" fmla="*/ 1973977 w 3040484"/>
                  <a:gd name="csY310" fmla="*/ 2316267 h 3193780"/>
                  <a:gd name="csX311" fmla="*/ 1968686 w 3040484"/>
                  <a:gd name="csY311" fmla="*/ 2317232 h 3193780"/>
                  <a:gd name="csX312" fmla="*/ 1967361 w 3040484"/>
                  <a:gd name="csY312" fmla="*/ 2316390 h 3193780"/>
                  <a:gd name="csX313" fmla="*/ 1966395 w 3040484"/>
                  <a:gd name="csY313" fmla="*/ 2313380 h 3193780"/>
                  <a:gd name="csX314" fmla="*/ 1967237 w 3040484"/>
                  <a:gd name="csY314" fmla="*/ 2310122 h 3193780"/>
                  <a:gd name="csX315" fmla="*/ 1970247 w 3040484"/>
                  <a:gd name="csY315" fmla="*/ 2305068 h 3193780"/>
                  <a:gd name="csX316" fmla="*/ 1972775 w 3040484"/>
                  <a:gd name="csY316" fmla="*/ 2301338 h 3193780"/>
                  <a:gd name="csX317" fmla="*/ 1976628 w 3040484"/>
                  <a:gd name="csY317" fmla="*/ 2296171 h 3193780"/>
                  <a:gd name="csX318" fmla="*/ 1986018 w 3040484"/>
                  <a:gd name="csY318" fmla="*/ 2289544 h 3193780"/>
                  <a:gd name="csX319" fmla="*/ 1992274 w 3040484"/>
                  <a:gd name="csY319" fmla="*/ 2285691 h 3193780"/>
                  <a:gd name="csX320" fmla="*/ 2000576 w 3040484"/>
                  <a:gd name="csY320" fmla="*/ 2279558 h 3193780"/>
                  <a:gd name="csX321" fmla="*/ 2006350 w 3040484"/>
                  <a:gd name="csY321" fmla="*/ 2274379 h 3193780"/>
                  <a:gd name="csX322" fmla="*/ 2006473 w 3040484"/>
                  <a:gd name="csY322" fmla="*/ 2271851 h 3193780"/>
                  <a:gd name="csX323" fmla="*/ 2003103 w 3040484"/>
                  <a:gd name="csY323" fmla="*/ 2263427 h 3193780"/>
                  <a:gd name="csX324" fmla="*/ 1998654 w 3040484"/>
                  <a:gd name="csY324" fmla="*/ 2258732 h 3193780"/>
                  <a:gd name="csX325" fmla="*/ 1993117 w 3040484"/>
                  <a:gd name="csY325" fmla="*/ 2255609 h 3193780"/>
                  <a:gd name="csX326" fmla="*/ 1988781 w 3040484"/>
                  <a:gd name="csY326" fmla="*/ 2251632 h 3193780"/>
                  <a:gd name="csX327" fmla="*/ 1975986 w 3040484"/>
                  <a:gd name="csY327" fmla="*/ 2239074 h 3193780"/>
                  <a:gd name="csX328" fmla="*/ 1971572 w 3040484"/>
                  <a:gd name="csY328" fmla="*/ 2236108 h 3193780"/>
                  <a:gd name="csX329" fmla="*/ 1965708 w 3040484"/>
                  <a:gd name="csY329" fmla="*/ 2231299 h 3193780"/>
                  <a:gd name="csX330" fmla="*/ 1961945 w 3040484"/>
                  <a:gd name="csY330" fmla="*/ 2228244 h 3193780"/>
                  <a:gd name="csX331" fmla="*/ 1959856 w 3040484"/>
                  <a:gd name="csY331" fmla="*/ 2226805 h 3193780"/>
                  <a:gd name="csX332" fmla="*/ 1955767 w 3040484"/>
                  <a:gd name="csY332" fmla="*/ 2227120 h 3193780"/>
                  <a:gd name="csX333" fmla="*/ 1951027 w 3040484"/>
                  <a:gd name="csY333" fmla="*/ 2226805 h 3193780"/>
                  <a:gd name="csX334" fmla="*/ 1948297 w 3040484"/>
                  <a:gd name="csY334" fmla="*/ 2226154 h 3193780"/>
                  <a:gd name="csX335" fmla="*/ 1945815 w 3040484"/>
                  <a:gd name="csY335" fmla="*/ 2226075 h 3193780"/>
                  <a:gd name="csX336" fmla="*/ 1944051 w 3040484"/>
                  <a:gd name="csY336" fmla="*/ 2227839 h 3193780"/>
                  <a:gd name="csX337" fmla="*/ 1941647 w 3040484"/>
                  <a:gd name="csY337" fmla="*/ 2232893 h 3193780"/>
                  <a:gd name="csX338" fmla="*/ 1938917 w 3040484"/>
                  <a:gd name="csY338" fmla="*/ 2235701 h 3193780"/>
                  <a:gd name="csX339" fmla="*/ 1937468 w 3040484"/>
                  <a:gd name="csY339" fmla="*/ 2238195 h 3193780"/>
                  <a:gd name="csX340" fmla="*/ 1932570 w 3040484"/>
                  <a:gd name="csY340" fmla="*/ 2238835 h 3193780"/>
                  <a:gd name="csX341" fmla="*/ 1928402 w 3040484"/>
                  <a:gd name="csY341" fmla="*/ 2236746 h 3193780"/>
                  <a:gd name="csX342" fmla="*/ 1923583 w 3040484"/>
                  <a:gd name="csY342" fmla="*/ 2232579 h 3193780"/>
                  <a:gd name="csX343" fmla="*/ 1919180 w 3040484"/>
                  <a:gd name="csY343" fmla="*/ 2231298 h 3193780"/>
                  <a:gd name="csX344" fmla="*/ 1915406 w 3040484"/>
                  <a:gd name="csY344" fmla="*/ 2228726 h 3193780"/>
                  <a:gd name="csX345" fmla="*/ 1913238 w 3040484"/>
                  <a:gd name="csY345" fmla="*/ 2227760 h 3193780"/>
                  <a:gd name="csX346" fmla="*/ 1911632 w 3040484"/>
                  <a:gd name="csY346" fmla="*/ 2227446 h 3193780"/>
                  <a:gd name="csX347" fmla="*/ 1910273 w 3040484"/>
                  <a:gd name="csY347" fmla="*/ 2228726 h 3193780"/>
                  <a:gd name="csX348" fmla="*/ 1908746 w 3040484"/>
                  <a:gd name="csY348" fmla="*/ 2230973 h 3193780"/>
                  <a:gd name="csX349" fmla="*/ 1909150 w 3040484"/>
                  <a:gd name="csY349" fmla="*/ 2235870 h 3193780"/>
                  <a:gd name="csX350" fmla="*/ 1907780 w 3040484"/>
                  <a:gd name="csY350" fmla="*/ 2239723 h 3193780"/>
                  <a:gd name="csX351" fmla="*/ 1904657 w 3040484"/>
                  <a:gd name="csY351" fmla="*/ 2240442 h 3193780"/>
                  <a:gd name="csX352" fmla="*/ 1898232 w 3040484"/>
                  <a:gd name="csY352" fmla="*/ 2240117 h 3193780"/>
                  <a:gd name="csX353" fmla="*/ 1897917 w 3040484"/>
                  <a:gd name="csY353" fmla="*/ 2236354 h 3193780"/>
                  <a:gd name="csX354" fmla="*/ 1898513 w 3040484"/>
                  <a:gd name="csY354" fmla="*/ 2231771 h 3193780"/>
                  <a:gd name="csX355" fmla="*/ 1897558 w 3040484"/>
                  <a:gd name="csY355" fmla="*/ 2227558 h 3193780"/>
                  <a:gd name="csX356" fmla="*/ 1895210 w 3040484"/>
                  <a:gd name="csY356" fmla="*/ 2223234 h 3193780"/>
                  <a:gd name="csX357" fmla="*/ 1894783 w 3040484"/>
                  <a:gd name="csY357" fmla="*/ 2220706 h 3193780"/>
                  <a:gd name="csX358" fmla="*/ 1895267 w 3040484"/>
                  <a:gd name="csY358" fmla="*/ 2210192 h 3193780"/>
                  <a:gd name="csX359" fmla="*/ 1895503 w 3040484"/>
                  <a:gd name="csY359" fmla="*/ 2206585 h 3193780"/>
                  <a:gd name="csX360" fmla="*/ 1891661 w 3040484"/>
                  <a:gd name="csY360" fmla="*/ 2203048 h 3193780"/>
                  <a:gd name="csX361" fmla="*/ 1890448 w 3040484"/>
                  <a:gd name="csY361" fmla="*/ 2200801 h 3193780"/>
                  <a:gd name="csX362" fmla="*/ 1884315 w 3040484"/>
                  <a:gd name="csY362" fmla="*/ 2185804 h 3193780"/>
                  <a:gd name="csX363" fmla="*/ 1881788 w 3040484"/>
                  <a:gd name="csY363" fmla="*/ 2180750 h 3193780"/>
                  <a:gd name="csX364" fmla="*/ 1878181 w 3040484"/>
                  <a:gd name="csY364" fmla="*/ 2175932 h 3193780"/>
                  <a:gd name="csX365" fmla="*/ 1869026 w 3040484"/>
                  <a:gd name="csY365" fmla="*/ 2165978 h 3193780"/>
                  <a:gd name="csX366" fmla="*/ 1867667 w 3040484"/>
                  <a:gd name="csY366" fmla="*/ 2162126 h 3193780"/>
                  <a:gd name="csX367" fmla="*/ 1866780 w 3040484"/>
                  <a:gd name="csY367" fmla="*/ 2158036 h 3193780"/>
                  <a:gd name="csX368" fmla="*/ 1864377 w 3040484"/>
                  <a:gd name="csY368" fmla="*/ 2152824 h 3193780"/>
                  <a:gd name="csX369" fmla="*/ 1861411 w 3040484"/>
                  <a:gd name="csY369" fmla="*/ 2147522 h 3193780"/>
                  <a:gd name="csX370" fmla="*/ 1849414 w 3040484"/>
                  <a:gd name="csY370" fmla="*/ 2125021 h 3193780"/>
                  <a:gd name="csX371" fmla="*/ 1844842 w 3040484"/>
                  <a:gd name="csY371" fmla="*/ 2118035 h 3193780"/>
                  <a:gd name="csX372" fmla="*/ 1837260 w 3040484"/>
                  <a:gd name="csY372" fmla="*/ 2109611 h 3193780"/>
                  <a:gd name="csX373" fmla="*/ 1830396 w 3040484"/>
                  <a:gd name="csY373" fmla="*/ 2101432 h 3193780"/>
                  <a:gd name="csX374" fmla="*/ 1826161 w 3040484"/>
                  <a:gd name="csY374" fmla="*/ 2097580 h 3193780"/>
                  <a:gd name="csX375" fmla="*/ 1820679 w 3040484"/>
                  <a:gd name="csY375" fmla="*/ 2092593 h 3193780"/>
                  <a:gd name="csX376" fmla="*/ 1819679 w 3040484"/>
                  <a:gd name="csY376" fmla="*/ 2091683 h 3193780"/>
                  <a:gd name="csX377" fmla="*/ 1816478 w 3040484"/>
                  <a:gd name="csY377" fmla="*/ 2088155 h 3193780"/>
                  <a:gd name="csX378" fmla="*/ 1811738 w 3040484"/>
                  <a:gd name="csY378" fmla="*/ 2085178 h 3193780"/>
                  <a:gd name="csX379" fmla="*/ 1804358 w 3040484"/>
                  <a:gd name="csY379" fmla="*/ 2082134 h 3193780"/>
                  <a:gd name="csX380" fmla="*/ 1794731 w 3040484"/>
                  <a:gd name="csY380" fmla="*/ 2082134 h 3193780"/>
                  <a:gd name="csX381" fmla="*/ 1791125 w 3040484"/>
                  <a:gd name="csY381" fmla="*/ 2082370 h 3193780"/>
                  <a:gd name="csX382" fmla="*/ 1786541 w 3040484"/>
                  <a:gd name="csY382" fmla="*/ 2085426 h 3193780"/>
                  <a:gd name="csX383" fmla="*/ 1782453 w 3040484"/>
                  <a:gd name="csY383" fmla="*/ 2087189 h 3193780"/>
                  <a:gd name="csX384" fmla="*/ 1779005 w 3040484"/>
                  <a:gd name="csY384" fmla="*/ 2090401 h 3193780"/>
                  <a:gd name="csX385" fmla="*/ 1777240 w 3040484"/>
                  <a:gd name="csY385" fmla="*/ 2093929 h 3193780"/>
                  <a:gd name="csX386" fmla="*/ 1774994 w 3040484"/>
                  <a:gd name="csY386" fmla="*/ 2098502 h 3193780"/>
                  <a:gd name="csX387" fmla="*/ 1771467 w 3040484"/>
                  <a:gd name="csY387" fmla="*/ 2100029 h 3193780"/>
                  <a:gd name="csX388" fmla="*/ 1769052 w 3040484"/>
                  <a:gd name="csY388" fmla="*/ 2098580 h 3193780"/>
                  <a:gd name="csX389" fmla="*/ 1764165 w 3040484"/>
                  <a:gd name="csY389" fmla="*/ 2096177 h 3193780"/>
                  <a:gd name="csX390" fmla="*/ 1761919 w 3040484"/>
                  <a:gd name="csY390" fmla="*/ 2094087 h 3193780"/>
                  <a:gd name="csX391" fmla="*/ 1739049 w 3040484"/>
                  <a:gd name="csY391" fmla="*/ 2081899 h 3193780"/>
                  <a:gd name="csX392" fmla="*/ 1732466 w 3040484"/>
                  <a:gd name="csY392" fmla="*/ 2077877 h 3193780"/>
                  <a:gd name="csX393" fmla="*/ 1722840 w 3040484"/>
                  <a:gd name="csY393" fmla="*/ 2074990 h 3193780"/>
                  <a:gd name="csX394" fmla="*/ 1715302 w 3040484"/>
                  <a:gd name="csY394" fmla="*/ 2071463 h 3193780"/>
                  <a:gd name="csX395" fmla="*/ 1705023 w 3040484"/>
                  <a:gd name="csY395" fmla="*/ 2070014 h 3193780"/>
                  <a:gd name="csX396" fmla="*/ 1697159 w 3040484"/>
                  <a:gd name="csY396" fmla="*/ 2070182 h 3193780"/>
                  <a:gd name="csX397" fmla="*/ 1686734 w 3040484"/>
                  <a:gd name="csY397" fmla="*/ 2073710 h 3193780"/>
                  <a:gd name="csX398" fmla="*/ 1681275 w 3040484"/>
                  <a:gd name="csY398" fmla="*/ 2075473 h 3193780"/>
                  <a:gd name="csX399" fmla="*/ 1674860 w 3040484"/>
                  <a:gd name="csY399" fmla="*/ 2077877 h 3193780"/>
                  <a:gd name="csX400" fmla="*/ 1664548 w 3040484"/>
                  <a:gd name="csY400" fmla="*/ 2083741 h 3193780"/>
                  <a:gd name="csX401" fmla="*/ 1661662 w 3040484"/>
                  <a:gd name="csY401" fmla="*/ 2086391 h 3193780"/>
                  <a:gd name="csX402" fmla="*/ 1658528 w 3040484"/>
                  <a:gd name="csY402" fmla="*/ 2090716 h 3193780"/>
                  <a:gd name="csX403" fmla="*/ 1655394 w 3040484"/>
                  <a:gd name="csY403" fmla="*/ 2094333 h 3193780"/>
                  <a:gd name="csX404" fmla="*/ 1651429 w 3040484"/>
                  <a:gd name="csY404" fmla="*/ 2095176 h 3193780"/>
                  <a:gd name="csX405" fmla="*/ 1647935 w 3040484"/>
                  <a:gd name="csY405" fmla="*/ 2094446 h 3193780"/>
                  <a:gd name="csX406" fmla="*/ 1644329 w 3040484"/>
                  <a:gd name="csY406" fmla="*/ 2089031 h 3193780"/>
                  <a:gd name="csX407" fmla="*/ 1641195 w 3040484"/>
                  <a:gd name="csY407" fmla="*/ 2082920 h 3193780"/>
                  <a:gd name="csX408" fmla="*/ 1636983 w 3040484"/>
                  <a:gd name="csY408" fmla="*/ 2075798 h 3193780"/>
                  <a:gd name="csX409" fmla="*/ 1625547 w 3040484"/>
                  <a:gd name="csY409" fmla="*/ 2055578 h 3193780"/>
                  <a:gd name="csX410" fmla="*/ 1621582 w 3040484"/>
                  <a:gd name="csY410" fmla="*/ 2051960 h 3193780"/>
                  <a:gd name="csX411" fmla="*/ 1618325 w 3040484"/>
                  <a:gd name="csY411" fmla="*/ 2047748 h 3193780"/>
                  <a:gd name="csX412" fmla="*/ 1616640 w 3040484"/>
                  <a:gd name="csY412" fmla="*/ 2045704 h 3193780"/>
                  <a:gd name="csX413" fmla="*/ 1619414 w 3040484"/>
                  <a:gd name="csY413" fmla="*/ 2044019 h 3193780"/>
                  <a:gd name="csX414" fmla="*/ 1620493 w 3040484"/>
                  <a:gd name="csY414" fmla="*/ 2041851 h 3193780"/>
                  <a:gd name="csX415" fmla="*/ 1616168 w 3040484"/>
                  <a:gd name="csY415" fmla="*/ 2038728 h 3193780"/>
                  <a:gd name="csX416" fmla="*/ 1606418 w 3040484"/>
                  <a:gd name="csY416" fmla="*/ 2037886 h 3193780"/>
                  <a:gd name="csX417" fmla="*/ 1599914 w 3040484"/>
                  <a:gd name="csY417" fmla="*/ 2035842 h 3193780"/>
                  <a:gd name="csX418" fmla="*/ 1591006 w 3040484"/>
                  <a:gd name="csY418" fmla="*/ 2030786 h 3193780"/>
                  <a:gd name="csX419" fmla="*/ 1582098 w 3040484"/>
                  <a:gd name="csY419" fmla="*/ 2030540 h 3193780"/>
                  <a:gd name="csX420" fmla="*/ 1569427 w 3040484"/>
                  <a:gd name="csY420" fmla="*/ 2028619 h 3193780"/>
                  <a:gd name="csX421" fmla="*/ 1563810 w 3040484"/>
                  <a:gd name="csY421" fmla="*/ 2026935 h 3193780"/>
                  <a:gd name="csX422" fmla="*/ 1557789 w 3040484"/>
                  <a:gd name="csY422" fmla="*/ 2023318 h 3193780"/>
                  <a:gd name="csX423" fmla="*/ 1553622 w 3040484"/>
                  <a:gd name="csY423" fmla="*/ 2020273 h 3193780"/>
                  <a:gd name="csX424" fmla="*/ 1549690 w 3040484"/>
                  <a:gd name="csY424" fmla="*/ 2017544 h 3193780"/>
                  <a:gd name="csX425" fmla="*/ 1547275 w 3040484"/>
                  <a:gd name="csY425" fmla="*/ 2016263 h 3193780"/>
                  <a:gd name="csX426" fmla="*/ 1542950 w 3040484"/>
                  <a:gd name="csY426" fmla="*/ 2017622 h 3193780"/>
                  <a:gd name="csX427" fmla="*/ 1540860 w 3040484"/>
                  <a:gd name="csY427" fmla="*/ 2018588 h 3193780"/>
                  <a:gd name="csX428" fmla="*/ 1536929 w 3040484"/>
                  <a:gd name="csY428" fmla="*/ 2019150 h 3193780"/>
                  <a:gd name="csX429" fmla="*/ 1535244 w 3040484"/>
                  <a:gd name="csY429" fmla="*/ 2018105 h 3193780"/>
                  <a:gd name="csX430" fmla="*/ 1530110 w 3040484"/>
                  <a:gd name="csY430" fmla="*/ 2013208 h 3193780"/>
                  <a:gd name="csX431" fmla="*/ 1528066 w 3040484"/>
                  <a:gd name="csY431" fmla="*/ 2007670 h 3193780"/>
                  <a:gd name="csX432" fmla="*/ 1522528 w 3040484"/>
                  <a:gd name="csY432" fmla="*/ 1997807 h 3193780"/>
                  <a:gd name="csX433" fmla="*/ 1507644 w 3040484"/>
                  <a:gd name="csY433" fmla="*/ 1974532 h 3193780"/>
                  <a:gd name="csX434" fmla="*/ 1491434 w 3040484"/>
                  <a:gd name="csY434" fmla="*/ 1957851 h 3193780"/>
                  <a:gd name="csX435" fmla="*/ 1475549 w 3040484"/>
                  <a:gd name="csY435" fmla="*/ 1942439 h 3193780"/>
                  <a:gd name="csX436" fmla="*/ 1463833 w 3040484"/>
                  <a:gd name="csY436" fmla="*/ 1933217 h 3193780"/>
                  <a:gd name="csX437" fmla="*/ 1460778 w 3040484"/>
                  <a:gd name="csY437" fmla="*/ 1930330 h 3193780"/>
                  <a:gd name="csX438" fmla="*/ 1456611 w 3040484"/>
                  <a:gd name="csY438" fmla="*/ 1928959 h 3193780"/>
                  <a:gd name="csX439" fmla="*/ 1450669 w 3040484"/>
                  <a:gd name="csY439" fmla="*/ 1925353 h 3193780"/>
                  <a:gd name="csX440" fmla="*/ 1443771 w 3040484"/>
                  <a:gd name="csY440" fmla="*/ 1922702 h 3193780"/>
                  <a:gd name="csX441" fmla="*/ 1438638 w 3040484"/>
                  <a:gd name="csY441" fmla="*/ 1919017 h 3193780"/>
                  <a:gd name="csX442" fmla="*/ 1435874 w 3040484"/>
                  <a:gd name="csY442" fmla="*/ 1914760 h 3193780"/>
                  <a:gd name="csX443" fmla="*/ 1432977 w 3040484"/>
                  <a:gd name="csY443" fmla="*/ 1907538 h 3193780"/>
                  <a:gd name="csX444" fmla="*/ 1429494 w 3040484"/>
                  <a:gd name="csY444" fmla="*/ 1901764 h 3193780"/>
                  <a:gd name="csX445" fmla="*/ 1425876 w 3040484"/>
                  <a:gd name="csY445" fmla="*/ 1891654 h 3193780"/>
                  <a:gd name="csX446" fmla="*/ 1422394 w 3040484"/>
                  <a:gd name="csY446" fmla="*/ 1882982 h 3193780"/>
                  <a:gd name="csX447" fmla="*/ 1416811 w 3040484"/>
                  <a:gd name="csY447" fmla="*/ 1868941 h 3193780"/>
                  <a:gd name="csX448" fmla="*/ 1413284 w 3040484"/>
                  <a:gd name="csY448" fmla="*/ 1862683 h 3193780"/>
                  <a:gd name="csX449" fmla="*/ 1409274 w 3040484"/>
                  <a:gd name="csY449" fmla="*/ 1857551 h 3193780"/>
                  <a:gd name="csX450" fmla="*/ 1403017 w 3040484"/>
                  <a:gd name="csY450" fmla="*/ 1853697 h 3193780"/>
                  <a:gd name="csX451" fmla="*/ 1391616 w 3040484"/>
                  <a:gd name="csY451" fmla="*/ 1846800 h 3193780"/>
                  <a:gd name="csX452" fmla="*/ 1376293 w 3040484"/>
                  <a:gd name="csY452" fmla="*/ 1832522 h 3193780"/>
                  <a:gd name="csX453" fmla="*/ 1370755 w 3040484"/>
                  <a:gd name="csY453" fmla="*/ 1827782 h 3193780"/>
                  <a:gd name="csX454" fmla="*/ 1364015 w 3040484"/>
                  <a:gd name="csY454" fmla="*/ 1822974 h 3193780"/>
                  <a:gd name="csX455" fmla="*/ 1358724 w 3040484"/>
                  <a:gd name="csY455" fmla="*/ 1820806 h 3193780"/>
                  <a:gd name="csX456" fmla="*/ 1354231 w 3040484"/>
                  <a:gd name="csY456" fmla="*/ 1820806 h 3193780"/>
                  <a:gd name="csX457" fmla="*/ 1346121 w 3040484"/>
                  <a:gd name="csY457" fmla="*/ 1820806 h 3193780"/>
                  <a:gd name="csX458" fmla="*/ 1337460 w 3040484"/>
                  <a:gd name="csY458" fmla="*/ 1820244 h 3193780"/>
                  <a:gd name="csX459" fmla="*/ 1334012 w 3040484"/>
                  <a:gd name="csY459" fmla="*/ 1816794 h 3193780"/>
                  <a:gd name="csX460" fmla="*/ 1326306 w 3040484"/>
                  <a:gd name="csY460" fmla="*/ 1806684 h 3193780"/>
                  <a:gd name="csX461" fmla="*/ 1323261 w 3040484"/>
                  <a:gd name="csY461" fmla="*/ 1801708 h 3193780"/>
                  <a:gd name="csX462" fmla="*/ 1317960 w 3040484"/>
                  <a:gd name="csY462" fmla="*/ 1793204 h 3193780"/>
                  <a:gd name="csX463" fmla="*/ 1314747 w 3040484"/>
                  <a:gd name="csY463" fmla="*/ 1786779 h 3193780"/>
                  <a:gd name="csX464" fmla="*/ 1309300 w 3040484"/>
                  <a:gd name="csY464" fmla="*/ 1772502 h 3193780"/>
                  <a:gd name="csX465" fmla="*/ 1308176 w 3040484"/>
                  <a:gd name="csY465" fmla="*/ 1766717 h 3193780"/>
                  <a:gd name="csX466" fmla="*/ 1304324 w 3040484"/>
                  <a:gd name="csY466" fmla="*/ 1759819 h 3193780"/>
                  <a:gd name="csX467" fmla="*/ 1298708 w 3040484"/>
                  <a:gd name="csY467" fmla="*/ 1752764 h 3193780"/>
                  <a:gd name="csX468" fmla="*/ 1281809 w 3040484"/>
                  <a:gd name="csY468" fmla="*/ 1728086 h 3193780"/>
                  <a:gd name="csX469" fmla="*/ 1273631 w 3040484"/>
                  <a:gd name="csY469" fmla="*/ 1721223 h 3193780"/>
                  <a:gd name="csX470" fmla="*/ 1262555 w 3040484"/>
                  <a:gd name="csY470" fmla="*/ 1714965 h 3193780"/>
                  <a:gd name="csX471" fmla="*/ 1251367 w 3040484"/>
                  <a:gd name="csY471" fmla="*/ 1708472 h 3193780"/>
                  <a:gd name="csX472" fmla="*/ 1245099 w 3040484"/>
                  <a:gd name="csY472" fmla="*/ 1703900 h 3193780"/>
                  <a:gd name="csX473" fmla="*/ 1240292 w 3040484"/>
                  <a:gd name="csY473" fmla="*/ 1700643 h 3193780"/>
                  <a:gd name="csX474" fmla="*/ 1236866 w 3040484"/>
                  <a:gd name="csY474" fmla="*/ 1699475 h 3193780"/>
                  <a:gd name="csX475" fmla="*/ 1230418 w 3040484"/>
                  <a:gd name="csY475" fmla="*/ 1697273 h 3193780"/>
                  <a:gd name="csX476" fmla="*/ 1229935 w 3040484"/>
                  <a:gd name="csY476" fmla="*/ 1697216 h 3193780"/>
                  <a:gd name="csX477" fmla="*/ 1214534 w 3040484"/>
                  <a:gd name="csY477" fmla="*/ 1695475 h 3193780"/>
                  <a:gd name="csX478" fmla="*/ 1206952 w 3040484"/>
                  <a:gd name="csY478" fmla="*/ 1692701 h 3193780"/>
                  <a:gd name="csX479" fmla="*/ 1200930 w 3040484"/>
                  <a:gd name="csY479" fmla="*/ 1690297 h 3193780"/>
                  <a:gd name="csX480" fmla="*/ 1194078 w 3040484"/>
                  <a:gd name="csY480" fmla="*/ 1688735 h 3193780"/>
                  <a:gd name="csX481" fmla="*/ 1187697 w 3040484"/>
                  <a:gd name="csY481" fmla="*/ 1688611 h 3193780"/>
                  <a:gd name="csX482" fmla="*/ 1181441 w 3040484"/>
                  <a:gd name="csY482" fmla="*/ 1689207 h 3193780"/>
                  <a:gd name="csX483" fmla="*/ 1176139 w 3040484"/>
                  <a:gd name="csY483" fmla="*/ 1690656 h 3193780"/>
                  <a:gd name="csX484" fmla="*/ 1174701 w 3040484"/>
                  <a:gd name="csY484" fmla="*/ 1692106 h 3193780"/>
                  <a:gd name="csX485" fmla="*/ 1173016 w 3040484"/>
                  <a:gd name="csY485" fmla="*/ 1696914 h 3193780"/>
                  <a:gd name="csX486" fmla="*/ 1171443 w 3040484"/>
                  <a:gd name="csY486" fmla="*/ 1700767 h 3193780"/>
                  <a:gd name="csX487" fmla="*/ 1169646 w 3040484"/>
                  <a:gd name="csY487" fmla="*/ 1702216 h 3193780"/>
                  <a:gd name="csX488" fmla="*/ 1166749 w 3040484"/>
                  <a:gd name="csY488" fmla="*/ 1702688 h 3193780"/>
                  <a:gd name="csX489" fmla="*/ 1162064 w 3040484"/>
                  <a:gd name="csY489" fmla="*/ 1701003 h 3193780"/>
                  <a:gd name="csX490" fmla="*/ 1158570 w 3040484"/>
                  <a:gd name="csY490" fmla="*/ 1699835 h 3193780"/>
                  <a:gd name="csX491" fmla="*/ 1153998 w 3040484"/>
                  <a:gd name="csY491" fmla="*/ 1697273 h 3193780"/>
                  <a:gd name="csX492" fmla="*/ 1147853 w 3040484"/>
                  <a:gd name="csY492" fmla="*/ 1695588 h 3193780"/>
                  <a:gd name="csX493" fmla="*/ 1145932 w 3040484"/>
                  <a:gd name="csY493" fmla="*/ 1694870 h 3193780"/>
                  <a:gd name="csX494" fmla="*/ 1144967 w 3040484"/>
                  <a:gd name="csY494" fmla="*/ 1688848 h 3193780"/>
                  <a:gd name="csX495" fmla="*/ 1144483 w 3040484"/>
                  <a:gd name="csY495" fmla="*/ 1683794 h 3193780"/>
                  <a:gd name="csX496" fmla="*/ 1147977 w 3040484"/>
                  <a:gd name="csY496" fmla="*/ 1678627 h 3193780"/>
                  <a:gd name="csX497" fmla="*/ 1151223 w 3040484"/>
                  <a:gd name="csY497" fmla="*/ 1677054 h 3193780"/>
                  <a:gd name="csX498" fmla="*/ 1154233 w 3040484"/>
                  <a:gd name="csY498" fmla="*/ 1676335 h 3193780"/>
                  <a:gd name="csX499" fmla="*/ 1158693 w 3040484"/>
                  <a:gd name="csY499" fmla="*/ 1676459 h 3193780"/>
                  <a:gd name="csX500" fmla="*/ 1163141 w 3040484"/>
                  <a:gd name="csY500" fmla="*/ 1678986 h 3193780"/>
                  <a:gd name="csX501" fmla="*/ 1169758 w 3040484"/>
                  <a:gd name="csY501" fmla="*/ 1683199 h 3193780"/>
                  <a:gd name="csX502" fmla="*/ 1172286 w 3040484"/>
                  <a:gd name="csY502" fmla="*/ 1683681 h 3193780"/>
                  <a:gd name="csX503" fmla="*/ 1177229 w 3040484"/>
                  <a:gd name="csY503" fmla="*/ 1683558 h 3193780"/>
                  <a:gd name="csX504" fmla="*/ 1180835 w 3040484"/>
                  <a:gd name="csY504" fmla="*/ 1683199 h 3193780"/>
                  <a:gd name="csX505" fmla="*/ 1184687 w 3040484"/>
                  <a:gd name="csY505" fmla="*/ 1681749 h 3193780"/>
                  <a:gd name="csX506" fmla="*/ 1185889 w 3040484"/>
                  <a:gd name="csY506" fmla="*/ 1679829 h 3193780"/>
                  <a:gd name="csX507" fmla="*/ 1184081 w 3040484"/>
                  <a:gd name="csY507" fmla="*/ 1676459 h 3193780"/>
                  <a:gd name="csX508" fmla="*/ 1180835 w 3040484"/>
                  <a:gd name="csY508" fmla="*/ 1673684 h 3193780"/>
                  <a:gd name="csX509" fmla="*/ 1177341 w 3040484"/>
                  <a:gd name="csY509" fmla="*/ 1671887 h 3193780"/>
                  <a:gd name="csX510" fmla="*/ 1174331 w 3040484"/>
                  <a:gd name="csY510" fmla="*/ 1670314 h 3193780"/>
                  <a:gd name="csX511" fmla="*/ 1170725 w 3040484"/>
                  <a:gd name="csY511" fmla="*/ 1669955 h 3193780"/>
                  <a:gd name="csX512" fmla="*/ 1168433 w 3040484"/>
                  <a:gd name="csY512" fmla="*/ 1672123 h 3193780"/>
                  <a:gd name="csX513" fmla="*/ 1165547 w 3040484"/>
                  <a:gd name="csY513" fmla="*/ 1672729 h 3193780"/>
                  <a:gd name="csX514" fmla="*/ 1164345 w 3040484"/>
                  <a:gd name="csY514" fmla="*/ 1672123 h 3193780"/>
                  <a:gd name="csX515" fmla="*/ 1163750 w 3040484"/>
                  <a:gd name="csY515" fmla="*/ 1668147 h 3193780"/>
                  <a:gd name="csX516" fmla="*/ 1166154 w 3040484"/>
                  <a:gd name="csY516" fmla="*/ 1664417 h 3193780"/>
                  <a:gd name="csX517" fmla="*/ 1168074 w 3040484"/>
                  <a:gd name="csY517" fmla="*/ 1654667 h 3193780"/>
                  <a:gd name="csX518" fmla="*/ 1166637 w 3040484"/>
                  <a:gd name="csY518" fmla="*/ 1644276 h 3193780"/>
                  <a:gd name="csX519" fmla="*/ 1164548 w 3040484"/>
                  <a:gd name="csY519" fmla="*/ 1638344 h 3193780"/>
                  <a:gd name="csX520" fmla="*/ 1162143 w 3040484"/>
                  <a:gd name="csY520" fmla="*/ 1636738 h 3193780"/>
                  <a:gd name="csX521" fmla="*/ 1156684 w 3040484"/>
                  <a:gd name="csY521" fmla="*/ 1637220 h 3193780"/>
                  <a:gd name="csX522" fmla="*/ 1152988 w 3040484"/>
                  <a:gd name="csY522" fmla="*/ 1637220 h 3193780"/>
                  <a:gd name="csX523" fmla="*/ 1148663 w 3040484"/>
                  <a:gd name="csY523" fmla="*/ 1632727 h 3193780"/>
                  <a:gd name="csX524" fmla="*/ 1146417 w 3040484"/>
                  <a:gd name="csY524" fmla="*/ 1624706 h 3193780"/>
                  <a:gd name="csX525" fmla="*/ 1140037 w 3040484"/>
                  <a:gd name="csY525" fmla="*/ 1613024 h 3193780"/>
                  <a:gd name="csX526" fmla="*/ 1133173 w 3040484"/>
                  <a:gd name="csY526" fmla="*/ 1607610 h 3193780"/>
                  <a:gd name="csX527" fmla="*/ 1122939 w 3040484"/>
                  <a:gd name="csY527" fmla="*/ 1602555 h 3193780"/>
                  <a:gd name="csX528" fmla="*/ 1119333 w 3040484"/>
                  <a:gd name="csY528" fmla="*/ 1595332 h 3193780"/>
                  <a:gd name="csX529" fmla="*/ 1115244 w 3040484"/>
                  <a:gd name="csY529" fmla="*/ 1585469 h 3193780"/>
                  <a:gd name="csX530" fmla="*/ 1111391 w 3040484"/>
                  <a:gd name="csY530" fmla="*/ 1579571 h 3193780"/>
                  <a:gd name="csX531" fmla="*/ 1103932 w 3040484"/>
                  <a:gd name="csY531" fmla="*/ 1574269 h 3193780"/>
                  <a:gd name="csX532" fmla="*/ 1097788 w 3040484"/>
                  <a:gd name="csY532" fmla="*/ 1570057 h 3193780"/>
                  <a:gd name="csX533" fmla="*/ 1086712 w 3040484"/>
                  <a:gd name="csY533" fmla="*/ 1565003 h 3193780"/>
                  <a:gd name="csX534" fmla="*/ 1074918 w 3040484"/>
                  <a:gd name="csY534" fmla="*/ 1562600 h 3193780"/>
                  <a:gd name="csX535" fmla="*/ 1069391 w 3040484"/>
                  <a:gd name="csY535" fmla="*/ 1561880 h 3193780"/>
                  <a:gd name="csX536" fmla="*/ 1058068 w 3040484"/>
                  <a:gd name="csY536" fmla="*/ 1558622 h 3193780"/>
                  <a:gd name="csX537" fmla="*/ 1053383 w 3040484"/>
                  <a:gd name="csY537" fmla="*/ 1554780 h 3193780"/>
                  <a:gd name="csX538" fmla="*/ 1053383 w 3040484"/>
                  <a:gd name="csY538" fmla="*/ 1552612 h 3193780"/>
                  <a:gd name="csX539" fmla="*/ 1055180 w 3040484"/>
                  <a:gd name="csY539" fmla="*/ 1548153 h 3193780"/>
                  <a:gd name="csX540" fmla="*/ 1058437 w 3040484"/>
                  <a:gd name="csY540" fmla="*/ 1544064 h 3193780"/>
                  <a:gd name="csX541" fmla="*/ 1061560 w 3040484"/>
                  <a:gd name="csY541" fmla="*/ 1540694 h 3193780"/>
                  <a:gd name="csX542" fmla="*/ 1062402 w 3040484"/>
                  <a:gd name="csY542" fmla="*/ 1536840 h 3193780"/>
                  <a:gd name="csX543" fmla="*/ 1061684 w 3040484"/>
                  <a:gd name="csY543" fmla="*/ 1528898 h 3193780"/>
                  <a:gd name="csX544" fmla="*/ 1062886 w 3040484"/>
                  <a:gd name="csY544" fmla="*/ 1518552 h 3193780"/>
                  <a:gd name="csX545" fmla="*/ 1061684 w 3040484"/>
                  <a:gd name="csY545" fmla="*/ 1514216 h 3193780"/>
                  <a:gd name="csX546" fmla="*/ 1055910 w 3040484"/>
                  <a:gd name="csY546" fmla="*/ 1510600 h 3193780"/>
                  <a:gd name="csX547" fmla="*/ 1050372 w 3040484"/>
                  <a:gd name="csY547" fmla="*/ 1508196 h 3193780"/>
                  <a:gd name="csX548" fmla="*/ 1037734 w 3040484"/>
                  <a:gd name="csY548" fmla="*/ 1502905 h 3193780"/>
                  <a:gd name="csX549" fmla="*/ 1035802 w 3040484"/>
                  <a:gd name="csY549" fmla="*/ 1502298 h 3193780"/>
                  <a:gd name="csX550" fmla="*/ 1031230 w 3040484"/>
                  <a:gd name="csY550" fmla="*/ 1500972 h 3193780"/>
                  <a:gd name="csX551" fmla="*/ 1027377 w 3040484"/>
                  <a:gd name="csY551" fmla="*/ 1500490 h 3193780"/>
                  <a:gd name="csX552" fmla="*/ 1013896 w 3040484"/>
                  <a:gd name="csY552" fmla="*/ 1500490 h 3193780"/>
                  <a:gd name="csX553" fmla="*/ 1006920 w 3040484"/>
                  <a:gd name="csY553" fmla="*/ 1501815 h 3193780"/>
                  <a:gd name="csX554" fmla="*/ 1006258 w 3040484"/>
                  <a:gd name="csY554" fmla="*/ 1503747 h 3193780"/>
                  <a:gd name="csX555" fmla="*/ 1004752 w 3040484"/>
                  <a:gd name="csY555" fmla="*/ 1507297 h 3193780"/>
                  <a:gd name="csX556" fmla="*/ 1001146 w 3040484"/>
                  <a:gd name="csY556" fmla="*/ 1510240 h 3193780"/>
                  <a:gd name="csX557" fmla="*/ 998674 w 3040484"/>
                  <a:gd name="csY557" fmla="*/ 1510307 h 3193780"/>
                  <a:gd name="csX558" fmla="*/ 994586 w 3040484"/>
                  <a:gd name="csY558" fmla="*/ 1506814 h 3193780"/>
                  <a:gd name="csX559" fmla="*/ 992833 w 3040484"/>
                  <a:gd name="csY559" fmla="*/ 1505129 h 3193780"/>
                  <a:gd name="csX560" fmla="*/ 992058 w 3040484"/>
                  <a:gd name="csY560" fmla="*/ 1500861 h 3193780"/>
                  <a:gd name="csX561" fmla="*/ 993013 w 3040484"/>
                  <a:gd name="csY561" fmla="*/ 1495323 h 3193780"/>
                  <a:gd name="csX562" fmla="*/ 994944 w 3040484"/>
                  <a:gd name="csY562" fmla="*/ 1487740 h 3193780"/>
                  <a:gd name="csX563" fmla="*/ 997012 w 3040484"/>
                  <a:gd name="csY563" fmla="*/ 1481079 h 3193780"/>
                  <a:gd name="csX564" fmla="*/ 997090 w 3040484"/>
                  <a:gd name="csY564" fmla="*/ 1476103 h 3193780"/>
                  <a:gd name="csX565" fmla="*/ 998618 w 3040484"/>
                  <a:gd name="csY565" fmla="*/ 1471205 h 3193780"/>
                  <a:gd name="csX566" fmla="*/ 1000302 w 3040484"/>
                  <a:gd name="csY566" fmla="*/ 1467678 h 3193780"/>
                  <a:gd name="csX567" fmla="*/ 1000302 w 3040484"/>
                  <a:gd name="csY567" fmla="*/ 1443931 h 3193780"/>
                  <a:gd name="csX568" fmla="*/ 1001381 w 3040484"/>
                  <a:gd name="csY568" fmla="*/ 1434057 h 3193780"/>
                  <a:gd name="csX569" fmla="*/ 1002942 w 3040484"/>
                  <a:gd name="csY569" fmla="*/ 1420937 h 3193780"/>
                  <a:gd name="csX570" fmla="*/ 999932 w 3040484"/>
                  <a:gd name="csY570" fmla="*/ 1416365 h 3193780"/>
                  <a:gd name="csX571" fmla="*/ 999572 w 3040484"/>
                  <a:gd name="csY571" fmla="*/ 1411310 h 3193780"/>
                  <a:gd name="csX572" fmla="*/ 997887 w 3040484"/>
                  <a:gd name="csY572" fmla="*/ 1396505 h 3193780"/>
                  <a:gd name="csX573" fmla="*/ 982565 w 3040484"/>
                  <a:gd name="csY573" fmla="*/ 1358155 h 3193780"/>
                  <a:gd name="csX574" fmla="*/ 974859 w 3040484"/>
                  <a:gd name="csY574" fmla="*/ 1346124 h 3193780"/>
                  <a:gd name="csX575" fmla="*/ 967804 w 3040484"/>
                  <a:gd name="csY575" fmla="*/ 1335048 h 3193780"/>
                  <a:gd name="csX576" fmla="*/ 948304 w 3040484"/>
                  <a:gd name="csY576" fmla="*/ 1311774 h 3193780"/>
                  <a:gd name="csX577" fmla="*/ 944934 w 3040484"/>
                  <a:gd name="csY577" fmla="*/ 1304079 h 3193780"/>
                  <a:gd name="csX578" fmla="*/ 941800 w 3040484"/>
                  <a:gd name="csY578" fmla="*/ 1289150 h 3193780"/>
                  <a:gd name="csX579" fmla="*/ 940598 w 3040484"/>
                  <a:gd name="csY579" fmla="*/ 1278074 h 3193780"/>
                  <a:gd name="csX580" fmla="*/ 937475 w 3040484"/>
                  <a:gd name="csY580" fmla="*/ 1268212 h 3193780"/>
                  <a:gd name="csX581" fmla="*/ 933858 w 3040484"/>
                  <a:gd name="csY581" fmla="*/ 1255697 h 3193780"/>
                  <a:gd name="csX582" fmla="*/ 934824 w 3040484"/>
                  <a:gd name="csY582" fmla="*/ 1233063 h 3193780"/>
                  <a:gd name="csX583" fmla="*/ 931690 w 3040484"/>
                  <a:gd name="csY583" fmla="*/ 1215652 h 3193780"/>
                  <a:gd name="csX584" fmla="*/ 930409 w 3040484"/>
                  <a:gd name="csY584" fmla="*/ 1203463 h 3193780"/>
                  <a:gd name="csX585" fmla="*/ 930409 w 3040484"/>
                  <a:gd name="csY585" fmla="*/ 1193186 h 3193780"/>
                  <a:gd name="csX586" fmla="*/ 925433 w 3040484"/>
                  <a:gd name="csY586" fmla="*/ 1174820 h 3193780"/>
                  <a:gd name="csX587" fmla="*/ 915323 w 3040484"/>
                  <a:gd name="csY587" fmla="*/ 1157487 h 3193780"/>
                  <a:gd name="csX588" fmla="*/ 911471 w 3040484"/>
                  <a:gd name="csY588" fmla="*/ 1147860 h 3193780"/>
                  <a:gd name="csX589" fmla="*/ 905462 w 3040484"/>
                  <a:gd name="csY589" fmla="*/ 1142075 h 3193780"/>
                  <a:gd name="csX590" fmla="*/ 894622 w 3040484"/>
                  <a:gd name="csY590" fmla="*/ 1129078 h 3193780"/>
                  <a:gd name="csX591" fmla="*/ 876817 w 3040484"/>
                  <a:gd name="csY591" fmla="*/ 1117047 h 3193780"/>
                  <a:gd name="csX592" fmla="*/ 874042 w 3040484"/>
                  <a:gd name="csY592" fmla="*/ 1115474 h 3193780"/>
                  <a:gd name="csX593" fmla="*/ 872054 w 3040484"/>
                  <a:gd name="csY593" fmla="*/ 1114935 h 3193780"/>
                  <a:gd name="csX594" fmla="*/ 865617 w 3040484"/>
                  <a:gd name="csY594" fmla="*/ 1113194 h 3193780"/>
                  <a:gd name="csX595" fmla="*/ 864853 w 3040484"/>
                  <a:gd name="csY595" fmla="*/ 1113283 h 3193780"/>
                  <a:gd name="csX596" fmla="*/ 859843 w 3040484"/>
                  <a:gd name="csY596" fmla="*/ 1113912 h 3193780"/>
                  <a:gd name="csX597" fmla="*/ 857192 w 3040484"/>
                  <a:gd name="csY597" fmla="*/ 1115957 h 3193780"/>
                  <a:gd name="csX598" fmla="*/ 854181 w 3040484"/>
                  <a:gd name="csY598" fmla="*/ 1115474 h 3193780"/>
                  <a:gd name="csX599" fmla="*/ 848655 w 3040484"/>
                  <a:gd name="csY599" fmla="*/ 1110902 h 3193780"/>
                  <a:gd name="csX600" fmla="*/ 844555 w 3040484"/>
                  <a:gd name="csY600" fmla="*/ 1106813 h 3193780"/>
                  <a:gd name="csX601" fmla="*/ 834805 w 3040484"/>
                  <a:gd name="csY601" fmla="*/ 1098826 h 3193780"/>
                  <a:gd name="csX602" fmla="*/ 830918 w 3040484"/>
                  <a:gd name="csY602" fmla="*/ 1096018 h 3193780"/>
                  <a:gd name="csX603" fmla="*/ 827626 w 3040484"/>
                  <a:gd name="csY603" fmla="*/ 1094581 h 3193780"/>
                  <a:gd name="csX604" fmla="*/ 824582 w 3040484"/>
                  <a:gd name="csY604" fmla="*/ 1094097 h 3193780"/>
                  <a:gd name="csX605" fmla="*/ 821931 w 3040484"/>
                  <a:gd name="csY605" fmla="*/ 1093939 h 3193780"/>
                  <a:gd name="csX606" fmla="*/ 820885 w 3040484"/>
                  <a:gd name="csY606" fmla="*/ 1094579 h 3193780"/>
                  <a:gd name="csX607" fmla="*/ 820009 w 3040484"/>
                  <a:gd name="csY607" fmla="*/ 1097950 h 3193780"/>
                  <a:gd name="csX608" fmla="*/ 820009 w 3040484"/>
                  <a:gd name="csY608" fmla="*/ 1100432 h 3193780"/>
                  <a:gd name="csX609" fmla="*/ 821211 w 3040484"/>
                  <a:gd name="csY609" fmla="*/ 1106374 h 3193780"/>
                  <a:gd name="csX610" fmla="*/ 820009 w 3040484"/>
                  <a:gd name="csY610" fmla="*/ 1109665 h 3193780"/>
                  <a:gd name="csX611" fmla="*/ 814223 w 3040484"/>
                  <a:gd name="csY611" fmla="*/ 1109496 h 3193780"/>
                  <a:gd name="csX612" fmla="*/ 805720 w 3040484"/>
                  <a:gd name="csY612" fmla="*/ 1101801 h 3193780"/>
                  <a:gd name="csX613" fmla="*/ 791195 w 3040484"/>
                  <a:gd name="csY613" fmla="*/ 1086547 h 3193780"/>
                  <a:gd name="csX614" fmla="*/ 785343 w 3040484"/>
                  <a:gd name="csY614" fmla="*/ 1082458 h 3193780"/>
                  <a:gd name="csX615" fmla="*/ 760068 w 3040484"/>
                  <a:gd name="csY615" fmla="*/ 1066012 h 3193780"/>
                  <a:gd name="csX616" fmla="*/ 744656 w 3040484"/>
                  <a:gd name="csY616" fmla="*/ 1054823 h 3193780"/>
                  <a:gd name="csX617" fmla="*/ 713249 w 3040484"/>
                  <a:gd name="csY617" fmla="*/ 1031706 h 3193780"/>
                  <a:gd name="csX618" fmla="*/ 702532 w 3040484"/>
                  <a:gd name="csY618" fmla="*/ 1025695 h 3193780"/>
                  <a:gd name="csX619" fmla="*/ 682436 w 3040484"/>
                  <a:gd name="csY619" fmla="*/ 1010531 h 3193780"/>
                  <a:gd name="csX620" fmla="*/ 677381 w 3040484"/>
                  <a:gd name="csY620" fmla="*/ 1006791 h 3193780"/>
                  <a:gd name="csX621" fmla="*/ 672327 w 3040484"/>
                  <a:gd name="csY621" fmla="*/ 1006791 h 3193780"/>
                  <a:gd name="csX622" fmla="*/ 670642 w 3040484"/>
                  <a:gd name="csY622" fmla="*/ 1009689 h 3193780"/>
                  <a:gd name="csX623" fmla="*/ 667149 w 3040484"/>
                  <a:gd name="csY623" fmla="*/ 1014980 h 3193780"/>
                  <a:gd name="csX624" fmla="*/ 664386 w 3040484"/>
                  <a:gd name="csY624" fmla="*/ 1017867 h 3193780"/>
                  <a:gd name="csX625" fmla="*/ 656567 w 3040484"/>
                  <a:gd name="csY625" fmla="*/ 1018114 h 3193780"/>
                  <a:gd name="csX626" fmla="*/ 650906 w 3040484"/>
                  <a:gd name="csY626" fmla="*/ 1015217 h 3193780"/>
                  <a:gd name="csX627" fmla="*/ 648143 w 3040484"/>
                  <a:gd name="csY627" fmla="*/ 1011128 h 3193780"/>
                  <a:gd name="csX628" fmla="*/ 646570 w 3040484"/>
                  <a:gd name="csY628" fmla="*/ 1004511 h 3193780"/>
                  <a:gd name="csX629" fmla="*/ 643931 w 3040484"/>
                  <a:gd name="csY629" fmla="*/ 1000659 h 3193780"/>
                  <a:gd name="csX630" fmla="*/ 637550 w 3040484"/>
                  <a:gd name="csY630" fmla="*/ 998615 h 3193780"/>
                  <a:gd name="csX631" fmla="*/ 611231 w 3040484"/>
                  <a:gd name="csY631" fmla="*/ 993234 h 3193780"/>
                  <a:gd name="csX632" fmla="*/ 599841 w 3040484"/>
                  <a:gd name="csY632" fmla="*/ 990032 h 3193780"/>
                  <a:gd name="csX633" fmla="*/ 582508 w 3040484"/>
                  <a:gd name="csY633" fmla="*/ 986662 h 3193780"/>
                  <a:gd name="csX634" fmla="*/ 574802 w 3040484"/>
                  <a:gd name="csY634" fmla="*/ 981686 h 3193780"/>
                  <a:gd name="csX635" fmla="*/ 566142 w 3040484"/>
                  <a:gd name="csY635" fmla="*/ 979271 h 3193780"/>
                  <a:gd name="csX636" fmla="*/ 553134 w 3040484"/>
                  <a:gd name="csY636" fmla="*/ 977271 h 3193780"/>
                  <a:gd name="csX637" fmla="*/ 547203 w 3040484"/>
                  <a:gd name="csY637" fmla="*/ 976305 h 3193780"/>
                  <a:gd name="csX638" fmla="*/ 544395 w 3040484"/>
                  <a:gd name="csY638" fmla="*/ 975339 h 3193780"/>
                  <a:gd name="csX639" fmla="*/ 539575 w 3040484"/>
                  <a:gd name="csY639" fmla="*/ 977912 h 3193780"/>
                  <a:gd name="csX640" fmla="*/ 499978 w 3040484"/>
                  <a:gd name="csY640" fmla="*/ 1001019 h 3193780"/>
                  <a:gd name="csX641" fmla="*/ 486263 w 3040484"/>
                  <a:gd name="csY641" fmla="*/ 1011612 h 3193780"/>
                  <a:gd name="csX642" fmla="*/ 470009 w 3040484"/>
                  <a:gd name="csY642" fmla="*/ 1025655 h 3193780"/>
                  <a:gd name="csX643" fmla="*/ 466482 w 3040484"/>
                  <a:gd name="csY643" fmla="*/ 1033675 h 3193780"/>
                  <a:gd name="csX644" fmla="*/ 466482 w 3040484"/>
                  <a:gd name="csY644" fmla="*/ 1042661 h 3193780"/>
                  <a:gd name="csX645" fmla="*/ 465797 w 3040484"/>
                  <a:gd name="csY645" fmla="*/ 1048447 h 3193780"/>
                  <a:gd name="csX646" fmla="*/ 462067 w 3040484"/>
                  <a:gd name="csY646" fmla="*/ 1055063 h 3193780"/>
                  <a:gd name="csX647" fmla="*/ 457013 w 3040484"/>
                  <a:gd name="csY647" fmla="*/ 1059871 h 3193780"/>
                  <a:gd name="csX648" fmla="*/ 442937 w 3040484"/>
                  <a:gd name="csY648" fmla="*/ 1067577 h 3193780"/>
                  <a:gd name="csX649" fmla="*/ 434872 w 3040484"/>
                  <a:gd name="csY649" fmla="*/ 1069982 h 3193780"/>
                  <a:gd name="csX650" fmla="*/ 429694 w 3040484"/>
                  <a:gd name="csY650" fmla="*/ 1072397 h 3193780"/>
                  <a:gd name="csX651" fmla="*/ 411283 w 3040484"/>
                  <a:gd name="csY651" fmla="*/ 1095863 h 3193780"/>
                  <a:gd name="csX652" fmla="*/ 411283 w 3040484"/>
                  <a:gd name="csY652" fmla="*/ 1104524 h 3193780"/>
                  <a:gd name="csX653" fmla="*/ 406947 w 3040484"/>
                  <a:gd name="csY653" fmla="*/ 1116319 h 3193780"/>
                  <a:gd name="csX654" fmla="*/ 399724 w 3040484"/>
                  <a:gd name="csY654" fmla="*/ 1124990 h 3193780"/>
                  <a:gd name="csX655" fmla="*/ 394434 w 3040484"/>
                  <a:gd name="csY655" fmla="*/ 1128360 h 3193780"/>
                  <a:gd name="csX656" fmla="*/ 393468 w 3040484"/>
                  <a:gd name="csY656" fmla="*/ 1136303 h 3193780"/>
                  <a:gd name="csX657" fmla="*/ 393468 w 3040484"/>
                  <a:gd name="csY657" fmla="*/ 1144491 h 3193780"/>
                  <a:gd name="csX658" fmla="*/ 379505 w 3040484"/>
                  <a:gd name="csY658" fmla="*/ 1161813 h 3193780"/>
                  <a:gd name="csX659" fmla="*/ 368913 w 3040484"/>
                  <a:gd name="csY659" fmla="*/ 1169765 h 3193780"/>
                  <a:gd name="csX660" fmla="*/ 359533 w 3040484"/>
                  <a:gd name="csY660" fmla="*/ 1171687 h 3193780"/>
                  <a:gd name="csX661" fmla="*/ 355681 w 3040484"/>
                  <a:gd name="csY661" fmla="*/ 1175776 h 3193780"/>
                  <a:gd name="csX662" fmla="*/ 351827 w 3040484"/>
                  <a:gd name="csY662" fmla="*/ 1182999 h 3193780"/>
                  <a:gd name="csX663" fmla="*/ 341717 w 3040484"/>
                  <a:gd name="csY663" fmla="*/ 1183718 h 3193780"/>
                  <a:gd name="csX664" fmla="*/ 333528 w 3040484"/>
                  <a:gd name="csY664" fmla="*/ 1185403 h 3193780"/>
                  <a:gd name="csX665" fmla="*/ 324384 w 3040484"/>
                  <a:gd name="csY665" fmla="*/ 1186852 h 3193780"/>
                  <a:gd name="csX666" fmla="*/ 301355 w 3040484"/>
                  <a:gd name="csY666" fmla="*/ 1191266 h 3193780"/>
                  <a:gd name="csX667" fmla="*/ 295896 w 3040484"/>
                  <a:gd name="csY667" fmla="*/ 1196882 h 3193780"/>
                  <a:gd name="csX668" fmla="*/ 287393 w 3040484"/>
                  <a:gd name="csY668" fmla="*/ 1199927 h 3193780"/>
                  <a:gd name="csX669" fmla="*/ 278092 w 3040484"/>
                  <a:gd name="csY669" fmla="*/ 1201376 h 3193780"/>
                  <a:gd name="csX670" fmla="*/ 272790 w 3040484"/>
                  <a:gd name="csY670" fmla="*/ 1204904 h 3193780"/>
                  <a:gd name="csX671" fmla="*/ 263646 w 3040484"/>
                  <a:gd name="csY671" fmla="*/ 1206028 h 3193780"/>
                  <a:gd name="csX672" fmla="*/ 255300 w 3040484"/>
                  <a:gd name="csY672" fmla="*/ 1204107 h 3193780"/>
                  <a:gd name="csX673" fmla="*/ 249526 w 3040484"/>
                  <a:gd name="csY673" fmla="*/ 1203298 h 3193780"/>
                  <a:gd name="csX674" fmla="*/ 244224 w 3040484"/>
                  <a:gd name="csY674" fmla="*/ 1203298 h 3193780"/>
                  <a:gd name="csX675" fmla="*/ 240539 w 3040484"/>
                  <a:gd name="csY675" fmla="*/ 1204904 h 3193780"/>
                  <a:gd name="csX676" fmla="*/ 235238 w 3040484"/>
                  <a:gd name="csY676" fmla="*/ 1206185 h 3193780"/>
                  <a:gd name="csX677" fmla="*/ 233395 w 3040484"/>
                  <a:gd name="csY677" fmla="*/ 1204904 h 3193780"/>
                  <a:gd name="csX678" fmla="*/ 229307 w 3040484"/>
                  <a:gd name="csY678" fmla="*/ 1192873 h 3193780"/>
                  <a:gd name="csX679" fmla="*/ 222319 w 3040484"/>
                  <a:gd name="csY679" fmla="*/ 1179393 h 3193780"/>
                  <a:gd name="csX680" fmla="*/ 223769 w 3040484"/>
                  <a:gd name="csY680" fmla="*/ 1172653 h 3193780"/>
                  <a:gd name="csX681" fmla="*/ 234845 w 3040484"/>
                  <a:gd name="csY681" fmla="*/ 1163263 h 3193780"/>
                  <a:gd name="csX682" fmla="*/ 243505 w 3040484"/>
                  <a:gd name="csY682" fmla="*/ 1158691 h 3193780"/>
                  <a:gd name="csX683" fmla="*/ 241101 w 3040484"/>
                  <a:gd name="csY683" fmla="*/ 1146896 h 3193780"/>
                  <a:gd name="csX684" fmla="*/ 243505 w 3040484"/>
                  <a:gd name="csY684" fmla="*/ 1143044 h 3193780"/>
                  <a:gd name="csX685" fmla="*/ 255783 w 3040484"/>
                  <a:gd name="csY685" fmla="*/ 1139910 h 3193780"/>
                  <a:gd name="csX686" fmla="*/ 263242 w 3040484"/>
                  <a:gd name="csY686" fmla="*/ 1134619 h 3193780"/>
                  <a:gd name="csX687" fmla="*/ 267814 w 3040484"/>
                  <a:gd name="csY687" fmla="*/ 1127396 h 3193780"/>
                  <a:gd name="csX688" fmla="*/ 267814 w 3040484"/>
                  <a:gd name="csY688" fmla="*/ 1117533 h 3193780"/>
                  <a:gd name="csX689" fmla="*/ 267927 w 3040484"/>
                  <a:gd name="csY689" fmla="*/ 1113433 h 3193780"/>
                  <a:gd name="csX690" fmla="*/ 277453 w 3040484"/>
                  <a:gd name="csY690" fmla="*/ 1108626 h 3193780"/>
                  <a:gd name="csX691" fmla="*/ 279137 w 3040484"/>
                  <a:gd name="csY691" fmla="*/ 1103571 h 3193780"/>
                  <a:gd name="csX692" fmla="*/ 278284 w 3040484"/>
                  <a:gd name="csY692" fmla="*/ 1096820 h 3193780"/>
                  <a:gd name="csX693" fmla="*/ 277924 w 3040484"/>
                  <a:gd name="csY693" fmla="*/ 1095147 h 3193780"/>
                  <a:gd name="csX694" fmla="*/ 273690 w 3040484"/>
                  <a:gd name="csY694" fmla="*/ 1090542 h 3193780"/>
                  <a:gd name="csX695" fmla="*/ 268781 w 3040484"/>
                  <a:gd name="csY695" fmla="*/ 1085835 h 3193780"/>
                  <a:gd name="csX696" fmla="*/ 267017 w 3040484"/>
                  <a:gd name="csY696" fmla="*/ 1080859 h 3193780"/>
                  <a:gd name="csX697" fmla="*/ 268466 w 3040484"/>
                  <a:gd name="csY697" fmla="*/ 1072682 h 3193780"/>
                  <a:gd name="csX698" fmla="*/ 270062 w 3040484"/>
                  <a:gd name="csY698" fmla="*/ 1067862 h 3193780"/>
                  <a:gd name="csX699" fmla="*/ 270230 w 3040484"/>
                  <a:gd name="csY699" fmla="*/ 1065458 h 3193780"/>
                  <a:gd name="csX700" fmla="*/ 267344 w 3040484"/>
                  <a:gd name="csY700" fmla="*/ 1063054 h 3193780"/>
                  <a:gd name="csX701" fmla="*/ 262368 w 3040484"/>
                  <a:gd name="csY701" fmla="*/ 1063054 h 3193780"/>
                  <a:gd name="csX702" fmla="*/ 260121 w 3040484"/>
                  <a:gd name="csY702" fmla="*/ 1064818 h 3193780"/>
                  <a:gd name="csX703" fmla="*/ 258357 w 3040484"/>
                  <a:gd name="csY703" fmla="*/ 1068019 h 3193780"/>
                  <a:gd name="csX704" fmla="*/ 256111 w 3040484"/>
                  <a:gd name="csY704" fmla="*/ 1071871 h 3193780"/>
                  <a:gd name="csX705" fmla="*/ 251450 w 3040484"/>
                  <a:gd name="csY705" fmla="*/ 1073804 h 3193780"/>
                  <a:gd name="csX706" fmla="*/ 244553 w 3040484"/>
                  <a:gd name="csY706" fmla="*/ 1073635 h 3193780"/>
                  <a:gd name="csX707" fmla="*/ 241340 w 3040484"/>
                  <a:gd name="csY707" fmla="*/ 1073477 h 3193780"/>
                  <a:gd name="csX708" fmla="*/ 235083 w 3040484"/>
                  <a:gd name="csY708" fmla="*/ 1075882 h 3193780"/>
                  <a:gd name="csX709" fmla="*/ 223850 w 3040484"/>
                  <a:gd name="csY709" fmla="*/ 1078937 h 3193780"/>
                  <a:gd name="csX710" fmla="*/ 222323 w 3040484"/>
                  <a:gd name="csY710" fmla="*/ 1079420 h 3193780"/>
                  <a:gd name="csX711" fmla="*/ 194971 w 3040484"/>
                  <a:gd name="csY711" fmla="*/ 1083431 h 3193780"/>
                  <a:gd name="csX712" fmla="*/ 183411 w 3040484"/>
                  <a:gd name="csY712" fmla="*/ 1080544 h 3193780"/>
                  <a:gd name="csX713" fmla="*/ 181490 w 3040484"/>
                  <a:gd name="csY713" fmla="*/ 1076052 h 3193780"/>
                  <a:gd name="csX714" fmla="*/ 174425 w 3040484"/>
                  <a:gd name="csY714" fmla="*/ 1074928 h 3193780"/>
                  <a:gd name="csX715" fmla="*/ 164955 w 3040484"/>
                  <a:gd name="csY715" fmla="*/ 1075410 h 3193780"/>
                  <a:gd name="csX716" fmla="*/ 156934 w 3040484"/>
                  <a:gd name="csY716" fmla="*/ 1067222 h 3193780"/>
                  <a:gd name="csX717" fmla="*/ 144578 w 3040484"/>
                  <a:gd name="csY717" fmla="*/ 1056146 h 3193780"/>
                  <a:gd name="csX718" fmla="*/ 131738 w 3040484"/>
                  <a:gd name="csY718" fmla="*/ 1054225 h 3193780"/>
                  <a:gd name="csX719" fmla="*/ 116337 w 3040484"/>
                  <a:gd name="csY719" fmla="*/ 1043633 h 3193780"/>
                  <a:gd name="csX720" fmla="*/ 108631 w 3040484"/>
                  <a:gd name="csY720" fmla="*/ 1046205 h 3193780"/>
                  <a:gd name="csX721" fmla="*/ 99319 w 3040484"/>
                  <a:gd name="csY721" fmla="*/ 1043633 h 3193780"/>
                  <a:gd name="csX722" fmla="*/ 97073 w 3040484"/>
                  <a:gd name="csY722" fmla="*/ 1036567 h 3193780"/>
                  <a:gd name="csX723" fmla="*/ 93872 w 3040484"/>
                  <a:gd name="csY723" fmla="*/ 1029187 h 3193780"/>
                  <a:gd name="csX724" fmla="*/ 85526 w 3040484"/>
                  <a:gd name="csY724" fmla="*/ 1017640 h 3193780"/>
                  <a:gd name="csX725" fmla="*/ 82313 w 3040484"/>
                  <a:gd name="csY725" fmla="*/ 1012506 h 3193780"/>
                  <a:gd name="csX726" fmla="*/ 76214 w 3040484"/>
                  <a:gd name="csY726" fmla="*/ 1003519 h 3193780"/>
                  <a:gd name="csX727" fmla="*/ 70114 w 3040484"/>
                  <a:gd name="csY727" fmla="*/ 996454 h 3193780"/>
                  <a:gd name="csX728" fmla="*/ 68912 w 3040484"/>
                  <a:gd name="csY728" fmla="*/ 988826 h 3193780"/>
                  <a:gd name="csX729" fmla="*/ 70843 w 3040484"/>
                  <a:gd name="csY729" fmla="*/ 979929 h 3193780"/>
                  <a:gd name="csX730" fmla="*/ 73404 w 3040484"/>
                  <a:gd name="csY730" fmla="*/ 975908 h 3193780"/>
                  <a:gd name="csX731" fmla="*/ 81436 w 3040484"/>
                  <a:gd name="csY731" fmla="*/ 975189 h 3193780"/>
                  <a:gd name="csX732" fmla="*/ 83120 w 3040484"/>
                  <a:gd name="csY732" fmla="*/ 973505 h 3193780"/>
                  <a:gd name="csX733" fmla="*/ 76617 w 3040484"/>
                  <a:gd name="csY733" fmla="*/ 966843 h 3193780"/>
                  <a:gd name="csX734" fmla="*/ 67305 w 3040484"/>
                  <a:gd name="csY734" fmla="*/ 957700 h 3193780"/>
                  <a:gd name="csX735" fmla="*/ 63463 w 3040484"/>
                  <a:gd name="csY735" fmla="*/ 950117 h 3193780"/>
                  <a:gd name="csX736" fmla="*/ 59487 w 3040484"/>
                  <a:gd name="csY736" fmla="*/ 941928 h 3193780"/>
                  <a:gd name="csX737" fmla="*/ 59487 w 3040484"/>
                  <a:gd name="csY737" fmla="*/ 937716 h 3193780"/>
                  <a:gd name="csX738" fmla="*/ 62250 w 3040484"/>
                  <a:gd name="csY738" fmla="*/ 933267 h 3193780"/>
                  <a:gd name="csX739" fmla="*/ 66833 w 3040484"/>
                  <a:gd name="csY739" fmla="*/ 930503 h 3193780"/>
                  <a:gd name="csX740" fmla="*/ 71888 w 3040484"/>
                  <a:gd name="csY740" fmla="*/ 929380 h 3193780"/>
                  <a:gd name="csX741" fmla="*/ 76055 w 3040484"/>
                  <a:gd name="csY741" fmla="*/ 926246 h 3193780"/>
                  <a:gd name="csX742" fmla="*/ 79661 w 3040484"/>
                  <a:gd name="csY742" fmla="*/ 921033 h 3193780"/>
                  <a:gd name="csX743" fmla="*/ 81907 w 3040484"/>
                  <a:gd name="csY743" fmla="*/ 914776 h 3193780"/>
                  <a:gd name="csX744" fmla="*/ 82593 w 3040484"/>
                  <a:gd name="csY744" fmla="*/ 907868 h 3193780"/>
                  <a:gd name="csX745" fmla="*/ 85603 w 3040484"/>
                  <a:gd name="csY745" fmla="*/ 905105 h 3193780"/>
                  <a:gd name="csX746" fmla="*/ 87411 w 3040484"/>
                  <a:gd name="csY746" fmla="*/ 901859 h 3193780"/>
                  <a:gd name="csX747" fmla="*/ 83435 w 3040484"/>
                  <a:gd name="csY747" fmla="*/ 894276 h 3193780"/>
                  <a:gd name="csX748" fmla="*/ 86929 w 3040484"/>
                  <a:gd name="csY748" fmla="*/ 888491 h 3193780"/>
                  <a:gd name="csX749" fmla="*/ 91501 w 3040484"/>
                  <a:gd name="csY749" fmla="*/ 882358 h 3193780"/>
                  <a:gd name="csX750" fmla="*/ 95354 w 3040484"/>
                  <a:gd name="csY750" fmla="*/ 881269 h 3193780"/>
                  <a:gd name="csX751" fmla="*/ 103532 w 3040484"/>
                  <a:gd name="csY751" fmla="*/ 883200 h 3193780"/>
                  <a:gd name="csX752" fmla="*/ 115213 w 3040484"/>
                  <a:gd name="csY752" fmla="*/ 885245 h 3193780"/>
                  <a:gd name="csX753" fmla="*/ 117134 w 3040484"/>
                  <a:gd name="csY753" fmla="*/ 881269 h 3193780"/>
                  <a:gd name="csX754" fmla="*/ 114573 w 3040484"/>
                  <a:gd name="csY754" fmla="*/ 871766 h 3193780"/>
                  <a:gd name="csX755" fmla="*/ 108473 w 3040484"/>
                  <a:gd name="csY755" fmla="*/ 869194 h 3193780"/>
                  <a:gd name="csX756" fmla="*/ 103014 w 3040484"/>
                  <a:gd name="csY756" fmla="*/ 865184 h 3193780"/>
                  <a:gd name="csX757" fmla="*/ 102530 w 3040484"/>
                  <a:gd name="csY757" fmla="*/ 859253 h 3193780"/>
                  <a:gd name="csX758" fmla="*/ 101564 w 3040484"/>
                  <a:gd name="csY758" fmla="*/ 851703 h 3193780"/>
                  <a:gd name="csX759" fmla="*/ 98240 w 3040484"/>
                  <a:gd name="csY759" fmla="*/ 847817 h 3193780"/>
                  <a:gd name="csX760" fmla="*/ 94993 w 3040484"/>
                  <a:gd name="csY760" fmla="*/ 844807 h 3193780"/>
                  <a:gd name="csX761" fmla="*/ 98958 w 3040484"/>
                  <a:gd name="csY761" fmla="*/ 839392 h 3193780"/>
                  <a:gd name="csX762" fmla="*/ 100408 w 3040484"/>
                  <a:gd name="csY762" fmla="*/ 834573 h 3193780"/>
                  <a:gd name="csX763" fmla="*/ 100408 w 3040484"/>
                  <a:gd name="csY763" fmla="*/ 830248 h 3193780"/>
                  <a:gd name="csX764" fmla="*/ 92107 w 3040484"/>
                  <a:gd name="csY764" fmla="*/ 823980 h 3193780"/>
                  <a:gd name="csX765" fmla="*/ 88973 w 3040484"/>
                  <a:gd name="csY765" fmla="*/ 823138 h 3193780"/>
                  <a:gd name="csX766" fmla="*/ 83559 w 3040484"/>
                  <a:gd name="csY766" fmla="*/ 820138 h 3193780"/>
                  <a:gd name="csX767" fmla="*/ 79583 w 3040484"/>
                  <a:gd name="csY767" fmla="*/ 818925 h 3193780"/>
                  <a:gd name="csX768" fmla="*/ 77055 w 3040484"/>
                  <a:gd name="csY768" fmla="*/ 823025 h 3193780"/>
                  <a:gd name="csX769" fmla="*/ 72966 w 3040484"/>
                  <a:gd name="csY769" fmla="*/ 825305 h 3193780"/>
                  <a:gd name="csX770" fmla="*/ 67428 w 3040484"/>
                  <a:gd name="csY770" fmla="*/ 824586 h 3193780"/>
                  <a:gd name="csX771" fmla="*/ 60206 w 3040484"/>
                  <a:gd name="csY771" fmla="*/ 820610 h 3193780"/>
                  <a:gd name="csX772" fmla="*/ 47333 w 3040484"/>
                  <a:gd name="csY772" fmla="*/ 812668 h 3193780"/>
                  <a:gd name="csX773" fmla="*/ 44323 w 3040484"/>
                  <a:gd name="csY773" fmla="*/ 806770 h 3193780"/>
                  <a:gd name="csX774" fmla="*/ 39750 w 3040484"/>
                  <a:gd name="csY774" fmla="*/ 805816 h 3193780"/>
                  <a:gd name="csX775" fmla="*/ 34212 w 3040484"/>
                  <a:gd name="csY775" fmla="*/ 804850 h 3193780"/>
                  <a:gd name="csX776" fmla="*/ 32168 w 3040484"/>
                  <a:gd name="csY776" fmla="*/ 800997 h 3193780"/>
                  <a:gd name="csX777" fmla="*/ 33247 w 3040484"/>
                  <a:gd name="csY777" fmla="*/ 795818 h 3193780"/>
                  <a:gd name="csX778" fmla="*/ 31450 w 3040484"/>
                  <a:gd name="csY778" fmla="*/ 792448 h 3193780"/>
                  <a:gd name="csX779" fmla="*/ 32652 w 3040484"/>
                  <a:gd name="csY779" fmla="*/ 788483 h 3193780"/>
                  <a:gd name="csX780" fmla="*/ 35056 w 3040484"/>
                  <a:gd name="csY780" fmla="*/ 784866 h 3193780"/>
                  <a:gd name="csX781" fmla="*/ 34090 w 3040484"/>
                  <a:gd name="csY781" fmla="*/ 781137 h 3193780"/>
                  <a:gd name="csX782" fmla="*/ 30125 w 3040484"/>
                  <a:gd name="csY782" fmla="*/ 775599 h 3193780"/>
                  <a:gd name="csX783" fmla="*/ 31922 w 3040484"/>
                  <a:gd name="csY783" fmla="*/ 768500 h 3193780"/>
                  <a:gd name="csX784" fmla="*/ 31080 w 3040484"/>
                  <a:gd name="csY784" fmla="*/ 762962 h 3193780"/>
                  <a:gd name="csX785" fmla="*/ 17488 w 3040484"/>
                  <a:gd name="csY785" fmla="*/ 761638 h 3193780"/>
                  <a:gd name="csX786" fmla="*/ 13029 w 3040484"/>
                  <a:gd name="csY786" fmla="*/ 761638 h 3193780"/>
                  <a:gd name="csX787" fmla="*/ 11232 w 3040484"/>
                  <a:gd name="csY787" fmla="*/ 758031 h 3193780"/>
                  <a:gd name="csX788" fmla="*/ 10502 w 3040484"/>
                  <a:gd name="csY788" fmla="*/ 743473 h 3193780"/>
                  <a:gd name="csX789" fmla="*/ 6773 w 3040484"/>
                  <a:gd name="csY789" fmla="*/ 739497 h 3193780"/>
                  <a:gd name="csX790" fmla="*/ 1595 w 3040484"/>
                  <a:gd name="csY790" fmla="*/ 732633 h 3193780"/>
                  <a:gd name="csX791" fmla="*/ 0 w 3040484"/>
                  <a:gd name="csY791" fmla="*/ 728623 h 3193780"/>
                  <a:gd name="csX792" fmla="*/ 4168 w 3040484"/>
                  <a:gd name="csY792" fmla="*/ 727017 h 3193780"/>
                  <a:gd name="csX793" fmla="*/ 8819 w 3040484"/>
                  <a:gd name="csY793" fmla="*/ 723972 h 3193780"/>
                  <a:gd name="csX794" fmla="*/ 16681 w 3040484"/>
                  <a:gd name="csY794" fmla="*/ 718996 h 3193780"/>
                  <a:gd name="csX795" fmla="*/ 30487 w 3040484"/>
                  <a:gd name="csY795" fmla="*/ 718996 h 3193780"/>
                  <a:gd name="csX796" fmla="*/ 34497 w 3040484"/>
                  <a:gd name="csY796" fmla="*/ 715952 h 3193780"/>
                  <a:gd name="csX797" fmla="*/ 37709 w 3040484"/>
                  <a:gd name="csY797" fmla="*/ 712414 h 3193780"/>
                  <a:gd name="csX798" fmla="*/ 40596 w 3040484"/>
                  <a:gd name="csY798" fmla="*/ 711774 h 3193780"/>
                  <a:gd name="csX799" fmla="*/ 45403 w 3040484"/>
                  <a:gd name="csY799" fmla="*/ 716424 h 3193780"/>
                  <a:gd name="csX800" fmla="*/ 55682 w 3040484"/>
                  <a:gd name="csY800" fmla="*/ 722366 h 3193780"/>
                  <a:gd name="csX801" fmla="*/ 65792 w 3040484"/>
                  <a:gd name="csY801" fmla="*/ 721288 h 3193780"/>
                  <a:gd name="csX802" fmla="*/ 67556 w 3040484"/>
                  <a:gd name="csY802" fmla="*/ 720602 h 3193780"/>
                  <a:gd name="csX803" fmla="*/ 68522 w 3040484"/>
                  <a:gd name="csY803" fmla="*/ 715783 h 3193780"/>
                  <a:gd name="csX804" fmla="*/ 67871 w 3040484"/>
                  <a:gd name="csY804" fmla="*/ 710010 h 3193780"/>
                  <a:gd name="csX805" fmla="*/ 72364 w 3040484"/>
                  <a:gd name="csY805" fmla="*/ 707122 h 3193780"/>
                  <a:gd name="csX806" fmla="*/ 82722 w 3040484"/>
                  <a:gd name="csY806" fmla="*/ 707122 h 3193780"/>
                  <a:gd name="csX807" fmla="*/ 83441 w 3040484"/>
                  <a:gd name="csY807" fmla="*/ 700618 h 3193780"/>
                  <a:gd name="csX808" fmla="*/ 88742 w 3040484"/>
                  <a:gd name="csY808" fmla="*/ 692194 h 3193780"/>
                  <a:gd name="csX809" fmla="*/ 102694 w 3040484"/>
                  <a:gd name="csY809" fmla="*/ 688105 h 3193780"/>
                  <a:gd name="csX810" fmla="*/ 110647 w 3040484"/>
                  <a:gd name="csY810" fmla="*/ 688105 h 3193780"/>
                  <a:gd name="csX811" fmla="*/ 114017 w 3040484"/>
                  <a:gd name="csY811" fmla="*/ 691958 h 3193780"/>
                  <a:gd name="csX812" fmla="*/ 118824 w 3040484"/>
                  <a:gd name="csY812" fmla="*/ 688105 h 3193780"/>
                  <a:gd name="csX813" fmla="*/ 122441 w 3040484"/>
                  <a:gd name="csY813" fmla="*/ 684499 h 3193780"/>
                  <a:gd name="csX814" fmla="*/ 126530 w 3040484"/>
                  <a:gd name="csY814" fmla="*/ 677513 h 3193780"/>
                  <a:gd name="csX815" fmla="*/ 126530 w 3040484"/>
                  <a:gd name="csY815" fmla="*/ 669334 h 3193780"/>
                  <a:gd name="csX816" fmla="*/ 127249 w 3040484"/>
                  <a:gd name="csY816" fmla="*/ 660426 h 3193780"/>
                  <a:gd name="csX817" fmla="*/ 124126 w 3040484"/>
                  <a:gd name="csY817" fmla="*/ 654169 h 3193780"/>
                  <a:gd name="csX818" fmla="*/ 132550 w 3040484"/>
                  <a:gd name="csY818" fmla="*/ 644778 h 3193780"/>
                  <a:gd name="csX819" fmla="*/ 139582 w 3040484"/>
                  <a:gd name="csY819" fmla="*/ 633466 h 3193780"/>
                  <a:gd name="csX820" fmla="*/ 142896 w 3040484"/>
                  <a:gd name="csY820" fmla="*/ 626726 h 3193780"/>
                  <a:gd name="csX821" fmla="*/ 142659 w 3040484"/>
                  <a:gd name="csY821" fmla="*/ 621672 h 3193780"/>
                  <a:gd name="csX822" fmla="*/ 139582 w 3040484"/>
                  <a:gd name="csY822" fmla="*/ 617572 h 3193780"/>
                  <a:gd name="csX823" fmla="*/ 131337 w 3040484"/>
                  <a:gd name="csY823" fmla="*/ 613729 h 3193780"/>
                  <a:gd name="csX824" fmla="*/ 125810 w 3040484"/>
                  <a:gd name="csY824" fmla="*/ 610596 h 3193780"/>
                  <a:gd name="csX825" fmla="*/ 123665 w 3040484"/>
                  <a:gd name="csY825" fmla="*/ 602238 h 3193780"/>
                  <a:gd name="csX826" fmla="*/ 123159 w 3040484"/>
                  <a:gd name="csY826" fmla="*/ 600249 h 3193780"/>
                  <a:gd name="csX827" fmla="*/ 111847 w 3040484"/>
                  <a:gd name="csY827" fmla="*/ 600249 h 3193780"/>
                  <a:gd name="csX828" fmla="*/ 109195 w 3040484"/>
                  <a:gd name="csY828" fmla="*/ 589893 h 3193780"/>
                  <a:gd name="csX829" fmla="*/ 96199 w 3040484"/>
                  <a:gd name="csY829" fmla="*/ 588209 h 3193780"/>
                  <a:gd name="csX830" fmla="*/ 95715 w 3040484"/>
                  <a:gd name="csY830" fmla="*/ 561248 h 3193780"/>
                  <a:gd name="csX831" fmla="*/ 93064 w 3040484"/>
                  <a:gd name="csY831" fmla="*/ 555474 h 3193780"/>
                  <a:gd name="csX832" fmla="*/ 91862 w 3040484"/>
                  <a:gd name="csY832" fmla="*/ 551858 h 3193780"/>
                  <a:gd name="csX833" fmla="*/ 93546 w 3040484"/>
                  <a:gd name="csY833" fmla="*/ 545118 h 3193780"/>
                  <a:gd name="csX834" fmla="*/ 96680 w 3040484"/>
                  <a:gd name="csY834" fmla="*/ 539827 h 3193780"/>
                  <a:gd name="csX835" fmla="*/ 95714 w 3040484"/>
                  <a:gd name="csY835" fmla="*/ 534289 h 3193780"/>
                  <a:gd name="csX836" fmla="*/ 93063 w 3040484"/>
                  <a:gd name="csY836" fmla="*/ 532369 h 3193780"/>
                  <a:gd name="csX837" fmla="*/ 76943 w 3040484"/>
                  <a:gd name="csY837" fmla="*/ 532369 h 3193780"/>
                  <a:gd name="csX838" fmla="*/ 73090 w 3040484"/>
                  <a:gd name="csY838" fmla="*/ 530436 h 3193780"/>
                  <a:gd name="csX839" fmla="*/ 72843 w 3040484"/>
                  <a:gd name="csY839" fmla="*/ 522741 h 3193780"/>
                  <a:gd name="csX840" fmla="*/ 62732 w 3040484"/>
                  <a:gd name="csY840" fmla="*/ 520809 h 3193780"/>
                  <a:gd name="csX841" fmla="*/ 55992 w 3040484"/>
                  <a:gd name="csY841" fmla="*/ 519125 h 3193780"/>
                  <a:gd name="csX842" fmla="*/ 49500 w 3040484"/>
                  <a:gd name="csY842" fmla="*/ 511901 h 3193780"/>
                  <a:gd name="csX843" fmla="*/ 47084 w 3040484"/>
                  <a:gd name="csY843" fmla="*/ 502522 h 3193780"/>
                  <a:gd name="csX844" fmla="*/ 46366 w 3040484"/>
                  <a:gd name="csY844" fmla="*/ 483505 h 3193780"/>
                  <a:gd name="csX845" fmla="*/ 46849 w 3040484"/>
                  <a:gd name="csY845" fmla="*/ 474114 h 3193780"/>
                  <a:gd name="csX846" fmla="*/ 49983 w 3040484"/>
                  <a:gd name="csY846" fmla="*/ 467374 h 3193780"/>
                  <a:gd name="csX847" fmla="*/ 54791 w 3040484"/>
                  <a:gd name="csY847" fmla="*/ 463768 h 3193780"/>
                  <a:gd name="csX848" fmla="*/ 60329 w 3040484"/>
                  <a:gd name="csY848" fmla="*/ 465206 h 3193780"/>
                  <a:gd name="csX849" fmla="*/ 62014 w 3040484"/>
                  <a:gd name="csY849" fmla="*/ 466409 h 3193780"/>
                  <a:gd name="csX850" fmla="*/ 65384 w 3040484"/>
                  <a:gd name="csY850" fmla="*/ 460635 h 3193780"/>
                  <a:gd name="csX851" fmla="*/ 81751 w 3040484"/>
                  <a:gd name="csY851" fmla="*/ 460635 h 3193780"/>
                  <a:gd name="csX852" fmla="*/ 85368 w 3040484"/>
                  <a:gd name="csY852" fmla="*/ 455344 h 3193780"/>
                  <a:gd name="csX853" fmla="*/ 89209 w 3040484"/>
                  <a:gd name="csY853" fmla="*/ 454130 h 3193780"/>
                  <a:gd name="csX854" fmla="*/ 95949 w 3040484"/>
                  <a:gd name="csY854" fmla="*/ 451974 h 3193780"/>
                  <a:gd name="csX855" fmla="*/ 98117 w 3040484"/>
                  <a:gd name="csY855" fmla="*/ 439932 h 3193780"/>
                  <a:gd name="csX856" fmla="*/ 107991 w 3040484"/>
                  <a:gd name="csY856" fmla="*/ 432226 h 3193780"/>
                  <a:gd name="csX857" fmla="*/ 109912 w 3040484"/>
                  <a:gd name="csY857" fmla="*/ 435922 h 3193780"/>
                  <a:gd name="csX858" fmla="*/ 112967 w 3040484"/>
                  <a:gd name="csY858" fmla="*/ 443942 h 3193780"/>
                  <a:gd name="csX859" fmla="*/ 117460 w 3040484"/>
                  <a:gd name="csY859" fmla="*/ 451806 h 3193780"/>
                  <a:gd name="csX860" fmla="*/ 120190 w 3040484"/>
                  <a:gd name="csY860" fmla="*/ 454861 h 3193780"/>
                  <a:gd name="csX861" fmla="*/ 122268 w 3040484"/>
                  <a:gd name="csY861" fmla="*/ 454536 h 3193780"/>
                  <a:gd name="csX862" fmla="*/ 127570 w 3040484"/>
                  <a:gd name="csY862" fmla="*/ 450525 h 3193780"/>
                  <a:gd name="csX863" fmla="*/ 134141 w 3040484"/>
                  <a:gd name="csY863" fmla="*/ 448436 h 3193780"/>
                  <a:gd name="csX864" fmla="*/ 141050 w 3040484"/>
                  <a:gd name="csY864" fmla="*/ 453097 h 3193780"/>
                  <a:gd name="csX865" fmla="*/ 144420 w 3040484"/>
                  <a:gd name="csY865" fmla="*/ 455501 h 3193780"/>
                  <a:gd name="csX866" fmla="*/ 148430 w 3040484"/>
                  <a:gd name="csY866" fmla="*/ 453570 h 3193780"/>
                  <a:gd name="csX867" fmla="*/ 150834 w 3040484"/>
                  <a:gd name="csY867" fmla="*/ 447312 h 3193780"/>
                  <a:gd name="csX868" fmla="*/ 156294 w 3040484"/>
                  <a:gd name="csY868" fmla="*/ 444582 h 3193780"/>
                  <a:gd name="csX869" fmla="*/ 163349 w 3040484"/>
                  <a:gd name="csY869" fmla="*/ 444582 h 3193780"/>
                  <a:gd name="csX870" fmla="*/ 167842 w 3040484"/>
                  <a:gd name="csY870" fmla="*/ 438493 h 3193780"/>
                  <a:gd name="csX871" fmla="*/ 169932 w 3040484"/>
                  <a:gd name="csY871" fmla="*/ 434158 h 3193780"/>
                  <a:gd name="csX872" fmla="*/ 175392 w 3040484"/>
                  <a:gd name="csY872" fmla="*/ 433832 h 3193780"/>
                  <a:gd name="csX873" fmla="*/ 183255 w 3040484"/>
                  <a:gd name="csY873" fmla="*/ 438651 h 3193780"/>
                  <a:gd name="csX874" fmla="*/ 190310 w 3040484"/>
                  <a:gd name="csY874" fmla="*/ 442179 h 3193780"/>
                  <a:gd name="csX875" fmla="*/ 195286 w 3040484"/>
                  <a:gd name="csY875" fmla="*/ 441381 h 3193780"/>
                  <a:gd name="csX876" fmla="*/ 202835 w 3040484"/>
                  <a:gd name="csY876" fmla="*/ 436405 h 3193780"/>
                  <a:gd name="csX877" fmla="*/ 209250 w 3040484"/>
                  <a:gd name="csY877" fmla="*/ 429507 h 3193780"/>
                  <a:gd name="csX878" fmla="*/ 215832 w 3040484"/>
                  <a:gd name="csY878" fmla="*/ 427092 h 3193780"/>
                  <a:gd name="csX879" fmla="*/ 217753 w 3040484"/>
                  <a:gd name="csY879" fmla="*/ 421959 h 3193780"/>
                  <a:gd name="csX880" fmla="*/ 227379 w 3040484"/>
                  <a:gd name="csY880" fmla="*/ 418431 h 3193780"/>
                  <a:gd name="csX881" fmla="*/ 233479 w 3040484"/>
                  <a:gd name="csY881" fmla="*/ 419869 h 3193780"/>
                  <a:gd name="csX882" fmla="*/ 235894 w 3040484"/>
                  <a:gd name="csY882" fmla="*/ 415702 h 3193780"/>
                  <a:gd name="csX883" fmla="*/ 238613 w 3040484"/>
                  <a:gd name="csY883" fmla="*/ 410568 h 3193780"/>
                  <a:gd name="csX884" fmla="*/ 243589 w 3040484"/>
                  <a:gd name="csY884" fmla="*/ 410568 h 3193780"/>
                  <a:gd name="csX885" fmla="*/ 248891 w 3040484"/>
                  <a:gd name="csY885" fmla="*/ 414422 h 3193780"/>
                  <a:gd name="csX886" fmla="*/ 257552 w 3040484"/>
                  <a:gd name="csY886" fmla="*/ 413298 h 3193780"/>
                  <a:gd name="csX887" fmla="*/ 262045 w 3040484"/>
                  <a:gd name="csY887" fmla="*/ 413613 h 3193780"/>
                  <a:gd name="csX888" fmla="*/ 267179 w 3040484"/>
                  <a:gd name="csY888" fmla="*/ 415702 h 3193780"/>
                  <a:gd name="csX889" fmla="*/ 273762 w 3040484"/>
                  <a:gd name="csY889" fmla="*/ 421319 h 3193780"/>
                  <a:gd name="csX890" fmla="*/ 277468 w 3040484"/>
                  <a:gd name="csY890" fmla="*/ 424049 h 3193780"/>
                  <a:gd name="csX891" fmla="*/ 280502 w 3040484"/>
                  <a:gd name="csY891" fmla="*/ 428857 h 3193780"/>
                  <a:gd name="csX892" fmla="*/ 282748 w 3040484"/>
                  <a:gd name="csY892" fmla="*/ 429183 h 3193780"/>
                  <a:gd name="csX893" fmla="*/ 287242 w 3040484"/>
                  <a:gd name="csY893" fmla="*/ 426609 h 3193780"/>
                  <a:gd name="csX894" fmla="*/ 293184 w 3040484"/>
                  <a:gd name="csY894" fmla="*/ 430305 h 3193780"/>
                  <a:gd name="csX895" fmla="*/ 299474 w 3040484"/>
                  <a:gd name="csY895" fmla="*/ 435000 h 3193780"/>
                  <a:gd name="csX896" fmla="*/ 311269 w 3040484"/>
                  <a:gd name="csY896" fmla="*/ 434876 h 3193780"/>
                  <a:gd name="csX897" fmla="*/ 313920 w 3040484"/>
                  <a:gd name="csY897" fmla="*/ 434416 h 3193780"/>
                  <a:gd name="csX898" fmla="*/ 316088 w 3040484"/>
                  <a:gd name="csY898" fmla="*/ 433910 h 3193780"/>
                  <a:gd name="csX899" fmla="*/ 317773 w 3040484"/>
                  <a:gd name="csY899" fmla="*/ 432472 h 3193780"/>
                  <a:gd name="csX900" fmla="*/ 319075 w 3040484"/>
                  <a:gd name="csY900" fmla="*/ 423766 h 3193780"/>
                  <a:gd name="csX901" fmla="*/ 319097 w 3040484"/>
                  <a:gd name="csY901" fmla="*/ 423440 h 3193780"/>
                  <a:gd name="csX902" fmla="*/ 322580 w 3040484"/>
                  <a:gd name="csY902" fmla="*/ 413690 h 3193780"/>
                  <a:gd name="csX903" fmla="*/ 328602 w 3040484"/>
                  <a:gd name="csY903" fmla="*/ 407197 h 3193780"/>
                  <a:gd name="csX904" fmla="*/ 333174 w 3040484"/>
                  <a:gd name="csY904" fmla="*/ 405872 h 3193780"/>
                  <a:gd name="csX905" fmla="*/ 344733 w 3040484"/>
                  <a:gd name="csY905" fmla="*/ 405872 h 3193780"/>
                  <a:gd name="csX906" fmla="*/ 350944 w 3040484"/>
                  <a:gd name="csY906" fmla="*/ 405872 h 3193780"/>
                  <a:gd name="csX907" fmla="*/ 354314 w 3040484"/>
                  <a:gd name="csY907" fmla="*/ 401097 h 3193780"/>
                  <a:gd name="csX908" fmla="*/ 358808 w 3040484"/>
                  <a:gd name="csY908" fmla="*/ 393874 h 3193780"/>
                  <a:gd name="csX909" fmla="*/ 361223 w 3040484"/>
                  <a:gd name="csY909" fmla="*/ 388898 h 3193780"/>
                  <a:gd name="csX910" fmla="*/ 361223 w 3040484"/>
                  <a:gd name="csY910" fmla="*/ 377507 h 3193780"/>
                  <a:gd name="csX911" fmla="*/ 359292 w 3040484"/>
                  <a:gd name="csY911" fmla="*/ 369318 h 3193780"/>
                  <a:gd name="csX912" fmla="*/ 360583 w 3040484"/>
                  <a:gd name="csY912" fmla="*/ 366599 h 3193780"/>
                  <a:gd name="csX913" fmla="*/ 370524 w 3040484"/>
                  <a:gd name="csY913" fmla="*/ 365633 h 3193780"/>
                  <a:gd name="csX914" fmla="*/ 378556 w 3040484"/>
                  <a:gd name="csY914" fmla="*/ 363061 h 3193780"/>
                  <a:gd name="csX915" fmla="*/ 382566 w 3040484"/>
                  <a:gd name="csY915" fmla="*/ 357130 h 3193780"/>
                  <a:gd name="csX916" fmla="*/ 388497 w 3040484"/>
                  <a:gd name="csY916" fmla="*/ 353918 h 3193780"/>
                  <a:gd name="csX917" fmla="*/ 392507 w 3040484"/>
                  <a:gd name="csY917" fmla="*/ 349426 h 3193780"/>
                  <a:gd name="csX918" fmla="*/ 394923 w 3040484"/>
                  <a:gd name="csY918" fmla="*/ 341079 h 3193780"/>
                  <a:gd name="csX919" fmla="*/ 392676 w 3040484"/>
                  <a:gd name="csY919" fmla="*/ 332250 h 3193780"/>
                  <a:gd name="csX920" fmla="*/ 388015 w 3040484"/>
                  <a:gd name="csY920" fmla="*/ 326161 h 3193780"/>
                  <a:gd name="csX921" fmla="*/ 378388 w 3040484"/>
                  <a:gd name="csY921" fmla="*/ 311558 h 3193780"/>
                  <a:gd name="csX922" fmla="*/ 372941 w 3040484"/>
                  <a:gd name="csY922" fmla="*/ 308503 h 3193780"/>
                  <a:gd name="csX923" fmla="*/ 376782 w 3040484"/>
                  <a:gd name="csY923" fmla="*/ 301448 h 3193780"/>
                  <a:gd name="csX924" fmla="*/ 384971 w 3040484"/>
                  <a:gd name="csY924" fmla="*/ 295506 h 3193780"/>
                  <a:gd name="csX925" fmla="*/ 397171 w 3040484"/>
                  <a:gd name="csY925" fmla="*/ 292293 h 3193780"/>
                  <a:gd name="csX926" fmla="*/ 403102 w 3040484"/>
                  <a:gd name="csY926" fmla="*/ 292293 h 3193780"/>
                  <a:gd name="csX927" fmla="*/ 412257 w 3040484"/>
                  <a:gd name="csY927" fmla="*/ 277532 h 3193780"/>
                  <a:gd name="csX928" fmla="*/ 416751 w 3040484"/>
                  <a:gd name="csY928" fmla="*/ 275611 h 3193780"/>
                  <a:gd name="csX929" fmla="*/ 419638 w 3040484"/>
                  <a:gd name="csY929" fmla="*/ 271589 h 3193780"/>
                  <a:gd name="csX930" fmla="*/ 422682 w 3040484"/>
                  <a:gd name="csY930" fmla="*/ 268219 h 3193780"/>
                  <a:gd name="csX931" fmla="*/ 429265 w 3040484"/>
                  <a:gd name="csY931" fmla="*/ 266455 h 3193780"/>
                  <a:gd name="csX932" fmla="*/ 432152 w 3040484"/>
                  <a:gd name="csY932" fmla="*/ 264692 h 3193780"/>
                  <a:gd name="csX933" fmla="*/ 432152 w 3040484"/>
                  <a:gd name="csY933" fmla="*/ 259560 h 3193780"/>
                  <a:gd name="csX934" fmla="*/ 427501 w 3040484"/>
                  <a:gd name="csY934" fmla="*/ 254583 h 3193780"/>
                  <a:gd name="csX935" fmla="*/ 427176 w 3040484"/>
                  <a:gd name="csY935" fmla="*/ 251213 h 3193780"/>
                  <a:gd name="csX936" fmla="*/ 431355 w 3040484"/>
                  <a:gd name="csY936" fmla="*/ 248652 h 3193780"/>
                  <a:gd name="csX937" fmla="*/ 441701 w 3040484"/>
                  <a:gd name="csY937" fmla="*/ 242385 h 3193780"/>
                  <a:gd name="csX938" fmla="*/ 446835 w 3040484"/>
                  <a:gd name="csY938" fmla="*/ 238296 h 3193780"/>
                  <a:gd name="csX939" fmla="*/ 456787 w 3040484"/>
                  <a:gd name="csY939" fmla="*/ 233488 h 3193780"/>
                  <a:gd name="csX940" fmla="*/ 462404 w 3040484"/>
                  <a:gd name="csY940" fmla="*/ 233488 h 3193780"/>
                  <a:gd name="csX941" fmla="*/ 468504 w 3040484"/>
                  <a:gd name="csY941" fmla="*/ 236858 h 3193780"/>
                  <a:gd name="csX942" fmla="*/ 471626 w 3040484"/>
                  <a:gd name="csY942" fmla="*/ 241823 h 3193780"/>
                  <a:gd name="csX943" fmla="*/ 471626 w 3040484"/>
                  <a:gd name="csY943" fmla="*/ 272399 h 3193780"/>
                  <a:gd name="csX944" fmla="*/ 468897 w 3040484"/>
                  <a:gd name="csY944" fmla="*/ 279296 h 3193780"/>
                  <a:gd name="csX945" fmla="*/ 464403 w 3040484"/>
                  <a:gd name="csY945" fmla="*/ 287642 h 3193780"/>
                  <a:gd name="csX946" fmla="*/ 461516 w 3040484"/>
                  <a:gd name="csY946" fmla="*/ 294865 h 3193780"/>
                  <a:gd name="csX947" fmla="*/ 464730 w 3040484"/>
                  <a:gd name="csY947" fmla="*/ 302402 h 3193780"/>
                  <a:gd name="csX948" fmla="*/ 467459 w 3040484"/>
                  <a:gd name="csY948" fmla="*/ 306896 h 3193780"/>
                  <a:gd name="csX949" fmla="*/ 467459 w 3040484"/>
                  <a:gd name="csY949" fmla="*/ 311872 h 3193780"/>
                  <a:gd name="csX950" fmla="*/ 469549 w 3040484"/>
                  <a:gd name="csY950" fmla="*/ 318297 h 3193780"/>
                  <a:gd name="csX951" fmla="*/ 474043 w 3040484"/>
                  <a:gd name="csY951" fmla="*/ 320219 h 3193780"/>
                  <a:gd name="csX952" fmla="*/ 484310 w 3040484"/>
                  <a:gd name="csY952" fmla="*/ 322791 h 3193780"/>
                  <a:gd name="csX953" fmla="*/ 489600 w 3040484"/>
                  <a:gd name="csY953" fmla="*/ 330969 h 3193780"/>
                  <a:gd name="csX954" fmla="*/ 494262 w 3040484"/>
                  <a:gd name="csY954" fmla="*/ 337395 h 3193780"/>
                  <a:gd name="csX955" fmla="*/ 504686 w 3040484"/>
                  <a:gd name="csY955" fmla="*/ 347022 h 3193780"/>
                  <a:gd name="csX956" fmla="*/ 507091 w 3040484"/>
                  <a:gd name="csY956" fmla="*/ 356167 h 3193780"/>
                  <a:gd name="csX957" fmla="*/ 507091 w 3040484"/>
                  <a:gd name="csY957" fmla="*/ 360503 h 3193780"/>
                  <a:gd name="csX958" fmla="*/ 518009 w 3040484"/>
                  <a:gd name="csY958" fmla="*/ 358896 h 3193780"/>
                  <a:gd name="csX959" fmla="*/ 523299 w 3040484"/>
                  <a:gd name="csY959" fmla="*/ 363232 h 3193780"/>
                  <a:gd name="csX960" fmla="*/ 530207 w 3040484"/>
                  <a:gd name="csY960" fmla="*/ 367479 h 3193780"/>
                  <a:gd name="csX961" fmla="*/ 530432 w 3040484"/>
                  <a:gd name="csY961" fmla="*/ 367479 h 3193780"/>
                  <a:gd name="csX962" fmla="*/ 537802 w 3040484"/>
                  <a:gd name="csY962" fmla="*/ 367355 h 3193780"/>
                  <a:gd name="csX963" fmla="*/ 538151 w 3040484"/>
                  <a:gd name="csY963" fmla="*/ 367355 h 3193780"/>
                  <a:gd name="csX964" fmla="*/ 541633 w 3040484"/>
                  <a:gd name="csY964" fmla="*/ 365198 h 3193780"/>
                  <a:gd name="csX965" fmla="*/ 543801 w 3040484"/>
                  <a:gd name="csY965" fmla="*/ 364109 h 3193780"/>
                  <a:gd name="csX966" fmla="*/ 547901 w 3040484"/>
                  <a:gd name="csY966" fmla="*/ 366602 h 3193780"/>
                  <a:gd name="csX967" fmla="*/ 552113 w 3040484"/>
                  <a:gd name="csY967" fmla="*/ 368321 h 3193780"/>
                  <a:gd name="csX968" fmla="*/ 555843 w 3040484"/>
                  <a:gd name="csY968" fmla="*/ 368085 h 3193780"/>
                  <a:gd name="csX969" fmla="*/ 560055 w 3040484"/>
                  <a:gd name="csY969" fmla="*/ 370253 h 3193780"/>
                  <a:gd name="csX970" fmla="*/ 564987 w 3040484"/>
                  <a:gd name="csY970" fmla="*/ 373253 h 3193780"/>
                  <a:gd name="csX971" fmla="*/ 568840 w 3040484"/>
                  <a:gd name="csY971" fmla="*/ 376511 h 3193780"/>
                  <a:gd name="csX972" fmla="*/ 568840 w 3040484"/>
                  <a:gd name="csY972" fmla="*/ 385419 h 3193780"/>
                  <a:gd name="csX973" fmla="*/ 563538 w 3040484"/>
                  <a:gd name="csY973" fmla="*/ 387823 h 3193780"/>
                  <a:gd name="csX974" fmla="*/ 560651 w 3040484"/>
                  <a:gd name="csY974" fmla="*/ 392159 h 3193780"/>
                  <a:gd name="csX975" fmla="*/ 557528 w 3040484"/>
                  <a:gd name="csY975" fmla="*/ 400213 h 3193780"/>
                  <a:gd name="csX976" fmla="*/ 555113 w 3040484"/>
                  <a:gd name="csY976" fmla="*/ 403953 h 3193780"/>
                  <a:gd name="csX977" fmla="*/ 553193 w 3040484"/>
                  <a:gd name="csY977" fmla="*/ 407919 h 3193780"/>
                  <a:gd name="csX978" fmla="*/ 553193 w 3040484"/>
                  <a:gd name="csY978" fmla="*/ 409481 h 3193780"/>
                  <a:gd name="csX979" fmla="*/ 559214 w 3040484"/>
                  <a:gd name="csY979" fmla="*/ 410088 h 3193780"/>
                  <a:gd name="csX980" fmla="*/ 565347 w 3040484"/>
                  <a:gd name="csY980" fmla="*/ 410212 h 3193780"/>
                  <a:gd name="csX981" fmla="*/ 569919 w 3040484"/>
                  <a:gd name="csY981" fmla="*/ 412616 h 3193780"/>
                  <a:gd name="csX982" fmla="*/ 573648 w 3040484"/>
                  <a:gd name="csY982" fmla="*/ 415750 h 3193780"/>
                  <a:gd name="csX983" fmla="*/ 577142 w 3040484"/>
                  <a:gd name="csY983" fmla="*/ 418390 h 3193780"/>
                  <a:gd name="csX984" fmla="*/ 580759 w 3040484"/>
                  <a:gd name="csY984" fmla="*/ 420805 h 3193780"/>
                  <a:gd name="csX985" fmla="*/ 580759 w 3040484"/>
                  <a:gd name="csY985" fmla="*/ 425130 h 3193780"/>
                  <a:gd name="csX986" fmla="*/ 581837 w 3040484"/>
                  <a:gd name="csY986" fmla="*/ 432230 h 3193780"/>
                  <a:gd name="csX987" fmla="*/ 583399 w 3040484"/>
                  <a:gd name="csY987" fmla="*/ 437768 h 3193780"/>
                  <a:gd name="csX988" fmla="*/ 586286 w 3040484"/>
                  <a:gd name="csY988" fmla="*/ 440543 h 3193780"/>
                  <a:gd name="csX989" fmla="*/ 590139 w 3040484"/>
                  <a:gd name="csY989" fmla="*/ 446598 h 3193780"/>
                  <a:gd name="csX990" fmla="*/ 593195 w 3040484"/>
                  <a:gd name="csY990" fmla="*/ 450766 h 3193780"/>
                  <a:gd name="csX991" fmla="*/ 590623 w 3040484"/>
                  <a:gd name="csY991" fmla="*/ 453743 h 3193780"/>
                  <a:gd name="csX992" fmla="*/ 585006 w 3040484"/>
                  <a:gd name="csY992" fmla="*/ 461527 h 3193780"/>
                  <a:gd name="csX993" fmla="*/ 584445 w 3040484"/>
                  <a:gd name="csY993" fmla="*/ 464493 h 3193780"/>
                  <a:gd name="csX994" fmla="*/ 585972 w 3040484"/>
                  <a:gd name="csY994" fmla="*/ 465774 h 3193780"/>
                  <a:gd name="csX995" fmla="*/ 590701 w 3040484"/>
                  <a:gd name="csY995" fmla="*/ 464650 h 3193780"/>
                  <a:gd name="csX996" fmla="*/ 594149 w 3040484"/>
                  <a:gd name="csY996" fmla="*/ 463044 h 3193780"/>
                  <a:gd name="csX997" fmla="*/ 598643 w 3040484"/>
                  <a:gd name="csY997" fmla="*/ 465055 h 3193780"/>
                  <a:gd name="csX998" fmla="*/ 601620 w 3040484"/>
                  <a:gd name="csY998" fmla="*/ 465932 h 3193780"/>
                  <a:gd name="csX999" fmla="*/ 604181 w 3040484"/>
                  <a:gd name="csY999" fmla="*/ 466583 h 3193780"/>
                  <a:gd name="csX1000" fmla="*/ 606113 w 3040484"/>
                  <a:gd name="csY1000" fmla="*/ 469302 h 3193780"/>
                  <a:gd name="csX1001" fmla="*/ 608359 w 3040484"/>
                  <a:gd name="csY1001" fmla="*/ 470593 h 3193780"/>
                  <a:gd name="csX1002" fmla="*/ 611404 w 3040484"/>
                  <a:gd name="csY1002" fmla="*/ 469144 h 3193780"/>
                  <a:gd name="csX1003" fmla="*/ 616223 w 3040484"/>
                  <a:gd name="csY1003" fmla="*/ 464808 h 3193780"/>
                  <a:gd name="csX1004" fmla="*/ 617503 w 3040484"/>
                  <a:gd name="csY1004" fmla="*/ 459192 h 3193780"/>
                  <a:gd name="csX1005" fmla="*/ 622154 w 3040484"/>
                  <a:gd name="csY1005" fmla="*/ 452294 h 3193780"/>
                  <a:gd name="csX1006" fmla="*/ 626006 w 3040484"/>
                  <a:gd name="csY1006" fmla="*/ 447318 h 3193780"/>
                  <a:gd name="csX1007" fmla="*/ 629533 w 3040484"/>
                  <a:gd name="csY1007" fmla="*/ 440903 h 3193780"/>
                  <a:gd name="csX1008" fmla="*/ 625208 w 3040484"/>
                  <a:gd name="csY1008" fmla="*/ 435769 h 3193780"/>
                  <a:gd name="csX1009" fmla="*/ 616862 w 3040484"/>
                  <a:gd name="csY1009" fmla="*/ 430950 h 3193780"/>
                  <a:gd name="csX1010" fmla="*/ 611403 w 3040484"/>
                  <a:gd name="csY1010" fmla="*/ 426299 h 3193780"/>
                  <a:gd name="csX1011" fmla="*/ 610605 w 3040484"/>
                  <a:gd name="csY1011" fmla="*/ 418919 h 3193780"/>
                  <a:gd name="csX1012" fmla="*/ 608034 w 3040484"/>
                  <a:gd name="csY1012" fmla="*/ 415864 h 3193780"/>
                  <a:gd name="csX1013" fmla="*/ 609157 w 3040484"/>
                  <a:gd name="csY1013" fmla="*/ 410933 h 3193780"/>
                  <a:gd name="csX1014" fmla="*/ 612887 w 3040484"/>
                  <a:gd name="csY1014" fmla="*/ 407799 h 3193780"/>
                  <a:gd name="csX1015" fmla="*/ 613617 w 3040484"/>
                  <a:gd name="csY1015" fmla="*/ 403710 h 3193780"/>
                  <a:gd name="csX1016" fmla="*/ 611089 w 3040484"/>
                  <a:gd name="csY1016" fmla="*/ 397330 h 3193780"/>
                  <a:gd name="csX1017" fmla="*/ 608561 w 3040484"/>
                  <a:gd name="csY1017" fmla="*/ 392635 h 3193780"/>
                  <a:gd name="csX1018" fmla="*/ 611324 w 3040484"/>
                  <a:gd name="csY1018" fmla="*/ 385895 h 3193780"/>
                  <a:gd name="csX1019" fmla="*/ 617346 w 3040484"/>
                  <a:gd name="csY1019" fmla="*/ 385053 h 3193780"/>
                  <a:gd name="csX1020" fmla="*/ 622276 w 3040484"/>
                  <a:gd name="csY1020" fmla="*/ 383738 h 3193780"/>
                  <a:gd name="csX1021" fmla="*/ 628298 w 3040484"/>
                  <a:gd name="csY1021" fmla="*/ 379526 h 3193780"/>
                  <a:gd name="csX1022" fmla="*/ 629533 w 3040484"/>
                  <a:gd name="csY1022" fmla="*/ 373866 h 3193780"/>
                  <a:gd name="csX1023" fmla="*/ 628298 w 3040484"/>
                  <a:gd name="csY1023" fmla="*/ 368934 h 3193780"/>
                  <a:gd name="csX1024" fmla="*/ 626490 w 3040484"/>
                  <a:gd name="csY1024" fmla="*/ 364059 h 3193780"/>
                  <a:gd name="csX1025" fmla="*/ 626490 w 3040484"/>
                  <a:gd name="csY1025" fmla="*/ 361408 h 3193780"/>
                  <a:gd name="csX1026" fmla="*/ 630826 w 3040484"/>
                  <a:gd name="csY1026" fmla="*/ 358936 h 3193780"/>
                  <a:gd name="csX1027" fmla="*/ 633533 w 3040484"/>
                  <a:gd name="csY1027" fmla="*/ 357071 h 3193780"/>
                  <a:gd name="csX1028" fmla="*/ 638768 w 3040484"/>
                  <a:gd name="csY1028" fmla="*/ 354363 h 3193780"/>
                  <a:gd name="csX1029" fmla="*/ 646586 w 3040484"/>
                  <a:gd name="csY1029" fmla="*/ 344018 h 3193780"/>
                  <a:gd name="csX1030" fmla="*/ 651888 w 3040484"/>
                  <a:gd name="csY1030" fmla="*/ 340165 h 3193780"/>
                  <a:gd name="csX1031" fmla="*/ 658741 w 3040484"/>
                  <a:gd name="csY1031" fmla="*/ 336189 h 3193780"/>
                  <a:gd name="csX1032" fmla="*/ 660425 w 3040484"/>
                  <a:gd name="csY1032" fmla="*/ 328494 h 3193780"/>
                  <a:gd name="csX1033" fmla="*/ 660425 w 3040484"/>
                  <a:gd name="csY1033" fmla="*/ 320912 h 3193780"/>
                  <a:gd name="csX1034" fmla="*/ 671625 w 3040484"/>
                  <a:gd name="csY1034" fmla="*/ 319104 h 3193780"/>
                  <a:gd name="csX1035" fmla="*/ 671141 w 3040484"/>
                  <a:gd name="csY1035" fmla="*/ 306343 h 3193780"/>
                  <a:gd name="csX1036" fmla="*/ 681251 w 3040484"/>
                  <a:gd name="csY1036" fmla="*/ 289134 h 3193780"/>
                  <a:gd name="csX1037" fmla="*/ 684858 w 3040484"/>
                  <a:gd name="csY1037" fmla="*/ 283719 h 3193780"/>
                  <a:gd name="csX1038" fmla="*/ 684858 w 3040484"/>
                  <a:gd name="csY1038" fmla="*/ 278428 h 3193780"/>
                  <a:gd name="csX1039" fmla="*/ 680533 w 3040484"/>
                  <a:gd name="csY1039" fmla="*/ 272284 h 3193780"/>
                  <a:gd name="csX1040" fmla="*/ 678601 w 3040484"/>
                  <a:gd name="csY1040" fmla="*/ 268914 h 3193780"/>
                  <a:gd name="csX1041" fmla="*/ 679331 w 3040484"/>
                  <a:gd name="csY1041" fmla="*/ 251581 h 3193780"/>
                  <a:gd name="csX1042" fmla="*/ 673905 w 3040484"/>
                  <a:gd name="csY1042" fmla="*/ 247132 h 3193780"/>
                  <a:gd name="csX1043" fmla="*/ 670659 w 3040484"/>
                  <a:gd name="csY1043" fmla="*/ 243999 h 3193780"/>
                  <a:gd name="csX1044" fmla="*/ 674748 w 3040484"/>
                  <a:gd name="csY1044" fmla="*/ 237866 h 3193780"/>
                  <a:gd name="csX1045" fmla="*/ 679691 w 3040484"/>
                  <a:gd name="csY1045" fmla="*/ 232451 h 3193780"/>
                  <a:gd name="csX1046" fmla="*/ 678961 w 3040484"/>
                  <a:gd name="csY1046" fmla="*/ 228239 h 3193780"/>
                  <a:gd name="csX1047" fmla="*/ 677882 w 3040484"/>
                  <a:gd name="csY1047" fmla="*/ 221139 h 3193780"/>
                  <a:gd name="csX1048" fmla="*/ 682331 w 3040484"/>
                  <a:gd name="csY1048" fmla="*/ 218724 h 3193780"/>
                  <a:gd name="csX1049" fmla="*/ 689677 w 3040484"/>
                  <a:gd name="csY1049" fmla="*/ 215838 h 3193780"/>
                  <a:gd name="csX1050" fmla="*/ 695215 w 3040484"/>
                  <a:gd name="csY1050" fmla="*/ 215838 h 3193780"/>
                  <a:gd name="csX1051" fmla="*/ 697978 w 3040484"/>
                  <a:gd name="csY1051" fmla="*/ 217163 h 3193780"/>
                  <a:gd name="csX1052" fmla="*/ 702190 w 3040484"/>
                  <a:gd name="csY1052" fmla="*/ 222701 h 3193780"/>
                  <a:gd name="csX1053" fmla="*/ 706290 w 3040484"/>
                  <a:gd name="csY1053" fmla="*/ 230520 h 3193780"/>
                  <a:gd name="csX1054" fmla="*/ 709896 w 3040484"/>
                  <a:gd name="csY1054" fmla="*/ 231609 h 3193780"/>
                  <a:gd name="csX1055" fmla="*/ 711940 w 3040484"/>
                  <a:gd name="csY1055" fmla="*/ 230880 h 3193780"/>
                  <a:gd name="csX1056" fmla="*/ 716995 w 3040484"/>
                  <a:gd name="csY1056" fmla="*/ 224140 h 3193780"/>
                  <a:gd name="csX1057" fmla="*/ 722173 w 3040484"/>
                  <a:gd name="csY1057" fmla="*/ 217399 h 3193780"/>
                  <a:gd name="csX1058" fmla="*/ 725183 w 3040484"/>
                  <a:gd name="csY1058" fmla="*/ 216445 h 3193780"/>
                  <a:gd name="csX1059" fmla="*/ 727227 w 3040484"/>
                  <a:gd name="csY1059" fmla="*/ 217770 h 3193780"/>
                  <a:gd name="csX1060" fmla="*/ 728553 w 3040484"/>
                  <a:gd name="csY1060" fmla="*/ 220658 h 3193780"/>
                  <a:gd name="csX1061" fmla="*/ 728553 w 3040484"/>
                  <a:gd name="csY1061" fmla="*/ 231250 h 3193780"/>
                  <a:gd name="csX1062" fmla="*/ 727104 w 3040484"/>
                  <a:gd name="csY1062" fmla="*/ 265669 h 3193780"/>
                  <a:gd name="csX1063" fmla="*/ 729508 w 3040484"/>
                  <a:gd name="csY1063" fmla="*/ 268073 h 3193780"/>
                  <a:gd name="csX1064" fmla="*/ 733844 w 3040484"/>
                  <a:gd name="csY1064" fmla="*/ 269759 h 3193780"/>
                  <a:gd name="csX1065" fmla="*/ 736012 w 3040484"/>
                  <a:gd name="csY1065" fmla="*/ 274578 h 3193780"/>
                  <a:gd name="csX1066" fmla="*/ 740584 w 3040484"/>
                  <a:gd name="csY1066" fmla="*/ 286855 h 3193780"/>
                  <a:gd name="csX1067" fmla="*/ 749975 w 3040484"/>
                  <a:gd name="csY1067" fmla="*/ 295280 h 3193780"/>
                  <a:gd name="csX1068" fmla="*/ 756716 w 3040484"/>
                  <a:gd name="csY1068" fmla="*/ 297202 h 3193780"/>
                  <a:gd name="csX1069" fmla="*/ 768028 w 3040484"/>
                  <a:gd name="csY1069" fmla="*/ 299605 h 3193780"/>
                  <a:gd name="csX1070" fmla="*/ 775251 w 3040484"/>
                  <a:gd name="csY1070" fmla="*/ 295999 h 3193780"/>
                  <a:gd name="csX1071" fmla="*/ 779464 w 3040484"/>
                  <a:gd name="csY1071" fmla="*/ 292808 h 3193780"/>
                  <a:gd name="csX1072" fmla="*/ 782171 w 3040484"/>
                  <a:gd name="csY1072" fmla="*/ 293112 h 3193780"/>
                  <a:gd name="csX1073" fmla="*/ 785777 w 3040484"/>
                  <a:gd name="csY1073" fmla="*/ 295336 h 3193780"/>
                  <a:gd name="csX1074" fmla="*/ 788429 w 3040484"/>
                  <a:gd name="csY1074" fmla="*/ 294909 h 3193780"/>
                  <a:gd name="csX1075" fmla="*/ 789935 w 3040484"/>
                  <a:gd name="csY1075" fmla="*/ 290101 h 3193780"/>
                  <a:gd name="csX1076" fmla="*/ 792181 w 3040484"/>
                  <a:gd name="csY1076" fmla="*/ 281878 h 3193780"/>
                  <a:gd name="csX1077" fmla="*/ 793709 w 3040484"/>
                  <a:gd name="csY1077" fmla="*/ 277946 h 3193780"/>
                  <a:gd name="csX1078" fmla="*/ 794911 w 3040484"/>
                  <a:gd name="csY1078" fmla="*/ 276980 h 3193780"/>
                  <a:gd name="csX1079" fmla="*/ 796910 w 3040484"/>
                  <a:gd name="csY1079" fmla="*/ 276419 h 3193780"/>
                  <a:gd name="csX1080" fmla="*/ 800449 w 3040484"/>
                  <a:gd name="csY1080" fmla="*/ 278103 h 3193780"/>
                  <a:gd name="csX1081" fmla="*/ 805661 w 3040484"/>
                  <a:gd name="csY1081" fmla="*/ 280990 h 3193780"/>
                  <a:gd name="csX1082" fmla="*/ 807503 w 3040484"/>
                  <a:gd name="csY1082" fmla="*/ 281315 h 3193780"/>
                  <a:gd name="csX1083" fmla="*/ 817613 w 3040484"/>
                  <a:gd name="csY1083" fmla="*/ 276619 h 3193780"/>
                  <a:gd name="csX1084" fmla="*/ 824837 w 3040484"/>
                  <a:gd name="csY1084" fmla="*/ 273845 h 3193780"/>
                  <a:gd name="csX1085" fmla="*/ 831824 w 3040484"/>
                  <a:gd name="csY1085" fmla="*/ 268555 h 3193780"/>
                  <a:gd name="csX1086" fmla="*/ 835913 w 3040484"/>
                  <a:gd name="csY1086" fmla="*/ 265667 h 3193780"/>
                  <a:gd name="csX1087" fmla="*/ 839643 w 3040484"/>
                  <a:gd name="csY1087" fmla="*/ 266869 h 3193780"/>
                  <a:gd name="csX1088" fmla="*/ 844215 w 3040484"/>
                  <a:gd name="csY1088" fmla="*/ 269632 h 3193780"/>
                  <a:gd name="csX1089" fmla="*/ 849269 w 3040484"/>
                  <a:gd name="csY1089" fmla="*/ 266632 h 3193780"/>
                  <a:gd name="csX1090" fmla="*/ 852887 w 3040484"/>
                  <a:gd name="csY1090" fmla="*/ 267104 h 3193780"/>
                  <a:gd name="csX1091" fmla="*/ 856009 w 3040484"/>
                  <a:gd name="csY1091" fmla="*/ 270598 h 3193780"/>
                  <a:gd name="csX1092" fmla="*/ 859256 w 3040484"/>
                  <a:gd name="csY1092" fmla="*/ 273485 h 3193780"/>
                  <a:gd name="csX1093" fmla="*/ 860940 w 3040484"/>
                  <a:gd name="csY1093" fmla="*/ 274810 h 3193780"/>
                  <a:gd name="csX1094" fmla="*/ 860940 w 3040484"/>
                  <a:gd name="csY1094" fmla="*/ 277697 h 3193780"/>
                  <a:gd name="csX1095" fmla="*/ 857941 w 3040484"/>
                  <a:gd name="csY1095" fmla="*/ 282156 h 3193780"/>
                  <a:gd name="csX1096" fmla="*/ 859020 w 3040484"/>
                  <a:gd name="csY1096" fmla="*/ 285639 h 3193780"/>
                  <a:gd name="csX1097" fmla="*/ 864074 w 3040484"/>
                  <a:gd name="csY1097" fmla="*/ 289851 h 3193780"/>
                  <a:gd name="csX1098" fmla="*/ 861906 w 3040484"/>
                  <a:gd name="csY1098" fmla="*/ 298399 h 3193780"/>
                  <a:gd name="csX1099" fmla="*/ 867208 w 3040484"/>
                  <a:gd name="csY1099" fmla="*/ 301455 h 3193780"/>
                  <a:gd name="csX1100" fmla="*/ 873464 w 3040484"/>
                  <a:gd name="csY1100" fmla="*/ 303859 h 3193780"/>
                  <a:gd name="csX1101" fmla="*/ 876025 w 3040484"/>
                  <a:gd name="csY1101" fmla="*/ 309959 h 3193780"/>
                  <a:gd name="csX1102" fmla="*/ 876835 w 3040484"/>
                  <a:gd name="csY1102" fmla="*/ 322630 h 3193780"/>
                  <a:gd name="csX1103" fmla="*/ 879564 w 3040484"/>
                  <a:gd name="csY1103" fmla="*/ 323921 h 3193780"/>
                  <a:gd name="csX1104" fmla="*/ 884698 w 3040484"/>
                  <a:gd name="csY1104" fmla="*/ 324079 h 3193780"/>
                  <a:gd name="csX1105" fmla="*/ 891753 w 3040484"/>
                  <a:gd name="csY1105" fmla="*/ 322473 h 3193780"/>
                  <a:gd name="csX1106" fmla="*/ 900257 w 3040484"/>
                  <a:gd name="csY1106" fmla="*/ 319901 h 3193780"/>
                  <a:gd name="csX1107" fmla="*/ 904278 w 3040484"/>
                  <a:gd name="csY1107" fmla="*/ 314610 h 3193780"/>
                  <a:gd name="csX1108" fmla="*/ 907648 w 3040484"/>
                  <a:gd name="csY1108" fmla="*/ 309634 h 3193780"/>
                  <a:gd name="csX1109" fmla="*/ 905233 w 3040484"/>
                  <a:gd name="csY1109" fmla="*/ 302254 h 3193780"/>
                  <a:gd name="csX1110" fmla="*/ 897853 w 3040484"/>
                  <a:gd name="csY1110" fmla="*/ 296480 h 3193780"/>
                  <a:gd name="csX1111" fmla="*/ 892393 w 3040484"/>
                  <a:gd name="csY1111" fmla="*/ 287976 h 3193780"/>
                  <a:gd name="csX1112" fmla="*/ 889507 w 3040484"/>
                  <a:gd name="csY1112" fmla="*/ 280270 h 3193780"/>
                  <a:gd name="csX1113" fmla="*/ 892393 w 3040484"/>
                  <a:gd name="csY1113" fmla="*/ 272722 h 3193780"/>
                  <a:gd name="csX1114" fmla="*/ 898010 w 3040484"/>
                  <a:gd name="csY1114" fmla="*/ 263735 h 3193780"/>
                  <a:gd name="csX1115" fmla="*/ 905401 w 3040484"/>
                  <a:gd name="csY1115" fmla="*/ 258601 h 3193780"/>
                  <a:gd name="csX1116" fmla="*/ 903873 w 3040484"/>
                  <a:gd name="csY1116" fmla="*/ 251625 h 3193780"/>
                  <a:gd name="csX1117" fmla="*/ 899301 w 3040484"/>
                  <a:gd name="csY1117" fmla="*/ 246806 h 3193780"/>
                  <a:gd name="csX1118" fmla="*/ 897055 w 3040484"/>
                  <a:gd name="csY1118" fmla="*/ 246491 h 3193780"/>
                  <a:gd name="csX1119" fmla="*/ 891034 w 3040484"/>
                  <a:gd name="csY1119" fmla="*/ 248097 h 3193780"/>
                  <a:gd name="csX1120" fmla="*/ 886866 w 3040484"/>
                  <a:gd name="csY1120" fmla="*/ 248176 h 3193780"/>
                  <a:gd name="csX1121" fmla="*/ 879722 w 3040484"/>
                  <a:gd name="csY1121" fmla="*/ 246086 h 3193780"/>
                  <a:gd name="csX1122" fmla="*/ 875790 w 3040484"/>
                  <a:gd name="csY1122" fmla="*/ 243120 h 3193780"/>
                  <a:gd name="csX1123" fmla="*/ 874263 w 3040484"/>
                  <a:gd name="csY1123" fmla="*/ 241592 h 3193780"/>
                  <a:gd name="csX1124" fmla="*/ 873779 w 3040484"/>
                  <a:gd name="csY1124" fmla="*/ 236380 h 3193780"/>
                  <a:gd name="csX1125" fmla="*/ 875790 w 3040484"/>
                  <a:gd name="csY1125" fmla="*/ 231718 h 3193780"/>
                  <a:gd name="csX1126" fmla="*/ 875947 w 3040484"/>
                  <a:gd name="csY1126" fmla="*/ 226832 h 3193780"/>
                  <a:gd name="csX1127" fmla="*/ 875632 w 3040484"/>
                  <a:gd name="csY1127" fmla="*/ 213184 h 3193780"/>
                  <a:gd name="csX1128" fmla="*/ 874059 w 3040484"/>
                  <a:gd name="csY1128" fmla="*/ 207657 h 3193780"/>
                  <a:gd name="csX1129" fmla="*/ 876351 w 3040484"/>
                  <a:gd name="csY1129" fmla="*/ 201029 h 3193780"/>
                  <a:gd name="csX1130" fmla="*/ 881282 w 3040484"/>
                  <a:gd name="csY1130" fmla="*/ 196335 h 3193780"/>
                  <a:gd name="csX1131" fmla="*/ 887336 w 3040484"/>
                  <a:gd name="csY1131" fmla="*/ 189202 h 3193780"/>
                  <a:gd name="csX1132" fmla="*/ 888460 w 3040484"/>
                  <a:gd name="csY1132" fmla="*/ 186314 h 3193780"/>
                  <a:gd name="csX1133" fmla="*/ 888550 w 3040484"/>
                  <a:gd name="csY1133" fmla="*/ 181900 h 3193780"/>
                  <a:gd name="csX1134" fmla="*/ 891672 w 3040484"/>
                  <a:gd name="csY1134" fmla="*/ 179889 h 3193780"/>
                  <a:gd name="csX1135" fmla="*/ 896885 w 3040484"/>
                  <a:gd name="csY1135" fmla="*/ 179889 h 3193780"/>
                  <a:gd name="csX1136" fmla="*/ 902186 w 3040484"/>
                  <a:gd name="csY1136" fmla="*/ 177328 h 3193780"/>
                  <a:gd name="csX1137" fmla="*/ 905478 w 3040484"/>
                  <a:gd name="csY1137" fmla="*/ 174520 h 3193780"/>
                  <a:gd name="csX1138" fmla="*/ 913095 w 3040484"/>
                  <a:gd name="csY1138" fmla="*/ 174520 h 3193780"/>
                  <a:gd name="csX1139" fmla="*/ 917194 w 3040484"/>
                  <a:gd name="csY1139" fmla="*/ 175318 h 3193780"/>
                  <a:gd name="csX1140" fmla="*/ 922002 w 3040484"/>
                  <a:gd name="csY1140" fmla="*/ 170902 h 3193780"/>
                  <a:gd name="csX1141" fmla="*/ 924327 w 3040484"/>
                  <a:gd name="csY1141" fmla="*/ 169464 h 3193780"/>
                  <a:gd name="csX1142" fmla="*/ 929068 w 3040484"/>
                  <a:gd name="csY1142" fmla="*/ 177327 h 3193780"/>
                  <a:gd name="csX1143" fmla="*/ 924856 w 3040484"/>
                  <a:gd name="csY1143" fmla="*/ 191649 h 3193780"/>
                  <a:gd name="csX1144" fmla="*/ 928462 w 3040484"/>
                  <a:gd name="csY1144" fmla="*/ 194537 h 3193780"/>
                  <a:gd name="csX1145" fmla="*/ 932316 w 3040484"/>
                  <a:gd name="csY1145" fmla="*/ 194649 h 3193780"/>
                  <a:gd name="csX1146" fmla="*/ 936292 w 3040484"/>
                  <a:gd name="csY1146" fmla="*/ 200547 h 3193780"/>
                  <a:gd name="csX1147" fmla="*/ 942425 w 3040484"/>
                  <a:gd name="csY1147" fmla="*/ 203197 h 3193780"/>
                  <a:gd name="csX1148" fmla="*/ 946637 w 3040484"/>
                  <a:gd name="csY1148" fmla="*/ 203556 h 3193780"/>
                  <a:gd name="csX1149" fmla="*/ 953141 w 3040484"/>
                  <a:gd name="csY1149" fmla="*/ 199231 h 3193780"/>
                  <a:gd name="csX1150" fmla="*/ 957466 w 3040484"/>
                  <a:gd name="csY1150" fmla="*/ 200433 h 3193780"/>
                  <a:gd name="csX1151" fmla="*/ 965890 w 3040484"/>
                  <a:gd name="csY1151" fmla="*/ 204679 h 3193780"/>
                  <a:gd name="csX1152" fmla="*/ 969900 w 3040484"/>
                  <a:gd name="csY1152" fmla="*/ 202432 h 3193780"/>
                  <a:gd name="csX1153" fmla="*/ 973416 w 3040484"/>
                  <a:gd name="csY1153" fmla="*/ 204297 h 3193780"/>
                  <a:gd name="csX1154" fmla="*/ 974393 w 3040484"/>
                  <a:gd name="csY1154" fmla="*/ 205162 h 3193780"/>
                  <a:gd name="csX1155" fmla="*/ 977449 w 3040484"/>
                  <a:gd name="csY1155" fmla="*/ 207566 h 3193780"/>
                  <a:gd name="csX1156" fmla="*/ 980808 w 3040484"/>
                  <a:gd name="csY1156" fmla="*/ 205982 h 3193780"/>
                  <a:gd name="csX1157" fmla="*/ 982739 w 3040484"/>
                  <a:gd name="csY1157" fmla="*/ 204365 h 3193780"/>
                  <a:gd name="csX1158" fmla="*/ 984345 w 3040484"/>
                  <a:gd name="csY1158" fmla="*/ 193615 h 3193780"/>
                  <a:gd name="csX1159" fmla="*/ 986918 w 3040484"/>
                  <a:gd name="csY1159" fmla="*/ 184629 h 3193780"/>
                  <a:gd name="csX1160" fmla="*/ 984503 w 3040484"/>
                  <a:gd name="csY1160" fmla="*/ 174833 h 3193780"/>
                  <a:gd name="csX1161" fmla="*/ 979853 w 3040484"/>
                  <a:gd name="csY1161" fmla="*/ 170183 h 3193780"/>
                  <a:gd name="csX1162" fmla="*/ 968305 w 3040484"/>
                  <a:gd name="csY1162" fmla="*/ 170183 h 3193780"/>
                  <a:gd name="csX1163" fmla="*/ 962038 w 3040484"/>
                  <a:gd name="csY1163" fmla="*/ 167611 h 3193780"/>
                  <a:gd name="csX1164" fmla="*/ 959319 w 3040484"/>
                  <a:gd name="csY1164" fmla="*/ 158624 h 3193780"/>
                  <a:gd name="csX1165" fmla="*/ 963251 w 3040484"/>
                  <a:gd name="csY1165" fmla="*/ 146751 h 3193780"/>
                  <a:gd name="csX1166" fmla="*/ 969620 w 3040484"/>
                  <a:gd name="csY1166" fmla="*/ 143145 h 3193780"/>
                  <a:gd name="csX1167" fmla="*/ 966138 w 3040484"/>
                  <a:gd name="csY1167" fmla="*/ 135563 h 3193780"/>
                  <a:gd name="csX1168" fmla="*/ 967575 w 3040484"/>
                  <a:gd name="csY1168" fmla="*/ 131833 h 3193780"/>
                  <a:gd name="csX1169" fmla="*/ 972753 w 3040484"/>
                  <a:gd name="csY1169" fmla="*/ 126655 h 3193780"/>
                  <a:gd name="csX1170" fmla="*/ 971787 w 3040484"/>
                  <a:gd name="csY1170" fmla="*/ 118825 h 3193780"/>
                  <a:gd name="csX1171" fmla="*/ 972394 w 3040484"/>
                  <a:gd name="csY1171" fmla="*/ 115095 h 3193780"/>
                  <a:gd name="csX1172" fmla="*/ 977932 w 3040484"/>
                  <a:gd name="csY1172" fmla="*/ 101257 h 3193780"/>
                  <a:gd name="csX1173" fmla="*/ 982628 w 3040484"/>
                  <a:gd name="csY1173" fmla="*/ 94764 h 3193780"/>
                  <a:gd name="csX1174" fmla="*/ 984190 w 3040484"/>
                  <a:gd name="csY1174" fmla="*/ 89945 h 3193780"/>
                  <a:gd name="csX1175" fmla="*/ 993098 w 3040484"/>
                  <a:gd name="csY1175" fmla="*/ 89945 h 3193780"/>
                  <a:gd name="csX1176" fmla="*/ 1002118 w 3040484"/>
                  <a:gd name="csY1176" fmla="*/ 90428 h 3193780"/>
                  <a:gd name="csX1177" fmla="*/ 1005971 w 3040484"/>
                  <a:gd name="csY1177" fmla="*/ 93315 h 3193780"/>
                  <a:gd name="csX1178" fmla="*/ 1013071 w 3040484"/>
                  <a:gd name="csY1178" fmla="*/ 90664 h 3193780"/>
                  <a:gd name="csX1179" fmla="*/ 1020540 w 3040484"/>
                  <a:gd name="csY1179" fmla="*/ 86216 h 3193780"/>
                  <a:gd name="csX1180" fmla="*/ 1024629 w 3040484"/>
                  <a:gd name="csY1180" fmla="*/ 83205 h 3193780"/>
                  <a:gd name="csX1181" fmla="*/ 1027841 w 3040484"/>
                  <a:gd name="csY1181" fmla="*/ 81756 h 3193780"/>
                  <a:gd name="csX1182" fmla="*/ 1031211 w 3040484"/>
                  <a:gd name="csY1182" fmla="*/ 80958 h 3193780"/>
                  <a:gd name="csX1183" fmla="*/ 1035221 w 3040484"/>
                  <a:gd name="csY1183" fmla="*/ 81598 h 3193780"/>
                  <a:gd name="csX1184" fmla="*/ 1040355 w 3040484"/>
                  <a:gd name="csY1184" fmla="*/ 87215 h 3193780"/>
                  <a:gd name="csX1185" fmla="*/ 1054150 w 3040484"/>
                  <a:gd name="csY1185" fmla="*/ 98290 h 3193780"/>
                  <a:gd name="csX1186" fmla="*/ 1055925 w 3040484"/>
                  <a:gd name="csY1186" fmla="*/ 99897 h 3193780"/>
                  <a:gd name="csX1187" fmla="*/ 1053993 w 3040484"/>
                  <a:gd name="csY1187" fmla="*/ 106153 h 3193780"/>
                  <a:gd name="csX1188" fmla="*/ 1049658 w 3040484"/>
                  <a:gd name="csY1188" fmla="*/ 109838 h 3193780"/>
                  <a:gd name="csX1189" fmla="*/ 1047815 w 3040484"/>
                  <a:gd name="csY1189" fmla="*/ 112411 h 3193780"/>
                  <a:gd name="csX1190" fmla="*/ 1048860 w 3040484"/>
                  <a:gd name="csY1190" fmla="*/ 113297 h 3193780"/>
                  <a:gd name="csX1191" fmla="*/ 1054713 w 3040484"/>
                  <a:gd name="csY1191" fmla="*/ 112893 h 3193780"/>
                  <a:gd name="csX1192" fmla="*/ 1061139 w 3040484"/>
                  <a:gd name="csY1192" fmla="*/ 111209 h 3193780"/>
                  <a:gd name="csX1193" fmla="*/ 1066429 w 3040484"/>
                  <a:gd name="csY1193" fmla="*/ 112736 h 3193780"/>
                  <a:gd name="csX1194" fmla="*/ 1069799 w 3040484"/>
                  <a:gd name="csY1194" fmla="*/ 116343 h 3193780"/>
                  <a:gd name="csX1195" fmla="*/ 1074540 w 3040484"/>
                  <a:gd name="csY1195" fmla="*/ 116825 h 3193780"/>
                  <a:gd name="csX1196" fmla="*/ 1084325 w 3040484"/>
                  <a:gd name="csY1196" fmla="*/ 118465 h 3193780"/>
                  <a:gd name="csX1197" fmla="*/ 1086616 w 3040484"/>
                  <a:gd name="csY1197" fmla="*/ 121353 h 3193780"/>
                  <a:gd name="csX1198" fmla="*/ 1088537 w 3040484"/>
                  <a:gd name="csY1198" fmla="*/ 121959 h 3193780"/>
                  <a:gd name="csX1199" fmla="*/ 1094682 w 3040484"/>
                  <a:gd name="csY1199" fmla="*/ 118106 h 3193780"/>
                  <a:gd name="csX1200" fmla="*/ 1100815 w 3040484"/>
                  <a:gd name="csY1200" fmla="*/ 117747 h 3193780"/>
                  <a:gd name="csX1201" fmla="*/ 1109240 w 3040484"/>
                  <a:gd name="csY1201" fmla="*/ 119195 h 3193780"/>
                  <a:gd name="csX1202" fmla="*/ 1118384 w 3040484"/>
                  <a:gd name="csY1202" fmla="*/ 121239 h 3193780"/>
                  <a:gd name="csX1203" fmla="*/ 1122483 w 3040484"/>
                  <a:gd name="csY1203" fmla="*/ 120150 h 3193780"/>
                  <a:gd name="csX1204" fmla="*/ 1125730 w 3040484"/>
                  <a:gd name="csY1204" fmla="*/ 115455 h 3193780"/>
                  <a:gd name="csX1205" fmla="*/ 1127056 w 3040484"/>
                  <a:gd name="csY1205" fmla="*/ 108839 h 3193780"/>
                  <a:gd name="csX1206" fmla="*/ 1132830 w 3040484"/>
                  <a:gd name="csY1206" fmla="*/ 103661 h 3193780"/>
                  <a:gd name="csX1207" fmla="*/ 1137278 w 3040484"/>
                  <a:gd name="csY1207" fmla="*/ 101257 h 3193780"/>
                  <a:gd name="csX1208" fmla="*/ 1138368 w 3040484"/>
                  <a:gd name="csY1208" fmla="*/ 97168 h 3193780"/>
                  <a:gd name="csX1209" fmla="*/ 1135840 w 3040484"/>
                  <a:gd name="csY1209" fmla="*/ 88024 h 3193780"/>
                  <a:gd name="csX1210" fmla="*/ 1139334 w 3040484"/>
                  <a:gd name="csY1210" fmla="*/ 83441 h 3193780"/>
                  <a:gd name="csX1211" fmla="*/ 1143782 w 3040484"/>
                  <a:gd name="csY1211" fmla="*/ 76869 h 3193780"/>
                  <a:gd name="csX1212" fmla="*/ 1143782 w 3040484"/>
                  <a:gd name="csY1212" fmla="*/ 68445 h 3193780"/>
                  <a:gd name="csX1213" fmla="*/ 1145872 w 3040484"/>
                  <a:gd name="csY1213" fmla="*/ 63221 h 3193780"/>
                  <a:gd name="csX1214" fmla="*/ 1148276 w 3040484"/>
                  <a:gd name="csY1214" fmla="*/ 60255 h 3193780"/>
                  <a:gd name="csX1215" fmla="*/ 1157184 w 3040484"/>
                  <a:gd name="csY1215" fmla="*/ 58335 h 3193780"/>
                  <a:gd name="csX1216" fmla="*/ 1160554 w 3040484"/>
                  <a:gd name="csY1216" fmla="*/ 54797 h 3193780"/>
                  <a:gd name="csX1217" fmla="*/ 1162160 w 3040484"/>
                  <a:gd name="csY1217" fmla="*/ 48787 h 3193780"/>
                  <a:gd name="csX1218" fmla="*/ 1165530 w 3040484"/>
                  <a:gd name="csY1218" fmla="*/ 45416 h 3193780"/>
                  <a:gd name="csX1219" fmla="*/ 1175955 w 3040484"/>
                  <a:gd name="csY1219" fmla="*/ 44214 h 3193780"/>
                  <a:gd name="csX1220" fmla="*/ 1185986 w 3040484"/>
                  <a:gd name="csY1220" fmla="*/ 42441 h 3193780"/>
                  <a:gd name="csX1221" fmla="*/ 1191120 w 3040484"/>
                  <a:gd name="csY1221" fmla="*/ 41317 h 3193780"/>
                  <a:gd name="csX1222" fmla="*/ 1202196 w 3040484"/>
                  <a:gd name="csY1222" fmla="*/ 39879 h 3193780"/>
                  <a:gd name="csX1223" fmla="*/ 1209172 w 3040484"/>
                  <a:gd name="csY1223" fmla="*/ 37385 h 3193780"/>
                  <a:gd name="csX1224" fmla="*/ 1212148 w 3040484"/>
                  <a:gd name="csY1224" fmla="*/ 38913 h 3193780"/>
                  <a:gd name="csX1225" fmla="*/ 1219451 w 3040484"/>
                  <a:gd name="csY1225" fmla="*/ 45899 h 3193780"/>
                  <a:gd name="csX1226" fmla="*/ 1223135 w 3040484"/>
                  <a:gd name="csY1226" fmla="*/ 46539 h 3193780"/>
                  <a:gd name="csX1227" fmla="*/ 1230437 w 3040484"/>
                  <a:gd name="csY1227" fmla="*/ 42203 h 3193780"/>
                  <a:gd name="csX1228" fmla="*/ 1238379 w 3040484"/>
                  <a:gd name="csY1228" fmla="*/ 33497 h 3193780"/>
                  <a:gd name="csX1229" fmla="*/ 1241637 w 3040484"/>
                  <a:gd name="csY1229" fmla="*/ 30486 h 3193780"/>
                  <a:gd name="csX1230" fmla="*/ 1245961 w 3040484"/>
                  <a:gd name="csY1230" fmla="*/ 30486 h 3193780"/>
                  <a:gd name="csX1231" fmla="*/ 1250905 w 3040484"/>
                  <a:gd name="csY1231" fmla="*/ 33980 h 3193780"/>
                  <a:gd name="csX1232" fmla="*/ 1255353 w 3040484"/>
                  <a:gd name="csY1232" fmla="*/ 38552 h 3193780"/>
                  <a:gd name="csX1233" fmla="*/ 1259330 w 3040484"/>
                  <a:gd name="csY1233" fmla="*/ 38315 h 3193780"/>
                  <a:gd name="csX1234" fmla="*/ 1265463 w 3040484"/>
                  <a:gd name="csY1234" fmla="*/ 35182 h 3193780"/>
                  <a:gd name="csX1235" fmla="*/ 1276179 w 3040484"/>
                  <a:gd name="csY1235" fmla="*/ 30115 h 3193780"/>
                  <a:gd name="csX1236" fmla="*/ 1279785 w 3040484"/>
                  <a:gd name="csY1236" fmla="*/ 30969 h 3193780"/>
                  <a:gd name="csX1237" fmla="*/ 1287368 w 3040484"/>
                  <a:gd name="csY1237" fmla="*/ 37833 h 3193780"/>
                  <a:gd name="csX1238" fmla="*/ 1294468 w 3040484"/>
                  <a:gd name="csY1238" fmla="*/ 37350 h 3193780"/>
                  <a:gd name="csX1239" fmla="*/ 1302656 w 3040484"/>
                  <a:gd name="csY1239" fmla="*/ 39034 h 3193780"/>
                  <a:gd name="csX1240" fmla="*/ 1307588 w 3040484"/>
                  <a:gd name="csY1240" fmla="*/ 44089 h 3193780"/>
                  <a:gd name="csX1241" fmla="*/ 1310363 w 3040484"/>
                  <a:gd name="csY1241" fmla="*/ 44572 h 3193780"/>
                  <a:gd name="csX1242" fmla="*/ 1317339 w 3040484"/>
                  <a:gd name="csY1242" fmla="*/ 36866 h 3193780"/>
                  <a:gd name="csX1243" fmla="*/ 1323719 w 3040484"/>
                  <a:gd name="csY1243" fmla="*/ 35788 h 3193780"/>
                  <a:gd name="csX1244" fmla="*/ 1337436 w 3040484"/>
                  <a:gd name="csY1244" fmla="*/ 34103 h 3193780"/>
                  <a:gd name="csX1245" fmla="*/ 1346591 w 3040484"/>
                  <a:gd name="csY1245" fmla="*/ 26521 h 3193780"/>
                  <a:gd name="csX1246" fmla="*/ 1354409 w 3040484"/>
                  <a:gd name="csY1246" fmla="*/ 22781 h 3193780"/>
                  <a:gd name="csX1247" fmla="*/ 1367530 w 3040484"/>
                  <a:gd name="csY1247" fmla="*/ 15928 h 3193780"/>
                  <a:gd name="csX1248" fmla="*/ 1373068 w 3040484"/>
                  <a:gd name="csY1248" fmla="*/ 15322 h 3193780"/>
                  <a:gd name="csX1249" fmla="*/ 1380168 w 3040484"/>
                  <a:gd name="csY1249" fmla="*/ 15322 h 3193780"/>
                  <a:gd name="csX1250" fmla="*/ 1386301 w 3040484"/>
                  <a:gd name="csY1250" fmla="*/ 11594 h 3193780"/>
                  <a:gd name="csX1251" fmla="*/ 1392445 w 3040484"/>
                  <a:gd name="csY1251" fmla="*/ 9908 h 3193780"/>
                  <a:gd name="csX1252" fmla="*/ 1400139 w 3040484"/>
                  <a:gd name="csY1252" fmla="*/ 4134 h 3193780"/>
                  <a:gd name="csX1253" fmla="*/ 1404599 w 3040484"/>
                  <a:gd name="csY1253" fmla="*/ 3404 h 3193780"/>
                  <a:gd name="csX1254" fmla="*/ 1413260 w 3040484"/>
                  <a:gd name="csY1254" fmla="*/ 2090 h 3193780"/>
                  <a:gd name="csX1255" fmla="*/ 1416270 w 3040484"/>
                  <a:gd name="csY1255" fmla="*/ 764 h 3193780"/>
                  <a:gd name="csX1256" fmla="*/ 1423976 w 3040484"/>
                  <a:gd name="csY1256" fmla="*/ 0 h 3193780"/>
                  <a:gd name="csX1257" fmla="*/ 1425582 w 3040484"/>
                  <a:gd name="csY1257" fmla="*/ 1359 h 3193780"/>
                  <a:gd name="csX1258" fmla="*/ 1429435 w 3040484"/>
                  <a:gd name="csY1258" fmla="*/ 4246 h 3193780"/>
                  <a:gd name="csX1259" fmla="*/ 1432962 w 3040484"/>
                  <a:gd name="csY1259" fmla="*/ 5370 h 3193780"/>
                  <a:gd name="csX1260" fmla="*/ 1434805 w 3040484"/>
                  <a:gd name="csY1260" fmla="*/ 7460 h 3193780"/>
                  <a:gd name="csX1261" fmla="*/ 1432805 w 3040484"/>
                  <a:gd name="csY1261" fmla="*/ 10594 h 3193780"/>
                  <a:gd name="csX1262" fmla="*/ 1428548 w 3040484"/>
                  <a:gd name="csY1262" fmla="*/ 12840 h 3193780"/>
                  <a:gd name="csX1263" fmla="*/ 1427750 w 3040484"/>
                  <a:gd name="csY1263" fmla="*/ 18939 h 3193780"/>
                  <a:gd name="csX1264" fmla="*/ 1427266 w 3040484"/>
                  <a:gd name="csY1264" fmla="*/ 24713 h 3193780"/>
                  <a:gd name="csX1265" fmla="*/ 1423087 w 3040484"/>
                  <a:gd name="csY1265" fmla="*/ 24792 h 3193780"/>
                  <a:gd name="csX1266" fmla="*/ 1412820 w 3040484"/>
                  <a:gd name="csY1266" fmla="*/ 26073 h 3193780"/>
                  <a:gd name="csX1267" fmla="*/ 1408810 w 3040484"/>
                  <a:gd name="csY1267" fmla="*/ 26802 h 3193780"/>
                  <a:gd name="csX1268" fmla="*/ 1405844 w 3040484"/>
                  <a:gd name="csY1268" fmla="*/ 29768 h 3193780"/>
                  <a:gd name="csX1269" fmla="*/ 1405361 w 3040484"/>
                  <a:gd name="csY1269" fmla="*/ 33218 h 3193780"/>
                  <a:gd name="csX1270" fmla="*/ 1406719 w 3040484"/>
                  <a:gd name="csY1270" fmla="*/ 42923 h 3193780"/>
                  <a:gd name="csX1271" fmla="*/ 1408091 w 3040484"/>
                  <a:gd name="csY1271" fmla="*/ 46776 h 3193780"/>
                  <a:gd name="csX1272" fmla="*/ 1414831 w 3040484"/>
                  <a:gd name="csY1272" fmla="*/ 54202 h 3193780"/>
                  <a:gd name="csX1273" fmla="*/ 1413741 w 3040484"/>
                  <a:gd name="csY1273" fmla="*/ 57572 h 3193780"/>
                  <a:gd name="csX1274" fmla="*/ 1411089 w 3040484"/>
                  <a:gd name="csY1274" fmla="*/ 64188 h 3193780"/>
                  <a:gd name="csX1275" fmla="*/ 1413505 w 3040484"/>
                  <a:gd name="csY1275" fmla="*/ 67322 h 3193780"/>
                  <a:gd name="csX1276" fmla="*/ 1420963 w 3040484"/>
                  <a:gd name="csY1276" fmla="*/ 68648 h 3193780"/>
                  <a:gd name="csX1277" fmla="*/ 1422771 w 3040484"/>
                  <a:gd name="csY1277" fmla="*/ 72131 h 3193780"/>
                  <a:gd name="csX1278" fmla="*/ 1426501 w 3040484"/>
                  <a:gd name="csY1278" fmla="*/ 78871 h 3193780"/>
                  <a:gd name="csX1279" fmla="*/ 1427344 w 3040484"/>
                  <a:gd name="csY1279" fmla="*/ 79354 h 3193780"/>
                  <a:gd name="csX1280" fmla="*/ 1432758 w 3040484"/>
                  <a:gd name="csY1280" fmla="*/ 78388 h 3193780"/>
                  <a:gd name="csX1281" fmla="*/ 1439857 w 3040484"/>
                  <a:gd name="csY1281" fmla="*/ 75501 h 3193780"/>
                  <a:gd name="csX1282" fmla="*/ 1443103 w 3040484"/>
                  <a:gd name="csY1282" fmla="*/ 78152 h 3193780"/>
                  <a:gd name="csX1283" fmla="*/ 1446720 w 3040484"/>
                  <a:gd name="csY1283" fmla="*/ 82970 h 3193780"/>
                  <a:gd name="csX1284" fmla="*/ 1449248 w 3040484"/>
                  <a:gd name="csY1284" fmla="*/ 89228 h 3193780"/>
                  <a:gd name="csX1285" fmla="*/ 1451416 w 3040484"/>
                  <a:gd name="csY1285" fmla="*/ 97652 h 3193780"/>
                  <a:gd name="csX1286" fmla="*/ 1447564 w 3040484"/>
                  <a:gd name="csY1286" fmla="*/ 104033 h 3193780"/>
                  <a:gd name="csX1287" fmla="*/ 1445520 w 3040484"/>
                  <a:gd name="csY1287" fmla="*/ 108358 h 3193780"/>
                  <a:gd name="csX1288" fmla="*/ 1448282 w 3040484"/>
                  <a:gd name="csY1288" fmla="*/ 112695 h 3193780"/>
                  <a:gd name="csX1289" fmla="*/ 1453102 w 3040484"/>
                  <a:gd name="csY1289" fmla="*/ 113660 h 3193780"/>
                  <a:gd name="csX1290" fmla="*/ 1459000 w 3040484"/>
                  <a:gd name="csY1290" fmla="*/ 115222 h 3193780"/>
                  <a:gd name="csX1291" fmla="*/ 1465942 w 3040484"/>
                  <a:gd name="csY1291" fmla="*/ 117065 h 3193780"/>
                  <a:gd name="csX1292" fmla="*/ 1465942 w 3040484"/>
                  <a:gd name="csY1292" fmla="*/ 125569 h 3193780"/>
                  <a:gd name="csX1293" fmla="*/ 1469952 w 3040484"/>
                  <a:gd name="csY1293" fmla="*/ 134881 h 3193780"/>
                  <a:gd name="csX1294" fmla="*/ 1475883 w 3040484"/>
                  <a:gd name="csY1294" fmla="*/ 141295 h 3193780"/>
                  <a:gd name="csX1295" fmla="*/ 1483431 w 3040484"/>
                  <a:gd name="csY1295" fmla="*/ 146271 h 3193780"/>
                  <a:gd name="csX1296" fmla="*/ 1485408 w 3040484"/>
                  <a:gd name="csY1296" fmla="*/ 147372 h 3193780"/>
                  <a:gd name="csX1297" fmla="*/ 1491979 w 3040484"/>
                  <a:gd name="csY1297" fmla="*/ 150809 h 3193780"/>
                  <a:gd name="csX1298" fmla="*/ 1495304 w 3040484"/>
                  <a:gd name="csY1298" fmla="*/ 152528 h 3193780"/>
                  <a:gd name="csX1299" fmla="*/ 1498034 w 3040484"/>
                  <a:gd name="csY1299" fmla="*/ 153651 h 3193780"/>
                  <a:gd name="csX1300" fmla="*/ 1505256 w 3040484"/>
                  <a:gd name="csY1300" fmla="*/ 153337 h 3193780"/>
                  <a:gd name="csX1301" fmla="*/ 1509266 w 3040484"/>
                  <a:gd name="csY1301" fmla="*/ 157987 h 3193780"/>
                  <a:gd name="csX1302" fmla="*/ 1515523 w 3040484"/>
                  <a:gd name="csY1302" fmla="*/ 162807 h 3193780"/>
                  <a:gd name="csX1303" fmla="*/ 1524353 w 3040484"/>
                  <a:gd name="csY1303" fmla="*/ 163121 h 3193780"/>
                  <a:gd name="csX1304" fmla="*/ 1537349 w 3040484"/>
                  <a:gd name="csY1304" fmla="*/ 163290 h 3193780"/>
                  <a:gd name="csX1305" fmla="*/ 1548099 w 3040484"/>
                  <a:gd name="csY1305" fmla="*/ 162965 h 3193780"/>
                  <a:gd name="csX1306" fmla="*/ 1552268 w 3040484"/>
                  <a:gd name="csY1306" fmla="*/ 163763 h 3193780"/>
                  <a:gd name="csX1307" fmla="*/ 1556851 w 3040484"/>
                  <a:gd name="csY1307" fmla="*/ 167391 h 3193780"/>
                  <a:gd name="csX1308" fmla="*/ 1558367 w 3040484"/>
                  <a:gd name="csY1308" fmla="*/ 168582 h 3193780"/>
                  <a:gd name="csX1309" fmla="*/ 1561254 w 3040484"/>
                  <a:gd name="csY1309" fmla="*/ 169380 h 3193780"/>
                  <a:gd name="csX1310" fmla="*/ 1564928 w 3040484"/>
                  <a:gd name="csY1310" fmla="*/ 167493 h 3193780"/>
                  <a:gd name="csX1311" fmla="*/ 1567994 w 3040484"/>
                  <a:gd name="csY1311" fmla="*/ 165852 h 3193780"/>
                  <a:gd name="csX1312" fmla="*/ 1573779 w 3040484"/>
                  <a:gd name="csY1312" fmla="*/ 166976 h 3193780"/>
                  <a:gd name="csX1313" fmla="*/ 1583238 w 3040484"/>
                  <a:gd name="csY1313" fmla="*/ 170188 h 3193780"/>
                  <a:gd name="csX1314" fmla="*/ 1588698 w 3040484"/>
                  <a:gd name="csY1314" fmla="*/ 177412 h 3193780"/>
                  <a:gd name="csX1315" fmla="*/ 1590304 w 3040484"/>
                  <a:gd name="csY1315" fmla="*/ 180141 h 3193780"/>
                  <a:gd name="csX1316" fmla="*/ 1600896 w 3040484"/>
                  <a:gd name="csY1316" fmla="*/ 181096 h 3193780"/>
                  <a:gd name="csX1317" fmla="*/ 1624800 w 3040484"/>
                  <a:gd name="csY1317" fmla="*/ 182220 h 3193780"/>
                  <a:gd name="csX1318" fmla="*/ 1644065 w 3040484"/>
                  <a:gd name="csY1318" fmla="*/ 184793 h 3193780"/>
                  <a:gd name="csX1319" fmla="*/ 1673429 w 3040484"/>
                  <a:gd name="csY1319" fmla="*/ 185759 h 3193780"/>
                  <a:gd name="csX1320" fmla="*/ 1684021 w 3040484"/>
                  <a:gd name="csY1320" fmla="*/ 194263 h 3193780"/>
                  <a:gd name="csX1321" fmla="*/ 1691243 w 3040484"/>
                  <a:gd name="csY1321" fmla="*/ 201160 h 3193780"/>
                  <a:gd name="csX1322" fmla="*/ 1702960 w 3040484"/>
                  <a:gd name="csY1322" fmla="*/ 200194 h 3193780"/>
                  <a:gd name="csX1323" fmla="*/ 1709049 w 3040484"/>
                  <a:gd name="csY1323" fmla="*/ 200834 h 3193780"/>
                  <a:gd name="csX1324" fmla="*/ 1716754 w 3040484"/>
                  <a:gd name="csY1324" fmla="*/ 195060 h 3193780"/>
                  <a:gd name="csX1325" fmla="*/ 1723820 w 3040484"/>
                  <a:gd name="csY1325" fmla="*/ 192814 h 3193780"/>
                  <a:gd name="csX1326" fmla="*/ 1730875 w 3040484"/>
                  <a:gd name="csY1326" fmla="*/ 194420 h 3193780"/>
                  <a:gd name="csX1327" fmla="*/ 1736974 w 3040484"/>
                  <a:gd name="csY1327" fmla="*/ 200036 h 3193780"/>
                  <a:gd name="csX1328" fmla="*/ 1744198 w 3040484"/>
                  <a:gd name="csY1328" fmla="*/ 198114 h 3193780"/>
                  <a:gd name="csX1329" fmla="*/ 1752386 w 3040484"/>
                  <a:gd name="csY1329" fmla="*/ 196666 h 3193780"/>
                  <a:gd name="csX1330" fmla="*/ 1760081 w 3040484"/>
                  <a:gd name="csY1330" fmla="*/ 200362 h 3193780"/>
                  <a:gd name="csX1331" fmla="*/ 1767630 w 3040484"/>
                  <a:gd name="csY1331" fmla="*/ 201642 h 3193780"/>
                  <a:gd name="csX1332" fmla="*/ 1784637 w 3040484"/>
                  <a:gd name="csY1332" fmla="*/ 203080 h 3193780"/>
                  <a:gd name="csX1333" fmla="*/ 1805497 w 3040484"/>
                  <a:gd name="csY1333" fmla="*/ 210146 h 3193780"/>
                  <a:gd name="csX1334" fmla="*/ 1810551 w 3040484"/>
                  <a:gd name="csY1334" fmla="*/ 212718 h 3193780"/>
                  <a:gd name="csX1335" fmla="*/ 1810551 w 3040484"/>
                  <a:gd name="csY1335" fmla="*/ 217526 h 3193780"/>
                  <a:gd name="csX1336" fmla="*/ 1809585 w 3040484"/>
                  <a:gd name="csY1336" fmla="*/ 226434 h 3193780"/>
                  <a:gd name="csX1337" fmla="*/ 1807428 w 3040484"/>
                  <a:gd name="csY1337" fmla="*/ 234623 h 3193780"/>
                  <a:gd name="csX1338" fmla="*/ 1805260 w 3040484"/>
                  <a:gd name="csY1338" fmla="*/ 240397 h 3193780"/>
                  <a:gd name="csX1339" fmla="*/ 1800206 w 3040484"/>
                  <a:gd name="csY1339" fmla="*/ 241835 h 3193780"/>
                  <a:gd name="csX1340" fmla="*/ 1793702 w 3040484"/>
                  <a:gd name="csY1340" fmla="*/ 240880 h 3193780"/>
                  <a:gd name="csX1341" fmla="*/ 1787209 w 3040484"/>
                  <a:gd name="csY1341" fmla="*/ 241835 h 3193780"/>
                  <a:gd name="csX1342" fmla="*/ 1782390 w 3040484"/>
                  <a:gd name="csY1342" fmla="*/ 243520 h 3193780"/>
                  <a:gd name="csX1343" fmla="*/ 1779020 w 3040484"/>
                  <a:gd name="csY1343" fmla="*/ 246653 h 3193780"/>
                  <a:gd name="csX1344" fmla="*/ 1772998 w 3040484"/>
                  <a:gd name="csY1344" fmla="*/ 258930 h 3193780"/>
                  <a:gd name="csX1345" fmla="*/ 1764338 w 3040484"/>
                  <a:gd name="csY1345" fmla="*/ 264221 h 3193780"/>
                  <a:gd name="csX1346" fmla="*/ 1747005 w 3040484"/>
                  <a:gd name="csY1346" fmla="*/ 270006 h 3193780"/>
                  <a:gd name="csX1347" fmla="*/ 1743399 w 3040484"/>
                  <a:gd name="csY1347" fmla="*/ 271445 h 3193780"/>
                  <a:gd name="csX1348" fmla="*/ 1741231 w 3040484"/>
                  <a:gd name="csY1348" fmla="*/ 275533 h 3193780"/>
                  <a:gd name="csX1349" fmla="*/ 1740142 w 3040484"/>
                  <a:gd name="csY1349" fmla="*/ 283003 h 3193780"/>
                  <a:gd name="csX1350" fmla="*/ 1737255 w 3040484"/>
                  <a:gd name="csY1350" fmla="*/ 288901 h 3193780"/>
                  <a:gd name="csX1351" fmla="*/ 1733043 w 3040484"/>
                  <a:gd name="csY1351" fmla="*/ 293473 h 3193780"/>
                  <a:gd name="csX1352" fmla="*/ 1727752 w 3040484"/>
                  <a:gd name="csY1352" fmla="*/ 294911 h 3193780"/>
                  <a:gd name="csX1353" fmla="*/ 1725944 w 3040484"/>
                  <a:gd name="csY1353" fmla="*/ 298045 h 3193780"/>
                  <a:gd name="csX1354" fmla="*/ 1727988 w 3040484"/>
                  <a:gd name="csY1354" fmla="*/ 302617 h 3193780"/>
                  <a:gd name="csX1355" fmla="*/ 1733290 w 3040484"/>
                  <a:gd name="csY1355" fmla="*/ 311289 h 3193780"/>
                  <a:gd name="csX1356" fmla="*/ 1734492 w 3040484"/>
                  <a:gd name="csY1356" fmla="*/ 317063 h 3193780"/>
                  <a:gd name="csX1357" fmla="*/ 1734245 w 3040484"/>
                  <a:gd name="csY1357" fmla="*/ 322601 h 3193780"/>
                  <a:gd name="csX1358" fmla="*/ 1735818 w 3040484"/>
                  <a:gd name="csY1358" fmla="*/ 325847 h 3193780"/>
                  <a:gd name="csX1359" fmla="*/ 1741468 w 3040484"/>
                  <a:gd name="csY1359" fmla="*/ 327532 h 3193780"/>
                  <a:gd name="csX1360" fmla="*/ 1746040 w 3040484"/>
                  <a:gd name="csY1360" fmla="*/ 323926 h 3193780"/>
                  <a:gd name="csX1361" fmla="*/ 1751455 w 3040484"/>
                  <a:gd name="csY1361" fmla="*/ 323556 h 3193780"/>
                  <a:gd name="csX1362" fmla="*/ 1763497 w 3040484"/>
                  <a:gd name="csY1362" fmla="*/ 325971 h 3193780"/>
                  <a:gd name="csX1363" fmla="*/ 1769629 w 3040484"/>
                  <a:gd name="csY1363" fmla="*/ 326690 h 3193780"/>
                  <a:gd name="csX1364" fmla="*/ 1772763 w 3040484"/>
                  <a:gd name="csY1364" fmla="*/ 331868 h 3193780"/>
                  <a:gd name="csX1365" fmla="*/ 1776448 w 3040484"/>
                  <a:gd name="csY1365" fmla="*/ 337080 h 3193780"/>
                  <a:gd name="csX1366" fmla="*/ 1785434 w 3040484"/>
                  <a:gd name="csY1366" fmla="*/ 334834 h 3193780"/>
                  <a:gd name="csX1367" fmla="*/ 1794264 w 3040484"/>
                  <a:gd name="csY1367" fmla="*/ 334991 h 3193780"/>
                  <a:gd name="csX1368" fmla="*/ 1798117 w 3040484"/>
                  <a:gd name="csY1368" fmla="*/ 340450 h 3193780"/>
                  <a:gd name="csX1369" fmla="*/ 1797634 w 3040484"/>
                  <a:gd name="csY1369" fmla="*/ 346707 h 3193780"/>
                  <a:gd name="csX1370" fmla="*/ 1789131 w 3040484"/>
                  <a:gd name="csY1370" fmla="*/ 356019 h 3193780"/>
                  <a:gd name="csX1371" fmla="*/ 1782233 w 3040484"/>
                  <a:gd name="csY1371" fmla="*/ 362590 h 3193780"/>
                  <a:gd name="csX1372" fmla="*/ 1768911 w 3040484"/>
                  <a:gd name="csY1372" fmla="*/ 376878 h 3193780"/>
                  <a:gd name="csX1373" fmla="*/ 1758475 w 3040484"/>
                  <a:gd name="csY1373" fmla="*/ 379124 h 3193780"/>
                  <a:gd name="csX1374" fmla="*/ 1755431 w 3040484"/>
                  <a:gd name="csY1374" fmla="*/ 383775 h 3193780"/>
                  <a:gd name="csX1375" fmla="*/ 1757194 w 3040484"/>
                  <a:gd name="csY1375" fmla="*/ 388594 h 3193780"/>
                  <a:gd name="csX1376" fmla="*/ 1759283 w 3040484"/>
                  <a:gd name="csY1376" fmla="*/ 392279 h 3193780"/>
                  <a:gd name="csX1377" fmla="*/ 1753824 w 3040484"/>
                  <a:gd name="csY1377" fmla="*/ 398221 h 3193780"/>
                  <a:gd name="csX1378" fmla="*/ 1752700 w 3040484"/>
                  <a:gd name="csY1378" fmla="*/ 402871 h 3193780"/>
                  <a:gd name="csX1379" fmla="*/ 1752858 w 3040484"/>
                  <a:gd name="csY1379" fmla="*/ 409768 h 3193780"/>
                  <a:gd name="csX1380" fmla="*/ 1758160 w 3040484"/>
                  <a:gd name="csY1380" fmla="*/ 413138 h 3193780"/>
                  <a:gd name="csX1381" fmla="*/ 1764259 w 3040484"/>
                  <a:gd name="csY1381" fmla="*/ 415711 h 3193780"/>
                  <a:gd name="csX1382" fmla="*/ 1769708 w 3040484"/>
                  <a:gd name="csY1382" fmla="*/ 417160 h 3193780"/>
                  <a:gd name="csX1383" fmla="*/ 1775975 w 3040484"/>
                  <a:gd name="csY1383" fmla="*/ 414104 h 3193780"/>
                  <a:gd name="csX1384" fmla="*/ 1779503 w 3040484"/>
                  <a:gd name="csY1384" fmla="*/ 408813 h 3193780"/>
                  <a:gd name="csX1385" fmla="*/ 1788333 w 3040484"/>
                  <a:gd name="csY1385" fmla="*/ 407847 h 3193780"/>
                  <a:gd name="csX1386" fmla="*/ 1790412 w 3040484"/>
                  <a:gd name="csY1386" fmla="*/ 408813 h 3193780"/>
                  <a:gd name="csX1387" fmla="*/ 1789771 w 3040484"/>
                  <a:gd name="csY1387" fmla="*/ 422607 h 3193780"/>
                  <a:gd name="csX1388" fmla="*/ 1787367 w 3040484"/>
                  <a:gd name="csY1388" fmla="*/ 433840 h 3193780"/>
                  <a:gd name="csX1389" fmla="*/ 1781751 w 3040484"/>
                  <a:gd name="csY1389" fmla="*/ 447802 h 3193780"/>
                  <a:gd name="csX1390" fmla="*/ 1777741 w 3040484"/>
                  <a:gd name="csY1390" fmla="*/ 453744 h 3193780"/>
                  <a:gd name="csX1391" fmla="*/ 1775977 w 3040484"/>
                  <a:gd name="csY1391" fmla="*/ 461124 h 3193780"/>
                  <a:gd name="csX1392" fmla="*/ 1780301 w 3040484"/>
                  <a:gd name="csY1392" fmla="*/ 470425 h 3193780"/>
                  <a:gd name="csX1393" fmla="*/ 1784154 w 3040484"/>
                  <a:gd name="csY1393" fmla="*/ 477333 h 3193780"/>
                  <a:gd name="csX1394" fmla="*/ 1790894 w 3040484"/>
                  <a:gd name="csY1394" fmla="*/ 480703 h 3193780"/>
                  <a:gd name="csX1395" fmla="*/ 1798758 w 3040484"/>
                  <a:gd name="csY1395" fmla="*/ 480220 h 3193780"/>
                  <a:gd name="csX1396" fmla="*/ 1804858 w 3040484"/>
                  <a:gd name="csY1396" fmla="*/ 481984 h 3193780"/>
                  <a:gd name="csX1397" fmla="*/ 1808384 w 3040484"/>
                  <a:gd name="csY1397" fmla="*/ 488084 h 3193780"/>
                  <a:gd name="csX1398" fmla="*/ 1818662 w 3040484"/>
                  <a:gd name="csY1398" fmla="*/ 492576 h 3193780"/>
                  <a:gd name="csX1399" fmla="*/ 1825717 w 3040484"/>
                  <a:gd name="csY1399" fmla="*/ 494822 h 3193780"/>
                  <a:gd name="csX1400" fmla="*/ 1831491 w 3040484"/>
                  <a:gd name="csY1400" fmla="*/ 496429 h 3193780"/>
                  <a:gd name="csX1401" fmla="*/ 1836310 w 3040484"/>
                  <a:gd name="csY1401" fmla="*/ 507661 h 3193780"/>
                  <a:gd name="csX1402" fmla="*/ 1846903 w 3040484"/>
                  <a:gd name="csY1402" fmla="*/ 522096 h 3193780"/>
                  <a:gd name="csX1403" fmla="*/ 1854767 w 3040484"/>
                  <a:gd name="csY1403" fmla="*/ 533498 h 3193780"/>
                  <a:gd name="csX1404" fmla="*/ 1862147 w 3040484"/>
                  <a:gd name="csY1404" fmla="*/ 537350 h 3193780"/>
                  <a:gd name="csX1405" fmla="*/ 1863427 w 3040484"/>
                  <a:gd name="csY1405" fmla="*/ 541035 h 3193780"/>
                  <a:gd name="csX1406" fmla="*/ 1858137 w 3040484"/>
                  <a:gd name="csY1406" fmla="*/ 542799 h 3193780"/>
                  <a:gd name="csX1407" fmla="*/ 1851711 w 3040484"/>
                  <a:gd name="csY1407" fmla="*/ 549539 h 3193780"/>
                  <a:gd name="csX1408" fmla="*/ 1846904 w 3040484"/>
                  <a:gd name="csY1408" fmla="*/ 555964 h 3193780"/>
                  <a:gd name="csX1409" fmla="*/ 1839355 w 3040484"/>
                  <a:gd name="csY1409" fmla="*/ 558525 h 3193780"/>
                  <a:gd name="csX1410" fmla="*/ 1824032 w 3040484"/>
                  <a:gd name="csY1410" fmla="*/ 555235 h 3193780"/>
                  <a:gd name="csX1411" fmla="*/ 1816326 w 3040484"/>
                  <a:gd name="csY1411" fmla="*/ 553550 h 3193780"/>
                  <a:gd name="csX1412" fmla="*/ 1817056 w 3040484"/>
                  <a:gd name="csY1412" fmla="*/ 551146 h 3193780"/>
                  <a:gd name="csX1413" fmla="*/ 1826437 w 3040484"/>
                  <a:gd name="csY1413" fmla="*/ 548742 h 3193780"/>
                  <a:gd name="csX1414" fmla="*/ 1826437 w 3040484"/>
                  <a:gd name="csY1414" fmla="*/ 546338 h 3193780"/>
                  <a:gd name="csX1415" fmla="*/ 1824280 w 3040484"/>
                  <a:gd name="csY1415" fmla="*/ 538632 h 3193780"/>
                  <a:gd name="csX1416" fmla="*/ 1824751 w 3040484"/>
                  <a:gd name="csY1416" fmla="*/ 530442 h 3193780"/>
                  <a:gd name="csX1417" fmla="*/ 1816809 w 3040484"/>
                  <a:gd name="csY1417" fmla="*/ 520580 h 3193780"/>
                  <a:gd name="csX1418" fmla="*/ 1801486 w 3040484"/>
                  <a:gd name="csY1418" fmla="*/ 503482 h 3193780"/>
                  <a:gd name="csX1419" fmla="*/ 1792174 w 3040484"/>
                  <a:gd name="csY1419" fmla="*/ 493698 h 3193780"/>
                  <a:gd name="csX1420" fmla="*/ 1784311 w 3040484"/>
                  <a:gd name="csY1420" fmla="*/ 487756 h 3193780"/>
                  <a:gd name="csX1421" fmla="*/ 1774201 w 3040484"/>
                  <a:gd name="csY1421" fmla="*/ 483431 h 3193780"/>
                  <a:gd name="csX1422" fmla="*/ 1771796 w 3040484"/>
                  <a:gd name="csY1422" fmla="*/ 482139 h 3193780"/>
                  <a:gd name="csX1423" fmla="*/ 1768910 w 3040484"/>
                  <a:gd name="csY1423" fmla="*/ 483589 h 3193780"/>
                  <a:gd name="csX1424" fmla="*/ 1763934 w 3040484"/>
                  <a:gd name="csY1424" fmla="*/ 488565 h 3193780"/>
                  <a:gd name="csX1425" fmla="*/ 1762171 w 3040484"/>
                  <a:gd name="csY1425" fmla="*/ 494339 h 3193780"/>
                  <a:gd name="csX1426" fmla="*/ 1763934 w 3040484"/>
                  <a:gd name="csY1426" fmla="*/ 500112 h 3193780"/>
                  <a:gd name="csX1427" fmla="*/ 1762496 w 3040484"/>
                  <a:gd name="csY1427" fmla="*/ 509582 h 3193780"/>
                  <a:gd name="csX1428" fmla="*/ 1751421 w 3040484"/>
                  <a:gd name="csY1428" fmla="*/ 516962 h 3193780"/>
                  <a:gd name="csX1429" fmla="*/ 1743074 w 3040484"/>
                  <a:gd name="csY1429" fmla="*/ 520332 h 3193780"/>
                  <a:gd name="csX1430" fmla="*/ 1738581 w 3040484"/>
                  <a:gd name="csY1430" fmla="*/ 523702 h 3193780"/>
                  <a:gd name="csX1431" fmla="*/ 1733930 w 3040484"/>
                  <a:gd name="csY1431" fmla="*/ 522747 h 3193780"/>
                  <a:gd name="csX1432" fmla="*/ 1734570 w 3040484"/>
                  <a:gd name="csY1432" fmla="*/ 516648 h 3193780"/>
                  <a:gd name="csX1433" fmla="*/ 1735367 w 3040484"/>
                  <a:gd name="csY1433" fmla="*/ 511188 h 3193780"/>
                  <a:gd name="csX1434" fmla="*/ 1725101 w 3040484"/>
                  <a:gd name="csY1434" fmla="*/ 506694 h 3193780"/>
                  <a:gd name="csX1435" fmla="*/ 1717877 w 3040484"/>
                  <a:gd name="csY1435" fmla="*/ 502684 h 3193780"/>
                  <a:gd name="csX1436" fmla="*/ 1712339 w 3040484"/>
                  <a:gd name="csY1436" fmla="*/ 500359 h 3193780"/>
                  <a:gd name="csX1437" fmla="*/ 1709935 w 3040484"/>
                  <a:gd name="csY1437" fmla="*/ 499517 h 3193780"/>
                  <a:gd name="csX1438" fmla="*/ 1708250 w 3040484"/>
                  <a:gd name="csY1438" fmla="*/ 498911 h 3193780"/>
                  <a:gd name="csX1439" fmla="*/ 1703914 w 3040484"/>
                  <a:gd name="csY1439" fmla="*/ 498788 h 3193780"/>
                  <a:gd name="csX1440" fmla="*/ 1697534 w 3040484"/>
                  <a:gd name="csY1440" fmla="*/ 497585 h 3193780"/>
                  <a:gd name="csX1441" fmla="*/ 1692602 w 3040484"/>
                  <a:gd name="csY1441" fmla="*/ 497227 h 3193780"/>
                  <a:gd name="csX1442" fmla="*/ 1686582 w 3040484"/>
                  <a:gd name="csY1442" fmla="*/ 493373 h 3193780"/>
                  <a:gd name="csX1443" fmla="*/ 1682370 w 3040484"/>
                  <a:gd name="csY1443" fmla="*/ 490970 h 3193780"/>
                  <a:gd name="csX1444" fmla="*/ 1679123 w 3040484"/>
                  <a:gd name="csY1444" fmla="*/ 490734 h 3193780"/>
                  <a:gd name="csX1445" fmla="*/ 1673833 w 3040484"/>
                  <a:gd name="csY1445" fmla="*/ 493373 h 3193780"/>
                  <a:gd name="csX1446" fmla="*/ 1669373 w 3040484"/>
                  <a:gd name="csY1446" fmla="*/ 495058 h 3193780"/>
                  <a:gd name="csX1447" fmla="*/ 1663475 w 3040484"/>
                  <a:gd name="csY1447" fmla="*/ 497102 h 3193780"/>
                  <a:gd name="csX1448" fmla="*/ 1658105 w 3040484"/>
                  <a:gd name="csY1448" fmla="*/ 499034 h 3193780"/>
                  <a:gd name="csX1449" fmla="*/ 1653253 w 3040484"/>
                  <a:gd name="csY1449" fmla="*/ 503370 h 3193780"/>
                  <a:gd name="csX1450" fmla="*/ 1651287 w 3040484"/>
                  <a:gd name="csY1450" fmla="*/ 509020 h 3193780"/>
                  <a:gd name="csX1451" fmla="*/ 1650163 w 3040484"/>
                  <a:gd name="csY1451" fmla="*/ 514636 h 3193780"/>
                  <a:gd name="csX1452" fmla="*/ 1651287 w 3040484"/>
                  <a:gd name="csY1452" fmla="*/ 519691 h 3193780"/>
                  <a:gd name="csX1453" fmla="*/ 1653769 w 3040484"/>
                  <a:gd name="csY1453" fmla="*/ 520971 h 3193780"/>
                  <a:gd name="csX1454" fmla="*/ 1656252 w 3040484"/>
                  <a:gd name="csY1454" fmla="*/ 520331 h 3193780"/>
                  <a:gd name="csX1455" fmla="*/ 1662756 w 3040484"/>
                  <a:gd name="csY1455" fmla="*/ 517928 h 3193780"/>
                  <a:gd name="csX1456" fmla="*/ 1666126 w 3040484"/>
                  <a:gd name="csY1456" fmla="*/ 517928 h 3193780"/>
                  <a:gd name="csX1457" fmla="*/ 1665642 w 3040484"/>
                  <a:gd name="csY1457" fmla="*/ 521781 h 3193780"/>
                  <a:gd name="csX1458" fmla="*/ 1660588 w 3040484"/>
                  <a:gd name="csY1458" fmla="*/ 527801 h 3193780"/>
                  <a:gd name="csX1459" fmla="*/ 1659835 w 3040484"/>
                  <a:gd name="csY1459" fmla="*/ 531396 h 3193780"/>
                  <a:gd name="csX1460" fmla="*/ 1659149 w 3040484"/>
                  <a:gd name="csY1460" fmla="*/ 534699 h 3193780"/>
                  <a:gd name="csX1461" fmla="*/ 1656521 w 3040484"/>
                  <a:gd name="csY1461" fmla="*/ 538036 h 3193780"/>
                  <a:gd name="csX1462" fmla="*/ 1655297 w 3040484"/>
                  <a:gd name="csY1462" fmla="*/ 539597 h 3193780"/>
                  <a:gd name="csX1463" fmla="*/ 1650242 w 3040484"/>
                  <a:gd name="csY1463" fmla="*/ 541281 h 3193780"/>
                  <a:gd name="csX1464" fmla="*/ 1640616 w 3040484"/>
                  <a:gd name="csY1464" fmla="*/ 542965 h 3193780"/>
                  <a:gd name="csX1465" fmla="*/ 1628091 w 3040484"/>
                  <a:gd name="csY1465" fmla="*/ 543438 h 3193780"/>
                  <a:gd name="csX1466" fmla="*/ 1621834 w 3040484"/>
                  <a:gd name="csY1466" fmla="*/ 545370 h 3193780"/>
                  <a:gd name="csX1467" fmla="*/ 1581642 w 3040484"/>
                  <a:gd name="csY1467" fmla="*/ 565746 h 3193780"/>
                  <a:gd name="csX1468" fmla="*/ 1566556 w 3040484"/>
                  <a:gd name="csY1468" fmla="*/ 573936 h 3193780"/>
                  <a:gd name="csX1469" fmla="*/ 1535103 w 3040484"/>
                  <a:gd name="csY1469" fmla="*/ 592549 h 3193780"/>
                  <a:gd name="csX1470" fmla="*/ 1517614 w 3040484"/>
                  <a:gd name="csY1470" fmla="*/ 600895 h 3193780"/>
                  <a:gd name="csX1471" fmla="*/ 1506694 w 3040484"/>
                  <a:gd name="csY1471" fmla="*/ 607635 h 3193780"/>
                  <a:gd name="csX1472" fmla="*/ 1498988 w 3040484"/>
                  <a:gd name="csY1472" fmla="*/ 610522 h 3193780"/>
                  <a:gd name="csX1473" fmla="*/ 1494181 w 3040484"/>
                  <a:gd name="csY1473" fmla="*/ 606994 h 3193780"/>
                  <a:gd name="csX1474" fmla="*/ 1494181 w 3040484"/>
                  <a:gd name="csY1474" fmla="*/ 602500 h 3193780"/>
                  <a:gd name="csX1475" fmla="*/ 1500921 w 3040484"/>
                  <a:gd name="csY1475" fmla="*/ 600085 h 3193780"/>
                  <a:gd name="csX1476" fmla="*/ 1510706 w 3040484"/>
                  <a:gd name="csY1476" fmla="*/ 595760 h 3193780"/>
                  <a:gd name="csX1477" fmla="*/ 1524668 w 3040484"/>
                  <a:gd name="csY1477" fmla="*/ 590144 h 3193780"/>
                  <a:gd name="csX1478" fmla="*/ 1529004 w 3040484"/>
                  <a:gd name="csY1478" fmla="*/ 586605 h 3193780"/>
                  <a:gd name="csX1479" fmla="*/ 1529801 w 3040484"/>
                  <a:gd name="csY1479" fmla="*/ 581314 h 3193780"/>
                  <a:gd name="csX1480" fmla="*/ 1527555 w 3040484"/>
                  <a:gd name="csY1480" fmla="*/ 577786 h 3193780"/>
                  <a:gd name="csX1481" fmla="*/ 1523230 w 3040484"/>
                  <a:gd name="csY1481" fmla="*/ 579224 h 3193780"/>
                  <a:gd name="csX1482" fmla="*/ 1517614 w 3040484"/>
                  <a:gd name="csY1482" fmla="*/ 584201 h 3193780"/>
                  <a:gd name="csX1483" fmla="*/ 1508784 w 3040484"/>
                  <a:gd name="csY1483" fmla="*/ 585807 h 3193780"/>
                  <a:gd name="csX1484" fmla="*/ 1502202 w 3040484"/>
                  <a:gd name="csY1484" fmla="*/ 585166 h 3193780"/>
                  <a:gd name="csX1485" fmla="*/ 1500921 w 3040484"/>
                  <a:gd name="csY1485" fmla="*/ 580505 h 3193780"/>
                  <a:gd name="csX1486" fmla="*/ 1504291 w 3040484"/>
                  <a:gd name="csY1486" fmla="*/ 568631 h 3193780"/>
                  <a:gd name="csX1487" fmla="*/ 1503651 w 3040484"/>
                  <a:gd name="csY1487" fmla="*/ 564778 h 3193780"/>
                  <a:gd name="csX1488" fmla="*/ 1502202 w 3040484"/>
                  <a:gd name="csY1488" fmla="*/ 564621 h 3193780"/>
                  <a:gd name="csX1489" fmla="*/ 1495305 w 3040484"/>
                  <a:gd name="csY1489" fmla="*/ 572327 h 3193780"/>
                  <a:gd name="csX1490" fmla="*/ 1487925 w 3040484"/>
                  <a:gd name="csY1490" fmla="*/ 577786 h 3193780"/>
                  <a:gd name="csX1491" fmla="*/ 1482465 w 3040484"/>
                  <a:gd name="csY1491" fmla="*/ 583402 h 3193780"/>
                  <a:gd name="csX1492" fmla="*/ 1477331 w 3040484"/>
                  <a:gd name="csY1492" fmla="*/ 590299 h 3193780"/>
                  <a:gd name="csX1493" fmla="*/ 1467659 w 3040484"/>
                  <a:gd name="csY1493" fmla="*/ 592299 h 3193780"/>
                  <a:gd name="csX1494" fmla="*/ 1462009 w 3040484"/>
                  <a:gd name="csY1494" fmla="*/ 592907 h 3193780"/>
                  <a:gd name="csX1495" fmla="*/ 1454663 w 3040484"/>
                  <a:gd name="csY1495" fmla="*/ 594591 h 3193780"/>
                  <a:gd name="csX1496" fmla="*/ 1449731 w 3040484"/>
                  <a:gd name="csY1496" fmla="*/ 598803 h 3193780"/>
                  <a:gd name="csX1497" fmla="*/ 1443710 w 3040484"/>
                  <a:gd name="csY1497" fmla="*/ 604576 h 3193780"/>
                  <a:gd name="csX1498" fmla="*/ 1437689 w 3040484"/>
                  <a:gd name="csY1498" fmla="*/ 604464 h 3193780"/>
                  <a:gd name="csX1499" fmla="*/ 1433600 w 3040484"/>
                  <a:gd name="csY1499" fmla="*/ 605902 h 3193780"/>
                  <a:gd name="csX1500" fmla="*/ 1436363 w 3040484"/>
                  <a:gd name="csY1500" fmla="*/ 609036 h 3193780"/>
                  <a:gd name="csX1501" fmla="*/ 1438655 w 3040484"/>
                  <a:gd name="csY1501" fmla="*/ 612406 h 3193780"/>
                  <a:gd name="csX1502" fmla="*/ 1439857 w 3040484"/>
                  <a:gd name="csY1502" fmla="*/ 619259 h 3193780"/>
                  <a:gd name="csX1503" fmla="*/ 1437205 w 3040484"/>
                  <a:gd name="csY1503" fmla="*/ 629851 h 3193780"/>
                  <a:gd name="csX1504" fmla="*/ 1439621 w 3040484"/>
                  <a:gd name="csY1504" fmla="*/ 637075 h 3193780"/>
                  <a:gd name="csX1505" fmla="*/ 1438531 w 3040484"/>
                  <a:gd name="csY1505" fmla="*/ 641894 h 3193780"/>
                  <a:gd name="csX1506" fmla="*/ 1432758 w 3040484"/>
                  <a:gd name="csY1506" fmla="*/ 644422 h 3193780"/>
                  <a:gd name="csX1507" fmla="*/ 1428422 w 3040484"/>
                  <a:gd name="csY1507" fmla="*/ 642614 h 3193780"/>
                  <a:gd name="csX1508" fmla="*/ 1425412 w 3040484"/>
                  <a:gd name="csY1508" fmla="*/ 637076 h 3193780"/>
                  <a:gd name="csX1509" fmla="*/ 1423131 w 3040484"/>
                  <a:gd name="csY1509" fmla="*/ 632021 h 3193780"/>
                  <a:gd name="csX1510" fmla="*/ 1421087 w 3040484"/>
                  <a:gd name="csY1510" fmla="*/ 631785 h 3193780"/>
                  <a:gd name="csX1511" fmla="*/ 1419043 w 3040484"/>
                  <a:gd name="csY1511" fmla="*/ 633469 h 3193780"/>
                  <a:gd name="csX1512" fmla="*/ 1420121 w 3040484"/>
                  <a:gd name="csY1512" fmla="*/ 637434 h 3193780"/>
                  <a:gd name="csX1513" fmla="*/ 1421447 w 3040484"/>
                  <a:gd name="csY1513" fmla="*/ 642972 h 3193780"/>
                  <a:gd name="csX1514" fmla="*/ 1423009 w 3040484"/>
                  <a:gd name="csY1514" fmla="*/ 645017 h 3193780"/>
                  <a:gd name="csX1515" fmla="*/ 1422772 w 3040484"/>
                  <a:gd name="csY1515" fmla="*/ 650802 h 3193780"/>
                  <a:gd name="csX1516" fmla="*/ 1417953 w 3040484"/>
                  <a:gd name="csY1516" fmla="*/ 658497 h 3193780"/>
                  <a:gd name="csX1517" fmla="*/ 1414741 w 3040484"/>
                  <a:gd name="csY1517" fmla="*/ 665237 h 3193780"/>
                  <a:gd name="csX1518" fmla="*/ 1413786 w 3040484"/>
                  <a:gd name="csY1518" fmla="*/ 672460 h 3193780"/>
                  <a:gd name="csX1519" fmla="*/ 1418593 w 3040484"/>
                  <a:gd name="csY1519" fmla="*/ 675830 h 3193780"/>
                  <a:gd name="csX1520" fmla="*/ 1425816 w 3040484"/>
                  <a:gd name="csY1520" fmla="*/ 677762 h 3193780"/>
                  <a:gd name="csX1521" fmla="*/ 1429344 w 3040484"/>
                  <a:gd name="csY1521" fmla="*/ 685783 h 3193780"/>
                  <a:gd name="csX1522" fmla="*/ 1430793 w 3040484"/>
                  <a:gd name="csY1522" fmla="*/ 691073 h 3193780"/>
                  <a:gd name="csX1523" fmla="*/ 1447082 w 3040484"/>
                  <a:gd name="csY1523" fmla="*/ 701351 h 3193780"/>
                  <a:gd name="csX1524" fmla="*/ 1454540 w 3040484"/>
                  <a:gd name="csY1524" fmla="*/ 706643 h 3193780"/>
                  <a:gd name="csX1525" fmla="*/ 1460078 w 3040484"/>
                  <a:gd name="csY1525" fmla="*/ 717955 h 3193780"/>
                  <a:gd name="csX1526" fmla="*/ 1459112 w 3040484"/>
                  <a:gd name="csY1526" fmla="*/ 726145 h 3193780"/>
                  <a:gd name="csX1527" fmla="*/ 1452137 w 3040484"/>
                  <a:gd name="csY1527" fmla="*/ 728785 h 3193780"/>
                  <a:gd name="csX1528" fmla="*/ 1445397 w 3040484"/>
                  <a:gd name="csY1528" fmla="*/ 729751 h 3193780"/>
                  <a:gd name="csX1529" fmla="*/ 1443229 w 3040484"/>
                  <a:gd name="csY1529" fmla="*/ 734570 h 3193780"/>
                  <a:gd name="csX1530" fmla="*/ 1446116 w 3040484"/>
                  <a:gd name="csY1530" fmla="*/ 742995 h 3193780"/>
                  <a:gd name="csX1531" fmla="*/ 1452463 w 3040484"/>
                  <a:gd name="csY1531" fmla="*/ 749488 h 3193780"/>
                  <a:gd name="csX1532" fmla="*/ 1460483 w 3040484"/>
                  <a:gd name="csY1532" fmla="*/ 752543 h 3193780"/>
                  <a:gd name="csX1533" fmla="*/ 1460798 w 3040484"/>
                  <a:gd name="csY1533" fmla="*/ 757834 h 3193780"/>
                  <a:gd name="csX1534" fmla="*/ 1457428 w 3040484"/>
                  <a:gd name="csY1534" fmla="*/ 761687 h 3193780"/>
                  <a:gd name="csX1535" fmla="*/ 1453418 w 3040484"/>
                  <a:gd name="csY1535" fmla="*/ 766820 h 3193780"/>
                  <a:gd name="csX1536" fmla="*/ 1450373 w 3040484"/>
                  <a:gd name="csY1536" fmla="*/ 772762 h 3193780"/>
                  <a:gd name="csX1537" fmla="*/ 1452777 w 3040484"/>
                  <a:gd name="csY1537" fmla="*/ 779817 h 3193780"/>
                  <a:gd name="csX1538" fmla="*/ 1457428 w 3040484"/>
                  <a:gd name="csY1538" fmla="*/ 781581 h 3193780"/>
                  <a:gd name="csX1539" fmla="*/ 1461449 w 3040484"/>
                  <a:gd name="csY1539" fmla="*/ 776772 h 3193780"/>
                  <a:gd name="csX1540" fmla="*/ 1465290 w 3040484"/>
                  <a:gd name="csY1540" fmla="*/ 772122 h 3193780"/>
                  <a:gd name="csX1541" fmla="*/ 1471873 w 3040484"/>
                  <a:gd name="csY1541" fmla="*/ 769876 h 3193780"/>
                  <a:gd name="csX1542" fmla="*/ 1478456 w 3040484"/>
                  <a:gd name="csY1542" fmla="*/ 769224 h 3193780"/>
                  <a:gd name="csX1543" fmla="*/ 1488082 w 3040484"/>
                  <a:gd name="csY1543" fmla="*/ 781266 h 3193780"/>
                  <a:gd name="csX1544" fmla="*/ 1495463 w 3040484"/>
                  <a:gd name="csY1544" fmla="*/ 785602 h 3193780"/>
                  <a:gd name="csX1545" fmla="*/ 1498518 w 3040484"/>
                  <a:gd name="csY1545" fmla="*/ 791860 h 3193780"/>
                  <a:gd name="csX1546" fmla="*/ 1500597 w 3040484"/>
                  <a:gd name="csY1546" fmla="*/ 801801 h 3193780"/>
                  <a:gd name="csX1547" fmla="*/ 1500113 w 3040484"/>
                  <a:gd name="csY1547" fmla="*/ 809990 h 3193780"/>
                  <a:gd name="csX1548" fmla="*/ 1495620 w 3040484"/>
                  <a:gd name="csY1548" fmla="*/ 819943 h 3193780"/>
                  <a:gd name="csX1549" fmla="*/ 1491295 w 3040484"/>
                  <a:gd name="csY1549" fmla="*/ 826514 h 3193780"/>
                  <a:gd name="csX1550" fmla="*/ 1488082 w 3040484"/>
                  <a:gd name="csY1550" fmla="*/ 825716 h 3193780"/>
                  <a:gd name="csX1551" fmla="*/ 1484870 w 3040484"/>
                  <a:gd name="csY1551" fmla="*/ 819941 h 3193780"/>
                  <a:gd name="csX1552" fmla="*/ 1485039 w 3040484"/>
                  <a:gd name="csY1552" fmla="*/ 809831 h 3193780"/>
                  <a:gd name="csX1553" fmla="*/ 1482309 w 3040484"/>
                  <a:gd name="csY1553" fmla="*/ 806619 h 3193780"/>
                  <a:gd name="csX1554" fmla="*/ 1479254 w 3040484"/>
                  <a:gd name="csY1554" fmla="*/ 805979 h 3193780"/>
                  <a:gd name="csX1555" fmla="*/ 1476850 w 3040484"/>
                  <a:gd name="csY1555" fmla="*/ 810315 h 3193780"/>
                  <a:gd name="csX1556" fmla="*/ 1475086 w 3040484"/>
                  <a:gd name="csY1556" fmla="*/ 815123 h 3193780"/>
                  <a:gd name="csX1557" fmla="*/ 1475400 w 3040484"/>
                  <a:gd name="csY1557" fmla="*/ 826199 h 3193780"/>
                  <a:gd name="csX1558" fmla="*/ 1477332 w 3040484"/>
                  <a:gd name="csY1558" fmla="*/ 830693 h 3193780"/>
                  <a:gd name="csX1559" fmla="*/ 1479422 w 3040484"/>
                  <a:gd name="csY1559" fmla="*/ 838871 h 3193780"/>
                  <a:gd name="csX1560" fmla="*/ 1475726 w 3040484"/>
                  <a:gd name="csY1560" fmla="*/ 844488 h 3193780"/>
                  <a:gd name="csX1561" fmla="*/ 1472065 w 3040484"/>
                  <a:gd name="csY1561" fmla="*/ 845150 h 3193780"/>
                  <a:gd name="csX1562" fmla="*/ 1471233 w 3040484"/>
                  <a:gd name="csY1562" fmla="*/ 845296 h 3193780"/>
                  <a:gd name="csX1563" fmla="*/ 1463697 w 3040484"/>
                  <a:gd name="csY1563" fmla="*/ 841443 h 3193780"/>
                  <a:gd name="csX1564" fmla="*/ 1462573 w 3040484"/>
                  <a:gd name="csY1564" fmla="*/ 840241 h 3193780"/>
                  <a:gd name="csX1565" fmla="*/ 1455023 w 3040484"/>
                  <a:gd name="csY1565" fmla="*/ 832131 h 3193780"/>
                  <a:gd name="csX1566" fmla="*/ 1452777 w 3040484"/>
                  <a:gd name="csY1566" fmla="*/ 829243 h 3193780"/>
                  <a:gd name="csX1567" fmla="*/ 1449891 w 3040484"/>
                  <a:gd name="csY1567" fmla="*/ 827963 h 3193780"/>
                  <a:gd name="csX1568" fmla="*/ 1448285 w 3040484"/>
                  <a:gd name="csY1568" fmla="*/ 829569 h 3193780"/>
                  <a:gd name="csX1569" fmla="*/ 1442185 w 3040484"/>
                  <a:gd name="csY1569" fmla="*/ 845296 h 3193780"/>
                  <a:gd name="csX1570" fmla="*/ 1436411 w 3040484"/>
                  <a:gd name="csY1570" fmla="*/ 875783 h 3193780"/>
                  <a:gd name="csX1571" fmla="*/ 1436736 w 3040484"/>
                  <a:gd name="csY1571" fmla="*/ 891509 h 3193780"/>
                  <a:gd name="csX1572" fmla="*/ 1443151 w 3040484"/>
                  <a:gd name="csY1572" fmla="*/ 905315 h 3193780"/>
                  <a:gd name="csX1573" fmla="*/ 1443476 w 3040484"/>
                  <a:gd name="csY1573" fmla="*/ 924569 h 3193780"/>
                  <a:gd name="csX1574" fmla="*/ 1443791 w 3040484"/>
                  <a:gd name="csY1574" fmla="*/ 936769 h 3193780"/>
                  <a:gd name="csX1575" fmla="*/ 1437377 w 3040484"/>
                  <a:gd name="csY1575" fmla="*/ 945430 h 3193780"/>
                  <a:gd name="csX1576" fmla="*/ 1440578 w 3040484"/>
                  <a:gd name="csY1576" fmla="*/ 952810 h 3193780"/>
                  <a:gd name="csX1577" fmla="*/ 1447318 w 3040484"/>
                  <a:gd name="csY1577" fmla="*/ 962436 h 3193780"/>
                  <a:gd name="csX1578" fmla="*/ 1449890 w 3040484"/>
                  <a:gd name="csY1578" fmla="*/ 972074 h 3193780"/>
                  <a:gd name="csX1579" fmla="*/ 1460156 w 3040484"/>
                  <a:gd name="csY1579" fmla="*/ 1008661 h 3193780"/>
                  <a:gd name="csX1580" fmla="*/ 1469143 w 3040484"/>
                  <a:gd name="csY1580" fmla="*/ 1038822 h 3193780"/>
                  <a:gd name="csX1581" fmla="*/ 1482308 w 3040484"/>
                  <a:gd name="csY1581" fmla="*/ 1062255 h 3193780"/>
                  <a:gd name="csX1582" fmla="*/ 1489363 w 3040484"/>
                  <a:gd name="csY1582" fmla="*/ 1072521 h 3193780"/>
                  <a:gd name="csX1583" fmla="*/ 1493542 w 3040484"/>
                  <a:gd name="csY1583" fmla="*/ 1077015 h 3193780"/>
                  <a:gd name="csX1584" fmla="*/ 1500282 w 3040484"/>
                  <a:gd name="csY1584" fmla="*/ 1077015 h 3193780"/>
                  <a:gd name="csX1585" fmla="*/ 1506697 w 3040484"/>
                  <a:gd name="csY1585" fmla="*/ 1082475 h 3193780"/>
                  <a:gd name="csX1586" fmla="*/ 1513762 w 3040484"/>
                  <a:gd name="csY1586" fmla="*/ 1092427 h 3193780"/>
                  <a:gd name="csX1587" fmla="*/ 1520817 w 3040484"/>
                  <a:gd name="csY1587" fmla="*/ 1100448 h 3193780"/>
                  <a:gd name="csX1588" fmla="*/ 1533982 w 3040484"/>
                  <a:gd name="csY1588" fmla="*/ 1119061 h 3193780"/>
                  <a:gd name="csX1589" fmla="*/ 1542969 w 3040484"/>
                  <a:gd name="csY1589" fmla="*/ 1128687 h 3193780"/>
                  <a:gd name="csX1590" fmla="*/ 1553561 w 3040484"/>
                  <a:gd name="csY1590" fmla="*/ 1135113 h 3193780"/>
                  <a:gd name="csX1591" fmla="*/ 1560616 w 3040484"/>
                  <a:gd name="csY1591" fmla="*/ 1138966 h 3193780"/>
                  <a:gd name="csX1592" fmla="*/ 1563829 w 3040484"/>
                  <a:gd name="csY1592" fmla="*/ 1138966 h 3193780"/>
                  <a:gd name="csX1593" fmla="*/ 1578915 w 3040484"/>
                  <a:gd name="csY1593" fmla="*/ 1141853 h 3193780"/>
                  <a:gd name="csX1594" fmla="*/ 1584690 w 3040484"/>
                  <a:gd name="csY1594" fmla="*/ 1141853 h 3193780"/>
                  <a:gd name="csX1595" fmla="*/ 1592710 w 3040484"/>
                  <a:gd name="csY1595" fmla="*/ 1141853 h 3193780"/>
                  <a:gd name="csX1596" fmla="*/ 1602022 w 3040484"/>
                  <a:gd name="csY1596" fmla="*/ 1149559 h 3193780"/>
                  <a:gd name="csX1597" fmla="*/ 1610683 w 3040484"/>
                  <a:gd name="csY1597" fmla="*/ 1159500 h 3193780"/>
                  <a:gd name="csX1598" fmla="*/ 1638935 w 3040484"/>
                  <a:gd name="csY1598" fmla="*/ 1186145 h 3193780"/>
                  <a:gd name="csX1599" fmla="*/ 1661558 w 3040484"/>
                  <a:gd name="csY1599" fmla="*/ 1207803 h 3193780"/>
                  <a:gd name="csX1600" fmla="*/ 1696695 w 3040484"/>
                  <a:gd name="csY1600" fmla="*/ 1237650 h 3193780"/>
                  <a:gd name="csX1601" fmla="*/ 1710658 w 3040484"/>
                  <a:gd name="csY1601" fmla="*/ 1246805 h 3193780"/>
                  <a:gd name="csX1602" fmla="*/ 1729922 w 3040484"/>
                  <a:gd name="csY1602" fmla="*/ 1256915 h 3193780"/>
                  <a:gd name="csX1603" fmla="*/ 1741953 w 3040484"/>
                  <a:gd name="csY1603" fmla="*/ 1262689 h 3193780"/>
                  <a:gd name="csX1604" fmla="*/ 1750613 w 3040484"/>
                  <a:gd name="csY1604" fmla="*/ 1265092 h 3193780"/>
                  <a:gd name="csX1605" fmla="*/ 1756713 w 3040484"/>
                  <a:gd name="csY1605" fmla="*/ 1263486 h 3193780"/>
                  <a:gd name="csX1606" fmla="*/ 1764419 w 3040484"/>
                  <a:gd name="csY1606" fmla="*/ 1266698 h 3193780"/>
                  <a:gd name="csX1607" fmla="*/ 1774046 w 3040484"/>
                  <a:gd name="csY1607" fmla="*/ 1276325 h 3193780"/>
                  <a:gd name="csX1608" fmla="*/ 1784313 w 3040484"/>
                  <a:gd name="csY1608" fmla="*/ 1283391 h 3193780"/>
                  <a:gd name="csX1609" fmla="*/ 1790098 w 3040484"/>
                  <a:gd name="csY1609" fmla="*/ 1289805 h 3193780"/>
                  <a:gd name="csX1610" fmla="*/ 1790098 w 3040484"/>
                  <a:gd name="csY1610" fmla="*/ 1300399 h 3193780"/>
                  <a:gd name="csX1611" fmla="*/ 1795872 w 3040484"/>
                  <a:gd name="csY1611" fmla="*/ 1316125 h 3193780"/>
                  <a:gd name="csX1612" fmla="*/ 1811273 w 3040484"/>
                  <a:gd name="csY1612" fmla="*/ 1363304 h 3193780"/>
                  <a:gd name="csX1613" fmla="*/ 1842726 w 3040484"/>
                  <a:gd name="csY1613" fmla="*/ 1438083 h 3193780"/>
                  <a:gd name="csX1614" fmla="*/ 1861664 w 3040484"/>
                  <a:gd name="csY1614" fmla="*/ 1512863 h 3193780"/>
                  <a:gd name="csX1615" fmla="*/ 1862350 w 3040484"/>
                  <a:gd name="csY1615" fmla="*/ 1515311 h 3193780"/>
                  <a:gd name="csX1616" fmla="*/ 1864394 w 3040484"/>
                  <a:gd name="csY1616" fmla="*/ 1522613 h 3193780"/>
                  <a:gd name="csX1617" fmla="*/ 1872897 w 3040484"/>
                  <a:gd name="csY1617" fmla="*/ 1552987 h 3193780"/>
                  <a:gd name="csX1618" fmla="*/ 1892803 w 3040484"/>
                  <a:gd name="csY1618" fmla="*/ 1600481 h 3193780"/>
                  <a:gd name="csX1619" fmla="*/ 1914303 w 3040484"/>
                  <a:gd name="csY1619" fmla="*/ 1636427 h 3193780"/>
                  <a:gd name="csX1620" fmla="*/ 1922324 w 3040484"/>
                  <a:gd name="csY1620" fmla="*/ 1647345 h 3193780"/>
                  <a:gd name="csX1621" fmla="*/ 1930670 w 3040484"/>
                  <a:gd name="csY1621" fmla="*/ 1655365 h 3193780"/>
                  <a:gd name="csX1622" fmla="*/ 1947037 w 3040484"/>
                  <a:gd name="csY1622" fmla="*/ 1669486 h 3193780"/>
                  <a:gd name="csX1623" fmla="*/ 1973030 w 3040484"/>
                  <a:gd name="csY1623" fmla="*/ 1693884 h 3193780"/>
                  <a:gd name="csX1624" fmla="*/ 1990362 w 3040484"/>
                  <a:gd name="csY1624" fmla="*/ 1708970 h 3193780"/>
                  <a:gd name="csX1625" fmla="*/ 2003359 w 3040484"/>
                  <a:gd name="csY1625" fmla="*/ 1725820 h 3193780"/>
                  <a:gd name="csX1626" fmla="*/ 2017805 w 3040484"/>
                  <a:gd name="csY1626" fmla="*/ 1744108 h 3193780"/>
                  <a:gd name="csX1627" fmla="*/ 2035621 w 3040484"/>
                  <a:gd name="csY1627" fmla="*/ 1753734 h 3193780"/>
                  <a:gd name="csX1628" fmla="*/ 2052954 w 3040484"/>
                  <a:gd name="csY1628" fmla="*/ 1766732 h 3193780"/>
                  <a:gd name="csX1629" fmla="*/ 2065468 w 3040484"/>
                  <a:gd name="csY1629" fmla="*/ 1784548 h 3193780"/>
                  <a:gd name="csX1630" fmla="*/ 2072690 w 3040484"/>
                  <a:gd name="csY1630" fmla="*/ 1798028 h 3193780"/>
                  <a:gd name="csX1631" fmla="*/ 2081509 w 3040484"/>
                  <a:gd name="csY1631" fmla="*/ 1802544 h 3193780"/>
                  <a:gd name="csX1632" fmla="*/ 2088114 w 3040484"/>
                  <a:gd name="csY1632" fmla="*/ 1805936 h 3193780"/>
                  <a:gd name="csX1633" fmla="*/ 2091461 w 3040484"/>
                  <a:gd name="csY1633" fmla="*/ 1807655 h 3193780"/>
                  <a:gd name="csX1634" fmla="*/ 2127363 w 3040484"/>
                  <a:gd name="csY1634" fmla="*/ 1821864 h 3193780"/>
                  <a:gd name="csX1635" fmla="*/ 2137438 w 3040484"/>
                  <a:gd name="csY1635" fmla="*/ 1828357 h 3193780"/>
                  <a:gd name="csX1636" fmla="*/ 2148751 w 3040484"/>
                  <a:gd name="csY1636" fmla="*/ 1836782 h 3193780"/>
                  <a:gd name="csX1637" fmla="*/ 2161029 w 3040484"/>
                  <a:gd name="csY1637" fmla="*/ 1847858 h 3193780"/>
                  <a:gd name="csX1638" fmla="*/ 2172105 w 3040484"/>
                  <a:gd name="csY1638" fmla="*/ 1853148 h 3193780"/>
                  <a:gd name="csX1639" fmla="*/ 2174071 w 3040484"/>
                  <a:gd name="csY1639" fmla="*/ 1853554 h 3193780"/>
                  <a:gd name="csX1640" fmla="*/ 2181349 w 3040484"/>
                  <a:gd name="csY1640" fmla="*/ 1854519 h 3193780"/>
                  <a:gd name="csX1641" fmla="*/ 2190392 w 3040484"/>
                  <a:gd name="csY1641" fmla="*/ 1855564 h 3193780"/>
                  <a:gd name="csX1642" fmla="*/ 2203872 w 3040484"/>
                  <a:gd name="csY1642" fmla="*/ 1858934 h 3193780"/>
                  <a:gd name="csX1643" fmla="*/ 2213982 w 3040484"/>
                  <a:gd name="csY1643" fmla="*/ 1858934 h 3193780"/>
                  <a:gd name="csX1644" fmla="*/ 2223373 w 3040484"/>
                  <a:gd name="csY1644" fmla="*/ 1859068 h 3193780"/>
                  <a:gd name="csX1645" fmla="*/ 2231562 w 3040484"/>
                  <a:gd name="csY1645" fmla="*/ 1859192 h 3193780"/>
                  <a:gd name="csX1646" fmla="*/ 2233966 w 3040484"/>
                  <a:gd name="csY1646" fmla="*/ 1863022 h 3193780"/>
                  <a:gd name="csX1647" fmla="*/ 2226990 w 3040484"/>
                  <a:gd name="csY1647" fmla="*/ 1866629 h 3193780"/>
                  <a:gd name="csX1648" fmla="*/ 2227945 w 3040484"/>
                  <a:gd name="csY1648" fmla="*/ 1873132 h 3193780"/>
                  <a:gd name="csX1649" fmla="*/ 2232517 w 3040484"/>
                  <a:gd name="csY1649" fmla="*/ 1875537 h 3193780"/>
                  <a:gd name="csX1650" fmla="*/ 2239504 w 3040484"/>
                  <a:gd name="csY1650" fmla="*/ 1875537 h 3193780"/>
                  <a:gd name="csX1651" fmla="*/ 2254186 w 3040484"/>
                  <a:gd name="csY1651" fmla="*/ 1872885 h 3193780"/>
                  <a:gd name="csX1652" fmla="*/ 2262375 w 3040484"/>
                  <a:gd name="csY1652" fmla="*/ 1872413 h 3193780"/>
                  <a:gd name="csX1653" fmla="*/ 2271035 w 3040484"/>
                  <a:gd name="csY1653" fmla="*/ 1868560 h 3193780"/>
                  <a:gd name="csX1654" fmla="*/ 2274405 w 3040484"/>
                  <a:gd name="csY1654" fmla="*/ 1864707 h 3193780"/>
                  <a:gd name="csX1655" fmla="*/ 2278741 w 3040484"/>
                  <a:gd name="csY1655" fmla="*/ 1858203 h 3193780"/>
                  <a:gd name="csX1656" fmla="*/ 2283796 w 3040484"/>
                  <a:gd name="csY1656" fmla="*/ 1855800 h 3193780"/>
                  <a:gd name="csX1657" fmla="*/ 2293175 w 3040484"/>
                  <a:gd name="csY1657" fmla="*/ 1855800 h 3193780"/>
                  <a:gd name="csX1658" fmla="*/ 2304970 w 3040484"/>
                  <a:gd name="csY1658" fmla="*/ 1856283 h 3193780"/>
                  <a:gd name="csX1659" fmla="*/ 2312675 w 3040484"/>
                  <a:gd name="csY1659" fmla="*/ 1858204 h 3193780"/>
                  <a:gd name="csX1660" fmla="*/ 2347262 w 3040484"/>
                  <a:gd name="csY1660" fmla="*/ 1854037 h 3193780"/>
                  <a:gd name="csX1661" fmla="*/ 2363303 w 3040484"/>
                  <a:gd name="csY1661" fmla="*/ 1850263 h 3193780"/>
                  <a:gd name="csX1662" fmla="*/ 2396688 w 3040484"/>
                  <a:gd name="csY1662" fmla="*/ 1850263 h 3193780"/>
                  <a:gd name="csX1663" fmla="*/ 2410808 w 3040484"/>
                  <a:gd name="csY1663" fmla="*/ 1846971 h 3193780"/>
                  <a:gd name="csX1664" fmla="*/ 2440329 w 3040484"/>
                  <a:gd name="csY1664" fmla="*/ 1865585 h 3193780"/>
                  <a:gd name="csX1665" fmla="*/ 2448675 w 3040484"/>
                  <a:gd name="csY1665" fmla="*/ 1876077 h 3193780"/>
                  <a:gd name="csX1666" fmla="*/ 2448675 w 3040484"/>
                  <a:gd name="csY1666" fmla="*/ 1896398 h 3193780"/>
                  <a:gd name="csX1667" fmla="*/ 2442261 w 3040484"/>
                  <a:gd name="csY1667" fmla="*/ 1911170 h 3193780"/>
                  <a:gd name="csX1668" fmla="*/ 2428781 w 3040484"/>
                  <a:gd name="csY1668" fmla="*/ 1923358 h 3193780"/>
                  <a:gd name="csX1669" fmla="*/ 2410808 w 3040484"/>
                  <a:gd name="csY1669" fmla="*/ 1934547 h 3193780"/>
                  <a:gd name="csX1670" fmla="*/ 2391555 w 3040484"/>
                  <a:gd name="csY1670" fmla="*/ 1948398 h 3193780"/>
                  <a:gd name="csX1671" fmla="*/ 2370683 w 3040484"/>
                  <a:gd name="csY1671" fmla="*/ 1962192 h 3193780"/>
                  <a:gd name="csX1672" fmla="*/ 2366515 w 3040484"/>
                  <a:gd name="csY1672" fmla="*/ 1967977 h 3193780"/>
                  <a:gd name="csX1673" fmla="*/ 2369402 w 3040484"/>
                  <a:gd name="csY1673" fmla="*/ 1978884 h 3193780"/>
                  <a:gd name="csX1674" fmla="*/ 2378074 w 3040484"/>
                  <a:gd name="csY1674" fmla="*/ 1997183 h 3193780"/>
                  <a:gd name="csX1675" fmla="*/ 2382881 w 3040484"/>
                  <a:gd name="csY1675" fmla="*/ 2006652 h 3193780"/>
                  <a:gd name="csX1676" fmla="*/ 2388655 w 3040484"/>
                  <a:gd name="csY1676" fmla="*/ 2013707 h 3193780"/>
                  <a:gd name="csX1677" fmla="*/ 2391711 w 3040484"/>
                  <a:gd name="csY1677" fmla="*/ 2016762 h 3193780"/>
                  <a:gd name="csX1678" fmla="*/ 2391070 w 3040484"/>
                  <a:gd name="csY1678" fmla="*/ 2021087 h 3193780"/>
                  <a:gd name="csX1679" fmla="*/ 2388499 w 3040484"/>
                  <a:gd name="csY1679" fmla="*/ 2025749 h 3193780"/>
                  <a:gd name="csX1680" fmla="*/ 2391711 w 3040484"/>
                  <a:gd name="csY1680" fmla="*/ 2029917 h 3193780"/>
                  <a:gd name="csX1681" fmla="*/ 2397811 w 3040484"/>
                  <a:gd name="csY1681" fmla="*/ 2033927 h 3193780"/>
                  <a:gd name="csX1682" fmla="*/ 2403427 w 3040484"/>
                  <a:gd name="csY1682" fmla="*/ 2036657 h 3193780"/>
                  <a:gd name="csX1683" fmla="*/ 2414974 w 3040484"/>
                  <a:gd name="csY1683" fmla="*/ 2037780 h 3193780"/>
                  <a:gd name="csX1684" fmla="*/ 2434475 w 3040484"/>
                  <a:gd name="csY1684" fmla="*/ 2036578 h 3193780"/>
                  <a:gd name="csX1685" fmla="*/ 2443383 w 3040484"/>
                  <a:gd name="csY1685" fmla="*/ 2041869 h 3193780"/>
                  <a:gd name="csX1686" fmla="*/ 2453493 w 3040484"/>
                  <a:gd name="csY1686" fmla="*/ 2050058 h 3193780"/>
                  <a:gd name="csX1687" fmla="*/ 2460951 w 3040484"/>
                  <a:gd name="csY1687" fmla="*/ 2055596 h 3193780"/>
                  <a:gd name="csX1688" fmla="*/ 2473229 w 3040484"/>
                  <a:gd name="csY1688" fmla="*/ 2061607 h 3193780"/>
                  <a:gd name="csX1689" fmla="*/ 2485990 w 3040484"/>
                  <a:gd name="csY1689" fmla="*/ 2065943 h 3193780"/>
                  <a:gd name="csX1690" fmla="*/ 2542717 w 3040484"/>
                  <a:gd name="csY1690" fmla="*/ 2096677 h 3193780"/>
                  <a:gd name="csX1691" fmla="*/ 2552344 w 3040484"/>
                  <a:gd name="csY1691" fmla="*/ 2101485 h 3193780"/>
                  <a:gd name="csX1692" fmla="*/ 2592458 w 3040484"/>
                  <a:gd name="csY1692" fmla="*/ 2114965 h 3193780"/>
                  <a:gd name="csX1693" fmla="*/ 2630650 w 3040484"/>
                  <a:gd name="csY1693" fmla="*/ 2129411 h 3193780"/>
                  <a:gd name="csX1694" fmla="*/ 2656969 w 3040484"/>
                  <a:gd name="csY1694" fmla="*/ 2139678 h 3193780"/>
                  <a:gd name="csX1695" fmla="*/ 2683928 w 3040484"/>
                  <a:gd name="csY1695" fmla="*/ 2153158 h 3193780"/>
                  <a:gd name="csX1696" fmla="*/ 2717953 w 3040484"/>
                  <a:gd name="csY1696" fmla="*/ 2174983 h 3193780"/>
                  <a:gd name="csX1697" fmla="*/ 2742666 w 3040484"/>
                  <a:gd name="csY1697" fmla="*/ 2200022 h 3193780"/>
                  <a:gd name="csX1698" fmla="*/ 2757752 w 3040484"/>
                  <a:gd name="csY1698" fmla="*/ 2210929 h 3193780"/>
                  <a:gd name="csX1699" fmla="*/ 2775399 w 3040484"/>
                  <a:gd name="csY1699" fmla="*/ 2227296 h 3193780"/>
                  <a:gd name="csX1700" fmla="*/ 2835732 w 3040484"/>
                  <a:gd name="csY1700" fmla="*/ 2254906 h 3193780"/>
                  <a:gd name="csX1701" fmla="*/ 2867185 w 3040484"/>
                  <a:gd name="csY1701" fmla="*/ 2273195 h 3193780"/>
                  <a:gd name="csX1702" fmla="*/ 2879070 w 3040484"/>
                  <a:gd name="csY1702" fmla="*/ 2276081 h 3193780"/>
                  <a:gd name="csX1703" fmla="*/ 2889011 w 3040484"/>
                  <a:gd name="csY1703" fmla="*/ 2280260 h 3193780"/>
                  <a:gd name="csX1704" fmla="*/ 2895437 w 3040484"/>
                  <a:gd name="csY1704" fmla="*/ 2286360 h 3193780"/>
                  <a:gd name="csX1705" fmla="*/ 2897998 w 3040484"/>
                  <a:gd name="csY1705" fmla="*/ 2287955 h 3193780"/>
                  <a:gd name="csX1706" fmla="*/ 2903132 w 3040484"/>
                  <a:gd name="csY1706" fmla="*/ 2287955 h 3193780"/>
                  <a:gd name="csX1707" fmla="*/ 2911163 w 3040484"/>
                  <a:gd name="csY1707" fmla="*/ 2291167 h 3193780"/>
                  <a:gd name="csX1708" fmla="*/ 2919824 w 3040484"/>
                  <a:gd name="csY1708" fmla="*/ 2305928 h 3193780"/>
                  <a:gd name="csX1709" fmla="*/ 2922070 w 3040484"/>
                  <a:gd name="csY1709" fmla="*/ 2321980 h 3193780"/>
                  <a:gd name="csX1710" fmla="*/ 2941010 w 3040484"/>
                  <a:gd name="csY1710" fmla="*/ 2339627 h 3193780"/>
                  <a:gd name="csX1711" fmla="*/ 2954490 w 3040484"/>
                  <a:gd name="csY1711" fmla="*/ 2347333 h 3193780"/>
                  <a:gd name="csX1712" fmla="*/ 2968285 w 3040484"/>
                  <a:gd name="csY1712" fmla="*/ 2355679 h 3193780"/>
                  <a:gd name="csX1713" fmla="*/ 2986257 w 3040484"/>
                  <a:gd name="csY1713" fmla="*/ 2375258 h 3193780"/>
                  <a:gd name="csX1714" fmla="*/ 3003275 w 3040484"/>
                  <a:gd name="csY1714" fmla="*/ 2396444 h 3193780"/>
                  <a:gd name="csX1715" fmla="*/ 3015149 w 3040484"/>
                  <a:gd name="csY1715" fmla="*/ 2409273 h 3193780"/>
                  <a:gd name="csX1716" fmla="*/ 3026056 w 3040484"/>
                  <a:gd name="csY1716" fmla="*/ 2430459 h 3193780"/>
                  <a:gd name="csX1717" fmla="*/ 3028303 w 3040484"/>
                  <a:gd name="csY1717" fmla="*/ 2441693 h 3193780"/>
                  <a:gd name="csX1718" fmla="*/ 3031189 w 3040484"/>
                  <a:gd name="csY1718" fmla="*/ 2450039 h 3193780"/>
                  <a:gd name="csX1719" fmla="*/ 3040485 w 3040484"/>
                  <a:gd name="csY1719" fmla="*/ 2467667 h 31937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  <a:cxn ang="0">
                    <a:pos x="csX274" y="csY274"/>
                  </a:cxn>
                  <a:cxn ang="0">
                    <a:pos x="csX275" y="csY275"/>
                  </a:cxn>
                  <a:cxn ang="0">
                    <a:pos x="csX276" y="csY276"/>
                  </a:cxn>
                  <a:cxn ang="0">
                    <a:pos x="csX277" y="csY277"/>
                  </a:cxn>
                  <a:cxn ang="0">
                    <a:pos x="csX278" y="csY278"/>
                  </a:cxn>
                  <a:cxn ang="0">
                    <a:pos x="csX279" y="csY279"/>
                  </a:cxn>
                  <a:cxn ang="0">
                    <a:pos x="csX280" y="csY280"/>
                  </a:cxn>
                  <a:cxn ang="0">
                    <a:pos x="csX281" y="csY281"/>
                  </a:cxn>
                  <a:cxn ang="0">
                    <a:pos x="csX282" y="csY282"/>
                  </a:cxn>
                  <a:cxn ang="0">
                    <a:pos x="csX283" y="csY283"/>
                  </a:cxn>
                  <a:cxn ang="0">
                    <a:pos x="csX284" y="csY284"/>
                  </a:cxn>
                  <a:cxn ang="0">
                    <a:pos x="csX285" y="csY285"/>
                  </a:cxn>
                  <a:cxn ang="0">
                    <a:pos x="csX286" y="csY286"/>
                  </a:cxn>
                  <a:cxn ang="0">
                    <a:pos x="csX287" y="csY287"/>
                  </a:cxn>
                  <a:cxn ang="0">
                    <a:pos x="csX288" y="csY288"/>
                  </a:cxn>
                  <a:cxn ang="0">
                    <a:pos x="csX289" y="csY289"/>
                  </a:cxn>
                  <a:cxn ang="0">
                    <a:pos x="csX290" y="csY290"/>
                  </a:cxn>
                  <a:cxn ang="0">
                    <a:pos x="csX291" y="csY291"/>
                  </a:cxn>
                  <a:cxn ang="0">
                    <a:pos x="csX292" y="csY292"/>
                  </a:cxn>
                  <a:cxn ang="0">
                    <a:pos x="csX293" y="csY293"/>
                  </a:cxn>
                  <a:cxn ang="0">
                    <a:pos x="csX294" y="csY294"/>
                  </a:cxn>
                  <a:cxn ang="0">
                    <a:pos x="csX295" y="csY295"/>
                  </a:cxn>
                  <a:cxn ang="0">
                    <a:pos x="csX296" y="csY296"/>
                  </a:cxn>
                  <a:cxn ang="0">
                    <a:pos x="csX297" y="csY297"/>
                  </a:cxn>
                  <a:cxn ang="0">
                    <a:pos x="csX298" y="csY298"/>
                  </a:cxn>
                  <a:cxn ang="0">
                    <a:pos x="csX299" y="csY299"/>
                  </a:cxn>
                  <a:cxn ang="0">
                    <a:pos x="csX300" y="csY300"/>
                  </a:cxn>
                  <a:cxn ang="0">
                    <a:pos x="csX301" y="csY301"/>
                  </a:cxn>
                  <a:cxn ang="0">
                    <a:pos x="csX302" y="csY302"/>
                  </a:cxn>
                  <a:cxn ang="0">
                    <a:pos x="csX303" y="csY303"/>
                  </a:cxn>
                  <a:cxn ang="0">
                    <a:pos x="csX304" y="csY304"/>
                  </a:cxn>
                  <a:cxn ang="0">
                    <a:pos x="csX305" y="csY305"/>
                  </a:cxn>
                  <a:cxn ang="0">
                    <a:pos x="csX306" y="csY306"/>
                  </a:cxn>
                  <a:cxn ang="0">
                    <a:pos x="csX307" y="csY307"/>
                  </a:cxn>
                  <a:cxn ang="0">
                    <a:pos x="csX308" y="csY308"/>
                  </a:cxn>
                  <a:cxn ang="0">
                    <a:pos x="csX309" y="csY309"/>
                  </a:cxn>
                  <a:cxn ang="0">
                    <a:pos x="csX310" y="csY310"/>
                  </a:cxn>
                  <a:cxn ang="0">
                    <a:pos x="csX311" y="csY311"/>
                  </a:cxn>
                  <a:cxn ang="0">
                    <a:pos x="csX312" y="csY312"/>
                  </a:cxn>
                  <a:cxn ang="0">
                    <a:pos x="csX313" y="csY313"/>
                  </a:cxn>
                  <a:cxn ang="0">
                    <a:pos x="csX314" y="csY314"/>
                  </a:cxn>
                  <a:cxn ang="0">
                    <a:pos x="csX315" y="csY315"/>
                  </a:cxn>
                  <a:cxn ang="0">
                    <a:pos x="csX316" y="csY316"/>
                  </a:cxn>
                  <a:cxn ang="0">
                    <a:pos x="csX317" y="csY317"/>
                  </a:cxn>
                  <a:cxn ang="0">
                    <a:pos x="csX318" y="csY318"/>
                  </a:cxn>
                  <a:cxn ang="0">
                    <a:pos x="csX319" y="csY319"/>
                  </a:cxn>
                  <a:cxn ang="0">
                    <a:pos x="csX320" y="csY320"/>
                  </a:cxn>
                  <a:cxn ang="0">
                    <a:pos x="csX321" y="csY321"/>
                  </a:cxn>
                  <a:cxn ang="0">
                    <a:pos x="csX322" y="csY322"/>
                  </a:cxn>
                  <a:cxn ang="0">
                    <a:pos x="csX323" y="csY323"/>
                  </a:cxn>
                  <a:cxn ang="0">
                    <a:pos x="csX324" y="csY324"/>
                  </a:cxn>
                  <a:cxn ang="0">
                    <a:pos x="csX325" y="csY325"/>
                  </a:cxn>
                  <a:cxn ang="0">
                    <a:pos x="csX326" y="csY326"/>
                  </a:cxn>
                  <a:cxn ang="0">
                    <a:pos x="csX327" y="csY327"/>
                  </a:cxn>
                  <a:cxn ang="0">
                    <a:pos x="csX328" y="csY328"/>
                  </a:cxn>
                  <a:cxn ang="0">
                    <a:pos x="csX329" y="csY329"/>
                  </a:cxn>
                  <a:cxn ang="0">
                    <a:pos x="csX330" y="csY330"/>
                  </a:cxn>
                  <a:cxn ang="0">
                    <a:pos x="csX331" y="csY331"/>
                  </a:cxn>
                  <a:cxn ang="0">
                    <a:pos x="csX332" y="csY332"/>
                  </a:cxn>
                  <a:cxn ang="0">
                    <a:pos x="csX333" y="csY333"/>
                  </a:cxn>
                  <a:cxn ang="0">
                    <a:pos x="csX334" y="csY334"/>
                  </a:cxn>
                  <a:cxn ang="0">
                    <a:pos x="csX335" y="csY335"/>
                  </a:cxn>
                  <a:cxn ang="0">
                    <a:pos x="csX336" y="csY336"/>
                  </a:cxn>
                  <a:cxn ang="0">
                    <a:pos x="csX337" y="csY337"/>
                  </a:cxn>
                  <a:cxn ang="0">
                    <a:pos x="csX338" y="csY338"/>
                  </a:cxn>
                  <a:cxn ang="0">
                    <a:pos x="csX339" y="csY339"/>
                  </a:cxn>
                  <a:cxn ang="0">
                    <a:pos x="csX340" y="csY340"/>
                  </a:cxn>
                  <a:cxn ang="0">
                    <a:pos x="csX341" y="csY341"/>
                  </a:cxn>
                  <a:cxn ang="0">
                    <a:pos x="csX342" y="csY342"/>
                  </a:cxn>
                  <a:cxn ang="0">
                    <a:pos x="csX343" y="csY343"/>
                  </a:cxn>
                  <a:cxn ang="0">
                    <a:pos x="csX344" y="csY344"/>
                  </a:cxn>
                  <a:cxn ang="0">
                    <a:pos x="csX345" y="csY345"/>
                  </a:cxn>
                  <a:cxn ang="0">
                    <a:pos x="csX346" y="csY346"/>
                  </a:cxn>
                  <a:cxn ang="0">
                    <a:pos x="csX347" y="csY347"/>
                  </a:cxn>
                  <a:cxn ang="0">
                    <a:pos x="csX348" y="csY348"/>
                  </a:cxn>
                  <a:cxn ang="0">
                    <a:pos x="csX349" y="csY349"/>
                  </a:cxn>
                  <a:cxn ang="0">
                    <a:pos x="csX350" y="csY350"/>
                  </a:cxn>
                  <a:cxn ang="0">
                    <a:pos x="csX351" y="csY351"/>
                  </a:cxn>
                  <a:cxn ang="0">
                    <a:pos x="csX352" y="csY352"/>
                  </a:cxn>
                  <a:cxn ang="0">
                    <a:pos x="csX353" y="csY353"/>
                  </a:cxn>
                  <a:cxn ang="0">
                    <a:pos x="csX354" y="csY354"/>
                  </a:cxn>
                  <a:cxn ang="0">
                    <a:pos x="csX355" y="csY355"/>
                  </a:cxn>
                  <a:cxn ang="0">
                    <a:pos x="csX356" y="csY356"/>
                  </a:cxn>
                  <a:cxn ang="0">
                    <a:pos x="csX357" y="csY357"/>
                  </a:cxn>
                  <a:cxn ang="0">
                    <a:pos x="csX358" y="csY358"/>
                  </a:cxn>
                  <a:cxn ang="0">
                    <a:pos x="csX359" y="csY359"/>
                  </a:cxn>
                  <a:cxn ang="0">
                    <a:pos x="csX360" y="csY360"/>
                  </a:cxn>
                  <a:cxn ang="0">
                    <a:pos x="csX361" y="csY361"/>
                  </a:cxn>
                  <a:cxn ang="0">
                    <a:pos x="csX362" y="csY362"/>
                  </a:cxn>
                  <a:cxn ang="0">
                    <a:pos x="csX363" y="csY363"/>
                  </a:cxn>
                  <a:cxn ang="0">
                    <a:pos x="csX364" y="csY364"/>
                  </a:cxn>
                  <a:cxn ang="0">
                    <a:pos x="csX365" y="csY365"/>
                  </a:cxn>
                  <a:cxn ang="0">
                    <a:pos x="csX366" y="csY366"/>
                  </a:cxn>
                  <a:cxn ang="0">
                    <a:pos x="csX367" y="csY367"/>
                  </a:cxn>
                  <a:cxn ang="0">
                    <a:pos x="csX368" y="csY368"/>
                  </a:cxn>
                  <a:cxn ang="0">
                    <a:pos x="csX369" y="csY369"/>
                  </a:cxn>
                  <a:cxn ang="0">
                    <a:pos x="csX370" y="csY370"/>
                  </a:cxn>
                  <a:cxn ang="0">
                    <a:pos x="csX371" y="csY371"/>
                  </a:cxn>
                  <a:cxn ang="0">
                    <a:pos x="csX372" y="csY372"/>
                  </a:cxn>
                  <a:cxn ang="0">
                    <a:pos x="csX373" y="csY373"/>
                  </a:cxn>
                  <a:cxn ang="0">
                    <a:pos x="csX374" y="csY374"/>
                  </a:cxn>
                  <a:cxn ang="0">
                    <a:pos x="csX375" y="csY375"/>
                  </a:cxn>
                  <a:cxn ang="0">
                    <a:pos x="csX376" y="csY376"/>
                  </a:cxn>
                  <a:cxn ang="0">
                    <a:pos x="csX377" y="csY377"/>
                  </a:cxn>
                  <a:cxn ang="0">
                    <a:pos x="csX378" y="csY378"/>
                  </a:cxn>
                  <a:cxn ang="0">
                    <a:pos x="csX379" y="csY379"/>
                  </a:cxn>
                  <a:cxn ang="0">
                    <a:pos x="csX380" y="csY380"/>
                  </a:cxn>
                  <a:cxn ang="0">
                    <a:pos x="csX381" y="csY381"/>
                  </a:cxn>
                  <a:cxn ang="0">
                    <a:pos x="csX382" y="csY382"/>
                  </a:cxn>
                  <a:cxn ang="0">
                    <a:pos x="csX383" y="csY383"/>
                  </a:cxn>
                  <a:cxn ang="0">
                    <a:pos x="csX384" y="csY384"/>
                  </a:cxn>
                  <a:cxn ang="0">
                    <a:pos x="csX385" y="csY385"/>
                  </a:cxn>
                  <a:cxn ang="0">
                    <a:pos x="csX386" y="csY386"/>
                  </a:cxn>
                  <a:cxn ang="0">
                    <a:pos x="csX387" y="csY387"/>
                  </a:cxn>
                  <a:cxn ang="0">
                    <a:pos x="csX388" y="csY388"/>
                  </a:cxn>
                  <a:cxn ang="0">
                    <a:pos x="csX389" y="csY389"/>
                  </a:cxn>
                  <a:cxn ang="0">
                    <a:pos x="csX390" y="csY390"/>
                  </a:cxn>
                  <a:cxn ang="0">
                    <a:pos x="csX391" y="csY391"/>
                  </a:cxn>
                  <a:cxn ang="0">
                    <a:pos x="csX392" y="csY392"/>
                  </a:cxn>
                  <a:cxn ang="0">
                    <a:pos x="csX393" y="csY393"/>
                  </a:cxn>
                  <a:cxn ang="0">
                    <a:pos x="csX394" y="csY394"/>
                  </a:cxn>
                  <a:cxn ang="0">
                    <a:pos x="csX395" y="csY395"/>
                  </a:cxn>
                  <a:cxn ang="0">
                    <a:pos x="csX396" y="csY396"/>
                  </a:cxn>
                  <a:cxn ang="0">
                    <a:pos x="csX397" y="csY397"/>
                  </a:cxn>
                  <a:cxn ang="0">
                    <a:pos x="csX398" y="csY398"/>
                  </a:cxn>
                  <a:cxn ang="0">
                    <a:pos x="csX399" y="csY399"/>
                  </a:cxn>
                  <a:cxn ang="0">
                    <a:pos x="csX400" y="csY400"/>
                  </a:cxn>
                  <a:cxn ang="0">
                    <a:pos x="csX401" y="csY401"/>
                  </a:cxn>
                  <a:cxn ang="0">
                    <a:pos x="csX402" y="csY402"/>
                  </a:cxn>
                  <a:cxn ang="0">
                    <a:pos x="csX403" y="csY403"/>
                  </a:cxn>
                  <a:cxn ang="0">
                    <a:pos x="csX404" y="csY404"/>
                  </a:cxn>
                  <a:cxn ang="0">
                    <a:pos x="csX405" y="csY405"/>
                  </a:cxn>
                  <a:cxn ang="0">
                    <a:pos x="csX406" y="csY406"/>
                  </a:cxn>
                  <a:cxn ang="0">
                    <a:pos x="csX407" y="csY407"/>
                  </a:cxn>
                  <a:cxn ang="0">
                    <a:pos x="csX408" y="csY408"/>
                  </a:cxn>
                  <a:cxn ang="0">
                    <a:pos x="csX409" y="csY409"/>
                  </a:cxn>
                  <a:cxn ang="0">
                    <a:pos x="csX410" y="csY410"/>
                  </a:cxn>
                  <a:cxn ang="0">
                    <a:pos x="csX411" y="csY411"/>
                  </a:cxn>
                  <a:cxn ang="0">
                    <a:pos x="csX412" y="csY412"/>
                  </a:cxn>
                  <a:cxn ang="0">
                    <a:pos x="csX413" y="csY413"/>
                  </a:cxn>
                  <a:cxn ang="0">
                    <a:pos x="csX414" y="csY414"/>
                  </a:cxn>
                  <a:cxn ang="0">
                    <a:pos x="csX415" y="csY415"/>
                  </a:cxn>
                  <a:cxn ang="0">
                    <a:pos x="csX416" y="csY416"/>
                  </a:cxn>
                  <a:cxn ang="0">
                    <a:pos x="csX417" y="csY417"/>
                  </a:cxn>
                  <a:cxn ang="0">
                    <a:pos x="csX418" y="csY418"/>
                  </a:cxn>
                  <a:cxn ang="0">
                    <a:pos x="csX419" y="csY419"/>
                  </a:cxn>
                  <a:cxn ang="0">
                    <a:pos x="csX420" y="csY420"/>
                  </a:cxn>
                  <a:cxn ang="0">
                    <a:pos x="csX421" y="csY421"/>
                  </a:cxn>
                  <a:cxn ang="0">
                    <a:pos x="csX422" y="csY422"/>
                  </a:cxn>
                  <a:cxn ang="0">
                    <a:pos x="csX423" y="csY423"/>
                  </a:cxn>
                  <a:cxn ang="0">
                    <a:pos x="csX424" y="csY424"/>
                  </a:cxn>
                  <a:cxn ang="0">
                    <a:pos x="csX425" y="csY425"/>
                  </a:cxn>
                  <a:cxn ang="0">
                    <a:pos x="csX426" y="csY426"/>
                  </a:cxn>
                  <a:cxn ang="0">
                    <a:pos x="csX427" y="csY427"/>
                  </a:cxn>
                  <a:cxn ang="0">
                    <a:pos x="csX428" y="csY428"/>
                  </a:cxn>
                  <a:cxn ang="0">
                    <a:pos x="csX429" y="csY429"/>
                  </a:cxn>
                  <a:cxn ang="0">
                    <a:pos x="csX430" y="csY430"/>
                  </a:cxn>
                  <a:cxn ang="0">
                    <a:pos x="csX431" y="csY431"/>
                  </a:cxn>
                  <a:cxn ang="0">
                    <a:pos x="csX432" y="csY432"/>
                  </a:cxn>
                  <a:cxn ang="0">
                    <a:pos x="csX433" y="csY433"/>
                  </a:cxn>
                  <a:cxn ang="0">
                    <a:pos x="csX434" y="csY434"/>
                  </a:cxn>
                  <a:cxn ang="0">
                    <a:pos x="csX435" y="csY435"/>
                  </a:cxn>
                  <a:cxn ang="0">
                    <a:pos x="csX436" y="csY436"/>
                  </a:cxn>
                  <a:cxn ang="0">
                    <a:pos x="csX437" y="csY437"/>
                  </a:cxn>
                  <a:cxn ang="0">
                    <a:pos x="csX438" y="csY438"/>
                  </a:cxn>
                  <a:cxn ang="0">
                    <a:pos x="csX439" y="csY439"/>
                  </a:cxn>
                  <a:cxn ang="0">
                    <a:pos x="csX440" y="csY440"/>
                  </a:cxn>
                  <a:cxn ang="0">
                    <a:pos x="csX441" y="csY441"/>
                  </a:cxn>
                  <a:cxn ang="0">
                    <a:pos x="csX442" y="csY442"/>
                  </a:cxn>
                  <a:cxn ang="0">
                    <a:pos x="csX443" y="csY443"/>
                  </a:cxn>
                  <a:cxn ang="0">
                    <a:pos x="csX444" y="csY444"/>
                  </a:cxn>
                  <a:cxn ang="0">
                    <a:pos x="csX445" y="csY445"/>
                  </a:cxn>
                  <a:cxn ang="0">
                    <a:pos x="csX446" y="csY446"/>
                  </a:cxn>
                  <a:cxn ang="0">
                    <a:pos x="csX447" y="csY447"/>
                  </a:cxn>
                  <a:cxn ang="0">
                    <a:pos x="csX448" y="csY448"/>
                  </a:cxn>
                  <a:cxn ang="0">
                    <a:pos x="csX449" y="csY449"/>
                  </a:cxn>
                  <a:cxn ang="0">
                    <a:pos x="csX450" y="csY450"/>
                  </a:cxn>
                  <a:cxn ang="0">
                    <a:pos x="csX451" y="csY451"/>
                  </a:cxn>
                  <a:cxn ang="0">
                    <a:pos x="csX452" y="csY452"/>
                  </a:cxn>
                  <a:cxn ang="0">
                    <a:pos x="csX453" y="csY453"/>
                  </a:cxn>
                  <a:cxn ang="0">
                    <a:pos x="csX454" y="csY454"/>
                  </a:cxn>
                  <a:cxn ang="0">
                    <a:pos x="csX455" y="csY455"/>
                  </a:cxn>
                  <a:cxn ang="0">
                    <a:pos x="csX456" y="csY456"/>
                  </a:cxn>
                  <a:cxn ang="0">
                    <a:pos x="csX457" y="csY457"/>
                  </a:cxn>
                  <a:cxn ang="0">
                    <a:pos x="csX458" y="csY458"/>
                  </a:cxn>
                  <a:cxn ang="0">
                    <a:pos x="csX459" y="csY459"/>
                  </a:cxn>
                  <a:cxn ang="0">
                    <a:pos x="csX460" y="csY460"/>
                  </a:cxn>
                  <a:cxn ang="0">
                    <a:pos x="csX461" y="csY461"/>
                  </a:cxn>
                  <a:cxn ang="0">
                    <a:pos x="csX462" y="csY462"/>
                  </a:cxn>
                  <a:cxn ang="0">
                    <a:pos x="csX463" y="csY463"/>
                  </a:cxn>
                  <a:cxn ang="0">
                    <a:pos x="csX464" y="csY464"/>
                  </a:cxn>
                  <a:cxn ang="0">
                    <a:pos x="csX465" y="csY465"/>
                  </a:cxn>
                  <a:cxn ang="0">
                    <a:pos x="csX466" y="csY466"/>
                  </a:cxn>
                  <a:cxn ang="0">
                    <a:pos x="csX467" y="csY467"/>
                  </a:cxn>
                  <a:cxn ang="0">
                    <a:pos x="csX468" y="csY468"/>
                  </a:cxn>
                  <a:cxn ang="0">
                    <a:pos x="csX469" y="csY469"/>
                  </a:cxn>
                  <a:cxn ang="0">
                    <a:pos x="csX470" y="csY470"/>
                  </a:cxn>
                  <a:cxn ang="0">
                    <a:pos x="csX471" y="csY471"/>
                  </a:cxn>
                  <a:cxn ang="0">
                    <a:pos x="csX472" y="csY472"/>
                  </a:cxn>
                  <a:cxn ang="0">
                    <a:pos x="csX473" y="csY473"/>
                  </a:cxn>
                  <a:cxn ang="0">
                    <a:pos x="csX474" y="csY474"/>
                  </a:cxn>
                  <a:cxn ang="0">
                    <a:pos x="csX475" y="csY475"/>
                  </a:cxn>
                  <a:cxn ang="0">
                    <a:pos x="csX476" y="csY476"/>
                  </a:cxn>
                  <a:cxn ang="0">
                    <a:pos x="csX477" y="csY477"/>
                  </a:cxn>
                  <a:cxn ang="0">
                    <a:pos x="csX478" y="csY478"/>
                  </a:cxn>
                  <a:cxn ang="0">
                    <a:pos x="csX479" y="csY479"/>
                  </a:cxn>
                  <a:cxn ang="0">
                    <a:pos x="csX480" y="csY480"/>
                  </a:cxn>
                  <a:cxn ang="0">
                    <a:pos x="csX481" y="csY481"/>
                  </a:cxn>
                  <a:cxn ang="0">
                    <a:pos x="csX482" y="csY482"/>
                  </a:cxn>
                  <a:cxn ang="0">
                    <a:pos x="csX483" y="csY483"/>
                  </a:cxn>
                  <a:cxn ang="0">
                    <a:pos x="csX484" y="csY484"/>
                  </a:cxn>
                  <a:cxn ang="0">
                    <a:pos x="csX485" y="csY485"/>
                  </a:cxn>
                  <a:cxn ang="0">
                    <a:pos x="csX486" y="csY486"/>
                  </a:cxn>
                  <a:cxn ang="0">
                    <a:pos x="csX487" y="csY487"/>
                  </a:cxn>
                  <a:cxn ang="0">
                    <a:pos x="csX488" y="csY488"/>
                  </a:cxn>
                  <a:cxn ang="0">
                    <a:pos x="csX489" y="csY489"/>
                  </a:cxn>
                  <a:cxn ang="0">
                    <a:pos x="csX490" y="csY490"/>
                  </a:cxn>
                  <a:cxn ang="0">
                    <a:pos x="csX491" y="csY491"/>
                  </a:cxn>
                  <a:cxn ang="0">
                    <a:pos x="csX492" y="csY492"/>
                  </a:cxn>
                  <a:cxn ang="0">
                    <a:pos x="csX493" y="csY493"/>
                  </a:cxn>
                  <a:cxn ang="0">
                    <a:pos x="csX494" y="csY494"/>
                  </a:cxn>
                  <a:cxn ang="0">
                    <a:pos x="csX495" y="csY495"/>
                  </a:cxn>
                  <a:cxn ang="0">
                    <a:pos x="csX496" y="csY496"/>
                  </a:cxn>
                  <a:cxn ang="0">
                    <a:pos x="csX497" y="csY497"/>
                  </a:cxn>
                  <a:cxn ang="0">
                    <a:pos x="csX498" y="csY498"/>
                  </a:cxn>
                  <a:cxn ang="0">
                    <a:pos x="csX499" y="csY499"/>
                  </a:cxn>
                  <a:cxn ang="0">
                    <a:pos x="csX500" y="csY500"/>
                  </a:cxn>
                  <a:cxn ang="0">
                    <a:pos x="csX501" y="csY501"/>
                  </a:cxn>
                  <a:cxn ang="0">
                    <a:pos x="csX502" y="csY502"/>
                  </a:cxn>
                  <a:cxn ang="0">
                    <a:pos x="csX503" y="csY503"/>
                  </a:cxn>
                  <a:cxn ang="0">
                    <a:pos x="csX504" y="csY504"/>
                  </a:cxn>
                  <a:cxn ang="0">
                    <a:pos x="csX505" y="csY505"/>
                  </a:cxn>
                  <a:cxn ang="0">
                    <a:pos x="csX506" y="csY506"/>
                  </a:cxn>
                  <a:cxn ang="0">
                    <a:pos x="csX507" y="csY507"/>
                  </a:cxn>
                  <a:cxn ang="0">
                    <a:pos x="csX508" y="csY508"/>
                  </a:cxn>
                  <a:cxn ang="0">
                    <a:pos x="csX509" y="csY509"/>
                  </a:cxn>
                  <a:cxn ang="0">
                    <a:pos x="csX510" y="csY510"/>
                  </a:cxn>
                  <a:cxn ang="0">
                    <a:pos x="csX511" y="csY511"/>
                  </a:cxn>
                  <a:cxn ang="0">
                    <a:pos x="csX512" y="csY512"/>
                  </a:cxn>
                  <a:cxn ang="0">
                    <a:pos x="csX513" y="csY513"/>
                  </a:cxn>
                  <a:cxn ang="0">
                    <a:pos x="csX514" y="csY514"/>
                  </a:cxn>
                  <a:cxn ang="0">
                    <a:pos x="csX515" y="csY515"/>
                  </a:cxn>
                  <a:cxn ang="0">
                    <a:pos x="csX516" y="csY516"/>
                  </a:cxn>
                  <a:cxn ang="0">
                    <a:pos x="csX517" y="csY517"/>
                  </a:cxn>
                  <a:cxn ang="0">
                    <a:pos x="csX518" y="csY518"/>
                  </a:cxn>
                  <a:cxn ang="0">
                    <a:pos x="csX519" y="csY519"/>
                  </a:cxn>
                  <a:cxn ang="0">
                    <a:pos x="csX520" y="csY520"/>
                  </a:cxn>
                  <a:cxn ang="0">
                    <a:pos x="csX521" y="csY521"/>
                  </a:cxn>
                  <a:cxn ang="0">
                    <a:pos x="csX522" y="csY522"/>
                  </a:cxn>
                  <a:cxn ang="0">
                    <a:pos x="csX523" y="csY523"/>
                  </a:cxn>
                  <a:cxn ang="0">
                    <a:pos x="csX524" y="csY524"/>
                  </a:cxn>
                  <a:cxn ang="0">
                    <a:pos x="csX525" y="csY525"/>
                  </a:cxn>
                  <a:cxn ang="0">
                    <a:pos x="csX526" y="csY526"/>
                  </a:cxn>
                  <a:cxn ang="0">
                    <a:pos x="csX527" y="csY527"/>
                  </a:cxn>
                  <a:cxn ang="0">
                    <a:pos x="csX528" y="csY528"/>
                  </a:cxn>
                  <a:cxn ang="0">
                    <a:pos x="csX529" y="csY529"/>
                  </a:cxn>
                  <a:cxn ang="0">
                    <a:pos x="csX530" y="csY530"/>
                  </a:cxn>
                  <a:cxn ang="0">
                    <a:pos x="csX531" y="csY531"/>
                  </a:cxn>
                  <a:cxn ang="0">
                    <a:pos x="csX532" y="csY532"/>
                  </a:cxn>
                  <a:cxn ang="0">
                    <a:pos x="csX533" y="csY533"/>
                  </a:cxn>
                  <a:cxn ang="0">
                    <a:pos x="csX534" y="csY534"/>
                  </a:cxn>
                  <a:cxn ang="0">
                    <a:pos x="csX535" y="csY535"/>
                  </a:cxn>
                  <a:cxn ang="0">
                    <a:pos x="csX536" y="csY536"/>
                  </a:cxn>
                  <a:cxn ang="0">
                    <a:pos x="csX537" y="csY537"/>
                  </a:cxn>
                  <a:cxn ang="0">
                    <a:pos x="csX538" y="csY538"/>
                  </a:cxn>
                  <a:cxn ang="0">
                    <a:pos x="csX539" y="csY539"/>
                  </a:cxn>
                  <a:cxn ang="0">
                    <a:pos x="csX540" y="csY540"/>
                  </a:cxn>
                  <a:cxn ang="0">
                    <a:pos x="csX541" y="csY541"/>
                  </a:cxn>
                  <a:cxn ang="0">
                    <a:pos x="csX542" y="csY542"/>
                  </a:cxn>
                  <a:cxn ang="0">
                    <a:pos x="csX543" y="csY543"/>
                  </a:cxn>
                  <a:cxn ang="0">
                    <a:pos x="csX544" y="csY544"/>
                  </a:cxn>
                  <a:cxn ang="0">
                    <a:pos x="csX545" y="csY545"/>
                  </a:cxn>
                  <a:cxn ang="0">
                    <a:pos x="csX546" y="csY546"/>
                  </a:cxn>
                  <a:cxn ang="0">
                    <a:pos x="csX547" y="csY547"/>
                  </a:cxn>
                  <a:cxn ang="0">
                    <a:pos x="csX548" y="csY548"/>
                  </a:cxn>
                  <a:cxn ang="0">
                    <a:pos x="csX549" y="csY549"/>
                  </a:cxn>
                  <a:cxn ang="0">
                    <a:pos x="csX550" y="csY550"/>
                  </a:cxn>
                  <a:cxn ang="0">
                    <a:pos x="csX551" y="csY551"/>
                  </a:cxn>
                  <a:cxn ang="0">
                    <a:pos x="csX552" y="csY552"/>
                  </a:cxn>
                  <a:cxn ang="0">
                    <a:pos x="csX553" y="csY553"/>
                  </a:cxn>
                  <a:cxn ang="0">
                    <a:pos x="csX554" y="csY554"/>
                  </a:cxn>
                  <a:cxn ang="0">
                    <a:pos x="csX555" y="csY555"/>
                  </a:cxn>
                  <a:cxn ang="0">
                    <a:pos x="csX556" y="csY556"/>
                  </a:cxn>
                  <a:cxn ang="0">
                    <a:pos x="csX557" y="csY557"/>
                  </a:cxn>
                  <a:cxn ang="0">
                    <a:pos x="csX558" y="csY558"/>
                  </a:cxn>
                  <a:cxn ang="0">
                    <a:pos x="csX559" y="csY559"/>
                  </a:cxn>
                  <a:cxn ang="0">
                    <a:pos x="csX560" y="csY560"/>
                  </a:cxn>
                  <a:cxn ang="0">
                    <a:pos x="csX561" y="csY561"/>
                  </a:cxn>
                  <a:cxn ang="0">
                    <a:pos x="csX562" y="csY562"/>
                  </a:cxn>
                  <a:cxn ang="0">
                    <a:pos x="csX563" y="csY563"/>
                  </a:cxn>
                  <a:cxn ang="0">
                    <a:pos x="csX564" y="csY564"/>
                  </a:cxn>
                  <a:cxn ang="0">
                    <a:pos x="csX565" y="csY565"/>
                  </a:cxn>
                  <a:cxn ang="0">
                    <a:pos x="csX566" y="csY566"/>
                  </a:cxn>
                  <a:cxn ang="0">
                    <a:pos x="csX567" y="csY567"/>
                  </a:cxn>
                  <a:cxn ang="0">
                    <a:pos x="csX568" y="csY568"/>
                  </a:cxn>
                  <a:cxn ang="0">
                    <a:pos x="csX569" y="csY569"/>
                  </a:cxn>
                  <a:cxn ang="0">
                    <a:pos x="csX570" y="csY570"/>
                  </a:cxn>
                  <a:cxn ang="0">
                    <a:pos x="csX571" y="csY571"/>
                  </a:cxn>
                  <a:cxn ang="0">
                    <a:pos x="csX572" y="csY572"/>
                  </a:cxn>
                  <a:cxn ang="0">
                    <a:pos x="csX573" y="csY573"/>
                  </a:cxn>
                  <a:cxn ang="0">
                    <a:pos x="csX574" y="csY574"/>
                  </a:cxn>
                  <a:cxn ang="0">
                    <a:pos x="csX575" y="csY575"/>
                  </a:cxn>
                  <a:cxn ang="0">
                    <a:pos x="csX576" y="csY576"/>
                  </a:cxn>
                  <a:cxn ang="0">
                    <a:pos x="csX577" y="csY577"/>
                  </a:cxn>
                  <a:cxn ang="0">
                    <a:pos x="csX578" y="csY578"/>
                  </a:cxn>
                  <a:cxn ang="0">
                    <a:pos x="csX579" y="csY579"/>
                  </a:cxn>
                  <a:cxn ang="0">
                    <a:pos x="csX580" y="csY580"/>
                  </a:cxn>
                  <a:cxn ang="0">
                    <a:pos x="csX581" y="csY581"/>
                  </a:cxn>
                  <a:cxn ang="0">
                    <a:pos x="csX582" y="csY582"/>
                  </a:cxn>
                  <a:cxn ang="0">
                    <a:pos x="csX583" y="csY583"/>
                  </a:cxn>
                  <a:cxn ang="0">
                    <a:pos x="csX584" y="csY584"/>
                  </a:cxn>
                  <a:cxn ang="0">
                    <a:pos x="csX585" y="csY585"/>
                  </a:cxn>
                  <a:cxn ang="0">
                    <a:pos x="csX586" y="csY586"/>
                  </a:cxn>
                  <a:cxn ang="0">
                    <a:pos x="csX587" y="csY587"/>
                  </a:cxn>
                  <a:cxn ang="0">
                    <a:pos x="csX588" y="csY588"/>
                  </a:cxn>
                  <a:cxn ang="0">
                    <a:pos x="csX589" y="csY589"/>
                  </a:cxn>
                  <a:cxn ang="0">
                    <a:pos x="csX590" y="csY590"/>
                  </a:cxn>
                  <a:cxn ang="0">
                    <a:pos x="csX591" y="csY591"/>
                  </a:cxn>
                  <a:cxn ang="0">
                    <a:pos x="csX592" y="csY592"/>
                  </a:cxn>
                  <a:cxn ang="0">
                    <a:pos x="csX593" y="csY593"/>
                  </a:cxn>
                  <a:cxn ang="0">
                    <a:pos x="csX594" y="csY594"/>
                  </a:cxn>
                  <a:cxn ang="0">
                    <a:pos x="csX595" y="csY595"/>
                  </a:cxn>
                  <a:cxn ang="0">
                    <a:pos x="csX596" y="csY596"/>
                  </a:cxn>
                  <a:cxn ang="0">
                    <a:pos x="csX597" y="csY597"/>
                  </a:cxn>
                  <a:cxn ang="0">
                    <a:pos x="csX598" y="csY598"/>
                  </a:cxn>
                  <a:cxn ang="0">
                    <a:pos x="csX599" y="csY599"/>
                  </a:cxn>
                  <a:cxn ang="0">
                    <a:pos x="csX600" y="csY600"/>
                  </a:cxn>
                  <a:cxn ang="0">
                    <a:pos x="csX601" y="csY601"/>
                  </a:cxn>
                  <a:cxn ang="0">
                    <a:pos x="csX602" y="csY602"/>
                  </a:cxn>
                  <a:cxn ang="0">
                    <a:pos x="csX603" y="csY603"/>
                  </a:cxn>
                  <a:cxn ang="0">
                    <a:pos x="csX604" y="csY604"/>
                  </a:cxn>
                  <a:cxn ang="0">
                    <a:pos x="csX605" y="csY605"/>
                  </a:cxn>
                  <a:cxn ang="0">
                    <a:pos x="csX606" y="csY606"/>
                  </a:cxn>
                  <a:cxn ang="0">
                    <a:pos x="csX607" y="csY607"/>
                  </a:cxn>
                  <a:cxn ang="0">
                    <a:pos x="csX608" y="csY608"/>
                  </a:cxn>
                  <a:cxn ang="0">
                    <a:pos x="csX609" y="csY609"/>
                  </a:cxn>
                  <a:cxn ang="0">
                    <a:pos x="csX610" y="csY610"/>
                  </a:cxn>
                  <a:cxn ang="0">
                    <a:pos x="csX611" y="csY611"/>
                  </a:cxn>
                  <a:cxn ang="0">
                    <a:pos x="csX612" y="csY612"/>
                  </a:cxn>
                  <a:cxn ang="0">
                    <a:pos x="csX613" y="csY613"/>
                  </a:cxn>
                  <a:cxn ang="0">
                    <a:pos x="csX614" y="csY614"/>
                  </a:cxn>
                  <a:cxn ang="0">
                    <a:pos x="csX615" y="csY615"/>
                  </a:cxn>
                  <a:cxn ang="0">
                    <a:pos x="csX616" y="csY616"/>
                  </a:cxn>
                  <a:cxn ang="0">
                    <a:pos x="csX617" y="csY617"/>
                  </a:cxn>
                  <a:cxn ang="0">
                    <a:pos x="csX618" y="csY618"/>
                  </a:cxn>
                  <a:cxn ang="0">
                    <a:pos x="csX619" y="csY619"/>
                  </a:cxn>
                  <a:cxn ang="0">
                    <a:pos x="csX620" y="csY620"/>
                  </a:cxn>
                  <a:cxn ang="0">
                    <a:pos x="csX621" y="csY621"/>
                  </a:cxn>
                  <a:cxn ang="0">
                    <a:pos x="csX622" y="csY622"/>
                  </a:cxn>
                  <a:cxn ang="0">
                    <a:pos x="csX623" y="csY623"/>
                  </a:cxn>
                  <a:cxn ang="0">
                    <a:pos x="csX624" y="csY624"/>
                  </a:cxn>
                  <a:cxn ang="0">
                    <a:pos x="csX625" y="csY625"/>
                  </a:cxn>
                  <a:cxn ang="0">
                    <a:pos x="csX626" y="csY626"/>
                  </a:cxn>
                  <a:cxn ang="0">
                    <a:pos x="csX627" y="csY627"/>
                  </a:cxn>
                  <a:cxn ang="0">
                    <a:pos x="csX628" y="csY628"/>
                  </a:cxn>
                  <a:cxn ang="0">
                    <a:pos x="csX629" y="csY629"/>
                  </a:cxn>
                  <a:cxn ang="0">
                    <a:pos x="csX630" y="csY630"/>
                  </a:cxn>
                  <a:cxn ang="0">
                    <a:pos x="csX631" y="csY631"/>
                  </a:cxn>
                  <a:cxn ang="0">
                    <a:pos x="csX632" y="csY632"/>
                  </a:cxn>
                  <a:cxn ang="0">
                    <a:pos x="csX633" y="csY633"/>
                  </a:cxn>
                  <a:cxn ang="0">
                    <a:pos x="csX634" y="csY634"/>
                  </a:cxn>
                  <a:cxn ang="0">
                    <a:pos x="csX635" y="csY635"/>
                  </a:cxn>
                  <a:cxn ang="0">
                    <a:pos x="csX636" y="csY636"/>
                  </a:cxn>
                  <a:cxn ang="0">
                    <a:pos x="csX637" y="csY637"/>
                  </a:cxn>
                  <a:cxn ang="0">
                    <a:pos x="csX638" y="csY638"/>
                  </a:cxn>
                  <a:cxn ang="0">
                    <a:pos x="csX639" y="csY639"/>
                  </a:cxn>
                  <a:cxn ang="0">
                    <a:pos x="csX640" y="csY640"/>
                  </a:cxn>
                  <a:cxn ang="0">
                    <a:pos x="csX641" y="csY641"/>
                  </a:cxn>
                  <a:cxn ang="0">
                    <a:pos x="csX642" y="csY642"/>
                  </a:cxn>
                  <a:cxn ang="0">
                    <a:pos x="csX643" y="csY643"/>
                  </a:cxn>
                  <a:cxn ang="0">
                    <a:pos x="csX644" y="csY644"/>
                  </a:cxn>
                  <a:cxn ang="0">
                    <a:pos x="csX645" y="csY645"/>
                  </a:cxn>
                  <a:cxn ang="0">
                    <a:pos x="csX646" y="csY646"/>
                  </a:cxn>
                  <a:cxn ang="0">
                    <a:pos x="csX647" y="csY647"/>
                  </a:cxn>
                  <a:cxn ang="0">
                    <a:pos x="csX648" y="csY648"/>
                  </a:cxn>
                  <a:cxn ang="0">
                    <a:pos x="csX649" y="csY649"/>
                  </a:cxn>
                  <a:cxn ang="0">
                    <a:pos x="csX650" y="csY650"/>
                  </a:cxn>
                  <a:cxn ang="0">
                    <a:pos x="csX651" y="csY651"/>
                  </a:cxn>
                  <a:cxn ang="0">
                    <a:pos x="csX652" y="csY652"/>
                  </a:cxn>
                  <a:cxn ang="0">
                    <a:pos x="csX653" y="csY653"/>
                  </a:cxn>
                  <a:cxn ang="0">
                    <a:pos x="csX654" y="csY654"/>
                  </a:cxn>
                  <a:cxn ang="0">
                    <a:pos x="csX655" y="csY655"/>
                  </a:cxn>
                  <a:cxn ang="0">
                    <a:pos x="csX656" y="csY656"/>
                  </a:cxn>
                  <a:cxn ang="0">
                    <a:pos x="csX657" y="csY657"/>
                  </a:cxn>
                  <a:cxn ang="0">
                    <a:pos x="csX658" y="csY658"/>
                  </a:cxn>
                  <a:cxn ang="0">
                    <a:pos x="csX659" y="csY659"/>
                  </a:cxn>
                  <a:cxn ang="0">
                    <a:pos x="csX660" y="csY660"/>
                  </a:cxn>
                  <a:cxn ang="0">
                    <a:pos x="csX661" y="csY661"/>
                  </a:cxn>
                  <a:cxn ang="0">
                    <a:pos x="csX662" y="csY662"/>
                  </a:cxn>
                  <a:cxn ang="0">
                    <a:pos x="csX663" y="csY663"/>
                  </a:cxn>
                  <a:cxn ang="0">
                    <a:pos x="csX664" y="csY664"/>
                  </a:cxn>
                  <a:cxn ang="0">
                    <a:pos x="csX665" y="csY665"/>
                  </a:cxn>
                  <a:cxn ang="0">
                    <a:pos x="csX666" y="csY666"/>
                  </a:cxn>
                  <a:cxn ang="0">
                    <a:pos x="csX667" y="csY667"/>
                  </a:cxn>
                  <a:cxn ang="0">
                    <a:pos x="csX668" y="csY668"/>
                  </a:cxn>
                  <a:cxn ang="0">
                    <a:pos x="csX669" y="csY669"/>
                  </a:cxn>
                  <a:cxn ang="0">
                    <a:pos x="csX670" y="csY670"/>
                  </a:cxn>
                  <a:cxn ang="0">
                    <a:pos x="csX671" y="csY671"/>
                  </a:cxn>
                  <a:cxn ang="0">
                    <a:pos x="csX672" y="csY672"/>
                  </a:cxn>
                  <a:cxn ang="0">
                    <a:pos x="csX673" y="csY673"/>
                  </a:cxn>
                  <a:cxn ang="0">
                    <a:pos x="csX674" y="csY674"/>
                  </a:cxn>
                  <a:cxn ang="0">
                    <a:pos x="csX675" y="csY675"/>
                  </a:cxn>
                  <a:cxn ang="0">
                    <a:pos x="csX676" y="csY676"/>
                  </a:cxn>
                  <a:cxn ang="0">
                    <a:pos x="csX677" y="csY677"/>
                  </a:cxn>
                  <a:cxn ang="0">
                    <a:pos x="csX678" y="csY678"/>
                  </a:cxn>
                  <a:cxn ang="0">
                    <a:pos x="csX679" y="csY679"/>
                  </a:cxn>
                  <a:cxn ang="0">
                    <a:pos x="csX680" y="csY680"/>
                  </a:cxn>
                  <a:cxn ang="0">
                    <a:pos x="csX681" y="csY681"/>
                  </a:cxn>
                  <a:cxn ang="0">
                    <a:pos x="csX682" y="csY682"/>
                  </a:cxn>
                  <a:cxn ang="0">
                    <a:pos x="csX683" y="csY683"/>
                  </a:cxn>
                  <a:cxn ang="0">
                    <a:pos x="csX684" y="csY684"/>
                  </a:cxn>
                  <a:cxn ang="0">
                    <a:pos x="csX685" y="csY685"/>
                  </a:cxn>
                  <a:cxn ang="0">
                    <a:pos x="csX686" y="csY686"/>
                  </a:cxn>
                  <a:cxn ang="0">
                    <a:pos x="csX687" y="csY687"/>
                  </a:cxn>
                  <a:cxn ang="0">
                    <a:pos x="csX688" y="csY688"/>
                  </a:cxn>
                  <a:cxn ang="0">
                    <a:pos x="csX689" y="csY689"/>
                  </a:cxn>
                  <a:cxn ang="0">
                    <a:pos x="csX690" y="csY690"/>
                  </a:cxn>
                  <a:cxn ang="0">
                    <a:pos x="csX691" y="csY691"/>
                  </a:cxn>
                  <a:cxn ang="0">
                    <a:pos x="csX692" y="csY692"/>
                  </a:cxn>
                  <a:cxn ang="0">
                    <a:pos x="csX693" y="csY693"/>
                  </a:cxn>
                  <a:cxn ang="0">
                    <a:pos x="csX694" y="csY694"/>
                  </a:cxn>
                  <a:cxn ang="0">
                    <a:pos x="csX695" y="csY695"/>
                  </a:cxn>
                  <a:cxn ang="0">
                    <a:pos x="csX696" y="csY696"/>
                  </a:cxn>
                  <a:cxn ang="0">
                    <a:pos x="csX697" y="csY697"/>
                  </a:cxn>
                  <a:cxn ang="0">
                    <a:pos x="csX698" y="csY698"/>
                  </a:cxn>
                  <a:cxn ang="0">
                    <a:pos x="csX699" y="csY699"/>
                  </a:cxn>
                  <a:cxn ang="0">
                    <a:pos x="csX700" y="csY700"/>
                  </a:cxn>
                  <a:cxn ang="0">
                    <a:pos x="csX701" y="csY701"/>
                  </a:cxn>
                  <a:cxn ang="0">
                    <a:pos x="csX702" y="csY702"/>
                  </a:cxn>
                  <a:cxn ang="0">
                    <a:pos x="csX703" y="csY703"/>
                  </a:cxn>
                  <a:cxn ang="0">
                    <a:pos x="csX704" y="csY704"/>
                  </a:cxn>
                  <a:cxn ang="0">
                    <a:pos x="csX705" y="csY705"/>
                  </a:cxn>
                  <a:cxn ang="0">
                    <a:pos x="csX706" y="csY706"/>
                  </a:cxn>
                  <a:cxn ang="0">
                    <a:pos x="csX707" y="csY707"/>
                  </a:cxn>
                  <a:cxn ang="0">
                    <a:pos x="csX708" y="csY708"/>
                  </a:cxn>
                  <a:cxn ang="0">
                    <a:pos x="csX709" y="csY709"/>
                  </a:cxn>
                  <a:cxn ang="0">
                    <a:pos x="csX710" y="csY710"/>
                  </a:cxn>
                  <a:cxn ang="0">
                    <a:pos x="csX711" y="csY711"/>
                  </a:cxn>
                  <a:cxn ang="0">
                    <a:pos x="csX712" y="csY712"/>
                  </a:cxn>
                  <a:cxn ang="0">
                    <a:pos x="csX713" y="csY713"/>
                  </a:cxn>
                  <a:cxn ang="0">
                    <a:pos x="csX714" y="csY714"/>
                  </a:cxn>
                  <a:cxn ang="0">
                    <a:pos x="csX715" y="csY715"/>
                  </a:cxn>
                  <a:cxn ang="0">
                    <a:pos x="csX716" y="csY716"/>
                  </a:cxn>
                  <a:cxn ang="0">
                    <a:pos x="csX717" y="csY717"/>
                  </a:cxn>
                  <a:cxn ang="0">
                    <a:pos x="csX718" y="csY718"/>
                  </a:cxn>
                  <a:cxn ang="0">
                    <a:pos x="csX719" y="csY719"/>
                  </a:cxn>
                  <a:cxn ang="0">
                    <a:pos x="csX720" y="csY720"/>
                  </a:cxn>
                  <a:cxn ang="0">
                    <a:pos x="csX721" y="csY721"/>
                  </a:cxn>
                  <a:cxn ang="0">
                    <a:pos x="csX722" y="csY722"/>
                  </a:cxn>
                  <a:cxn ang="0">
                    <a:pos x="csX723" y="csY723"/>
                  </a:cxn>
                  <a:cxn ang="0">
                    <a:pos x="csX724" y="csY724"/>
                  </a:cxn>
                  <a:cxn ang="0">
                    <a:pos x="csX725" y="csY725"/>
                  </a:cxn>
                  <a:cxn ang="0">
                    <a:pos x="csX726" y="csY726"/>
                  </a:cxn>
                  <a:cxn ang="0">
                    <a:pos x="csX727" y="csY727"/>
                  </a:cxn>
                  <a:cxn ang="0">
                    <a:pos x="csX728" y="csY728"/>
                  </a:cxn>
                  <a:cxn ang="0">
                    <a:pos x="csX729" y="csY729"/>
                  </a:cxn>
                  <a:cxn ang="0">
                    <a:pos x="csX730" y="csY730"/>
                  </a:cxn>
                  <a:cxn ang="0">
                    <a:pos x="csX731" y="csY731"/>
                  </a:cxn>
                  <a:cxn ang="0">
                    <a:pos x="csX732" y="csY732"/>
                  </a:cxn>
                  <a:cxn ang="0">
                    <a:pos x="csX733" y="csY733"/>
                  </a:cxn>
                  <a:cxn ang="0">
                    <a:pos x="csX734" y="csY734"/>
                  </a:cxn>
                  <a:cxn ang="0">
                    <a:pos x="csX735" y="csY735"/>
                  </a:cxn>
                  <a:cxn ang="0">
                    <a:pos x="csX736" y="csY736"/>
                  </a:cxn>
                  <a:cxn ang="0">
                    <a:pos x="csX737" y="csY737"/>
                  </a:cxn>
                  <a:cxn ang="0">
                    <a:pos x="csX738" y="csY738"/>
                  </a:cxn>
                  <a:cxn ang="0">
                    <a:pos x="csX739" y="csY739"/>
                  </a:cxn>
                  <a:cxn ang="0">
                    <a:pos x="csX740" y="csY740"/>
                  </a:cxn>
                  <a:cxn ang="0">
                    <a:pos x="csX741" y="csY741"/>
                  </a:cxn>
                  <a:cxn ang="0">
                    <a:pos x="csX742" y="csY742"/>
                  </a:cxn>
                  <a:cxn ang="0">
                    <a:pos x="csX743" y="csY743"/>
                  </a:cxn>
                  <a:cxn ang="0">
                    <a:pos x="csX744" y="csY744"/>
                  </a:cxn>
                  <a:cxn ang="0">
                    <a:pos x="csX745" y="csY745"/>
                  </a:cxn>
                  <a:cxn ang="0">
                    <a:pos x="csX746" y="csY746"/>
                  </a:cxn>
                  <a:cxn ang="0">
                    <a:pos x="csX747" y="csY747"/>
                  </a:cxn>
                  <a:cxn ang="0">
                    <a:pos x="csX748" y="csY748"/>
                  </a:cxn>
                  <a:cxn ang="0">
                    <a:pos x="csX749" y="csY749"/>
                  </a:cxn>
                  <a:cxn ang="0">
                    <a:pos x="csX750" y="csY750"/>
                  </a:cxn>
                  <a:cxn ang="0">
                    <a:pos x="csX751" y="csY751"/>
                  </a:cxn>
                  <a:cxn ang="0">
                    <a:pos x="csX752" y="csY752"/>
                  </a:cxn>
                  <a:cxn ang="0">
                    <a:pos x="csX753" y="csY753"/>
                  </a:cxn>
                  <a:cxn ang="0">
                    <a:pos x="csX754" y="csY754"/>
                  </a:cxn>
                  <a:cxn ang="0">
                    <a:pos x="csX755" y="csY755"/>
                  </a:cxn>
                  <a:cxn ang="0">
                    <a:pos x="csX756" y="csY756"/>
                  </a:cxn>
                  <a:cxn ang="0">
                    <a:pos x="csX757" y="csY757"/>
                  </a:cxn>
                  <a:cxn ang="0">
                    <a:pos x="csX758" y="csY758"/>
                  </a:cxn>
                  <a:cxn ang="0">
                    <a:pos x="csX759" y="csY759"/>
                  </a:cxn>
                  <a:cxn ang="0">
                    <a:pos x="csX760" y="csY760"/>
                  </a:cxn>
                  <a:cxn ang="0">
                    <a:pos x="csX761" y="csY761"/>
                  </a:cxn>
                  <a:cxn ang="0">
                    <a:pos x="csX762" y="csY762"/>
                  </a:cxn>
                  <a:cxn ang="0">
                    <a:pos x="csX763" y="csY763"/>
                  </a:cxn>
                  <a:cxn ang="0">
                    <a:pos x="csX764" y="csY764"/>
                  </a:cxn>
                  <a:cxn ang="0">
                    <a:pos x="csX765" y="csY765"/>
                  </a:cxn>
                  <a:cxn ang="0">
                    <a:pos x="csX766" y="csY766"/>
                  </a:cxn>
                  <a:cxn ang="0">
                    <a:pos x="csX767" y="csY767"/>
                  </a:cxn>
                  <a:cxn ang="0">
                    <a:pos x="csX768" y="csY768"/>
                  </a:cxn>
                  <a:cxn ang="0">
                    <a:pos x="csX769" y="csY769"/>
                  </a:cxn>
                  <a:cxn ang="0">
                    <a:pos x="csX770" y="csY770"/>
                  </a:cxn>
                  <a:cxn ang="0">
                    <a:pos x="csX771" y="csY771"/>
                  </a:cxn>
                  <a:cxn ang="0">
                    <a:pos x="csX772" y="csY772"/>
                  </a:cxn>
                  <a:cxn ang="0">
                    <a:pos x="csX773" y="csY773"/>
                  </a:cxn>
                  <a:cxn ang="0">
                    <a:pos x="csX774" y="csY774"/>
                  </a:cxn>
                  <a:cxn ang="0">
                    <a:pos x="csX775" y="csY775"/>
                  </a:cxn>
                  <a:cxn ang="0">
                    <a:pos x="csX776" y="csY776"/>
                  </a:cxn>
                  <a:cxn ang="0">
                    <a:pos x="csX777" y="csY777"/>
                  </a:cxn>
                  <a:cxn ang="0">
                    <a:pos x="csX778" y="csY778"/>
                  </a:cxn>
                  <a:cxn ang="0">
                    <a:pos x="csX779" y="csY779"/>
                  </a:cxn>
                  <a:cxn ang="0">
                    <a:pos x="csX780" y="csY780"/>
                  </a:cxn>
                  <a:cxn ang="0">
                    <a:pos x="csX781" y="csY781"/>
                  </a:cxn>
                  <a:cxn ang="0">
                    <a:pos x="csX782" y="csY782"/>
                  </a:cxn>
                  <a:cxn ang="0">
                    <a:pos x="csX783" y="csY783"/>
                  </a:cxn>
                  <a:cxn ang="0">
                    <a:pos x="csX784" y="csY784"/>
                  </a:cxn>
                  <a:cxn ang="0">
                    <a:pos x="csX785" y="csY785"/>
                  </a:cxn>
                  <a:cxn ang="0">
                    <a:pos x="csX786" y="csY786"/>
                  </a:cxn>
                  <a:cxn ang="0">
                    <a:pos x="csX787" y="csY787"/>
                  </a:cxn>
                  <a:cxn ang="0">
                    <a:pos x="csX788" y="csY788"/>
                  </a:cxn>
                  <a:cxn ang="0">
                    <a:pos x="csX789" y="csY789"/>
                  </a:cxn>
                  <a:cxn ang="0">
                    <a:pos x="csX790" y="csY790"/>
                  </a:cxn>
                  <a:cxn ang="0">
                    <a:pos x="csX791" y="csY791"/>
                  </a:cxn>
                  <a:cxn ang="0">
                    <a:pos x="csX792" y="csY792"/>
                  </a:cxn>
                  <a:cxn ang="0">
                    <a:pos x="csX793" y="csY793"/>
                  </a:cxn>
                  <a:cxn ang="0">
                    <a:pos x="csX794" y="csY794"/>
                  </a:cxn>
                  <a:cxn ang="0">
                    <a:pos x="csX795" y="csY795"/>
                  </a:cxn>
                  <a:cxn ang="0">
                    <a:pos x="csX796" y="csY796"/>
                  </a:cxn>
                  <a:cxn ang="0">
                    <a:pos x="csX797" y="csY797"/>
                  </a:cxn>
                  <a:cxn ang="0">
                    <a:pos x="csX798" y="csY798"/>
                  </a:cxn>
                  <a:cxn ang="0">
                    <a:pos x="csX799" y="csY799"/>
                  </a:cxn>
                  <a:cxn ang="0">
                    <a:pos x="csX800" y="csY800"/>
                  </a:cxn>
                  <a:cxn ang="0">
                    <a:pos x="csX801" y="csY801"/>
                  </a:cxn>
                  <a:cxn ang="0">
                    <a:pos x="csX802" y="csY802"/>
                  </a:cxn>
                  <a:cxn ang="0">
                    <a:pos x="csX803" y="csY803"/>
                  </a:cxn>
                  <a:cxn ang="0">
                    <a:pos x="csX804" y="csY804"/>
                  </a:cxn>
                  <a:cxn ang="0">
                    <a:pos x="csX805" y="csY805"/>
                  </a:cxn>
                  <a:cxn ang="0">
                    <a:pos x="csX806" y="csY806"/>
                  </a:cxn>
                  <a:cxn ang="0">
                    <a:pos x="csX807" y="csY807"/>
                  </a:cxn>
                  <a:cxn ang="0">
                    <a:pos x="csX808" y="csY808"/>
                  </a:cxn>
                  <a:cxn ang="0">
                    <a:pos x="csX809" y="csY809"/>
                  </a:cxn>
                  <a:cxn ang="0">
                    <a:pos x="csX810" y="csY810"/>
                  </a:cxn>
                  <a:cxn ang="0">
                    <a:pos x="csX811" y="csY811"/>
                  </a:cxn>
                  <a:cxn ang="0">
                    <a:pos x="csX812" y="csY812"/>
                  </a:cxn>
                  <a:cxn ang="0">
                    <a:pos x="csX813" y="csY813"/>
                  </a:cxn>
                  <a:cxn ang="0">
                    <a:pos x="csX814" y="csY814"/>
                  </a:cxn>
                  <a:cxn ang="0">
                    <a:pos x="csX815" y="csY815"/>
                  </a:cxn>
                  <a:cxn ang="0">
                    <a:pos x="csX816" y="csY816"/>
                  </a:cxn>
                  <a:cxn ang="0">
                    <a:pos x="csX817" y="csY817"/>
                  </a:cxn>
                  <a:cxn ang="0">
                    <a:pos x="csX818" y="csY818"/>
                  </a:cxn>
                  <a:cxn ang="0">
                    <a:pos x="csX819" y="csY819"/>
                  </a:cxn>
                  <a:cxn ang="0">
                    <a:pos x="csX820" y="csY820"/>
                  </a:cxn>
                  <a:cxn ang="0">
                    <a:pos x="csX821" y="csY821"/>
                  </a:cxn>
                  <a:cxn ang="0">
                    <a:pos x="csX822" y="csY822"/>
                  </a:cxn>
                  <a:cxn ang="0">
                    <a:pos x="csX823" y="csY823"/>
                  </a:cxn>
                  <a:cxn ang="0">
                    <a:pos x="csX824" y="csY824"/>
                  </a:cxn>
                  <a:cxn ang="0">
                    <a:pos x="csX825" y="csY825"/>
                  </a:cxn>
                  <a:cxn ang="0">
                    <a:pos x="csX826" y="csY826"/>
                  </a:cxn>
                  <a:cxn ang="0">
                    <a:pos x="csX827" y="csY827"/>
                  </a:cxn>
                  <a:cxn ang="0">
                    <a:pos x="csX828" y="csY828"/>
                  </a:cxn>
                  <a:cxn ang="0">
                    <a:pos x="csX829" y="csY829"/>
                  </a:cxn>
                  <a:cxn ang="0">
                    <a:pos x="csX830" y="csY830"/>
                  </a:cxn>
                  <a:cxn ang="0">
                    <a:pos x="csX831" y="csY831"/>
                  </a:cxn>
                  <a:cxn ang="0">
                    <a:pos x="csX832" y="csY832"/>
                  </a:cxn>
                  <a:cxn ang="0">
                    <a:pos x="csX833" y="csY833"/>
                  </a:cxn>
                  <a:cxn ang="0">
                    <a:pos x="csX834" y="csY834"/>
                  </a:cxn>
                  <a:cxn ang="0">
                    <a:pos x="csX835" y="csY835"/>
                  </a:cxn>
                  <a:cxn ang="0">
                    <a:pos x="csX836" y="csY836"/>
                  </a:cxn>
                  <a:cxn ang="0">
                    <a:pos x="csX837" y="csY837"/>
                  </a:cxn>
                  <a:cxn ang="0">
                    <a:pos x="csX838" y="csY838"/>
                  </a:cxn>
                  <a:cxn ang="0">
                    <a:pos x="csX839" y="csY839"/>
                  </a:cxn>
                  <a:cxn ang="0">
                    <a:pos x="csX840" y="csY840"/>
                  </a:cxn>
                  <a:cxn ang="0">
                    <a:pos x="csX841" y="csY841"/>
                  </a:cxn>
                  <a:cxn ang="0">
                    <a:pos x="csX842" y="csY842"/>
                  </a:cxn>
                  <a:cxn ang="0">
                    <a:pos x="csX843" y="csY843"/>
                  </a:cxn>
                  <a:cxn ang="0">
                    <a:pos x="csX844" y="csY844"/>
                  </a:cxn>
                  <a:cxn ang="0">
                    <a:pos x="csX845" y="csY845"/>
                  </a:cxn>
                  <a:cxn ang="0">
                    <a:pos x="csX846" y="csY846"/>
                  </a:cxn>
                  <a:cxn ang="0">
                    <a:pos x="csX847" y="csY847"/>
                  </a:cxn>
                  <a:cxn ang="0">
                    <a:pos x="csX848" y="csY848"/>
                  </a:cxn>
                  <a:cxn ang="0">
                    <a:pos x="csX849" y="csY849"/>
                  </a:cxn>
                  <a:cxn ang="0">
                    <a:pos x="csX850" y="csY850"/>
                  </a:cxn>
                  <a:cxn ang="0">
                    <a:pos x="csX851" y="csY851"/>
                  </a:cxn>
                  <a:cxn ang="0">
                    <a:pos x="csX852" y="csY852"/>
                  </a:cxn>
                  <a:cxn ang="0">
                    <a:pos x="csX853" y="csY853"/>
                  </a:cxn>
                  <a:cxn ang="0">
                    <a:pos x="csX854" y="csY854"/>
                  </a:cxn>
                  <a:cxn ang="0">
                    <a:pos x="csX855" y="csY855"/>
                  </a:cxn>
                  <a:cxn ang="0">
                    <a:pos x="csX856" y="csY856"/>
                  </a:cxn>
                  <a:cxn ang="0">
                    <a:pos x="csX857" y="csY857"/>
                  </a:cxn>
                  <a:cxn ang="0">
                    <a:pos x="csX858" y="csY858"/>
                  </a:cxn>
                  <a:cxn ang="0">
                    <a:pos x="csX859" y="csY859"/>
                  </a:cxn>
                  <a:cxn ang="0">
                    <a:pos x="csX860" y="csY860"/>
                  </a:cxn>
                  <a:cxn ang="0">
                    <a:pos x="csX861" y="csY861"/>
                  </a:cxn>
                  <a:cxn ang="0">
                    <a:pos x="csX862" y="csY862"/>
                  </a:cxn>
                  <a:cxn ang="0">
                    <a:pos x="csX863" y="csY863"/>
                  </a:cxn>
                  <a:cxn ang="0">
                    <a:pos x="csX864" y="csY864"/>
                  </a:cxn>
                  <a:cxn ang="0">
                    <a:pos x="csX865" y="csY865"/>
                  </a:cxn>
                  <a:cxn ang="0">
                    <a:pos x="csX866" y="csY866"/>
                  </a:cxn>
                  <a:cxn ang="0">
                    <a:pos x="csX867" y="csY867"/>
                  </a:cxn>
                  <a:cxn ang="0">
                    <a:pos x="csX868" y="csY868"/>
                  </a:cxn>
                  <a:cxn ang="0">
                    <a:pos x="csX869" y="csY869"/>
                  </a:cxn>
                  <a:cxn ang="0">
                    <a:pos x="csX870" y="csY870"/>
                  </a:cxn>
                  <a:cxn ang="0">
                    <a:pos x="csX871" y="csY871"/>
                  </a:cxn>
                  <a:cxn ang="0">
                    <a:pos x="csX872" y="csY872"/>
                  </a:cxn>
                  <a:cxn ang="0">
                    <a:pos x="csX873" y="csY873"/>
                  </a:cxn>
                  <a:cxn ang="0">
                    <a:pos x="csX874" y="csY874"/>
                  </a:cxn>
                  <a:cxn ang="0">
                    <a:pos x="csX875" y="csY875"/>
                  </a:cxn>
                  <a:cxn ang="0">
                    <a:pos x="csX876" y="csY876"/>
                  </a:cxn>
                  <a:cxn ang="0">
                    <a:pos x="csX877" y="csY877"/>
                  </a:cxn>
                  <a:cxn ang="0">
                    <a:pos x="csX878" y="csY878"/>
                  </a:cxn>
                  <a:cxn ang="0">
                    <a:pos x="csX879" y="csY879"/>
                  </a:cxn>
                  <a:cxn ang="0">
                    <a:pos x="csX880" y="csY880"/>
                  </a:cxn>
                  <a:cxn ang="0">
                    <a:pos x="csX881" y="csY881"/>
                  </a:cxn>
                  <a:cxn ang="0">
                    <a:pos x="csX882" y="csY882"/>
                  </a:cxn>
                  <a:cxn ang="0">
                    <a:pos x="csX883" y="csY883"/>
                  </a:cxn>
                  <a:cxn ang="0">
                    <a:pos x="csX884" y="csY884"/>
                  </a:cxn>
                  <a:cxn ang="0">
                    <a:pos x="csX885" y="csY885"/>
                  </a:cxn>
                  <a:cxn ang="0">
                    <a:pos x="csX886" y="csY886"/>
                  </a:cxn>
                  <a:cxn ang="0">
                    <a:pos x="csX887" y="csY887"/>
                  </a:cxn>
                  <a:cxn ang="0">
                    <a:pos x="csX888" y="csY888"/>
                  </a:cxn>
                  <a:cxn ang="0">
                    <a:pos x="csX889" y="csY889"/>
                  </a:cxn>
                  <a:cxn ang="0">
                    <a:pos x="csX890" y="csY890"/>
                  </a:cxn>
                  <a:cxn ang="0">
                    <a:pos x="csX891" y="csY891"/>
                  </a:cxn>
                  <a:cxn ang="0">
                    <a:pos x="csX892" y="csY892"/>
                  </a:cxn>
                  <a:cxn ang="0">
                    <a:pos x="csX893" y="csY893"/>
                  </a:cxn>
                  <a:cxn ang="0">
                    <a:pos x="csX894" y="csY894"/>
                  </a:cxn>
                  <a:cxn ang="0">
                    <a:pos x="csX895" y="csY895"/>
                  </a:cxn>
                  <a:cxn ang="0">
                    <a:pos x="csX896" y="csY896"/>
                  </a:cxn>
                  <a:cxn ang="0">
                    <a:pos x="csX897" y="csY897"/>
                  </a:cxn>
                  <a:cxn ang="0">
                    <a:pos x="csX898" y="csY898"/>
                  </a:cxn>
                  <a:cxn ang="0">
                    <a:pos x="csX899" y="csY899"/>
                  </a:cxn>
                  <a:cxn ang="0">
                    <a:pos x="csX900" y="csY900"/>
                  </a:cxn>
                  <a:cxn ang="0">
                    <a:pos x="csX901" y="csY901"/>
                  </a:cxn>
                  <a:cxn ang="0">
                    <a:pos x="csX902" y="csY902"/>
                  </a:cxn>
                  <a:cxn ang="0">
                    <a:pos x="csX903" y="csY903"/>
                  </a:cxn>
                  <a:cxn ang="0">
                    <a:pos x="csX904" y="csY904"/>
                  </a:cxn>
                  <a:cxn ang="0">
                    <a:pos x="csX905" y="csY905"/>
                  </a:cxn>
                  <a:cxn ang="0">
                    <a:pos x="csX906" y="csY906"/>
                  </a:cxn>
                  <a:cxn ang="0">
                    <a:pos x="csX907" y="csY907"/>
                  </a:cxn>
                  <a:cxn ang="0">
                    <a:pos x="csX908" y="csY908"/>
                  </a:cxn>
                  <a:cxn ang="0">
                    <a:pos x="csX909" y="csY909"/>
                  </a:cxn>
                  <a:cxn ang="0">
                    <a:pos x="csX910" y="csY910"/>
                  </a:cxn>
                  <a:cxn ang="0">
                    <a:pos x="csX911" y="csY911"/>
                  </a:cxn>
                  <a:cxn ang="0">
                    <a:pos x="csX912" y="csY912"/>
                  </a:cxn>
                  <a:cxn ang="0">
                    <a:pos x="csX913" y="csY913"/>
                  </a:cxn>
                  <a:cxn ang="0">
                    <a:pos x="csX914" y="csY914"/>
                  </a:cxn>
                  <a:cxn ang="0">
                    <a:pos x="csX915" y="csY915"/>
                  </a:cxn>
                  <a:cxn ang="0">
                    <a:pos x="csX916" y="csY916"/>
                  </a:cxn>
                  <a:cxn ang="0">
                    <a:pos x="csX917" y="csY917"/>
                  </a:cxn>
                  <a:cxn ang="0">
                    <a:pos x="csX918" y="csY918"/>
                  </a:cxn>
                  <a:cxn ang="0">
                    <a:pos x="csX919" y="csY919"/>
                  </a:cxn>
                  <a:cxn ang="0">
                    <a:pos x="csX920" y="csY920"/>
                  </a:cxn>
                  <a:cxn ang="0">
                    <a:pos x="csX921" y="csY921"/>
                  </a:cxn>
                  <a:cxn ang="0">
                    <a:pos x="csX922" y="csY922"/>
                  </a:cxn>
                  <a:cxn ang="0">
                    <a:pos x="csX923" y="csY923"/>
                  </a:cxn>
                  <a:cxn ang="0">
                    <a:pos x="csX924" y="csY924"/>
                  </a:cxn>
                  <a:cxn ang="0">
                    <a:pos x="csX925" y="csY925"/>
                  </a:cxn>
                  <a:cxn ang="0">
                    <a:pos x="csX926" y="csY926"/>
                  </a:cxn>
                  <a:cxn ang="0">
                    <a:pos x="csX927" y="csY927"/>
                  </a:cxn>
                  <a:cxn ang="0">
                    <a:pos x="csX928" y="csY928"/>
                  </a:cxn>
                  <a:cxn ang="0">
                    <a:pos x="csX929" y="csY929"/>
                  </a:cxn>
                  <a:cxn ang="0">
                    <a:pos x="csX930" y="csY930"/>
                  </a:cxn>
                  <a:cxn ang="0">
                    <a:pos x="csX931" y="csY931"/>
                  </a:cxn>
                  <a:cxn ang="0">
                    <a:pos x="csX932" y="csY932"/>
                  </a:cxn>
                  <a:cxn ang="0">
                    <a:pos x="csX933" y="csY933"/>
                  </a:cxn>
                  <a:cxn ang="0">
                    <a:pos x="csX934" y="csY934"/>
                  </a:cxn>
                  <a:cxn ang="0">
                    <a:pos x="csX935" y="csY935"/>
                  </a:cxn>
                  <a:cxn ang="0">
                    <a:pos x="csX936" y="csY936"/>
                  </a:cxn>
                  <a:cxn ang="0">
                    <a:pos x="csX937" y="csY937"/>
                  </a:cxn>
                  <a:cxn ang="0">
                    <a:pos x="csX938" y="csY938"/>
                  </a:cxn>
                  <a:cxn ang="0">
                    <a:pos x="csX939" y="csY939"/>
                  </a:cxn>
                  <a:cxn ang="0">
                    <a:pos x="csX940" y="csY940"/>
                  </a:cxn>
                  <a:cxn ang="0">
                    <a:pos x="csX941" y="csY941"/>
                  </a:cxn>
                  <a:cxn ang="0">
                    <a:pos x="csX942" y="csY942"/>
                  </a:cxn>
                  <a:cxn ang="0">
                    <a:pos x="csX943" y="csY943"/>
                  </a:cxn>
                  <a:cxn ang="0">
                    <a:pos x="csX944" y="csY944"/>
                  </a:cxn>
                  <a:cxn ang="0">
                    <a:pos x="csX945" y="csY945"/>
                  </a:cxn>
                  <a:cxn ang="0">
                    <a:pos x="csX946" y="csY946"/>
                  </a:cxn>
                  <a:cxn ang="0">
                    <a:pos x="csX947" y="csY947"/>
                  </a:cxn>
                  <a:cxn ang="0">
                    <a:pos x="csX948" y="csY948"/>
                  </a:cxn>
                  <a:cxn ang="0">
                    <a:pos x="csX949" y="csY949"/>
                  </a:cxn>
                  <a:cxn ang="0">
                    <a:pos x="csX950" y="csY950"/>
                  </a:cxn>
                  <a:cxn ang="0">
                    <a:pos x="csX951" y="csY951"/>
                  </a:cxn>
                  <a:cxn ang="0">
                    <a:pos x="csX952" y="csY952"/>
                  </a:cxn>
                  <a:cxn ang="0">
                    <a:pos x="csX953" y="csY953"/>
                  </a:cxn>
                  <a:cxn ang="0">
                    <a:pos x="csX954" y="csY954"/>
                  </a:cxn>
                  <a:cxn ang="0">
                    <a:pos x="csX955" y="csY955"/>
                  </a:cxn>
                  <a:cxn ang="0">
                    <a:pos x="csX956" y="csY956"/>
                  </a:cxn>
                  <a:cxn ang="0">
                    <a:pos x="csX957" y="csY957"/>
                  </a:cxn>
                  <a:cxn ang="0">
                    <a:pos x="csX958" y="csY958"/>
                  </a:cxn>
                  <a:cxn ang="0">
                    <a:pos x="csX959" y="csY959"/>
                  </a:cxn>
                  <a:cxn ang="0">
                    <a:pos x="csX960" y="csY960"/>
                  </a:cxn>
                  <a:cxn ang="0">
                    <a:pos x="csX961" y="csY961"/>
                  </a:cxn>
                  <a:cxn ang="0">
                    <a:pos x="csX962" y="csY962"/>
                  </a:cxn>
                  <a:cxn ang="0">
                    <a:pos x="csX963" y="csY963"/>
                  </a:cxn>
                  <a:cxn ang="0">
                    <a:pos x="csX964" y="csY964"/>
                  </a:cxn>
                  <a:cxn ang="0">
                    <a:pos x="csX965" y="csY965"/>
                  </a:cxn>
                  <a:cxn ang="0">
                    <a:pos x="csX966" y="csY966"/>
                  </a:cxn>
                  <a:cxn ang="0">
                    <a:pos x="csX967" y="csY967"/>
                  </a:cxn>
                  <a:cxn ang="0">
                    <a:pos x="csX968" y="csY968"/>
                  </a:cxn>
                  <a:cxn ang="0">
                    <a:pos x="csX969" y="csY969"/>
                  </a:cxn>
                  <a:cxn ang="0">
                    <a:pos x="csX970" y="csY970"/>
                  </a:cxn>
                  <a:cxn ang="0">
                    <a:pos x="csX971" y="csY971"/>
                  </a:cxn>
                  <a:cxn ang="0">
                    <a:pos x="csX972" y="csY972"/>
                  </a:cxn>
                  <a:cxn ang="0">
                    <a:pos x="csX973" y="csY973"/>
                  </a:cxn>
                  <a:cxn ang="0">
                    <a:pos x="csX974" y="csY974"/>
                  </a:cxn>
                  <a:cxn ang="0">
                    <a:pos x="csX975" y="csY975"/>
                  </a:cxn>
                  <a:cxn ang="0">
                    <a:pos x="csX976" y="csY976"/>
                  </a:cxn>
                  <a:cxn ang="0">
                    <a:pos x="csX977" y="csY977"/>
                  </a:cxn>
                  <a:cxn ang="0">
                    <a:pos x="csX978" y="csY978"/>
                  </a:cxn>
                  <a:cxn ang="0">
                    <a:pos x="csX979" y="csY979"/>
                  </a:cxn>
                  <a:cxn ang="0">
                    <a:pos x="csX980" y="csY980"/>
                  </a:cxn>
                  <a:cxn ang="0">
                    <a:pos x="csX981" y="csY981"/>
                  </a:cxn>
                  <a:cxn ang="0">
                    <a:pos x="csX982" y="csY982"/>
                  </a:cxn>
                  <a:cxn ang="0">
                    <a:pos x="csX983" y="csY983"/>
                  </a:cxn>
                  <a:cxn ang="0">
                    <a:pos x="csX984" y="csY984"/>
                  </a:cxn>
                  <a:cxn ang="0">
                    <a:pos x="csX985" y="csY985"/>
                  </a:cxn>
                  <a:cxn ang="0">
                    <a:pos x="csX986" y="csY986"/>
                  </a:cxn>
                  <a:cxn ang="0">
                    <a:pos x="csX987" y="csY987"/>
                  </a:cxn>
                  <a:cxn ang="0">
                    <a:pos x="csX988" y="csY988"/>
                  </a:cxn>
                  <a:cxn ang="0">
                    <a:pos x="csX989" y="csY989"/>
                  </a:cxn>
                  <a:cxn ang="0">
                    <a:pos x="csX990" y="csY990"/>
                  </a:cxn>
                  <a:cxn ang="0">
                    <a:pos x="csX991" y="csY991"/>
                  </a:cxn>
                  <a:cxn ang="0">
                    <a:pos x="csX992" y="csY992"/>
                  </a:cxn>
                  <a:cxn ang="0">
                    <a:pos x="csX993" y="csY993"/>
                  </a:cxn>
                  <a:cxn ang="0">
                    <a:pos x="csX994" y="csY994"/>
                  </a:cxn>
                  <a:cxn ang="0">
                    <a:pos x="csX995" y="csY995"/>
                  </a:cxn>
                  <a:cxn ang="0">
                    <a:pos x="csX996" y="csY996"/>
                  </a:cxn>
                  <a:cxn ang="0">
                    <a:pos x="csX997" y="csY997"/>
                  </a:cxn>
                  <a:cxn ang="0">
                    <a:pos x="csX998" y="csY998"/>
                  </a:cxn>
                  <a:cxn ang="0">
                    <a:pos x="csX999" y="csY999"/>
                  </a:cxn>
                  <a:cxn ang="0">
                    <a:pos x="csX1000" y="csY1000"/>
                  </a:cxn>
                  <a:cxn ang="0">
                    <a:pos x="csX1001" y="csY1001"/>
                  </a:cxn>
                  <a:cxn ang="0">
                    <a:pos x="csX1002" y="csY1002"/>
                  </a:cxn>
                  <a:cxn ang="0">
                    <a:pos x="csX1003" y="csY1003"/>
                  </a:cxn>
                  <a:cxn ang="0">
                    <a:pos x="csX1004" y="csY1004"/>
                  </a:cxn>
                  <a:cxn ang="0">
                    <a:pos x="csX1005" y="csY1005"/>
                  </a:cxn>
                  <a:cxn ang="0">
                    <a:pos x="csX1006" y="csY1006"/>
                  </a:cxn>
                  <a:cxn ang="0">
                    <a:pos x="csX1007" y="csY1007"/>
                  </a:cxn>
                  <a:cxn ang="0">
                    <a:pos x="csX1008" y="csY1008"/>
                  </a:cxn>
                  <a:cxn ang="0">
                    <a:pos x="csX1009" y="csY1009"/>
                  </a:cxn>
                  <a:cxn ang="0">
                    <a:pos x="csX1010" y="csY1010"/>
                  </a:cxn>
                  <a:cxn ang="0">
                    <a:pos x="csX1011" y="csY1011"/>
                  </a:cxn>
                  <a:cxn ang="0">
                    <a:pos x="csX1012" y="csY1012"/>
                  </a:cxn>
                  <a:cxn ang="0">
                    <a:pos x="csX1013" y="csY1013"/>
                  </a:cxn>
                  <a:cxn ang="0">
                    <a:pos x="csX1014" y="csY1014"/>
                  </a:cxn>
                  <a:cxn ang="0">
                    <a:pos x="csX1015" y="csY1015"/>
                  </a:cxn>
                  <a:cxn ang="0">
                    <a:pos x="csX1016" y="csY1016"/>
                  </a:cxn>
                  <a:cxn ang="0">
                    <a:pos x="csX1017" y="csY1017"/>
                  </a:cxn>
                  <a:cxn ang="0">
                    <a:pos x="csX1018" y="csY1018"/>
                  </a:cxn>
                  <a:cxn ang="0">
                    <a:pos x="csX1019" y="csY1019"/>
                  </a:cxn>
                  <a:cxn ang="0">
                    <a:pos x="csX1020" y="csY1020"/>
                  </a:cxn>
                  <a:cxn ang="0">
                    <a:pos x="csX1021" y="csY1021"/>
                  </a:cxn>
                  <a:cxn ang="0">
                    <a:pos x="csX1022" y="csY1022"/>
                  </a:cxn>
                  <a:cxn ang="0">
                    <a:pos x="csX1023" y="csY1023"/>
                  </a:cxn>
                  <a:cxn ang="0">
                    <a:pos x="csX1024" y="csY1024"/>
                  </a:cxn>
                  <a:cxn ang="0">
                    <a:pos x="csX1025" y="csY1025"/>
                  </a:cxn>
                  <a:cxn ang="0">
                    <a:pos x="csX1026" y="csY1026"/>
                  </a:cxn>
                  <a:cxn ang="0">
                    <a:pos x="csX1027" y="csY1027"/>
                  </a:cxn>
                  <a:cxn ang="0">
                    <a:pos x="csX1028" y="csY1028"/>
                  </a:cxn>
                  <a:cxn ang="0">
                    <a:pos x="csX1029" y="csY1029"/>
                  </a:cxn>
                  <a:cxn ang="0">
                    <a:pos x="csX1030" y="csY1030"/>
                  </a:cxn>
                  <a:cxn ang="0">
                    <a:pos x="csX1031" y="csY1031"/>
                  </a:cxn>
                  <a:cxn ang="0">
                    <a:pos x="csX1032" y="csY1032"/>
                  </a:cxn>
                  <a:cxn ang="0">
                    <a:pos x="csX1033" y="csY1033"/>
                  </a:cxn>
                  <a:cxn ang="0">
                    <a:pos x="csX1034" y="csY1034"/>
                  </a:cxn>
                  <a:cxn ang="0">
                    <a:pos x="csX1035" y="csY1035"/>
                  </a:cxn>
                  <a:cxn ang="0">
                    <a:pos x="csX1036" y="csY1036"/>
                  </a:cxn>
                  <a:cxn ang="0">
                    <a:pos x="csX1037" y="csY1037"/>
                  </a:cxn>
                  <a:cxn ang="0">
                    <a:pos x="csX1038" y="csY1038"/>
                  </a:cxn>
                  <a:cxn ang="0">
                    <a:pos x="csX1039" y="csY1039"/>
                  </a:cxn>
                  <a:cxn ang="0">
                    <a:pos x="csX1040" y="csY1040"/>
                  </a:cxn>
                  <a:cxn ang="0">
                    <a:pos x="csX1041" y="csY1041"/>
                  </a:cxn>
                  <a:cxn ang="0">
                    <a:pos x="csX1042" y="csY1042"/>
                  </a:cxn>
                  <a:cxn ang="0">
                    <a:pos x="csX1043" y="csY1043"/>
                  </a:cxn>
                  <a:cxn ang="0">
                    <a:pos x="csX1044" y="csY1044"/>
                  </a:cxn>
                  <a:cxn ang="0">
                    <a:pos x="csX1045" y="csY1045"/>
                  </a:cxn>
                  <a:cxn ang="0">
                    <a:pos x="csX1046" y="csY1046"/>
                  </a:cxn>
                  <a:cxn ang="0">
                    <a:pos x="csX1047" y="csY1047"/>
                  </a:cxn>
                  <a:cxn ang="0">
                    <a:pos x="csX1048" y="csY1048"/>
                  </a:cxn>
                  <a:cxn ang="0">
                    <a:pos x="csX1049" y="csY1049"/>
                  </a:cxn>
                  <a:cxn ang="0">
                    <a:pos x="csX1050" y="csY1050"/>
                  </a:cxn>
                  <a:cxn ang="0">
                    <a:pos x="csX1051" y="csY1051"/>
                  </a:cxn>
                  <a:cxn ang="0">
                    <a:pos x="csX1052" y="csY1052"/>
                  </a:cxn>
                  <a:cxn ang="0">
                    <a:pos x="csX1053" y="csY1053"/>
                  </a:cxn>
                  <a:cxn ang="0">
                    <a:pos x="csX1054" y="csY1054"/>
                  </a:cxn>
                  <a:cxn ang="0">
                    <a:pos x="csX1055" y="csY1055"/>
                  </a:cxn>
                  <a:cxn ang="0">
                    <a:pos x="csX1056" y="csY1056"/>
                  </a:cxn>
                  <a:cxn ang="0">
                    <a:pos x="csX1057" y="csY1057"/>
                  </a:cxn>
                  <a:cxn ang="0">
                    <a:pos x="csX1058" y="csY1058"/>
                  </a:cxn>
                  <a:cxn ang="0">
                    <a:pos x="csX1059" y="csY1059"/>
                  </a:cxn>
                  <a:cxn ang="0">
                    <a:pos x="csX1060" y="csY1060"/>
                  </a:cxn>
                  <a:cxn ang="0">
                    <a:pos x="csX1061" y="csY1061"/>
                  </a:cxn>
                  <a:cxn ang="0">
                    <a:pos x="csX1062" y="csY1062"/>
                  </a:cxn>
                  <a:cxn ang="0">
                    <a:pos x="csX1063" y="csY1063"/>
                  </a:cxn>
                  <a:cxn ang="0">
                    <a:pos x="csX1064" y="csY1064"/>
                  </a:cxn>
                  <a:cxn ang="0">
                    <a:pos x="csX1065" y="csY1065"/>
                  </a:cxn>
                  <a:cxn ang="0">
                    <a:pos x="csX1066" y="csY1066"/>
                  </a:cxn>
                  <a:cxn ang="0">
                    <a:pos x="csX1067" y="csY1067"/>
                  </a:cxn>
                  <a:cxn ang="0">
                    <a:pos x="csX1068" y="csY1068"/>
                  </a:cxn>
                  <a:cxn ang="0">
                    <a:pos x="csX1069" y="csY1069"/>
                  </a:cxn>
                  <a:cxn ang="0">
                    <a:pos x="csX1070" y="csY1070"/>
                  </a:cxn>
                  <a:cxn ang="0">
                    <a:pos x="csX1071" y="csY1071"/>
                  </a:cxn>
                  <a:cxn ang="0">
                    <a:pos x="csX1072" y="csY1072"/>
                  </a:cxn>
                  <a:cxn ang="0">
                    <a:pos x="csX1073" y="csY1073"/>
                  </a:cxn>
                  <a:cxn ang="0">
                    <a:pos x="csX1074" y="csY1074"/>
                  </a:cxn>
                  <a:cxn ang="0">
                    <a:pos x="csX1075" y="csY1075"/>
                  </a:cxn>
                  <a:cxn ang="0">
                    <a:pos x="csX1076" y="csY1076"/>
                  </a:cxn>
                  <a:cxn ang="0">
                    <a:pos x="csX1077" y="csY1077"/>
                  </a:cxn>
                  <a:cxn ang="0">
                    <a:pos x="csX1078" y="csY1078"/>
                  </a:cxn>
                  <a:cxn ang="0">
                    <a:pos x="csX1079" y="csY1079"/>
                  </a:cxn>
                  <a:cxn ang="0">
                    <a:pos x="csX1080" y="csY1080"/>
                  </a:cxn>
                  <a:cxn ang="0">
                    <a:pos x="csX1081" y="csY1081"/>
                  </a:cxn>
                  <a:cxn ang="0">
                    <a:pos x="csX1082" y="csY1082"/>
                  </a:cxn>
                  <a:cxn ang="0">
                    <a:pos x="csX1083" y="csY1083"/>
                  </a:cxn>
                  <a:cxn ang="0">
                    <a:pos x="csX1084" y="csY1084"/>
                  </a:cxn>
                  <a:cxn ang="0">
                    <a:pos x="csX1085" y="csY1085"/>
                  </a:cxn>
                  <a:cxn ang="0">
                    <a:pos x="csX1086" y="csY1086"/>
                  </a:cxn>
                  <a:cxn ang="0">
                    <a:pos x="csX1087" y="csY1087"/>
                  </a:cxn>
                  <a:cxn ang="0">
                    <a:pos x="csX1088" y="csY1088"/>
                  </a:cxn>
                  <a:cxn ang="0">
                    <a:pos x="csX1089" y="csY1089"/>
                  </a:cxn>
                  <a:cxn ang="0">
                    <a:pos x="csX1090" y="csY1090"/>
                  </a:cxn>
                  <a:cxn ang="0">
                    <a:pos x="csX1091" y="csY1091"/>
                  </a:cxn>
                  <a:cxn ang="0">
                    <a:pos x="csX1092" y="csY1092"/>
                  </a:cxn>
                  <a:cxn ang="0">
                    <a:pos x="csX1093" y="csY1093"/>
                  </a:cxn>
                  <a:cxn ang="0">
                    <a:pos x="csX1094" y="csY1094"/>
                  </a:cxn>
                  <a:cxn ang="0">
                    <a:pos x="csX1095" y="csY1095"/>
                  </a:cxn>
                  <a:cxn ang="0">
                    <a:pos x="csX1096" y="csY1096"/>
                  </a:cxn>
                  <a:cxn ang="0">
                    <a:pos x="csX1097" y="csY1097"/>
                  </a:cxn>
                  <a:cxn ang="0">
                    <a:pos x="csX1098" y="csY1098"/>
                  </a:cxn>
                  <a:cxn ang="0">
                    <a:pos x="csX1099" y="csY1099"/>
                  </a:cxn>
                  <a:cxn ang="0">
                    <a:pos x="csX1100" y="csY1100"/>
                  </a:cxn>
                  <a:cxn ang="0">
                    <a:pos x="csX1101" y="csY1101"/>
                  </a:cxn>
                  <a:cxn ang="0">
                    <a:pos x="csX1102" y="csY1102"/>
                  </a:cxn>
                  <a:cxn ang="0">
                    <a:pos x="csX1103" y="csY1103"/>
                  </a:cxn>
                  <a:cxn ang="0">
                    <a:pos x="csX1104" y="csY1104"/>
                  </a:cxn>
                  <a:cxn ang="0">
                    <a:pos x="csX1105" y="csY1105"/>
                  </a:cxn>
                  <a:cxn ang="0">
                    <a:pos x="csX1106" y="csY1106"/>
                  </a:cxn>
                  <a:cxn ang="0">
                    <a:pos x="csX1107" y="csY1107"/>
                  </a:cxn>
                  <a:cxn ang="0">
                    <a:pos x="csX1108" y="csY1108"/>
                  </a:cxn>
                  <a:cxn ang="0">
                    <a:pos x="csX1109" y="csY1109"/>
                  </a:cxn>
                  <a:cxn ang="0">
                    <a:pos x="csX1110" y="csY1110"/>
                  </a:cxn>
                  <a:cxn ang="0">
                    <a:pos x="csX1111" y="csY1111"/>
                  </a:cxn>
                  <a:cxn ang="0">
                    <a:pos x="csX1112" y="csY1112"/>
                  </a:cxn>
                  <a:cxn ang="0">
                    <a:pos x="csX1113" y="csY1113"/>
                  </a:cxn>
                  <a:cxn ang="0">
                    <a:pos x="csX1114" y="csY1114"/>
                  </a:cxn>
                  <a:cxn ang="0">
                    <a:pos x="csX1115" y="csY1115"/>
                  </a:cxn>
                  <a:cxn ang="0">
                    <a:pos x="csX1116" y="csY1116"/>
                  </a:cxn>
                  <a:cxn ang="0">
                    <a:pos x="csX1117" y="csY1117"/>
                  </a:cxn>
                  <a:cxn ang="0">
                    <a:pos x="csX1118" y="csY1118"/>
                  </a:cxn>
                  <a:cxn ang="0">
                    <a:pos x="csX1119" y="csY1119"/>
                  </a:cxn>
                  <a:cxn ang="0">
                    <a:pos x="csX1120" y="csY1120"/>
                  </a:cxn>
                  <a:cxn ang="0">
                    <a:pos x="csX1121" y="csY1121"/>
                  </a:cxn>
                  <a:cxn ang="0">
                    <a:pos x="csX1122" y="csY1122"/>
                  </a:cxn>
                  <a:cxn ang="0">
                    <a:pos x="csX1123" y="csY1123"/>
                  </a:cxn>
                  <a:cxn ang="0">
                    <a:pos x="csX1124" y="csY1124"/>
                  </a:cxn>
                  <a:cxn ang="0">
                    <a:pos x="csX1125" y="csY1125"/>
                  </a:cxn>
                  <a:cxn ang="0">
                    <a:pos x="csX1126" y="csY1126"/>
                  </a:cxn>
                  <a:cxn ang="0">
                    <a:pos x="csX1127" y="csY1127"/>
                  </a:cxn>
                  <a:cxn ang="0">
                    <a:pos x="csX1128" y="csY1128"/>
                  </a:cxn>
                  <a:cxn ang="0">
                    <a:pos x="csX1129" y="csY1129"/>
                  </a:cxn>
                  <a:cxn ang="0">
                    <a:pos x="csX1130" y="csY1130"/>
                  </a:cxn>
                  <a:cxn ang="0">
                    <a:pos x="csX1131" y="csY1131"/>
                  </a:cxn>
                  <a:cxn ang="0">
                    <a:pos x="csX1132" y="csY1132"/>
                  </a:cxn>
                  <a:cxn ang="0">
                    <a:pos x="csX1133" y="csY1133"/>
                  </a:cxn>
                  <a:cxn ang="0">
                    <a:pos x="csX1134" y="csY1134"/>
                  </a:cxn>
                  <a:cxn ang="0">
                    <a:pos x="csX1135" y="csY1135"/>
                  </a:cxn>
                  <a:cxn ang="0">
                    <a:pos x="csX1136" y="csY1136"/>
                  </a:cxn>
                  <a:cxn ang="0">
                    <a:pos x="csX1137" y="csY1137"/>
                  </a:cxn>
                  <a:cxn ang="0">
                    <a:pos x="csX1138" y="csY1138"/>
                  </a:cxn>
                  <a:cxn ang="0">
                    <a:pos x="csX1139" y="csY1139"/>
                  </a:cxn>
                  <a:cxn ang="0">
                    <a:pos x="csX1140" y="csY1140"/>
                  </a:cxn>
                  <a:cxn ang="0">
                    <a:pos x="csX1141" y="csY1141"/>
                  </a:cxn>
                  <a:cxn ang="0">
                    <a:pos x="csX1142" y="csY1142"/>
                  </a:cxn>
                  <a:cxn ang="0">
                    <a:pos x="csX1143" y="csY1143"/>
                  </a:cxn>
                  <a:cxn ang="0">
                    <a:pos x="csX1144" y="csY1144"/>
                  </a:cxn>
                  <a:cxn ang="0">
                    <a:pos x="csX1145" y="csY1145"/>
                  </a:cxn>
                  <a:cxn ang="0">
                    <a:pos x="csX1146" y="csY1146"/>
                  </a:cxn>
                  <a:cxn ang="0">
                    <a:pos x="csX1147" y="csY1147"/>
                  </a:cxn>
                  <a:cxn ang="0">
                    <a:pos x="csX1148" y="csY1148"/>
                  </a:cxn>
                  <a:cxn ang="0">
                    <a:pos x="csX1149" y="csY1149"/>
                  </a:cxn>
                  <a:cxn ang="0">
                    <a:pos x="csX1150" y="csY1150"/>
                  </a:cxn>
                  <a:cxn ang="0">
                    <a:pos x="csX1151" y="csY1151"/>
                  </a:cxn>
                  <a:cxn ang="0">
                    <a:pos x="csX1152" y="csY1152"/>
                  </a:cxn>
                  <a:cxn ang="0">
                    <a:pos x="csX1153" y="csY1153"/>
                  </a:cxn>
                  <a:cxn ang="0">
                    <a:pos x="csX1154" y="csY1154"/>
                  </a:cxn>
                  <a:cxn ang="0">
                    <a:pos x="csX1155" y="csY1155"/>
                  </a:cxn>
                  <a:cxn ang="0">
                    <a:pos x="csX1156" y="csY1156"/>
                  </a:cxn>
                  <a:cxn ang="0">
                    <a:pos x="csX1157" y="csY1157"/>
                  </a:cxn>
                  <a:cxn ang="0">
                    <a:pos x="csX1158" y="csY1158"/>
                  </a:cxn>
                  <a:cxn ang="0">
                    <a:pos x="csX1159" y="csY1159"/>
                  </a:cxn>
                  <a:cxn ang="0">
                    <a:pos x="csX1160" y="csY1160"/>
                  </a:cxn>
                  <a:cxn ang="0">
                    <a:pos x="csX1161" y="csY1161"/>
                  </a:cxn>
                  <a:cxn ang="0">
                    <a:pos x="csX1162" y="csY1162"/>
                  </a:cxn>
                  <a:cxn ang="0">
                    <a:pos x="csX1163" y="csY1163"/>
                  </a:cxn>
                  <a:cxn ang="0">
                    <a:pos x="csX1164" y="csY1164"/>
                  </a:cxn>
                  <a:cxn ang="0">
                    <a:pos x="csX1165" y="csY1165"/>
                  </a:cxn>
                  <a:cxn ang="0">
                    <a:pos x="csX1166" y="csY1166"/>
                  </a:cxn>
                  <a:cxn ang="0">
                    <a:pos x="csX1167" y="csY1167"/>
                  </a:cxn>
                  <a:cxn ang="0">
                    <a:pos x="csX1168" y="csY1168"/>
                  </a:cxn>
                  <a:cxn ang="0">
                    <a:pos x="csX1169" y="csY1169"/>
                  </a:cxn>
                  <a:cxn ang="0">
                    <a:pos x="csX1170" y="csY1170"/>
                  </a:cxn>
                  <a:cxn ang="0">
                    <a:pos x="csX1171" y="csY1171"/>
                  </a:cxn>
                  <a:cxn ang="0">
                    <a:pos x="csX1172" y="csY1172"/>
                  </a:cxn>
                  <a:cxn ang="0">
                    <a:pos x="csX1173" y="csY1173"/>
                  </a:cxn>
                  <a:cxn ang="0">
                    <a:pos x="csX1174" y="csY1174"/>
                  </a:cxn>
                  <a:cxn ang="0">
                    <a:pos x="csX1175" y="csY1175"/>
                  </a:cxn>
                  <a:cxn ang="0">
                    <a:pos x="csX1176" y="csY1176"/>
                  </a:cxn>
                  <a:cxn ang="0">
                    <a:pos x="csX1177" y="csY1177"/>
                  </a:cxn>
                  <a:cxn ang="0">
                    <a:pos x="csX1178" y="csY1178"/>
                  </a:cxn>
                  <a:cxn ang="0">
                    <a:pos x="csX1179" y="csY1179"/>
                  </a:cxn>
                  <a:cxn ang="0">
                    <a:pos x="csX1180" y="csY1180"/>
                  </a:cxn>
                  <a:cxn ang="0">
                    <a:pos x="csX1181" y="csY1181"/>
                  </a:cxn>
                  <a:cxn ang="0">
                    <a:pos x="csX1182" y="csY1182"/>
                  </a:cxn>
                  <a:cxn ang="0">
                    <a:pos x="csX1183" y="csY1183"/>
                  </a:cxn>
                  <a:cxn ang="0">
                    <a:pos x="csX1184" y="csY1184"/>
                  </a:cxn>
                  <a:cxn ang="0">
                    <a:pos x="csX1185" y="csY1185"/>
                  </a:cxn>
                  <a:cxn ang="0">
                    <a:pos x="csX1186" y="csY1186"/>
                  </a:cxn>
                  <a:cxn ang="0">
                    <a:pos x="csX1187" y="csY1187"/>
                  </a:cxn>
                  <a:cxn ang="0">
                    <a:pos x="csX1188" y="csY1188"/>
                  </a:cxn>
                  <a:cxn ang="0">
                    <a:pos x="csX1189" y="csY1189"/>
                  </a:cxn>
                  <a:cxn ang="0">
                    <a:pos x="csX1190" y="csY1190"/>
                  </a:cxn>
                  <a:cxn ang="0">
                    <a:pos x="csX1191" y="csY1191"/>
                  </a:cxn>
                  <a:cxn ang="0">
                    <a:pos x="csX1192" y="csY1192"/>
                  </a:cxn>
                  <a:cxn ang="0">
                    <a:pos x="csX1193" y="csY1193"/>
                  </a:cxn>
                  <a:cxn ang="0">
                    <a:pos x="csX1194" y="csY1194"/>
                  </a:cxn>
                  <a:cxn ang="0">
                    <a:pos x="csX1195" y="csY1195"/>
                  </a:cxn>
                  <a:cxn ang="0">
                    <a:pos x="csX1196" y="csY1196"/>
                  </a:cxn>
                  <a:cxn ang="0">
                    <a:pos x="csX1197" y="csY1197"/>
                  </a:cxn>
                  <a:cxn ang="0">
                    <a:pos x="csX1198" y="csY1198"/>
                  </a:cxn>
                  <a:cxn ang="0">
                    <a:pos x="csX1199" y="csY1199"/>
                  </a:cxn>
                  <a:cxn ang="0">
                    <a:pos x="csX1200" y="csY1200"/>
                  </a:cxn>
                  <a:cxn ang="0">
                    <a:pos x="csX1201" y="csY1201"/>
                  </a:cxn>
                  <a:cxn ang="0">
                    <a:pos x="csX1202" y="csY1202"/>
                  </a:cxn>
                  <a:cxn ang="0">
                    <a:pos x="csX1203" y="csY1203"/>
                  </a:cxn>
                  <a:cxn ang="0">
                    <a:pos x="csX1204" y="csY1204"/>
                  </a:cxn>
                  <a:cxn ang="0">
                    <a:pos x="csX1205" y="csY1205"/>
                  </a:cxn>
                  <a:cxn ang="0">
                    <a:pos x="csX1206" y="csY1206"/>
                  </a:cxn>
                  <a:cxn ang="0">
                    <a:pos x="csX1207" y="csY1207"/>
                  </a:cxn>
                  <a:cxn ang="0">
                    <a:pos x="csX1208" y="csY1208"/>
                  </a:cxn>
                  <a:cxn ang="0">
                    <a:pos x="csX1209" y="csY1209"/>
                  </a:cxn>
                  <a:cxn ang="0">
                    <a:pos x="csX1210" y="csY1210"/>
                  </a:cxn>
                  <a:cxn ang="0">
                    <a:pos x="csX1211" y="csY1211"/>
                  </a:cxn>
                  <a:cxn ang="0">
                    <a:pos x="csX1212" y="csY1212"/>
                  </a:cxn>
                  <a:cxn ang="0">
                    <a:pos x="csX1213" y="csY1213"/>
                  </a:cxn>
                  <a:cxn ang="0">
                    <a:pos x="csX1214" y="csY1214"/>
                  </a:cxn>
                  <a:cxn ang="0">
                    <a:pos x="csX1215" y="csY1215"/>
                  </a:cxn>
                  <a:cxn ang="0">
                    <a:pos x="csX1216" y="csY1216"/>
                  </a:cxn>
                  <a:cxn ang="0">
                    <a:pos x="csX1217" y="csY1217"/>
                  </a:cxn>
                  <a:cxn ang="0">
                    <a:pos x="csX1218" y="csY1218"/>
                  </a:cxn>
                  <a:cxn ang="0">
                    <a:pos x="csX1219" y="csY1219"/>
                  </a:cxn>
                  <a:cxn ang="0">
                    <a:pos x="csX1220" y="csY1220"/>
                  </a:cxn>
                  <a:cxn ang="0">
                    <a:pos x="csX1221" y="csY1221"/>
                  </a:cxn>
                  <a:cxn ang="0">
                    <a:pos x="csX1222" y="csY1222"/>
                  </a:cxn>
                  <a:cxn ang="0">
                    <a:pos x="csX1223" y="csY1223"/>
                  </a:cxn>
                  <a:cxn ang="0">
                    <a:pos x="csX1224" y="csY1224"/>
                  </a:cxn>
                  <a:cxn ang="0">
                    <a:pos x="csX1225" y="csY1225"/>
                  </a:cxn>
                  <a:cxn ang="0">
                    <a:pos x="csX1226" y="csY1226"/>
                  </a:cxn>
                  <a:cxn ang="0">
                    <a:pos x="csX1227" y="csY1227"/>
                  </a:cxn>
                  <a:cxn ang="0">
                    <a:pos x="csX1228" y="csY1228"/>
                  </a:cxn>
                  <a:cxn ang="0">
                    <a:pos x="csX1229" y="csY1229"/>
                  </a:cxn>
                  <a:cxn ang="0">
                    <a:pos x="csX1230" y="csY1230"/>
                  </a:cxn>
                  <a:cxn ang="0">
                    <a:pos x="csX1231" y="csY1231"/>
                  </a:cxn>
                  <a:cxn ang="0">
                    <a:pos x="csX1232" y="csY1232"/>
                  </a:cxn>
                  <a:cxn ang="0">
                    <a:pos x="csX1233" y="csY1233"/>
                  </a:cxn>
                  <a:cxn ang="0">
                    <a:pos x="csX1234" y="csY1234"/>
                  </a:cxn>
                  <a:cxn ang="0">
                    <a:pos x="csX1235" y="csY1235"/>
                  </a:cxn>
                  <a:cxn ang="0">
                    <a:pos x="csX1236" y="csY1236"/>
                  </a:cxn>
                  <a:cxn ang="0">
                    <a:pos x="csX1237" y="csY1237"/>
                  </a:cxn>
                  <a:cxn ang="0">
                    <a:pos x="csX1238" y="csY1238"/>
                  </a:cxn>
                  <a:cxn ang="0">
                    <a:pos x="csX1239" y="csY1239"/>
                  </a:cxn>
                  <a:cxn ang="0">
                    <a:pos x="csX1240" y="csY1240"/>
                  </a:cxn>
                  <a:cxn ang="0">
                    <a:pos x="csX1241" y="csY1241"/>
                  </a:cxn>
                  <a:cxn ang="0">
                    <a:pos x="csX1242" y="csY1242"/>
                  </a:cxn>
                  <a:cxn ang="0">
                    <a:pos x="csX1243" y="csY1243"/>
                  </a:cxn>
                  <a:cxn ang="0">
                    <a:pos x="csX1244" y="csY1244"/>
                  </a:cxn>
                  <a:cxn ang="0">
                    <a:pos x="csX1245" y="csY1245"/>
                  </a:cxn>
                  <a:cxn ang="0">
                    <a:pos x="csX1246" y="csY1246"/>
                  </a:cxn>
                  <a:cxn ang="0">
                    <a:pos x="csX1247" y="csY1247"/>
                  </a:cxn>
                  <a:cxn ang="0">
                    <a:pos x="csX1248" y="csY1248"/>
                  </a:cxn>
                  <a:cxn ang="0">
                    <a:pos x="csX1249" y="csY1249"/>
                  </a:cxn>
                  <a:cxn ang="0">
                    <a:pos x="csX1250" y="csY1250"/>
                  </a:cxn>
                  <a:cxn ang="0">
                    <a:pos x="csX1251" y="csY1251"/>
                  </a:cxn>
                  <a:cxn ang="0">
                    <a:pos x="csX1252" y="csY1252"/>
                  </a:cxn>
                  <a:cxn ang="0">
                    <a:pos x="csX1253" y="csY1253"/>
                  </a:cxn>
                  <a:cxn ang="0">
                    <a:pos x="csX1254" y="csY1254"/>
                  </a:cxn>
                  <a:cxn ang="0">
                    <a:pos x="csX1255" y="csY1255"/>
                  </a:cxn>
                  <a:cxn ang="0">
                    <a:pos x="csX1256" y="csY1256"/>
                  </a:cxn>
                  <a:cxn ang="0">
                    <a:pos x="csX1257" y="csY1257"/>
                  </a:cxn>
                  <a:cxn ang="0">
                    <a:pos x="csX1258" y="csY1258"/>
                  </a:cxn>
                  <a:cxn ang="0">
                    <a:pos x="csX1259" y="csY1259"/>
                  </a:cxn>
                  <a:cxn ang="0">
                    <a:pos x="csX1260" y="csY1260"/>
                  </a:cxn>
                  <a:cxn ang="0">
                    <a:pos x="csX1261" y="csY1261"/>
                  </a:cxn>
                  <a:cxn ang="0">
                    <a:pos x="csX1262" y="csY1262"/>
                  </a:cxn>
                  <a:cxn ang="0">
                    <a:pos x="csX1263" y="csY1263"/>
                  </a:cxn>
                  <a:cxn ang="0">
                    <a:pos x="csX1264" y="csY1264"/>
                  </a:cxn>
                  <a:cxn ang="0">
                    <a:pos x="csX1265" y="csY1265"/>
                  </a:cxn>
                  <a:cxn ang="0">
                    <a:pos x="csX1266" y="csY1266"/>
                  </a:cxn>
                  <a:cxn ang="0">
                    <a:pos x="csX1267" y="csY1267"/>
                  </a:cxn>
                  <a:cxn ang="0">
                    <a:pos x="csX1268" y="csY1268"/>
                  </a:cxn>
                  <a:cxn ang="0">
                    <a:pos x="csX1269" y="csY1269"/>
                  </a:cxn>
                  <a:cxn ang="0">
                    <a:pos x="csX1270" y="csY1270"/>
                  </a:cxn>
                  <a:cxn ang="0">
                    <a:pos x="csX1271" y="csY1271"/>
                  </a:cxn>
                  <a:cxn ang="0">
                    <a:pos x="csX1272" y="csY1272"/>
                  </a:cxn>
                  <a:cxn ang="0">
                    <a:pos x="csX1273" y="csY1273"/>
                  </a:cxn>
                  <a:cxn ang="0">
                    <a:pos x="csX1274" y="csY1274"/>
                  </a:cxn>
                  <a:cxn ang="0">
                    <a:pos x="csX1275" y="csY1275"/>
                  </a:cxn>
                  <a:cxn ang="0">
                    <a:pos x="csX1276" y="csY1276"/>
                  </a:cxn>
                  <a:cxn ang="0">
                    <a:pos x="csX1277" y="csY1277"/>
                  </a:cxn>
                  <a:cxn ang="0">
                    <a:pos x="csX1278" y="csY1278"/>
                  </a:cxn>
                  <a:cxn ang="0">
                    <a:pos x="csX1279" y="csY1279"/>
                  </a:cxn>
                  <a:cxn ang="0">
                    <a:pos x="csX1280" y="csY1280"/>
                  </a:cxn>
                  <a:cxn ang="0">
                    <a:pos x="csX1281" y="csY1281"/>
                  </a:cxn>
                  <a:cxn ang="0">
                    <a:pos x="csX1282" y="csY1282"/>
                  </a:cxn>
                  <a:cxn ang="0">
                    <a:pos x="csX1283" y="csY1283"/>
                  </a:cxn>
                  <a:cxn ang="0">
                    <a:pos x="csX1284" y="csY1284"/>
                  </a:cxn>
                  <a:cxn ang="0">
                    <a:pos x="csX1285" y="csY1285"/>
                  </a:cxn>
                  <a:cxn ang="0">
                    <a:pos x="csX1286" y="csY1286"/>
                  </a:cxn>
                  <a:cxn ang="0">
                    <a:pos x="csX1287" y="csY1287"/>
                  </a:cxn>
                  <a:cxn ang="0">
                    <a:pos x="csX1288" y="csY1288"/>
                  </a:cxn>
                  <a:cxn ang="0">
                    <a:pos x="csX1289" y="csY1289"/>
                  </a:cxn>
                  <a:cxn ang="0">
                    <a:pos x="csX1290" y="csY1290"/>
                  </a:cxn>
                  <a:cxn ang="0">
                    <a:pos x="csX1291" y="csY1291"/>
                  </a:cxn>
                  <a:cxn ang="0">
                    <a:pos x="csX1292" y="csY1292"/>
                  </a:cxn>
                  <a:cxn ang="0">
                    <a:pos x="csX1293" y="csY1293"/>
                  </a:cxn>
                  <a:cxn ang="0">
                    <a:pos x="csX1294" y="csY1294"/>
                  </a:cxn>
                  <a:cxn ang="0">
                    <a:pos x="csX1295" y="csY1295"/>
                  </a:cxn>
                  <a:cxn ang="0">
                    <a:pos x="csX1296" y="csY1296"/>
                  </a:cxn>
                  <a:cxn ang="0">
                    <a:pos x="csX1297" y="csY1297"/>
                  </a:cxn>
                  <a:cxn ang="0">
                    <a:pos x="csX1298" y="csY1298"/>
                  </a:cxn>
                  <a:cxn ang="0">
                    <a:pos x="csX1299" y="csY1299"/>
                  </a:cxn>
                  <a:cxn ang="0">
                    <a:pos x="csX1300" y="csY1300"/>
                  </a:cxn>
                  <a:cxn ang="0">
                    <a:pos x="csX1301" y="csY1301"/>
                  </a:cxn>
                  <a:cxn ang="0">
                    <a:pos x="csX1302" y="csY1302"/>
                  </a:cxn>
                  <a:cxn ang="0">
                    <a:pos x="csX1303" y="csY1303"/>
                  </a:cxn>
                  <a:cxn ang="0">
                    <a:pos x="csX1304" y="csY1304"/>
                  </a:cxn>
                  <a:cxn ang="0">
                    <a:pos x="csX1305" y="csY1305"/>
                  </a:cxn>
                  <a:cxn ang="0">
                    <a:pos x="csX1306" y="csY1306"/>
                  </a:cxn>
                  <a:cxn ang="0">
                    <a:pos x="csX1307" y="csY1307"/>
                  </a:cxn>
                  <a:cxn ang="0">
                    <a:pos x="csX1308" y="csY1308"/>
                  </a:cxn>
                  <a:cxn ang="0">
                    <a:pos x="csX1309" y="csY1309"/>
                  </a:cxn>
                  <a:cxn ang="0">
                    <a:pos x="csX1310" y="csY1310"/>
                  </a:cxn>
                  <a:cxn ang="0">
                    <a:pos x="csX1311" y="csY1311"/>
                  </a:cxn>
                  <a:cxn ang="0">
                    <a:pos x="csX1312" y="csY1312"/>
                  </a:cxn>
                  <a:cxn ang="0">
                    <a:pos x="csX1313" y="csY1313"/>
                  </a:cxn>
                  <a:cxn ang="0">
                    <a:pos x="csX1314" y="csY1314"/>
                  </a:cxn>
                  <a:cxn ang="0">
                    <a:pos x="csX1315" y="csY1315"/>
                  </a:cxn>
                  <a:cxn ang="0">
                    <a:pos x="csX1316" y="csY1316"/>
                  </a:cxn>
                  <a:cxn ang="0">
                    <a:pos x="csX1317" y="csY1317"/>
                  </a:cxn>
                  <a:cxn ang="0">
                    <a:pos x="csX1318" y="csY1318"/>
                  </a:cxn>
                  <a:cxn ang="0">
                    <a:pos x="csX1319" y="csY1319"/>
                  </a:cxn>
                  <a:cxn ang="0">
                    <a:pos x="csX1320" y="csY1320"/>
                  </a:cxn>
                  <a:cxn ang="0">
                    <a:pos x="csX1321" y="csY1321"/>
                  </a:cxn>
                  <a:cxn ang="0">
                    <a:pos x="csX1322" y="csY1322"/>
                  </a:cxn>
                  <a:cxn ang="0">
                    <a:pos x="csX1323" y="csY1323"/>
                  </a:cxn>
                  <a:cxn ang="0">
                    <a:pos x="csX1324" y="csY1324"/>
                  </a:cxn>
                  <a:cxn ang="0">
                    <a:pos x="csX1325" y="csY1325"/>
                  </a:cxn>
                  <a:cxn ang="0">
                    <a:pos x="csX1326" y="csY1326"/>
                  </a:cxn>
                  <a:cxn ang="0">
                    <a:pos x="csX1327" y="csY1327"/>
                  </a:cxn>
                  <a:cxn ang="0">
                    <a:pos x="csX1328" y="csY1328"/>
                  </a:cxn>
                  <a:cxn ang="0">
                    <a:pos x="csX1329" y="csY1329"/>
                  </a:cxn>
                  <a:cxn ang="0">
                    <a:pos x="csX1330" y="csY1330"/>
                  </a:cxn>
                  <a:cxn ang="0">
                    <a:pos x="csX1331" y="csY1331"/>
                  </a:cxn>
                  <a:cxn ang="0">
                    <a:pos x="csX1332" y="csY1332"/>
                  </a:cxn>
                  <a:cxn ang="0">
                    <a:pos x="csX1333" y="csY1333"/>
                  </a:cxn>
                  <a:cxn ang="0">
                    <a:pos x="csX1334" y="csY1334"/>
                  </a:cxn>
                  <a:cxn ang="0">
                    <a:pos x="csX1335" y="csY1335"/>
                  </a:cxn>
                  <a:cxn ang="0">
                    <a:pos x="csX1336" y="csY1336"/>
                  </a:cxn>
                  <a:cxn ang="0">
                    <a:pos x="csX1337" y="csY1337"/>
                  </a:cxn>
                  <a:cxn ang="0">
                    <a:pos x="csX1338" y="csY1338"/>
                  </a:cxn>
                  <a:cxn ang="0">
                    <a:pos x="csX1339" y="csY1339"/>
                  </a:cxn>
                  <a:cxn ang="0">
                    <a:pos x="csX1340" y="csY1340"/>
                  </a:cxn>
                  <a:cxn ang="0">
                    <a:pos x="csX1341" y="csY1341"/>
                  </a:cxn>
                  <a:cxn ang="0">
                    <a:pos x="csX1342" y="csY1342"/>
                  </a:cxn>
                  <a:cxn ang="0">
                    <a:pos x="csX1343" y="csY1343"/>
                  </a:cxn>
                  <a:cxn ang="0">
                    <a:pos x="csX1344" y="csY1344"/>
                  </a:cxn>
                  <a:cxn ang="0">
                    <a:pos x="csX1345" y="csY1345"/>
                  </a:cxn>
                  <a:cxn ang="0">
                    <a:pos x="csX1346" y="csY1346"/>
                  </a:cxn>
                  <a:cxn ang="0">
                    <a:pos x="csX1347" y="csY1347"/>
                  </a:cxn>
                  <a:cxn ang="0">
                    <a:pos x="csX1348" y="csY1348"/>
                  </a:cxn>
                  <a:cxn ang="0">
                    <a:pos x="csX1349" y="csY1349"/>
                  </a:cxn>
                  <a:cxn ang="0">
                    <a:pos x="csX1350" y="csY1350"/>
                  </a:cxn>
                  <a:cxn ang="0">
                    <a:pos x="csX1351" y="csY1351"/>
                  </a:cxn>
                  <a:cxn ang="0">
                    <a:pos x="csX1352" y="csY1352"/>
                  </a:cxn>
                  <a:cxn ang="0">
                    <a:pos x="csX1353" y="csY1353"/>
                  </a:cxn>
                  <a:cxn ang="0">
                    <a:pos x="csX1354" y="csY1354"/>
                  </a:cxn>
                  <a:cxn ang="0">
                    <a:pos x="csX1355" y="csY1355"/>
                  </a:cxn>
                  <a:cxn ang="0">
                    <a:pos x="csX1356" y="csY1356"/>
                  </a:cxn>
                  <a:cxn ang="0">
                    <a:pos x="csX1357" y="csY1357"/>
                  </a:cxn>
                  <a:cxn ang="0">
                    <a:pos x="csX1358" y="csY1358"/>
                  </a:cxn>
                  <a:cxn ang="0">
                    <a:pos x="csX1359" y="csY1359"/>
                  </a:cxn>
                  <a:cxn ang="0">
                    <a:pos x="csX1360" y="csY1360"/>
                  </a:cxn>
                  <a:cxn ang="0">
                    <a:pos x="csX1361" y="csY1361"/>
                  </a:cxn>
                  <a:cxn ang="0">
                    <a:pos x="csX1362" y="csY1362"/>
                  </a:cxn>
                  <a:cxn ang="0">
                    <a:pos x="csX1363" y="csY1363"/>
                  </a:cxn>
                  <a:cxn ang="0">
                    <a:pos x="csX1364" y="csY1364"/>
                  </a:cxn>
                  <a:cxn ang="0">
                    <a:pos x="csX1365" y="csY1365"/>
                  </a:cxn>
                  <a:cxn ang="0">
                    <a:pos x="csX1366" y="csY1366"/>
                  </a:cxn>
                  <a:cxn ang="0">
                    <a:pos x="csX1367" y="csY1367"/>
                  </a:cxn>
                  <a:cxn ang="0">
                    <a:pos x="csX1368" y="csY1368"/>
                  </a:cxn>
                  <a:cxn ang="0">
                    <a:pos x="csX1369" y="csY1369"/>
                  </a:cxn>
                  <a:cxn ang="0">
                    <a:pos x="csX1370" y="csY1370"/>
                  </a:cxn>
                  <a:cxn ang="0">
                    <a:pos x="csX1371" y="csY1371"/>
                  </a:cxn>
                  <a:cxn ang="0">
                    <a:pos x="csX1372" y="csY1372"/>
                  </a:cxn>
                  <a:cxn ang="0">
                    <a:pos x="csX1373" y="csY1373"/>
                  </a:cxn>
                  <a:cxn ang="0">
                    <a:pos x="csX1374" y="csY1374"/>
                  </a:cxn>
                  <a:cxn ang="0">
                    <a:pos x="csX1375" y="csY1375"/>
                  </a:cxn>
                  <a:cxn ang="0">
                    <a:pos x="csX1376" y="csY1376"/>
                  </a:cxn>
                  <a:cxn ang="0">
                    <a:pos x="csX1377" y="csY1377"/>
                  </a:cxn>
                  <a:cxn ang="0">
                    <a:pos x="csX1378" y="csY1378"/>
                  </a:cxn>
                  <a:cxn ang="0">
                    <a:pos x="csX1379" y="csY1379"/>
                  </a:cxn>
                  <a:cxn ang="0">
                    <a:pos x="csX1380" y="csY1380"/>
                  </a:cxn>
                  <a:cxn ang="0">
                    <a:pos x="csX1381" y="csY1381"/>
                  </a:cxn>
                  <a:cxn ang="0">
                    <a:pos x="csX1382" y="csY1382"/>
                  </a:cxn>
                  <a:cxn ang="0">
                    <a:pos x="csX1383" y="csY1383"/>
                  </a:cxn>
                  <a:cxn ang="0">
                    <a:pos x="csX1384" y="csY1384"/>
                  </a:cxn>
                  <a:cxn ang="0">
                    <a:pos x="csX1385" y="csY1385"/>
                  </a:cxn>
                  <a:cxn ang="0">
                    <a:pos x="csX1386" y="csY1386"/>
                  </a:cxn>
                  <a:cxn ang="0">
                    <a:pos x="csX1387" y="csY1387"/>
                  </a:cxn>
                  <a:cxn ang="0">
                    <a:pos x="csX1388" y="csY1388"/>
                  </a:cxn>
                  <a:cxn ang="0">
                    <a:pos x="csX1389" y="csY1389"/>
                  </a:cxn>
                  <a:cxn ang="0">
                    <a:pos x="csX1390" y="csY1390"/>
                  </a:cxn>
                  <a:cxn ang="0">
                    <a:pos x="csX1391" y="csY1391"/>
                  </a:cxn>
                  <a:cxn ang="0">
                    <a:pos x="csX1392" y="csY1392"/>
                  </a:cxn>
                  <a:cxn ang="0">
                    <a:pos x="csX1393" y="csY1393"/>
                  </a:cxn>
                  <a:cxn ang="0">
                    <a:pos x="csX1394" y="csY1394"/>
                  </a:cxn>
                  <a:cxn ang="0">
                    <a:pos x="csX1395" y="csY1395"/>
                  </a:cxn>
                  <a:cxn ang="0">
                    <a:pos x="csX1396" y="csY1396"/>
                  </a:cxn>
                  <a:cxn ang="0">
                    <a:pos x="csX1397" y="csY1397"/>
                  </a:cxn>
                  <a:cxn ang="0">
                    <a:pos x="csX1398" y="csY1398"/>
                  </a:cxn>
                  <a:cxn ang="0">
                    <a:pos x="csX1399" y="csY1399"/>
                  </a:cxn>
                  <a:cxn ang="0">
                    <a:pos x="csX1400" y="csY1400"/>
                  </a:cxn>
                  <a:cxn ang="0">
                    <a:pos x="csX1401" y="csY1401"/>
                  </a:cxn>
                  <a:cxn ang="0">
                    <a:pos x="csX1402" y="csY1402"/>
                  </a:cxn>
                  <a:cxn ang="0">
                    <a:pos x="csX1403" y="csY1403"/>
                  </a:cxn>
                  <a:cxn ang="0">
                    <a:pos x="csX1404" y="csY1404"/>
                  </a:cxn>
                  <a:cxn ang="0">
                    <a:pos x="csX1405" y="csY1405"/>
                  </a:cxn>
                  <a:cxn ang="0">
                    <a:pos x="csX1406" y="csY1406"/>
                  </a:cxn>
                  <a:cxn ang="0">
                    <a:pos x="csX1407" y="csY1407"/>
                  </a:cxn>
                  <a:cxn ang="0">
                    <a:pos x="csX1408" y="csY1408"/>
                  </a:cxn>
                  <a:cxn ang="0">
                    <a:pos x="csX1409" y="csY1409"/>
                  </a:cxn>
                  <a:cxn ang="0">
                    <a:pos x="csX1410" y="csY1410"/>
                  </a:cxn>
                  <a:cxn ang="0">
                    <a:pos x="csX1411" y="csY1411"/>
                  </a:cxn>
                  <a:cxn ang="0">
                    <a:pos x="csX1412" y="csY1412"/>
                  </a:cxn>
                  <a:cxn ang="0">
                    <a:pos x="csX1413" y="csY1413"/>
                  </a:cxn>
                  <a:cxn ang="0">
                    <a:pos x="csX1414" y="csY1414"/>
                  </a:cxn>
                  <a:cxn ang="0">
                    <a:pos x="csX1415" y="csY1415"/>
                  </a:cxn>
                  <a:cxn ang="0">
                    <a:pos x="csX1416" y="csY1416"/>
                  </a:cxn>
                  <a:cxn ang="0">
                    <a:pos x="csX1417" y="csY1417"/>
                  </a:cxn>
                  <a:cxn ang="0">
                    <a:pos x="csX1418" y="csY1418"/>
                  </a:cxn>
                  <a:cxn ang="0">
                    <a:pos x="csX1419" y="csY1419"/>
                  </a:cxn>
                  <a:cxn ang="0">
                    <a:pos x="csX1420" y="csY1420"/>
                  </a:cxn>
                  <a:cxn ang="0">
                    <a:pos x="csX1421" y="csY1421"/>
                  </a:cxn>
                  <a:cxn ang="0">
                    <a:pos x="csX1422" y="csY1422"/>
                  </a:cxn>
                  <a:cxn ang="0">
                    <a:pos x="csX1423" y="csY1423"/>
                  </a:cxn>
                  <a:cxn ang="0">
                    <a:pos x="csX1424" y="csY1424"/>
                  </a:cxn>
                  <a:cxn ang="0">
                    <a:pos x="csX1425" y="csY1425"/>
                  </a:cxn>
                  <a:cxn ang="0">
                    <a:pos x="csX1426" y="csY1426"/>
                  </a:cxn>
                  <a:cxn ang="0">
                    <a:pos x="csX1427" y="csY1427"/>
                  </a:cxn>
                  <a:cxn ang="0">
                    <a:pos x="csX1428" y="csY1428"/>
                  </a:cxn>
                  <a:cxn ang="0">
                    <a:pos x="csX1429" y="csY1429"/>
                  </a:cxn>
                  <a:cxn ang="0">
                    <a:pos x="csX1430" y="csY1430"/>
                  </a:cxn>
                  <a:cxn ang="0">
                    <a:pos x="csX1431" y="csY1431"/>
                  </a:cxn>
                  <a:cxn ang="0">
                    <a:pos x="csX1432" y="csY1432"/>
                  </a:cxn>
                  <a:cxn ang="0">
                    <a:pos x="csX1433" y="csY1433"/>
                  </a:cxn>
                  <a:cxn ang="0">
                    <a:pos x="csX1434" y="csY1434"/>
                  </a:cxn>
                  <a:cxn ang="0">
                    <a:pos x="csX1435" y="csY1435"/>
                  </a:cxn>
                  <a:cxn ang="0">
                    <a:pos x="csX1436" y="csY1436"/>
                  </a:cxn>
                  <a:cxn ang="0">
                    <a:pos x="csX1437" y="csY1437"/>
                  </a:cxn>
                  <a:cxn ang="0">
                    <a:pos x="csX1438" y="csY1438"/>
                  </a:cxn>
                  <a:cxn ang="0">
                    <a:pos x="csX1439" y="csY1439"/>
                  </a:cxn>
                  <a:cxn ang="0">
                    <a:pos x="csX1440" y="csY1440"/>
                  </a:cxn>
                  <a:cxn ang="0">
                    <a:pos x="csX1441" y="csY1441"/>
                  </a:cxn>
                  <a:cxn ang="0">
                    <a:pos x="csX1442" y="csY1442"/>
                  </a:cxn>
                  <a:cxn ang="0">
                    <a:pos x="csX1443" y="csY1443"/>
                  </a:cxn>
                  <a:cxn ang="0">
                    <a:pos x="csX1444" y="csY1444"/>
                  </a:cxn>
                  <a:cxn ang="0">
                    <a:pos x="csX1445" y="csY1445"/>
                  </a:cxn>
                  <a:cxn ang="0">
                    <a:pos x="csX1446" y="csY1446"/>
                  </a:cxn>
                  <a:cxn ang="0">
                    <a:pos x="csX1447" y="csY1447"/>
                  </a:cxn>
                  <a:cxn ang="0">
                    <a:pos x="csX1448" y="csY1448"/>
                  </a:cxn>
                  <a:cxn ang="0">
                    <a:pos x="csX1449" y="csY1449"/>
                  </a:cxn>
                  <a:cxn ang="0">
                    <a:pos x="csX1450" y="csY1450"/>
                  </a:cxn>
                  <a:cxn ang="0">
                    <a:pos x="csX1451" y="csY1451"/>
                  </a:cxn>
                  <a:cxn ang="0">
                    <a:pos x="csX1452" y="csY1452"/>
                  </a:cxn>
                  <a:cxn ang="0">
                    <a:pos x="csX1453" y="csY1453"/>
                  </a:cxn>
                  <a:cxn ang="0">
                    <a:pos x="csX1454" y="csY1454"/>
                  </a:cxn>
                  <a:cxn ang="0">
                    <a:pos x="csX1455" y="csY1455"/>
                  </a:cxn>
                  <a:cxn ang="0">
                    <a:pos x="csX1456" y="csY1456"/>
                  </a:cxn>
                  <a:cxn ang="0">
                    <a:pos x="csX1457" y="csY1457"/>
                  </a:cxn>
                  <a:cxn ang="0">
                    <a:pos x="csX1458" y="csY1458"/>
                  </a:cxn>
                  <a:cxn ang="0">
                    <a:pos x="csX1459" y="csY1459"/>
                  </a:cxn>
                  <a:cxn ang="0">
                    <a:pos x="csX1460" y="csY1460"/>
                  </a:cxn>
                  <a:cxn ang="0">
                    <a:pos x="csX1461" y="csY1461"/>
                  </a:cxn>
                  <a:cxn ang="0">
                    <a:pos x="csX1462" y="csY1462"/>
                  </a:cxn>
                  <a:cxn ang="0">
                    <a:pos x="csX1463" y="csY1463"/>
                  </a:cxn>
                  <a:cxn ang="0">
                    <a:pos x="csX1464" y="csY1464"/>
                  </a:cxn>
                  <a:cxn ang="0">
                    <a:pos x="csX1465" y="csY1465"/>
                  </a:cxn>
                  <a:cxn ang="0">
                    <a:pos x="csX1466" y="csY1466"/>
                  </a:cxn>
                  <a:cxn ang="0">
                    <a:pos x="csX1467" y="csY1467"/>
                  </a:cxn>
                  <a:cxn ang="0">
                    <a:pos x="csX1468" y="csY1468"/>
                  </a:cxn>
                  <a:cxn ang="0">
                    <a:pos x="csX1469" y="csY1469"/>
                  </a:cxn>
                  <a:cxn ang="0">
                    <a:pos x="csX1470" y="csY1470"/>
                  </a:cxn>
                  <a:cxn ang="0">
                    <a:pos x="csX1471" y="csY1471"/>
                  </a:cxn>
                  <a:cxn ang="0">
                    <a:pos x="csX1472" y="csY1472"/>
                  </a:cxn>
                  <a:cxn ang="0">
                    <a:pos x="csX1473" y="csY1473"/>
                  </a:cxn>
                  <a:cxn ang="0">
                    <a:pos x="csX1474" y="csY1474"/>
                  </a:cxn>
                  <a:cxn ang="0">
                    <a:pos x="csX1475" y="csY1475"/>
                  </a:cxn>
                  <a:cxn ang="0">
                    <a:pos x="csX1476" y="csY1476"/>
                  </a:cxn>
                  <a:cxn ang="0">
                    <a:pos x="csX1477" y="csY1477"/>
                  </a:cxn>
                  <a:cxn ang="0">
                    <a:pos x="csX1478" y="csY1478"/>
                  </a:cxn>
                  <a:cxn ang="0">
                    <a:pos x="csX1479" y="csY1479"/>
                  </a:cxn>
                  <a:cxn ang="0">
                    <a:pos x="csX1480" y="csY1480"/>
                  </a:cxn>
                  <a:cxn ang="0">
                    <a:pos x="csX1481" y="csY1481"/>
                  </a:cxn>
                  <a:cxn ang="0">
                    <a:pos x="csX1482" y="csY1482"/>
                  </a:cxn>
                  <a:cxn ang="0">
                    <a:pos x="csX1483" y="csY1483"/>
                  </a:cxn>
                  <a:cxn ang="0">
                    <a:pos x="csX1484" y="csY1484"/>
                  </a:cxn>
                  <a:cxn ang="0">
                    <a:pos x="csX1485" y="csY1485"/>
                  </a:cxn>
                  <a:cxn ang="0">
                    <a:pos x="csX1486" y="csY1486"/>
                  </a:cxn>
                  <a:cxn ang="0">
                    <a:pos x="csX1487" y="csY1487"/>
                  </a:cxn>
                  <a:cxn ang="0">
                    <a:pos x="csX1488" y="csY1488"/>
                  </a:cxn>
                  <a:cxn ang="0">
                    <a:pos x="csX1489" y="csY1489"/>
                  </a:cxn>
                  <a:cxn ang="0">
                    <a:pos x="csX1490" y="csY1490"/>
                  </a:cxn>
                  <a:cxn ang="0">
                    <a:pos x="csX1491" y="csY1491"/>
                  </a:cxn>
                  <a:cxn ang="0">
                    <a:pos x="csX1492" y="csY1492"/>
                  </a:cxn>
                  <a:cxn ang="0">
                    <a:pos x="csX1493" y="csY1493"/>
                  </a:cxn>
                  <a:cxn ang="0">
                    <a:pos x="csX1494" y="csY1494"/>
                  </a:cxn>
                  <a:cxn ang="0">
                    <a:pos x="csX1495" y="csY1495"/>
                  </a:cxn>
                  <a:cxn ang="0">
                    <a:pos x="csX1496" y="csY1496"/>
                  </a:cxn>
                  <a:cxn ang="0">
                    <a:pos x="csX1497" y="csY1497"/>
                  </a:cxn>
                  <a:cxn ang="0">
                    <a:pos x="csX1498" y="csY1498"/>
                  </a:cxn>
                  <a:cxn ang="0">
                    <a:pos x="csX1499" y="csY1499"/>
                  </a:cxn>
                  <a:cxn ang="0">
                    <a:pos x="csX1500" y="csY1500"/>
                  </a:cxn>
                  <a:cxn ang="0">
                    <a:pos x="csX1501" y="csY1501"/>
                  </a:cxn>
                  <a:cxn ang="0">
                    <a:pos x="csX1502" y="csY1502"/>
                  </a:cxn>
                  <a:cxn ang="0">
                    <a:pos x="csX1503" y="csY1503"/>
                  </a:cxn>
                  <a:cxn ang="0">
                    <a:pos x="csX1504" y="csY1504"/>
                  </a:cxn>
                  <a:cxn ang="0">
                    <a:pos x="csX1505" y="csY1505"/>
                  </a:cxn>
                  <a:cxn ang="0">
                    <a:pos x="csX1506" y="csY1506"/>
                  </a:cxn>
                  <a:cxn ang="0">
                    <a:pos x="csX1507" y="csY1507"/>
                  </a:cxn>
                  <a:cxn ang="0">
                    <a:pos x="csX1508" y="csY1508"/>
                  </a:cxn>
                  <a:cxn ang="0">
                    <a:pos x="csX1509" y="csY1509"/>
                  </a:cxn>
                  <a:cxn ang="0">
                    <a:pos x="csX1510" y="csY1510"/>
                  </a:cxn>
                  <a:cxn ang="0">
                    <a:pos x="csX1511" y="csY1511"/>
                  </a:cxn>
                  <a:cxn ang="0">
                    <a:pos x="csX1512" y="csY1512"/>
                  </a:cxn>
                  <a:cxn ang="0">
                    <a:pos x="csX1513" y="csY1513"/>
                  </a:cxn>
                  <a:cxn ang="0">
                    <a:pos x="csX1514" y="csY1514"/>
                  </a:cxn>
                  <a:cxn ang="0">
                    <a:pos x="csX1515" y="csY1515"/>
                  </a:cxn>
                  <a:cxn ang="0">
                    <a:pos x="csX1516" y="csY1516"/>
                  </a:cxn>
                  <a:cxn ang="0">
                    <a:pos x="csX1517" y="csY1517"/>
                  </a:cxn>
                  <a:cxn ang="0">
                    <a:pos x="csX1518" y="csY1518"/>
                  </a:cxn>
                  <a:cxn ang="0">
                    <a:pos x="csX1519" y="csY1519"/>
                  </a:cxn>
                  <a:cxn ang="0">
                    <a:pos x="csX1520" y="csY1520"/>
                  </a:cxn>
                  <a:cxn ang="0">
                    <a:pos x="csX1521" y="csY1521"/>
                  </a:cxn>
                  <a:cxn ang="0">
                    <a:pos x="csX1522" y="csY1522"/>
                  </a:cxn>
                  <a:cxn ang="0">
                    <a:pos x="csX1523" y="csY1523"/>
                  </a:cxn>
                  <a:cxn ang="0">
                    <a:pos x="csX1524" y="csY1524"/>
                  </a:cxn>
                  <a:cxn ang="0">
                    <a:pos x="csX1525" y="csY1525"/>
                  </a:cxn>
                  <a:cxn ang="0">
                    <a:pos x="csX1526" y="csY1526"/>
                  </a:cxn>
                  <a:cxn ang="0">
                    <a:pos x="csX1527" y="csY1527"/>
                  </a:cxn>
                  <a:cxn ang="0">
                    <a:pos x="csX1528" y="csY1528"/>
                  </a:cxn>
                  <a:cxn ang="0">
                    <a:pos x="csX1529" y="csY1529"/>
                  </a:cxn>
                  <a:cxn ang="0">
                    <a:pos x="csX1530" y="csY1530"/>
                  </a:cxn>
                  <a:cxn ang="0">
                    <a:pos x="csX1531" y="csY1531"/>
                  </a:cxn>
                  <a:cxn ang="0">
                    <a:pos x="csX1532" y="csY1532"/>
                  </a:cxn>
                  <a:cxn ang="0">
                    <a:pos x="csX1533" y="csY1533"/>
                  </a:cxn>
                  <a:cxn ang="0">
                    <a:pos x="csX1534" y="csY1534"/>
                  </a:cxn>
                  <a:cxn ang="0">
                    <a:pos x="csX1535" y="csY1535"/>
                  </a:cxn>
                  <a:cxn ang="0">
                    <a:pos x="csX1536" y="csY1536"/>
                  </a:cxn>
                  <a:cxn ang="0">
                    <a:pos x="csX1537" y="csY1537"/>
                  </a:cxn>
                  <a:cxn ang="0">
                    <a:pos x="csX1538" y="csY1538"/>
                  </a:cxn>
                  <a:cxn ang="0">
                    <a:pos x="csX1539" y="csY1539"/>
                  </a:cxn>
                  <a:cxn ang="0">
                    <a:pos x="csX1540" y="csY1540"/>
                  </a:cxn>
                  <a:cxn ang="0">
                    <a:pos x="csX1541" y="csY1541"/>
                  </a:cxn>
                  <a:cxn ang="0">
                    <a:pos x="csX1542" y="csY1542"/>
                  </a:cxn>
                  <a:cxn ang="0">
                    <a:pos x="csX1543" y="csY1543"/>
                  </a:cxn>
                  <a:cxn ang="0">
                    <a:pos x="csX1544" y="csY1544"/>
                  </a:cxn>
                  <a:cxn ang="0">
                    <a:pos x="csX1545" y="csY1545"/>
                  </a:cxn>
                  <a:cxn ang="0">
                    <a:pos x="csX1546" y="csY1546"/>
                  </a:cxn>
                  <a:cxn ang="0">
                    <a:pos x="csX1547" y="csY1547"/>
                  </a:cxn>
                  <a:cxn ang="0">
                    <a:pos x="csX1548" y="csY1548"/>
                  </a:cxn>
                  <a:cxn ang="0">
                    <a:pos x="csX1549" y="csY1549"/>
                  </a:cxn>
                  <a:cxn ang="0">
                    <a:pos x="csX1550" y="csY1550"/>
                  </a:cxn>
                  <a:cxn ang="0">
                    <a:pos x="csX1551" y="csY1551"/>
                  </a:cxn>
                  <a:cxn ang="0">
                    <a:pos x="csX1552" y="csY1552"/>
                  </a:cxn>
                  <a:cxn ang="0">
                    <a:pos x="csX1553" y="csY1553"/>
                  </a:cxn>
                  <a:cxn ang="0">
                    <a:pos x="csX1554" y="csY1554"/>
                  </a:cxn>
                  <a:cxn ang="0">
                    <a:pos x="csX1555" y="csY1555"/>
                  </a:cxn>
                  <a:cxn ang="0">
                    <a:pos x="csX1556" y="csY1556"/>
                  </a:cxn>
                  <a:cxn ang="0">
                    <a:pos x="csX1557" y="csY1557"/>
                  </a:cxn>
                  <a:cxn ang="0">
                    <a:pos x="csX1558" y="csY1558"/>
                  </a:cxn>
                  <a:cxn ang="0">
                    <a:pos x="csX1559" y="csY1559"/>
                  </a:cxn>
                  <a:cxn ang="0">
                    <a:pos x="csX1560" y="csY1560"/>
                  </a:cxn>
                  <a:cxn ang="0">
                    <a:pos x="csX1561" y="csY1561"/>
                  </a:cxn>
                  <a:cxn ang="0">
                    <a:pos x="csX1562" y="csY1562"/>
                  </a:cxn>
                  <a:cxn ang="0">
                    <a:pos x="csX1563" y="csY1563"/>
                  </a:cxn>
                  <a:cxn ang="0">
                    <a:pos x="csX1564" y="csY1564"/>
                  </a:cxn>
                  <a:cxn ang="0">
                    <a:pos x="csX1565" y="csY1565"/>
                  </a:cxn>
                  <a:cxn ang="0">
                    <a:pos x="csX1566" y="csY1566"/>
                  </a:cxn>
                  <a:cxn ang="0">
                    <a:pos x="csX1567" y="csY1567"/>
                  </a:cxn>
                  <a:cxn ang="0">
                    <a:pos x="csX1568" y="csY1568"/>
                  </a:cxn>
                  <a:cxn ang="0">
                    <a:pos x="csX1569" y="csY1569"/>
                  </a:cxn>
                  <a:cxn ang="0">
                    <a:pos x="csX1570" y="csY1570"/>
                  </a:cxn>
                  <a:cxn ang="0">
                    <a:pos x="csX1571" y="csY1571"/>
                  </a:cxn>
                  <a:cxn ang="0">
                    <a:pos x="csX1572" y="csY1572"/>
                  </a:cxn>
                  <a:cxn ang="0">
                    <a:pos x="csX1573" y="csY1573"/>
                  </a:cxn>
                  <a:cxn ang="0">
                    <a:pos x="csX1574" y="csY1574"/>
                  </a:cxn>
                  <a:cxn ang="0">
                    <a:pos x="csX1575" y="csY1575"/>
                  </a:cxn>
                  <a:cxn ang="0">
                    <a:pos x="csX1576" y="csY1576"/>
                  </a:cxn>
                  <a:cxn ang="0">
                    <a:pos x="csX1577" y="csY1577"/>
                  </a:cxn>
                  <a:cxn ang="0">
                    <a:pos x="csX1578" y="csY1578"/>
                  </a:cxn>
                  <a:cxn ang="0">
                    <a:pos x="csX1579" y="csY1579"/>
                  </a:cxn>
                  <a:cxn ang="0">
                    <a:pos x="csX1580" y="csY1580"/>
                  </a:cxn>
                  <a:cxn ang="0">
                    <a:pos x="csX1581" y="csY1581"/>
                  </a:cxn>
                  <a:cxn ang="0">
                    <a:pos x="csX1582" y="csY1582"/>
                  </a:cxn>
                  <a:cxn ang="0">
                    <a:pos x="csX1583" y="csY1583"/>
                  </a:cxn>
                  <a:cxn ang="0">
                    <a:pos x="csX1584" y="csY1584"/>
                  </a:cxn>
                  <a:cxn ang="0">
                    <a:pos x="csX1585" y="csY1585"/>
                  </a:cxn>
                  <a:cxn ang="0">
                    <a:pos x="csX1586" y="csY1586"/>
                  </a:cxn>
                  <a:cxn ang="0">
                    <a:pos x="csX1587" y="csY1587"/>
                  </a:cxn>
                  <a:cxn ang="0">
                    <a:pos x="csX1588" y="csY1588"/>
                  </a:cxn>
                  <a:cxn ang="0">
                    <a:pos x="csX1589" y="csY1589"/>
                  </a:cxn>
                  <a:cxn ang="0">
                    <a:pos x="csX1590" y="csY1590"/>
                  </a:cxn>
                  <a:cxn ang="0">
                    <a:pos x="csX1591" y="csY1591"/>
                  </a:cxn>
                  <a:cxn ang="0">
                    <a:pos x="csX1592" y="csY1592"/>
                  </a:cxn>
                  <a:cxn ang="0">
                    <a:pos x="csX1593" y="csY1593"/>
                  </a:cxn>
                  <a:cxn ang="0">
                    <a:pos x="csX1594" y="csY1594"/>
                  </a:cxn>
                  <a:cxn ang="0">
                    <a:pos x="csX1595" y="csY1595"/>
                  </a:cxn>
                  <a:cxn ang="0">
                    <a:pos x="csX1596" y="csY1596"/>
                  </a:cxn>
                  <a:cxn ang="0">
                    <a:pos x="csX1597" y="csY1597"/>
                  </a:cxn>
                  <a:cxn ang="0">
                    <a:pos x="csX1598" y="csY1598"/>
                  </a:cxn>
                  <a:cxn ang="0">
                    <a:pos x="csX1599" y="csY1599"/>
                  </a:cxn>
                  <a:cxn ang="0">
                    <a:pos x="csX1600" y="csY1600"/>
                  </a:cxn>
                  <a:cxn ang="0">
                    <a:pos x="csX1601" y="csY1601"/>
                  </a:cxn>
                  <a:cxn ang="0">
                    <a:pos x="csX1602" y="csY1602"/>
                  </a:cxn>
                  <a:cxn ang="0">
                    <a:pos x="csX1603" y="csY1603"/>
                  </a:cxn>
                  <a:cxn ang="0">
                    <a:pos x="csX1604" y="csY1604"/>
                  </a:cxn>
                  <a:cxn ang="0">
                    <a:pos x="csX1605" y="csY1605"/>
                  </a:cxn>
                  <a:cxn ang="0">
                    <a:pos x="csX1606" y="csY1606"/>
                  </a:cxn>
                  <a:cxn ang="0">
                    <a:pos x="csX1607" y="csY1607"/>
                  </a:cxn>
                  <a:cxn ang="0">
                    <a:pos x="csX1608" y="csY1608"/>
                  </a:cxn>
                  <a:cxn ang="0">
                    <a:pos x="csX1609" y="csY1609"/>
                  </a:cxn>
                  <a:cxn ang="0">
                    <a:pos x="csX1610" y="csY1610"/>
                  </a:cxn>
                  <a:cxn ang="0">
                    <a:pos x="csX1611" y="csY1611"/>
                  </a:cxn>
                  <a:cxn ang="0">
                    <a:pos x="csX1612" y="csY1612"/>
                  </a:cxn>
                  <a:cxn ang="0">
                    <a:pos x="csX1613" y="csY1613"/>
                  </a:cxn>
                  <a:cxn ang="0">
                    <a:pos x="csX1614" y="csY1614"/>
                  </a:cxn>
                  <a:cxn ang="0">
                    <a:pos x="csX1615" y="csY1615"/>
                  </a:cxn>
                  <a:cxn ang="0">
                    <a:pos x="csX1616" y="csY1616"/>
                  </a:cxn>
                  <a:cxn ang="0">
                    <a:pos x="csX1617" y="csY1617"/>
                  </a:cxn>
                  <a:cxn ang="0">
                    <a:pos x="csX1618" y="csY1618"/>
                  </a:cxn>
                  <a:cxn ang="0">
                    <a:pos x="csX1619" y="csY1619"/>
                  </a:cxn>
                  <a:cxn ang="0">
                    <a:pos x="csX1620" y="csY1620"/>
                  </a:cxn>
                  <a:cxn ang="0">
                    <a:pos x="csX1621" y="csY1621"/>
                  </a:cxn>
                  <a:cxn ang="0">
                    <a:pos x="csX1622" y="csY1622"/>
                  </a:cxn>
                  <a:cxn ang="0">
                    <a:pos x="csX1623" y="csY1623"/>
                  </a:cxn>
                  <a:cxn ang="0">
                    <a:pos x="csX1624" y="csY1624"/>
                  </a:cxn>
                  <a:cxn ang="0">
                    <a:pos x="csX1625" y="csY1625"/>
                  </a:cxn>
                  <a:cxn ang="0">
                    <a:pos x="csX1626" y="csY1626"/>
                  </a:cxn>
                  <a:cxn ang="0">
                    <a:pos x="csX1627" y="csY1627"/>
                  </a:cxn>
                  <a:cxn ang="0">
                    <a:pos x="csX1628" y="csY1628"/>
                  </a:cxn>
                  <a:cxn ang="0">
                    <a:pos x="csX1629" y="csY1629"/>
                  </a:cxn>
                  <a:cxn ang="0">
                    <a:pos x="csX1630" y="csY1630"/>
                  </a:cxn>
                  <a:cxn ang="0">
                    <a:pos x="csX1631" y="csY1631"/>
                  </a:cxn>
                  <a:cxn ang="0">
                    <a:pos x="csX1632" y="csY1632"/>
                  </a:cxn>
                  <a:cxn ang="0">
                    <a:pos x="csX1633" y="csY1633"/>
                  </a:cxn>
                  <a:cxn ang="0">
                    <a:pos x="csX1634" y="csY1634"/>
                  </a:cxn>
                  <a:cxn ang="0">
                    <a:pos x="csX1635" y="csY1635"/>
                  </a:cxn>
                  <a:cxn ang="0">
                    <a:pos x="csX1636" y="csY1636"/>
                  </a:cxn>
                  <a:cxn ang="0">
                    <a:pos x="csX1637" y="csY1637"/>
                  </a:cxn>
                  <a:cxn ang="0">
                    <a:pos x="csX1638" y="csY1638"/>
                  </a:cxn>
                  <a:cxn ang="0">
                    <a:pos x="csX1639" y="csY1639"/>
                  </a:cxn>
                  <a:cxn ang="0">
                    <a:pos x="csX1640" y="csY1640"/>
                  </a:cxn>
                  <a:cxn ang="0">
                    <a:pos x="csX1641" y="csY1641"/>
                  </a:cxn>
                  <a:cxn ang="0">
                    <a:pos x="csX1642" y="csY1642"/>
                  </a:cxn>
                  <a:cxn ang="0">
                    <a:pos x="csX1643" y="csY1643"/>
                  </a:cxn>
                  <a:cxn ang="0">
                    <a:pos x="csX1644" y="csY1644"/>
                  </a:cxn>
                  <a:cxn ang="0">
                    <a:pos x="csX1645" y="csY1645"/>
                  </a:cxn>
                  <a:cxn ang="0">
                    <a:pos x="csX1646" y="csY1646"/>
                  </a:cxn>
                  <a:cxn ang="0">
                    <a:pos x="csX1647" y="csY1647"/>
                  </a:cxn>
                  <a:cxn ang="0">
                    <a:pos x="csX1648" y="csY1648"/>
                  </a:cxn>
                  <a:cxn ang="0">
                    <a:pos x="csX1649" y="csY1649"/>
                  </a:cxn>
                  <a:cxn ang="0">
                    <a:pos x="csX1650" y="csY1650"/>
                  </a:cxn>
                  <a:cxn ang="0">
                    <a:pos x="csX1651" y="csY1651"/>
                  </a:cxn>
                  <a:cxn ang="0">
                    <a:pos x="csX1652" y="csY1652"/>
                  </a:cxn>
                  <a:cxn ang="0">
                    <a:pos x="csX1653" y="csY1653"/>
                  </a:cxn>
                  <a:cxn ang="0">
                    <a:pos x="csX1654" y="csY1654"/>
                  </a:cxn>
                  <a:cxn ang="0">
                    <a:pos x="csX1655" y="csY1655"/>
                  </a:cxn>
                  <a:cxn ang="0">
                    <a:pos x="csX1656" y="csY1656"/>
                  </a:cxn>
                  <a:cxn ang="0">
                    <a:pos x="csX1657" y="csY1657"/>
                  </a:cxn>
                  <a:cxn ang="0">
                    <a:pos x="csX1658" y="csY1658"/>
                  </a:cxn>
                  <a:cxn ang="0">
                    <a:pos x="csX1659" y="csY1659"/>
                  </a:cxn>
                  <a:cxn ang="0">
                    <a:pos x="csX1660" y="csY1660"/>
                  </a:cxn>
                  <a:cxn ang="0">
                    <a:pos x="csX1661" y="csY1661"/>
                  </a:cxn>
                  <a:cxn ang="0">
                    <a:pos x="csX1662" y="csY1662"/>
                  </a:cxn>
                  <a:cxn ang="0">
                    <a:pos x="csX1663" y="csY1663"/>
                  </a:cxn>
                  <a:cxn ang="0">
                    <a:pos x="csX1664" y="csY1664"/>
                  </a:cxn>
                  <a:cxn ang="0">
                    <a:pos x="csX1665" y="csY1665"/>
                  </a:cxn>
                  <a:cxn ang="0">
                    <a:pos x="csX1666" y="csY1666"/>
                  </a:cxn>
                  <a:cxn ang="0">
                    <a:pos x="csX1667" y="csY1667"/>
                  </a:cxn>
                  <a:cxn ang="0">
                    <a:pos x="csX1668" y="csY1668"/>
                  </a:cxn>
                  <a:cxn ang="0">
                    <a:pos x="csX1669" y="csY1669"/>
                  </a:cxn>
                  <a:cxn ang="0">
                    <a:pos x="csX1670" y="csY1670"/>
                  </a:cxn>
                  <a:cxn ang="0">
                    <a:pos x="csX1671" y="csY1671"/>
                  </a:cxn>
                  <a:cxn ang="0">
                    <a:pos x="csX1672" y="csY1672"/>
                  </a:cxn>
                  <a:cxn ang="0">
                    <a:pos x="csX1673" y="csY1673"/>
                  </a:cxn>
                  <a:cxn ang="0">
                    <a:pos x="csX1674" y="csY1674"/>
                  </a:cxn>
                  <a:cxn ang="0">
                    <a:pos x="csX1675" y="csY1675"/>
                  </a:cxn>
                  <a:cxn ang="0">
                    <a:pos x="csX1676" y="csY1676"/>
                  </a:cxn>
                  <a:cxn ang="0">
                    <a:pos x="csX1677" y="csY1677"/>
                  </a:cxn>
                  <a:cxn ang="0">
                    <a:pos x="csX1678" y="csY1678"/>
                  </a:cxn>
                  <a:cxn ang="0">
                    <a:pos x="csX1679" y="csY1679"/>
                  </a:cxn>
                  <a:cxn ang="0">
                    <a:pos x="csX1680" y="csY1680"/>
                  </a:cxn>
                  <a:cxn ang="0">
                    <a:pos x="csX1681" y="csY1681"/>
                  </a:cxn>
                  <a:cxn ang="0">
                    <a:pos x="csX1682" y="csY1682"/>
                  </a:cxn>
                  <a:cxn ang="0">
                    <a:pos x="csX1683" y="csY1683"/>
                  </a:cxn>
                  <a:cxn ang="0">
                    <a:pos x="csX1684" y="csY1684"/>
                  </a:cxn>
                  <a:cxn ang="0">
                    <a:pos x="csX1685" y="csY1685"/>
                  </a:cxn>
                  <a:cxn ang="0">
                    <a:pos x="csX1686" y="csY1686"/>
                  </a:cxn>
                  <a:cxn ang="0">
                    <a:pos x="csX1687" y="csY1687"/>
                  </a:cxn>
                  <a:cxn ang="0">
                    <a:pos x="csX1688" y="csY1688"/>
                  </a:cxn>
                  <a:cxn ang="0">
                    <a:pos x="csX1689" y="csY1689"/>
                  </a:cxn>
                  <a:cxn ang="0">
                    <a:pos x="csX1690" y="csY1690"/>
                  </a:cxn>
                  <a:cxn ang="0">
                    <a:pos x="csX1691" y="csY1691"/>
                  </a:cxn>
                  <a:cxn ang="0">
                    <a:pos x="csX1692" y="csY1692"/>
                  </a:cxn>
                  <a:cxn ang="0">
                    <a:pos x="csX1693" y="csY1693"/>
                  </a:cxn>
                  <a:cxn ang="0">
                    <a:pos x="csX1694" y="csY1694"/>
                  </a:cxn>
                  <a:cxn ang="0">
                    <a:pos x="csX1695" y="csY1695"/>
                  </a:cxn>
                  <a:cxn ang="0">
                    <a:pos x="csX1696" y="csY1696"/>
                  </a:cxn>
                  <a:cxn ang="0">
                    <a:pos x="csX1697" y="csY1697"/>
                  </a:cxn>
                  <a:cxn ang="0">
                    <a:pos x="csX1698" y="csY1698"/>
                  </a:cxn>
                  <a:cxn ang="0">
                    <a:pos x="csX1699" y="csY1699"/>
                  </a:cxn>
                  <a:cxn ang="0">
                    <a:pos x="csX1700" y="csY1700"/>
                  </a:cxn>
                  <a:cxn ang="0">
                    <a:pos x="csX1701" y="csY1701"/>
                  </a:cxn>
                  <a:cxn ang="0">
                    <a:pos x="csX1702" y="csY1702"/>
                  </a:cxn>
                  <a:cxn ang="0">
                    <a:pos x="csX1703" y="csY1703"/>
                  </a:cxn>
                  <a:cxn ang="0">
                    <a:pos x="csX1704" y="csY1704"/>
                  </a:cxn>
                  <a:cxn ang="0">
                    <a:pos x="csX1705" y="csY1705"/>
                  </a:cxn>
                  <a:cxn ang="0">
                    <a:pos x="csX1706" y="csY1706"/>
                  </a:cxn>
                  <a:cxn ang="0">
                    <a:pos x="csX1707" y="csY1707"/>
                  </a:cxn>
                  <a:cxn ang="0">
                    <a:pos x="csX1708" y="csY1708"/>
                  </a:cxn>
                  <a:cxn ang="0">
                    <a:pos x="csX1709" y="csY1709"/>
                  </a:cxn>
                  <a:cxn ang="0">
                    <a:pos x="csX1710" y="csY1710"/>
                  </a:cxn>
                  <a:cxn ang="0">
                    <a:pos x="csX1711" y="csY1711"/>
                  </a:cxn>
                  <a:cxn ang="0">
                    <a:pos x="csX1712" y="csY1712"/>
                  </a:cxn>
                  <a:cxn ang="0">
                    <a:pos x="csX1713" y="csY1713"/>
                  </a:cxn>
                  <a:cxn ang="0">
                    <a:pos x="csX1714" y="csY1714"/>
                  </a:cxn>
                  <a:cxn ang="0">
                    <a:pos x="csX1715" y="csY1715"/>
                  </a:cxn>
                  <a:cxn ang="0">
                    <a:pos x="csX1716" y="csY1716"/>
                  </a:cxn>
                  <a:cxn ang="0">
                    <a:pos x="csX1717" y="csY1717"/>
                  </a:cxn>
                  <a:cxn ang="0">
                    <a:pos x="csX1718" y="csY1718"/>
                  </a:cxn>
                  <a:cxn ang="0">
                    <a:pos x="csX1719" y="csY1719"/>
                  </a:cxn>
                </a:cxnLst>
                <a:rect l="l" t="t" r="r" b="b"/>
                <a:pathLst>
                  <a:path w="3040484" h="3193780">
                    <a:moveTo>
                      <a:pt x="3040485" y="2467667"/>
                    </a:moveTo>
                    <a:lnTo>
                      <a:pt x="3040485" y="2471879"/>
                    </a:lnTo>
                    <a:lnTo>
                      <a:pt x="3037441" y="2476574"/>
                    </a:lnTo>
                    <a:lnTo>
                      <a:pt x="3034789" y="2478866"/>
                    </a:lnTo>
                    <a:lnTo>
                      <a:pt x="3032745" y="2483078"/>
                    </a:lnTo>
                    <a:cubicBezTo>
                      <a:pt x="3032745" y="2483078"/>
                      <a:pt x="3029858" y="2489694"/>
                      <a:pt x="3029487" y="2490053"/>
                    </a:cubicBezTo>
                    <a:cubicBezTo>
                      <a:pt x="3029128" y="2490413"/>
                      <a:pt x="3021545" y="2500163"/>
                      <a:pt x="3021545" y="2500163"/>
                    </a:cubicBezTo>
                    <a:lnTo>
                      <a:pt x="3016849" y="2505948"/>
                    </a:lnTo>
                    <a:lnTo>
                      <a:pt x="3014322" y="2509914"/>
                    </a:lnTo>
                    <a:lnTo>
                      <a:pt x="3012760" y="2518823"/>
                    </a:lnTo>
                    <a:lnTo>
                      <a:pt x="3007828" y="2552645"/>
                    </a:lnTo>
                    <a:lnTo>
                      <a:pt x="3006378" y="2562272"/>
                    </a:lnTo>
                    <a:lnTo>
                      <a:pt x="3004694" y="2570214"/>
                    </a:lnTo>
                    <a:lnTo>
                      <a:pt x="3000369" y="2575032"/>
                    </a:lnTo>
                    <a:lnTo>
                      <a:pt x="2992181" y="2571416"/>
                    </a:lnTo>
                    <a:lnTo>
                      <a:pt x="2981588" y="2565878"/>
                    </a:lnTo>
                    <a:lnTo>
                      <a:pt x="2977982" y="2562508"/>
                    </a:lnTo>
                    <a:lnTo>
                      <a:pt x="2974129" y="2559868"/>
                    </a:lnTo>
                    <a:lnTo>
                      <a:pt x="2962088" y="2560586"/>
                    </a:lnTo>
                    <a:lnTo>
                      <a:pt x="2954876" y="2557452"/>
                    </a:lnTo>
                    <a:lnTo>
                      <a:pt x="2937060" y="2544220"/>
                    </a:lnTo>
                    <a:lnTo>
                      <a:pt x="2915156" y="2524236"/>
                    </a:lnTo>
                    <a:lnTo>
                      <a:pt x="2911303" y="2516530"/>
                    </a:lnTo>
                    <a:lnTo>
                      <a:pt x="2909214" y="2492221"/>
                    </a:lnTo>
                    <a:lnTo>
                      <a:pt x="2906810" y="2484043"/>
                    </a:lnTo>
                    <a:cubicBezTo>
                      <a:pt x="2906810" y="2484043"/>
                      <a:pt x="2906326" y="2479224"/>
                      <a:pt x="2906326" y="2478101"/>
                    </a:cubicBezTo>
                    <a:cubicBezTo>
                      <a:pt x="2906326" y="2476977"/>
                      <a:pt x="2907292" y="2469114"/>
                      <a:pt x="2907292" y="2469114"/>
                    </a:cubicBezTo>
                    <a:cubicBezTo>
                      <a:pt x="2907292" y="2469114"/>
                      <a:pt x="2902158" y="2457240"/>
                      <a:pt x="2901350" y="2456274"/>
                    </a:cubicBezTo>
                    <a:cubicBezTo>
                      <a:pt x="2900553" y="2455309"/>
                      <a:pt x="2893970" y="2449052"/>
                      <a:pt x="2892846" y="2447446"/>
                    </a:cubicBezTo>
                    <a:cubicBezTo>
                      <a:pt x="2891722" y="2445850"/>
                      <a:pt x="2886106" y="2439751"/>
                      <a:pt x="2886106" y="2439751"/>
                    </a:cubicBezTo>
                    <a:lnTo>
                      <a:pt x="2884982" y="2423857"/>
                    </a:lnTo>
                    <a:cubicBezTo>
                      <a:pt x="2884982" y="2423857"/>
                      <a:pt x="2880646" y="2421138"/>
                      <a:pt x="2879366" y="2419847"/>
                    </a:cubicBezTo>
                    <a:cubicBezTo>
                      <a:pt x="2878086" y="2418566"/>
                      <a:pt x="2871189" y="2412152"/>
                      <a:pt x="2869414" y="2411500"/>
                    </a:cubicBezTo>
                    <a:cubicBezTo>
                      <a:pt x="2867650" y="2410860"/>
                      <a:pt x="2860595" y="2409096"/>
                      <a:pt x="2859472" y="2408938"/>
                    </a:cubicBezTo>
                    <a:cubicBezTo>
                      <a:pt x="2858350" y="2408780"/>
                      <a:pt x="2849195" y="2407332"/>
                      <a:pt x="2849195" y="2407332"/>
                    </a:cubicBezTo>
                    <a:lnTo>
                      <a:pt x="2828334" y="2407007"/>
                    </a:lnTo>
                    <a:lnTo>
                      <a:pt x="2781324" y="2406052"/>
                    </a:lnTo>
                    <a:lnTo>
                      <a:pt x="2744007" y="2390404"/>
                    </a:lnTo>
                    <a:lnTo>
                      <a:pt x="2725956" y="2381259"/>
                    </a:lnTo>
                    <a:lnTo>
                      <a:pt x="2705972" y="2368982"/>
                    </a:lnTo>
                    <a:lnTo>
                      <a:pt x="2707185" y="2366095"/>
                    </a:lnTo>
                    <a:lnTo>
                      <a:pt x="2710072" y="2362725"/>
                    </a:lnTo>
                    <a:lnTo>
                      <a:pt x="2714160" y="2360075"/>
                    </a:lnTo>
                    <a:lnTo>
                      <a:pt x="2715363" y="2353571"/>
                    </a:lnTo>
                    <a:lnTo>
                      <a:pt x="2710072" y="2348764"/>
                    </a:lnTo>
                    <a:lnTo>
                      <a:pt x="2702602" y="2343462"/>
                    </a:lnTo>
                    <a:lnTo>
                      <a:pt x="2682944" y="2336565"/>
                    </a:lnTo>
                    <a:lnTo>
                      <a:pt x="2673003" y="2336407"/>
                    </a:lnTo>
                    <a:lnTo>
                      <a:pt x="2664173" y="2336407"/>
                    </a:lnTo>
                    <a:lnTo>
                      <a:pt x="2656951" y="2337047"/>
                    </a:lnTo>
                    <a:lnTo>
                      <a:pt x="2649570" y="2342024"/>
                    </a:lnTo>
                    <a:lnTo>
                      <a:pt x="2624532" y="2364805"/>
                    </a:lnTo>
                    <a:lnTo>
                      <a:pt x="2620701" y="2371230"/>
                    </a:lnTo>
                    <a:lnTo>
                      <a:pt x="2616939" y="2377554"/>
                    </a:lnTo>
                    <a:lnTo>
                      <a:pt x="2610097" y="2389035"/>
                    </a:lnTo>
                    <a:lnTo>
                      <a:pt x="2586586" y="2431080"/>
                    </a:lnTo>
                    <a:lnTo>
                      <a:pt x="2580330" y="2444077"/>
                    </a:lnTo>
                    <a:lnTo>
                      <a:pt x="2569490" y="2460152"/>
                    </a:lnTo>
                    <a:lnTo>
                      <a:pt x="2567726" y="2462051"/>
                    </a:lnTo>
                    <a:lnTo>
                      <a:pt x="2562008" y="2468207"/>
                    </a:lnTo>
                    <a:lnTo>
                      <a:pt x="2559144" y="2471284"/>
                    </a:lnTo>
                    <a:lnTo>
                      <a:pt x="2553122" y="2479945"/>
                    </a:lnTo>
                    <a:lnTo>
                      <a:pt x="2548797" y="2487651"/>
                    </a:lnTo>
                    <a:cubicBezTo>
                      <a:pt x="2548797" y="2487651"/>
                      <a:pt x="2550483" y="2496559"/>
                      <a:pt x="2550718" y="2497525"/>
                    </a:cubicBezTo>
                    <a:cubicBezTo>
                      <a:pt x="2550954" y="2498480"/>
                      <a:pt x="2558660" y="2518947"/>
                      <a:pt x="2558660" y="2518947"/>
                    </a:cubicBezTo>
                    <a:lnTo>
                      <a:pt x="2558424" y="2523755"/>
                    </a:lnTo>
                    <a:lnTo>
                      <a:pt x="2544461" y="2535549"/>
                    </a:lnTo>
                    <a:lnTo>
                      <a:pt x="2536037" y="2549512"/>
                    </a:lnTo>
                    <a:lnTo>
                      <a:pt x="2523523" y="2568293"/>
                    </a:lnTo>
                    <a:cubicBezTo>
                      <a:pt x="2523523" y="2568293"/>
                      <a:pt x="2523275" y="2577921"/>
                      <a:pt x="2523275" y="2578640"/>
                    </a:cubicBezTo>
                    <a:cubicBezTo>
                      <a:pt x="2523275" y="2579358"/>
                      <a:pt x="2520153" y="2585380"/>
                      <a:pt x="2520625" y="2586098"/>
                    </a:cubicBezTo>
                    <a:cubicBezTo>
                      <a:pt x="2521109" y="2586828"/>
                      <a:pt x="2525927" y="2592838"/>
                      <a:pt x="2525927" y="2592838"/>
                    </a:cubicBezTo>
                    <a:lnTo>
                      <a:pt x="2531947" y="2598376"/>
                    </a:lnTo>
                    <a:lnTo>
                      <a:pt x="2532183" y="2617158"/>
                    </a:lnTo>
                    <a:lnTo>
                      <a:pt x="2545900" y="2628223"/>
                    </a:lnTo>
                    <a:cubicBezTo>
                      <a:pt x="2545900" y="2628223"/>
                      <a:pt x="2551685" y="2629425"/>
                      <a:pt x="2552887" y="2630155"/>
                    </a:cubicBezTo>
                    <a:cubicBezTo>
                      <a:pt x="2554089" y="2630875"/>
                      <a:pt x="2566120" y="2633525"/>
                      <a:pt x="2566120" y="2633525"/>
                    </a:cubicBezTo>
                    <a:cubicBezTo>
                      <a:pt x="2566120" y="2633525"/>
                      <a:pt x="2574073" y="2633761"/>
                      <a:pt x="2575757" y="2633525"/>
                    </a:cubicBezTo>
                    <a:cubicBezTo>
                      <a:pt x="2577442" y="2633278"/>
                      <a:pt x="2591158" y="2633626"/>
                      <a:pt x="2591158" y="2633626"/>
                    </a:cubicBezTo>
                    <a:lnTo>
                      <a:pt x="2600549" y="2637378"/>
                    </a:lnTo>
                    <a:lnTo>
                      <a:pt x="2607851" y="2646117"/>
                    </a:lnTo>
                    <a:lnTo>
                      <a:pt x="2625823" y="2662484"/>
                    </a:lnTo>
                    <a:cubicBezTo>
                      <a:pt x="2625823" y="2662484"/>
                      <a:pt x="2639303" y="2668910"/>
                      <a:pt x="2640910" y="2670516"/>
                    </a:cubicBezTo>
                    <a:cubicBezTo>
                      <a:pt x="2642505" y="2672111"/>
                      <a:pt x="2659522" y="2683030"/>
                      <a:pt x="2659522" y="2683030"/>
                    </a:cubicBezTo>
                    <a:lnTo>
                      <a:pt x="2677170" y="2697476"/>
                    </a:lnTo>
                    <a:lnTo>
                      <a:pt x="2683910" y="2703565"/>
                    </a:lnTo>
                    <a:lnTo>
                      <a:pt x="2693536" y="2706137"/>
                    </a:lnTo>
                    <a:lnTo>
                      <a:pt x="2685516" y="2724109"/>
                    </a:lnTo>
                    <a:lnTo>
                      <a:pt x="2680698" y="2734140"/>
                    </a:lnTo>
                    <a:lnTo>
                      <a:pt x="2680461" y="2748822"/>
                    </a:lnTo>
                    <a:cubicBezTo>
                      <a:pt x="2680461" y="2748822"/>
                      <a:pt x="2681663" y="2757247"/>
                      <a:pt x="2682147" y="2757965"/>
                    </a:cubicBezTo>
                    <a:cubicBezTo>
                      <a:pt x="2682630" y="2758695"/>
                      <a:pt x="2687685" y="2764223"/>
                      <a:pt x="2688403" y="2764705"/>
                    </a:cubicBezTo>
                    <a:cubicBezTo>
                      <a:pt x="2689122" y="2765189"/>
                      <a:pt x="2690335" y="2769041"/>
                      <a:pt x="2690571" y="2770007"/>
                    </a:cubicBezTo>
                    <a:cubicBezTo>
                      <a:pt x="2690808" y="2770962"/>
                      <a:pt x="2688651" y="2785891"/>
                      <a:pt x="2688651" y="2785891"/>
                    </a:cubicBezTo>
                    <a:lnTo>
                      <a:pt x="2684551" y="2795035"/>
                    </a:lnTo>
                    <a:lnTo>
                      <a:pt x="2682630" y="2799134"/>
                    </a:lnTo>
                    <a:lnTo>
                      <a:pt x="2686719" y="2803706"/>
                    </a:lnTo>
                    <a:lnTo>
                      <a:pt x="2687685" y="2815254"/>
                    </a:lnTo>
                    <a:lnTo>
                      <a:pt x="2691773" y="2819826"/>
                    </a:lnTo>
                    <a:cubicBezTo>
                      <a:pt x="2691773" y="2819826"/>
                      <a:pt x="2695391" y="2824162"/>
                      <a:pt x="2696109" y="2824880"/>
                    </a:cubicBezTo>
                    <a:cubicBezTo>
                      <a:pt x="2696828" y="2825610"/>
                      <a:pt x="2702130" y="2826565"/>
                      <a:pt x="2702130" y="2826565"/>
                    </a:cubicBezTo>
                    <a:lnTo>
                      <a:pt x="2703568" y="2828497"/>
                    </a:lnTo>
                    <a:lnTo>
                      <a:pt x="2700445" y="2832350"/>
                    </a:lnTo>
                    <a:lnTo>
                      <a:pt x="2698030" y="2835720"/>
                    </a:lnTo>
                    <a:lnTo>
                      <a:pt x="2696109" y="2838124"/>
                    </a:lnTo>
                    <a:lnTo>
                      <a:pt x="2694829" y="2846705"/>
                    </a:lnTo>
                    <a:lnTo>
                      <a:pt x="2692414" y="2852647"/>
                    </a:lnTo>
                    <a:lnTo>
                      <a:pt x="2689212" y="2858747"/>
                    </a:lnTo>
                    <a:lnTo>
                      <a:pt x="2682472" y="2868688"/>
                    </a:lnTo>
                    <a:lnTo>
                      <a:pt x="2675563" y="2869812"/>
                    </a:lnTo>
                    <a:lnTo>
                      <a:pt x="2668027" y="2869812"/>
                    </a:lnTo>
                    <a:lnTo>
                      <a:pt x="2664813" y="2866768"/>
                    </a:lnTo>
                    <a:cubicBezTo>
                      <a:pt x="2664813" y="2866768"/>
                      <a:pt x="2659197" y="2866610"/>
                      <a:pt x="2658073" y="2866610"/>
                    </a:cubicBezTo>
                    <a:cubicBezTo>
                      <a:pt x="2656950" y="2866610"/>
                      <a:pt x="2653266" y="2865160"/>
                      <a:pt x="2653266" y="2865160"/>
                    </a:cubicBezTo>
                    <a:lnTo>
                      <a:pt x="2651974" y="2861476"/>
                    </a:lnTo>
                    <a:lnTo>
                      <a:pt x="2648930" y="2858747"/>
                    </a:lnTo>
                    <a:lnTo>
                      <a:pt x="2640022" y="2857860"/>
                    </a:lnTo>
                    <a:lnTo>
                      <a:pt x="2634484" y="2858702"/>
                    </a:lnTo>
                    <a:lnTo>
                      <a:pt x="2627620" y="2860870"/>
                    </a:lnTo>
                    <a:lnTo>
                      <a:pt x="2599503" y="2870935"/>
                    </a:lnTo>
                    <a:lnTo>
                      <a:pt x="2567568" y="2890031"/>
                    </a:lnTo>
                    <a:lnTo>
                      <a:pt x="2555852" y="2897099"/>
                    </a:lnTo>
                    <a:lnTo>
                      <a:pt x="2545427" y="2908815"/>
                    </a:lnTo>
                    <a:lnTo>
                      <a:pt x="2540451" y="2914432"/>
                    </a:lnTo>
                    <a:lnTo>
                      <a:pt x="2531621" y="2931922"/>
                    </a:lnTo>
                    <a:lnTo>
                      <a:pt x="2530015" y="2937864"/>
                    </a:lnTo>
                    <a:cubicBezTo>
                      <a:pt x="2530015" y="2937864"/>
                      <a:pt x="2533229" y="2945402"/>
                      <a:pt x="2533229" y="2946200"/>
                    </a:cubicBezTo>
                    <a:cubicBezTo>
                      <a:pt x="2533229" y="2947008"/>
                      <a:pt x="2534666" y="2955996"/>
                      <a:pt x="2534666" y="2955996"/>
                    </a:cubicBezTo>
                    <a:lnTo>
                      <a:pt x="2538845" y="2980866"/>
                    </a:lnTo>
                    <a:lnTo>
                      <a:pt x="2540451" y="3000120"/>
                    </a:lnTo>
                    <a:lnTo>
                      <a:pt x="2542057" y="3018743"/>
                    </a:lnTo>
                    <a:lnTo>
                      <a:pt x="2539327" y="3030292"/>
                    </a:lnTo>
                    <a:lnTo>
                      <a:pt x="2512929" y="3055488"/>
                    </a:lnTo>
                    <a:lnTo>
                      <a:pt x="2505707" y="3060543"/>
                    </a:lnTo>
                    <a:lnTo>
                      <a:pt x="2490542" y="3065834"/>
                    </a:lnTo>
                    <a:lnTo>
                      <a:pt x="2481634" y="3068731"/>
                    </a:lnTo>
                    <a:lnTo>
                      <a:pt x="2476578" y="3074629"/>
                    </a:lnTo>
                    <a:lnTo>
                      <a:pt x="2471760" y="3080279"/>
                    </a:lnTo>
                    <a:lnTo>
                      <a:pt x="2448013" y="3106834"/>
                    </a:lnTo>
                    <a:lnTo>
                      <a:pt x="2440633" y="3115181"/>
                    </a:lnTo>
                    <a:lnTo>
                      <a:pt x="2436465" y="3122730"/>
                    </a:lnTo>
                    <a:lnTo>
                      <a:pt x="2433567" y="3138771"/>
                    </a:lnTo>
                    <a:lnTo>
                      <a:pt x="2429164" y="3161878"/>
                    </a:lnTo>
                    <a:cubicBezTo>
                      <a:pt x="2429164" y="3161878"/>
                      <a:pt x="2425310" y="3167663"/>
                      <a:pt x="2424828" y="3168865"/>
                    </a:cubicBezTo>
                    <a:cubicBezTo>
                      <a:pt x="2424345" y="3170067"/>
                      <a:pt x="2420492" y="3177043"/>
                      <a:pt x="2419774" y="3177773"/>
                    </a:cubicBezTo>
                    <a:cubicBezTo>
                      <a:pt x="2419055" y="3178491"/>
                      <a:pt x="2412551" y="3188838"/>
                      <a:pt x="2412551" y="3188838"/>
                    </a:cubicBezTo>
                    <a:lnTo>
                      <a:pt x="2406777" y="3191006"/>
                    </a:lnTo>
                    <a:cubicBezTo>
                      <a:pt x="2406777" y="3191006"/>
                      <a:pt x="2394983" y="3191006"/>
                      <a:pt x="2394252" y="3191006"/>
                    </a:cubicBezTo>
                    <a:cubicBezTo>
                      <a:pt x="2393533" y="3191006"/>
                      <a:pt x="2378851" y="3191006"/>
                      <a:pt x="2378851" y="3191006"/>
                    </a:cubicBezTo>
                    <a:lnTo>
                      <a:pt x="2374033" y="3191848"/>
                    </a:lnTo>
                    <a:lnTo>
                      <a:pt x="2361518" y="3191848"/>
                    </a:lnTo>
                    <a:cubicBezTo>
                      <a:pt x="2361518" y="3191848"/>
                      <a:pt x="2352610" y="3191489"/>
                      <a:pt x="2352128" y="3191848"/>
                    </a:cubicBezTo>
                    <a:cubicBezTo>
                      <a:pt x="2351655" y="3192208"/>
                      <a:pt x="2341423" y="3193781"/>
                      <a:pt x="2341423" y="3193781"/>
                    </a:cubicBezTo>
                    <a:lnTo>
                      <a:pt x="2332998" y="3193781"/>
                    </a:lnTo>
                    <a:lnTo>
                      <a:pt x="2327697" y="3193051"/>
                    </a:lnTo>
                    <a:lnTo>
                      <a:pt x="2323013" y="3191006"/>
                    </a:lnTo>
                    <a:cubicBezTo>
                      <a:pt x="2323013" y="3191006"/>
                      <a:pt x="2320003" y="3188725"/>
                      <a:pt x="2319643" y="3188603"/>
                    </a:cubicBezTo>
                    <a:cubicBezTo>
                      <a:pt x="2319272" y="3188479"/>
                      <a:pt x="2312656" y="3184266"/>
                      <a:pt x="2312656" y="3184266"/>
                    </a:cubicBezTo>
                    <a:lnTo>
                      <a:pt x="2306883" y="3179941"/>
                    </a:lnTo>
                    <a:lnTo>
                      <a:pt x="2298693" y="3166573"/>
                    </a:lnTo>
                    <a:cubicBezTo>
                      <a:pt x="2298693" y="3166573"/>
                      <a:pt x="2300378" y="3155981"/>
                      <a:pt x="2300501" y="3155139"/>
                    </a:cubicBezTo>
                    <a:cubicBezTo>
                      <a:pt x="2300625" y="3154296"/>
                      <a:pt x="2301703" y="3144916"/>
                      <a:pt x="2301703" y="3144916"/>
                    </a:cubicBezTo>
                    <a:lnTo>
                      <a:pt x="2301984" y="3119192"/>
                    </a:lnTo>
                    <a:cubicBezTo>
                      <a:pt x="2301984" y="3119192"/>
                      <a:pt x="2302142" y="3114058"/>
                      <a:pt x="2302309" y="3113418"/>
                    </a:cubicBezTo>
                    <a:cubicBezTo>
                      <a:pt x="2302467" y="3112778"/>
                      <a:pt x="2301186" y="3103308"/>
                      <a:pt x="2301186" y="3103308"/>
                    </a:cubicBezTo>
                    <a:lnTo>
                      <a:pt x="2300141" y="3091592"/>
                    </a:lnTo>
                    <a:lnTo>
                      <a:pt x="2302062" y="3083649"/>
                    </a:lnTo>
                    <a:cubicBezTo>
                      <a:pt x="2302062" y="3083649"/>
                      <a:pt x="2303747" y="3081729"/>
                      <a:pt x="2306634" y="3081482"/>
                    </a:cubicBezTo>
                    <a:cubicBezTo>
                      <a:pt x="2309532" y="3081245"/>
                      <a:pt x="2322046" y="3080527"/>
                      <a:pt x="2323248" y="3080527"/>
                    </a:cubicBezTo>
                    <a:cubicBezTo>
                      <a:pt x="2324450" y="3080527"/>
                      <a:pt x="2328786" y="3081245"/>
                      <a:pt x="2330954" y="3080527"/>
                    </a:cubicBezTo>
                    <a:cubicBezTo>
                      <a:pt x="2333122" y="3079797"/>
                      <a:pt x="2345389" y="3068485"/>
                      <a:pt x="2345389" y="3068485"/>
                    </a:cubicBezTo>
                    <a:cubicBezTo>
                      <a:pt x="2345389" y="3068485"/>
                      <a:pt x="2347557" y="3059341"/>
                      <a:pt x="2348039" y="3058622"/>
                    </a:cubicBezTo>
                    <a:cubicBezTo>
                      <a:pt x="2348523" y="3057892"/>
                      <a:pt x="2354296" y="3045142"/>
                      <a:pt x="2354296" y="3045142"/>
                    </a:cubicBezTo>
                    <a:lnTo>
                      <a:pt x="2362238" y="3027080"/>
                    </a:lnTo>
                    <a:lnTo>
                      <a:pt x="2367292" y="3016497"/>
                    </a:lnTo>
                    <a:cubicBezTo>
                      <a:pt x="2367292" y="3016497"/>
                      <a:pt x="2371145" y="3007107"/>
                      <a:pt x="2371392" y="3006141"/>
                    </a:cubicBezTo>
                    <a:cubicBezTo>
                      <a:pt x="2371629" y="3005175"/>
                      <a:pt x="2373077" y="2996751"/>
                      <a:pt x="2373560" y="2994829"/>
                    </a:cubicBezTo>
                    <a:cubicBezTo>
                      <a:pt x="2374032" y="2992907"/>
                      <a:pt x="2374032" y="2986639"/>
                      <a:pt x="2374032" y="2986639"/>
                    </a:cubicBezTo>
                    <a:lnTo>
                      <a:pt x="2364483" y="2978304"/>
                    </a:lnTo>
                    <a:lnTo>
                      <a:pt x="2361922" y="2975889"/>
                    </a:lnTo>
                    <a:lnTo>
                      <a:pt x="2358227" y="2972688"/>
                    </a:lnTo>
                    <a:cubicBezTo>
                      <a:pt x="2358227" y="2972688"/>
                      <a:pt x="2354216" y="2970116"/>
                      <a:pt x="2353902" y="2969880"/>
                    </a:cubicBezTo>
                    <a:cubicBezTo>
                      <a:pt x="2353576" y="2969632"/>
                      <a:pt x="2350049" y="2965623"/>
                      <a:pt x="2350049" y="2965623"/>
                    </a:cubicBezTo>
                    <a:lnTo>
                      <a:pt x="2350364" y="2961130"/>
                    </a:lnTo>
                    <a:lnTo>
                      <a:pt x="2353903" y="2956232"/>
                    </a:lnTo>
                    <a:cubicBezTo>
                      <a:pt x="2353903" y="2956232"/>
                      <a:pt x="2357182" y="2952547"/>
                      <a:pt x="2357666" y="2952380"/>
                    </a:cubicBezTo>
                    <a:cubicBezTo>
                      <a:pt x="2358149" y="2952222"/>
                      <a:pt x="2362642" y="2949897"/>
                      <a:pt x="2362642" y="2949897"/>
                    </a:cubicBezTo>
                    <a:lnTo>
                      <a:pt x="2376088" y="2940068"/>
                    </a:lnTo>
                    <a:lnTo>
                      <a:pt x="2383670" y="2935620"/>
                    </a:lnTo>
                    <a:cubicBezTo>
                      <a:pt x="2383670" y="2935620"/>
                      <a:pt x="2384389" y="2933936"/>
                      <a:pt x="2385591" y="2933452"/>
                    </a:cubicBezTo>
                    <a:cubicBezTo>
                      <a:pt x="2386793" y="2932969"/>
                      <a:pt x="2392690" y="2930442"/>
                      <a:pt x="2392690" y="2930442"/>
                    </a:cubicBezTo>
                    <a:cubicBezTo>
                      <a:pt x="2392690" y="2930442"/>
                      <a:pt x="2401238" y="2930318"/>
                      <a:pt x="2401834" y="2930566"/>
                    </a:cubicBezTo>
                    <a:cubicBezTo>
                      <a:pt x="2402441" y="2930802"/>
                      <a:pt x="2408338" y="2931644"/>
                      <a:pt x="2408698" y="2932004"/>
                    </a:cubicBezTo>
                    <a:cubicBezTo>
                      <a:pt x="2409058" y="2932364"/>
                      <a:pt x="2415920" y="2933453"/>
                      <a:pt x="2416527" y="2933565"/>
                    </a:cubicBezTo>
                    <a:cubicBezTo>
                      <a:pt x="2417122" y="2933689"/>
                      <a:pt x="2424952" y="2932723"/>
                      <a:pt x="2425312" y="2932723"/>
                    </a:cubicBezTo>
                    <a:cubicBezTo>
                      <a:pt x="2425672" y="2932723"/>
                      <a:pt x="2431209" y="2929241"/>
                      <a:pt x="2431209" y="2929241"/>
                    </a:cubicBezTo>
                    <a:lnTo>
                      <a:pt x="2441319" y="2917199"/>
                    </a:lnTo>
                    <a:cubicBezTo>
                      <a:pt x="2441319" y="2917199"/>
                      <a:pt x="2443364" y="2914671"/>
                      <a:pt x="2443724" y="2913829"/>
                    </a:cubicBezTo>
                    <a:cubicBezTo>
                      <a:pt x="2444082" y="2912987"/>
                      <a:pt x="2446487" y="2905887"/>
                      <a:pt x="2446610" y="2905404"/>
                    </a:cubicBezTo>
                    <a:cubicBezTo>
                      <a:pt x="2446734" y="2904922"/>
                      <a:pt x="2446970" y="2899754"/>
                      <a:pt x="2446970" y="2899754"/>
                    </a:cubicBezTo>
                    <a:lnTo>
                      <a:pt x="2451385" y="2882443"/>
                    </a:lnTo>
                    <a:lnTo>
                      <a:pt x="2454441" y="2876400"/>
                    </a:lnTo>
                    <a:cubicBezTo>
                      <a:pt x="2454441" y="2876400"/>
                      <a:pt x="2452835" y="2868536"/>
                      <a:pt x="2452666" y="2867897"/>
                    </a:cubicBezTo>
                    <a:cubicBezTo>
                      <a:pt x="2452508" y="2867257"/>
                      <a:pt x="2450902" y="2863078"/>
                      <a:pt x="2449947" y="2862281"/>
                    </a:cubicBezTo>
                    <a:cubicBezTo>
                      <a:pt x="2448981" y="2861482"/>
                      <a:pt x="2441432" y="2856338"/>
                      <a:pt x="2441432" y="2856338"/>
                    </a:cubicBezTo>
                    <a:lnTo>
                      <a:pt x="2434861" y="2851204"/>
                    </a:lnTo>
                    <a:lnTo>
                      <a:pt x="2423628" y="2824648"/>
                    </a:lnTo>
                    <a:cubicBezTo>
                      <a:pt x="2423628" y="2824648"/>
                      <a:pt x="2417843" y="2809966"/>
                      <a:pt x="2417372" y="2809248"/>
                    </a:cubicBezTo>
                    <a:cubicBezTo>
                      <a:pt x="2416888" y="2808518"/>
                      <a:pt x="2412552" y="2789265"/>
                      <a:pt x="2412552" y="2789265"/>
                    </a:cubicBezTo>
                    <a:lnTo>
                      <a:pt x="2410148" y="2773617"/>
                    </a:lnTo>
                    <a:cubicBezTo>
                      <a:pt x="2410148" y="2773617"/>
                      <a:pt x="2409664" y="2740321"/>
                      <a:pt x="2409664" y="2739681"/>
                    </a:cubicBezTo>
                    <a:cubicBezTo>
                      <a:pt x="2409664" y="2739041"/>
                      <a:pt x="2408215" y="2731492"/>
                      <a:pt x="2408215" y="2730852"/>
                    </a:cubicBezTo>
                    <a:cubicBezTo>
                      <a:pt x="2408215" y="2730211"/>
                      <a:pt x="2405329" y="2723471"/>
                      <a:pt x="2405329" y="2723471"/>
                    </a:cubicBezTo>
                    <a:lnTo>
                      <a:pt x="2399554" y="2698433"/>
                    </a:lnTo>
                    <a:lnTo>
                      <a:pt x="2392814" y="2688492"/>
                    </a:lnTo>
                    <a:cubicBezTo>
                      <a:pt x="2392814" y="2688492"/>
                      <a:pt x="2389601" y="2680786"/>
                      <a:pt x="2388962" y="2679820"/>
                    </a:cubicBezTo>
                    <a:cubicBezTo>
                      <a:pt x="2388322" y="2678854"/>
                      <a:pt x="2383502" y="2672114"/>
                      <a:pt x="2383502" y="2672114"/>
                    </a:cubicBezTo>
                    <a:cubicBezTo>
                      <a:pt x="2383502" y="2672114"/>
                      <a:pt x="2373876" y="2664419"/>
                      <a:pt x="2373561" y="2663453"/>
                    </a:cubicBezTo>
                    <a:cubicBezTo>
                      <a:pt x="2373236" y="2662487"/>
                      <a:pt x="2362328" y="2646760"/>
                      <a:pt x="2362328" y="2646760"/>
                    </a:cubicBezTo>
                    <a:lnTo>
                      <a:pt x="2351173" y="2615712"/>
                    </a:lnTo>
                    <a:lnTo>
                      <a:pt x="2345871" y="2589235"/>
                    </a:lnTo>
                    <a:lnTo>
                      <a:pt x="2341546" y="2569016"/>
                    </a:lnTo>
                    <a:lnTo>
                      <a:pt x="2340817" y="2551122"/>
                    </a:lnTo>
                    <a:cubicBezTo>
                      <a:pt x="2340817" y="2551122"/>
                      <a:pt x="2341142" y="2547909"/>
                      <a:pt x="2340660" y="2546146"/>
                    </a:cubicBezTo>
                    <a:cubicBezTo>
                      <a:pt x="2340177" y="2544382"/>
                      <a:pt x="2336324" y="2538440"/>
                      <a:pt x="2336010" y="2537485"/>
                    </a:cubicBezTo>
                    <a:cubicBezTo>
                      <a:pt x="2335684" y="2536519"/>
                      <a:pt x="2333123" y="2532183"/>
                      <a:pt x="2332954" y="2531543"/>
                    </a:cubicBezTo>
                    <a:cubicBezTo>
                      <a:pt x="2332943" y="2531487"/>
                      <a:pt x="2332887" y="2531352"/>
                      <a:pt x="2332797" y="2531161"/>
                    </a:cubicBezTo>
                    <a:cubicBezTo>
                      <a:pt x="2332225" y="2530015"/>
                      <a:pt x="2330393" y="2526713"/>
                      <a:pt x="2329046" y="2524309"/>
                    </a:cubicBezTo>
                    <a:cubicBezTo>
                      <a:pt x="2328169" y="2522759"/>
                      <a:pt x="2327507" y="2521590"/>
                      <a:pt x="2327507" y="2521590"/>
                    </a:cubicBezTo>
                    <a:lnTo>
                      <a:pt x="2315307" y="2499921"/>
                    </a:lnTo>
                    <a:cubicBezTo>
                      <a:pt x="2315307" y="2499921"/>
                      <a:pt x="2312903" y="2495955"/>
                      <a:pt x="2312532" y="2495473"/>
                    </a:cubicBezTo>
                    <a:cubicBezTo>
                      <a:pt x="2312330" y="2495215"/>
                      <a:pt x="2311061" y="2493911"/>
                      <a:pt x="2309971" y="2492810"/>
                    </a:cubicBezTo>
                    <a:cubicBezTo>
                      <a:pt x="2309095" y="2491923"/>
                      <a:pt x="2308320" y="2491148"/>
                      <a:pt x="2308320" y="2491148"/>
                    </a:cubicBezTo>
                    <a:lnTo>
                      <a:pt x="2303467" y="2487643"/>
                    </a:lnTo>
                    <a:lnTo>
                      <a:pt x="2301827" y="2486452"/>
                    </a:lnTo>
                    <a:lnTo>
                      <a:pt x="2297491" y="2484520"/>
                    </a:lnTo>
                    <a:cubicBezTo>
                      <a:pt x="2297491" y="2484520"/>
                      <a:pt x="2296054" y="2483566"/>
                      <a:pt x="2293043" y="2482723"/>
                    </a:cubicBezTo>
                    <a:cubicBezTo>
                      <a:pt x="2290032" y="2481881"/>
                      <a:pt x="2285820" y="2481634"/>
                      <a:pt x="2285820" y="2481634"/>
                    </a:cubicBezTo>
                    <a:lnTo>
                      <a:pt x="2282450" y="2481522"/>
                    </a:lnTo>
                    <a:cubicBezTo>
                      <a:pt x="2282450" y="2481522"/>
                      <a:pt x="2279799" y="2481758"/>
                      <a:pt x="2279440" y="2481881"/>
                    </a:cubicBezTo>
                    <a:cubicBezTo>
                      <a:pt x="2279080" y="2481994"/>
                      <a:pt x="2275587" y="2482960"/>
                      <a:pt x="2274991" y="2483319"/>
                    </a:cubicBezTo>
                    <a:cubicBezTo>
                      <a:pt x="2274385" y="2483678"/>
                      <a:pt x="2271139" y="2487172"/>
                      <a:pt x="2271139" y="2487172"/>
                    </a:cubicBezTo>
                    <a:lnTo>
                      <a:pt x="2266803" y="2491868"/>
                    </a:lnTo>
                    <a:lnTo>
                      <a:pt x="2255009" y="2503426"/>
                    </a:lnTo>
                    <a:lnTo>
                      <a:pt x="2251762" y="2506796"/>
                    </a:lnTo>
                    <a:lnTo>
                      <a:pt x="2248752" y="2507876"/>
                    </a:lnTo>
                    <a:lnTo>
                      <a:pt x="2243574" y="2507392"/>
                    </a:lnTo>
                    <a:cubicBezTo>
                      <a:pt x="2243574" y="2507392"/>
                      <a:pt x="2238036" y="2507156"/>
                      <a:pt x="2237317" y="2507156"/>
                    </a:cubicBezTo>
                    <a:cubicBezTo>
                      <a:pt x="2236599" y="2507156"/>
                      <a:pt x="2232139" y="2505830"/>
                      <a:pt x="2231779" y="2505707"/>
                    </a:cubicBezTo>
                    <a:cubicBezTo>
                      <a:pt x="2231421" y="2505583"/>
                      <a:pt x="2227927" y="2503426"/>
                      <a:pt x="2227927" y="2503426"/>
                    </a:cubicBezTo>
                    <a:lnTo>
                      <a:pt x="2221187" y="2499450"/>
                    </a:lnTo>
                    <a:lnTo>
                      <a:pt x="2216131" y="2493552"/>
                    </a:lnTo>
                    <a:lnTo>
                      <a:pt x="2209515" y="2480308"/>
                    </a:lnTo>
                    <a:lnTo>
                      <a:pt x="2204101" y="2474175"/>
                    </a:lnTo>
                    <a:lnTo>
                      <a:pt x="2198079" y="2470322"/>
                    </a:lnTo>
                    <a:cubicBezTo>
                      <a:pt x="2198079" y="2470322"/>
                      <a:pt x="2194585" y="2467199"/>
                      <a:pt x="2194114" y="2466828"/>
                    </a:cubicBezTo>
                    <a:cubicBezTo>
                      <a:pt x="2193631" y="2466468"/>
                      <a:pt x="2190015" y="2463582"/>
                      <a:pt x="2190015" y="2463582"/>
                    </a:cubicBezTo>
                    <a:lnTo>
                      <a:pt x="2186408" y="2462863"/>
                    </a:lnTo>
                    <a:cubicBezTo>
                      <a:pt x="2186408" y="2462863"/>
                      <a:pt x="2183275" y="2459729"/>
                      <a:pt x="2183275" y="2459246"/>
                    </a:cubicBezTo>
                    <a:cubicBezTo>
                      <a:pt x="2183275" y="2458773"/>
                      <a:pt x="2181354" y="2453831"/>
                      <a:pt x="2181354" y="2453831"/>
                    </a:cubicBezTo>
                    <a:cubicBezTo>
                      <a:pt x="2181354" y="2453831"/>
                      <a:pt x="2178580" y="2451069"/>
                      <a:pt x="2178107" y="2450461"/>
                    </a:cubicBezTo>
                    <a:cubicBezTo>
                      <a:pt x="2177624" y="2449867"/>
                      <a:pt x="2174366" y="2448181"/>
                      <a:pt x="2174366" y="2448181"/>
                    </a:cubicBezTo>
                    <a:lnTo>
                      <a:pt x="2172446" y="2447698"/>
                    </a:lnTo>
                    <a:lnTo>
                      <a:pt x="2166784" y="2447372"/>
                    </a:lnTo>
                    <a:lnTo>
                      <a:pt x="2163897" y="2448663"/>
                    </a:lnTo>
                    <a:cubicBezTo>
                      <a:pt x="2163897" y="2448663"/>
                      <a:pt x="2161494" y="2449698"/>
                      <a:pt x="2161011" y="2449787"/>
                    </a:cubicBezTo>
                    <a:cubicBezTo>
                      <a:pt x="2160527" y="2449867"/>
                      <a:pt x="2156844" y="2450023"/>
                      <a:pt x="2155642" y="2449698"/>
                    </a:cubicBezTo>
                    <a:cubicBezTo>
                      <a:pt x="2154429" y="2449383"/>
                      <a:pt x="2150901" y="2446575"/>
                      <a:pt x="2150666" y="2446328"/>
                    </a:cubicBezTo>
                    <a:cubicBezTo>
                      <a:pt x="2150419" y="2446091"/>
                      <a:pt x="2147610" y="2443845"/>
                      <a:pt x="2147610" y="2443845"/>
                    </a:cubicBezTo>
                    <a:lnTo>
                      <a:pt x="2140556" y="2434813"/>
                    </a:lnTo>
                    <a:cubicBezTo>
                      <a:pt x="2140556" y="2434813"/>
                      <a:pt x="2139713" y="2434094"/>
                      <a:pt x="2139354" y="2434094"/>
                    </a:cubicBezTo>
                    <a:cubicBezTo>
                      <a:pt x="2138983" y="2434094"/>
                      <a:pt x="2136220" y="2432532"/>
                      <a:pt x="2136220" y="2432532"/>
                    </a:cubicBezTo>
                    <a:cubicBezTo>
                      <a:pt x="2136220" y="2432532"/>
                      <a:pt x="2130929" y="2432532"/>
                      <a:pt x="2130558" y="2432532"/>
                    </a:cubicBezTo>
                    <a:cubicBezTo>
                      <a:pt x="2130198" y="2432532"/>
                      <a:pt x="2125873" y="2429162"/>
                      <a:pt x="2125873" y="2429162"/>
                    </a:cubicBezTo>
                    <a:lnTo>
                      <a:pt x="2121538" y="2425185"/>
                    </a:lnTo>
                    <a:cubicBezTo>
                      <a:pt x="2121538" y="2425185"/>
                      <a:pt x="2120336" y="2422782"/>
                      <a:pt x="2120448" y="2422174"/>
                    </a:cubicBezTo>
                    <a:cubicBezTo>
                      <a:pt x="2120572" y="2421578"/>
                      <a:pt x="2123818" y="2418085"/>
                      <a:pt x="2124660" y="2417490"/>
                    </a:cubicBezTo>
                    <a:cubicBezTo>
                      <a:pt x="2125503" y="2416884"/>
                      <a:pt x="2126828" y="2414839"/>
                      <a:pt x="2126952" y="2414232"/>
                    </a:cubicBezTo>
                    <a:cubicBezTo>
                      <a:pt x="2127076" y="2413637"/>
                      <a:pt x="2128638" y="2408818"/>
                      <a:pt x="2128638" y="2408818"/>
                    </a:cubicBezTo>
                    <a:lnTo>
                      <a:pt x="2129121" y="2394855"/>
                    </a:lnTo>
                    <a:lnTo>
                      <a:pt x="2132851" y="2390891"/>
                    </a:lnTo>
                    <a:cubicBezTo>
                      <a:pt x="2132851" y="2390891"/>
                      <a:pt x="2136345" y="2389082"/>
                      <a:pt x="2137782" y="2388363"/>
                    </a:cubicBezTo>
                    <a:cubicBezTo>
                      <a:pt x="2139231" y="2387632"/>
                      <a:pt x="2140197" y="2387161"/>
                      <a:pt x="2140197" y="2386195"/>
                    </a:cubicBezTo>
                    <a:cubicBezTo>
                      <a:pt x="2140197" y="2385229"/>
                      <a:pt x="2140668" y="2378253"/>
                      <a:pt x="2140668" y="2378253"/>
                    </a:cubicBezTo>
                    <a:lnTo>
                      <a:pt x="2135737" y="2359033"/>
                    </a:lnTo>
                    <a:cubicBezTo>
                      <a:pt x="2135737" y="2359033"/>
                      <a:pt x="2132211" y="2351494"/>
                      <a:pt x="2131727" y="2350686"/>
                    </a:cubicBezTo>
                    <a:cubicBezTo>
                      <a:pt x="2131244" y="2349888"/>
                      <a:pt x="2125953" y="2342184"/>
                      <a:pt x="2125953" y="2342184"/>
                    </a:cubicBezTo>
                    <a:lnTo>
                      <a:pt x="2109743" y="2309764"/>
                    </a:lnTo>
                    <a:lnTo>
                      <a:pt x="2104284" y="2300945"/>
                    </a:lnTo>
                    <a:cubicBezTo>
                      <a:pt x="2104284" y="2300945"/>
                      <a:pt x="2101554" y="2297733"/>
                      <a:pt x="2101071" y="2297406"/>
                    </a:cubicBezTo>
                    <a:cubicBezTo>
                      <a:pt x="2100600" y="2297092"/>
                      <a:pt x="2091130" y="2289229"/>
                      <a:pt x="2091130" y="2289229"/>
                    </a:cubicBezTo>
                    <a:lnTo>
                      <a:pt x="2085187" y="2285050"/>
                    </a:lnTo>
                    <a:lnTo>
                      <a:pt x="2080537" y="2281680"/>
                    </a:lnTo>
                    <a:lnTo>
                      <a:pt x="2074762" y="2281523"/>
                    </a:lnTo>
                    <a:lnTo>
                      <a:pt x="2070269" y="2286814"/>
                    </a:lnTo>
                    <a:lnTo>
                      <a:pt x="2066089" y="2292115"/>
                    </a:lnTo>
                    <a:lnTo>
                      <a:pt x="2060630" y="2292430"/>
                    </a:lnTo>
                    <a:lnTo>
                      <a:pt x="2053575" y="2290666"/>
                    </a:lnTo>
                    <a:lnTo>
                      <a:pt x="2048599" y="2290352"/>
                    </a:lnTo>
                    <a:lnTo>
                      <a:pt x="2040735" y="2294844"/>
                    </a:lnTo>
                    <a:cubicBezTo>
                      <a:pt x="2040735" y="2294844"/>
                      <a:pt x="2037691" y="2297731"/>
                      <a:pt x="2037040" y="2297888"/>
                    </a:cubicBezTo>
                    <a:cubicBezTo>
                      <a:pt x="2036399" y="2298046"/>
                      <a:pt x="2029985" y="2300944"/>
                      <a:pt x="2029985" y="2300944"/>
                    </a:cubicBezTo>
                    <a:cubicBezTo>
                      <a:pt x="2029985" y="2300944"/>
                      <a:pt x="2024369" y="2301102"/>
                      <a:pt x="2023885" y="2301102"/>
                    </a:cubicBezTo>
                    <a:cubicBezTo>
                      <a:pt x="2023402" y="2301102"/>
                      <a:pt x="2017943" y="2299653"/>
                      <a:pt x="2017943" y="2299653"/>
                    </a:cubicBezTo>
                    <a:lnTo>
                      <a:pt x="2011854" y="2296126"/>
                    </a:lnTo>
                    <a:lnTo>
                      <a:pt x="2008957" y="2296283"/>
                    </a:lnTo>
                    <a:lnTo>
                      <a:pt x="2002542" y="2299978"/>
                    </a:lnTo>
                    <a:lnTo>
                      <a:pt x="1995477" y="2303190"/>
                    </a:lnTo>
                    <a:lnTo>
                      <a:pt x="1984806" y="2307122"/>
                    </a:lnTo>
                    <a:lnTo>
                      <a:pt x="1977224" y="2313862"/>
                    </a:lnTo>
                    <a:lnTo>
                      <a:pt x="1973977" y="2316267"/>
                    </a:lnTo>
                    <a:lnTo>
                      <a:pt x="1968686" y="2317232"/>
                    </a:lnTo>
                    <a:cubicBezTo>
                      <a:pt x="1968686" y="2317232"/>
                      <a:pt x="1967484" y="2316750"/>
                      <a:pt x="1967361" y="2316390"/>
                    </a:cubicBezTo>
                    <a:cubicBezTo>
                      <a:pt x="1967237" y="2316020"/>
                      <a:pt x="1966395" y="2313862"/>
                      <a:pt x="1966395" y="2313380"/>
                    </a:cubicBezTo>
                    <a:cubicBezTo>
                      <a:pt x="1966395" y="2312896"/>
                      <a:pt x="1966755" y="2310728"/>
                      <a:pt x="1967237" y="2310122"/>
                    </a:cubicBezTo>
                    <a:cubicBezTo>
                      <a:pt x="1967721" y="2309526"/>
                      <a:pt x="1969529" y="2305798"/>
                      <a:pt x="1970247" y="2305068"/>
                    </a:cubicBezTo>
                    <a:cubicBezTo>
                      <a:pt x="1970966" y="2304349"/>
                      <a:pt x="1972292" y="2301945"/>
                      <a:pt x="1972775" y="2301338"/>
                    </a:cubicBezTo>
                    <a:cubicBezTo>
                      <a:pt x="1973259" y="2300743"/>
                      <a:pt x="1974583" y="2297486"/>
                      <a:pt x="1976628" y="2296171"/>
                    </a:cubicBezTo>
                    <a:cubicBezTo>
                      <a:pt x="1978672" y="2294845"/>
                      <a:pt x="1985535" y="2289903"/>
                      <a:pt x="1986018" y="2289544"/>
                    </a:cubicBezTo>
                    <a:cubicBezTo>
                      <a:pt x="1986489" y="2289185"/>
                      <a:pt x="1991545" y="2286297"/>
                      <a:pt x="1992274" y="2285691"/>
                    </a:cubicBezTo>
                    <a:cubicBezTo>
                      <a:pt x="1992993" y="2285095"/>
                      <a:pt x="2000576" y="2279558"/>
                      <a:pt x="2000576" y="2279558"/>
                    </a:cubicBezTo>
                    <a:lnTo>
                      <a:pt x="2006350" y="2274379"/>
                    </a:lnTo>
                    <a:cubicBezTo>
                      <a:pt x="2006350" y="2274379"/>
                      <a:pt x="2006709" y="2272818"/>
                      <a:pt x="2006473" y="2271851"/>
                    </a:cubicBezTo>
                    <a:cubicBezTo>
                      <a:pt x="2006237" y="2270896"/>
                      <a:pt x="2004069" y="2264629"/>
                      <a:pt x="2003103" y="2263427"/>
                    </a:cubicBezTo>
                    <a:cubicBezTo>
                      <a:pt x="2002137" y="2262225"/>
                      <a:pt x="1999250" y="2259338"/>
                      <a:pt x="1998654" y="2258732"/>
                    </a:cubicBezTo>
                    <a:cubicBezTo>
                      <a:pt x="1998049" y="2258136"/>
                      <a:pt x="1993117" y="2255609"/>
                      <a:pt x="1993117" y="2255609"/>
                    </a:cubicBezTo>
                    <a:lnTo>
                      <a:pt x="1988781" y="2251632"/>
                    </a:lnTo>
                    <a:lnTo>
                      <a:pt x="1975986" y="2239074"/>
                    </a:lnTo>
                    <a:cubicBezTo>
                      <a:pt x="1975986" y="2239074"/>
                      <a:pt x="1971886" y="2236433"/>
                      <a:pt x="1971572" y="2236108"/>
                    </a:cubicBezTo>
                    <a:cubicBezTo>
                      <a:pt x="1971246" y="2235793"/>
                      <a:pt x="1965708" y="2231299"/>
                      <a:pt x="1965708" y="2231299"/>
                    </a:cubicBezTo>
                    <a:lnTo>
                      <a:pt x="1961945" y="2228244"/>
                    </a:lnTo>
                    <a:lnTo>
                      <a:pt x="1959856" y="2226805"/>
                    </a:lnTo>
                    <a:lnTo>
                      <a:pt x="1955767" y="2227120"/>
                    </a:lnTo>
                    <a:cubicBezTo>
                      <a:pt x="1955767" y="2227120"/>
                      <a:pt x="1951431" y="2226805"/>
                      <a:pt x="1951027" y="2226805"/>
                    </a:cubicBezTo>
                    <a:cubicBezTo>
                      <a:pt x="1950634" y="2226805"/>
                      <a:pt x="1948297" y="2226154"/>
                      <a:pt x="1948297" y="2226154"/>
                    </a:cubicBezTo>
                    <a:lnTo>
                      <a:pt x="1945815" y="2226075"/>
                    </a:lnTo>
                    <a:cubicBezTo>
                      <a:pt x="1945815" y="2226075"/>
                      <a:pt x="1944129" y="2227604"/>
                      <a:pt x="1944051" y="2227839"/>
                    </a:cubicBezTo>
                    <a:cubicBezTo>
                      <a:pt x="1943973" y="2228086"/>
                      <a:pt x="1941804" y="2232500"/>
                      <a:pt x="1941647" y="2232893"/>
                    </a:cubicBezTo>
                    <a:cubicBezTo>
                      <a:pt x="1941478" y="2233297"/>
                      <a:pt x="1938917" y="2235701"/>
                      <a:pt x="1938917" y="2235701"/>
                    </a:cubicBezTo>
                    <a:lnTo>
                      <a:pt x="1937468" y="2238195"/>
                    </a:lnTo>
                    <a:lnTo>
                      <a:pt x="1932570" y="2238835"/>
                    </a:lnTo>
                    <a:cubicBezTo>
                      <a:pt x="1932570" y="2238835"/>
                      <a:pt x="1929042" y="2237151"/>
                      <a:pt x="1928402" y="2236746"/>
                    </a:cubicBezTo>
                    <a:cubicBezTo>
                      <a:pt x="1927761" y="2236353"/>
                      <a:pt x="1923583" y="2232579"/>
                      <a:pt x="1923583" y="2232579"/>
                    </a:cubicBezTo>
                    <a:lnTo>
                      <a:pt x="1919180" y="2231298"/>
                    </a:lnTo>
                    <a:lnTo>
                      <a:pt x="1915406" y="2228726"/>
                    </a:lnTo>
                    <a:cubicBezTo>
                      <a:pt x="1915406" y="2228726"/>
                      <a:pt x="1913878" y="2228008"/>
                      <a:pt x="1913238" y="2227760"/>
                    </a:cubicBezTo>
                    <a:cubicBezTo>
                      <a:pt x="1912598" y="2227524"/>
                      <a:pt x="1911632" y="2227446"/>
                      <a:pt x="1911632" y="2227446"/>
                    </a:cubicBezTo>
                    <a:lnTo>
                      <a:pt x="1910273" y="2228726"/>
                    </a:lnTo>
                    <a:cubicBezTo>
                      <a:pt x="1910273" y="2228726"/>
                      <a:pt x="1908746" y="2230411"/>
                      <a:pt x="1908746" y="2230973"/>
                    </a:cubicBezTo>
                    <a:cubicBezTo>
                      <a:pt x="1908746" y="2231535"/>
                      <a:pt x="1909150" y="2235141"/>
                      <a:pt x="1909150" y="2235870"/>
                    </a:cubicBezTo>
                    <a:cubicBezTo>
                      <a:pt x="1909150" y="2236589"/>
                      <a:pt x="1907780" y="2239723"/>
                      <a:pt x="1907780" y="2239723"/>
                    </a:cubicBezTo>
                    <a:cubicBezTo>
                      <a:pt x="1907780" y="2239723"/>
                      <a:pt x="1905297" y="2240364"/>
                      <a:pt x="1904657" y="2240442"/>
                    </a:cubicBezTo>
                    <a:cubicBezTo>
                      <a:pt x="1904017" y="2240522"/>
                      <a:pt x="1898232" y="2240117"/>
                      <a:pt x="1898232" y="2240117"/>
                    </a:cubicBezTo>
                    <a:lnTo>
                      <a:pt x="1897917" y="2236354"/>
                    </a:lnTo>
                    <a:cubicBezTo>
                      <a:pt x="1897917" y="2236354"/>
                      <a:pt x="1898513" y="2231962"/>
                      <a:pt x="1898513" y="2231771"/>
                    </a:cubicBezTo>
                    <a:cubicBezTo>
                      <a:pt x="1898513" y="2231591"/>
                      <a:pt x="1897738" y="2228221"/>
                      <a:pt x="1897558" y="2227558"/>
                    </a:cubicBezTo>
                    <a:cubicBezTo>
                      <a:pt x="1897367" y="2226907"/>
                      <a:pt x="1895210" y="2223234"/>
                      <a:pt x="1895210" y="2223234"/>
                    </a:cubicBezTo>
                    <a:lnTo>
                      <a:pt x="1894783" y="2220706"/>
                    </a:lnTo>
                    <a:lnTo>
                      <a:pt x="1895267" y="2210192"/>
                    </a:lnTo>
                    <a:cubicBezTo>
                      <a:pt x="1895267" y="2210192"/>
                      <a:pt x="1895829" y="2207058"/>
                      <a:pt x="1895503" y="2206585"/>
                    </a:cubicBezTo>
                    <a:cubicBezTo>
                      <a:pt x="1895188" y="2206103"/>
                      <a:pt x="1891740" y="2203295"/>
                      <a:pt x="1891661" y="2203048"/>
                    </a:cubicBezTo>
                    <a:cubicBezTo>
                      <a:pt x="1891571" y="2202811"/>
                      <a:pt x="1890448" y="2200801"/>
                      <a:pt x="1890448" y="2200801"/>
                    </a:cubicBezTo>
                    <a:lnTo>
                      <a:pt x="1884315" y="2185804"/>
                    </a:lnTo>
                    <a:cubicBezTo>
                      <a:pt x="1884315" y="2185804"/>
                      <a:pt x="1881788" y="2181221"/>
                      <a:pt x="1881788" y="2180750"/>
                    </a:cubicBezTo>
                    <a:cubicBezTo>
                      <a:pt x="1881788" y="2180268"/>
                      <a:pt x="1878181" y="2175932"/>
                      <a:pt x="1878181" y="2175932"/>
                    </a:cubicBezTo>
                    <a:lnTo>
                      <a:pt x="1869026" y="2165978"/>
                    </a:lnTo>
                    <a:cubicBezTo>
                      <a:pt x="1869026" y="2165978"/>
                      <a:pt x="1867667" y="2162451"/>
                      <a:pt x="1867667" y="2162126"/>
                    </a:cubicBezTo>
                    <a:cubicBezTo>
                      <a:pt x="1867667" y="2161811"/>
                      <a:pt x="1866780" y="2158036"/>
                      <a:pt x="1866780" y="2158036"/>
                    </a:cubicBezTo>
                    <a:cubicBezTo>
                      <a:pt x="1866780" y="2158036"/>
                      <a:pt x="1864455" y="2153138"/>
                      <a:pt x="1864377" y="2152824"/>
                    </a:cubicBezTo>
                    <a:cubicBezTo>
                      <a:pt x="1864298" y="2152498"/>
                      <a:pt x="1861411" y="2147522"/>
                      <a:pt x="1861411" y="2147522"/>
                    </a:cubicBezTo>
                    <a:lnTo>
                      <a:pt x="1849414" y="2125021"/>
                    </a:lnTo>
                    <a:lnTo>
                      <a:pt x="1844842" y="2118035"/>
                    </a:lnTo>
                    <a:lnTo>
                      <a:pt x="1837260" y="2109611"/>
                    </a:lnTo>
                    <a:lnTo>
                      <a:pt x="1830396" y="2101432"/>
                    </a:lnTo>
                    <a:lnTo>
                      <a:pt x="1826161" y="2097580"/>
                    </a:lnTo>
                    <a:lnTo>
                      <a:pt x="1820679" y="2092593"/>
                    </a:lnTo>
                    <a:lnTo>
                      <a:pt x="1819679" y="2091683"/>
                    </a:lnTo>
                    <a:lnTo>
                      <a:pt x="1816478" y="2088155"/>
                    </a:lnTo>
                    <a:lnTo>
                      <a:pt x="1811738" y="2085178"/>
                    </a:lnTo>
                    <a:lnTo>
                      <a:pt x="1804358" y="2082134"/>
                    </a:lnTo>
                    <a:lnTo>
                      <a:pt x="1794731" y="2082134"/>
                    </a:lnTo>
                    <a:cubicBezTo>
                      <a:pt x="1794731" y="2082134"/>
                      <a:pt x="1791361" y="2082291"/>
                      <a:pt x="1791125" y="2082370"/>
                    </a:cubicBezTo>
                    <a:cubicBezTo>
                      <a:pt x="1790877" y="2082459"/>
                      <a:pt x="1786541" y="2085426"/>
                      <a:pt x="1786541" y="2085426"/>
                    </a:cubicBezTo>
                    <a:lnTo>
                      <a:pt x="1782453" y="2087189"/>
                    </a:lnTo>
                    <a:lnTo>
                      <a:pt x="1779005" y="2090401"/>
                    </a:lnTo>
                    <a:lnTo>
                      <a:pt x="1777240" y="2093929"/>
                    </a:lnTo>
                    <a:lnTo>
                      <a:pt x="1774994" y="2098502"/>
                    </a:lnTo>
                    <a:lnTo>
                      <a:pt x="1771467" y="2100029"/>
                    </a:lnTo>
                    <a:cubicBezTo>
                      <a:pt x="1771467" y="2100029"/>
                      <a:pt x="1769783" y="2098985"/>
                      <a:pt x="1769052" y="2098580"/>
                    </a:cubicBezTo>
                    <a:cubicBezTo>
                      <a:pt x="1768334" y="2098187"/>
                      <a:pt x="1764402" y="2096412"/>
                      <a:pt x="1764165" y="2096177"/>
                    </a:cubicBezTo>
                    <a:cubicBezTo>
                      <a:pt x="1763918" y="2095941"/>
                      <a:pt x="1761919" y="2094087"/>
                      <a:pt x="1761919" y="2094087"/>
                    </a:cubicBezTo>
                    <a:lnTo>
                      <a:pt x="1739049" y="2081899"/>
                    </a:lnTo>
                    <a:lnTo>
                      <a:pt x="1732466" y="2077877"/>
                    </a:lnTo>
                    <a:lnTo>
                      <a:pt x="1722840" y="2074990"/>
                    </a:lnTo>
                    <a:cubicBezTo>
                      <a:pt x="1722840" y="2074990"/>
                      <a:pt x="1715774" y="2071463"/>
                      <a:pt x="1715302" y="2071463"/>
                    </a:cubicBezTo>
                    <a:cubicBezTo>
                      <a:pt x="1714818" y="2071463"/>
                      <a:pt x="1705023" y="2070014"/>
                      <a:pt x="1705023" y="2070014"/>
                    </a:cubicBezTo>
                    <a:lnTo>
                      <a:pt x="1697159" y="2070182"/>
                    </a:lnTo>
                    <a:lnTo>
                      <a:pt x="1686734" y="2073710"/>
                    </a:lnTo>
                    <a:lnTo>
                      <a:pt x="1681275" y="2075473"/>
                    </a:lnTo>
                    <a:lnTo>
                      <a:pt x="1674860" y="2077877"/>
                    </a:lnTo>
                    <a:lnTo>
                      <a:pt x="1664548" y="2083741"/>
                    </a:lnTo>
                    <a:cubicBezTo>
                      <a:pt x="1664548" y="2083741"/>
                      <a:pt x="1662020" y="2086145"/>
                      <a:pt x="1661662" y="2086391"/>
                    </a:cubicBezTo>
                    <a:cubicBezTo>
                      <a:pt x="1661291" y="2086627"/>
                      <a:pt x="1658650" y="2090234"/>
                      <a:pt x="1658528" y="2090716"/>
                    </a:cubicBezTo>
                    <a:cubicBezTo>
                      <a:pt x="1658404" y="2091200"/>
                      <a:pt x="1656236" y="2093850"/>
                      <a:pt x="1655394" y="2094333"/>
                    </a:cubicBezTo>
                    <a:cubicBezTo>
                      <a:pt x="1654552" y="2094816"/>
                      <a:pt x="1652148" y="2094928"/>
                      <a:pt x="1651429" y="2095176"/>
                    </a:cubicBezTo>
                    <a:cubicBezTo>
                      <a:pt x="1650710" y="2095412"/>
                      <a:pt x="1648295" y="2094816"/>
                      <a:pt x="1647935" y="2094446"/>
                    </a:cubicBezTo>
                    <a:cubicBezTo>
                      <a:pt x="1647576" y="2094086"/>
                      <a:pt x="1644813" y="2089638"/>
                      <a:pt x="1644329" y="2089031"/>
                    </a:cubicBezTo>
                    <a:cubicBezTo>
                      <a:pt x="1643846" y="2088435"/>
                      <a:pt x="1641319" y="2083414"/>
                      <a:pt x="1641195" y="2082920"/>
                    </a:cubicBezTo>
                    <a:cubicBezTo>
                      <a:pt x="1641072" y="2082414"/>
                      <a:pt x="1636983" y="2075798"/>
                      <a:pt x="1636983" y="2075798"/>
                    </a:cubicBezTo>
                    <a:lnTo>
                      <a:pt x="1625547" y="2055578"/>
                    </a:lnTo>
                    <a:lnTo>
                      <a:pt x="1621582" y="2051960"/>
                    </a:lnTo>
                    <a:cubicBezTo>
                      <a:pt x="1621582" y="2051960"/>
                      <a:pt x="1618808" y="2048478"/>
                      <a:pt x="1618325" y="2047748"/>
                    </a:cubicBezTo>
                    <a:cubicBezTo>
                      <a:pt x="1617853" y="2047029"/>
                      <a:pt x="1616281" y="2046187"/>
                      <a:pt x="1616640" y="2045704"/>
                    </a:cubicBezTo>
                    <a:cubicBezTo>
                      <a:pt x="1617011" y="2045220"/>
                      <a:pt x="1618932" y="2044019"/>
                      <a:pt x="1619414" y="2044019"/>
                    </a:cubicBezTo>
                    <a:cubicBezTo>
                      <a:pt x="1619897" y="2044019"/>
                      <a:pt x="1621099" y="2042457"/>
                      <a:pt x="1620493" y="2041851"/>
                    </a:cubicBezTo>
                    <a:cubicBezTo>
                      <a:pt x="1619898" y="2041256"/>
                      <a:pt x="1617010" y="2038728"/>
                      <a:pt x="1616168" y="2038728"/>
                    </a:cubicBezTo>
                    <a:cubicBezTo>
                      <a:pt x="1615326" y="2038728"/>
                      <a:pt x="1608215" y="2037999"/>
                      <a:pt x="1606418" y="2037886"/>
                    </a:cubicBezTo>
                    <a:cubicBezTo>
                      <a:pt x="1604610" y="2037763"/>
                      <a:pt x="1601598" y="2036561"/>
                      <a:pt x="1599914" y="2035842"/>
                    </a:cubicBezTo>
                    <a:cubicBezTo>
                      <a:pt x="1598228" y="2035112"/>
                      <a:pt x="1591848" y="2031383"/>
                      <a:pt x="1591006" y="2030786"/>
                    </a:cubicBezTo>
                    <a:cubicBezTo>
                      <a:pt x="1590164" y="2030180"/>
                      <a:pt x="1582469" y="2030540"/>
                      <a:pt x="1582098" y="2030540"/>
                    </a:cubicBezTo>
                    <a:cubicBezTo>
                      <a:pt x="1581738" y="2030540"/>
                      <a:pt x="1569427" y="2028619"/>
                      <a:pt x="1569427" y="2028619"/>
                    </a:cubicBezTo>
                    <a:cubicBezTo>
                      <a:pt x="1569427" y="2028619"/>
                      <a:pt x="1564371" y="2027170"/>
                      <a:pt x="1563810" y="2026935"/>
                    </a:cubicBezTo>
                    <a:cubicBezTo>
                      <a:pt x="1563249" y="2026688"/>
                      <a:pt x="1558116" y="2023565"/>
                      <a:pt x="1557789" y="2023318"/>
                    </a:cubicBezTo>
                    <a:cubicBezTo>
                      <a:pt x="1557474" y="2023082"/>
                      <a:pt x="1554262" y="2020835"/>
                      <a:pt x="1553622" y="2020273"/>
                    </a:cubicBezTo>
                    <a:cubicBezTo>
                      <a:pt x="1552982" y="2019711"/>
                      <a:pt x="1550083" y="2017780"/>
                      <a:pt x="1549690" y="2017544"/>
                    </a:cubicBezTo>
                    <a:cubicBezTo>
                      <a:pt x="1549286" y="2017307"/>
                      <a:pt x="1547758" y="2016341"/>
                      <a:pt x="1547275" y="2016263"/>
                    </a:cubicBezTo>
                    <a:cubicBezTo>
                      <a:pt x="1546803" y="2016184"/>
                      <a:pt x="1542950" y="2017622"/>
                      <a:pt x="1542950" y="2017622"/>
                    </a:cubicBezTo>
                    <a:cubicBezTo>
                      <a:pt x="1542950" y="2017622"/>
                      <a:pt x="1541344" y="2018342"/>
                      <a:pt x="1540860" y="2018588"/>
                    </a:cubicBezTo>
                    <a:cubicBezTo>
                      <a:pt x="1540377" y="2018824"/>
                      <a:pt x="1536929" y="2019150"/>
                      <a:pt x="1536929" y="2019150"/>
                    </a:cubicBezTo>
                    <a:lnTo>
                      <a:pt x="1535244" y="2018105"/>
                    </a:lnTo>
                    <a:lnTo>
                      <a:pt x="1530110" y="2013208"/>
                    </a:lnTo>
                    <a:cubicBezTo>
                      <a:pt x="1530110" y="2013208"/>
                      <a:pt x="1528302" y="2008400"/>
                      <a:pt x="1528066" y="2007670"/>
                    </a:cubicBezTo>
                    <a:cubicBezTo>
                      <a:pt x="1527819" y="2006951"/>
                      <a:pt x="1522528" y="1997807"/>
                      <a:pt x="1522528" y="1997807"/>
                    </a:cubicBezTo>
                    <a:lnTo>
                      <a:pt x="1507644" y="1974532"/>
                    </a:lnTo>
                    <a:lnTo>
                      <a:pt x="1491434" y="1957851"/>
                    </a:lnTo>
                    <a:lnTo>
                      <a:pt x="1475549" y="1942439"/>
                    </a:lnTo>
                    <a:lnTo>
                      <a:pt x="1463833" y="1933217"/>
                    </a:lnTo>
                    <a:cubicBezTo>
                      <a:pt x="1463833" y="1933217"/>
                      <a:pt x="1461025" y="1930409"/>
                      <a:pt x="1460778" y="1930330"/>
                    </a:cubicBezTo>
                    <a:cubicBezTo>
                      <a:pt x="1460542" y="1930251"/>
                      <a:pt x="1456768" y="1929206"/>
                      <a:pt x="1456611" y="1928959"/>
                    </a:cubicBezTo>
                    <a:cubicBezTo>
                      <a:pt x="1456453" y="1928723"/>
                      <a:pt x="1450916" y="1925511"/>
                      <a:pt x="1450669" y="1925353"/>
                    </a:cubicBezTo>
                    <a:cubicBezTo>
                      <a:pt x="1450433" y="1925195"/>
                      <a:pt x="1443771" y="1922702"/>
                      <a:pt x="1443771" y="1922702"/>
                    </a:cubicBezTo>
                    <a:lnTo>
                      <a:pt x="1438638" y="1919017"/>
                    </a:lnTo>
                    <a:lnTo>
                      <a:pt x="1435874" y="1914760"/>
                    </a:lnTo>
                    <a:lnTo>
                      <a:pt x="1432977" y="1907538"/>
                    </a:lnTo>
                    <a:cubicBezTo>
                      <a:pt x="1432977" y="1907538"/>
                      <a:pt x="1430214" y="1902842"/>
                      <a:pt x="1429494" y="1901764"/>
                    </a:cubicBezTo>
                    <a:cubicBezTo>
                      <a:pt x="1428764" y="1900674"/>
                      <a:pt x="1426124" y="1892732"/>
                      <a:pt x="1425876" y="1891654"/>
                    </a:cubicBezTo>
                    <a:cubicBezTo>
                      <a:pt x="1425640" y="1890564"/>
                      <a:pt x="1422394" y="1882982"/>
                      <a:pt x="1422394" y="1882982"/>
                    </a:cubicBezTo>
                    <a:lnTo>
                      <a:pt x="1416811" y="1868941"/>
                    </a:lnTo>
                    <a:lnTo>
                      <a:pt x="1413284" y="1862683"/>
                    </a:lnTo>
                    <a:cubicBezTo>
                      <a:pt x="1413284" y="1862683"/>
                      <a:pt x="1410072" y="1858190"/>
                      <a:pt x="1409274" y="1857551"/>
                    </a:cubicBezTo>
                    <a:cubicBezTo>
                      <a:pt x="1408465" y="1856910"/>
                      <a:pt x="1403017" y="1853697"/>
                      <a:pt x="1403017" y="1853697"/>
                    </a:cubicBezTo>
                    <a:lnTo>
                      <a:pt x="1391616" y="1846800"/>
                    </a:lnTo>
                    <a:lnTo>
                      <a:pt x="1376293" y="1832522"/>
                    </a:lnTo>
                    <a:lnTo>
                      <a:pt x="1370755" y="1827782"/>
                    </a:lnTo>
                    <a:cubicBezTo>
                      <a:pt x="1370755" y="1827782"/>
                      <a:pt x="1364173" y="1823210"/>
                      <a:pt x="1364015" y="1822974"/>
                    </a:cubicBezTo>
                    <a:cubicBezTo>
                      <a:pt x="1363858" y="1822727"/>
                      <a:pt x="1358724" y="1820806"/>
                      <a:pt x="1358724" y="1820806"/>
                    </a:cubicBezTo>
                    <a:cubicBezTo>
                      <a:pt x="1358724" y="1820806"/>
                      <a:pt x="1354467" y="1820806"/>
                      <a:pt x="1354231" y="1820806"/>
                    </a:cubicBezTo>
                    <a:cubicBezTo>
                      <a:pt x="1353983" y="1820806"/>
                      <a:pt x="1346121" y="1820806"/>
                      <a:pt x="1346121" y="1820806"/>
                    </a:cubicBezTo>
                    <a:lnTo>
                      <a:pt x="1337460" y="1820244"/>
                    </a:lnTo>
                    <a:lnTo>
                      <a:pt x="1334012" y="1816794"/>
                    </a:lnTo>
                    <a:lnTo>
                      <a:pt x="1326306" y="1806684"/>
                    </a:lnTo>
                    <a:cubicBezTo>
                      <a:pt x="1326306" y="1806684"/>
                      <a:pt x="1323419" y="1802191"/>
                      <a:pt x="1323261" y="1801708"/>
                    </a:cubicBezTo>
                    <a:cubicBezTo>
                      <a:pt x="1323092" y="1801225"/>
                      <a:pt x="1317960" y="1793204"/>
                      <a:pt x="1317960" y="1793204"/>
                    </a:cubicBezTo>
                    <a:lnTo>
                      <a:pt x="1314747" y="1786779"/>
                    </a:lnTo>
                    <a:lnTo>
                      <a:pt x="1309300" y="1772502"/>
                    </a:lnTo>
                    <a:cubicBezTo>
                      <a:pt x="1309300" y="1772502"/>
                      <a:pt x="1308176" y="1767526"/>
                      <a:pt x="1308176" y="1766717"/>
                    </a:cubicBezTo>
                    <a:cubicBezTo>
                      <a:pt x="1308176" y="1765918"/>
                      <a:pt x="1304481" y="1760459"/>
                      <a:pt x="1304324" y="1759819"/>
                    </a:cubicBezTo>
                    <a:cubicBezTo>
                      <a:pt x="1304166" y="1759178"/>
                      <a:pt x="1298708" y="1752764"/>
                      <a:pt x="1298708" y="1752764"/>
                    </a:cubicBezTo>
                    <a:lnTo>
                      <a:pt x="1281809" y="1728086"/>
                    </a:lnTo>
                    <a:lnTo>
                      <a:pt x="1273631" y="1721223"/>
                    </a:lnTo>
                    <a:lnTo>
                      <a:pt x="1262555" y="1714965"/>
                    </a:lnTo>
                    <a:lnTo>
                      <a:pt x="1251367" y="1708472"/>
                    </a:lnTo>
                    <a:lnTo>
                      <a:pt x="1245099" y="1703900"/>
                    </a:lnTo>
                    <a:lnTo>
                      <a:pt x="1240292" y="1700643"/>
                    </a:lnTo>
                    <a:lnTo>
                      <a:pt x="1236866" y="1699475"/>
                    </a:lnTo>
                    <a:lnTo>
                      <a:pt x="1230418" y="1697273"/>
                    </a:lnTo>
                    <a:lnTo>
                      <a:pt x="1229935" y="1697216"/>
                    </a:lnTo>
                    <a:lnTo>
                      <a:pt x="1214534" y="1695475"/>
                    </a:lnTo>
                    <a:lnTo>
                      <a:pt x="1206952" y="1692701"/>
                    </a:lnTo>
                    <a:lnTo>
                      <a:pt x="1200930" y="1690297"/>
                    </a:lnTo>
                    <a:lnTo>
                      <a:pt x="1194078" y="1688735"/>
                    </a:lnTo>
                    <a:lnTo>
                      <a:pt x="1187697" y="1688611"/>
                    </a:lnTo>
                    <a:lnTo>
                      <a:pt x="1181441" y="1689207"/>
                    </a:lnTo>
                    <a:lnTo>
                      <a:pt x="1176139" y="1690656"/>
                    </a:lnTo>
                    <a:lnTo>
                      <a:pt x="1174701" y="1692106"/>
                    </a:lnTo>
                    <a:lnTo>
                      <a:pt x="1173016" y="1696914"/>
                    </a:lnTo>
                    <a:lnTo>
                      <a:pt x="1171443" y="1700767"/>
                    </a:lnTo>
                    <a:lnTo>
                      <a:pt x="1169646" y="1702216"/>
                    </a:lnTo>
                    <a:cubicBezTo>
                      <a:pt x="1169646" y="1702216"/>
                      <a:pt x="1167118" y="1702576"/>
                      <a:pt x="1166749" y="1702688"/>
                    </a:cubicBezTo>
                    <a:cubicBezTo>
                      <a:pt x="1166389" y="1702812"/>
                      <a:pt x="1162064" y="1701003"/>
                      <a:pt x="1162064" y="1701003"/>
                    </a:cubicBezTo>
                    <a:cubicBezTo>
                      <a:pt x="1162064" y="1701003"/>
                      <a:pt x="1159649" y="1700474"/>
                      <a:pt x="1158570" y="1699835"/>
                    </a:cubicBezTo>
                    <a:cubicBezTo>
                      <a:pt x="1157481" y="1699205"/>
                      <a:pt x="1154593" y="1697521"/>
                      <a:pt x="1153998" y="1697273"/>
                    </a:cubicBezTo>
                    <a:cubicBezTo>
                      <a:pt x="1153391" y="1697037"/>
                      <a:pt x="1147853" y="1695588"/>
                      <a:pt x="1147853" y="1695588"/>
                    </a:cubicBezTo>
                    <a:lnTo>
                      <a:pt x="1145932" y="1694870"/>
                    </a:lnTo>
                    <a:lnTo>
                      <a:pt x="1144967" y="1688848"/>
                    </a:lnTo>
                    <a:lnTo>
                      <a:pt x="1144483" y="1683794"/>
                    </a:lnTo>
                    <a:lnTo>
                      <a:pt x="1147977" y="1678627"/>
                    </a:lnTo>
                    <a:lnTo>
                      <a:pt x="1151223" y="1677054"/>
                    </a:lnTo>
                    <a:lnTo>
                      <a:pt x="1154233" y="1676335"/>
                    </a:lnTo>
                    <a:lnTo>
                      <a:pt x="1158693" y="1676459"/>
                    </a:lnTo>
                    <a:lnTo>
                      <a:pt x="1163141" y="1678986"/>
                    </a:lnTo>
                    <a:lnTo>
                      <a:pt x="1169758" y="1683199"/>
                    </a:lnTo>
                    <a:cubicBezTo>
                      <a:pt x="1169758" y="1683199"/>
                      <a:pt x="1171331" y="1683435"/>
                      <a:pt x="1172286" y="1683681"/>
                    </a:cubicBezTo>
                    <a:cubicBezTo>
                      <a:pt x="1173251" y="1683917"/>
                      <a:pt x="1176621" y="1683558"/>
                      <a:pt x="1177229" y="1683558"/>
                    </a:cubicBezTo>
                    <a:cubicBezTo>
                      <a:pt x="1177823" y="1683558"/>
                      <a:pt x="1180475" y="1683310"/>
                      <a:pt x="1180835" y="1683199"/>
                    </a:cubicBezTo>
                    <a:cubicBezTo>
                      <a:pt x="1181195" y="1683075"/>
                      <a:pt x="1184205" y="1681873"/>
                      <a:pt x="1184687" y="1681749"/>
                    </a:cubicBezTo>
                    <a:cubicBezTo>
                      <a:pt x="1185170" y="1681626"/>
                      <a:pt x="1185766" y="1680424"/>
                      <a:pt x="1185889" y="1679829"/>
                    </a:cubicBezTo>
                    <a:cubicBezTo>
                      <a:pt x="1186013" y="1679221"/>
                      <a:pt x="1185047" y="1677301"/>
                      <a:pt x="1184081" y="1676459"/>
                    </a:cubicBezTo>
                    <a:cubicBezTo>
                      <a:pt x="1183126" y="1675616"/>
                      <a:pt x="1181677" y="1674167"/>
                      <a:pt x="1180835" y="1673684"/>
                    </a:cubicBezTo>
                    <a:cubicBezTo>
                      <a:pt x="1179993" y="1673200"/>
                      <a:pt x="1178307" y="1672358"/>
                      <a:pt x="1177341" y="1671887"/>
                    </a:cubicBezTo>
                    <a:cubicBezTo>
                      <a:pt x="1176386" y="1671404"/>
                      <a:pt x="1174331" y="1670314"/>
                      <a:pt x="1174331" y="1670314"/>
                    </a:cubicBezTo>
                    <a:lnTo>
                      <a:pt x="1170725" y="1669955"/>
                    </a:lnTo>
                    <a:cubicBezTo>
                      <a:pt x="1170725" y="1669955"/>
                      <a:pt x="1169040" y="1671639"/>
                      <a:pt x="1168433" y="1672123"/>
                    </a:cubicBezTo>
                    <a:cubicBezTo>
                      <a:pt x="1167838" y="1672605"/>
                      <a:pt x="1165547" y="1672729"/>
                      <a:pt x="1165547" y="1672729"/>
                    </a:cubicBezTo>
                    <a:lnTo>
                      <a:pt x="1164345" y="1672123"/>
                    </a:lnTo>
                    <a:lnTo>
                      <a:pt x="1163750" y="1668147"/>
                    </a:lnTo>
                    <a:cubicBezTo>
                      <a:pt x="1163750" y="1668147"/>
                      <a:pt x="1165547" y="1665743"/>
                      <a:pt x="1166154" y="1664417"/>
                    </a:cubicBezTo>
                    <a:cubicBezTo>
                      <a:pt x="1166749" y="1663091"/>
                      <a:pt x="1168198" y="1655274"/>
                      <a:pt x="1168074" y="1654667"/>
                    </a:cubicBezTo>
                    <a:cubicBezTo>
                      <a:pt x="1167962" y="1654071"/>
                      <a:pt x="1166637" y="1644276"/>
                      <a:pt x="1166637" y="1644276"/>
                    </a:cubicBezTo>
                    <a:lnTo>
                      <a:pt x="1164548" y="1638344"/>
                    </a:lnTo>
                    <a:cubicBezTo>
                      <a:pt x="1164548" y="1638344"/>
                      <a:pt x="1162784" y="1636738"/>
                      <a:pt x="1162143" y="1636738"/>
                    </a:cubicBezTo>
                    <a:cubicBezTo>
                      <a:pt x="1161503" y="1636738"/>
                      <a:pt x="1156684" y="1637220"/>
                      <a:pt x="1156684" y="1637220"/>
                    </a:cubicBezTo>
                    <a:cubicBezTo>
                      <a:pt x="1156684" y="1637220"/>
                      <a:pt x="1153797" y="1637378"/>
                      <a:pt x="1152988" y="1637220"/>
                    </a:cubicBezTo>
                    <a:cubicBezTo>
                      <a:pt x="1152190" y="1637063"/>
                      <a:pt x="1148978" y="1633210"/>
                      <a:pt x="1148663" y="1632727"/>
                    </a:cubicBezTo>
                    <a:cubicBezTo>
                      <a:pt x="1148338" y="1632244"/>
                      <a:pt x="1146417" y="1624706"/>
                      <a:pt x="1146417" y="1624706"/>
                    </a:cubicBezTo>
                    <a:lnTo>
                      <a:pt x="1140037" y="1613024"/>
                    </a:lnTo>
                    <a:cubicBezTo>
                      <a:pt x="1140037" y="1613024"/>
                      <a:pt x="1133533" y="1607857"/>
                      <a:pt x="1133173" y="1607610"/>
                    </a:cubicBezTo>
                    <a:cubicBezTo>
                      <a:pt x="1132813" y="1607374"/>
                      <a:pt x="1123423" y="1603398"/>
                      <a:pt x="1122939" y="1602555"/>
                    </a:cubicBezTo>
                    <a:cubicBezTo>
                      <a:pt x="1122468" y="1601713"/>
                      <a:pt x="1119333" y="1596299"/>
                      <a:pt x="1119333" y="1595332"/>
                    </a:cubicBezTo>
                    <a:cubicBezTo>
                      <a:pt x="1119333" y="1594377"/>
                      <a:pt x="1115244" y="1585469"/>
                      <a:pt x="1115244" y="1585469"/>
                    </a:cubicBezTo>
                    <a:lnTo>
                      <a:pt x="1111391" y="1579571"/>
                    </a:lnTo>
                    <a:lnTo>
                      <a:pt x="1103932" y="1574269"/>
                    </a:lnTo>
                    <a:lnTo>
                      <a:pt x="1097788" y="1570057"/>
                    </a:lnTo>
                    <a:lnTo>
                      <a:pt x="1086712" y="1565003"/>
                    </a:lnTo>
                    <a:lnTo>
                      <a:pt x="1074918" y="1562600"/>
                    </a:lnTo>
                    <a:cubicBezTo>
                      <a:pt x="1074918" y="1562600"/>
                      <a:pt x="1070233" y="1561992"/>
                      <a:pt x="1069391" y="1561880"/>
                    </a:cubicBezTo>
                    <a:cubicBezTo>
                      <a:pt x="1068549" y="1561756"/>
                      <a:pt x="1058068" y="1558622"/>
                      <a:pt x="1058068" y="1558622"/>
                    </a:cubicBezTo>
                    <a:lnTo>
                      <a:pt x="1053383" y="1554780"/>
                    </a:lnTo>
                    <a:lnTo>
                      <a:pt x="1053383" y="1552612"/>
                    </a:lnTo>
                    <a:cubicBezTo>
                      <a:pt x="1053383" y="1552612"/>
                      <a:pt x="1054821" y="1548758"/>
                      <a:pt x="1055180" y="1548153"/>
                    </a:cubicBezTo>
                    <a:cubicBezTo>
                      <a:pt x="1055540" y="1547557"/>
                      <a:pt x="1058067" y="1544546"/>
                      <a:pt x="1058437" y="1544064"/>
                    </a:cubicBezTo>
                    <a:cubicBezTo>
                      <a:pt x="1058797" y="1543580"/>
                      <a:pt x="1061560" y="1540694"/>
                      <a:pt x="1061560" y="1540694"/>
                    </a:cubicBezTo>
                    <a:cubicBezTo>
                      <a:pt x="1061560" y="1540694"/>
                      <a:pt x="1062167" y="1538042"/>
                      <a:pt x="1062402" y="1536840"/>
                    </a:cubicBezTo>
                    <a:cubicBezTo>
                      <a:pt x="1062650" y="1535638"/>
                      <a:pt x="1061684" y="1528898"/>
                      <a:pt x="1061684" y="1528898"/>
                    </a:cubicBezTo>
                    <a:lnTo>
                      <a:pt x="1062886" y="1518552"/>
                    </a:lnTo>
                    <a:lnTo>
                      <a:pt x="1061684" y="1514216"/>
                    </a:lnTo>
                    <a:lnTo>
                      <a:pt x="1055910" y="1510600"/>
                    </a:lnTo>
                    <a:lnTo>
                      <a:pt x="1050372" y="1508196"/>
                    </a:lnTo>
                    <a:lnTo>
                      <a:pt x="1037734" y="1502905"/>
                    </a:lnTo>
                    <a:lnTo>
                      <a:pt x="1035802" y="1502298"/>
                    </a:lnTo>
                    <a:lnTo>
                      <a:pt x="1031230" y="1500972"/>
                    </a:lnTo>
                    <a:lnTo>
                      <a:pt x="1027377" y="1500490"/>
                    </a:lnTo>
                    <a:lnTo>
                      <a:pt x="1013896" y="1500490"/>
                    </a:lnTo>
                    <a:lnTo>
                      <a:pt x="1006920" y="1501815"/>
                    </a:lnTo>
                    <a:lnTo>
                      <a:pt x="1006258" y="1503747"/>
                    </a:lnTo>
                    <a:cubicBezTo>
                      <a:pt x="1006258" y="1503747"/>
                      <a:pt x="1004876" y="1507117"/>
                      <a:pt x="1004752" y="1507297"/>
                    </a:cubicBezTo>
                    <a:cubicBezTo>
                      <a:pt x="1004629" y="1507476"/>
                      <a:pt x="1001326" y="1510127"/>
                      <a:pt x="1001146" y="1510240"/>
                    </a:cubicBezTo>
                    <a:cubicBezTo>
                      <a:pt x="1000955" y="1510364"/>
                      <a:pt x="999158" y="1510420"/>
                      <a:pt x="998674" y="1510307"/>
                    </a:cubicBezTo>
                    <a:cubicBezTo>
                      <a:pt x="998191" y="1510184"/>
                      <a:pt x="994586" y="1506814"/>
                      <a:pt x="994586" y="1506814"/>
                    </a:cubicBezTo>
                    <a:cubicBezTo>
                      <a:pt x="994586" y="1506814"/>
                      <a:pt x="992958" y="1505308"/>
                      <a:pt x="992833" y="1505129"/>
                    </a:cubicBezTo>
                    <a:cubicBezTo>
                      <a:pt x="992720" y="1504949"/>
                      <a:pt x="992058" y="1500861"/>
                      <a:pt x="992058" y="1500861"/>
                    </a:cubicBezTo>
                    <a:cubicBezTo>
                      <a:pt x="992058" y="1500861"/>
                      <a:pt x="992833" y="1495626"/>
                      <a:pt x="993013" y="1495323"/>
                    </a:cubicBezTo>
                    <a:cubicBezTo>
                      <a:pt x="993193" y="1495019"/>
                      <a:pt x="994944" y="1487740"/>
                      <a:pt x="994944" y="1487740"/>
                    </a:cubicBezTo>
                    <a:lnTo>
                      <a:pt x="997012" y="1481079"/>
                    </a:lnTo>
                    <a:cubicBezTo>
                      <a:pt x="997012" y="1481079"/>
                      <a:pt x="997090" y="1476507"/>
                      <a:pt x="997090" y="1476103"/>
                    </a:cubicBezTo>
                    <a:cubicBezTo>
                      <a:pt x="997090" y="1475697"/>
                      <a:pt x="998449" y="1471610"/>
                      <a:pt x="998618" y="1471205"/>
                    </a:cubicBezTo>
                    <a:cubicBezTo>
                      <a:pt x="998775" y="1470812"/>
                      <a:pt x="1000213" y="1468082"/>
                      <a:pt x="1000302" y="1467678"/>
                    </a:cubicBezTo>
                    <a:cubicBezTo>
                      <a:pt x="1000381" y="1467273"/>
                      <a:pt x="1000302" y="1443931"/>
                      <a:pt x="1000302" y="1443931"/>
                    </a:cubicBezTo>
                    <a:lnTo>
                      <a:pt x="1001381" y="1434057"/>
                    </a:lnTo>
                    <a:lnTo>
                      <a:pt x="1002942" y="1420937"/>
                    </a:lnTo>
                    <a:cubicBezTo>
                      <a:pt x="1002942" y="1420937"/>
                      <a:pt x="999932" y="1416725"/>
                      <a:pt x="999932" y="1416365"/>
                    </a:cubicBezTo>
                    <a:cubicBezTo>
                      <a:pt x="999932" y="1416006"/>
                      <a:pt x="999572" y="1411669"/>
                      <a:pt x="999572" y="1411310"/>
                    </a:cubicBezTo>
                    <a:cubicBezTo>
                      <a:pt x="999572" y="1410952"/>
                      <a:pt x="997887" y="1396505"/>
                      <a:pt x="997887" y="1396505"/>
                    </a:cubicBezTo>
                    <a:lnTo>
                      <a:pt x="982565" y="1358155"/>
                    </a:lnTo>
                    <a:lnTo>
                      <a:pt x="974859" y="1346124"/>
                    </a:lnTo>
                    <a:lnTo>
                      <a:pt x="967804" y="1335048"/>
                    </a:lnTo>
                    <a:lnTo>
                      <a:pt x="948304" y="1311774"/>
                    </a:lnTo>
                    <a:lnTo>
                      <a:pt x="944934" y="1304079"/>
                    </a:lnTo>
                    <a:lnTo>
                      <a:pt x="941800" y="1289150"/>
                    </a:lnTo>
                    <a:lnTo>
                      <a:pt x="940598" y="1278074"/>
                    </a:lnTo>
                    <a:lnTo>
                      <a:pt x="937475" y="1268212"/>
                    </a:lnTo>
                    <a:cubicBezTo>
                      <a:pt x="937475" y="1268212"/>
                      <a:pt x="933858" y="1256652"/>
                      <a:pt x="933858" y="1255697"/>
                    </a:cubicBezTo>
                    <a:cubicBezTo>
                      <a:pt x="933858" y="1254732"/>
                      <a:pt x="934824" y="1233063"/>
                      <a:pt x="934824" y="1233063"/>
                    </a:cubicBezTo>
                    <a:lnTo>
                      <a:pt x="931690" y="1215652"/>
                    </a:lnTo>
                    <a:cubicBezTo>
                      <a:pt x="931690" y="1215652"/>
                      <a:pt x="930409" y="1204420"/>
                      <a:pt x="930409" y="1203463"/>
                    </a:cubicBezTo>
                    <a:cubicBezTo>
                      <a:pt x="930409" y="1202498"/>
                      <a:pt x="930409" y="1193186"/>
                      <a:pt x="930409" y="1193186"/>
                    </a:cubicBezTo>
                    <a:lnTo>
                      <a:pt x="925433" y="1174820"/>
                    </a:lnTo>
                    <a:lnTo>
                      <a:pt x="915323" y="1157487"/>
                    </a:lnTo>
                    <a:lnTo>
                      <a:pt x="911471" y="1147860"/>
                    </a:lnTo>
                    <a:cubicBezTo>
                      <a:pt x="911471" y="1147860"/>
                      <a:pt x="906180" y="1143277"/>
                      <a:pt x="905462" y="1142075"/>
                    </a:cubicBezTo>
                    <a:cubicBezTo>
                      <a:pt x="904732" y="1140872"/>
                      <a:pt x="894622" y="1129078"/>
                      <a:pt x="894622" y="1129078"/>
                    </a:cubicBezTo>
                    <a:lnTo>
                      <a:pt x="876817" y="1117047"/>
                    </a:lnTo>
                    <a:lnTo>
                      <a:pt x="874042" y="1115474"/>
                    </a:lnTo>
                    <a:lnTo>
                      <a:pt x="872054" y="1114935"/>
                    </a:lnTo>
                    <a:lnTo>
                      <a:pt x="865617" y="1113194"/>
                    </a:lnTo>
                    <a:lnTo>
                      <a:pt x="864853" y="1113283"/>
                    </a:lnTo>
                    <a:lnTo>
                      <a:pt x="859843" y="1113912"/>
                    </a:lnTo>
                    <a:cubicBezTo>
                      <a:pt x="859843" y="1113912"/>
                      <a:pt x="857552" y="1115957"/>
                      <a:pt x="857192" y="1115957"/>
                    </a:cubicBezTo>
                    <a:cubicBezTo>
                      <a:pt x="856832" y="1115957"/>
                      <a:pt x="854181" y="1115474"/>
                      <a:pt x="854181" y="1115474"/>
                    </a:cubicBezTo>
                    <a:cubicBezTo>
                      <a:pt x="854181" y="1115474"/>
                      <a:pt x="849127" y="1111508"/>
                      <a:pt x="848655" y="1110902"/>
                    </a:cubicBezTo>
                    <a:cubicBezTo>
                      <a:pt x="848171" y="1110307"/>
                      <a:pt x="844555" y="1106813"/>
                      <a:pt x="844555" y="1106813"/>
                    </a:cubicBezTo>
                    <a:lnTo>
                      <a:pt x="834805" y="1098826"/>
                    </a:lnTo>
                    <a:lnTo>
                      <a:pt x="830918" y="1096018"/>
                    </a:lnTo>
                    <a:lnTo>
                      <a:pt x="827626" y="1094581"/>
                    </a:lnTo>
                    <a:lnTo>
                      <a:pt x="824582" y="1094097"/>
                    </a:lnTo>
                    <a:lnTo>
                      <a:pt x="821931" y="1093939"/>
                    </a:lnTo>
                    <a:lnTo>
                      <a:pt x="820885" y="1094579"/>
                    </a:lnTo>
                    <a:lnTo>
                      <a:pt x="820009" y="1097950"/>
                    </a:lnTo>
                    <a:lnTo>
                      <a:pt x="820009" y="1100432"/>
                    </a:lnTo>
                    <a:lnTo>
                      <a:pt x="821211" y="1106374"/>
                    </a:lnTo>
                    <a:cubicBezTo>
                      <a:pt x="821211" y="1106374"/>
                      <a:pt x="820323" y="1109418"/>
                      <a:pt x="820009" y="1109665"/>
                    </a:cubicBezTo>
                    <a:cubicBezTo>
                      <a:pt x="819683" y="1109901"/>
                      <a:pt x="814223" y="1109496"/>
                      <a:pt x="814223" y="1109496"/>
                    </a:cubicBezTo>
                    <a:lnTo>
                      <a:pt x="805720" y="1101801"/>
                    </a:lnTo>
                    <a:lnTo>
                      <a:pt x="791195" y="1086547"/>
                    </a:lnTo>
                    <a:lnTo>
                      <a:pt x="785343" y="1082458"/>
                    </a:lnTo>
                    <a:lnTo>
                      <a:pt x="760068" y="1066012"/>
                    </a:lnTo>
                    <a:lnTo>
                      <a:pt x="744656" y="1054823"/>
                    </a:lnTo>
                    <a:lnTo>
                      <a:pt x="713249" y="1031706"/>
                    </a:lnTo>
                    <a:lnTo>
                      <a:pt x="702532" y="1025695"/>
                    </a:lnTo>
                    <a:lnTo>
                      <a:pt x="682436" y="1010531"/>
                    </a:lnTo>
                    <a:lnTo>
                      <a:pt x="677381" y="1006791"/>
                    </a:lnTo>
                    <a:lnTo>
                      <a:pt x="672327" y="1006791"/>
                    </a:lnTo>
                    <a:cubicBezTo>
                      <a:pt x="672327" y="1006791"/>
                      <a:pt x="670889" y="1009206"/>
                      <a:pt x="670642" y="1009689"/>
                    </a:cubicBezTo>
                    <a:cubicBezTo>
                      <a:pt x="670406" y="1010161"/>
                      <a:pt x="667149" y="1014980"/>
                      <a:pt x="667149" y="1014980"/>
                    </a:cubicBezTo>
                    <a:lnTo>
                      <a:pt x="664386" y="1017867"/>
                    </a:lnTo>
                    <a:lnTo>
                      <a:pt x="656567" y="1018114"/>
                    </a:lnTo>
                    <a:lnTo>
                      <a:pt x="650906" y="1015217"/>
                    </a:lnTo>
                    <a:cubicBezTo>
                      <a:pt x="650906" y="1015217"/>
                      <a:pt x="648143" y="1011847"/>
                      <a:pt x="648143" y="1011128"/>
                    </a:cubicBezTo>
                    <a:cubicBezTo>
                      <a:pt x="648143" y="1010409"/>
                      <a:pt x="646817" y="1004995"/>
                      <a:pt x="646570" y="1004511"/>
                    </a:cubicBezTo>
                    <a:cubicBezTo>
                      <a:pt x="646334" y="1004029"/>
                      <a:pt x="643931" y="1000659"/>
                      <a:pt x="643931" y="1000659"/>
                    </a:cubicBezTo>
                    <a:lnTo>
                      <a:pt x="637550" y="998615"/>
                    </a:lnTo>
                    <a:lnTo>
                      <a:pt x="611231" y="993234"/>
                    </a:lnTo>
                    <a:lnTo>
                      <a:pt x="599841" y="990032"/>
                    </a:lnTo>
                    <a:lnTo>
                      <a:pt x="582508" y="986662"/>
                    </a:lnTo>
                    <a:cubicBezTo>
                      <a:pt x="582508" y="986662"/>
                      <a:pt x="576252" y="982001"/>
                      <a:pt x="574802" y="981686"/>
                    </a:cubicBezTo>
                    <a:cubicBezTo>
                      <a:pt x="573353" y="981361"/>
                      <a:pt x="566142" y="979271"/>
                      <a:pt x="566142" y="979271"/>
                    </a:cubicBezTo>
                    <a:lnTo>
                      <a:pt x="553134" y="977271"/>
                    </a:lnTo>
                    <a:cubicBezTo>
                      <a:pt x="553134" y="977271"/>
                      <a:pt x="547439" y="976305"/>
                      <a:pt x="547203" y="976305"/>
                    </a:cubicBezTo>
                    <a:cubicBezTo>
                      <a:pt x="546956" y="976305"/>
                      <a:pt x="544395" y="975339"/>
                      <a:pt x="544395" y="975339"/>
                    </a:cubicBezTo>
                    <a:lnTo>
                      <a:pt x="539575" y="977912"/>
                    </a:lnTo>
                    <a:lnTo>
                      <a:pt x="499978" y="1001019"/>
                    </a:lnTo>
                    <a:lnTo>
                      <a:pt x="486263" y="1011612"/>
                    </a:lnTo>
                    <a:lnTo>
                      <a:pt x="470009" y="1025655"/>
                    </a:lnTo>
                    <a:lnTo>
                      <a:pt x="466482" y="1033675"/>
                    </a:lnTo>
                    <a:lnTo>
                      <a:pt x="466482" y="1042661"/>
                    </a:lnTo>
                    <a:cubicBezTo>
                      <a:pt x="466482" y="1042661"/>
                      <a:pt x="466168" y="1048199"/>
                      <a:pt x="465797" y="1048447"/>
                    </a:cubicBezTo>
                    <a:cubicBezTo>
                      <a:pt x="465437" y="1048683"/>
                      <a:pt x="462191" y="1054704"/>
                      <a:pt x="462067" y="1055063"/>
                    </a:cubicBezTo>
                    <a:cubicBezTo>
                      <a:pt x="461954" y="1055423"/>
                      <a:pt x="457013" y="1059871"/>
                      <a:pt x="457013" y="1059871"/>
                    </a:cubicBezTo>
                    <a:lnTo>
                      <a:pt x="442937" y="1067577"/>
                    </a:lnTo>
                    <a:cubicBezTo>
                      <a:pt x="442937" y="1067577"/>
                      <a:pt x="435232" y="1069745"/>
                      <a:pt x="434872" y="1069982"/>
                    </a:cubicBezTo>
                    <a:cubicBezTo>
                      <a:pt x="434512" y="1070229"/>
                      <a:pt x="429694" y="1072397"/>
                      <a:pt x="429694" y="1072397"/>
                    </a:cubicBezTo>
                    <a:lnTo>
                      <a:pt x="411283" y="1095863"/>
                    </a:lnTo>
                    <a:lnTo>
                      <a:pt x="411283" y="1104524"/>
                    </a:lnTo>
                    <a:cubicBezTo>
                      <a:pt x="411283" y="1104524"/>
                      <a:pt x="407429" y="1115600"/>
                      <a:pt x="406947" y="1116319"/>
                    </a:cubicBezTo>
                    <a:cubicBezTo>
                      <a:pt x="406463" y="1117048"/>
                      <a:pt x="399724" y="1124990"/>
                      <a:pt x="399724" y="1124990"/>
                    </a:cubicBezTo>
                    <a:lnTo>
                      <a:pt x="394434" y="1128360"/>
                    </a:lnTo>
                    <a:cubicBezTo>
                      <a:pt x="394434" y="1128360"/>
                      <a:pt x="393468" y="1135584"/>
                      <a:pt x="393468" y="1136303"/>
                    </a:cubicBezTo>
                    <a:cubicBezTo>
                      <a:pt x="393468" y="1137021"/>
                      <a:pt x="393951" y="1143278"/>
                      <a:pt x="393468" y="1144491"/>
                    </a:cubicBezTo>
                    <a:cubicBezTo>
                      <a:pt x="392984" y="1145693"/>
                      <a:pt x="379505" y="1161813"/>
                      <a:pt x="379505" y="1161813"/>
                    </a:cubicBezTo>
                    <a:lnTo>
                      <a:pt x="368913" y="1169765"/>
                    </a:lnTo>
                    <a:cubicBezTo>
                      <a:pt x="368913" y="1169765"/>
                      <a:pt x="360252" y="1171450"/>
                      <a:pt x="359533" y="1171687"/>
                    </a:cubicBezTo>
                    <a:cubicBezTo>
                      <a:pt x="358804" y="1171923"/>
                      <a:pt x="355681" y="1175776"/>
                      <a:pt x="355681" y="1175776"/>
                    </a:cubicBezTo>
                    <a:lnTo>
                      <a:pt x="351827" y="1182999"/>
                    </a:lnTo>
                    <a:cubicBezTo>
                      <a:pt x="351827" y="1182999"/>
                      <a:pt x="342683" y="1183483"/>
                      <a:pt x="341717" y="1183718"/>
                    </a:cubicBezTo>
                    <a:cubicBezTo>
                      <a:pt x="340751" y="1183965"/>
                      <a:pt x="334259" y="1185403"/>
                      <a:pt x="333528" y="1185403"/>
                    </a:cubicBezTo>
                    <a:cubicBezTo>
                      <a:pt x="332809" y="1185403"/>
                      <a:pt x="324384" y="1186852"/>
                      <a:pt x="324384" y="1186852"/>
                    </a:cubicBezTo>
                    <a:lnTo>
                      <a:pt x="301355" y="1191266"/>
                    </a:lnTo>
                    <a:cubicBezTo>
                      <a:pt x="301355" y="1191266"/>
                      <a:pt x="296548" y="1196074"/>
                      <a:pt x="295896" y="1196882"/>
                    </a:cubicBezTo>
                    <a:cubicBezTo>
                      <a:pt x="295256" y="1197681"/>
                      <a:pt x="289639" y="1199444"/>
                      <a:pt x="287393" y="1199927"/>
                    </a:cubicBezTo>
                    <a:cubicBezTo>
                      <a:pt x="285147" y="1200410"/>
                      <a:pt x="278574" y="1200893"/>
                      <a:pt x="278092" y="1201376"/>
                    </a:cubicBezTo>
                    <a:cubicBezTo>
                      <a:pt x="277608" y="1201860"/>
                      <a:pt x="273598" y="1203938"/>
                      <a:pt x="272790" y="1204904"/>
                    </a:cubicBezTo>
                    <a:cubicBezTo>
                      <a:pt x="271992" y="1205870"/>
                      <a:pt x="265253" y="1206028"/>
                      <a:pt x="263646" y="1206028"/>
                    </a:cubicBezTo>
                    <a:cubicBezTo>
                      <a:pt x="262040" y="1206028"/>
                      <a:pt x="257389" y="1204264"/>
                      <a:pt x="255300" y="1204107"/>
                    </a:cubicBezTo>
                    <a:cubicBezTo>
                      <a:pt x="253210" y="1203939"/>
                      <a:pt x="249526" y="1203298"/>
                      <a:pt x="249526" y="1203298"/>
                    </a:cubicBezTo>
                    <a:cubicBezTo>
                      <a:pt x="249526" y="1203298"/>
                      <a:pt x="244706" y="1202816"/>
                      <a:pt x="244224" y="1203298"/>
                    </a:cubicBezTo>
                    <a:cubicBezTo>
                      <a:pt x="243753" y="1203781"/>
                      <a:pt x="242145" y="1204107"/>
                      <a:pt x="240539" y="1204904"/>
                    </a:cubicBezTo>
                    <a:cubicBezTo>
                      <a:pt x="238933" y="1205712"/>
                      <a:pt x="235238" y="1206185"/>
                      <a:pt x="235238" y="1206185"/>
                    </a:cubicBezTo>
                    <a:lnTo>
                      <a:pt x="233395" y="1204904"/>
                    </a:lnTo>
                    <a:lnTo>
                      <a:pt x="229307" y="1192873"/>
                    </a:lnTo>
                    <a:lnTo>
                      <a:pt x="222319" y="1179393"/>
                    </a:lnTo>
                    <a:lnTo>
                      <a:pt x="223769" y="1172653"/>
                    </a:lnTo>
                    <a:lnTo>
                      <a:pt x="234845" y="1163263"/>
                    </a:lnTo>
                    <a:cubicBezTo>
                      <a:pt x="234845" y="1163263"/>
                      <a:pt x="243505" y="1159657"/>
                      <a:pt x="243505" y="1158691"/>
                    </a:cubicBezTo>
                    <a:cubicBezTo>
                      <a:pt x="243505" y="1157725"/>
                      <a:pt x="241101" y="1146896"/>
                      <a:pt x="241101" y="1146896"/>
                    </a:cubicBezTo>
                    <a:cubicBezTo>
                      <a:pt x="241101" y="1146896"/>
                      <a:pt x="242303" y="1143279"/>
                      <a:pt x="243505" y="1143044"/>
                    </a:cubicBezTo>
                    <a:cubicBezTo>
                      <a:pt x="244707" y="1142807"/>
                      <a:pt x="255064" y="1140392"/>
                      <a:pt x="255783" y="1139910"/>
                    </a:cubicBezTo>
                    <a:cubicBezTo>
                      <a:pt x="256502" y="1139437"/>
                      <a:pt x="262523" y="1135338"/>
                      <a:pt x="263242" y="1134619"/>
                    </a:cubicBezTo>
                    <a:cubicBezTo>
                      <a:pt x="263972" y="1133901"/>
                      <a:pt x="267578" y="1128845"/>
                      <a:pt x="267814" y="1127396"/>
                    </a:cubicBezTo>
                    <a:cubicBezTo>
                      <a:pt x="268061" y="1125957"/>
                      <a:pt x="267814" y="1119217"/>
                      <a:pt x="267814" y="1117533"/>
                    </a:cubicBezTo>
                    <a:cubicBezTo>
                      <a:pt x="267814" y="1115848"/>
                      <a:pt x="267309" y="1113917"/>
                      <a:pt x="267927" y="1113433"/>
                    </a:cubicBezTo>
                    <a:cubicBezTo>
                      <a:pt x="268545" y="1112951"/>
                      <a:pt x="276722" y="1108861"/>
                      <a:pt x="277453" y="1108626"/>
                    </a:cubicBezTo>
                    <a:cubicBezTo>
                      <a:pt x="278171" y="1108379"/>
                      <a:pt x="278891" y="1105009"/>
                      <a:pt x="279137" y="1103571"/>
                    </a:cubicBezTo>
                    <a:cubicBezTo>
                      <a:pt x="279306" y="1102515"/>
                      <a:pt x="278710" y="1098999"/>
                      <a:pt x="278284" y="1096820"/>
                    </a:cubicBezTo>
                    <a:cubicBezTo>
                      <a:pt x="278126" y="1096023"/>
                      <a:pt x="277991" y="1095405"/>
                      <a:pt x="277924" y="1095147"/>
                    </a:cubicBezTo>
                    <a:cubicBezTo>
                      <a:pt x="277812" y="1094698"/>
                      <a:pt x="275801" y="1092619"/>
                      <a:pt x="273690" y="1090542"/>
                    </a:cubicBezTo>
                    <a:cubicBezTo>
                      <a:pt x="271297" y="1088194"/>
                      <a:pt x="268781" y="1085835"/>
                      <a:pt x="268781" y="1085835"/>
                    </a:cubicBezTo>
                    <a:cubicBezTo>
                      <a:pt x="268781" y="1085835"/>
                      <a:pt x="267175" y="1081668"/>
                      <a:pt x="267017" y="1080859"/>
                    </a:cubicBezTo>
                    <a:cubicBezTo>
                      <a:pt x="266859" y="1080061"/>
                      <a:pt x="268298" y="1073636"/>
                      <a:pt x="268466" y="1072682"/>
                    </a:cubicBezTo>
                    <a:cubicBezTo>
                      <a:pt x="268624" y="1071716"/>
                      <a:pt x="270062" y="1067862"/>
                      <a:pt x="270062" y="1067862"/>
                    </a:cubicBezTo>
                    <a:lnTo>
                      <a:pt x="270230" y="1065458"/>
                    </a:lnTo>
                    <a:lnTo>
                      <a:pt x="267344" y="1063054"/>
                    </a:lnTo>
                    <a:lnTo>
                      <a:pt x="262368" y="1063054"/>
                    </a:lnTo>
                    <a:lnTo>
                      <a:pt x="260121" y="1064818"/>
                    </a:lnTo>
                    <a:lnTo>
                      <a:pt x="258357" y="1068019"/>
                    </a:lnTo>
                    <a:lnTo>
                      <a:pt x="256111" y="1071871"/>
                    </a:lnTo>
                    <a:lnTo>
                      <a:pt x="251450" y="1073804"/>
                    </a:lnTo>
                    <a:lnTo>
                      <a:pt x="244553" y="1073635"/>
                    </a:lnTo>
                    <a:lnTo>
                      <a:pt x="241340" y="1073477"/>
                    </a:lnTo>
                    <a:lnTo>
                      <a:pt x="235083" y="1075882"/>
                    </a:lnTo>
                    <a:lnTo>
                      <a:pt x="223850" y="1078937"/>
                    </a:lnTo>
                    <a:lnTo>
                      <a:pt x="222323" y="1079420"/>
                    </a:lnTo>
                    <a:lnTo>
                      <a:pt x="194971" y="1083431"/>
                    </a:lnTo>
                    <a:lnTo>
                      <a:pt x="183411" y="1080544"/>
                    </a:lnTo>
                    <a:lnTo>
                      <a:pt x="181490" y="1076052"/>
                    </a:lnTo>
                    <a:lnTo>
                      <a:pt x="174425" y="1074928"/>
                    </a:lnTo>
                    <a:cubicBezTo>
                      <a:pt x="174425" y="1074928"/>
                      <a:pt x="165595" y="1075883"/>
                      <a:pt x="164955" y="1075410"/>
                    </a:cubicBezTo>
                    <a:cubicBezTo>
                      <a:pt x="164315" y="1074928"/>
                      <a:pt x="156934" y="1067222"/>
                      <a:pt x="156934" y="1067222"/>
                    </a:cubicBezTo>
                    <a:lnTo>
                      <a:pt x="144578" y="1056146"/>
                    </a:lnTo>
                    <a:lnTo>
                      <a:pt x="131738" y="1054225"/>
                    </a:lnTo>
                    <a:lnTo>
                      <a:pt x="116337" y="1043633"/>
                    </a:lnTo>
                    <a:lnTo>
                      <a:pt x="108631" y="1046205"/>
                    </a:lnTo>
                    <a:lnTo>
                      <a:pt x="99319" y="1043633"/>
                    </a:lnTo>
                    <a:cubicBezTo>
                      <a:pt x="99319" y="1043633"/>
                      <a:pt x="97724" y="1037858"/>
                      <a:pt x="97073" y="1036567"/>
                    </a:cubicBezTo>
                    <a:cubicBezTo>
                      <a:pt x="96433" y="1035287"/>
                      <a:pt x="93872" y="1029187"/>
                      <a:pt x="93872" y="1029187"/>
                    </a:cubicBezTo>
                    <a:lnTo>
                      <a:pt x="85526" y="1017640"/>
                    </a:lnTo>
                    <a:lnTo>
                      <a:pt x="82313" y="1012506"/>
                    </a:lnTo>
                    <a:lnTo>
                      <a:pt x="76214" y="1003519"/>
                    </a:lnTo>
                    <a:lnTo>
                      <a:pt x="70114" y="996454"/>
                    </a:lnTo>
                    <a:lnTo>
                      <a:pt x="68912" y="988826"/>
                    </a:lnTo>
                    <a:lnTo>
                      <a:pt x="70843" y="979929"/>
                    </a:lnTo>
                    <a:lnTo>
                      <a:pt x="73404" y="975908"/>
                    </a:lnTo>
                    <a:cubicBezTo>
                      <a:pt x="73404" y="975908"/>
                      <a:pt x="81110" y="975189"/>
                      <a:pt x="81436" y="975189"/>
                    </a:cubicBezTo>
                    <a:cubicBezTo>
                      <a:pt x="81751" y="975189"/>
                      <a:pt x="83593" y="973909"/>
                      <a:pt x="83120" y="973505"/>
                    </a:cubicBezTo>
                    <a:cubicBezTo>
                      <a:pt x="82637" y="973101"/>
                      <a:pt x="76617" y="966843"/>
                      <a:pt x="76617" y="966843"/>
                    </a:cubicBezTo>
                    <a:lnTo>
                      <a:pt x="67305" y="957700"/>
                    </a:lnTo>
                    <a:cubicBezTo>
                      <a:pt x="67305" y="957700"/>
                      <a:pt x="63463" y="950476"/>
                      <a:pt x="63463" y="950117"/>
                    </a:cubicBezTo>
                    <a:cubicBezTo>
                      <a:pt x="63463" y="949758"/>
                      <a:pt x="59487" y="942299"/>
                      <a:pt x="59487" y="941928"/>
                    </a:cubicBezTo>
                    <a:cubicBezTo>
                      <a:pt x="59487" y="941568"/>
                      <a:pt x="59363" y="938198"/>
                      <a:pt x="59487" y="937716"/>
                    </a:cubicBezTo>
                    <a:cubicBezTo>
                      <a:pt x="59611" y="937243"/>
                      <a:pt x="62250" y="933267"/>
                      <a:pt x="62250" y="933267"/>
                    </a:cubicBezTo>
                    <a:lnTo>
                      <a:pt x="66833" y="930503"/>
                    </a:lnTo>
                    <a:lnTo>
                      <a:pt x="71888" y="929380"/>
                    </a:lnTo>
                    <a:lnTo>
                      <a:pt x="76055" y="926246"/>
                    </a:lnTo>
                    <a:cubicBezTo>
                      <a:pt x="76055" y="926246"/>
                      <a:pt x="79661" y="921348"/>
                      <a:pt x="79661" y="921033"/>
                    </a:cubicBezTo>
                    <a:cubicBezTo>
                      <a:pt x="79661" y="920708"/>
                      <a:pt x="81907" y="914776"/>
                      <a:pt x="81907" y="914776"/>
                    </a:cubicBezTo>
                    <a:lnTo>
                      <a:pt x="82593" y="907868"/>
                    </a:lnTo>
                    <a:lnTo>
                      <a:pt x="85603" y="905105"/>
                    </a:lnTo>
                    <a:lnTo>
                      <a:pt x="87411" y="901859"/>
                    </a:lnTo>
                    <a:lnTo>
                      <a:pt x="83435" y="894276"/>
                    </a:lnTo>
                    <a:cubicBezTo>
                      <a:pt x="83435" y="894276"/>
                      <a:pt x="86322" y="889098"/>
                      <a:pt x="86929" y="888491"/>
                    </a:cubicBezTo>
                    <a:cubicBezTo>
                      <a:pt x="87524" y="887896"/>
                      <a:pt x="91501" y="882358"/>
                      <a:pt x="91501" y="882358"/>
                    </a:cubicBezTo>
                    <a:lnTo>
                      <a:pt x="95354" y="881269"/>
                    </a:lnTo>
                    <a:lnTo>
                      <a:pt x="103532" y="883200"/>
                    </a:lnTo>
                    <a:lnTo>
                      <a:pt x="115213" y="885245"/>
                    </a:lnTo>
                    <a:cubicBezTo>
                      <a:pt x="115213" y="885245"/>
                      <a:pt x="117134" y="882762"/>
                      <a:pt x="117134" y="881269"/>
                    </a:cubicBezTo>
                    <a:cubicBezTo>
                      <a:pt x="117134" y="879785"/>
                      <a:pt x="115370" y="872248"/>
                      <a:pt x="114573" y="871766"/>
                    </a:cubicBezTo>
                    <a:cubicBezTo>
                      <a:pt x="113764" y="871282"/>
                      <a:pt x="109272" y="869844"/>
                      <a:pt x="108473" y="869194"/>
                    </a:cubicBezTo>
                    <a:cubicBezTo>
                      <a:pt x="107664" y="868554"/>
                      <a:pt x="103172" y="866475"/>
                      <a:pt x="103014" y="865184"/>
                    </a:cubicBezTo>
                    <a:cubicBezTo>
                      <a:pt x="102856" y="863903"/>
                      <a:pt x="102530" y="859735"/>
                      <a:pt x="102530" y="859253"/>
                    </a:cubicBezTo>
                    <a:cubicBezTo>
                      <a:pt x="102530" y="858769"/>
                      <a:pt x="101564" y="851703"/>
                      <a:pt x="101564" y="851703"/>
                    </a:cubicBezTo>
                    <a:cubicBezTo>
                      <a:pt x="101564" y="851703"/>
                      <a:pt x="98598" y="848413"/>
                      <a:pt x="98240" y="847817"/>
                    </a:cubicBezTo>
                    <a:cubicBezTo>
                      <a:pt x="97880" y="847210"/>
                      <a:pt x="94993" y="844807"/>
                      <a:pt x="94993" y="844807"/>
                    </a:cubicBezTo>
                    <a:cubicBezTo>
                      <a:pt x="94993" y="844807"/>
                      <a:pt x="98958" y="839752"/>
                      <a:pt x="98958" y="839392"/>
                    </a:cubicBezTo>
                    <a:cubicBezTo>
                      <a:pt x="98958" y="839032"/>
                      <a:pt x="99801" y="835180"/>
                      <a:pt x="100408" y="834573"/>
                    </a:cubicBezTo>
                    <a:cubicBezTo>
                      <a:pt x="101003" y="833978"/>
                      <a:pt x="100408" y="830248"/>
                      <a:pt x="100408" y="830248"/>
                    </a:cubicBezTo>
                    <a:lnTo>
                      <a:pt x="92107" y="823980"/>
                    </a:lnTo>
                    <a:cubicBezTo>
                      <a:pt x="92107" y="823980"/>
                      <a:pt x="89692" y="823508"/>
                      <a:pt x="88973" y="823138"/>
                    </a:cubicBezTo>
                    <a:cubicBezTo>
                      <a:pt x="88254" y="822778"/>
                      <a:pt x="83559" y="820138"/>
                      <a:pt x="83559" y="820138"/>
                    </a:cubicBezTo>
                    <a:lnTo>
                      <a:pt x="79583" y="818925"/>
                    </a:lnTo>
                    <a:lnTo>
                      <a:pt x="77055" y="823025"/>
                    </a:lnTo>
                    <a:lnTo>
                      <a:pt x="72966" y="825305"/>
                    </a:lnTo>
                    <a:cubicBezTo>
                      <a:pt x="72966" y="825305"/>
                      <a:pt x="68035" y="824823"/>
                      <a:pt x="67428" y="824586"/>
                    </a:cubicBezTo>
                    <a:cubicBezTo>
                      <a:pt x="66833" y="824350"/>
                      <a:pt x="60206" y="820610"/>
                      <a:pt x="60206" y="820610"/>
                    </a:cubicBezTo>
                    <a:lnTo>
                      <a:pt x="47333" y="812668"/>
                    </a:lnTo>
                    <a:lnTo>
                      <a:pt x="44323" y="806770"/>
                    </a:lnTo>
                    <a:cubicBezTo>
                      <a:pt x="44323" y="806770"/>
                      <a:pt x="40234" y="805928"/>
                      <a:pt x="39750" y="805816"/>
                    </a:cubicBezTo>
                    <a:cubicBezTo>
                      <a:pt x="39267" y="805692"/>
                      <a:pt x="34212" y="804850"/>
                      <a:pt x="34212" y="804850"/>
                    </a:cubicBezTo>
                    <a:cubicBezTo>
                      <a:pt x="34212" y="804850"/>
                      <a:pt x="31685" y="801963"/>
                      <a:pt x="32168" y="800997"/>
                    </a:cubicBezTo>
                    <a:cubicBezTo>
                      <a:pt x="32652" y="800030"/>
                      <a:pt x="33370" y="796549"/>
                      <a:pt x="33247" y="795818"/>
                    </a:cubicBezTo>
                    <a:cubicBezTo>
                      <a:pt x="33134" y="795099"/>
                      <a:pt x="31450" y="792448"/>
                      <a:pt x="31450" y="792448"/>
                    </a:cubicBezTo>
                    <a:cubicBezTo>
                      <a:pt x="31450" y="792448"/>
                      <a:pt x="31921" y="788842"/>
                      <a:pt x="32652" y="788483"/>
                    </a:cubicBezTo>
                    <a:cubicBezTo>
                      <a:pt x="33370" y="788123"/>
                      <a:pt x="34696" y="785226"/>
                      <a:pt x="35056" y="784866"/>
                    </a:cubicBezTo>
                    <a:cubicBezTo>
                      <a:pt x="35416" y="784507"/>
                      <a:pt x="35179" y="782821"/>
                      <a:pt x="34090" y="781137"/>
                    </a:cubicBezTo>
                    <a:cubicBezTo>
                      <a:pt x="33012" y="779453"/>
                      <a:pt x="30125" y="775599"/>
                      <a:pt x="30125" y="775599"/>
                    </a:cubicBezTo>
                    <a:lnTo>
                      <a:pt x="31922" y="768500"/>
                    </a:lnTo>
                    <a:lnTo>
                      <a:pt x="31080" y="762962"/>
                    </a:lnTo>
                    <a:lnTo>
                      <a:pt x="17488" y="761638"/>
                    </a:lnTo>
                    <a:lnTo>
                      <a:pt x="13029" y="761638"/>
                    </a:lnTo>
                    <a:cubicBezTo>
                      <a:pt x="13029" y="761638"/>
                      <a:pt x="11232" y="759357"/>
                      <a:pt x="11232" y="758031"/>
                    </a:cubicBezTo>
                    <a:cubicBezTo>
                      <a:pt x="11232" y="756706"/>
                      <a:pt x="10502" y="743833"/>
                      <a:pt x="10502" y="743473"/>
                    </a:cubicBezTo>
                    <a:cubicBezTo>
                      <a:pt x="10502" y="743103"/>
                      <a:pt x="6773" y="739497"/>
                      <a:pt x="6773" y="739497"/>
                    </a:cubicBezTo>
                    <a:lnTo>
                      <a:pt x="1595" y="732633"/>
                    </a:lnTo>
                    <a:lnTo>
                      <a:pt x="0" y="728623"/>
                    </a:lnTo>
                    <a:lnTo>
                      <a:pt x="4168" y="727017"/>
                    </a:lnTo>
                    <a:lnTo>
                      <a:pt x="8819" y="723972"/>
                    </a:lnTo>
                    <a:lnTo>
                      <a:pt x="16681" y="718996"/>
                    </a:lnTo>
                    <a:lnTo>
                      <a:pt x="30487" y="718996"/>
                    </a:lnTo>
                    <a:lnTo>
                      <a:pt x="34497" y="715952"/>
                    </a:lnTo>
                    <a:lnTo>
                      <a:pt x="37709" y="712414"/>
                    </a:lnTo>
                    <a:lnTo>
                      <a:pt x="40596" y="711774"/>
                    </a:lnTo>
                    <a:cubicBezTo>
                      <a:pt x="40596" y="711774"/>
                      <a:pt x="44448" y="715952"/>
                      <a:pt x="45403" y="716424"/>
                    </a:cubicBezTo>
                    <a:cubicBezTo>
                      <a:pt x="46369" y="716907"/>
                      <a:pt x="55682" y="722366"/>
                      <a:pt x="55682" y="722366"/>
                    </a:cubicBezTo>
                    <a:lnTo>
                      <a:pt x="65792" y="721288"/>
                    </a:lnTo>
                    <a:lnTo>
                      <a:pt x="67556" y="720602"/>
                    </a:lnTo>
                    <a:lnTo>
                      <a:pt x="68522" y="715783"/>
                    </a:lnTo>
                    <a:lnTo>
                      <a:pt x="67871" y="710010"/>
                    </a:lnTo>
                    <a:lnTo>
                      <a:pt x="72364" y="707122"/>
                    </a:lnTo>
                    <a:lnTo>
                      <a:pt x="82722" y="707122"/>
                    </a:lnTo>
                    <a:cubicBezTo>
                      <a:pt x="82722" y="707122"/>
                      <a:pt x="83205" y="701348"/>
                      <a:pt x="83441" y="700618"/>
                    </a:cubicBezTo>
                    <a:cubicBezTo>
                      <a:pt x="83688" y="699900"/>
                      <a:pt x="88742" y="692194"/>
                      <a:pt x="88742" y="692194"/>
                    </a:cubicBezTo>
                    <a:lnTo>
                      <a:pt x="102694" y="688105"/>
                    </a:lnTo>
                    <a:lnTo>
                      <a:pt x="110647" y="688105"/>
                    </a:lnTo>
                    <a:lnTo>
                      <a:pt x="114017" y="691958"/>
                    </a:lnTo>
                    <a:lnTo>
                      <a:pt x="118824" y="688105"/>
                    </a:lnTo>
                    <a:lnTo>
                      <a:pt x="122441" y="684499"/>
                    </a:lnTo>
                    <a:lnTo>
                      <a:pt x="126530" y="677513"/>
                    </a:lnTo>
                    <a:lnTo>
                      <a:pt x="126530" y="669334"/>
                    </a:lnTo>
                    <a:lnTo>
                      <a:pt x="127249" y="660426"/>
                    </a:lnTo>
                    <a:lnTo>
                      <a:pt x="124126" y="654169"/>
                    </a:lnTo>
                    <a:lnTo>
                      <a:pt x="132550" y="644778"/>
                    </a:lnTo>
                    <a:lnTo>
                      <a:pt x="139582" y="633466"/>
                    </a:lnTo>
                    <a:lnTo>
                      <a:pt x="142896" y="626726"/>
                    </a:lnTo>
                    <a:lnTo>
                      <a:pt x="142659" y="621672"/>
                    </a:lnTo>
                    <a:lnTo>
                      <a:pt x="139582" y="617572"/>
                    </a:lnTo>
                    <a:lnTo>
                      <a:pt x="131337" y="613729"/>
                    </a:lnTo>
                    <a:lnTo>
                      <a:pt x="125810" y="610596"/>
                    </a:lnTo>
                    <a:lnTo>
                      <a:pt x="123665" y="602238"/>
                    </a:lnTo>
                    <a:lnTo>
                      <a:pt x="123159" y="600249"/>
                    </a:lnTo>
                    <a:lnTo>
                      <a:pt x="111847" y="600249"/>
                    </a:lnTo>
                    <a:lnTo>
                      <a:pt x="109195" y="589893"/>
                    </a:lnTo>
                    <a:lnTo>
                      <a:pt x="96199" y="588209"/>
                    </a:lnTo>
                    <a:lnTo>
                      <a:pt x="95715" y="561248"/>
                    </a:lnTo>
                    <a:lnTo>
                      <a:pt x="93064" y="555474"/>
                    </a:lnTo>
                    <a:cubicBezTo>
                      <a:pt x="93064" y="555474"/>
                      <a:pt x="91862" y="552588"/>
                      <a:pt x="91862" y="551858"/>
                    </a:cubicBezTo>
                    <a:cubicBezTo>
                      <a:pt x="91862" y="551139"/>
                      <a:pt x="91862" y="547286"/>
                      <a:pt x="93546" y="545118"/>
                    </a:cubicBezTo>
                    <a:cubicBezTo>
                      <a:pt x="95231" y="542961"/>
                      <a:pt x="96680" y="540793"/>
                      <a:pt x="96680" y="539827"/>
                    </a:cubicBezTo>
                    <a:cubicBezTo>
                      <a:pt x="96680" y="538860"/>
                      <a:pt x="95714" y="534289"/>
                      <a:pt x="95714" y="534289"/>
                    </a:cubicBezTo>
                    <a:lnTo>
                      <a:pt x="93063" y="532369"/>
                    </a:lnTo>
                    <a:lnTo>
                      <a:pt x="76943" y="532369"/>
                    </a:lnTo>
                    <a:lnTo>
                      <a:pt x="73090" y="530436"/>
                    </a:lnTo>
                    <a:lnTo>
                      <a:pt x="72843" y="522741"/>
                    </a:lnTo>
                    <a:lnTo>
                      <a:pt x="62732" y="520809"/>
                    </a:lnTo>
                    <a:lnTo>
                      <a:pt x="55992" y="519125"/>
                    </a:lnTo>
                    <a:cubicBezTo>
                      <a:pt x="55992" y="519125"/>
                      <a:pt x="49500" y="512868"/>
                      <a:pt x="49500" y="511901"/>
                    </a:cubicBezTo>
                    <a:cubicBezTo>
                      <a:pt x="49500" y="510946"/>
                      <a:pt x="47084" y="502522"/>
                      <a:pt x="47084" y="502522"/>
                    </a:cubicBezTo>
                    <a:lnTo>
                      <a:pt x="46366" y="483505"/>
                    </a:lnTo>
                    <a:lnTo>
                      <a:pt x="46849" y="474114"/>
                    </a:lnTo>
                    <a:lnTo>
                      <a:pt x="49983" y="467374"/>
                    </a:lnTo>
                    <a:lnTo>
                      <a:pt x="54791" y="463768"/>
                    </a:lnTo>
                    <a:lnTo>
                      <a:pt x="60329" y="465206"/>
                    </a:lnTo>
                    <a:lnTo>
                      <a:pt x="62014" y="466409"/>
                    </a:lnTo>
                    <a:lnTo>
                      <a:pt x="65384" y="460635"/>
                    </a:lnTo>
                    <a:lnTo>
                      <a:pt x="81751" y="460635"/>
                    </a:lnTo>
                    <a:lnTo>
                      <a:pt x="85368" y="455344"/>
                    </a:lnTo>
                    <a:cubicBezTo>
                      <a:pt x="85368" y="455344"/>
                      <a:pt x="88491" y="454130"/>
                      <a:pt x="89209" y="454130"/>
                    </a:cubicBezTo>
                    <a:cubicBezTo>
                      <a:pt x="89939" y="454130"/>
                      <a:pt x="95949" y="451974"/>
                      <a:pt x="95949" y="451974"/>
                    </a:cubicBezTo>
                    <a:lnTo>
                      <a:pt x="98117" y="439932"/>
                    </a:lnTo>
                    <a:lnTo>
                      <a:pt x="107991" y="432226"/>
                    </a:lnTo>
                    <a:lnTo>
                      <a:pt x="109912" y="435922"/>
                    </a:lnTo>
                    <a:lnTo>
                      <a:pt x="112967" y="443942"/>
                    </a:lnTo>
                    <a:lnTo>
                      <a:pt x="117460" y="451806"/>
                    </a:lnTo>
                    <a:lnTo>
                      <a:pt x="120190" y="454861"/>
                    </a:lnTo>
                    <a:lnTo>
                      <a:pt x="122268" y="454536"/>
                    </a:lnTo>
                    <a:cubicBezTo>
                      <a:pt x="122268" y="454536"/>
                      <a:pt x="126930" y="450682"/>
                      <a:pt x="127570" y="450525"/>
                    </a:cubicBezTo>
                    <a:cubicBezTo>
                      <a:pt x="128210" y="450367"/>
                      <a:pt x="133670" y="448279"/>
                      <a:pt x="134141" y="448436"/>
                    </a:cubicBezTo>
                    <a:cubicBezTo>
                      <a:pt x="134625" y="448605"/>
                      <a:pt x="140241" y="452446"/>
                      <a:pt x="141050" y="453097"/>
                    </a:cubicBezTo>
                    <a:cubicBezTo>
                      <a:pt x="141848" y="453738"/>
                      <a:pt x="143611" y="455176"/>
                      <a:pt x="144420" y="455501"/>
                    </a:cubicBezTo>
                    <a:cubicBezTo>
                      <a:pt x="145218" y="455816"/>
                      <a:pt x="147790" y="454378"/>
                      <a:pt x="148430" y="453570"/>
                    </a:cubicBezTo>
                    <a:cubicBezTo>
                      <a:pt x="149071" y="452772"/>
                      <a:pt x="150351" y="447953"/>
                      <a:pt x="150834" y="447312"/>
                    </a:cubicBezTo>
                    <a:cubicBezTo>
                      <a:pt x="151318" y="446672"/>
                      <a:pt x="155485" y="444582"/>
                      <a:pt x="156294" y="444582"/>
                    </a:cubicBezTo>
                    <a:cubicBezTo>
                      <a:pt x="157092" y="444582"/>
                      <a:pt x="162225" y="444908"/>
                      <a:pt x="163349" y="444582"/>
                    </a:cubicBezTo>
                    <a:cubicBezTo>
                      <a:pt x="164472" y="444268"/>
                      <a:pt x="167370" y="438966"/>
                      <a:pt x="167842" y="438493"/>
                    </a:cubicBezTo>
                    <a:cubicBezTo>
                      <a:pt x="168326" y="438011"/>
                      <a:pt x="169932" y="434158"/>
                      <a:pt x="169932" y="434158"/>
                    </a:cubicBezTo>
                    <a:cubicBezTo>
                      <a:pt x="169932" y="434158"/>
                      <a:pt x="174908" y="433675"/>
                      <a:pt x="175392" y="433832"/>
                    </a:cubicBezTo>
                    <a:cubicBezTo>
                      <a:pt x="175875" y="434001"/>
                      <a:pt x="182132" y="437685"/>
                      <a:pt x="183255" y="438651"/>
                    </a:cubicBezTo>
                    <a:cubicBezTo>
                      <a:pt x="184379" y="439617"/>
                      <a:pt x="188063" y="441696"/>
                      <a:pt x="190310" y="442179"/>
                    </a:cubicBezTo>
                    <a:cubicBezTo>
                      <a:pt x="192556" y="442663"/>
                      <a:pt x="192725" y="442987"/>
                      <a:pt x="195286" y="441381"/>
                    </a:cubicBezTo>
                    <a:cubicBezTo>
                      <a:pt x="197858" y="439775"/>
                      <a:pt x="202352" y="436720"/>
                      <a:pt x="202835" y="436405"/>
                    </a:cubicBezTo>
                    <a:cubicBezTo>
                      <a:pt x="203319" y="436079"/>
                      <a:pt x="205722" y="430463"/>
                      <a:pt x="209250" y="429507"/>
                    </a:cubicBezTo>
                    <a:cubicBezTo>
                      <a:pt x="212777" y="428541"/>
                      <a:pt x="215350" y="427092"/>
                      <a:pt x="215832" y="427092"/>
                    </a:cubicBezTo>
                    <a:cubicBezTo>
                      <a:pt x="216314" y="427092"/>
                      <a:pt x="217753" y="421959"/>
                      <a:pt x="217753" y="421959"/>
                    </a:cubicBezTo>
                    <a:lnTo>
                      <a:pt x="227379" y="418431"/>
                    </a:lnTo>
                    <a:lnTo>
                      <a:pt x="233479" y="419869"/>
                    </a:lnTo>
                    <a:lnTo>
                      <a:pt x="235894" y="415702"/>
                    </a:lnTo>
                    <a:cubicBezTo>
                      <a:pt x="235894" y="415702"/>
                      <a:pt x="238141" y="410568"/>
                      <a:pt x="238613" y="410568"/>
                    </a:cubicBezTo>
                    <a:cubicBezTo>
                      <a:pt x="239097" y="410568"/>
                      <a:pt x="243107" y="410411"/>
                      <a:pt x="243589" y="410568"/>
                    </a:cubicBezTo>
                    <a:cubicBezTo>
                      <a:pt x="244072" y="410726"/>
                      <a:pt x="244398" y="414253"/>
                      <a:pt x="248891" y="414422"/>
                    </a:cubicBezTo>
                    <a:cubicBezTo>
                      <a:pt x="253385" y="414580"/>
                      <a:pt x="256428" y="413298"/>
                      <a:pt x="257552" y="413298"/>
                    </a:cubicBezTo>
                    <a:cubicBezTo>
                      <a:pt x="258675" y="413298"/>
                      <a:pt x="261078" y="413298"/>
                      <a:pt x="262045" y="413613"/>
                    </a:cubicBezTo>
                    <a:cubicBezTo>
                      <a:pt x="263011" y="413938"/>
                      <a:pt x="266865" y="415219"/>
                      <a:pt x="267179" y="415702"/>
                    </a:cubicBezTo>
                    <a:cubicBezTo>
                      <a:pt x="267505" y="416185"/>
                      <a:pt x="273762" y="421319"/>
                      <a:pt x="273762" y="421319"/>
                    </a:cubicBezTo>
                    <a:cubicBezTo>
                      <a:pt x="273762" y="421319"/>
                      <a:pt x="277008" y="423083"/>
                      <a:pt x="277468" y="424049"/>
                    </a:cubicBezTo>
                    <a:cubicBezTo>
                      <a:pt x="277929" y="425014"/>
                      <a:pt x="279704" y="428384"/>
                      <a:pt x="280502" y="428857"/>
                    </a:cubicBezTo>
                    <a:cubicBezTo>
                      <a:pt x="281300" y="429339"/>
                      <a:pt x="282748" y="429183"/>
                      <a:pt x="282748" y="429183"/>
                    </a:cubicBezTo>
                    <a:cubicBezTo>
                      <a:pt x="282748" y="429183"/>
                      <a:pt x="285478" y="425969"/>
                      <a:pt x="287242" y="426609"/>
                    </a:cubicBezTo>
                    <a:cubicBezTo>
                      <a:pt x="289006" y="427261"/>
                      <a:pt x="293184" y="430305"/>
                      <a:pt x="293184" y="430305"/>
                    </a:cubicBezTo>
                    <a:cubicBezTo>
                      <a:pt x="293184" y="430305"/>
                      <a:pt x="299115" y="435000"/>
                      <a:pt x="299474" y="435000"/>
                    </a:cubicBezTo>
                    <a:cubicBezTo>
                      <a:pt x="299834" y="435000"/>
                      <a:pt x="310427" y="434876"/>
                      <a:pt x="311269" y="434876"/>
                    </a:cubicBezTo>
                    <a:cubicBezTo>
                      <a:pt x="311673" y="434876"/>
                      <a:pt x="312842" y="434640"/>
                      <a:pt x="313920" y="434416"/>
                    </a:cubicBezTo>
                    <a:cubicBezTo>
                      <a:pt x="315044" y="434169"/>
                      <a:pt x="316088" y="433910"/>
                      <a:pt x="316088" y="433910"/>
                    </a:cubicBezTo>
                    <a:cubicBezTo>
                      <a:pt x="316088" y="433910"/>
                      <a:pt x="317167" y="433192"/>
                      <a:pt x="317773" y="432472"/>
                    </a:cubicBezTo>
                    <a:cubicBezTo>
                      <a:pt x="318324" y="431810"/>
                      <a:pt x="318975" y="425406"/>
                      <a:pt x="319075" y="423766"/>
                    </a:cubicBezTo>
                    <a:cubicBezTo>
                      <a:pt x="319097" y="423608"/>
                      <a:pt x="319097" y="423497"/>
                      <a:pt x="319097" y="423440"/>
                    </a:cubicBezTo>
                    <a:cubicBezTo>
                      <a:pt x="319097" y="422722"/>
                      <a:pt x="322580" y="413690"/>
                      <a:pt x="322580" y="413690"/>
                    </a:cubicBezTo>
                    <a:cubicBezTo>
                      <a:pt x="322580" y="413690"/>
                      <a:pt x="328242" y="407434"/>
                      <a:pt x="328602" y="407197"/>
                    </a:cubicBezTo>
                    <a:cubicBezTo>
                      <a:pt x="328961" y="406950"/>
                      <a:pt x="330051" y="405872"/>
                      <a:pt x="333174" y="405872"/>
                    </a:cubicBezTo>
                    <a:cubicBezTo>
                      <a:pt x="336307" y="405872"/>
                      <a:pt x="344733" y="405872"/>
                      <a:pt x="344733" y="405872"/>
                    </a:cubicBezTo>
                    <a:lnTo>
                      <a:pt x="350944" y="405872"/>
                    </a:lnTo>
                    <a:cubicBezTo>
                      <a:pt x="350944" y="405872"/>
                      <a:pt x="354000" y="401580"/>
                      <a:pt x="354314" y="401097"/>
                    </a:cubicBezTo>
                    <a:cubicBezTo>
                      <a:pt x="354640" y="400614"/>
                      <a:pt x="358010" y="394998"/>
                      <a:pt x="358808" y="393874"/>
                    </a:cubicBezTo>
                    <a:cubicBezTo>
                      <a:pt x="359617" y="392750"/>
                      <a:pt x="361223" y="389864"/>
                      <a:pt x="361223" y="388898"/>
                    </a:cubicBezTo>
                    <a:cubicBezTo>
                      <a:pt x="361223" y="387943"/>
                      <a:pt x="361223" y="377507"/>
                      <a:pt x="361223" y="377507"/>
                    </a:cubicBezTo>
                    <a:cubicBezTo>
                      <a:pt x="361223" y="377507"/>
                      <a:pt x="358977" y="370442"/>
                      <a:pt x="359292" y="369318"/>
                    </a:cubicBezTo>
                    <a:cubicBezTo>
                      <a:pt x="359617" y="368194"/>
                      <a:pt x="359617" y="366117"/>
                      <a:pt x="360583" y="366599"/>
                    </a:cubicBezTo>
                    <a:cubicBezTo>
                      <a:pt x="361538" y="367072"/>
                      <a:pt x="368278" y="365633"/>
                      <a:pt x="370524" y="365633"/>
                    </a:cubicBezTo>
                    <a:cubicBezTo>
                      <a:pt x="372771" y="365633"/>
                      <a:pt x="378556" y="363061"/>
                      <a:pt x="378556" y="363061"/>
                    </a:cubicBezTo>
                    <a:lnTo>
                      <a:pt x="382566" y="357130"/>
                    </a:lnTo>
                    <a:cubicBezTo>
                      <a:pt x="382566" y="357130"/>
                      <a:pt x="387542" y="354243"/>
                      <a:pt x="388497" y="353918"/>
                    </a:cubicBezTo>
                    <a:cubicBezTo>
                      <a:pt x="389463" y="353593"/>
                      <a:pt x="392507" y="349426"/>
                      <a:pt x="392507" y="349426"/>
                    </a:cubicBezTo>
                    <a:cubicBezTo>
                      <a:pt x="392507" y="349426"/>
                      <a:pt x="394597" y="341887"/>
                      <a:pt x="394923" y="341079"/>
                    </a:cubicBezTo>
                    <a:cubicBezTo>
                      <a:pt x="395237" y="340281"/>
                      <a:pt x="392676" y="332250"/>
                      <a:pt x="392676" y="332250"/>
                    </a:cubicBezTo>
                    <a:lnTo>
                      <a:pt x="388015" y="326161"/>
                    </a:lnTo>
                    <a:lnTo>
                      <a:pt x="378388" y="311558"/>
                    </a:lnTo>
                    <a:lnTo>
                      <a:pt x="372941" y="308503"/>
                    </a:lnTo>
                    <a:cubicBezTo>
                      <a:pt x="372941" y="308503"/>
                      <a:pt x="375502" y="302403"/>
                      <a:pt x="376782" y="301448"/>
                    </a:cubicBezTo>
                    <a:cubicBezTo>
                      <a:pt x="378074" y="300482"/>
                      <a:pt x="383848" y="295989"/>
                      <a:pt x="384971" y="295506"/>
                    </a:cubicBezTo>
                    <a:cubicBezTo>
                      <a:pt x="386095" y="295023"/>
                      <a:pt x="397171" y="292293"/>
                      <a:pt x="397171" y="292293"/>
                    </a:cubicBezTo>
                    <a:lnTo>
                      <a:pt x="403102" y="292293"/>
                    </a:lnTo>
                    <a:lnTo>
                      <a:pt x="412257" y="277532"/>
                    </a:lnTo>
                    <a:lnTo>
                      <a:pt x="416751" y="275611"/>
                    </a:lnTo>
                    <a:cubicBezTo>
                      <a:pt x="416751" y="275611"/>
                      <a:pt x="419312" y="272072"/>
                      <a:pt x="419638" y="271589"/>
                    </a:cubicBezTo>
                    <a:cubicBezTo>
                      <a:pt x="419952" y="271117"/>
                      <a:pt x="421558" y="268219"/>
                      <a:pt x="422682" y="268219"/>
                    </a:cubicBezTo>
                    <a:cubicBezTo>
                      <a:pt x="423806" y="268219"/>
                      <a:pt x="428782" y="266455"/>
                      <a:pt x="429265" y="266455"/>
                    </a:cubicBezTo>
                    <a:cubicBezTo>
                      <a:pt x="429749" y="266455"/>
                      <a:pt x="432152" y="265175"/>
                      <a:pt x="432152" y="264692"/>
                    </a:cubicBezTo>
                    <a:cubicBezTo>
                      <a:pt x="432152" y="264210"/>
                      <a:pt x="432152" y="259560"/>
                      <a:pt x="432152" y="259560"/>
                    </a:cubicBezTo>
                    <a:cubicBezTo>
                      <a:pt x="432152" y="259560"/>
                      <a:pt x="427816" y="255066"/>
                      <a:pt x="427501" y="254583"/>
                    </a:cubicBezTo>
                    <a:cubicBezTo>
                      <a:pt x="427176" y="254100"/>
                      <a:pt x="426536" y="251539"/>
                      <a:pt x="427176" y="251213"/>
                    </a:cubicBezTo>
                    <a:cubicBezTo>
                      <a:pt x="427816" y="250899"/>
                      <a:pt x="427332" y="249775"/>
                      <a:pt x="431355" y="248652"/>
                    </a:cubicBezTo>
                    <a:cubicBezTo>
                      <a:pt x="435365" y="247529"/>
                      <a:pt x="441701" y="242385"/>
                      <a:pt x="441701" y="242385"/>
                    </a:cubicBezTo>
                    <a:cubicBezTo>
                      <a:pt x="441701" y="242385"/>
                      <a:pt x="446521" y="238375"/>
                      <a:pt x="446835" y="238296"/>
                    </a:cubicBezTo>
                    <a:cubicBezTo>
                      <a:pt x="447161" y="238218"/>
                      <a:pt x="456787" y="233488"/>
                      <a:pt x="456787" y="233488"/>
                    </a:cubicBezTo>
                    <a:cubicBezTo>
                      <a:pt x="456787" y="233488"/>
                      <a:pt x="461034" y="232926"/>
                      <a:pt x="462404" y="233488"/>
                    </a:cubicBezTo>
                    <a:cubicBezTo>
                      <a:pt x="463763" y="234050"/>
                      <a:pt x="467942" y="236207"/>
                      <a:pt x="468504" y="236858"/>
                    </a:cubicBezTo>
                    <a:cubicBezTo>
                      <a:pt x="469065" y="237498"/>
                      <a:pt x="471626" y="241823"/>
                      <a:pt x="471626" y="241823"/>
                    </a:cubicBezTo>
                    <a:lnTo>
                      <a:pt x="471626" y="272399"/>
                    </a:lnTo>
                    <a:lnTo>
                      <a:pt x="468897" y="279296"/>
                    </a:lnTo>
                    <a:cubicBezTo>
                      <a:pt x="468897" y="279296"/>
                      <a:pt x="464403" y="287159"/>
                      <a:pt x="464403" y="287642"/>
                    </a:cubicBezTo>
                    <a:cubicBezTo>
                      <a:pt x="464403" y="288125"/>
                      <a:pt x="461358" y="293102"/>
                      <a:pt x="461516" y="294865"/>
                    </a:cubicBezTo>
                    <a:cubicBezTo>
                      <a:pt x="461685" y="296629"/>
                      <a:pt x="464730" y="302402"/>
                      <a:pt x="464730" y="302402"/>
                    </a:cubicBezTo>
                    <a:lnTo>
                      <a:pt x="467459" y="306896"/>
                    </a:lnTo>
                    <a:cubicBezTo>
                      <a:pt x="467459" y="306896"/>
                      <a:pt x="467301" y="310749"/>
                      <a:pt x="467459" y="311872"/>
                    </a:cubicBezTo>
                    <a:cubicBezTo>
                      <a:pt x="467616" y="312995"/>
                      <a:pt x="467943" y="317814"/>
                      <a:pt x="469549" y="318297"/>
                    </a:cubicBezTo>
                    <a:cubicBezTo>
                      <a:pt x="471144" y="318770"/>
                      <a:pt x="472110" y="319578"/>
                      <a:pt x="474043" y="320219"/>
                    </a:cubicBezTo>
                    <a:cubicBezTo>
                      <a:pt x="475963" y="320859"/>
                      <a:pt x="483187" y="321983"/>
                      <a:pt x="484310" y="322791"/>
                    </a:cubicBezTo>
                    <a:cubicBezTo>
                      <a:pt x="485433" y="323589"/>
                      <a:pt x="489117" y="330654"/>
                      <a:pt x="489600" y="330969"/>
                    </a:cubicBezTo>
                    <a:cubicBezTo>
                      <a:pt x="490084" y="331295"/>
                      <a:pt x="494262" y="337395"/>
                      <a:pt x="494262" y="337395"/>
                    </a:cubicBezTo>
                    <a:lnTo>
                      <a:pt x="504686" y="347022"/>
                    </a:lnTo>
                    <a:lnTo>
                      <a:pt x="507091" y="356167"/>
                    </a:lnTo>
                    <a:lnTo>
                      <a:pt x="507091" y="360503"/>
                    </a:lnTo>
                    <a:lnTo>
                      <a:pt x="518009" y="358896"/>
                    </a:lnTo>
                    <a:lnTo>
                      <a:pt x="523299" y="363232"/>
                    </a:lnTo>
                    <a:lnTo>
                      <a:pt x="530207" y="367479"/>
                    </a:lnTo>
                    <a:lnTo>
                      <a:pt x="530432" y="367479"/>
                    </a:lnTo>
                    <a:lnTo>
                      <a:pt x="537802" y="367355"/>
                    </a:lnTo>
                    <a:lnTo>
                      <a:pt x="538151" y="367355"/>
                    </a:lnTo>
                    <a:cubicBezTo>
                      <a:pt x="538151" y="367355"/>
                      <a:pt x="541161" y="365435"/>
                      <a:pt x="541633" y="365198"/>
                    </a:cubicBezTo>
                    <a:cubicBezTo>
                      <a:pt x="542117" y="364951"/>
                      <a:pt x="543801" y="364109"/>
                      <a:pt x="543801" y="364109"/>
                    </a:cubicBezTo>
                    <a:cubicBezTo>
                      <a:pt x="543801" y="364109"/>
                      <a:pt x="546935" y="365839"/>
                      <a:pt x="547901" y="366602"/>
                    </a:cubicBezTo>
                    <a:cubicBezTo>
                      <a:pt x="548856" y="367355"/>
                      <a:pt x="551147" y="368086"/>
                      <a:pt x="552113" y="368321"/>
                    </a:cubicBezTo>
                    <a:cubicBezTo>
                      <a:pt x="553068" y="368568"/>
                      <a:pt x="555112" y="368085"/>
                      <a:pt x="555843" y="368085"/>
                    </a:cubicBezTo>
                    <a:cubicBezTo>
                      <a:pt x="556561" y="368085"/>
                      <a:pt x="559449" y="369411"/>
                      <a:pt x="560055" y="370253"/>
                    </a:cubicBezTo>
                    <a:cubicBezTo>
                      <a:pt x="560650" y="371095"/>
                      <a:pt x="564627" y="373017"/>
                      <a:pt x="564987" y="373253"/>
                    </a:cubicBezTo>
                    <a:cubicBezTo>
                      <a:pt x="565346" y="373500"/>
                      <a:pt x="568840" y="376511"/>
                      <a:pt x="568840" y="376511"/>
                    </a:cubicBezTo>
                    <a:lnTo>
                      <a:pt x="568840" y="385419"/>
                    </a:lnTo>
                    <a:lnTo>
                      <a:pt x="563538" y="387823"/>
                    </a:lnTo>
                    <a:lnTo>
                      <a:pt x="560651" y="392159"/>
                    </a:lnTo>
                    <a:lnTo>
                      <a:pt x="557528" y="400213"/>
                    </a:lnTo>
                    <a:cubicBezTo>
                      <a:pt x="557528" y="400213"/>
                      <a:pt x="555237" y="403583"/>
                      <a:pt x="555113" y="403953"/>
                    </a:cubicBezTo>
                    <a:cubicBezTo>
                      <a:pt x="555001" y="404313"/>
                      <a:pt x="553193" y="407919"/>
                      <a:pt x="553193" y="407919"/>
                    </a:cubicBezTo>
                    <a:lnTo>
                      <a:pt x="553193" y="409481"/>
                    </a:lnTo>
                    <a:cubicBezTo>
                      <a:pt x="553193" y="409481"/>
                      <a:pt x="558607" y="410088"/>
                      <a:pt x="559214" y="410088"/>
                    </a:cubicBezTo>
                    <a:cubicBezTo>
                      <a:pt x="559809" y="410088"/>
                      <a:pt x="564988" y="409965"/>
                      <a:pt x="565347" y="410212"/>
                    </a:cubicBezTo>
                    <a:cubicBezTo>
                      <a:pt x="565707" y="410448"/>
                      <a:pt x="569436" y="412133"/>
                      <a:pt x="569919" y="412616"/>
                    </a:cubicBezTo>
                    <a:cubicBezTo>
                      <a:pt x="570402" y="413098"/>
                      <a:pt x="573289" y="415266"/>
                      <a:pt x="573648" y="415750"/>
                    </a:cubicBezTo>
                    <a:cubicBezTo>
                      <a:pt x="574019" y="416222"/>
                      <a:pt x="577142" y="418390"/>
                      <a:pt x="577142" y="418390"/>
                    </a:cubicBezTo>
                    <a:lnTo>
                      <a:pt x="580759" y="420805"/>
                    </a:lnTo>
                    <a:lnTo>
                      <a:pt x="580759" y="425130"/>
                    </a:lnTo>
                    <a:cubicBezTo>
                      <a:pt x="580759" y="425130"/>
                      <a:pt x="581477" y="431634"/>
                      <a:pt x="581837" y="432230"/>
                    </a:cubicBezTo>
                    <a:cubicBezTo>
                      <a:pt x="582197" y="432837"/>
                      <a:pt x="583399" y="437768"/>
                      <a:pt x="583399" y="437768"/>
                    </a:cubicBezTo>
                    <a:cubicBezTo>
                      <a:pt x="583399" y="437768"/>
                      <a:pt x="585927" y="440183"/>
                      <a:pt x="586286" y="440543"/>
                    </a:cubicBezTo>
                    <a:cubicBezTo>
                      <a:pt x="586657" y="440902"/>
                      <a:pt x="590139" y="446598"/>
                      <a:pt x="590139" y="446598"/>
                    </a:cubicBezTo>
                    <a:lnTo>
                      <a:pt x="593195" y="450766"/>
                    </a:lnTo>
                    <a:lnTo>
                      <a:pt x="590623" y="453743"/>
                    </a:lnTo>
                    <a:lnTo>
                      <a:pt x="585006" y="461527"/>
                    </a:lnTo>
                    <a:cubicBezTo>
                      <a:pt x="585006" y="461527"/>
                      <a:pt x="584208" y="464168"/>
                      <a:pt x="584445" y="464493"/>
                    </a:cubicBezTo>
                    <a:cubicBezTo>
                      <a:pt x="584692" y="464808"/>
                      <a:pt x="585410" y="465695"/>
                      <a:pt x="585972" y="465774"/>
                    </a:cubicBezTo>
                    <a:cubicBezTo>
                      <a:pt x="586534" y="465852"/>
                      <a:pt x="589657" y="465134"/>
                      <a:pt x="590701" y="464650"/>
                    </a:cubicBezTo>
                    <a:cubicBezTo>
                      <a:pt x="591745" y="464167"/>
                      <a:pt x="593352" y="462808"/>
                      <a:pt x="594149" y="463044"/>
                    </a:cubicBezTo>
                    <a:cubicBezTo>
                      <a:pt x="594959" y="463291"/>
                      <a:pt x="598081" y="464808"/>
                      <a:pt x="598643" y="465055"/>
                    </a:cubicBezTo>
                    <a:cubicBezTo>
                      <a:pt x="599205" y="465291"/>
                      <a:pt x="601620" y="465932"/>
                      <a:pt x="601620" y="465932"/>
                    </a:cubicBezTo>
                    <a:lnTo>
                      <a:pt x="604181" y="466583"/>
                    </a:lnTo>
                    <a:cubicBezTo>
                      <a:pt x="604181" y="466583"/>
                      <a:pt x="605631" y="469144"/>
                      <a:pt x="606113" y="469302"/>
                    </a:cubicBezTo>
                    <a:cubicBezTo>
                      <a:pt x="606596" y="469469"/>
                      <a:pt x="607877" y="470593"/>
                      <a:pt x="608359" y="470593"/>
                    </a:cubicBezTo>
                    <a:cubicBezTo>
                      <a:pt x="608843" y="470593"/>
                      <a:pt x="610763" y="469302"/>
                      <a:pt x="611404" y="469144"/>
                    </a:cubicBezTo>
                    <a:cubicBezTo>
                      <a:pt x="612044" y="468986"/>
                      <a:pt x="616223" y="464808"/>
                      <a:pt x="616223" y="464808"/>
                    </a:cubicBezTo>
                    <a:cubicBezTo>
                      <a:pt x="616223" y="464808"/>
                      <a:pt x="617347" y="459843"/>
                      <a:pt x="617503" y="459192"/>
                    </a:cubicBezTo>
                    <a:cubicBezTo>
                      <a:pt x="617660" y="458551"/>
                      <a:pt x="622154" y="452294"/>
                      <a:pt x="622154" y="452294"/>
                    </a:cubicBezTo>
                    <a:cubicBezTo>
                      <a:pt x="622154" y="452294"/>
                      <a:pt x="625693" y="447800"/>
                      <a:pt x="626006" y="447318"/>
                    </a:cubicBezTo>
                    <a:cubicBezTo>
                      <a:pt x="626332" y="446835"/>
                      <a:pt x="629533" y="440903"/>
                      <a:pt x="629533" y="440903"/>
                    </a:cubicBezTo>
                    <a:cubicBezTo>
                      <a:pt x="629533" y="440903"/>
                      <a:pt x="625849" y="436084"/>
                      <a:pt x="625208" y="435769"/>
                    </a:cubicBezTo>
                    <a:cubicBezTo>
                      <a:pt x="624568" y="435444"/>
                      <a:pt x="617986" y="431590"/>
                      <a:pt x="616862" y="430950"/>
                    </a:cubicBezTo>
                    <a:cubicBezTo>
                      <a:pt x="615738" y="430310"/>
                      <a:pt x="611403" y="426299"/>
                      <a:pt x="611403" y="426299"/>
                    </a:cubicBezTo>
                    <a:lnTo>
                      <a:pt x="610605" y="418919"/>
                    </a:lnTo>
                    <a:lnTo>
                      <a:pt x="608034" y="415864"/>
                    </a:lnTo>
                    <a:lnTo>
                      <a:pt x="609157" y="410933"/>
                    </a:lnTo>
                    <a:lnTo>
                      <a:pt x="612887" y="407799"/>
                    </a:lnTo>
                    <a:cubicBezTo>
                      <a:pt x="612887" y="407799"/>
                      <a:pt x="613729" y="404800"/>
                      <a:pt x="613617" y="403710"/>
                    </a:cubicBezTo>
                    <a:cubicBezTo>
                      <a:pt x="613493" y="402632"/>
                      <a:pt x="611685" y="398172"/>
                      <a:pt x="611089" y="397330"/>
                    </a:cubicBezTo>
                    <a:cubicBezTo>
                      <a:pt x="610483" y="396488"/>
                      <a:pt x="608439" y="393005"/>
                      <a:pt x="608561" y="392635"/>
                    </a:cubicBezTo>
                    <a:cubicBezTo>
                      <a:pt x="608674" y="392276"/>
                      <a:pt x="611324" y="385895"/>
                      <a:pt x="611324" y="385895"/>
                    </a:cubicBezTo>
                    <a:cubicBezTo>
                      <a:pt x="611324" y="385895"/>
                      <a:pt x="614694" y="385535"/>
                      <a:pt x="617346" y="385053"/>
                    </a:cubicBezTo>
                    <a:cubicBezTo>
                      <a:pt x="619985" y="384581"/>
                      <a:pt x="620828" y="383975"/>
                      <a:pt x="622276" y="383738"/>
                    </a:cubicBezTo>
                    <a:cubicBezTo>
                      <a:pt x="623726" y="383491"/>
                      <a:pt x="627814" y="380245"/>
                      <a:pt x="628298" y="379526"/>
                    </a:cubicBezTo>
                    <a:cubicBezTo>
                      <a:pt x="628781" y="378797"/>
                      <a:pt x="629815" y="375314"/>
                      <a:pt x="629533" y="373866"/>
                    </a:cubicBezTo>
                    <a:cubicBezTo>
                      <a:pt x="629252" y="372416"/>
                      <a:pt x="628893" y="373989"/>
                      <a:pt x="628298" y="368934"/>
                    </a:cubicBezTo>
                    <a:cubicBezTo>
                      <a:pt x="627691" y="363879"/>
                      <a:pt x="626490" y="364059"/>
                      <a:pt x="626490" y="364059"/>
                    </a:cubicBezTo>
                    <a:cubicBezTo>
                      <a:pt x="626490" y="364059"/>
                      <a:pt x="626063" y="361588"/>
                      <a:pt x="626490" y="361408"/>
                    </a:cubicBezTo>
                    <a:cubicBezTo>
                      <a:pt x="626906" y="361228"/>
                      <a:pt x="630826" y="358936"/>
                      <a:pt x="630826" y="358936"/>
                    </a:cubicBezTo>
                    <a:cubicBezTo>
                      <a:pt x="630826" y="358936"/>
                      <a:pt x="633286" y="357194"/>
                      <a:pt x="633533" y="357071"/>
                    </a:cubicBezTo>
                    <a:cubicBezTo>
                      <a:pt x="633770" y="356958"/>
                      <a:pt x="638588" y="354363"/>
                      <a:pt x="638768" y="354363"/>
                    </a:cubicBezTo>
                    <a:cubicBezTo>
                      <a:pt x="638948" y="354363"/>
                      <a:pt x="646586" y="344018"/>
                      <a:pt x="646586" y="344018"/>
                    </a:cubicBezTo>
                    <a:lnTo>
                      <a:pt x="651888" y="340165"/>
                    </a:lnTo>
                    <a:cubicBezTo>
                      <a:pt x="651888" y="340165"/>
                      <a:pt x="659111" y="336559"/>
                      <a:pt x="658741" y="336189"/>
                    </a:cubicBezTo>
                    <a:cubicBezTo>
                      <a:pt x="658381" y="335830"/>
                      <a:pt x="660425" y="328494"/>
                      <a:pt x="660425" y="328494"/>
                    </a:cubicBezTo>
                    <a:lnTo>
                      <a:pt x="660425" y="320912"/>
                    </a:lnTo>
                    <a:lnTo>
                      <a:pt x="671625" y="319104"/>
                    </a:lnTo>
                    <a:lnTo>
                      <a:pt x="671141" y="306343"/>
                    </a:lnTo>
                    <a:lnTo>
                      <a:pt x="681251" y="289134"/>
                    </a:lnTo>
                    <a:lnTo>
                      <a:pt x="684858" y="283719"/>
                    </a:lnTo>
                    <a:cubicBezTo>
                      <a:pt x="684858" y="283719"/>
                      <a:pt x="684981" y="278900"/>
                      <a:pt x="684858" y="278428"/>
                    </a:cubicBezTo>
                    <a:cubicBezTo>
                      <a:pt x="684745" y="277945"/>
                      <a:pt x="680533" y="272284"/>
                      <a:pt x="680533" y="272284"/>
                    </a:cubicBezTo>
                    <a:lnTo>
                      <a:pt x="678601" y="268914"/>
                    </a:lnTo>
                    <a:lnTo>
                      <a:pt x="679331" y="251581"/>
                    </a:lnTo>
                    <a:cubicBezTo>
                      <a:pt x="679331" y="251581"/>
                      <a:pt x="674511" y="247852"/>
                      <a:pt x="673905" y="247132"/>
                    </a:cubicBezTo>
                    <a:cubicBezTo>
                      <a:pt x="673310" y="246414"/>
                      <a:pt x="670659" y="244482"/>
                      <a:pt x="670659" y="243999"/>
                    </a:cubicBezTo>
                    <a:cubicBezTo>
                      <a:pt x="670659" y="243516"/>
                      <a:pt x="672221" y="239674"/>
                      <a:pt x="674748" y="237866"/>
                    </a:cubicBezTo>
                    <a:cubicBezTo>
                      <a:pt x="677275" y="236058"/>
                      <a:pt x="679691" y="232934"/>
                      <a:pt x="679691" y="232451"/>
                    </a:cubicBezTo>
                    <a:cubicBezTo>
                      <a:pt x="679691" y="231968"/>
                      <a:pt x="678961" y="228239"/>
                      <a:pt x="678961" y="228239"/>
                    </a:cubicBezTo>
                    <a:lnTo>
                      <a:pt x="677882" y="221139"/>
                    </a:lnTo>
                    <a:cubicBezTo>
                      <a:pt x="677882" y="221139"/>
                      <a:pt x="681612" y="218971"/>
                      <a:pt x="682331" y="218724"/>
                    </a:cubicBezTo>
                    <a:cubicBezTo>
                      <a:pt x="683061" y="218488"/>
                      <a:pt x="688711" y="215838"/>
                      <a:pt x="689677" y="215838"/>
                    </a:cubicBezTo>
                    <a:cubicBezTo>
                      <a:pt x="690643" y="215838"/>
                      <a:pt x="694732" y="215961"/>
                      <a:pt x="695215" y="215838"/>
                    </a:cubicBezTo>
                    <a:cubicBezTo>
                      <a:pt x="695698" y="215714"/>
                      <a:pt x="697619" y="217040"/>
                      <a:pt x="697978" y="217163"/>
                    </a:cubicBezTo>
                    <a:cubicBezTo>
                      <a:pt x="698338" y="217287"/>
                      <a:pt x="700506" y="219208"/>
                      <a:pt x="702190" y="222701"/>
                    </a:cubicBezTo>
                    <a:cubicBezTo>
                      <a:pt x="703875" y="226195"/>
                      <a:pt x="706290" y="230520"/>
                      <a:pt x="706290" y="230520"/>
                    </a:cubicBezTo>
                    <a:cubicBezTo>
                      <a:pt x="706290" y="230520"/>
                      <a:pt x="709289" y="231487"/>
                      <a:pt x="709896" y="231609"/>
                    </a:cubicBezTo>
                    <a:cubicBezTo>
                      <a:pt x="710503" y="231722"/>
                      <a:pt x="710738" y="231845"/>
                      <a:pt x="711940" y="230880"/>
                    </a:cubicBezTo>
                    <a:cubicBezTo>
                      <a:pt x="713142" y="229925"/>
                      <a:pt x="716513" y="224747"/>
                      <a:pt x="716995" y="224140"/>
                    </a:cubicBezTo>
                    <a:cubicBezTo>
                      <a:pt x="717478" y="223543"/>
                      <a:pt x="722173" y="217399"/>
                      <a:pt x="722173" y="217399"/>
                    </a:cubicBezTo>
                    <a:lnTo>
                      <a:pt x="725183" y="216445"/>
                    </a:lnTo>
                    <a:lnTo>
                      <a:pt x="727227" y="217770"/>
                    </a:lnTo>
                    <a:cubicBezTo>
                      <a:pt x="727227" y="217770"/>
                      <a:pt x="728553" y="220298"/>
                      <a:pt x="728553" y="220658"/>
                    </a:cubicBezTo>
                    <a:cubicBezTo>
                      <a:pt x="728553" y="221017"/>
                      <a:pt x="728553" y="231250"/>
                      <a:pt x="728553" y="231250"/>
                    </a:cubicBezTo>
                    <a:lnTo>
                      <a:pt x="727104" y="265669"/>
                    </a:lnTo>
                    <a:cubicBezTo>
                      <a:pt x="727104" y="265669"/>
                      <a:pt x="728788" y="267837"/>
                      <a:pt x="729508" y="268073"/>
                    </a:cubicBezTo>
                    <a:cubicBezTo>
                      <a:pt x="730238" y="268321"/>
                      <a:pt x="733844" y="269759"/>
                      <a:pt x="733844" y="269759"/>
                    </a:cubicBezTo>
                    <a:cubicBezTo>
                      <a:pt x="733844" y="269759"/>
                      <a:pt x="735046" y="272646"/>
                      <a:pt x="736012" y="274578"/>
                    </a:cubicBezTo>
                    <a:cubicBezTo>
                      <a:pt x="736978" y="276499"/>
                      <a:pt x="740584" y="286855"/>
                      <a:pt x="740584" y="286855"/>
                    </a:cubicBezTo>
                    <a:cubicBezTo>
                      <a:pt x="740584" y="286855"/>
                      <a:pt x="748526" y="295034"/>
                      <a:pt x="749975" y="295280"/>
                    </a:cubicBezTo>
                    <a:cubicBezTo>
                      <a:pt x="751413" y="295516"/>
                      <a:pt x="755997" y="296718"/>
                      <a:pt x="756716" y="297202"/>
                    </a:cubicBezTo>
                    <a:cubicBezTo>
                      <a:pt x="757434" y="297684"/>
                      <a:pt x="765624" y="299852"/>
                      <a:pt x="768028" y="299605"/>
                    </a:cubicBezTo>
                    <a:cubicBezTo>
                      <a:pt x="770432" y="299369"/>
                      <a:pt x="774532" y="297437"/>
                      <a:pt x="775251" y="295999"/>
                    </a:cubicBezTo>
                    <a:cubicBezTo>
                      <a:pt x="775970" y="294549"/>
                      <a:pt x="779464" y="292808"/>
                      <a:pt x="779464" y="292808"/>
                    </a:cubicBezTo>
                    <a:cubicBezTo>
                      <a:pt x="779464" y="292808"/>
                      <a:pt x="781868" y="292865"/>
                      <a:pt x="782171" y="293112"/>
                    </a:cubicBezTo>
                    <a:cubicBezTo>
                      <a:pt x="782475" y="293348"/>
                      <a:pt x="784643" y="294853"/>
                      <a:pt x="785777" y="295336"/>
                    </a:cubicBezTo>
                    <a:cubicBezTo>
                      <a:pt x="786923" y="295820"/>
                      <a:pt x="788305" y="295156"/>
                      <a:pt x="788429" y="294909"/>
                    </a:cubicBezTo>
                    <a:cubicBezTo>
                      <a:pt x="788553" y="294673"/>
                      <a:pt x="789935" y="290101"/>
                      <a:pt x="789935" y="290101"/>
                    </a:cubicBezTo>
                    <a:lnTo>
                      <a:pt x="792181" y="281878"/>
                    </a:lnTo>
                    <a:cubicBezTo>
                      <a:pt x="792181" y="281878"/>
                      <a:pt x="793461" y="278261"/>
                      <a:pt x="793709" y="277946"/>
                    </a:cubicBezTo>
                    <a:cubicBezTo>
                      <a:pt x="793945" y="277621"/>
                      <a:pt x="794507" y="277137"/>
                      <a:pt x="794911" y="276980"/>
                    </a:cubicBezTo>
                    <a:cubicBezTo>
                      <a:pt x="795315" y="276823"/>
                      <a:pt x="796349" y="276419"/>
                      <a:pt x="796910" y="276419"/>
                    </a:cubicBezTo>
                    <a:cubicBezTo>
                      <a:pt x="797470" y="276419"/>
                      <a:pt x="799718" y="277463"/>
                      <a:pt x="800449" y="278103"/>
                    </a:cubicBezTo>
                    <a:cubicBezTo>
                      <a:pt x="801167" y="278743"/>
                      <a:pt x="804863" y="280675"/>
                      <a:pt x="805661" y="280990"/>
                    </a:cubicBezTo>
                    <a:cubicBezTo>
                      <a:pt x="806458" y="281315"/>
                      <a:pt x="807267" y="281315"/>
                      <a:pt x="807503" y="281315"/>
                    </a:cubicBezTo>
                    <a:cubicBezTo>
                      <a:pt x="807751" y="281315"/>
                      <a:pt x="817613" y="276619"/>
                      <a:pt x="817613" y="276619"/>
                    </a:cubicBezTo>
                    <a:cubicBezTo>
                      <a:pt x="817613" y="276619"/>
                      <a:pt x="824477" y="273845"/>
                      <a:pt x="824837" y="273845"/>
                    </a:cubicBezTo>
                    <a:cubicBezTo>
                      <a:pt x="825197" y="273845"/>
                      <a:pt x="831217" y="269037"/>
                      <a:pt x="831824" y="268555"/>
                    </a:cubicBezTo>
                    <a:cubicBezTo>
                      <a:pt x="832419" y="268071"/>
                      <a:pt x="835431" y="265667"/>
                      <a:pt x="835913" y="265667"/>
                    </a:cubicBezTo>
                    <a:cubicBezTo>
                      <a:pt x="836395" y="265667"/>
                      <a:pt x="838799" y="266151"/>
                      <a:pt x="839643" y="266869"/>
                    </a:cubicBezTo>
                    <a:cubicBezTo>
                      <a:pt x="840485" y="267588"/>
                      <a:pt x="843731" y="269520"/>
                      <a:pt x="844215" y="269632"/>
                    </a:cubicBezTo>
                    <a:cubicBezTo>
                      <a:pt x="844698" y="269756"/>
                      <a:pt x="849269" y="266632"/>
                      <a:pt x="849269" y="266632"/>
                    </a:cubicBezTo>
                    <a:cubicBezTo>
                      <a:pt x="849269" y="266632"/>
                      <a:pt x="852280" y="266508"/>
                      <a:pt x="852887" y="267104"/>
                    </a:cubicBezTo>
                    <a:cubicBezTo>
                      <a:pt x="853482" y="267711"/>
                      <a:pt x="854807" y="269036"/>
                      <a:pt x="856009" y="270598"/>
                    </a:cubicBezTo>
                    <a:cubicBezTo>
                      <a:pt x="857211" y="272160"/>
                      <a:pt x="858661" y="272890"/>
                      <a:pt x="859256" y="273485"/>
                    </a:cubicBezTo>
                    <a:cubicBezTo>
                      <a:pt x="859863" y="274092"/>
                      <a:pt x="860705" y="274452"/>
                      <a:pt x="860940" y="274810"/>
                    </a:cubicBezTo>
                    <a:cubicBezTo>
                      <a:pt x="861188" y="275169"/>
                      <a:pt x="860469" y="277214"/>
                      <a:pt x="860940" y="277697"/>
                    </a:cubicBezTo>
                    <a:cubicBezTo>
                      <a:pt x="861424" y="278180"/>
                      <a:pt x="858177" y="280954"/>
                      <a:pt x="857941" y="282156"/>
                    </a:cubicBezTo>
                    <a:cubicBezTo>
                      <a:pt x="857694" y="283358"/>
                      <a:pt x="857211" y="284201"/>
                      <a:pt x="859020" y="285639"/>
                    </a:cubicBezTo>
                    <a:cubicBezTo>
                      <a:pt x="860828" y="287088"/>
                      <a:pt x="864074" y="289491"/>
                      <a:pt x="864074" y="289851"/>
                    </a:cubicBezTo>
                    <a:cubicBezTo>
                      <a:pt x="864074" y="290221"/>
                      <a:pt x="861266" y="297602"/>
                      <a:pt x="861906" y="298399"/>
                    </a:cubicBezTo>
                    <a:cubicBezTo>
                      <a:pt x="862546" y="299207"/>
                      <a:pt x="866557" y="301129"/>
                      <a:pt x="867208" y="301455"/>
                    </a:cubicBezTo>
                    <a:cubicBezTo>
                      <a:pt x="867848" y="301769"/>
                      <a:pt x="872824" y="303219"/>
                      <a:pt x="873464" y="303859"/>
                    </a:cubicBezTo>
                    <a:cubicBezTo>
                      <a:pt x="874105" y="304499"/>
                      <a:pt x="875543" y="309319"/>
                      <a:pt x="876025" y="309959"/>
                    </a:cubicBezTo>
                    <a:cubicBezTo>
                      <a:pt x="876509" y="310599"/>
                      <a:pt x="876835" y="322630"/>
                      <a:pt x="876835" y="322630"/>
                    </a:cubicBezTo>
                    <a:cubicBezTo>
                      <a:pt x="876835" y="322630"/>
                      <a:pt x="879081" y="323753"/>
                      <a:pt x="879564" y="323921"/>
                    </a:cubicBezTo>
                    <a:cubicBezTo>
                      <a:pt x="880036" y="324079"/>
                      <a:pt x="883092" y="324236"/>
                      <a:pt x="884698" y="324079"/>
                    </a:cubicBezTo>
                    <a:cubicBezTo>
                      <a:pt x="886304" y="323921"/>
                      <a:pt x="890798" y="322955"/>
                      <a:pt x="891753" y="322473"/>
                    </a:cubicBezTo>
                    <a:cubicBezTo>
                      <a:pt x="892719" y="321990"/>
                      <a:pt x="898336" y="322147"/>
                      <a:pt x="900257" y="319901"/>
                    </a:cubicBezTo>
                    <a:cubicBezTo>
                      <a:pt x="902189" y="317655"/>
                      <a:pt x="904278" y="314610"/>
                      <a:pt x="904278" y="314610"/>
                    </a:cubicBezTo>
                    <a:cubicBezTo>
                      <a:pt x="904278" y="314610"/>
                      <a:pt x="907648" y="311240"/>
                      <a:pt x="907648" y="309634"/>
                    </a:cubicBezTo>
                    <a:cubicBezTo>
                      <a:pt x="907648" y="308028"/>
                      <a:pt x="906042" y="303052"/>
                      <a:pt x="905233" y="302254"/>
                    </a:cubicBezTo>
                    <a:cubicBezTo>
                      <a:pt x="904436" y="301456"/>
                      <a:pt x="898493" y="298400"/>
                      <a:pt x="897853" y="296480"/>
                    </a:cubicBezTo>
                    <a:cubicBezTo>
                      <a:pt x="897213" y="294548"/>
                      <a:pt x="892562" y="288448"/>
                      <a:pt x="892393" y="287976"/>
                    </a:cubicBezTo>
                    <a:cubicBezTo>
                      <a:pt x="892236" y="287493"/>
                      <a:pt x="889507" y="280270"/>
                      <a:pt x="889507" y="280270"/>
                    </a:cubicBezTo>
                    <a:cubicBezTo>
                      <a:pt x="889507" y="280270"/>
                      <a:pt x="891438" y="273688"/>
                      <a:pt x="892393" y="272722"/>
                    </a:cubicBezTo>
                    <a:cubicBezTo>
                      <a:pt x="893359" y="271767"/>
                      <a:pt x="898010" y="263735"/>
                      <a:pt x="898010" y="263735"/>
                    </a:cubicBezTo>
                    <a:lnTo>
                      <a:pt x="905401" y="258601"/>
                    </a:lnTo>
                    <a:lnTo>
                      <a:pt x="903873" y="251625"/>
                    </a:lnTo>
                    <a:lnTo>
                      <a:pt x="899301" y="246806"/>
                    </a:lnTo>
                    <a:lnTo>
                      <a:pt x="897055" y="246491"/>
                    </a:lnTo>
                    <a:cubicBezTo>
                      <a:pt x="897055" y="246491"/>
                      <a:pt x="891831" y="247850"/>
                      <a:pt x="891034" y="248097"/>
                    </a:cubicBezTo>
                    <a:cubicBezTo>
                      <a:pt x="890236" y="248333"/>
                      <a:pt x="887428" y="248176"/>
                      <a:pt x="886866" y="248176"/>
                    </a:cubicBezTo>
                    <a:cubicBezTo>
                      <a:pt x="886304" y="248176"/>
                      <a:pt x="880284" y="246412"/>
                      <a:pt x="879722" y="246086"/>
                    </a:cubicBezTo>
                    <a:cubicBezTo>
                      <a:pt x="879160" y="245760"/>
                      <a:pt x="875790" y="243120"/>
                      <a:pt x="875790" y="243120"/>
                    </a:cubicBezTo>
                    <a:lnTo>
                      <a:pt x="874263" y="241592"/>
                    </a:lnTo>
                    <a:cubicBezTo>
                      <a:pt x="874263" y="241592"/>
                      <a:pt x="873544" y="237099"/>
                      <a:pt x="873779" y="236380"/>
                    </a:cubicBezTo>
                    <a:cubicBezTo>
                      <a:pt x="874026" y="235650"/>
                      <a:pt x="875632" y="232448"/>
                      <a:pt x="875790" y="231718"/>
                    </a:cubicBezTo>
                    <a:cubicBezTo>
                      <a:pt x="875947" y="231000"/>
                      <a:pt x="875947" y="226832"/>
                      <a:pt x="875947" y="226832"/>
                    </a:cubicBezTo>
                    <a:lnTo>
                      <a:pt x="875632" y="213184"/>
                    </a:lnTo>
                    <a:cubicBezTo>
                      <a:pt x="875632" y="213184"/>
                      <a:pt x="873577" y="209341"/>
                      <a:pt x="874059" y="207657"/>
                    </a:cubicBezTo>
                    <a:cubicBezTo>
                      <a:pt x="874543" y="205972"/>
                      <a:pt x="874789" y="201996"/>
                      <a:pt x="876351" y="201029"/>
                    </a:cubicBezTo>
                    <a:cubicBezTo>
                      <a:pt x="877913" y="200075"/>
                      <a:pt x="881282" y="196335"/>
                      <a:pt x="881282" y="196335"/>
                    </a:cubicBezTo>
                    <a:lnTo>
                      <a:pt x="887336" y="189202"/>
                    </a:lnTo>
                    <a:cubicBezTo>
                      <a:pt x="887336" y="189202"/>
                      <a:pt x="888381" y="187438"/>
                      <a:pt x="888460" y="186314"/>
                    </a:cubicBezTo>
                    <a:cubicBezTo>
                      <a:pt x="888550" y="185190"/>
                      <a:pt x="888550" y="182214"/>
                      <a:pt x="888550" y="181900"/>
                    </a:cubicBezTo>
                    <a:cubicBezTo>
                      <a:pt x="888550" y="181574"/>
                      <a:pt x="890234" y="179889"/>
                      <a:pt x="891672" y="179889"/>
                    </a:cubicBezTo>
                    <a:lnTo>
                      <a:pt x="896885" y="179889"/>
                    </a:lnTo>
                    <a:cubicBezTo>
                      <a:pt x="898569" y="179889"/>
                      <a:pt x="900580" y="178608"/>
                      <a:pt x="902186" y="177328"/>
                    </a:cubicBezTo>
                    <a:cubicBezTo>
                      <a:pt x="903793" y="176036"/>
                      <a:pt x="904916" y="174520"/>
                      <a:pt x="905478" y="174520"/>
                    </a:cubicBezTo>
                    <a:cubicBezTo>
                      <a:pt x="906040" y="174520"/>
                      <a:pt x="911016" y="173868"/>
                      <a:pt x="913095" y="174520"/>
                    </a:cubicBezTo>
                    <a:cubicBezTo>
                      <a:pt x="915184" y="175160"/>
                      <a:pt x="915184" y="175958"/>
                      <a:pt x="917194" y="175318"/>
                    </a:cubicBezTo>
                    <a:cubicBezTo>
                      <a:pt x="919193" y="174677"/>
                      <a:pt x="920801" y="171711"/>
                      <a:pt x="922002" y="170902"/>
                    </a:cubicBezTo>
                    <a:cubicBezTo>
                      <a:pt x="923204" y="170105"/>
                      <a:pt x="923046" y="168016"/>
                      <a:pt x="924327" y="169464"/>
                    </a:cubicBezTo>
                    <a:cubicBezTo>
                      <a:pt x="925619" y="170902"/>
                      <a:pt x="928989" y="177081"/>
                      <a:pt x="929068" y="177327"/>
                    </a:cubicBezTo>
                    <a:cubicBezTo>
                      <a:pt x="929147" y="177563"/>
                      <a:pt x="924856" y="191649"/>
                      <a:pt x="924856" y="191649"/>
                    </a:cubicBezTo>
                    <a:cubicBezTo>
                      <a:pt x="924856" y="191649"/>
                      <a:pt x="927384" y="194289"/>
                      <a:pt x="928462" y="194537"/>
                    </a:cubicBezTo>
                    <a:cubicBezTo>
                      <a:pt x="929552" y="194773"/>
                      <a:pt x="930507" y="192851"/>
                      <a:pt x="932316" y="194649"/>
                    </a:cubicBezTo>
                    <a:cubicBezTo>
                      <a:pt x="934124" y="196457"/>
                      <a:pt x="934607" y="199344"/>
                      <a:pt x="936292" y="200547"/>
                    </a:cubicBezTo>
                    <a:cubicBezTo>
                      <a:pt x="937976" y="201760"/>
                      <a:pt x="941099" y="202715"/>
                      <a:pt x="942425" y="203197"/>
                    </a:cubicBezTo>
                    <a:cubicBezTo>
                      <a:pt x="943751" y="203681"/>
                      <a:pt x="944829" y="204400"/>
                      <a:pt x="946637" y="203556"/>
                    </a:cubicBezTo>
                    <a:cubicBezTo>
                      <a:pt x="948445" y="202714"/>
                      <a:pt x="952411" y="199231"/>
                      <a:pt x="953141" y="199231"/>
                    </a:cubicBezTo>
                    <a:cubicBezTo>
                      <a:pt x="953859" y="199231"/>
                      <a:pt x="957466" y="200433"/>
                      <a:pt x="957466" y="200433"/>
                    </a:cubicBezTo>
                    <a:lnTo>
                      <a:pt x="965890" y="204679"/>
                    </a:lnTo>
                    <a:cubicBezTo>
                      <a:pt x="965890" y="204679"/>
                      <a:pt x="968620" y="202432"/>
                      <a:pt x="969900" y="202432"/>
                    </a:cubicBezTo>
                    <a:cubicBezTo>
                      <a:pt x="970833" y="202432"/>
                      <a:pt x="972350" y="203444"/>
                      <a:pt x="973416" y="204297"/>
                    </a:cubicBezTo>
                    <a:cubicBezTo>
                      <a:pt x="973832" y="204634"/>
                      <a:pt x="974180" y="204937"/>
                      <a:pt x="974393" y="205162"/>
                    </a:cubicBezTo>
                    <a:cubicBezTo>
                      <a:pt x="975202" y="205970"/>
                      <a:pt x="976168" y="207566"/>
                      <a:pt x="977449" y="207566"/>
                    </a:cubicBezTo>
                    <a:cubicBezTo>
                      <a:pt x="978156" y="207566"/>
                      <a:pt x="979605" y="206779"/>
                      <a:pt x="980808" y="205982"/>
                    </a:cubicBezTo>
                    <a:cubicBezTo>
                      <a:pt x="981784" y="205331"/>
                      <a:pt x="982594" y="204657"/>
                      <a:pt x="982739" y="204365"/>
                    </a:cubicBezTo>
                    <a:cubicBezTo>
                      <a:pt x="983065" y="203725"/>
                      <a:pt x="984031" y="194413"/>
                      <a:pt x="984345" y="193615"/>
                    </a:cubicBezTo>
                    <a:cubicBezTo>
                      <a:pt x="984671" y="192807"/>
                      <a:pt x="986918" y="184629"/>
                      <a:pt x="986918" y="184629"/>
                    </a:cubicBezTo>
                    <a:cubicBezTo>
                      <a:pt x="986918" y="184629"/>
                      <a:pt x="984829" y="175473"/>
                      <a:pt x="984503" y="174833"/>
                    </a:cubicBezTo>
                    <a:cubicBezTo>
                      <a:pt x="984189" y="174193"/>
                      <a:pt x="979853" y="170183"/>
                      <a:pt x="979853" y="170183"/>
                    </a:cubicBezTo>
                    <a:cubicBezTo>
                      <a:pt x="979853" y="170183"/>
                      <a:pt x="969103" y="170183"/>
                      <a:pt x="968305" y="170183"/>
                    </a:cubicBezTo>
                    <a:cubicBezTo>
                      <a:pt x="967496" y="170183"/>
                      <a:pt x="962206" y="168251"/>
                      <a:pt x="962038" y="167611"/>
                    </a:cubicBezTo>
                    <a:cubicBezTo>
                      <a:pt x="961881" y="166970"/>
                      <a:pt x="959319" y="158624"/>
                      <a:pt x="959319" y="158624"/>
                    </a:cubicBezTo>
                    <a:lnTo>
                      <a:pt x="963251" y="146751"/>
                    </a:lnTo>
                    <a:cubicBezTo>
                      <a:pt x="963251" y="146751"/>
                      <a:pt x="969620" y="143865"/>
                      <a:pt x="969620" y="143145"/>
                    </a:cubicBezTo>
                    <a:cubicBezTo>
                      <a:pt x="969620" y="142415"/>
                      <a:pt x="966138" y="136518"/>
                      <a:pt x="966138" y="135563"/>
                    </a:cubicBezTo>
                    <a:cubicBezTo>
                      <a:pt x="966138" y="134597"/>
                      <a:pt x="965295" y="133395"/>
                      <a:pt x="967575" y="131833"/>
                    </a:cubicBezTo>
                    <a:cubicBezTo>
                      <a:pt x="969866" y="130260"/>
                      <a:pt x="972753" y="127621"/>
                      <a:pt x="972753" y="126655"/>
                    </a:cubicBezTo>
                    <a:cubicBezTo>
                      <a:pt x="972753" y="125689"/>
                      <a:pt x="971674" y="119556"/>
                      <a:pt x="971787" y="118825"/>
                    </a:cubicBezTo>
                    <a:cubicBezTo>
                      <a:pt x="971911" y="118107"/>
                      <a:pt x="972394" y="115095"/>
                      <a:pt x="972394" y="115095"/>
                    </a:cubicBezTo>
                    <a:cubicBezTo>
                      <a:pt x="972394" y="115095"/>
                      <a:pt x="977449" y="101380"/>
                      <a:pt x="977932" y="101257"/>
                    </a:cubicBezTo>
                    <a:cubicBezTo>
                      <a:pt x="978415" y="101133"/>
                      <a:pt x="982144" y="96561"/>
                      <a:pt x="982628" y="94764"/>
                    </a:cubicBezTo>
                    <a:cubicBezTo>
                      <a:pt x="983099" y="92956"/>
                      <a:pt x="984190" y="89945"/>
                      <a:pt x="984190" y="89945"/>
                    </a:cubicBezTo>
                    <a:cubicBezTo>
                      <a:pt x="984190" y="89945"/>
                      <a:pt x="992367" y="89586"/>
                      <a:pt x="993098" y="89945"/>
                    </a:cubicBezTo>
                    <a:cubicBezTo>
                      <a:pt x="993816" y="90305"/>
                      <a:pt x="1001164" y="89709"/>
                      <a:pt x="1002118" y="90428"/>
                    </a:cubicBezTo>
                    <a:cubicBezTo>
                      <a:pt x="1003084" y="91146"/>
                      <a:pt x="1003320" y="93438"/>
                      <a:pt x="1005971" y="93315"/>
                    </a:cubicBezTo>
                    <a:cubicBezTo>
                      <a:pt x="1008622" y="93192"/>
                      <a:pt x="1011272" y="91148"/>
                      <a:pt x="1013071" y="90664"/>
                    </a:cubicBezTo>
                    <a:cubicBezTo>
                      <a:pt x="1014880" y="90182"/>
                      <a:pt x="1020540" y="86216"/>
                      <a:pt x="1020540" y="86216"/>
                    </a:cubicBezTo>
                    <a:lnTo>
                      <a:pt x="1024629" y="83205"/>
                    </a:lnTo>
                    <a:lnTo>
                      <a:pt x="1027841" y="81756"/>
                    </a:lnTo>
                    <a:lnTo>
                      <a:pt x="1031211" y="80958"/>
                    </a:lnTo>
                    <a:lnTo>
                      <a:pt x="1035221" y="81598"/>
                    </a:lnTo>
                    <a:cubicBezTo>
                      <a:pt x="1035221" y="81598"/>
                      <a:pt x="1039715" y="86574"/>
                      <a:pt x="1040355" y="87215"/>
                    </a:cubicBezTo>
                    <a:cubicBezTo>
                      <a:pt x="1040996" y="87855"/>
                      <a:pt x="1054150" y="98290"/>
                      <a:pt x="1054150" y="98290"/>
                    </a:cubicBezTo>
                    <a:lnTo>
                      <a:pt x="1055925" y="99897"/>
                    </a:lnTo>
                    <a:lnTo>
                      <a:pt x="1053993" y="106153"/>
                    </a:lnTo>
                    <a:lnTo>
                      <a:pt x="1049658" y="109838"/>
                    </a:lnTo>
                    <a:lnTo>
                      <a:pt x="1047815" y="112411"/>
                    </a:lnTo>
                    <a:cubicBezTo>
                      <a:pt x="1047815" y="112411"/>
                      <a:pt x="1048624" y="113208"/>
                      <a:pt x="1048860" y="113297"/>
                    </a:cubicBezTo>
                    <a:cubicBezTo>
                      <a:pt x="1049097" y="113377"/>
                      <a:pt x="1054073" y="112893"/>
                      <a:pt x="1054713" y="112893"/>
                    </a:cubicBezTo>
                    <a:cubicBezTo>
                      <a:pt x="1055364" y="112893"/>
                      <a:pt x="1060734" y="111209"/>
                      <a:pt x="1061139" y="111209"/>
                    </a:cubicBezTo>
                    <a:cubicBezTo>
                      <a:pt x="1061543" y="111209"/>
                      <a:pt x="1065868" y="112175"/>
                      <a:pt x="1066429" y="112736"/>
                    </a:cubicBezTo>
                    <a:cubicBezTo>
                      <a:pt x="1066991" y="113298"/>
                      <a:pt x="1069406" y="115859"/>
                      <a:pt x="1069799" y="116343"/>
                    </a:cubicBezTo>
                    <a:cubicBezTo>
                      <a:pt x="1070203" y="116825"/>
                      <a:pt x="1074540" y="116825"/>
                      <a:pt x="1074540" y="116825"/>
                    </a:cubicBezTo>
                    <a:lnTo>
                      <a:pt x="1084325" y="118465"/>
                    </a:lnTo>
                    <a:cubicBezTo>
                      <a:pt x="1084325" y="118465"/>
                      <a:pt x="1086010" y="120757"/>
                      <a:pt x="1086616" y="121353"/>
                    </a:cubicBezTo>
                    <a:cubicBezTo>
                      <a:pt x="1087211" y="121959"/>
                      <a:pt x="1087571" y="121959"/>
                      <a:pt x="1088537" y="121959"/>
                    </a:cubicBezTo>
                    <a:cubicBezTo>
                      <a:pt x="1089503" y="121959"/>
                      <a:pt x="1094682" y="118106"/>
                      <a:pt x="1094682" y="118106"/>
                    </a:cubicBezTo>
                    <a:cubicBezTo>
                      <a:pt x="1094682" y="118106"/>
                      <a:pt x="1100096" y="117387"/>
                      <a:pt x="1100815" y="117747"/>
                    </a:cubicBezTo>
                    <a:cubicBezTo>
                      <a:pt x="1101534" y="118106"/>
                      <a:pt x="1106589" y="118353"/>
                      <a:pt x="1109240" y="119195"/>
                    </a:cubicBezTo>
                    <a:cubicBezTo>
                      <a:pt x="1111891" y="120037"/>
                      <a:pt x="1117429" y="121239"/>
                      <a:pt x="1118384" y="121239"/>
                    </a:cubicBezTo>
                    <a:cubicBezTo>
                      <a:pt x="1119350" y="121239"/>
                      <a:pt x="1122114" y="120273"/>
                      <a:pt x="1122483" y="120150"/>
                    </a:cubicBezTo>
                    <a:cubicBezTo>
                      <a:pt x="1122843" y="120037"/>
                      <a:pt x="1125606" y="116061"/>
                      <a:pt x="1125730" y="115455"/>
                    </a:cubicBezTo>
                    <a:cubicBezTo>
                      <a:pt x="1125853" y="114859"/>
                      <a:pt x="1126572" y="109322"/>
                      <a:pt x="1127056" y="108839"/>
                    </a:cubicBezTo>
                    <a:cubicBezTo>
                      <a:pt x="1127539" y="108355"/>
                      <a:pt x="1131628" y="104267"/>
                      <a:pt x="1132830" y="103661"/>
                    </a:cubicBezTo>
                    <a:cubicBezTo>
                      <a:pt x="1134032" y="103065"/>
                      <a:pt x="1137278" y="101257"/>
                      <a:pt x="1137278" y="101257"/>
                    </a:cubicBezTo>
                    <a:cubicBezTo>
                      <a:pt x="1137278" y="101257"/>
                      <a:pt x="1138491" y="98010"/>
                      <a:pt x="1138368" y="97168"/>
                    </a:cubicBezTo>
                    <a:cubicBezTo>
                      <a:pt x="1138244" y="96326"/>
                      <a:pt x="1135593" y="88383"/>
                      <a:pt x="1135840" y="88024"/>
                    </a:cubicBezTo>
                    <a:cubicBezTo>
                      <a:pt x="1136076" y="87654"/>
                      <a:pt x="1139334" y="83441"/>
                      <a:pt x="1139334" y="83441"/>
                    </a:cubicBezTo>
                    <a:cubicBezTo>
                      <a:pt x="1139334" y="83441"/>
                      <a:pt x="1143782" y="77262"/>
                      <a:pt x="1143782" y="76869"/>
                    </a:cubicBezTo>
                    <a:cubicBezTo>
                      <a:pt x="1143782" y="76465"/>
                      <a:pt x="1143782" y="68445"/>
                      <a:pt x="1143782" y="68445"/>
                    </a:cubicBezTo>
                    <a:lnTo>
                      <a:pt x="1145872" y="63221"/>
                    </a:lnTo>
                    <a:cubicBezTo>
                      <a:pt x="1145872" y="63221"/>
                      <a:pt x="1147388" y="60255"/>
                      <a:pt x="1148276" y="60255"/>
                    </a:cubicBezTo>
                    <a:cubicBezTo>
                      <a:pt x="1149163" y="60255"/>
                      <a:pt x="1156700" y="58571"/>
                      <a:pt x="1157184" y="58335"/>
                    </a:cubicBezTo>
                    <a:cubicBezTo>
                      <a:pt x="1157667" y="58087"/>
                      <a:pt x="1159992" y="55605"/>
                      <a:pt x="1160554" y="54797"/>
                    </a:cubicBezTo>
                    <a:cubicBezTo>
                      <a:pt x="1161116" y="53999"/>
                      <a:pt x="1162160" y="48787"/>
                      <a:pt x="1162160" y="48787"/>
                    </a:cubicBezTo>
                    <a:cubicBezTo>
                      <a:pt x="1162160" y="48787"/>
                      <a:pt x="1165283" y="45653"/>
                      <a:pt x="1165530" y="45416"/>
                    </a:cubicBezTo>
                    <a:cubicBezTo>
                      <a:pt x="1165766" y="45169"/>
                      <a:pt x="1175955" y="44214"/>
                      <a:pt x="1175955" y="44214"/>
                    </a:cubicBezTo>
                    <a:cubicBezTo>
                      <a:pt x="1175955" y="44214"/>
                      <a:pt x="1185750" y="42441"/>
                      <a:pt x="1185986" y="42441"/>
                    </a:cubicBezTo>
                    <a:cubicBezTo>
                      <a:pt x="1186234" y="42441"/>
                      <a:pt x="1191120" y="41317"/>
                      <a:pt x="1191120" y="41317"/>
                    </a:cubicBezTo>
                    <a:lnTo>
                      <a:pt x="1202196" y="39879"/>
                    </a:lnTo>
                    <a:cubicBezTo>
                      <a:pt x="1202196" y="39879"/>
                      <a:pt x="1208858" y="37385"/>
                      <a:pt x="1209172" y="37385"/>
                    </a:cubicBezTo>
                    <a:cubicBezTo>
                      <a:pt x="1209497" y="37385"/>
                      <a:pt x="1210946" y="37867"/>
                      <a:pt x="1212148" y="38913"/>
                    </a:cubicBezTo>
                    <a:cubicBezTo>
                      <a:pt x="1213351" y="39958"/>
                      <a:pt x="1218810" y="45416"/>
                      <a:pt x="1219451" y="45899"/>
                    </a:cubicBezTo>
                    <a:cubicBezTo>
                      <a:pt x="1220091" y="46371"/>
                      <a:pt x="1221775" y="47101"/>
                      <a:pt x="1223135" y="46539"/>
                    </a:cubicBezTo>
                    <a:cubicBezTo>
                      <a:pt x="1224506" y="45977"/>
                      <a:pt x="1230437" y="42203"/>
                      <a:pt x="1230437" y="42203"/>
                    </a:cubicBezTo>
                    <a:lnTo>
                      <a:pt x="1238379" y="33497"/>
                    </a:lnTo>
                    <a:cubicBezTo>
                      <a:pt x="1238379" y="33497"/>
                      <a:pt x="1240187" y="30486"/>
                      <a:pt x="1241637" y="30486"/>
                    </a:cubicBezTo>
                    <a:cubicBezTo>
                      <a:pt x="1243074" y="30486"/>
                      <a:pt x="1244647" y="29644"/>
                      <a:pt x="1245961" y="30486"/>
                    </a:cubicBezTo>
                    <a:cubicBezTo>
                      <a:pt x="1247287" y="31328"/>
                      <a:pt x="1249219" y="32654"/>
                      <a:pt x="1250905" y="33980"/>
                    </a:cubicBezTo>
                    <a:cubicBezTo>
                      <a:pt x="1252589" y="35305"/>
                      <a:pt x="1254027" y="38315"/>
                      <a:pt x="1255353" y="38552"/>
                    </a:cubicBezTo>
                    <a:cubicBezTo>
                      <a:pt x="1256679" y="38788"/>
                      <a:pt x="1257645" y="38675"/>
                      <a:pt x="1259330" y="38315"/>
                    </a:cubicBezTo>
                    <a:cubicBezTo>
                      <a:pt x="1261015" y="37946"/>
                      <a:pt x="1262576" y="36260"/>
                      <a:pt x="1265463" y="35182"/>
                    </a:cubicBezTo>
                    <a:cubicBezTo>
                      <a:pt x="1268350" y="34103"/>
                      <a:pt x="1275674" y="30115"/>
                      <a:pt x="1276179" y="30115"/>
                    </a:cubicBezTo>
                    <a:cubicBezTo>
                      <a:pt x="1276663" y="30126"/>
                      <a:pt x="1279189" y="30486"/>
                      <a:pt x="1279785" y="30969"/>
                    </a:cubicBezTo>
                    <a:cubicBezTo>
                      <a:pt x="1280393" y="31452"/>
                      <a:pt x="1287368" y="37833"/>
                      <a:pt x="1287368" y="37833"/>
                    </a:cubicBezTo>
                    <a:cubicBezTo>
                      <a:pt x="1287368" y="37833"/>
                      <a:pt x="1294108" y="37350"/>
                      <a:pt x="1294468" y="37350"/>
                    </a:cubicBezTo>
                    <a:cubicBezTo>
                      <a:pt x="1294827" y="37350"/>
                      <a:pt x="1302297" y="38788"/>
                      <a:pt x="1302656" y="39034"/>
                    </a:cubicBezTo>
                    <a:cubicBezTo>
                      <a:pt x="1303016" y="39270"/>
                      <a:pt x="1306868" y="43483"/>
                      <a:pt x="1307588" y="44089"/>
                    </a:cubicBezTo>
                    <a:cubicBezTo>
                      <a:pt x="1308306" y="44685"/>
                      <a:pt x="1306993" y="47818"/>
                      <a:pt x="1310363" y="44572"/>
                    </a:cubicBezTo>
                    <a:cubicBezTo>
                      <a:pt x="1313733" y="41315"/>
                      <a:pt x="1315417" y="37102"/>
                      <a:pt x="1317339" y="36866"/>
                    </a:cubicBezTo>
                    <a:cubicBezTo>
                      <a:pt x="1319260" y="36630"/>
                      <a:pt x="1317215" y="35788"/>
                      <a:pt x="1323719" y="35788"/>
                    </a:cubicBezTo>
                    <a:cubicBezTo>
                      <a:pt x="1330212" y="35788"/>
                      <a:pt x="1335637" y="34575"/>
                      <a:pt x="1337436" y="34103"/>
                    </a:cubicBezTo>
                    <a:cubicBezTo>
                      <a:pt x="1339244" y="33621"/>
                      <a:pt x="1346591" y="26521"/>
                      <a:pt x="1346591" y="26521"/>
                    </a:cubicBezTo>
                    <a:lnTo>
                      <a:pt x="1354409" y="22781"/>
                    </a:lnTo>
                    <a:lnTo>
                      <a:pt x="1367530" y="15928"/>
                    </a:lnTo>
                    <a:cubicBezTo>
                      <a:pt x="1367530" y="15928"/>
                      <a:pt x="1368496" y="15322"/>
                      <a:pt x="1373068" y="15322"/>
                    </a:cubicBezTo>
                    <a:cubicBezTo>
                      <a:pt x="1377640" y="15322"/>
                      <a:pt x="1378842" y="15806"/>
                      <a:pt x="1380168" y="15322"/>
                    </a:cubicBezTo>
                    <a:cubicBezTo>
                      <a:pt x="1381493" y="14839"/>
                      <a:pt x="1384616" y="11952"/>
                      <a:pt x="1386301" y="11594"/>
                    </a:cubicBezTo>
                    <a:cubicBezTo>
                      <a:pt x="1387985" y="11234"/>
                      <a:pt x="1391962" y="10032"/>
                      <a:pt x="1392445" y="9908"/>
                    </a:cubicBezTo>
                    <a:cubicBezTo>
                      <a:pt x="1392928" y="9784"/>
                      <a:pt x="1400139" y="4134"/>
                      <a:pt x="1400139" y="4134"/>
                    </a:cubicBezTo>
                    <a:cubicBezTo>
                      <a:pt x="1400139" y="4134"/>
                      <a:pt x="1401589" y="3292"/>
                      <a:pt x="1404599" y="3404"/>
                    </a:cubicBezTo>
                    <a:cubicBezTo>
                      <a:pt x="1407609" y="3528"/>
                      <a:pt x="1413260" y="2090"/>
                      <a:pt x="1413260" y="2090"/>
                    </a:cubicBezTo>
                    <a:cubicBezTo>
                      <a:pt x="1413260" y="2090"/>
                      <a:pt x="1415304" y="764"/>
                      <a:pt x="1416270" y="764"/>
                    </a:cubicBezTo>
                    <a:cubicBezTo>
                      <a:pt x="1417236" y="764"/>
                      <a:pt x="1423976" y="0"/>
                      <a:pt x="1423976" y="0"/>
                    </a:cubicBezTo>
                    <a:lnTo>
                      <a:pt x="1425582" y="1359"/>
                    </a:lnTo>
                    <a:lnTo>
                      <a:pt x="1429435" y="4246"/>
                    </a:lnTo>
                    <a:lnTo>
                      <a:pt x="1432962" y="5370"/>
                    </a:lnTo>
                    <a:lnTo>
                      <a:pt x="1434805" y="7460"/>
                    </a:lnTo>
                    <a:lnTo>
                      <a:pt x="1432805" y="10594"/>
                    </a:lnTo>
                    <a:lnTo>
                      <a:pt x="1428548" y="12840"/>
                    </a:lnTo>
                    <a:lnTo>
                      <a:pt x="1427750" y="18939"/>
                    </a:lnTo>
                    <a:lnTo>
                      <a:pt x="1427266" y="24713"/>
                    </a:lnTo>
                    <a:cubicBezTo>
                      <a:pt x="1427266" y="24713"/>
                      <a:pt x="1423492" y="24634"/>
                      <a:pt x="1423087" y="24792"/>
                    </a:cubicBezTo>
                    <a:cubicBezTo>
                      <a:pt x="1422694" y="24949"/>
                      <a:pt x="1412820" y="26073"/>
                      <a:pt x="1412820" y="26073"/>
                    </a:cubicBezTo>
                    <a:cubicBezTo>
                      <a:pt x="1412820" y="26073"/>
                      <a:pt x="1409214" y="26398"/>
                      <a:pt x="1408810" y="26802"/>
                    </a:cubicBezTo>
                    <a:cubicBezTo>
                      <a:pt x="1408406" y="27195"/>
                      <a:pt x="1405844" y="29768"/>
                      <a:pt x="1405844" y="29768"/>
                    </a:cubicBezTo>
                    <a:cubicBezTo>
                      <a:pt x="1405844" y="29768"/>
                      <a:pt x="1405518" y="32813"/>
                      <a:pt x="1405361" y="33218"/>
                    </a:cubicBezTo>
                    <a:cubicBezTo>
                      <a:pt x="1405192" y="33622"/>
                      <a:pt x="1406719" y="42923"/>
                      <a:pt x="1406719" y="42923"/>
                    </a:cubicBezTo>
                    <a:lnTo>
                      <a:pt x="1408091" y="46776"/>
                    </a:lnTo>
                    <a:lnTo>
                      <a:pt x="1414831" y="54202"/>
                    </a:lnTo>
                    <a:cubicBezTo>
                      <a:pt x="1414831" y="54202"/>
                      <a:pt x="1413988" y="57213"/>
                      <a:pt x="1413741" y="57572"/>
                    </a:cubicBezTo>
                    <a:cubicBezTo>
                      <a:pt x="1413505" y="57932"/>
                      <a:pt x="1411089" y="62986"/>
                      <a:pt x="1411089" y="64188"/>
                    </a:cubicBezTo>
                    <a:cubicBezTo>
                      <a:pt x="1411089" y="65391"/>
                      <a:pt x="1412303" y="66716"/>
                      <a:pt x="1413505" y="67322"/>
                    </a:cubicBezTo>
                    <a:cubicBezTo>
                      <a:pt x="1414707" y="67917"/>
                      <a:pt x="1420963" y="68648"/>
                      <a:pt x="1420963" y="68648"/>
                    </a:cubicBezTo>
                    <a:cubicBezTo>
                      <a:pt x="1420963" y="68648"/>
                      <a:pt x="1422649" y="71648"/>
                      <a:pt x="1422771" y="72131"/>
                    </a:cubicBezTo>
                    <a:cubicBezTo>
                      <a:pt x="1422884" y="72614"/>
                      <a:pt x="1426501" y="78871"/>
                      <a:pt x="1426501" y="78871"/>
                    </a:cubicBezTo>
                    <a:cubicBezTo>
                      <a:pt x="1426501" y="78871"/>
                      <a:pt x="1426501" y="78994"/>
                      <a:pt x="1427344" y="79354"/>
                    </a:cubicBezTo>
                    <a:cubicBezTo>
                      <a:pt x="1428186" y="79713"/>
                      <a:pt x="1431309" y="78871"/>
                      <a:pt x="1432758" y="78388"/>
                    </a:cubicBezTo>
                    <a:cubicBezTo>
                      <a:pt x="1434207" y="77916"/>
                      <a:pt x="1439498" y="75501"/>
                      <a:pt x="1439857" y="75501"/>
                    </a:cubicBezTo>
                    <a:cubicBezTo>
                      <a:pt x="1440217" y="75501"/>
                      <a:pt x="1441901" y="77074"/>
                      <a:pt x="1443103" y="78152"/>
                    </a:cubicBezTo>
                    <a:cubicBezTo>
                      <a:pt x="1444316" y="79230"/>
                      <a:pt x="1446473" y="82128"/>
                      <a:pt x="1446720" y="82970"/>
                    </a:cubicBezTo>
                    <a:cubicBezTo>
                      <a:pt x="1446957" y="83812"/>
                      <a:pt x="1449248" y="89228"/>
                      <a:pt x="1449248" y="89228"/>
                    </a:cubicBezTo>
                    <a:lnTo>
                      <a:pt x="1451416" y="97652"/>
                    </a:lnTo>
                    <a:lnTo>
                      <a:pt x="1447564" y="104033"/>
                    </a:lnTo>
                    <a:cubicBezTo>
                      <a:pt x="1447564" y="104033"/>
                      <a:pt x="1445160" y="107515"/>
                      <a:pt x="1445520" y="108358"/>
                    </a:cubicBezTo>
                    <a:cubicBezTo>
                      <a:pt x="1445879" y="109200"/>
                      <a:pt x="1448282" y="112695"/>
                      <a:pt x="1448282" y="112695"/>
                    </a:cubicBezTo>
                    <a:cubicBezTo>
                      <a:pt x="1448282" y="112695"/>
                      <a:pt x="1452742" y="113537"/>
                      <a:pt x="1453102" y="113660"/>
                    </a:cubicBezTo>
                    <a:cubicBezTo>
                      <a:pt x="1453461" y="113773"/>
                      <a:pt x="1459000" y="115222"/>
                      <a:pt x="1459000" y="115222"/>
                    </a:cubicBezTo>
                    <a:lnTo>
                      <a:pt x="1465942" y="117065"/>
                    </a:lnTo>
                    <a:lnTo>
                      <a:pt x="1465942" y="125569"/>
                    </a:lnTo>
                    <a:lnTo>
                      <a:pt x="1469952" y="134881"/>
                    </a:lnTo>
                    <a:cubicBezTo>
                      <a:pt x="1469952" y="134881"/>
                      <a:pt x="1474277" y="139857"/>
                      <a:pt x="1475883" y="141295"/>
                    </a:cubicBezTo>
                    <a:cubicBezTo>
                      <a:pt x="1477489" y="142744"/>
                      <a:pt x="1482465" y="145631"/>
                      <a:pt x="1483431" y="146271"/>
                    </a:cubicBezTo>
                    <a:cubicBezTo>
                      <a:pt x="1483644" y="146418"/>
                      <a:pt x="1484397" y="146833"/>
                      <a:pt x="1485408" y="147372"/>
                    </a:cubicBezTo>
                    <a:cubicBezTo>
                      <a:pt x="1487217" y="148339"/>
                      <a:pt x="1489868" y="149720"/>
                      <a:pt x="1491979" y="150809"/>
                    </a:cubicBezTo>
                    <a:cubicBezTo>
                      <a:pt x="1493865" y="151786"/>
                      <a:pt x="1495304" y="152528"/>
                      <a:pt x="1495304" y="152528"/>
                    </a:cubicBezTo>
                    <a:lnTo>
                      <a:pt x="1498034" y="153651"/>
                    </a:lnTo>
                    <a:lnTo>
                      <a:pt x="1505256" y="153337"/>
                    </a:lnTo>
                    <a:lnTo>
                      <a:pt x="1509266" y="157987"/>
                    </a:lnTo>
                    <a:lnTo>
                      <a:pt x="1515523" y="162807"/>
                    </a:lnTo>
                    <a:cubicBezTo>
                      <a:pt x="1515523" y="162807"/>
                      <a:pt x="1523700" y="162965"/>
                      <a:pt x="1524353" y="163121"/>
                    </a:cubicBezTo>
                    <a:cubicBezTo>
                      <a:pt x="1524993" y="163290"/>
                      <a:pt x="1537349" y="163290"/>
                      <a:pt x="1537349" y="163290"/>
                    </a:cubicBezTo>
                    <a:cubicBezTo>
                      <a:pt x="1537349" y="163290"/>
                      <a:pt x="1547616" y="162965"/>
                      <a:pt x="1548099" y="162965"/>
                    </a:cubicBezTo>
                    <a:cubicBezTo>
                      <a:pt x="1548583" y="162965"/>
                      <a:pt x="1551784" y="163447"/>
                      <a:pt x="1552268" y="163763"/>
                    </a:cubicBezTo>
                    <a:cubicBezTo>
                      <a:pt x="1552604" y="163987"/>
                      <a:pt x="1555143" y="166032"/>
                      <a:pt x="1556851" y="167391"/>
                    </a:cubicBezTo>
                    <a:cubicBezTo>
                      <a:pt x="1557615" y="167998"/>
                      <a:pt x="1558221" y="168480"/>
                      <a:pt x="1558367" y="168582"/>
                    </a:cubicBezTo>
                    <a:cubicBezTo>
                      <a:pt x="1558851" y="168908"/>
                      <a:pt x="1559817" y="169380"/>
                      <a:pt x="1561254" y="169380"/>
                    </a:cubicBezTo>
                    <a:cubicBezTo>
                      <a:pt x="1562007" y="169380"/>
                      <a:pt x="1563511" y="168414"/>
                      <a:pt x="1564928" y="167493"/>
                    </a:cubicBezTo>
                    <a:cubicBezTo>
                      <a:pt x="1566219" y="166650"/>
                      <a:pt x="1567455" y="165852"/>
                      <a:pt x="1567994" y="165852"/>
                    </a:cubicBezTo>
                    <a:cubicBezTo>
                      <a:pt x="1569118" y="165852"/>
                      <a:pt x="1573296" y="166336"/>
                      <a:pt x="1573779" y="166976"/>
                    </a:cubicBezTo>
                    <a:cubicBezTo>
                      <a:pt x="1574251" y="167616"/>
                      <a:pt x="1583238" y="170188"/>
                      <a:pt x="1583238" y="170188"/>
                    </a:cubicBezTo>
                    <a:cubicBezTo>
                      <a:pt x="1583238" y="170188"/>
                      <a:pt x="1588698" y="176770"/>
                      <a:pt x="1588698" y="177412"/>
                    </a:cubicBezTo>
                    <a:cubicBezTo>
                      <a:pt x="1588698" y="178052"/>
                      <a:pt x="1588214" y="179658"/>
                      <a:pt x="1590304" y="180141"/>
                    </a:cubicBezTo>
                    <a:cubicBezTo>
                      <a:pt x="1592393" y="180614"/>
                      <a:pt x="1597044" y="180614"/>
                      <a:pt x="1600896" y="181096"/>
                    </a:cubicBezTo>
                    <a:cubicBezTo>
                      <a:pt x="1604749" y="181580"/>
                      <a:pt x="1620633" y="181580"/>
                      <a:pt x="1624800" y="182220"/>
                    </a:cubicBezTo>
                    <a:cubicBezTo>
                      <a:pt x="1628979" y="182860"/>
                      <a:pt x="1644065" y="184793"/>
                      <a:pt x="1644065" y="184793"/>
                    </a:cubicBezTo>
                    <a:lnTo>
                      <a:pt x="1673429" y="185759"/>
                    </a:lnTo>
                    <a:cubicBezTo>
                      <a:pt x="1673429" y="185759"/>
                      <a:pt x="1682741" y="192971"/>
                      <a:pt x="1684021" y="194263"/>
                    </a:cubicBezTo>
                    <a:cubicBezTo>
                      <a:pt x="1685301" y="195543"/>
                      <a:pt x="1690603" y="201160"/>
                      <a:pt x="1691243" y="201160"/>
                    </a:cubicBezTo>
                    <a:cubicBezTo>
                      <a:pt x="1691884" y="201160"/>
                      <a:pt x="1700870" y="199710"/>
                      <a:pt x="1702960" y="200194"/>
                    </a:cubicBezTo>
                    <a:cubicBezTo>
                      <a:pt x="1705038" y="200677"/>
                      <a:pt x="1708408" y="200834"/>
                      <a:pt x="1709049" y="200834"/>
                    </a:cubicBezTo>
                    <a:cubicBezTo>
                      <a:pt x="1709700" y="200834"/>
                      <a:pt x="1716754" y="195060"/>
                      <a:pt x="1716754" y="195060"/>
                    </a:cubicBezTo>
                    <a:lnTo>
                      <a:pt x="1723820" y="192814"/>
                    </a:lnTo>
                    <a:cubicBezTo>
                      <a:pt x="1723820" y="192814"/>
                      <a:pt x="1729751" y="193622"/>
                      <a:pt x="1730875" y="194420"/>
                    </a:cubicBezTo>
                    <a:cubicBezTo>
                      <a:pt x="1731999" y="195217"/>
                      <a:pt x="1736176" y="199879"/>
                      <a:pt x="1736974" y="200036"/>
                    </a:cubicBezTo>
                    <a:cubicBezTo>
                      <a:pt x="1737784" y="200193"/>
                      <a:pt x="1740670" y="198756"/>
                      <a:pt x="1744198" y="198114"/>
                    </a:cubicBezTo>
                    <a:cubicBezTo>
                      <a:pt x="1747725" y="197463"/>
                      <a:pt x="1750612" y="196182"/>
                      <a:pt x="1752386" y="196666"/>
                    </a:cubicBezTo>
                    <a:cubicBezTo>
                      <a:pt x="1754149" y="197148"/>
                      <a:pt x="1756711" y="199878"/>
                      <a:pt x="1760081" y="200362"/>
                    </a:cubicBezTo>
                    <a:cubicBezTo>
                      <a:pt x="1763451" y="200834"/>
                      <a:pt x="1766024" y="201316"/>
                      <a:pt x="1767630" y="201642"/>
                    </a:cubicBezTo>
                    <a:cubicBezTo>
                      <a:pt x="1769237" y="201957"/>
                      <a:pt x="1784637" y="203080"/>
                      <a:pt x="1784637" y="203080"/>
                    </a:cubicBezTo>
                    <a:cubicBezTo>
                      <a:pt x="1784637" y="203080"/>
                      <a:pt x="1804858" y="209988"/>
                      <a:pt x="1805497" y="210146"/>
                    </a:cubicBezTo>
                    <a:cubicBezTo>
                      <a:pt x="1806137" y="210303"/>
                      <a:pt x="1810551" y="212718"/>
                      <a:pt x="1810551" y="212718"/>
                    </a:cubicBezTo>
                    <a:lnTo>
                      <a:pt x="1810551" y="217526"/>
                    </a:lnTo>
                    <a:lnTo>
                      <a:pt x="1809585" y="226434"/>
                    </a:lnTo>
                    <a:lnTo>
                      <a:pt x="1807428" y="234623"/>
                    </a:lnTo>
                    <a:lnTo>
                      <a:pt x="1805260" y="240397"/>
                    </a:lnTo>
                    <a:lnTo>
                      <a:pt x="1800206" y="241835"/>
                    </a:lnTo>
                    <a:lnTo>
                      <a:pt x="1793702" y="240880"/>
                    </a:lnTo>
                    <a:lnTo>
                      <a:pt x="1787209" y="241835"/>
                    </a:lnTo>
                    <a:lnTo>
                      <a:pt x="1782390" y="243520"/>
                    </a:lnTo>
                    <a:lnTo>
                      <a:pt x="1779020" y="246653"/>
                    </a:lnTo>
                    <a:lnTo>
                      <a:pt x="1772998" y="258930"/>
                    </a:lnTo>
                    <a:lnTo>
                      <a:pt x="1764338" y="264221"/>
                    </a:lnTo>
                    <a:lnTo>
                      <a:pt x="1747005" y="270006"/>
                    </a:lnTo>
                    <a:cubicBezTo>
                      <a:pt x="1747005" y="270006"/>
                      <a:pt x="1744601" y="270725"/>
                      <a:pt x="1743399" y="271445"/>
                    </a:cubicBezTo>
                    <a:cubicBezTo>
                      <a:pt x="1742186" y="272163"/>
                      <a:pt x="1741231" y="275533"/>
                      <a:pt x="1741231" y="275533"/>
                    </a:cubicBezTo>
                    <a:lnTo>
                      <a:pt x="1740142" y="283003"/>
                    </a:lnTo>
                    <a:cubicBezTo>
                      <a:pt x="1740142" y="283003"/>
                      <a:pt x="1737378" y="288417"/>
                      <a:pt x="1737255" y="288901"/>
                    </a:cubicBezTo>
                    <a:cubicBezTo>
                      <a:pt x="1737131" y="289383"/>
                      <a:pt x="1734132" y="292383"/>
                      <a:pt x="1733043" y="293473"/>
                    </a:cubicBezTo>
                    <a:cubicBezTo>
                      <a:pt x="1731964" y="294551"/>
                      <a:pt x="1728112" y="294439"/>
                      <a:pt x="1727752" y="294911"/>
                    </a:cubicBezTo>
                    <a:cubicBezTo>
                      <a:pt x="1727393" y="295394"/>
                      <a:pt x="1725944" y="296843"/>
                      <a:pt x="1725944" y="298045"/>
                    </a:cubicBezTo>
                    <a:cubicBezTo>
                      <a:pt x="1725944" y="299247"/>
                      <a:pt x="1727022" y="301055"/>
                      <a:pt x="1727988" y="302617"/>
                    </a:cubicBezTo>
                    <a:cubicBezTo>
                      <a:pt x="1728954" y="304179"/>
                      <a:pt x="1733290" y="311289"/>
                      <a:pt x="1733290" y="311289"/>
                    </a:cubicBezTo>
                    <a:cubicBezTo>
                      <a:pt x="1733290" y="311289"/>
                      <a:pt x="1734492" y="316580"/>
                      <a:pt x="1734492" y="317063"/>
                    </a:cubicBezTo>
                    <a:cubicBezTo>
                      <a:pt x="1734492" y="317547"/>
                      <a:pt x="1734245" y="321759"/>
                      <a:pt x="1734245" y="322601"/>
                    </a:cubicBezTo>
                    <a:cubicBezTo>
                      <a:pt x="1734245" y="323443"/>
                      <a:pt x="1733761" y="324882"/>
                      <a:pt x="1735818" y="325847"/>
                    </a:cubicBezTo>
                    <a:cubicBezTo>
                      <a:pt x="1737862" y="326813"/>
                      <a:pt x="1741468" y="327532"/>
                      <a:pt x="1741468" y="327532"/>
                    </a:cubicBezTo>
                    <a:cubicBezTo>
                      <a:pt x="1741468" y="327532"/>
                      <a:pt x="1743400" y="324286"/>
                      <a:pt x="1746040" y="323926"/>
                    </a:cubicBezTo>
                    <a:cubicBezTo>
                      <a:pt x="1748692" y="323556"/>
                      <a:pt x="1749534" y="322836"/>
                      <a:pt x="1751455" y="323556"/>
                    </a:cubicBezTo>
                    <a:cubicBezTo>
                      <a:pt x="1753387" y="324286"/>
                      <a:pt x="1761092" y="325611"/>
                      <a:pt x="1763497" y="325971"/>
                    </a:cubicBezTo>
                    <a:cubicBezTo>
                      <a:pt x="1765900" y="326330"/>
                      <a:pt x="1769147" y="326207"/>
                      <a:pt x="1769629" y="326690"/>
                    </a:cubicBezTo>
                    <a:cubicBezTo>
                      <a:pt x="1770113" y="327172"/>
                      <a:pt x="1772404" y="331138"/>
                      <a:pt x="1772763" y="331868"/>
                    </a:cubicBezTo>
                    <a:cubicBezTo>
                      <a:pt x="1773123" y="332586"/>
                      <a:pt x="1776448" y="337080"/>
                      <a:pt x="1776448" y="337080"/>
                    </a:cubicBezTo>
                    <a:cubicBezTo>
                      <a:pt x="1776448" y="337080"/>
                      <a:pt x="1784963" y="334834"/>
                      <a:pt x="1785434" y="334834"/>
                    </a:cubicBezTo>
                    <a:cubicBezTo>
                      <a:pt x="1785918" y="334834"/>
                      <a:pt x="1792983" y="334036"/>
                      <a:pt x="1794264" y="334991"/>
                    </a:cubicBezTo>
                    <a:cubicBezTo>
                      <a:pt x="1795544" y="335956"/>
                      <a:pt x="1797960" y="339967"/>
                      <a:pt x="1798117" y="340450"/>
                    </a:cubicBezTo>
                    <a:cubicBezTo>
                      <a:pt x="1798274" y="340933"/>
                      <a:pt x="1797634" y="345741"/>
                      <a:pt x="1797634" y="346707"/>
                    </a:cubicBezTo>
                    <a:cubicBezTo>
                      <a:pt x="1797634" y="347673"/>
                      <a:pt x="1789457" y="355379"/>
                      <a:pt x="1789131" y="356019"/>
                    </a:cubicBezTo>
                    <a:cubicBezTo>
                      <a:pt x="1788805" y="356659"/>
                      <a:pt x="1782233" y="362590"/>
                      <a:pt x="1782233" y="362590"/>
                    </a:cubicBezTo>
                    <a:lnTo>
                      <a:pt x="1768911" y="376878"/>
                    </a:lnTo>
                    <a:lnTo>
                      <a:pt x="1758475" y="379124"/>
                    </a:lnTo>
                    <a:cubicBezTo>
                      <a:pt x="1758475" y="379124"/>
                      <a:pt x="1755431" y="383291"/>
                      <a:pt x="1755431" y="383775"/>
                    </a:cubicBezTo>
                    <a:cubicBezTo>
                      <a:pt x="1755431" y="384258"/>
                      <a:pt x="1757194" y="388594"/>
                      <a:pt x="1757194" y="388594"/>
                    </a:cubicBezTo>
                    <a:cubicBezTo>
                      <a:pt x="1757194" y="388594"/>
                      <a:pt x="1759283" y="391795"/>
                      <a:pt x="1759283" y="392279"/>
                    </a:cubicBezTo>
                    <a:cubicBezTo>
                      <a:pt x="1759283" y="392762"/>
                      <a:pt x="1754149" y="396773"/>
                      <a:pt x="1753824" y="398221"/>
                    </a:cubicBezTo>
                    <a:cubicBezTo>
                      <a:pt x="1753509" y="399659"/>
                      <a:pt x="1752700" y="402871"/>
                      <a:pt x="1752700" y="402871"/>
                    </a:cubicBezTo>
                    <a:cubicBezTo>
                      <a:pt x="1752700" y="402871"/>
                      <a:pt x="1752060" y="408971"/>
                      <a:pt x="1752858" y="409768"/>
                    </a:cubicBezTo>
                    <a:cubicBezTo>
                      <a:pt x="1753666" y="410576"/>
                      <a:pt x="1757677" y="412824"/>
                      <a:pt x="1758160" y="413138"/>
                    </a:cubicBezTo>
                    <a:cubicBezTo>
                      <a:pt x="1758643" y="413464"/>
                      <a:pt x="1763136" y="414744"/>
                      <a:pt x="1764259" y="415711"/>
                    </a:cubicBezTo>
                    <a:cubicBezTo>
                      <a:pt x="1765383" y="416677"/>
                      <a:pt x="1767146" y="417958"/>
                      <a:pt x="1769708" y="417160"/>
                    </a:cubicBezTo>
                    <a:cubicBezTo>
                      <a:pt x="1772280" y="416351"/>
                      <a:pt x="1775493" y="414430"/>
                      <a:pt x="1775975" y="414104"/>
                    </a:cubicBezTo>
                    <a:cubicBezTo>
                      <a:pt x="1776447" y="413789"/>
                      <a:pt x="1775975" y="409454"/>
                      <a:pt x="1779503" y="408813"/>
                    </a:cubicBezTo>
                    <a:cubicBezTo>
                      <a:pt x="1783030" y="408173"/>
                      <a:pt x="1787366" y="407690"/>
                      <a:pt x="1788333" y="407847"/>
                    </a:cubicBezTo>
                    <a:cubicBezTo>
                      <a:pt x="1789288" y="408004"/>
                      <a:pt x="1790254" y="408330"/>
                      <a:pt x="1790412" y="408813"/>
                    </a:cubicBezTo>
                    <a:cubicBezTo>
                      <a:pt x="1790580" y="409296"/>
                      <a:pt x="1789928" y="422125"/>
                      <a:pt x="1789771" y="422607"/>
                    </a:cubicBezTo>
                    <a:cubicBezTo>
                      <a:pt x="1789614" y="423090"/>
                      <a:pt x="1787367" y="433840"/>
                      <a:pt x="1787367" y="433840"/>
                    </a:cubicBezTo>
                    <a:lnTo>
                      <a:pt x="1781751" y="447802"/>
                    </a:lnTo>
                    <a:cubicBezTo>
                      <a:pt x="1781751" y="447802"/>
                      <a:pt x="1778381" y="451656"/>
                      <a:pt x="1777741" y="453744"/>
                    </a:cubicBezTo>
                    <a:cubicBezTo>
                      <a:pt x="1777100" y="455823"/>
                      <a:pt x="1775977" y="459844"/>
                      <a:pt x="1775977" y="461124"/>
                    </a:cubicBezTo>
                    <a:cubicBezTo>
                      <a:pt x="1775977" y="462405"/>
                      <a:pt x="1779987" y="469785"/>
                      <a:pt x="1780301" y="470425"/>
                    </a:cubicBezTo>
                    <a:cubicBezTo>
                      <a:pt x="1780627" y="471077"/>
                      <a:pt x="1782873" y="475569"/>
                      <a:pt x="1784154" y="477333"/>
                    </a:cubicBezTo>
                    <a:cubicBezTo>
                      <a:pt x="1785434" y="479097"/>
                      <a:pt x="1789613" y="480378"/>
                      <a:pt x="1790894" y="480703"/>
                    </a:cubicBezTo>
                    <a:cubicBezTo>
                      <a:pt x="1792174" y="481018"/>
                      <a:pt x="1798758" y="480220"/>
                      <a:pt x="1798758" y="480220"/>
                    </a:cubicBezTo>
                    <a:lnTo>
                      <a:pt x="1804858" y="481984"/>
                    </a:lnTo>
                    <a:cubicBezTo>
                      <a:pt x="1804858" y="481984"/>
                      <a:pt x="1807104" y="486476"/>
                      <a:pt x="1808384" y="488084"/>
                    </a:cubicBezTo>
                    <a:cubicBezTo>
                      <a:pt x="1809676" y="489690"/>
                      <a:pt x="1817371" y="491610"/>
                      <a:pt x="1818662" y="492576"/>
                    </a:cubicBezTo>
                    <a:cubicBezTo>
                      <a:pt x="1819943" y="493542"/>
                      <a:pt x="1825717" y="494822"/>
                      <a:pt x="1825717" y="494822"/>
                    </a:cubicBezTo>
                    <a:lnTo>
                      <a:pt x="1831491" y="496429"/>
                    </a:lnTo>
                    <a:lnTo>
                      <a:pt x="1836310" y="507661"/>
                    </a:lnTo>
                    <a:lnTo>
                      <a:pt x="1846903" y="522096"/>
                    </a:lnTo>
                    <a:lnTo>
                      <a:pt x="1854767" y="533498"/>
                    </a:lnTo>
                    <a:lnTo>
                      <a:pt x="1862147" y="537350"/>
                    </a:lnTo>
                    <a:lnTo>
                      <a:pt x="1863427" y="541035"/>
                    </a:lnTo>
                    <a:lnTo>
                      <a:pt x="1858137" y="542799"/>
                    </a:lnTo>
                    <a:cubicBezTo>
                      <a:pt x="1858137" y="542799"/>
                      <a:pt x="1852835" y="548101"/>
                      <a:pt x="1851711" y="549539"/>
                    </a:cubicBezTo>
                    <a:cubicBezTo>
                      <a:pt x="1850587" y="550988"/>
                      <a:pt x="1847544" y="555481"/>
                      <a:pt x="1846904" y="555964"/>
                    </a:cubicBezTo>
                    <a:cubicBezTo>
                      <a:pt x="1846264" y="556447"/>
                      <a:pt x="1839355" y="558525"/>
                      <a:pt x="1839355" y="558525"/>
                    </a:cubicBezTo>
                    <a:lnTo>
                      <a:pt x="1824032" y="555235"/>
                    </a:lnTo>
                    <a:lnTo>
                      <a:pt x="1816326" y="553550"/>
                    </a:lnTo>
                    <a:lnTo>
                      <a:pt x="1817056" y="551146"/>
                    </a:lnTo>
                    <a:lnTo>
                      <a:pt x="1826437" y="548742"/>
                    </a:lnTo>
                    <a:cubicBezTo>
                      <a:pt x="1826437" y="548742"/>
                      <a:pt x="1826437" y="547057"/>
                      <a:pt x="1826437" y="546338"/>
                    </a:cubicBezTo>
                    <a:cubicBezTo>
                      <a:pt x="1826437" y="545608"/>
                      <a:pt x="1824280" y="538632"/>
                      <a:pt x="1824280" y="538632"/>
                    </a:cubicBezTo>
                    <a:lnTo>
                      <a:pt x="1824751" y="530442"/>
                    </a:lnTo>
                    <a:lnTo>
                      <a:pt x="1816809" y="520580"/>
                    </a:lnTo>
                    <a:lnTo>
                      <a:pt x="1801486" y="503482"/>
                    </a:lnTo>
                    <a:lnTo>
                      <a:pt x="1792174" y="493698"/>
                    </a:lnTo>
                    <a:lnTo>
                      <a:pt x="1784311" y="487756"/>
                    </a:lnTo>
                    <a:cubicBezTo>
                      <a:pt x="1784311" y="487756"/>
                      <a:pt x="1775166" y="483903"/>
                      <a:pt x="1774201" y="483431"/>
                    </a:cubicBezTo>
                    <a:cubicBezTo>
                      <a:pt x="1773246" y="482949"/>
                      <a:pt x="1771796" y="482139"/>
                      <a:pt x="1771796" y="482139"/>
                    </a:cubicBezTo>
                    <a:cubicBezTo>
                      <a:pt x="1771796" y="482139"/>
                      <a:pt x="1769392" y="483431"/>
                      <a:pt x="1768910" y="483589"/>
                    </a:cubicBezTo>
                    <a:cubicBezTo>
                      <a:pt x="1768426" y="483746"/>
                      <a:pt x="1763934" y="488565"/>
                      <a:pt x="1763934" y="488565"/>
                    </a:cubicBezTo>
                    <a:cubicBezTo>
                      <a:pt x="1763934" y="488565"/>
                      <a:pt x="1762171" y="493215"/>
                      <a:pt x="1762171" y="494339"/>
                    </a:cubicBezTo>
                    <a:cubicBezTo>
                      <a:pt x="1762171" y="495463"/>
                      <a:pt x="1762968" y="498990"/>
                      <a:pt x="1763934" y="500112"/>
                    </a:cubicBezTo>
                    <a:cubicBezTo>
                      <a:pt x="1764900" y="501236"/>
                      <a:pt x="1762810" y="509098"/>
                      <a:pt x="1762496" y="509582"/>
                    </a:cubicBezTo>
                    <a:cubicBezTo>
                      <a:pt x="1762171" y="510065"/>
                      <a:pt x="1751421" y="516962"/>
                      <a:pt x="1751421" y="516962"/>
                    </a:cubicBezTo>
                    <a:cubicBezTo>
                      <a:pt x="1751421" y="516962"/>
                      <a:pt x="1743231" y="519850"/>
                      <a:pt x="1743074" y="520332"/>
                    </a:cubicBezTo>
                    <a:cubicBezTo>
                      <a:pt x="1742917" y="520816"/>
                      <a:pt x="1739221" y="523546"/>
                      <a:pt x="1738581" y="523702"/>
                    </a:cubicBezTo>
                    <a:cubicBezTo>
                      <a:pt x="1737940" y="523871"/>
                      <a:pt x="1733930" y="523871"/>
                      <a:pt x="1733930" y="522747"/>
                    </a:cubicBezTo>
                    <a:cubicBezTo>
                      <a:pt x="1733930" y="521624"/>
                      <a:pt x="1734088" y="518726"/>
                      <a:pt x="1734570" y="516648"/>
                    </a:cubicBezTo>
                    <a:cubicBezTo>
                      <a:pt x="1735054" y="514558"/>
                      <a:pt x="1736817" y="512468"/>
                      <a:pt x="1735367" y="511188"/>
                    </a:cubicBezTo>
                    <a:cubicBezTo>
                      <a:pt x="1733930" y="509908"/>
                      <a:pt x="1725101" y="506694"/>
                      <a:pt x="1725101" y="506694"/>
                    </a:cubicBezTo>
                    <a:lnTo>
                      <a:pt x="1717877" y="502684"/>
                    </a:lnTo>
                    <a:cubicBezTo>
                      <a:pt x="1717877" y="502684"/>
                      <a:pt x="1712699" y="500471"/>
                      <a:pt x="1712339" y="500359"/>
                    </a:cubicBezTo>
                    <a:cubicBezTo>
                      <a:pt x="1711979" y="500236"/>
                      <a:pt x="1710171" y="499876"/>
                      <a:pt x="1709935" y="499517"/>
                    </a:cubicBezTo>
                    <a:cubicBezTo>
                      <a:pt x="1709699" y="499157"/>
                      <a:pt x="1708250" y="498911"/>
                      <a:pt x="1708250" y="498911"/>
                    </a:cubicBezTo>
                    <a:cubicBezTo>
                      <a:pt x="1708250" y="498911"/>
                      <a:pt x="1704397" y="498911"/>
                      <a:pt x="1703914" y="498788"/>
                    </a:cubicBezTo>
                    <a:cubicBezTo>
                      <a:pt x="1703431" y="498675"/>
                      <a:pt x="1698017" y="497585"/>
                      <a:pt x="1697534" y="497585"/>
                    </a:cubicBezTo>
                    <a:cubicBezTo>
                      <a:pt x="1697063" y="497585"/>
                      <a:pt x="1693209" y="497585"/>
                      <a:pt x="1692602" y="497227"/>
                    </a:cubicBezTo>
                    <a:cubicBezTo>
                      <a:pt x="1692007" y="496867"/>
                      <a:pt x="1687312" y="493857"/>
                      <a:pt x="1686582" y="493373"/>
                    </a:cubicBezTo>
                    <a:cubicBezTo>
                      <a:pt x="1685863" y="492891"/>
                      <a:pt x="1682852" y="491205"/>
                      <a:pt x="1682370" y="490970"/>
                    </a:cubicBezTo>
                    <a:cubicBezTo>
                      <a:pt x="1681898" y="490734"/>
                      <a:pt x="1680932" y="490846"/>
                      <a:pt x="1679123" y="490734"/>
                    </a:cubicBezTo>
                    <a:cubicBezTo>
                      <a:pt x="1677315" y="490610"/>
                      <a:pt x="1674428" y="493262"/>
                      <a:pt x="1673833" y="493373"/>
                    </a:cubicBezTo>
                    <a:cubicBezTo>
                      <a:pt x="1673225" y="493497"/>
                      <a:pt x="1669980" y="494822"/>
                      <a:pt x="1669373" y="495058"/>
                    </a:cubicBezTo>
                    <a:cubicBezTo>
                      <a:pt x="1668778" y="495305"/>
                      <a:pt x="1664206" y="497102"/>
                      <a:pt x="1663475" y="497102"/>
                    </a:cubicBezTo>
                    <a:cubicBezTo>
                      <a:pt x="1662757" y="497102"/>
                      <a:pt x="1658105" y="499034"/>
                      <a:pt x="1658105" y="499034"/>
                    </a:cubicBezTo>
                    <a:lnTo>
                      <a:pt x="1653253" y="503370"/>
                    </a:lnTo>
                    <a:lnTo>
                      <a:pt x="1651287" y="509020"/>
                    </a:lnTo>
                    <a:cubicBezTo>
                      <a:pt x="1651287" y="509020"/>
                      <a:pt x="1650321" y="513918"/>
                      <a:pt x="1650163" y="514636"/>
                    </a:cubicBezTo>
                    <a:cubicBezTo>
                      <a:pt x="1649994" y="515355"/>
                      <a:pt x="1651118" y="519456"/>
                      <a:pt x="1651287" y="519691"/>
                    </a:cubicBezTo>
                    <a:cubicBezTo>
                      <a:pt x="1651445" y="519938"/>
                      <a:pt x="1653769" y="520971"/>
                      <a:pt x="1653769" y="520971"/>
                    </a:cubicBezTo>
                    <a:lnTo>
                      <a:pt x="1656252" y="520331"/>
                    </a:lnTo>
                    <a:lnTo>
                      <a:pt x="1662756" y="517928"/>
                    </a:lnTo>
                    <a:lnTo>
                      <a:pt x="1666126" y="517928"/>
                    </a:lnTo>
                    <a:lnTo>
                      <a:pt x="1665642" y="521781"/>
                    </a:lnTo>
                    <a:lnTo>
                      <a:pt x="1660588" y="527801"/>
                    </a:lnTo>
                    <a:lnTo>
                      <a:pt x="1659835" y="531396"/>
                    </a:lnTo>
                    <a:lnTo>
                      <a:pt x="1659149" y="534699"/>
                    </a:lnTo>
                    <a:lnTo>
                      <a:pt x="1656521" y="538036"/>
                    </a:lnTo>
                    <a:lnTo>
                      <a:pt x="1655297" y="539597"/>
                    </a:lnTo>
                    <a:lnTo>
                      <a:pt x="1650242" y="541281"/>
                    </a:lnTo>
                    <a:cubicBezTo>
                      <a:pt x="1650242" y="541281"/>
                      <a:pt x="1643739" y="542965"/>
                      <a:pt x="1640616" y="542965"/>
                    </a:cubicBezTo>
                    <a:cubicBezTo>
                      <a:pt x="1637482" y="542965"/>
                      <a:pt x="1630022" y="543438"/>
                      <a:pt x="1628091" y="543438"/>
                    </a:cubicBezTo>
                    <a:cubicBezTo>
                      <a:pt x="1626170" y="543438"/>
                      <a:pt x="1621834" y="545370"/>
                      <a:pt x="1621834" y="545370"/>
                    </a:cubicBezTo>
                    <a:lnTo>
                      <a:pt x="1581642" y="565746"/>
                    </a:lnTo>
                    <a:lnTo>
                      <a:pt x="1566556" y="573936"/>
                    </a:lnTo>
                    <a:lnTo>
                      <a:pt x="1535103" y="592549"/>
                    </a:lnTo>
                    <a:cubicBezTo>
                      <a:pt x="1535103" y="592549"/>
                      <a:pt x="1519376" y="600413"/>
                      <a:pt x="1517614" y="600895"/>
                    </a:cubicBezTo>
                    <a:cubicBezTo>
                      <a:pt x="1515839" y="601377"/>
                      <a:pt x="1508458" y="606826"/>
                      <a:pt x="1506694" y="607635"/>
                    </a:cubicBezTo>
                    <a:cubicBezTo>
                      <a:pt x="1504931" y="608433"/>
                      <a:pt x="1499472" y="610522"/>
                      <a:pt x="1498988" y="610522"/>
                    </a:cubicBezTo>
                    <a:cubicBezTo>
                      <a:pt x="1498517" y="610522"/>
                      <a:pt x="1494664" y="607635"/>
                      <a:pt x="1494181" y="606994"/>
                    </a:cubicBezTo>
                    <a:cubicBezTo>
                      <a:pt x="1493698" y="606342"/>
                      <a:pt x="1494181" y="602500"/>
                      <a:pt x="1494181" y="602500"/>
                    </a:cubicBezTo>
                    <a:lnTo>
                      <a:pt x="1500921" y="600085"/>
                    </a:lnTo>
                    <a:lnTo>
                      <a:pt x="1510706" y="595760"/>
                    </a:lnTo>
                    <a:cubicBezTo>
                      <a:pt x="1510706" y="595760"/>
                      <a:pt x="1524186" y="590458"/>
                      <a:pt x="1524668" y="590144"/>
                    </a:cubicBezTo>
                    <a:cubicBezTo>
                      <a:pt x="1525152" y="589818"/>
                      <a:pt x="1528522" y="587414"/>
                      <a:pt x="1529004" y="586605"/>
                    </a:cubicBezTo>
                    <a:cubicBezTo>
                      <a:pt x="1529488" y="585808"/>
                      <a:pt x="1529801" y="581954"/>
                      <a:pt x="1529801" y="581314"/>
                    </a:cubicBezTo>
                    <a:cubicBezTo>
                      <a:pt x="1529801" y="580674"/>
                      <a:pt x="1528364" y="578584"/>
                      <a:pt x="1527555" y="577786"/>
                    </a:cubicBezTo>
                    <a:cubicBezTo>
                      <a:pt x="1526757" y="576978"/>
                      <a:pt x="1523230" y="579224"/>
                      <a:pt x="1523230" y="579224"/>
                    </a:cubicBezTo>
                    <a:cubicBezTo>
                      <a:pt x="1523230" y="579224"/>
                      <a:pt x="1518254" y="583718"/>
                      <a:pt x="1517614" y="584201"/>
                    </a:cubicBezTo>
                    <a:cubicBezTo>
                      <a:pt x="1516962" y="584683"/>
                      <a:pt x="1509750" y="585965"/>
                      <a:pt x="1508784" y="585807"/>
                    </a:cubicBezTo>
                    <a:cubicBezTo>
                      <a:pt x="1507818" y="585649"/>
                      <a:pt x="1502202" y="585166"/>
                      <a:pt x="1502202" y="585166"/>
                    </a:cubicBezTo>
                    <a:lnTo>
                      <a:pt x="1500921" y="580505"/>
                    </a:lnTo>
                    <a:cubicBezTo>
                      <a:pt x="1500921" y="580505"/>
                      <a:pt x="1504291" y="569922"/>
                      <a:pt x="1504291" y="568631"/>
                    </a:cubicBezTo>
                    <a:cubicBezTo>
                      <a:pt x="1504291" y="567350"/>
                      <a:pt x="1503651" y="564778"/>
                      <a:pt x="1503651" y="564778"/>
                    </a:cubicBezTo>
                    <a:lnTo>
                      <a:pt x="1502202" y="564621"/>
                    </a:lnTo>
                    <a:lnTo>
                      <a:pt x="1495305" y="572327"/>
                    </a:lnTo>
                    <a:cubicBezTo>
                      <a:pt x="1495305" y="572327"/>
                      <a:pt x="1488722" y="577303"/>
                      <a:pt x="1487925" y="577786"/>
                    </a:cubicBezTo>
                    <a:cubicBezTo>
                      <a:pt x="1487115" y="578259"/>
                      <a:pt x="1482465" y="583402"/>
                      <a:pt x="1482465" y="583402"/>
                    </a:cubicBezTo>
                    <a:lnTo>
                      <a:pt x="1477331" y="590299"/>
                    </a:lnTo>
                    <a:lnTo>
                      <a:pt x="1467659" y="592299"/>
                    </a:lnTo>
                    <a:lnTo>
                      <a:pt x="1462009" y="592907"/>
                    </a:lnTo>
                    <a:lnTo>
                      <a:pt x="1454663" y="594591"/>
                    </a:lnTo>
                    <a:cubicBezTo>
                      <a:pt x="1454663" y="594591"/>
                      <a:pt x="1450090" y="598443"/>
                      <a:pt x="1449731" y="598803"/>
                    </a:cubicBezTo>
                    <a:cubicBezTo>
                      <a:pt x="1449371" y="599163"/>
                      <a:pt x="1444316" y="604341"/>
                      <a:pt x="1443710" y="604576"/>
                    </a:cubicBezTo>
                    <a:cubicBezTo>
                      <a:pt x="1443103" y="604824"/>
                      <a:pt x="1438531" y="604576"/>
                      <a:pt x="1437689" y="604464"/>
                    </a:cubicBezTo>
                    <a:cubicBezTo>
                      <a:pt x="1436846" y="604340"/>
                      <a:pt x="1433960" y="605419"/>
                      <a:pt x="1433600" y="605902"/>
                    </a:cubicBezTo>
                    <a:cubicBezTo>
                      <a:pt x="1433240" y="606386"/>
                      <a:pt x="1436363" y="609036"/>
                      <a:pt x="1436363" y="609036"/>
                    </a:cubicBezTo>
                    <a:lnTo>
                      <a:pt x="1438655" y="612406"/>
                    </a:lnTo>
                    <a:lnTo>
                      <a:pt x="1439857" y="619259"/>
                    </a:lnTo>
                    <a:cubicBezTo>
                      <a:pt x="1439857" y="619259"/>
                      <a:pt x="1437205" y="629492"/>
                      <a:pt x="1437205" y="629851"/>
                    </a:cubicBezTo>
                    <a:cubicBezTo>
                      <a:pt x="1437205" y="630211"/>
                      <a:pt x="1439621" y="636591"/>
                      <a:pt x="1439621" y="637075"/>
                    </a:cubicBezTo>
                    <a:cubicBezTo>
                      <a:pt x="1439621" y="637558"/>
                      <a:pt x="1438778" y="641287"/>
                      <a:pt x="1438531" y="641894"/>
                    </a:cubicBezTo>
                    <a:cubicBezTo>
                      <a:pt x="1438296" y="642489"/>
                      <a:pt x="1434566" y="644534"/>
                      <a:pt x="1432758" y="644422"/>
                    </a:cubicBezTo>
                    <a:cubicBezTo>
                      <a:pt x="1430950" y="644298"/>
                      <a:pt x="1429624" y="643816"/>
                      <a:pt x="1428422" y="642614"/>
                    </a:cubicBezTo>
                    <a:cubicBezTo>
                      <a:pt x="1427220" y="641412"/>
                      <a:pt x="1425894" y="637918"/>
                      <a:pt x="1425412" y="637076"/>
                    </a:cubicBezTo>
                    <a:cubicBezTo>
                      <a:pt x="1424941" y="636234"/>
                      <a:pt x="1423131" y="632021"/>
                      <a:pt x="1423131" y="632021"/>
                    </a:cubicBezTo>
                    <a:lnTo>
                      <a:pt x="1421087" y="631785"/>
                    </a:lnTo>
                    <a:cubicBezTo>
                      <a:pt x="1421087" y="631785"/>
                      <a:pt x="1419402" y="632987"/>
                      <a:pt x="1419043" y="633469"/>
                    </a:cubicBezTo>
                    <a:cubicBezTo>
                      <a:pt x="1418672" y="633952"/>
                      <a:pt x="1420121" y="637434"/>
                      <a:pt x="1420121" y="637434"/>
                    </a:cubicBezTo>
                    <a:cubicBezTo>
                      <a:pt x="1420121" y="637434"/>
                      <a:pt x="1421447" y="642007"/>
                      <a:pt x="1421447" y="642972"/>
                    </a:cubicBezTo>
                    <a:cubicBezTo>
                      <a:pt x="1421447" y="643938"/>
                      <a:pt x="1423009" y="645017"/>
                      <a:pt x="1423009" y="645017"/>
                    </a:cubicBezTo>
                    <a:lnTo>
                      <a:pt x="1422772" y="650802"/>
                    </a:lnTo>
                    <a:cubicBezTo>
                      <a:pt x="1422772" y="650802"/>
                      <a:pt x="1419077" y="656891"/>
                      <a:pt x="1417953" y="658497"/>
                    </a:cubicBezTo>
                    <a:cubicBezTo>
                      <a:pt x="1416830" y="660103"/>
                      <a:pt x="1415067" y="664597"/>
                      <a:pt x="1414741" y="665237"/>
                    </a:cubicBezTo>
                    <a:cubicBezTo>
                      <a:pt x="1414427" y="665877"/>
                      <a:pt x="1413786" y="671662"/>
                      <a:pt x="1413786" y="672460"/>
                    </a:cubicBezTo>
                    <a:cubicBezTo>
                      <a:pt x="1413786" y="673268"/>
                      <a:pt x="1417953" y="675830"/>
                      <a:pt x="1418593" y="675830"/>
                    </a:cubicBezTo>
                    <a:cubicBezTo>
                      <a:pt x="1419234" y="675830"/>
                      <a:pt x="1425019" y="677280"/>
                      <a:pt x="1425816" y="677762"/>
                    </a:cubicBezTo>
                    <a:cubicBezTo>
                      <a:pt x="1426625" y="678235"/>
                      <a:pt x="1429344" y="684817"/>
                      <a:pt x="1429344" y="685783"/>
                    </a:cubicBezTo>
                    <a:cubicBezTo>
                      <a:pt x="1429344" y="686749"/>
                      <a:pt x="1430793" y="691073"/>
                      <a:pt x="1430793" y="691073"/>
                    </a:cubicBezTo>
                    <a:lnTo>
                      <a:pt x="1447082" y="701351"/>
                    </a:lnTo>
                    <a:cubicBezTo>
                      <a:pt x="1447082" y="701351"/>
                      <a:pt x="1453585" y="705440"/>
                      <a:pt x="1454540" y="706643"/>
                    </a:cubicBezTo>
                    <a:cubicBezTo>
                      <a:pt x="1455506" y="707845"/>
                      <a:pt x="1460078" y="716270"/>
                      <a:pt x="1460078" y="717955"/>
                    </a:cubicBezTo>
                    <a:cubicBezTo>
                      <a:pt x="1460078" y="719640"/>
                      <a:pt x="1459112" y="726145"/>
                      <a:pt x="1459112" y="726145"/>
                    </a:cubicBezTo>
                    <a:cubicBezTo>
                      <a:pt x="1459112" y="726145"/>
                      <a:pt x="1453338" y="728549"/>
                      <a:pt x="1452137" y="728785"/>
                    </a:cubicBezTo>
                    <a:cubicBezTo>
                      <a:pt x="1450935" y="729032"/>
                      <a:pt x="1445397" y="729751"/>
                      <a:pt x="1445397" y="729751"/>
                    </a:cubicBezTo>
                    <a:lnTo>
                      <a:pt x="1443229" y="734570"/>
                    </a:lnTo>
                    <a:lnTo>
                      <a:pt x="1446116" y="742995"/>
                    </a:lnTo>
                    <a:lnTo>
                      <a:pt x="1452463" y="749488"/>
                    </a:lnTo>
                    <a:cubicBezTo>
                      <a:pt x="1452463" y="749488"/>
                      <a:pt x="1460158" y="752061"/>
                      <a:pt x="1460483" y="752543"/>
                    </a:cubicBezTo>
                    <a:cubicBezTo>
                      <a:pt x="1460798" y="753025"/>
                      <a:pt x="1460798" y="757834"/>
                      <a:pt x="1460798" y="757834"/>
                    </a:cubicBezTo>
                    <a:cubicBezTo>
                      <a:pt x="1460798" y="757834"/>
                      <a:pt x="1459034" y="760238"/>
                      <a:pt x="1457428" y="761687"/>
                    </a:cubicBezTo>
                    <a:cubicBezTo>
                      <a:pt x="1455833" y="763136"/>
                      <a:pt x="1454541" y="765854"/>
                      <a:pt x="1453418" y="766820"/>
                    </a:cubicBezTo>
                    <a:cubicBezTo>
                      <a:pt x="1452294" y="767786"/>
                      <a:pt x="1450373" y="772122"/>
                      <a:pt x="1450373" y="772762"/>
                    </a:cubicBezTo>
                    <a:cubicBezTo>
                      <a:pt x="1450373" y="773402"/>
                      <a:pt x="1452777" y="779019"/>
                      <a:pt x="1452777" y="779817"/>
                    </a:cubicBezTo>
                    <a:cubicBezTo>
                      <a:pt x="1452777" y="780626"/>
                      <a:pt x="1457113" y="782063"/>
                      <a:pt x="1457428" y="781581"/>
                    </a:cubicBezTo>
                    <a:cubicBezTo>
                      <a:pt x="1457753" y="781108"/>
                      <a:pt x="1461449" y="776772"/>
                      <a:pt x="1461449" y="776772"/>
                    </a:cubicBezTo>
                    <a:lnTo>
                      <a:pt x="1465290" y="772122"/>
                    </a:lnTo>
                    <a:lnTo>
                      <a:pt x="1471873" y="769876"/>
                    </a:lnTo>
                    <a:lnTo>
                      <a:pt x="1478456" y="769224"/>
                    </a:lnTo>
                    <a:lnTo>
                      <a:pt x="1488082" y="781266"/>
                    </a:lnTo>
                    <a:cubicBezTo>
                      <a:pt x="1488082" y="781266"/>
                      <a:pt x="1494823" y="784794"/>
                      <a:pt x="1495463" y="785602"/>
                    </a:cubicBezTo>
                    <a:cubicBezTo>
                      <a:pt x="1496103" y="786400"/>
                      <a:pt x="1498349" y="791376"/>
                      <a:pt x="1498518" y="791860"/>
                    </a:cubicBezTo>
                    <a:cubicBezTo>
                      <a:pt x="1498676" y="792342"/>
                      <a:pt x="1500922" y="800678"/>
                      <a:pt x="1500597" y="801801"/>
                    </a:cubicBezTo>
                    <a:cubicBezTo>
                      <a:pt x="1500282" y="802925"/>
                      <a:pt x="1500282" y="809507"/>
                      <a:pt x="1500113" y="809990"/>
                    </a:cubicBezTo>
                    <a:cubicBezTo>
                      <a:pt x="1499955" y="810473"/>
                      <a:pt x="1495946" y="819133"/>
                      <a:pt x="1495620" y="819943"/>
                    </a:cubicBezTo>
                    <a:cubicBezTo>
                      <a:pt x="1495305" y="820741"/>
                      <a:pt x="1492250" y="825717"/>
                      <a:pt x="1491295" y="826514"/>
                    </a:cubicBezTo>
                    <a:cubicBezTo>
                      <a:pt x="1490329" y="827322"/>
                      <a:pt x="1488239" y="826514"/>
                      <a:pt x="1488082" y="825716"/>
                    </a:cubicBezTo>
                    <a:cubicBezTo>
                      <a:pt x="1487925" y="824918"/>
                      <a:pt x="1484870" y="820424"/>
                      <a:pt x="1484870" y="819941"/>
                    </a:cubicBezTo>
                    <a:cubicBezTo>
                      <a:pt x="1484870" y="819458"/>
                      <a:pt x="1485196" y="810315"/>
                      <a:pt x="1485039" y="809831"/>
                    </a:cubicBezTo>
                    <a:cubicBezTo>
                      <a:pt x="1484870" y="809348"/>
                      <a:pt x="1482793" y="806776"/>
                      <a:pt x="1482309" y="806619"/>
                    </a:cubicBezTo>
                    <a:cubicBezTo>
                      <a:pt x="1481826" y="806461"/>
                      <a:pt x="1479254" y="805979"/>
                      <a:pt x="1479254" y="805979"/>
                    </a:cubicBezTo>
                    <a:lnTo>
                      <a:pt x="1476850" y="810315"/>
                    </a:lnTo>
                    <a:lnTo>
                      <a:pt x="1475086" y="815123"/>
                    </a:lnTo>
                    <a:lnTo>
                      <a:pt x="1475400" y="826199"/>
                    </a:lnTo>
                    <a:cubicBezTo>
                      <a:pt x="1475400" y="826199"/>
                      <a:pt x="1477175" y="830209"/>
                      <a:pt x="1477332" y="830693"/>
                    </a:cubicBezTo>
                    <a:cubicBezTo>
                      <a:pt x="1477489" y="831176"/>
                      <a:pt x="1479422" y="838399"/>
                      <a:pt x="1479422" y="838871"/>
                    </a:cubicBezTo>
                    <a:cubicBezTo>
                      <a:pt x="1479422" y="839354"/>
                      <a:pt x="1475726" y="844488"/>
                      <a:pt x="1475726" y="844488"/>
                    </a:cubicBezTo>
                    <a:lnTo>
                      <a:pt x="1472065" y="845150"/>
                    </a:lnTo>
                    <a:lnTo>
                      <a:pt x="1471233" y="845296"/>
                    </a:lnTo>
                    <a:lnTo>
                      <a:pt x="1463697" y="841443"/>
                    </a:lnTo>
                    <a:cubicBezTo>
                      <a:pt x="1463697" y="841443"/>
                      <a:pt x="1463258" y="840971"/>
                      <a:pt x="1462573" y="840241"/>
                    </a:cubicBezTo>
                    <a:cubicBezTo>
                      <a:pt x="1460382" y="837860"/>
                      <a:pt x="1455642" y="832748"/>
                      <a:pt x="1455023" y="832131"/>
                    </a:cubicBezTo>
                    <a:cubicBezTo>
                      <a:pt x="1454226" y="831333"/>
                      <a:pt x="1452777" y="829243"/>
                      <a:pt x="1452777" y="829243"/>
                    </a:cubicBezTo>
                    <a:lnTo>
                      <a:pt x="1449891" y="827963"/>
                    </a:lnTo>
                    <a:lnTo>
                      <a:pt x="1448285" y="829569"/>
                    </a:lnTo>
                    <a:lnTo>
                      <a:pt x="1442185" y="845296"/>
                    </a:lnTo>
                    <a:cubicBezTo>
                      <a:pt x="1442185" y="845296"/>
                      <a:pt x="1436411" y="873221"/>
                      <a:pt x="1436411" y="875783"/>
                    </a:cubicBezTo>
                    <a:cubicBezTo>
                      <a:pt x="1436411" y="878356"/>
                      <a:pt x="1436736" y="891509"/>
                      <a:pt x="1436736" y="891509"/>
                    </a:cubicBezTo>
                    <a:cubicBezTo>
                      <a:pt x="1436736" y="891509"/>
                      <a:pt x="1441230" y="901461"/>
                      <a:pt x="1443151" y="905315"/>
                    </a:cubicBezTo>
                    <a:cubicBezTo>
                      <a:pt x="1445071" y="909167"/>
                      <a:pt x="1443476" y="924569"/>
                      <a:pt x="1443476" y="924569"/>
                    </a:cubicBezTo>
                    <a:lnTo>
                      <a:pt x="1443791" y="936769"/>
                    </a:lnTo>
                    <a:cubicBezTo>
                      <a:pt x="1443791" y="936769"/>
                      <a:pt x="1439624" y="941576"/>
                      <a:pt x="1437377" y="945430"/>
                    </a:cubicBezTo>
                    <a:cubicBezTo>
                      <a:pt x="1435130" y="949283"/>
                      <a:pt x="1440578" y="952810"/>
                      <a:pt x="1440578" y="952810"/>
                    </a:cubicBezTo>
                    <a:lnTo>
                      <a:pt x="1447318" y="962436"/>
                    </a:lnTo>
                    <a:lnTo>
                      <a:pt x="1449890" y="972074"/>
                    </a:lnTo>
                    <a:lnTo>
                      <a:pt x="1460156" y="1008661"/>
                    </a:lnTo>
                    <a:lnTo>
                      <a:pt x="1469143" y="1038822"/>
                    </a:lnTo>
                    <a:lnTo>
                      <a:pt x="1482308" y="1062255"/>
                    </a:lnTo>
                    <a:lnTo>
                      <a:pt x="1489363" y="1072521"/>
                    </a:lnTo>
                    <a:lnTo>
                      <a:pt x="1493542" y="1077015"/>
                    </a:lnTo>
                    <a:lnTo>
                      <a:pt x="1500282" y="1077015"/>
                    </a:lnTo>
                    <a:cubicBezTo>
                      <a:pt x="1500282" y="1077015"/>
                      <a:pt x="1506382" y="1081509"/>
                      <a:pt x="1506697" y="1082475"/>
                    </a:cubicBezTo>
                    <a:cubicBezTo>
                      <a:pt x="1507022" y="1083441"/>
                      <a:pt x="1513437" y="1091147"/>
                      <a:pt x="1513762" y="1092427"/>
                    </a:cubicBezTo>
                    <a:cubicBezTo>
                      <a:pt x="1514077" y="1093708"/>
                      <a:pt x="1519862" y="1099482"/>
                      <a:pt x="1520817" y="1100448"/>
                    </a:cubicBezTo>
                    <a:cubicBezTo>
                      <a:pt x="1521783" y="1101413"/>
                      <a:pt x="1533982" y="1119061"/>
                      <a:pt x="1533982" y="1119061"/>
                    </a:cubicBezTo>
                    <a:lnTo>
                      <a:pt x="1542969" y="1128687"/>
                    </a:lnTo>
                    <a:lnTo>
                      <a:pt x="1553561" y="1135113"/>
                    </a:lnTo>
                    <a:lnTo>
                      <a:pt x="1560616" y="1138966"/>
                    </a:lnTo>
                    <a:cubicBezTo>
                      <a:pt x="1560616" y="1138966"/>
                      <a:pt x="1562548" y="1138966"/>
                      <a:pt x="1563829" y="1138966"/>
                    </a:cubicBezTo>
                    <a:cubicBezTo>
                      <a:pt x="1565110" y="1138966"/>
                      <a:pt x="1578915" y="1141853"/>
                      <a:pt x="1578915" y="1141853"/>
                    </a:cubicBezTo>
                    <a:cubicBezTo>
                      <a:pt x="1578915" y="1141853"/>
                      <a:pt x="1583409" y="1141527"/>
                      <a:pt x="1584690" y="1141853"/>
                    </a:cubicBezTo>
                    <a:cubicBezTo>
                      <a:pt x="1585970" y="1142167"/>
                      <a:pt x="1591755" y="1140887"/>
                      <a:pt x="1592710" y="1141853"/>
                    </a:cubicBezTo>
                    <a:cubicBezTo>
                      <a:pt x="1593676" y="1142818"/>
                      <a:pt x="1601382" y="1148593"/>
                      <a:pt x="1602022" y="1149559"/>
                    </a:cubicBezTo>
                    <a:cubicBezTo>
                      <a:pt x="1602662" y="1150513"/>
                      <a:pt x="1609728" y="1158545"/>
                      <a:pt x="1610683" y="1159500"/>
                    </a:cubicBezTo>
                    <a:cubicBezTo>
                      <a:pt x="1611649" y="1160467"/>
                      <a:pt x="1638935" y="1186145"/>
                      <a:pt x="1638935" y="1186145"/>
                    </a:cubicBezTo>
                    <a:lnTo>
                      <a:pt x="1661558" y="1207803"/>
                    </a:lnTo>
                    <a:lnTo>
                      <a:pt x="1696695" y="1237650"/>
                    </a:lnTo>
                    <a:cubicBezTo>
                      <a:pt x="1696695" y="1237650"/>
                      <a:pt x="1709703" y="1245355"/>
                      <a:pt x="1710658" y="1246805"/>
                    </a:cubicBezTo>
                    <a:cubicBezTo>
                      <a:pt x="1711624" y="1248242"/>
                      <a:pt x="1729922" y="1256915"/>
                      <a:pt x="1729922" y="1256915"/>
                    </a:cubicBezTo>
                    <a:lnTo>
                      <a:pt x="1741953" y="1262689"/>
                    </a:lnTo>
                    <a:lnTo>
                      <a:pt x="1750613" y="1265092"/>
                    </a:lnTo>
                    <a:lnTo>
                      <a:pt x="1756713" y="1263486"/>
                    </a:lnTo>
                    <a:cubicBezTo>
                      <a:pt x="1756713" y="1263486"/>
                      <a:pt x="1763453" y="1265418"/>
                      <a:pt x="1764419" y="1266698"/>
                    </a:cubicBezTo>
                    <a:cubicBezTo>
                      <a:pt x="1765385" y="1267979"/>
                      <a:pt x="1774046" y="1276325"/>
                      <a:pt x="1774046" y="1276325"/>
                    </a:cubicBezTo>
                    <a:cubicBezTo>
                      <a:pt x="1774046" y="1276325"/>
                      <a:pt x="1782718" y="1281459"/>
                      <a:pt x="1784313" y="1283391"/>
                    </a:cubicBezTo>
                    <a:cubicBezTo>
                      <a:pt x="1785919" y="1285311"/>
                      <a:pt x="1790098" y="1289805"/>
                      <a:pt x="1790098" y="1289805"/>
                    </a:cubicBezTo>
                    <a:cubicBezTo>
                      <a:pt x="1790098" y="1289805"/>
                      <a:pt x="1789772" y="1299433"/>
                      <a:pt x="1790098" y="1300399"/>
                    </a:cubicBezTo>
                    <a:cubicBezTo>
                      <a:pt x="1790413" y="1301364"/>
                      <a:pt x="1795872" y="1315159"/>
                      <a:pt x="1795872" y="1316125"/>
                    </a:cubicBezTo>
                    <a:cubicBezTo>
                      <a:pt x="1795872" y="1317091"/>
                      <a:pt x="1811273" y="1363304"/>
                      <a:pt x="1811273" y="1363304"/>
                    </a:cubicBezTo>
                    <a:lnTo>
                      <a:pt x="1842726" y="1438083"/>
                    </a:lnTo>
                    <a:lnTo>
                      <a:pt x="1861664" y="1512863"/>
                    </a:lnTo>
                    <a:lnTo>
                      <a:pt x="1862350" y="1515311"/>
                    </a:lnTo>
                    <a:lnTo>
                      <a:pt x="1864394" y="1522613"/>
                    </a:lnTo>
                    <a:lnTo>
                      <a:pt x="1872897" y="1552987"/>
                    </a:lnTo>
                    <a:lnTo>
                      <a:pt x="1892803" y="1600481"/>
                    </a:lnTo>
                    <a:lnTo>
                      <a:pt x="1914303" y="1636427"/>
                    </a:lnTo>
                    <a:lnTo>
                      <a:pt x="1922324" y="1647345"/>
                    </a:lnTo>
                    <a:cubicBezTo>
                      <a:pt x="1922324" y="1647345"/>
                      <a:pt x="1929390" y="1654085"/>
                      <a:pt x="1930670" y="1655365"/>
                    </a:cubicBezTo>
                    <a:cubicBezTo>
                      <a:pt x="1931950" y="1656646"/>
                      <a:pt x="1947037" y="1669486"/>
                      <a:pt x="1947037" y="1669486"/>
                    </a:cubicBezTo>
                    <a:lnTo>
                      <a:pt x="1973030" y="1693884"/>
                    </a:lnTo>
                    <a:lnTo>
                      <a:pt x="1990362" y="1708970"/>
                    </a:lnTo>
                    <a:lnTo>
                      <a:pt x="2003359" y="1725820"/>
                    </a:lnTo>
                    <a:lnTo>
                      <a:pt x="2017805" y="1744108"/>
                    </a:lnTo>
                    <a:lnTo>
                      <a:pt x="2035621" y="1753734"/>
                    </a:lnTo>
                    <a:lnTo>
                      <a:pt x="2052954" y="1766732"/>
                    </a:lnTo>
                    <a:lnTo>
                      <a:pt x="2065468" y="1784548"/>
                    </a:lnTo>
                    <a:lnTo>
                      <a:pt x="2072690" y="1798028"/>
                    </a:lnTo>
                    <a:lnTo>
                      <a:pt x="2081509" y="1802544"/>
                    </a:lnTo>
                    <a:lnTo>
                      <a:pt x="2088114" y="1805936"/>
                    </a:lnTo>
                    <a:lnTo>
                      <a:pt x="2091461" y="1807655"/>
                    </a:lnTo>
                    <a:lnTo>
                      <a:pt x="2127363" y="1821864"/>
                    </a:lnTo>
                    <a:cubicBezTo>
                      <a:pt x="2127363" y="1821864"/>
                      <a:pt x="2136236" y="1827875"/>
                      <a:pt x="2137438" y="1828357"/>
                    </a:cubicBezTo>
                    <a:cubicBezTo>
                      <a:pt x="2138641" y="1828840"/>
                      <a:pt x="2148267" y="1836063"/>
                      <a:pt x="2148751" y="1836782"/>
                    </a:cubicBezTo>
                    <a:cubicBezTo>
                      <a:pt x="2149234" y="1837500"/>
                      <a:pt x="2159827" y="1846656"/>
                      <a:pt x="2161029" y="1847858"/>
                    </a:cubicBezTo>
                    <a:cubicBezTo>
                      <a:pt x="2162231" y="1849060"/>
                      <a:pt x="2171386" y="1852666"/>
                      <a:pt x="2172105" y="1853148"/>
                    </a:cubicBezTo>
                    <a:cubicBezTo>
                      <a:pt x="2172239" y="1853239"/>
                      <a:pt x="2172970" y="1853374"/>
                      <a:pt x="2174071" y="1853554"/>
                    </a:cubicBezTo>
                    <a:cubicBezTo>
                      <a:pt x="2175856" y="1853823"/>
                      <a:pt x="2178609" y="1854183"/>
                      <a:pt x="2181349" y="1854519"/>
                    </a:cubicBezTo>
                    <a:cubicBezTo>
                      <a:pt x="2185887" y="1855069"/>
                      <a:pt x="2190392" y="1855564"/>
                      <a:pt x="2190392" y="1855564"/>
                    </a:cubicBezTo>
                    <a:cubicBezTo>
                      <a:pt x="2190392" y="1855564"/>
                      <a:pt x="2202670" y="1858451"/>
                      <a:pt x="2203872" y="1858934"/>
                    </a:cubicBezTo>
                    <a:cubicBezTo>
                      <a:pt x="2205085" y="1859406"/>
                      <a:pt x="2213027" y="1858451"/>
                      <a:pt x="2213982" y="1858934"/>
                    </a:cubicBezTo>
                    <a:cubicBezTo>
                      <a:pt x="2214948" y="1859406"/>
                      <a:pt x="2223373" y="1859068"/>
                      <a:pt x="2223373" y="1859068"/>
                    </a:cubicBezTo>
                    <a:lnTo>
                      <a:pt x="2231562" y="1859192"/>
                    </a:lnTo>
                    <a:lnTo>
                      <a:pt x="2233966" y="1863022"/>
                    </a:lnTo>
                    <a:lnTo>
                      <a:pt x="2226990" y="1866629"/>
                    </a:lnTo>
                    <a:cubicBezTo>
                      <a:pt x="2226990" y="1866629"/>
                      <a:pt x="2227708" y="1871930"/>
                      <a:pt x="2227945" y="1873132"/>
                    </a:cubicBezTo>
                    <a:cubicBezTo>
                      <a:pt x="2228192" y="1874334"/>
                      <a:pt x="2231797" y="1875537"/>
                      <a:pt x="2232517" y="1875537"/>
                    </a:cubicBezTo>
                    <a:cubicBezTo>
                      <a:pt x="2233247" y="1875537"/>
                      <a:pt x="2238302" y="1876739"/>
                      <a:pt x="2239504" y="1875537"/>
                    </a:cubicBezTo>
                    <a:cubicBezTo>
                      <a:pt x="2240706" y="1874334"/>
                      <a:pt x="2252737" y="1872885"/>
                      <a:pt x="2254186" y="1872885"/>
                    </a:cubicBezTo>
                    <a:cubicBezTo>
                      <a:pt x="2255636" y="1872885"/>
                      <a:pt x="2260926" y="1872649"/>
                      <a:pt x="2262375" y="1872413"/>
                    </a:cubicBezTo>
                    <a:cubicBezTo>
                      <a:pt x="2263812" y="1872166"/>
                      <a:pt x="2270317" y="1869043"/>
                      <a:pt x="2271035" y="1868560"/>
                    </a:cubicBezTo>
                    <a:cubicBezTo>
                      <a:pt x="2271754" y="1868077"/>
                      <a:pt x="2273922" y="1865673"/>
                      <a:pt x="2274405" y="1864707"/>
                    </a:cubicBezTo>
                    <a:cubicBezTo>
                      <a:pt x="2274889" y="1863741"/>
                      <a:pt x="2278012" y="1858450"/>
                      <a:pt x="2278741" y="1858203"/>
                    </a:cubicBezTo>
                    <a:cubicBezTo>
                      <a:pt x="2279460" y="1857967"/>
                      <a:pt x="2282830" y="1856035"/>
                      <a:pt x="2283796" y="1855800"/>
                    </a:cubicBezTo>
                    <a:cubicBezTo>
                      <a:pt x="2284751" y="1855564"/>
                      <a:pt x="2291738" y="1855316"/>
                      <a:pt x="2293175" y="1855800"/>
                    </a:cubicBezTo>
                    <a:cubicBezTo>
                      <a:pt x="2294625" y="1856283"/>
                      <a:pt x="2304970" y="1856283"/>
                      <a:pt x="2304970" y="1856283"/>
                    </a:cubicBezTo>
                    <a:lnTo>
                      <a:pt x="2312675" y="1858204"/>
                    </a:lnTo>
                    <a:lnTo>
                      <a:pt x="2347262" y="1854037"/>
                    </a:lnTo>
                    <a:cubicBezTo>
                      <a:pt x="2347262" y="1854037"/>
                      <a:pt x="2360102" y="1849701"/>
                      <a:pt x="2363303" y="1850263"/>
                    </a:cubicBezTo>
                    <a:cubicBezTo>
                      <a:pt x="2366515" y="1850825"/>
                      <a:pt x="2396688" y="1850263"/>
                      <a:pt x="2396688" y="1850263"/>
                    </a:cubicBezTo>
                    <a:cubicBezTo>
                      <a:pt x="2396688" y="1850263"/>
                      <a:pt x="2408876" y="1846971"/>
                      <a:pt x="2410808" y="1846971"/>
                    </a:cubicBezTo>
                    <a:cubicBezTo>
                      <a:pt x="2412729" y="1846971"/>
                      <a:pt x="2440329" y="1865585"/>
                      <a:pt x="2440329" y="1865585"/>
                    </a:cubicBezTo>
                    <a:lnTo>
                      <a:pt x="2448675" y="1876077"/>
                    </a:lnTo>
                    <a:cubicBezTo>
                      <a:pt x="2448675" y="1876077"/>
                      <a:pt x="2448035" y="1894477"/>
                      <a:pt x="2448675" y="1896398"/>
                    </a:cubicBezTo>
                    <a:cubicBezTo>
                      <a:pt x="2449316" y="1898330"/>
                      <a:pt x="2443542" y="1907956"/>
                      <a:pt x="2442261" y="1911170"/>
                    </a:cubicBezTo>
                    <a:cubicBezTo>
                      <a:pt x="2440981" y="1914371"/>
                      <a:pt x="2428781" y="1923358"/>
                      <a:pt x="2428781" y="1923358"/>
                    </a:cubicBezTo>
                    <a:lnTo>
                      <a:pt x="2410808" y="1934547"/>
                    </a:lnTo>
                    <a:lnTo>
                      <a:pt x="2391555" y="1948398"/>
                    </a:lnTo>
                    <a:lnTo>
                      <a:pt x="2370683" y="1962192"/>
                    </a:lnTo>
                    <a:lnTo>
                      <a:pt x="2366515" y="1967977"/>
                    </a:lnTo>
                    <a:lnTo>
                      <a:pt x="2369402" y="1978884"/>
                    </a:lnTo>
                    <a:lnTo>
                      <a:pt x="2378074" y="1997183"/>
                    </a:lnTo>
                    <a:lnTo>
                      <a:pt x="2382881" y="2006652"/>
                    </a:lnTo>
                    <a:lnTo>
                      <a:pt x="2388655" y="2013707"/>
                    </a:lnTo>
                    <a:lnTo>
                      <a:pt x="2391711" y="2016762"/>
                    </a:lnTo>
                    <a:lnTo>
                      <a:pt x="2391070" y="2021087"/>
                    </a:lnTo>
                    <a:cubicBezTo>
                      <a:pt x="2391070" y="2021087"/>
                      <a:pt x="2387858" y="2024457"/>
                      <a:pt x="2388499" y="2025749"/>
                    </a:cubicBezTo>
                    <a:cubicBezTo>
                      <a:pt x="2389139" y="2027029"/>
                      <a:pt x="2390588" y="2029433"/>
                      <a:pt x="2391711" y="2029917"/>
                    </a:cubicBezTo>
                    <a:cubicBezTo>
                      <a:pt x="2392834" y="2030399"/>
                      <a:pt x="2397170" y="2033443"/>
                      <a:pt x="2397811" y="2033927"/>
                    </a:cubicBezTo>
                    <a:cubicBezTo>
                      <a:pt x="2398451" y="2034410"/>
                      <a:pt x="2403427" y="2036657"/>
                      <a:pt x="2403427" y="2036657"/>
                    </a:cubicBezTo>
                    <a:lnTo>
                      <a:pt x="2414974" y="2037780"/>
                    </a:lnTo>
                    <a:lnTo>
                      <a:pt x="2434475" y="2036578"/>
                    </a:lnTo>
                    <a:cubicBezTo>
                      <a:pt x="2434475" y="2036578"/>
                      <a:pt x="2441451" y="2039948"/>
                      <a:pt x="2443383" y="2041869"/>
                    </a:cubicBezTo>
                    <a:cubicBezTo>
                      <a:pt x="2445303" y="2043801"/>
                      <a:pt x="2449875" y="2047654"/>
                      <a:pt x="2453493" y="2050058"/>
                    </a:cubicBezTo>
                    <a:cubicBezTo>
                      <a:pt x="2457099" y="2052463"/>
                      <a:pt x="2459514" y="2054394"/>
                      <a:pt x="2460951" y="2055596"/>
                    </a:cubicBezTo>
                    <a:cubicBezTo>
                      <a:pt x="2462401" y="2056798"/>
                      <a:pt x="2470343" y="2060887"/>
                      <a:pt x="2473229" y="2061607"/>
                    </a:cubicBezTo>
                    <a:cubicBezTo>
                      <a:pt x="2476116" y="2062336"/>
                      <a:pt x="2485260" y="2065224"/>
                      <a:pt x="2485990" y="2065943"/>
                    </a:cubicBezTo>
                    <a:cubicBezTo>
                      <a:pt x="2486708" y="2066661"/>
                      <a:pt x="2542717" y="2096677"/>
                      <a:pt x="2542717" y="2096677"/>
                    </a:cubicBezTo>
                    <a:cubicBezTo>
                      <a:pt x="2542717" y="2096677"/>
                      <a:pt x="2550412" y="2101171"/>
                      <a:pt x="2552344" y="2101485"/>
                    </a:cubicBezTo>
                    <a:cubicBezTo>
                      <a:pt x="2554265" y="2101811"/>
                      <a:pt x="2592458" y="2114965"/>
                      <a:pt x="2592458" y="2114965"/>
                    </a:cubicBezTo>
                    <a:lnTo>
                      <a:pt x="2630650" y="2129411"/>
                    </a:lnTo>
                    <a:cubicBezTo>
                      <a:pt x="2630650" y="2129411"/>
                      <a:pt x="2656003" y="2139364"/>
                      <a:pt x="2656969" y="2139678"/>
                    </a:cubicBezTo>
                    <a:cubicBezTo>
                      <a:pt x="2657935" y="2140004"/>
                      <a:pt x="2683928" y="2153158"/>
                      <a:pt x="2683928" y="2153158"/>
                    </a:cubicBezTo>
                    <a:lnTo>
                      <a:pt x="2717953" y="2174983"/>
                    </a:lnTo>
                    <a:cubicBezTo>
                      <a:pt x="2717953" y="2174983"/>
                      <a:pt x="2741375" y="2199383"/>
                      <a:pt x="2742666" y="2200022"/>
                    </a:cubicBezTo>
                    <a:cubicBezTo>
                      <a:pt x="2743947" y="2200663"/>
                      <a:pt x="2757752" y="2210929"/>
                      <a:pt x="2757752" y="2210929"/>
                    </a:cubicBezTo>
                    <a:lnTo>
                      <a:pt x="2775399" y="2227296"/>
                    </a:lnTo>
                    <a:lnTo>
                      <a:pt x="2835732" y="2254906"/>
                    </a:lnTo>
                    <a:lnTo>
                      <a:pt x="2867185" y="2273195"/>
                    </a:lnTo>
                    <a:lnTo>
                      <a:pt x="2879070" y="2276081"/>
                    </a:lnTo>
                    <a:cubicBezTo>
                      <a:pt x="2879070" y="2276081"/>
                      <a:pt x="2888056" y="2279620"/>
                      <a:pt x="2889011" y="2280260"/>
                    </a:cubicBezTo>
                    <a:cubicBezTo>
                      <a:pt x="2889977" y="2280900"/>
                      <a:pt x="2895437" y="2286360"/>
                      <a:pt x="2895437" y="2286360"/>
                    </a:cubicBezTo>
                    <a:lnTo>
                      <a:pt x="2897998" y="2287955"/>
                    </a:lnTo>
                    <a:lnTo>
                      <a:pt x="2903132" y="2287955"/>
                    </a:lnTo>
                    <a:lnTo>
                      <a:pt x="2911163" y="2291167"/>
                    </a:lnTo>
                    <a:lnTo>
                      <a:pt x="2919824" y="2305928"/>
                    </a:lnTo>
                    <a:lnTo>
                      <a:pt x="2922070" y="2321980"/>
                    </a:lnTo>
                    <a:lnTo>
                      <a:pt x="2941010" y="2339627"/>
                    </a:lnTo>
                    <a:cubicBezTo>
                      <a:pt x="2941010" y="2339627"/>
                      <a:pt x="2952557" y="2346052"/>
                      <a:pt x="2954490" y="2347333"/>
                    </a:cubicBezTo>
                    <a:cubicBezTo>
                      <a:pt x="2956411" y="2348613"/>
                      <a:pt x="2966690" y="2354073"/>
                      <a:pt x="2968285" y="2355679"/>
                    </a:cubicBezTo>
                    <a:cubicBezTo>
                      <a:pt x="2969891" y="2357285"/>
                      <a:pt x="2985303" y="2374292"/>
                      <a:pt x="2986257" y="2375258"/>
                    </a:cubicBezTo>
                    <a:cubicBezTo>
                      <a:pt x="2987223" y="2376224"/>
                      <a:pt x="3003275" y="2396444"/>
                      <a:pt x="3003275" y="2396444"/>
                    </a:cubicBezTo>
                    <a:lnTo>
                      <a:pt x="3015149" y="2409273"/>
                    </a:lnTo>
                    <a:lnTo>
                      <a:pt x="3026056" y="2430459"/>
                    </a:lnTo>
                    <a:lnTo>
                      <a:pt x="3028303" y="2441693"/>
                    </a:lnTo>
                    <a:cubicBezTo>
                      <a:pt x="3028303" y="2441693"/>
                      <a:pt x="3030876" y="2448758"/>
                      <a:pt x="3031189" y="2450039"/>
                    </a:cubicBezTo>
                    <a:cubicBezTo>
                      <a:pt x="3031499" y="2451299"/>
                      <a:pt x="3040485" y="2467667"/>
                      <a:pt x="3040485" y="2467667"/>
                    </a:cubicBezTo>
                    <a:close/>
                  </a:path>
                </a:pathLst>
              </a:custGeom>
              <a:solidFill>
                <a:srgbClr val="FF0666"/>
              </a:solidFill>
              <a:ln w="1103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endParaRPr lang="it-IT" sz="1458"/>
              </a:p>
            </p:txBody>
          </p:sp>
          <p:sp>
            <p:nvSpPr>
              <p:cNvPr id="7" name="Figura a mano libera: forma 6">
                <a:extLst>
                  <a:ext uri="{FF2B5EF4-FFF2-40B4-BE49-F238E27FC236}">
                    <a16:creationId xmlns:a16="http://schemas.microsoft.com/office/drawing/2014/main" id="{78A94DE8-27B5-1276-81E6-9B27BDE68C0C}"/>
                  </a:ext>
                </a:extLst>
              </p:cNvPr>
              <p:cNvSpPr/>
              <p:nvPr/>
            </p:nvSpPr>
            <p:spPr>
              <a:xfrm>
                <a:off x="8372795" y="2230026"/>
                <a:ext cx="84969" cy="51271"/>
              </a:xfrm>
              <a:custGeom>
                <a:avLst/>
                <a:gdLst>
                  <a:gd name="csX0" fmla="*/ 0 w 84969"/>
                  <a:gd name="csY0" fmla="*/ 30571 h 51271"/>
                  <a:gd name="csX1" fmla="*/ 5054 w 84969"/>
                  <a:gd name="csY1" fmla="*/ 38996 h 51271"/>
                  <a:gd name="csX2" fmla="*/ 10350 w 84969"/>
                  <a:gd name="csY2" fmla="*/ 43569 h 51271"/>
                  <a:gd name="csX3" fmla="*/ 23107 w 84969"/>
                  <a:gd name="csY3" fmla="*/ 43569 h 51271"/>
                  <a:gd name="csX4" fmla="*/ 29125 w 84969"/>
                  <a:gd name="csY4" fmla="*/ 43569 h 51271"/>
                  <a:gd name="csX5" fmla="*/ 32976 w 84969"/>
                  <a:gd name="csY5" fmla="*/ 42124 h 51271"/>
                  <a:gd name="csX6" fmla="*/ 39957 w 84969"/>
                  <a:gd name="csY6" fmla="*/ 43569 h 51271"/>
                  <a:gd name="csX7" fmla="*/ 44049 w 84969"/>
                  <a:gd name="csY7" fmla="*/ 43569 h 51271"/>
                  <a:gd name="csX8" fmla="*/ 53437 w 84969"/>
                  <a:gd name="csY8" fmla="*/ 37160 h 51271"/>
                  <a:gd name="csX9" fmla="*/ 57288 w 84969"/>
                  <a:gd name="csY9" fmla="*/ 37160 h 51271"/>
                  <a:gd name="csX10" fmla="*/ 63066 w 84969"/>
                  <a:gd name="csY10" fmla="*/ 40680 h 51271"/>
                  <a:gd name="csX11" fmla="*/ 70047 w 84969"/>
                  <a:gd name="csY11" fmla="*/ 47661 h 51271"/>
                  <a:gd name="csX12" fmla="*/ 81119 w 84969"/>
                  <a:gd name="csY12" fmla="*/ 51271 h 51271"/>
                  <a:gd name="csX13" fmla="*/ 82803 w 84969"/>
                  <a:gd name="csY13" fmla="*/ 47661 h 51271"/>
                  <a:gd name="csX14" fmla="*/ 80396 w 84969"/>
                  <a:gd name="csY14" fmla="*/ 40921 h 51271"/>
                  <a:gd name="csX15" fmla="*/ 76785 w 84969"/>
                  <a:gd name="csY15" fmla="*/ 37310 h 51271"/>
                  <a:gd name="csX16" fmla="*/ 81840 w 84969"/>
                  <a:gd name="csY16" fmla="*/ 30570 h 51271"/>
                  <a:gd name="csX17" fmla="*/ 84969 w 84969"/>
                  <a:gd name="csY17" fmla="*/ 26478 h 51271"/>
                  <a:gd name="csX18" fmla="*/ 84969 w 84969"/>
                  <a:gd name="csY18" fmla="*/ 2889 h 51271"/>
                  <a:gd name="csX19" fmla="*/ 79915 w 84969"/>
                  <a:gd name="csY19" fmla="*/ 0 h 51271"/>
                  <a:gd name="csX20" fmla="*/ 72908 w 84969"/>
                  <a:gd name="csY20" fmla="*/ 3851 h 51271"/>
                  <a:gd name="csX21" fmla="*/ 65714 w 84969"/>
                  <a:gd name="csY21" fmla="*/ 17091 h 51271"/>
                  <a:gd name="csX22" fmla="*/ 61381 w 84969"/>
                  <a:gd name="csY22" fmla="*/ 21423 h 51271"/>
                  <a:gd name="csX23" fmla="*/ 56327 w 84969"/>
                  <a:gd name="csY23" fmla="*/ 17572 h 51271"/>
                  <a:gd name="csX24" fmla="*/ 51513 w 84969"/>
                  <a:gd name="csY24" fmla="*/ 16128 h 51271"/>
                  <a:gd name="csX25" fmla="*/ 42487 w 84969"/>
                  <a:gd name="csY25" fmla="*/ 20220 h 51271"/>
                  <a:gd name="csX26" fmla="*/ 35386 w 84969"/>
                  <a:gd name="csY26" fmla="*/ 23350 h 51271"/>
                  <a:gd name="csX27" fmla="*/ 28886 w 84969"/>
                  <a:gd name="csY27" fmla="*/ 20461 h 51271"/>
                  <a:gd name="csX28" fmla="*/ 15647 w 84969"/>
                  <a:gd name="csY28" fmla="*/ 20701 h 51271"/>
                  <a:gd name="csX29" fmla="*/ 6500 w 84969"/>
                  <a:gd name="csY29" fmla="*/ 21183 h 51271"/>
                  <a:gd name="csX30" fmla="*/ 2409 w 84969"/>
                  <a:gd name="csY30" fmla="*/ 23350 h 51271"/>
                  <a:gd name="csX31" fmla="*/ 1 w 84969"/>
                  <a:gd name="csY31" fmla="*/ 25637 h 51271"/>
                  <a:gd name="csX32" fmla="*/ 1 w 84969"/>
                  <a:gd name="csY32" fmla="*/ 30571 h 5127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84969" h="51271">
                    <a:moveTo>
                      <a:pt x="0" y="30571"/>
                    </a:moveTo>
                    <a:lnTo>
                      <a:pt x="5054" y="38996"/>
                    </a:lnTo>
                    <a:lnTo>
                      <a:pt x="10350" y="43569"/>
                    </a:lnTo>
                    <a:lnTo>
                      <a:pt x="23107" y="43569"/>
                    </a:lnTo>
                    <a:lnTo>
                      <a:pt x="29125" y="43569"/>
                    </a:lnTo>
                    <a:lnTo>
                      <a:pt x="32976" y="42124"/>
                    </a:lnTo>
                    <a:cubicBezTo>
                      <a:pt x="32976" y="42124"/>
                      <a:pt x="38754" y="43328"/>
                      <a:pt x="39957" y="43569"/>
                    </a:cubicBezTo>
                    <a:cubicBezTo>
                      <a:pt x="41160" y="43809"/>
                      <a:pt x="42364" y="43809"/>
                      <a:pt x="44049" y="43569"/>
                    </a:cubicBezTo>
                    <a:cubicBezTo>
                      <a:pt x="45733" y="43328"/>
                      <a:pt x="53437" y="37160"/>
                      <a:pt x="53437" y="37160"/>
                    </a:cubicBezTo>
                    <a:lnTo>
                      <a:pt x="57288" y="37160"/>
                    </a:lnTo>
                    <a:cubicBezTo>
                      <a:pt x="57288" y="37160"/>
                      <a:pt x="61621" y="39236"/>
                      <a:pt x="63066" y="40680"/>
                    </a:cubicBezTo>
                    <a:cubicBezTo>
                      <a:pt x="64510" y="42124"/>
                      <a:pt x="70047" y="47661"/>
                      <a:pt x="70047" y="47661"/>
                    </a:cubicBezTo>
                    <a:lnTo>
                      <a:pt x="81119" y="51271"/>
                    </a:lnTo>
                    <a:cubicBezTo>
                      <a:pt x="81119" y="51271"/>
                      <a:pt x="82563" y="48864"/>
                      <a:pt x="82803" y="47661"/>
                    </a:cubicBezTo>
                    <a:cubicBezTo>
                      <a:pt x="83044" y="46457"/>
                      <a:pt x="84007" y="44531"/>
                      <a:pt x="80396" y="40921"/>
                    </a:cubicBezTo>
                    <a:cubicBezTo>
                      <a:pt x="76785" y="37310"/>
                      <a:pt x="76785" y="39235"/>
                      <a:pt x="76785" y="37310"/>
                    </a:cubicBezTo>
                    <a:cubicBezTo>
                      <a:pt x="76785" y="35384"/>
                      <a:pt x="81840" y="30570"/>
                      <a:pt x="81840" y="30570"/>
                    </a:cubicBezTo>
                    <a:lnTo>
                      <a:pt x="84969" y="26478"/>
                    </a:lnTo>
                    <a:lnTo>
                      <a:pt x="84969" y="2889"/>
                    </a:lnTo>
                    <a:lnTo>
                      <a:pt x="79915" y="0"/>
                    </a:lnTo>
                    <a:lnTo>
                      <a:pt x="72908" y="3851"/>
                    </a:lnTo>
                    <a:lnTo>
                      <a:pt x="65714" y="17091"/>
                    </a:lnTo>
                    <a:lnTo>
                      <a:pt x="61381" y="21423"/>
                    </a:lnTo>
                    <a:lnTo>
                      <a:pt x="56327" y="17572"/>
                    </a:lnTo>
                    <a:lnTo>
                      <a:pt x="51513" y="16128"/>
                    </a:lnTo>
                    <a:lnTo>
                      <a:pt x="42487" y="20220"/>
                    </a:lnTo>
                    <a:lnTo>
                      <a:pt x="35386" y="23350"/>
                    </a:lnTo>
                    <a:cubicBezTo>
                      <a:pt x="35386" y="23350"/>
                      <a:pt x="30331" y="20461"/>
                      <a:pt x="28886" y="20461"/>
                    </a:cubicBezTo>
                    <a:cubicBezTo>
                      <a:pt x="27441" y="20461"/>
                      <a:pt x="15647" y="20701"/>
                      <a:pt x="15647" y="20701"/>
                    </a:cubicBezTo>
                    <a:lnTo>
                      <a:pt x="6500" y="21183"/>
                    </a:lnTo>
                    <a:lnTo>
                      <a:pt x="2409" y="23350"/>
                    </a:lnTo>
                    <a:lnTo>
                      <a:pt x="1" y="25637"/>
                    </a:lnTo>
                    <a:lnTo>
                      <a:pt x="1" y="30571"/>
                    </a:lnTo>
                    <a:close/>
                  </a:path>
                </a:pathLst>
              </a:custGeom>
              <a:solidFill>
                <a:srgbClr val="4C4C4C"/>
              </a:solidFill>
              <a:ln w="110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it-IT" sz="1458"/>
              </a:p>
            </p:txBody>
          </p:sp>
          <p:grpSp>
            <p:nvGrpSpPr>
              <p:cNvPr id="8" name="Elemento grafico 128">
                <a:extLst>
                  <a:ext uri="{FF2B5EF4-FFF2-40B4-BE49-F238E27FC236}">
                    <a16:creationId xmlns:a16="http://schemas.microsoft.com/office/drawing/2014/main" id="{B70D93DD-A127-AFD9-912B-9170514AB65A}"/>
                  </a:ext>
                </a:extLst>
              </p:cNvPr>
              <p:cNvGrpSpPr/>
              <p:nvPr/>
            </p:nvGrpSpPr>
            <p:grpSpPr>
              <a:xfrm>
                <a:off x="7887298" y="2772830"/>
                <a:ext cx="415874" cy="776530"/>
                <a:chOff x="7887298" y="2772830"/>
                <a:chExt cx="415874" cy="776530"/>
              </a:xfrm>
              <a:solidFill>
                <a:srgbClr val="4C4C4C"/>
              </a:solidFill>
            </p:grpSpPr>
            <p:sp>
              <p:nvSpPr>
                <p:cNvPr id="9" name="Figura a mano libera: forma 8">
                  <a:extLst>
                    <a:ext uri="{FF2B5EF4-FFF2-40B4-BE49-F238E27FC236}">
                      <a16:creationId xmlns:a16="http://schemas.microsoft.com/office/drawing/2014/main" id="{3C367ED7-F2BA-921F-5C1E-0F09A13BA327}"/>
                    </a:ext>
                  </a:extLst>
                </p:cNvPr>
                <p:cNvSpPr/>
                <p:nvPr/>
              </p:nvSpPr>
              <p:spPr>
                <a:xfrm>
                  <a:off x="7887298" y="2772830"/>
                  <a:ext cx="415874" cy="776530"/>
                </a:xfrm>
                <a:custGeom>
                  <a:avLst/>
                  <a:gdLst>
                    <a:gd name="csX0" fmla="*/ 13704 w 415874"/>
                    <a:gd name="csY0" fmla="*/ 101578 h 776530"/>
                    <a:gd name="csX1" fmla="*/ 30795 w 415874"/>
                    <a:gd name="csY1" fmla="*/ 127334 h 776530"/>
                    <a:gd name="csX2" fmla="*/ 40424 w 415874"/>
                    <a:gd name="csY2" fmla="*/ 135758 h 776530"/>
                    <a:gd name="csX3" fmla="*/ 61847 w 415874"/>
                    <a:gd name="csY3" fmla="*/ 135758 h 776530"/>
                    <a:gd name="csX4" fmla="*/ 74605 w 415874"/>
                    <a:gd name="csY4" fmla="*/ 141776 h 776530"/>
                    <a:gd name="csX5" fmla="*/ 96990 w 415874"/>
                    <a:gd name="csY5" fmla="*/ 141776 h 776530"/>
                    <a:gd name="csX6" fmla="*/ 106138 w 415874"/>
                    <a:gd name="csY6" fmla="*/ 135518 h 776530"/>
                    <a:gd name="csX7" fmla="*/ 117932 w 415874"/>
                    <a:gd name="csY7" fmla="*/ 121838 h 776530"/>
                    <a:gd name="csX8" fmla="*/ 138153 w 415874"/>
                    <a:gd name="csY8" fmla="*/ 111688 h 776530"/>
                    <a:gd name="csX9" fmla="*/ 151873 w 415874"/>
                    <a:gd name="csY9" fmla="*/ 110725 h 776530"/>
                    <a:gd name="csX10" fmla="*/ 155243 w 415874"/>
                    <a:gd name="csY10" fmla="*/ 109281 h 776530"/>
                    <a:gd name="csX11" fmla="*/ 165594 w 415874"/>
                    <a:gd name="csY11" fmla="*/ 101579 h 776530"/>
                    <a:gd name="csX12" fmla="*/ 174500 w 415874"/>
                    <a:gd name="csY12" fmla="*/ 87136 h 776530"/>
                    <a:gd name="csX13" fmla="*/ 190387 w 415874"/>
                    <a:gd name="csY13" fmla="*/ 71009 h 776530"/>
                    <a:gd name="csX14" fmla="*/ 196164 w 415874"/>
                    <a:gd name="csY14" fmla="*/ 64028 h 776530"/>
                    <a:gd name="csX15" fmla="*/ 205310 w 415874"/>
                    <a:gd name="csY15" fmla="*/ 53196 h 776530"/>
                    <a:gd name="csX16" fmla="*/ 211329 w 415874"/>
                    <a:gd name="csY16" fmla="*/ 45975 h 776530"/>
                    <a:gd name="csX17" fmla="*/ 225771 w 415874"/>
                    <a:gd name="csY17" fmla="*/ 42365 h 776530"/>
                    <a:gd name="csX18" fmla="*/ 241658 w 415874"/>
                    <a:gd name="csY18" fmla="*/ 38754 h 776530"/>
                    <a:gd name="csX19" fmla="*/ 251527 w 415874"/>
                    <a:gd name="csY19" fmla="*/ 33699 h 776530"/>
                    <a:gd name="csX20" fmla="*/ 253453 w 415874"/>
                    <a:gd name="csY20" fmla="*/ 28164 h 776530"/>
                    <a:gd name="csX21" fmla="*/ 253453 w 415874"/>
                    <a:gd name="csY21" fmla="*/ 14924 h 776530"/>
                    <a:gd name="csX22" fmla="*/ 255380 w 415874"/>
                    <a:gd name="csY22" fmla="*/ 2408 h 776530"/>
                    <a:gd name="csX23" fmla="*/ 263323 w 415874"/>
                    <a:gd name="csY23" fmla="*/ 0 h 776530"/>
                    <a:gd name="csX24" fmla="*/ 266693 w 415874"/>
                    <a:gd name="csY24" fmla="*/ 0 h 776530"/>
                    <a:gd name="csX25" fmla="*/ 274395 w 415874"/>
                    <a:gd name="csY25" fmla="*/ 4573 h 776530"/>
                    <a:gd name="csX26" fmla="*/ 283061 w 415874"/>
                    <a:gd name="csY26" fmla="*/ 15887 h 776530"/>
                    <a:gd name="csX27" fmla="*/ 290282 w 415874"/>
                    <a:gd name="csY27" fmla="*/ 22145 h 776530"/>
                    <a:gd name="csX28" fmla="*/ 293411 w 415874"/>
                    <a:gd name="csY28" fmla="*/ 23108 h 776530"/>
                    <a:gd name="csX29" fmla="*/ 304725 w 415874"/>
                    <a:gd name="csY29" fmla="*/ 21905 h 776530"/>
                    <a:gd name="csX30" fmla="*/ 312187 w 415874"/>
                    <a:gd name="csY30" fmla="*/ 23830 h 776530"/>
                    <a:gd name="csX31" fmla="*/ 318205 w 415874"/>
                    <a:gd name="csY31" fmla="*/ 29607 h 776530"/>
                    <a:gd name="csX32" fmla="*/ 318205 w 415874"/>
                    <a:gd name="csY32" fmla="*/ 39236 h 776530"/>
                    <a:gd name="csX33" fmla="*/ 320612 w 415874"/>
                    <a:gd name="csY33" fmla="*/ 45495 h 776530"/>
                    <a:gd name="csX34" fmla="*/ 323742 w 415874"/>
                    <a:gd name="csY34" fmla="*/ 41884 h 776530"/>
                    <a:gd name="csX35" fmla="*/ 329760 w 415874"/>
                    <a:gd name="csY35" fmla="*/ 37070 h 776530"/>
                    <a:gd name="csX36" fmla="*/ 339389 w 415874"/>
                    <a:gd name="csY36" fmla="*/ 39478 h 776530"/>
                    <a:gd name="csX37" fmla="*/ 349258 w 415874"/>
                    <a:gd name="csY37" fmla="*/ 42126 h 776530"/>
                    <a:gd name="csX38" fmla="*/ 350702 w 415874"/>
                    <a:gd name="csY38" fmla="*/ 50069 h 776530"/>
                    <a:gd name="csX39" fmla="*/ 347332 w 415874"/>
                    <a:gd name="csY39" fmla="*/ 57050 h 776530"/>
                    <a:gd name="csX40" fmla="*/ 344684 w 415874"/>
                    <a:gd name="csY40" fmla="*/ 64753 h 776530"/>
                    <a:gd name="csX41" fmla="*/ 344684 w 415874"/>
                    <a:gd name="csY41" fmla="*/ 72696 h 776530"/>
                    <a:gd name="csX42" fmla="*/ 352146 w 415874"/>
                    <a:gd name="csY42" fmla="*/ 77992 h 776530"/>
                    <a:gd name="csX43" fmla="*/ 367551 w 415874"/>
                    <a:gd name="csY43" fmla="*/ 81843 h 776530"/>
                    <a:gd name="csX44" fmla="*/ 367551 w 415874"/>
                    <a:gd name="csY44" fmla="*/ 89546 h 776530"/>
                    <a:gd name="csX45" fmla="*/ 368594 w 415874"/>
                    <a:gd name="csY45" fmla="*/ 92354 h 776530"/>
                    <a:gd name="csX46" fmla="*/ 366427 w 415874"/>
                    <a:gd name="csY46" fmla="*/ 97570 h 776530"/>
                    <a:gd name="csX47" fmla="*/ 358484 w 415874"/>
                    <a:gd name="csY47" fmla="*/ 101581 h 776530"/>
                    <a:gd name="csX48" fmla="*/ 353028 w 415874"/>
                    <a:gd name="csY48" fmla="*/ 104309 h 776530"/>
                    <a:gd name="csX49" fmla="*/ 346849 w 415874"/>
                    <a:gd name="csY49" fmla="*/ 107919 h 776530"/>
                    <a:gd name="csX50" fmla="*/ 343880 w 415874"/>
                    <a:gd name="csY50" fmla="*/ 110327 h 776530"/>
                    <a:gd name="csX51" fmla="*/ 344281 w 415874"/>
                    <a:gd name="csY51" fmla="*/ 112253 h 776530"/>
                    <a:gd name="csX52" fmla="*/ 349335 w 415874"/>
                    <a:gd name="csY52" fmla="*/ 115462 h 776530"/>
                    <a:gd name="csX53" fmla="*/ 361291 w 415874"/>
                    <a:gd name="csY53" fmla="*/ 117548 h 776530"/>
                    <a:gd name="csX54" fmla="*/ 367309 w 415874"/>
                    <a:gd name="csY54" fmla="*/ 118751 h 776530"/>
                    <a:gd name="csX55" fmla="*/ 372525 w 415874"/>
                    <a:gd name="csY55" fmla="*/ 124689 h 776530"/>
                    <a:gd name="csX56" fmla="*/ 379265 w 415874"/>
                    <a:gd name="csY56" fmla="*/ 130305 h 776530"/>
                    <a:gd name="csX57" fmla="*/ 390498 w 415874"/>
                    <a:gd name="csY57" fmla="*/ 135440 h 776530"/>
                    <a:gd name="csX58" fmla="*/ 393546 w 415874"/>
                    <a:gd name="csY58" fmla="*/ 138489 h 776530"/>
                    <a:gd name="csX59" fmla="*/ 390498 w 415874"/>
                    <a:gd name="csY59" fmla="*/ 142100 h 776530"/>
                    <a:gd name="csX60" fmla="*/ 382955 w 415874"/>
                    <a:gd name="csY60" fmla="*/ 147957 h 776530"/>
                    <a:gd name="csX61" fmla="*/ 378782 w 415874"/>
                    <a:gd name="csY61" fmla="*/ 155018 h 776530"/>
                    <a:gd name="csX62" fmla="*/ 380709 w 415874"/>
                    <a:gd name="csY62" fmla="*/ 159351 h 776530"/>
                    <a:gd name="csX63" fmla="*/ 383919 w 415874"/>
                    <a:gd name="csY63" fmla="*/ 162239 h 776530"/>
                    <a:gd name="csX64" fmla="*/ 388572 w 415874"/>
                    <a:gd name="csY64" fmla="*/ 166412 h 776530"/>
                    <a:gd name="csX65" fmla="*/ 391621 w 415874"/>
                    <a:gd name="csY65" fmla="*/ 170906 h 776530"/>
                    <a:gd name="csX66" fmla="*/ 391140 w 415874"/>
                    <a:gd name="csY66" fmla="*/ 181818 h 776530"/>
                    <a:gd name="csX67" fmla="*/ 396917 w 415874"/>
                    <a:gd name="csY67" fmla="*/ 187916 h 776530"/>
                    <a:gd name="csX68" fmla="*/ 398682 w 415874"/>
                    <a:gd name="csY68" fmla="*/ 192730 h 776530"/>
                    <a:gd name="csX69" fmla="*/ 398682 w 415874"/>
                    <a:gd name="csY69" fmla="*/ 216159 h 776530"/>
                    <a:gd name="csX70" fmla="*/ 402855 w 415874"/>
                    <a:gd name="csY70" fmla="*/ 221775 h 776530"/>
                    <a:gd name="csX71" fmla="*/ 407990 w 415874"/>
                    <a:gd name="csY71" fmla="*/ 227873 h 776530"/>
                    <a:gd name="csX72" fmla="*/ 411841 w 415874"/>
                    <a:gd name="csY72" fmla="*/ 237822 h 776530"/>
                    <a:gd name="csX73" fmla="*/ 415853 w 415874"/>
                    <a:gd name="csY73" fmla="*/ 241673 h 776530"/>
                    <a:gd name="csX74" fmla="*/ 408712 w 415874"/>
                    <a:gd name="csY74" fmla="*/ 263818 h 776530"/>
                    <a:gd name="csX75" fmla="*/ 407028 w 415874"/>
                    <a:gd name="csY75" fmla="*/ 276094 h 776530"/>
                    <a:gd name="csX76" fmla="*/ 397158 w 415874"/>
                    <a:gd name="csY76" fmla="*/ 290296 h 776530"/>
                    <a:gd name="csX77" fmla="*/ 385604 w 415874"/>
                    <a:gd name="csY77" fmla="*/ 303535 h 776530"/>
                    <a:gd name="csX78" fmla="*/ 372365 w 415874"/>
                    <a:gd name="csY78" fmla="*/ 318459 h 776530"/>
                    <a:gd name="csX79" fmla="*/ 368032 w 415874"/>
                    <a:gd name="csY79" fmla="*/ 330254 h 776530"/>
                    <a:gd name="csX80" fmla="*/ 371402 w 415874"/>
                    <a:gd name="csY80" fmla="*/ 358177 h 776530"/>
                    <a:gd name="csX81" fmla="*/ 377661 w 415874"/>
                    <a:gd name="csY81" fmla="*/ 367083 h 776530"/>
                    <a:gd name="csX82" fmla="*/ 386326 w 415874"/>
                    <a:gd name="csY82" fmla="*/ 381044 h 776530"/>
                    <a:gd name="csX83" fmla="*/ 391622 w 415874"/>
                    <a:gd name="csY83" fmla="*/ 384173 h 776530"/>
                    <a:gd name="csX84" fmla="*/ 394270 w 415874"/>
                    <a:gd name="csY84" fmla="*/ 393079 h 776530"/>
                    <a:gd name="csX85" fmla="*/ 388012 w 415874"/>
                    <a:gd name="csY85" fmla="*/ 403671 h 776530"/>
                    <a:gd name="csX86" fmla="*/ 383439 w 415874"/>
                    <a:gd name="csY86" fmla="*/ 419557 h 776530"/>
                    <a:gd name="csX87" fmla="*/ 384160 w 415874"/>
                    <a:gd name="csY87" fmla="*/ 427019 h 776530"/>
                    <a:gd name="csX88" fmla="*/ 382476 w 415874"/>
                    <a:gd name="csY88" fmla="*/ 437370 h 776530"/>
                    <a:gd name="csX89" fmla="*/ 383198 w 415874"/>
                    <a:gd name="csY89" fmla="*/ 450369 h 776530"/>
                    <a:gd name="csX90" fmla="*/ 383679 w 415874"/>
                    <a:gd name="csY90" fmla="*/ 457349 h 776530"/>
                    <a:gd name="csX91" fmla="*/ 385846 w 415874"/>
                    <a:gd name="csY91" fmla="*/ 463849 h 776530"/>
                    <a:gd name="csX92" fmla="*/ 381874 w 415874"/>
                    <a:gd name="csY92" fmla="*/ 473959 h 776530"/>
                    <a:gd name="csX93" fmla="*/ 380431 w 415874"/>
                    <a:gd name="csY93" fmla="*/ 482143 h 776530"/>
                    <a:gd name="csX94" fmla="*/ 379588 w 415874"/>
                    <a:gd name="csY94" fmla="*/ 508380 h 776530"/>
                    <a:gd name="csX95" fmla="*/ 373811 w 415874"/>
                    <a:gd name="csY95" fmla="*/ 520656 h 776530"/>
                    <a:gd name="csX96" fmla="*/ 374773 w 415874"/>
                    <a:gd name="csY96" fmla="*/ 558928 h 776530"/>
                    <a:gd name="csX97" fmla="*/ 372607 w 415874"/>
                    <a:gd name="csY97" fmla="*/ 565668 h 776530"/>
                    <a:gd name="csX98" fmla="*/ 371403 w 415874"/>
                    <a:gd name="csY98" fmla="*/ 574333 h 776530"/>
                    <a:gd name="csX99" fmla="*/ 371885 w 415874"/>
                    <a:gd name="csY99" fmla="*/ 603459 h 776530"/>
                    <a:gd name="csX100" fmla="*/ 365385 w 415874"/>
                    <a:gd name="csY100" fmla="*/ 608996 h 776530"/>
                    <a:gd name="csX101" fmla="*/ 362496 w 415874"/>
                    <a:gd name="csY101" fmla="*/ 616940 h 776530"/>
                    <a:gd name="csX102" fmla="*/ 364904 w 415874"/>
                    <a:gd name="csY102" fmla="*/ 629696 h 776530"/>
                    <a:gd name="csX103" fmla="*/ 363941 w 415874"/>
                    <a:gd name="csY103" fmla="*/ 645102 h 776530"/>
                    <a:gd name="csX104" fmla="*/ 357201 w 415874"/>
                    <a:gd name="csY104" fmla="*/ 658582 h 776530"/>
                    <a:gd name="csX105" fmla="*/ 353831 w 415874"/>
                    <a:gd name="csY105" fmla="*/ 665563 h 776530"/>
                    <a:gd name="csX106" fmla="*/ 352387 w 415874"/>
                    <a:gd name="csY106" fmla="*/ 675552 h 776530"/>
                    <a:gd name="csX107" fmla="*/ 354314 w 415874"/>
                    <a:gd name="csY107" fmla="*/ 680366 h 776530"/>
                    <a:gd name="csX108" fmla="*/ 354554 w 415874"/>
                    <a:gd name="csY108" fmla="*/ 685541 h 776530"/>
                    <a:gd name="csX109" fmla="*/ 351064 w 415874"/>
                    <a:gd name="csY109" fmla="*/ 691559 h 776530"/>
                    <a:gd name="csX110" fmla="*/ 347453 w 415874"/>
                    <a:gd name="csY110" fmla="*/ 698420 h 776530"/>
                    <a:gd name="csX111" fmla="*/ 344685 w 415874"/>
                    <a:gd name="csY111" fmla="*/ 699502 h 776530"/>
                    <a:gd name="csX112" fmla="*/ 338907 w 415874"/>
                    <a:gd name="csY112" fmla="*/ 699502 h 776530"/>
                    <a:gd name="csX113" fmla="*/ 336620 w 415874"/>
                    <a:gd name="csY113" fmla="*/ 698059 h 776530"/>
                    <a:gd name="csX114" fmla="*/ 334333 w 415874"/>
                    <a:gd name="csY114" fmla="*/ 697096 h 776530"/>
                    <a:gd name="csX115" fmla="*/ 330843 w 415874"/>
                    <a:gd name="csY115" fmla="*/ 696615 h 776530"/>
                    <a:gd name="csX116" fmla="*/ 326751 w 415874"/>
                    <a:gd name="csY116" fmla="*/ 697698 h 776530"/>
                    <a:gd name="csX117" fmla="*/ 319770 w 415874"/>
                    <a:gd name="csY117" fmla="*/ 698299 h 776530"/>
                    <a:gd name="csX118" fmla="*/ 314836 w 415874"/>
                    <a:gd name="csY118" fmla="*/ 696735 h 776530"/>
                    <a:gd name="csX119" fmla="*/ 308216 w 415874"/>
                    <a:gd name="csY119" fmla="*/ 689273 h 776530"/>
                    <a:gd name="csX120" fmla="*/ 295820 w 415874"/>
                    <a:gd name="csY120" fmla="*/ 674951 h 776530"/>
                    <a:gd name="csX121" fmla="*/ 287796 w 415874"/>
                    <a:gd name="csY121" fmla="*/ 671421 h 776530"/>
                    <a:gd name="csX122" fmla="*/ 276563 w 415874"/>
                    <a:gd name="csY122" fmla="*/ 669656 h 776530"/>
                    <a:gd name="csX123" fmla="*/ 271750 w 415874"/>
                    <a:gd name="csY123" fmla="*/ 667729 h 776530"/>
                    <a:gd name="csX124" fmla="*/ 267577 w 415874"/>
                    <a:gd name="csY124" fmla="*/ 665323 h 776530"/>
                    <a:gd name="csX125" fmla="*/ 263565 w 415874"/>
                    <a:gd name="csY125" fmla="*/ 664521 h 776530"/>
                    <a:gd name="csX126" fmla="*/ 260837 w 415874"/>
                    <a:gd name="csY126" fmla="*/ 664682 h 776530"/>
                    <a:gd name="csX127" fmla="*/ 254418 w 415874"/>
                    <a:gd name="csY127" fmla="*/ 669174 h 776530"/>
                    <a:gd name="csX128" fmla="*/ 250888 w 415874"/>
                    <a:gd name="csY128" fmla="*/ 674791 h 776530"/>
                    <a:gd name="csX129" fmla="*/ 245272 w 415874"/>
                    <a:gd name="csY129" fmla="*/ 676556 h 776530"/>
                    <a:gd name="csX130" fmla="*/ 235643 w 415874"/>
                    <a:gd name="csY130" fmla="*/ 669816 h 776530"/>
                    <a:gd name="csX131" fmla="*/ 229865 w 415874"/>
                    <a:gd name="csY131" fmla="*/ 663557 h 776530"/>
                    <a:gd name="csX132" fmla="*/ 226174 w 415874"/>
                    <a:gd name="csY132" fmla="*/ 658903 h 776530"/>
                    <a:gd name="csX133" fmla="*/ 221680 w 415874"/>
                    <a:gd name="csY133" fmla="*/ 654891 h 776530"/>
                    <a:gd name="csX134" fmla="*/ 217989 w 415874"/>
                    <a:gd name="csY134" fmla="*/ 653447 h 776530"/>
                    <a:gd name="csX135" fmla="*/ 214790 w 415874"/>
                    <a:gd name="csY135" fmla="*/ 653447 h 776530"/>
                    <a:gd name="csX136" fmla="*/ 212693 w 415874"/>
                    <a:gd name="csY136" fmla="*/ 656656 h 776530"/>
                    <a:gd name="csX137" fmla="*/ 217668 w 415874"/>
                    <a:gd name="csY137" fmla="*/ 661631 h 776530"/>
                    <a:gd name="csX138" fmla="*/ 217347 w 415874"/>
                    <a:gd name="csY138" fmla="*/ 667568 h 776530"/>
                    <a:gd name="csX139" fmla="*/ 214790 w 415874"/>
                    <a:gd name="csY139" fmla="*/ 673666 h 776530"/>
                    <a:gd name="csX140" fmla="*/ 213655 w 415874"/>
                    <a:gd name="csY140" fmla="*/ 678160 h 776530"/>
                    <a:gd name="csX141" fmla="*/ 213495 w 415874"/>
                    <a:gd name="csY141" fmla="*/ 701910 h 776530"/>
                    <a:gd name="csX142" fmla="*/ 213335 w 415874"/>
                    <a:gd name="csY142" fmla="*/ 707847 h 776530"/>
                    <a:gd name="csX143" fmla="*/ 220557 w 415874"/>
                    <a:gd name="csY143" fmla="*/ 716674 h 776530"/>
                    <a:gd name="csX144" fmla="*/ 222483 w 415874"/>
                    <a:gd name="csY144" fmla="*/ 719401 h 776530"/>
                    <a:gd name="csX145" fmla="*/ 219755 w 415874"/>
                    <a:gd name="csY145" fmla="*/ 725820 h 776530"/>
                    <a:gd name="csX146" fmla="*/ 214791 w 415874"/>
                    <a:gd name="csY146" fmla="*/ 740665 h 776530"/>
                    <a:gd name="csX147" fmla="*/ 201943 w 415874"/>
                    <a:gd name="csY147" fmla="*/ 754867 h 776530"/>
                    <a:gd name="csX148" fmla="*/ 181722 w 415874"/>
                    <a:gd name="csY148" fmla="*/ 770031 h 776530"/>
                    <a:gd name="csX149" fmla="*/ 175704 w 415874"/>
                    <a:gd name="csY149" fmla="*/ 776531 h 776530"/>
                    <a:gd name="csX150" fmla="*/ 167280 w 415874"/>
                    <a:gd name="csY150" fmla="*/ 773883 h 776530"/>
                    <a:gd name="csX151" fmla="*/ 156688 w 415874"/>
                    <a:gd name="csY151" fmla="*/ 767865 h 776530"/>
                    <a:gd name="csX152" fmla="*/ 153800 w 415874"/>
                    <a:gd name="csY152" fmla="*/ 765939 h 776530"/>
                    <a:gd name="csX153" fmla="*/ 146819 w 415874"/>
                    <a:gd name="csY153" fmla="*/ 763773 h 776530"/>
                    <a:gd name="csX154" fmla="*/ 142246 w 415874"/>
                    <a:gd name="csY154" fmla="*/ 763051 h 776530"/>
                    <a:gd name="csX155" fmla="*/ 137191 w 415874"/>
                    <a:gd name="csY155" fmla="*/ 764496 h 776530"/>
                    <a:gd name="csX156" fmla="*/ 130932 w 415874"/>
                    <a:gd name="csY156" fmla="*/ 767625 h 776530"/>
                    <a:gd name="csX157" fmla="*/ 120341 w 415874"/>
                    <a:gd name="csY157" fmla="*/ 769551 h 776530"/>
                    <a:gd name="csX158" fmla="*/ 113842 w 415874"/>
                    <a:gd name="csY158" fmla="*/ 768829 h 776530"/>
                    <a:gd name="csX159" fmla="*/ 113360 w 415874"/>
                    <a:gd name="csY159" fmla="*/ 762570 h 776530"/>
                    <a:gd name="csX160" fmla="*/ 114323 w 415874"/>
                    <a:gd name="csY160" fmla="*/ 755830 h 776530"/>
                    <a:gd name="csX161" fmla="*/ 109990 w 415874"/>
                    <a:gd name="csY161" fmla="*/ 748368 h 776530"/>
                    <a:gd name="csX162" fmla="*/ 99399 w 415874"/>
                    <a:gd name="csY162" fmla="*/ 725742 h 776530"/>
                    <a:gd name="csX163" fmla="*/ 96992 w 415874"/>
                    <a:gd name="csY163" fmla="*/ 722372 h 776530"/>
                    <a:gd name="csX164" fmla="*/ 84716 w 415874"/>
                    <a:gd name="csY164" fmla="*/ 716354 h 776530"/>
                    <a:gd name="csX165" fmla="*/ 76772 w 415874"/>
                    <a:gd name="csY165" fmla="*/ 703595 h 776530"/>
                    <a:gd name="csX166" fmla="*/ 69551 w 415874"/>
                    <a:gd name="csY166" fmla="*/ 698060 h 776530"/>
                    <a:gd name="csX167" fmla="*/ 67384 w 415874"/>
                    <a:gd name="csY167" fmla="*/ 687468 h 776530"/>
                    <a:gd name="csX168" fmla="*/ 57034 w 415874"/>
                    <a:gd name="csY168" fmla="*/ 671099 h 776530"/>
                    <a:gd name="csX169" fmla="*/ 53663 w 415874"/>
                    <a:gd name="csY169" fmla="*/ 665563 h 776530"/>
                    <a:gd name="csX170" fmla="*/ 65699 w 415874"/>
                    <a:gd name="csY170" fmla="*/ 654249 h 776530"/>
                    <a:gd name="csX171" fmla="*/ 68828 w 415874"/>
                    <a:gd name="csY171" fmla="*/ 644861 h 776530"/>
                    <a:gd name="csX172" fmla="*/ 64977 w 415874"/>
                    <a:gd name="csY172" fmla="*/ 635715 h 776530"/>
                    <a:gd name="csX173" fmla="*/ 54786 w 415874"/>
                    <a:gd name="csY173" fmla="*/ 618464 h 776530"/>
                    <a:gd name="csX174" fmla="*/ 57835 w 415874"/>
                    <a:gd name="csY174" fmla="*/ 609156 h 776530"/>
                    <a:gd name="csX175" fmla="*/ 61044 w 415874"/>
                    <a:gd name="csY175" fmla="*/ 601935 h 776530"/>
                    <a:gd name="csX176" fmla="*/ 56711 w 415874"/>
                    <a:gd name="csY176" fmla="*/ 591986 h 776530"/>
                    <a:gd name="csX177" fmla="*/ 59439 w 415874"/>
                    <a:gd name="csY177" fmla="*/ 583641 h 776530"/>
                    <a:gd name="csX178" fmla="*/ 68104 w 415874"/>
                    <a:gd name="csY178" fmla="*/ 565668 h 776530"/>
                    <a:gd name="csX179" fmla="*/ 71955 w 415874"/>
                    <a:gd name="csY179" fmla="*/ 558447 h 776530"/>
                    <a:gd name="csX180" fmla="*/ 73881 w 415874"/>
                    <a:gd name="csY180" fmla="*/ 549299 h 776530"/>
                    <a:gd name="csX181" fmla="*/ 75325 w 415874"/>
                    <a:gd name="csY181" fmla="*/ 523784 h 776530"/>
                    <a:gd name="csX182" fmla="*/ 73399 w 415874"/>
                    <a:gd name="csY182" fmla="*/ 502120 h 776530"/>
                    <a:gd name="csX183" fmla="*/ 74683 w 415874"/>
                    <a:gd name="csY183" fmla="*/ 493455 h 776530"/>
                    <a:gd name="csX184" fmla="*/ 76127 w 415874"/>
                    <a:gd name="csY184" fmla="*/ 492813 h 776530"/>
                    <a:gd name="csX185" fmla="*/ 80138 w 415874"/>
                    <a:gd name="csY185" fmla="*/ 494899 h 776530"/>
                    <a:gd name="csX186" fmla="*/ 83348 w 415874"/>
                    <a:gd name="csY186" fmla="*/ 498429 h 776530"/>
                    <a:gd name="csX187" fmla="*/ 87039 w 415874"/>
                    <a:gd name="csY187" fmla="*/ 496503 h 776530"/>
                    <a:gd name="csX188" fmla="*/ 92817 w 415874"/>
                    <a:gd name="csY188" fmla="*/ 489924 h 776530"/>
                    <a:gd name="csX189" fmla="*/ 95866 w 415874"/>
                    <a:gd name="csY189" fmla="*/ 480135 h 776530"/>
                    <a:gd name="csX190" fmla="*/ 96026 w 415874"/>
                    <a:gd name="csY190" fmla="*/ 475802 h 776530"/>
                    <a:gd name="csX191" fmla="*/ 97469 w 415874"/>
                    <a:gd name="csY191" fmla="*/ 461681 h 776530"/>
                    <a:gd name="csX192" fmla="*/ 97710 w 415874"/>
                    <a:gd name="csY192" fmla="*/ 455181 h 776530"/>
                    <a:gd name="csX193" fmla="*/ 88804 w 415874"/>
                    <a:gd name="csY193" fmla="*/ 445794 h 776530"/>
                    <a:gd name="csX194" fmla="*/ 89767 w 415874"/>
                    <a:gd name="csY194" fmla="*/ 440979 h 776530"/>
                    <a:gd name="csX195" fmla="*/ 91934 w 415874"/>
                    <a:gd name="csY195" fmla="*/ 436406 h 776530"/>
                    <a:gd name="csX196" fmla="*/ 84953 w 415874"/>
                    <a:gd name="csY196" fmla="*/ 429185 h 776530"/>
                    <a:gd name="csX197" fmla="*/ 79176 w 415874"/>
                    <a:gd name="csY197" fmla="*/ 429185 h 776530"/>
                    <a:gd name="csX198" fmla="*/ 77732 w 415874"/>
                    <a:gd name="csY198" fmla="*/ 430629 h 776530"/>
                    <a:gd name="csX199" fmla="*/ 81342 w 415874"/>
                    <a:gd name="csY199" fmla="*/ 439776 h 776530"/>
                    <a:gd name="csX200" fmla="*/ 80139 w 415874"/>
                    <a:gd name="csY200" fmla="*/ 445071 h 776530"/>
                    <a:gd name="csX201" fmla="*/ 74362 w 415874"/>
                    <a:gd name="csY201" fmla="*/ 453496 h 776530"/>
                    <a:gd name="csX202" fmla="*/ 64733 w 415874"/>
                    <a:gd name="csY202" fmla="*/ 452052 h 776530"/>
                    <a:gd name="csX203" fmla="*/ 57271 w 415874"/>
                    <a:gd name="csY203" fmla="*/ 444590 h 776530"/>
                    <a:gd name="csX204" fmla="*/ 56068 w 415874"/>
                    <a:gd name="csY204" fmla="*/ 432795 h 776530"/>
                    <a:gd name="csX205" fmla="*/ 57030 w 415874"/>
                    <a:gd name="csY205" fmla="*/ 418834 h 776530"/>
                    <a:gd name="csX206" fmla="*/ 59438 w 415874"/>
                    <a:gd name="csY206" fmla="*/ 402707 h 776530"/>
                    <a:gd name="csX207" fmla="*/ 68103 w 415874"/>
                    <a:gd name="csY207" fmla="*/ 398615 h 776530"/>
                    <a:gd name="csX208" fmla="*/ 75003 w 415874"/>
                    <a:gd name="csY208" fmla="*/ 397010 h 776530"/>
                    <a:gd name="csX209" fmla="*/ 78052 w 415874"/>
                    <a:gd name="csY209" fmla="*/ 393319 h 776530"/>
                    <a:gd name="csX210" fmla="*/ 81262 w 415874"/>
                    <a:gd name="csY210" fmla="*/ 388264 h 776530"/>
                    <a:gd name="csX211" fmla="*/ 80138 w 415874"/>
                    <a:gd name="csY211" fmla="*/ 380160 h 776530"/>
                    <a:gd name="csX212" fmla="*/ 76608 w 415874"/>
                    <a:gd name="csY212" fmla="*/ 370692 h 776530"/>
                    <a:gd name="csX213" fmla="*/ 75645 w 415874"/>
                    <a:gd name="csY213" fmla="*/ 363952 h 776530"/>
                    <a:gd name="csX214" fmla="*/ 79657 w 415874"/>
                    <a:gd name="csY214" fmla="*/ 328086 h 776530"/>
                    <a:gd name="csX215" fmla="*/ 79657 w 415874"/>
                    <a:gd name="csY215" fmla="*/ 318939 h 776530"/>
                    <a:gd name="csX216" fmla="*/ 72676 w 415874"/>
                    <a:gd name="csY216" fmla="*/ 311236 h 776530"/>
                    <a:gd name="csX217" fmla="*/ 66899 w 415874"/>
                    <a:gd name="csY217" fmla="*/ 305459 h 776530"/>
                    <a:gd name="csX218" fmla="*/ 58474 w 415874"/>
                    <a:gd name="csY218" fmla="*/ 303292 h 776530"/>
                    <a:gd name="csX219" fmla="*/ 53660 w 415874"/>
                    <a:gd name="csY219" fmla="*/ 298478 h 776530"/>
                    <a:gd name="csX220" fmla="*/ 59197 w 415874"/>
                    <a:gd name="csY220" fmla="*/ 278258 h 776530"/>
                    <a:gd name="csX221" fmla="*/ 54143 w 415874"/>
                    <a:gd name="csY221" fmla="*/ 259001 h 776530"/>
                    <a:gd name="csX222" fmla="*/ 46681 w 415874"/>
                    <a:gd name="csY222" fmla="*/ 249132 h 776530"/>
                    <a:gd name="csX223" fmla="*/ 41626 w 415874"/>
                    <a:gd name="csY223" fmla="*/ 237818 h 776530"/>
                    <a:gd name="csX224" fmla="*/ 35127 w 415874"/>
                    <a:gd name="csY224" fmla="*/ 221209 h 776530"/>
                    <a:gd name="csX225" fmla="*/ 30554 w 415874"/>
                    <a:gd name="csY225" fmla="*/ 216876 h 776530"/>
                    <a:gd name="csX226" fmla="*/ 19240 w 415874"/>
                    <a:gd name="csY226" fmla="*/ 222171 h 776530"/>
                    <a:gd name="csX227" fmla="*/ 13703 w 415874"/>
                    <a:gd name="csY227" fmla="*/ 216153 h 776530"/>
                    <a:gd name="csX228" fmla="*/ 9049 w 415874"/>
                    <a:gd name="csY228" fmla="*/ 216475 h 776530"/>
                    <a:gd name="csX229" fmla="*/ 7284 w 415874"/>
                    <a:gd name="csY229" fmla="*/ 217598 h 776530"/>
                    <a:gd name="csX230" fmla="*/ 5358 w 415874"/>
                    <a:gd name="csY230" fmla="*/ 219203 h 776530"/>
                    <a:gd name="csX231" fmla="*/ 63 w 415874"/>
                    <a:gd name="csY231" fmla="*/ 215192 h 776530"/>
                    <a:gd name="csX232" fmla="*/ 2471 w 415874"/>
                    <a:gd name="csY232" fmla="*/ 208452 h 776530"/>
                    <a:gd name="csX233" fmla="*/ 7766 w 415874"/>
                    <a:gd name="csY233" fmla="*/ 202193 h 776530"/>
                    <a:gd name="csX234" fmla="*/ 10815 w 415874"/>
                    <a:gd name="csY234" fmla="*/ 192885 h 776530"/>
                    <a:gd name="csX235" fmla="*/ 10333 w 415874"/>
                    <a:gd name="csY235" fmla="*/ 186547 h 776530"/>
                    <a:gd name="csX236" fmla="*/ 5519 w 415874"/>
                    <a:gd name="csY236" fmla="*/ 183658 h 776530"/>
                    <a:gd name="csX237" fmla="*/ 1428 w 415874"/>
                    <a:gd name="csY237" fmla="*/ 177882 h 776530"/>
                    <a:gd name="csX238" fmla="*/ 60 w 415874"/>
                    <a:gd name="csY238" fmla="*/ 169458 h 776530"/>
                    <a:gd name="csX239" fmla="*/ 5760 w 415874"/>
                    <a:gd name="csY239" fmla="*/ 155015 h 776530"/>
                    <a:gd name="csX240" fmla="*/ 7927 w 415874"/>
                    <a:gd name="csY240" fmla="*/ 142497 h 776530"/>
                    <a:gd name="csX241" fmla="*/ 16111 w 415874"/>
                    <a:gd name="csY241" fmla="*/ 124925 h 776530"/>
                    <a:gd name="csX242" fmla="*/ 14426 w 415874"/>
                    <a:gd name="csY242" fmla="*/ 118666 h 776530"/>
                    <a:gd name="csX243" fmla="*/ 11538 w 415874"/>
                    <a:gd name="csY243" fmla="*/ 111686 h 776530"/>
                    <a:gd name="csX244" fmla="*/ 11538 w 415874"/>
                    <a:gd name="csY244" fmla="*/ 106149 h 776530"/>
                    <a:gd name="csX245" fmla="*/ 13704 w 415874"/>
                    <a:gd name="csY245" fmla="*/ 101578 h 77653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  <a:cxn ang="0">
                      <a:pos x="csX86" y="csY86"/>
                    </a:cxn>
                    <a:cxn ang="0">
                      <a:pos x="csX87" y="csY87"/>
                    </a:cxn>
                    <a:cxn ang="0">
                      <a:pos x="csX88" y="csY88"/>
                    </a:cxn>
                    <a:cxn ang="0">
                      <a:pos x="csX89" y="csY89"/>
                    </a:cxn>
                    <a:cxn ang="0">
                      <a:pos x="csX90" y="csY90"/>
                    </a:cxn>
                    <a:cxn ang="0">
                      <a:pos x="csX91" y="csY91"/>
                    </a:cxn>
                    <a:cxn ang="0">
                      <a:pos x="csX92" y="csY92"/>
                    </a:cxn>
                    <a:cxn ang="0">
                      <a:pos x="csX93" y="csY93"/>
                    </a:cxn>
                    <a:cxn ang="0">
                      <a:pos x="csX94" y="csY94"/>
                    </a:cxn>
                    <a:cxn ang="0">
                      <a:pos x="csX95" y="csY95"/>
                    </a:cxn>
                    <a:cxn ang="0">
                      <a:pos x="csX96" y="csY96"/>
                    </a:cxn>
                    <a:cxn ang="0">
                      <a:pos x="csX97" y="csY97"/>
                    </a:cxn>
                    <a:cxn ang="0">
                      <a:pos x="csX98" y="csY98"/>
                    </a:cxn>
                    <a:cxn ang="0">
                      <a:pos x="csX99" y="csY99"/>
                    </a:cxn>
                    <a:cxn ang="0">
                      <a:pos x="csX100" y="csY100"/>
                    </a:cxn>
                    <a:cxn ang="0">
                      <a:pos x="csX101" y="csY101"/>
                    </a:cxn>
                    <a:cxn ang="0">
                      <a:pos x="csX102" y="csY102"/>
                    </a:cxn>
                    <a:cxn ang="0">
                      <a:pos x="csX103" y="csY103"/>
                    </a:cxn>
                    <a:cxn ang="0">
                      <a:pos x="csX104" y="csY104"/>
                    </a:cxn>
                    <a:cxn ang="0">
                      <a:pos x="csX105" y="csY105"/>
                    </a:cxn>
                    <a:cxn ang="0">
                      <a:pos x="csX106" y="csY106"/>
                    </a:cxn>
                    <a:cxn ang="0">
                      <a:pos x="csX107" y="csY107"/>
                    </a:cxn>
                    <a:cxn ang="0">
                      <a:pos x="csX108" y="csY108"/>
                    </a:cxn>
                    <a:cxn ang="0">
                      <a:pos x="csX109" y="csY109"/>
                    </a:cxn>
                    <a:cxn ang="0">
                      <a:pos x="csX110" y="csY110"/>
                    </a:cxn>
                    <a:cxn ang="0">
                      <a:pos x="csX111" y="csY111"/>
                    </a:cxn>
                    <a:cxn ang="0">
                      <a:pos x="csX112" y="csY112"/>
                    </a:cxn>
                    <a:cxn ang="0">
                      <a:pos x="csX113" y="csY113"/>
                    </a:cxn>
                    <a:cxn ang="0">
                      <a:pos x="csX114" y="csY114"/>
                    </a:cxn>
                    <a:cxn ang="0">
                      <a:pos x="csX115" y="csY115"/>
                    </a:cxn>
                    <a:cxn ang="0">
                      <a:pos x="csX116" y="csY116"/>
                    </a:cxn>
                    <a:cxn ang="0">
                      <a:pos x="csX117" y="csY117"/>
                    </a:cxn>
                    <a:cxn ang="0">
                      <a:pos x="csX118" y="csY118"/>
                    </a:cxn>
                    <a:cxn ang="0">
                      <a:pos x="csX119" y="csY119"/>
                    </a:cxn>
                    <a:cxn ang="0">
                      <a:pos x="csX120" y="csY120"/>
                    </a:cxn>
                    <a:cxn ang="0">
                      <a:pos x="csX121" y="csY121"/>
                    </a:cxn>
                    <a:cxn ang="0">
                      <a:pos x="csX122" y="csY122"/>
                    </a:cxn>
                    <a:cxn ang="0">
                      <a:pos x="csX123" y="csY123"/>
                    </a:cxn>
                    <a:cxn ang="0">
                      <a:pos x="csX124" y="csY124"/>
                    </a:cxn>
                    <a:cxn ang="0">
                      <a:pos x="csX125" y="csY125"/>
                    </a:cxn>
                    <a:cxn ang="0">
                      <a:pos x="csX126" y="csY126"/>
                    </a:cxn>
                    <a:cxn ang="0">
                      <a:pos x="csX127" y="csY127"/>
                    </a:cxn>
                    <a:cxn ang="0">
                      <a:pos x="csX128" y="csY128"/>
                    </a:cxn>
                    <a:cxn ang="0">
                      <a:pos x="csX129" y="csY129"/>
                    </a:cxn>
                    <a:cxn ang="0">
                      <a:pos x="csX130" y="csY130"/>
                    </a:cxn>
                    <a:cxn ang="0">
                      <a:pos x="csX131" y="csY131"/>
                    </a:cxn>
                    <a:cxn ang="0">
                      <a:pos x="csX132" y="csY132"/>
                    </a:cxn>
                    <a:cxn ang="0">
                      <a:pos x="csX133" y="csY133"/>
                    </a:cxn>
                    <a:cxn ang="0">
                      <a:pos x="csX134" y="csY134"/>
                    </a:cxn>
                    <a:cxn ang="0">
                      <a:pos x="csX135" y="csY135"/>
                    </a:cxn>
                    <a:cxn ang="0">
                      <a:pos x="csX136" y="csY136"/>
                    </a:cxn>
                    <a:cxn ang="0">
                      <a:pos x="csX137" y="csY137"/>
                    </a:cxn>
                    <a:cxn ang="0">
                      <a:pos x="csX138" y="csY138"/>
                    </a:cxn>
                    <a:cxn ang="0">
                      <a:pos x="csX139" y="csY139"/>
                    </a:cxn>
                    <a:cxn ang="0">
                      <a:pos x="csX140" y="csY140"/>
                    </a:cxn>
                    <a:cxn ang="0">
                      <a:pos x="csX141" y="csY141"/>
                    </a:cxn>
                    <a:cxn ang="0">
                      <a:pos x="csX142" y="csY142"/>
                    </a:cxn>
                    <a:cxn ang="0">
                      <a:pos x="csX143" y="csY143"/>
                    </a:cxn>
                    <a:cxn ang="0">
                      <a:pos x="csX144" y="csY144"/>
                    </a:cxn>
                    <a:cxn ang="0">
                      <a:pos x="csX145" y="csY145"/>
                    </a:cxn>
                    <a:cxn ang="0">
                      <a:pos x="csX146" y="csY146"/>
                    </a:cxn>
                    <a:cxn ang="0">
                      <a:pos x="csX147" y="csY147"/>
                    </a:cxn>
                    <a:cxn ang="0">
                      <a:pos x="csX148" y="csY148"/>
                    </a:cxn>
                    <a:cxn ang="0">
                      <a:pos x="csX149" y="csY149"/>
                    </a:cxn>
                    <a:cxn ang="0">
                      <a:pos x="csX150" y="csY150"/>
                    </a:cxn>
                    <a:cxn ang="0">
                      <a:pos x="csX151" y="csY151"/>
                    </a:cxn>
                    <a:cxn ang="0">
                      <a:pos x="csX152" y="csY152"/>
                    </a:cxn>
                    <a:cxn ang="0">
                      <a:pos x="csX153" y="csY153"/>
                    </a:cxn>
                    <a:cxn ang="0">
                      <a:pos x="csX154" y="csY154"/>
                    </a:cxn>
                    <a:cxn ang="0">
                      <a:pos x="csX155" y="csY155"/>
                    </a:cxn>
                    <a:cxn ang="0">
                      <a:pos x="csX156" y="csY156"/>
                    </a:cxn>
                    <a:cxn ang="0">
                      <a:pos x="csX157" y="csY157"/>
                    </a:cxn>
                    <a:cxn ang="0">
                      <a:pos x="csX158" y="csY158"/>
                    </a:cxn>
                    <a:cxn ang="0">
                      <a:pos x="csX159" y="csY159"/>
                    </a:cxn>
                    <a:cxn ang="0">
                      <a:pos x="csX160" y="csY160"/>
                    </a:cxn>
                    <a:cxn ang="0">
                      <a:pos x="csX161" y="csY161"/>
                    </a:cxn>
                    <a:cxn ang="0">
                      <a:pos x="csX162" y="csY162"/>
                    </a:cxn>
                    <a:cxn ang="0">
                      <a:pos x="csX163" y="csY163"/>
                    </a:cxn>
                    <a:cxn ang="0">
                      <a:pos x="csX164" y="csY164"/>
                    </a:cxn>
                    <a:cxn ang="0">
                      <a:pos x="csX165" y="csY165"/>
                    </a:cxn>
                    <a:cxn ang="0">
                      <a:pos x="csX166" y="csY166"/>
                    </a:cxn>
                    <a:cxn ang="0">
                      <a:pos x="csX167" y="csY167"/>
                    </a:cxn>
                    <a:cxn ang="0">
                      <a:pos x="csX168" y="csY168"/>
                    </a:cxn>
                    <a:cxn ang="0">
                      <a:pos x="csX169" y="csY169"/>
                    </a:cxn>
                    <a:cxn ang="0">
                      <a:pos x="csX170" y="csY170"/>
                    </a:cxn>
                    <a:cxn ang="0">
                      <a:pos x="csX171" y="csY171"/>
                    </a:cxn>
                    <a:cxn ang="0">
                      <a:pos x="csX172" y="csY172"/>
                    </a:cxn>
                    <a:cxn ang="0">
                      <a:pos x="csX173" y="csY173"/>
                    </a:cxn>
                    <a:cxn ang="0">
                      <a:pos x="csX174" y="csY174"/>
                    </a:cxn>
                    <a:cxn ang="0">
                      <a:pos x="csX175" y="csY175"/>
                    </a:cxn>
                    <a:cxn ang="0">
                      <a:pos x="csX176" y="csY176"/>
                    </a:cxn>
                    <a:cxn ang="0">
                      <a:pos x="csX177" y="csY177"/>
                    </a:cxn>
                    <a:cxn ang="0">
                      <a:pos x="csX178" y="csY178"/>
                    </a:cxn>
                    <a:cxn ang="0">
                      <a:pos x="csX179" y="csY179"/>
                    </a:cxn>
                    <a:cxn ang="0">
                      <a:pos x="csX180" y="csY180"/>
                    </a:cxn>
                    <a:cxn ang="0">
                      <a:pos x="csX181" y="csY181"/>
                    </a:cxn>
                    <a:cxn ang="0">
                      <a:pos x="csX182" y="csY182"/>
                    </a:cxn>
                    <a:cxn ang="0">
                      <a:pos x="csX183" y="csY183"/>
                    </a:cxn>
                    <a:cxn ang="0">
                      <a:pos x="csX184" y="csY184"/>
                    </a:cxn>
                    <a:cxn ang="0">
                      <a:pos x="csX185" y="csY185"/>
                    </a:cxn>
                    <a:cxn ang="0">
                      <a:pos x="csX186" y="csY186"/>
                    </a:cxn>
                    <a:cxn ang="0">
                      <a:pos x="csX187" y="csY187"/>
                    </a:cxn>
                    <a:cxn ang="0">
                      <a:pos x="csX188" y="csY188"/>
                    </a:cxn>
                    <a:cxn ang="0">
                      <a:pos x="csX189" y="csY189"/>
                    </a:cxn>
                    <a:cxn ang="0">
                      <a:pos x="csX190" y="csY190"/>
                    </a:cxn>
                    <a:cxn ang="0">
                      <a:pos x="csX191" y="csY191"/>
                    </a:cxn>
                    <a:cxn ang="0">
                      <a:pos x="csX192" y="csY192"/>
                    </a:cxn>
                    <a:cxn ang="0">
                      <a:pos x="csX193" y="csY193"/>
                    </a:cxn>
                    <a:cxn ang="0">
                      <a:pos x="csX194" y="csY194"/>
                    </a:cxn>
                    <a:cxn ang="0">
                      <a:pos x="csX195" y="csY195"/>
                    </a:cxn>
                    <a:cxn ang="0">
                      <a:pos x="csX196" y="csY196"/>
                    </a:cxn>
                    <a:cxn ang="0">
                      <a:pos x="csX197" y="csY197"/>
                    </a:cxn>
                    <a:cxn ang="0">
                      <a:pos x="csX198" y="csY198"/>
                    </a:cxn>
                    <a:cxn ang="0">
                      <a:pos x="csX199" y="csY199"/>
                    </a:cxn>
                    <a:cxn ang="0">
                      <a:pos x="csX200" y="csY200"/>
                    </a:cxn>
                    <a:cxn ang="0">
                      <a:pos x="csX201" y="csY201"/>
                    </a:cxn>
                    <a:cxn ang="0">
                      <a:pos x="csX202" y="csY202"/>
                    </a:cxn>
                    <a:cxn ang="0">
                      <a:pos x="csX203" y="csY203"/>
                    </a:cxn>
                    <a:cxn ang="0">
                      <a:pos x="csX204" y="csY204"/>
                    </a:cxn>
                    <a:cxn ang="0">
                      <a:pos x="csX205" y="csY205"/>
                    </a:cxn>
                    <a:cxn ang="0">
                      <a:pos x="csX206" y="csY206"/>
                    </a:cxn>
                    <a:cxn ang="0">
                      <a:pos x="csX207" y="csY207"/>
                    </a:cxn>
                    <a:cxn ang="0">
                      <a:pos x="csX208" y="csY208"/>
                    </a:cxn>
                    <a:cxn ang="0">
                      <a:pos x="csX209" y="csY209"/>
                    </a:cxn>
                    <a:cxn ang="0">
                      <a:pos x="csX210" y="csY210"/>
                    </a:cxn>
                    <a:cxn ang="0">
                      <a:pos x="csX211" y="csY211"/>
                    </a:cxn>
                    <a:cxn ang="0">
                      <a:pos x="csX212" y="csY212"/>
                    </a:cxn>
                    <a:cxn ang="0">
                      <a:pos x="csX213" y="csY213"/>
                    </a:cxn>
                    <a:cxn ang="0">
                      <a:pos x="csX214" y="csY214"/>
                    </a:cxn>
                    <a:cxn ang="0">
                      <a:pos x="csX215" y="csY215"/>
                    </a:cxn>
                    <a:cxn ang="0">
                      <a:pos x="csX216" y="csY216"/>
                    </a:cxn>
                    <a:cxn ang="0">
                      <a:pos x="csX217" y="csY217"/>
                    </a:cxn>
                    <a:cxn ang="0">
                      <a:pos x="csX218" y="csY218"/>
                    </a:cxn>
                    <a:cxn ang="0">
                      <a:pos x="csX219" y="csY219"/>
                    </a:cxn>
                    <a:cxn ang="0">
                      <a:pos x="csX220" y="csY220"/>
                    </a:cxn>
                    <a:cxn ang="0">
                      <a:pos x="csX221" y="csY221"/>
                    </a:cxn>
                    <a:cxn ang="0">
                      <a:pos x="csX222" y="csY222"/>
                    </a:cxn>
                    <a:cxn ang="0">
                      <a:pos x="csX223" y="csY223"/>
                    </a:cxn>
                    <a:cxn ang="0">
                      <a:pos x="csX224" y="csY224"/>
                    </a:cxn>
                    <a:cxn ang="0">
                      <a:pos x="csX225" y="csY225"/>
                    </a:cxn>
                    <a:cxn ang="0">
                      <a:pos x="csX226" y="csY226"/>
                    </a:cxn>
                    <a:cxn ang="0">
                      <a:pos x="csX227" y="csY227"/>
                    </a:cxn>
                    <a:cxn ang="0">
                      <a:pos x="csX228" y="csY228"/>
                    </a:cxn>
                    <a:cxn ang="0">
                      <a:pos x="csX229" y="csY229"/>
                    </a:cxn>
                    <a:cxn ang="0">
                      <a:pos x="csX230" y="csY230"/>
                    </a:cxn>
                    <a:cxn ang="0">
                      <a:pos x="csX231" y="csY231"/>
                    </a:cxn>
                    <a:cxn ang="0">
                      <a:pos x="csX232" y="csY232"/>
                    </a:cxn>
                    <a:cxn ang="0">
                      <a:pos x="csX233" y="csY233"/>
                    </a:cxn>
                    <a:cxn ang="0">
                      <a:pos x="csX234" y="csY234"/>
                    </a:cxn>
                    <a:cxn ang="0">
                      <a:pos x="csX235" y="csY235"/>
                    </a:cxn>
                    <a:cxn ang="0">
                      <a:pos x="csX236" y="csY236"/>
                    </a:cxn>
                    <a:cxn ang="0">
                      <a:pos x="csX237" y="csY237"/>
                    </a:cxn>
                    <a:cxn ang="0">
                      <a:pos x="csX238" y="csY238"/>
                    </a:cxn>
                    <a:cxn ang="0">
                      <a:pos x="csX239" y="csY239"/>
                    </a:cxn>
                    <a:cxn ang="0">
                      <a:pos x="csX240" y="csY240"/>
                    </a:cxn>
                    <a:cxn ang="0">
                      <a:pos x="csX241" y="csY241"/>
                    </a:cxn>
                    <a:cxn ang="0">
                      <a:pos x="csX242" y="csY242"/>
                    </a:cxn>
                    <a:cxn ang="0">
                      <a:pos x="csX243" y="csY243"/>
                    </a:cxn>
                    <a:cxn ang="0">
                      <a:pos x="csX244" y="csY244"/>
                    </a:cxn>
                    <a:cxn ang="0">
                      <a:pos x="csX245" y="csY245"/>
                    </a:cxn>
                  </a:cxnLst>
                  <a:rect l="l" t="t" r="r" b="b"/>
                  <a:pathLst>
                    <a:path w="415874" h="776530">
                      <a:moveTo>
                        <a:pt x="13704" y="101578"/>
                      </a:moveTo>
                      <a:lnTo>
                        <a:pt x="30795" y="127334"/>
                      </a:lnTo>
                      <a:lnTo>
                        <a:pt x="40424" y="135758"/>
                      </a:lnTo>
                      <a:lnTo>
                        <a:pt x="61847" y="135758"/>
                      </a:lnTo>
                      <a:cubicBezTo>
                        <a:pt x="61847" y="135758"/>
                        <a:pt x="73161" y="141054"/>
                        <a:pt x="74605" y="141776"/>
                      </a:cubicBezTo>
                      <a:cubicBezTo>
                        <a:pt x="76048" y="142498"/>
                        <a:pt x="96990" y="141776"/>
                        <a:pt x="96990" y="141776"/>
                      </a:cubicBezTo>
                      <a:cubicBezTo>
                        <a:pt x="96990" y="141776"/>
                        <a:pt x="105415" y="135518"/>
                        <a:pt x="106138" y="135518"/>
                      </a:cubicBezTo>
                      <a:cubicBezTo>
                        <a:pt x="106860" y="135518"/>
                        <a:pt x="117932" y="121838"/>
                        <a:pt x="117932" y="121838"/>
                      </a:cubicBezTo>
                      <a:lnTo>
                        <a:pt x="138153" y="111688"/>
                      </a:lnTo>
                      <a:lnTo>
                        <a:pt x="151873" y="110725"/>
                      </a:lnTo>
                      <a:lnTo>
                        <a:pt x="155243" y="109281"/>
                      </a:lnTo>
                      <a:lnTo>
                        <a:pt x="165594" y="101579"/>
                      </a:lnTo>
                      <a:lnTo>
                        <a:pt x="174500" y="87136"/>
                      </a:lnTo>
                      <a:lnTo>
                        <a:pt x="190387" y="71009"/>
                      </a:lnTo>
                      <a:cubicBezTo>
                        <a:pt x="190387" y="71009"/>
                        <a:pt x="195200" y="64510"/>
                        <a:pt x="196164" y="64028"/>
                      </a:cubicBezTo>
                      <a:cubicBezTo>
                        <a:pt x="197127" y="63547"/>
                        <a:pt x="205310" y="53196"/>
                        <a:pt x="205310" y="53196"/>
                      </a:cubicBezTo>
                      <a:lnTo>
                        <a:pt x="211329" y="45975"/>
                      </a:lnTo>
                      <a:cubicBezTo>
                        <a:pt x="211329" y="45975"/>
                        <a:pt x="224568" y="42365"/>
                        <a:pt x="225771" y="42365"/>
                      </a:cubicBezTo>
                      <a:cubicBezTo>
                        <a:pt x="226974" y="42365"/>
                        <a:pt x="240214" y="39235"/>
                        <a:pt x="241658" y="38754"/>
                      </a:cubicBezTo>
                      <a:cubicBezTo>
                        <a:pt x="243102" y="38273"/>
                        <a:pt x="251527" y="33699"/>
                        <a:pt x="251527" y="33699"/>
                      </a:cubicBezTo>
                      <a:cubicBezTo>
                        <a:pt x="251527" y="33699"/>
                        <a:pt x="253212" y="29367"/>
                        <a:pt x="253453" y="28164"/>
                      </a:cubicBezTo>
                      <a:cubicBezTo>
                        <a:pt x="253694" y="26960"/>
                        <a:pt x="253935" y="15646"/>
                        <a:pt x="253453" y="14924"/>
                      </a:cubicBezTo>
                      <a:cubicBezTo>
                        <a:pt x="252972" y="14202"/>
                        <a:pt x="255380" y="2408"/>
                        <a:pt x="255380" y="2408"/>
                      </a:cubicBezTo>
                      <a:lnTo>
                        <a:pt x="263323" y="0"/>
                      </a:lnTo>
                      <a:lnTo>
                        <a:pt x="266693" y="0"/>
                      </a:lnTo>
                      <a:lnTo>
                        <a:pt x="274395" y="4573"/>
                      </a:lnTo>
                      <a:lnTo>
                        <a:pt x="283061" y="15887"/>
                      </a:lnTo>
                      <a:lnTo>
                        <a:pt x="290282" y="22145"/>
                      </a:lnTo>
                      <a:cubicBezTo>
                        <a:pt x="290282" y="22145"/>
                        <a:pt x="292689" y="23108"/>
                        <a:pt x="293411" y="23108"/>
                      </a:cubicBezTo>
                      <a:cubicBezTo>
                        <a:pt x="294133" y="23108"/>
                        <a:pt x="304725" y="21905"/>
                        <a:pt x="304725" y="21905"/>
                      </a:cubicBezTo>
                      <a:lnTo>
                        <a:pt x="312187" y="23830"/>
                      </a:lnTo>
                      <a:lnTo>
                        <a:pt x="318205" y="29607"/>
                      </a:lnTo>
                      <a:lnTo>
                        <a:pt x="318205" y="39236"/>
                      </a:lnTo>
                      <a:lnTo>
                        <a:pt x="320612" y="45495"/>
                      </a:lnTo>
                      <a:cubicBezTo>
                        <a:pt x="320612" y="45495"/>
                        <a:pt x="323020" y="42606"/>
                        <a:pt x="323742" y="41884"/>
                      </a:cubicBezTo>
                      <a:cubicBezTo>
                        <a:pt x="324464" y="41162"/>
                        <a:pt x="327352" y="36589"/>
                        <a:pt x="329760" y="37070"/>
                      </a:cubicBezTo>
                      <a:cubicBezTo>
                        <a:pt x="332167" y="37552"/>
                        <a:pt x="337703" y="38514"/>
                        <a:pt x="339389" y="39478"/>
                      </a:cubicBezTo>
                      <a:cubicBezTo>
                        <a:pt x="341074" y="40441"/>
                        <a:pt x="349258" y="42126"/>
                        <a:pt x="349258" y="42126"/>
                      </a:cubicBezTo>
                      <a:lnTo>
                        <a:pt x="350702" y="50069"/>
                      </a:lnTo>
                      <a:cubicBezTo>
                        <a:pt x="350702" y="50069"/>
                        <a:pt x="347332" y="56328"/>
                        <a:pt x="347332" y="57050"/>
                      </a:cubicBezTo>
                      <a:cubicBezTo>
                        <a:pt x="347332" y="57772"/>
                        <a:pt x="344684" y="64753"/>
                        <a:pt x="344684" y="64753"/>
                      </a:cubicBezTo>
                      <a:lnTo>
                        <a:pt x="344684" y="72696"/>
                      </a:lnTo>
                      <a:cubicBezTo>
                        <a:pt x="344684" y="72696"/>
                        <a:pt x="350943" y="77269"/>
                        <a:pt x="352146" y="77992"/>
                      </a:cubicBezTo>
                      <a:cubicBezTo>
                        <a:pt x="353349" y="78714"/>
                        <a:pt x="367551" y="81843"/>
                        <a:pt x="367551" y="81843"/>
                      </a:cubicBezTo>
                      <a:lnTo>
                        <a:pt x="367551" y="89546"/>
                      </a:lnTo>
                      <a:lnTo>
                        <a:pt x="368594" y="92354"/>
                      </a:lnTo>
                      <a:cubicBezTo>
                        <a:pt x="368594" y="92354"/>
                        <a:pt x="366508" y="97008"/>
                        <a:pt x="366427" y="97570"/>
                      </a:cubicBezTo>
                      <a:cubicBezTo>
                        <a:pt x="366347" y="98132"/>
                        <a:pt x="358484" y="101581"/>
                        <a:pt x="358484" y="101581"/>
                      </a:cubicBezTo>
                      <a:cubicBezTo>
                        <a:pt x="358484" y="101581"/>
                        <a:pt x="353349" y="104068"/>
                        <a:pt x="353028" y="104309"/>
                      </a:cubicBezTo>
                      <a:cubicBezTo>
                        <a:pt x="352706" y="104549"/>
                        <a:pt x="346849" y="107919"/>
                        <a:pt x="346849" y="107919"/>
                      </a:cubicBezTo>
                      <a:cubicBezTo>
                        <a:pt x="346849" y="107919"/>
                        <a:pt x="343961" y="109684"/>
                        <a:pt x="343880" y="110327"/>
                      </a:cubicBezTo>
                      <a:cubicBezTo>
                        <a:pt x="343800" y="110969"/>
                        <a:pt x="343158" y="110969"/>
                        <a:pt x="344281" y="112253"/>
                      </a:cubicBezTo>
                      <a:cubicBezTo>
                        <a:pt x="345404" y="113537"/>
                        <a:pt x="348854" y="115382"/>
                        <a:pt x="349335" y="115462"/>
                      </a:cubicBezTo>
                      <a:cubicBezTo>
                        <a:pt x="349817" y="115543"/>
                        <a:pt x="361050" y="117388"/>
                        <a:pt x="361291" y="117548"/>
                      </a:cubicBezTo>
                      <a:cubicBezTo>
                        <a:pt x="361532" y="117709"/>
                        <a:pt x="367069" y="118511"/>
                        <a:pt x="367309" y="118751"/>
                      </a:cubicBezTo>
                      <a:cubicBezTo>
                        <a:pt x="367550" y="118992"/>
                        <a:pt x="372525" y="124689"/>
                        <a:pt x="372525" y="124689"/>
                      </a:cubicBezTo>
                      <a:lnTo>
                        <a:pt x="379265" y="130305"/>
                      </a:lnTo>
                      <a:cubicBezTo>
                        <a:pt x="379265" y="130305"/>
                        <a:pt x="390177" y="134959"/>
                        <a:pt x="390498" y="135440"/>
                      </a:cubicBezTo>
                      <a:cubicBezTo>
                        <a:pt x="390819" y="135922"/>
                        <a:pt x="393546" y="138489"/>
                        <a:pt x="393546" y="138489"/>
                      </a:cubicBezTo>
                      <a:lnTo>
                        <a:pt x="390498" y="142100"/>
                      </a:lnTo>
                      <a:lnTo>
                        <a:pt x="382955" y="147957"/>
                      </a:lnTo>
                      <a:lnTo>
                        <a:pt x="378782" y="155018"/>
                      </a:lnTo>
                      <a:lnTo>
                        <a:pt x="380709" y="159351"/>
                      </a:lnTo>
                      <a:lnTo>
                        <a:pt x="383919" y="162239"/>
                      </a:lnTo>
                      <a:cubicBezTo>
                        <a:pt x="383919" y="162239"/>
                        <a:pt x="388251" y="165770"/>
                        <a:pt x="388572" y="166412"/>
                      </a:cubicBezTo>
                      <a:cubicBezTo>
                        <a:pt x="388894" y="167054"/>
                        <a:pt x="391621" y="170906"/>
                        <a:pt x="391621" y="170906"/>
                      </a:cubicBezTo>
                      <a:lnTo>
                        <a:pt x="391140" y="181818"/>
                      </a:lnTo>
                      <a:lnTo>
                        <a:pt x="396917" y="187916"/>
                      </a:lnTo>
                      <a:lnTo>
                        <a:pt x="398682" y="192730"/>
                      </a:lnTo>
                      <a:cubicBezTo>
                        <a:pt x="398682" y="192730"/>
                        <a:pt x="399004" y="215678"/>
                        <a:pt x="398682" y="216159"/>
                      </a:cubicBezTo>
                      <a:cubicBezTo>
                        <a:pt x="398361" y="216640"/>
                        <a:pt x="402213" y="220973"/>
                        <a:pt x="402855" y="221775"/>
                      </a:cubicBezTo>
                      <a:cubicBezTo>
                        <a:pt x="403496" y="222578"/>
                        <a:pt x="407669" y="227070"/>
                        <a:pt x="407990" y="227873"/>
                      </a:cubicBezTo>
                      <a:cubicBezTo>
                        <a:pt x="408311" y="228675"/>
                        <a:pt x="411841" y="237822"/>
                        <a:pt x="411841" y="237822"/>
                      </a:cubicBezTo>
                      <a:cubicBezTo>
                        <a:pt x="411841" y="237822"/>
                        <a:pt x="415371" y="241352"/>
                        <a:pt x="415853" y="241673"/>
                      </a:cubicBezTo>
                      <a:cubicBezTo>
                        <a:pt x="416334" y="241994"/>
                        <a:pt x="408712" y="263818"/>
                        <a:pt x="408712" y="263818"/>
                      </a:cubicBezTo>
                      <a:cubicBezTo>
                        <a:pt x="408712" y="263818"/>
                        <a:pt x="407028" y="275372"/>
                        <a:pt x="407028" y="276094"/>
                      </a:cubicBezTo>
                      <a:cubicBezTo>
                        <a:pt x="407028" y="276816"/>
                        <a:pt x="397158" y="290296"/>
                        <a:pt x="397158" y="290296"/>
                      </a:cubicBezTo>
                      <a:lnTo>
                        <a:pt x="385604" y="303535"/>
                      </a:lnTo>
                      <a:lnTo>
                        <a:pt x="372365" y="318459"/>
                      </a:lnTo>
                      <a:lnTo>
                        <a:pt x="368032" y="330254"/>
                      </a:lnTo>
                      <a:lnTo>
                        <a:pt x="371402" y="358177"/>
                      </a:lnTo>
                      <a:cubicBezTo>
                        <a:pt x="371402" y="358177"/>
                        <a:pt x="377180" y="366120"/>
                        <a:pt x="377661" y="367083"/>
                      </a:cubicBezTo>
                      <a:cubicBezTo>
                        <a:pt x="378142" y="368045"/>
                        <a:pt x="386326" y="381044"/>
                        <a:pt x="386326" y="381044"/>
                      </a:cubicBezTo>
                      <a:cubicBezTo>
                        <a:pt x="386326" y="381044"/>
                        <a:pt x="391381" y="383452"/>
                        <a:pt x="391622" y="384173"/>
                      </a:cubicBezTo>
                      <a:cubicBezTo>
                        <a:pt x="391863" y="384895"/>
                        <a:pt x="394270" y="393079"/>
                        <a:pt x="394270" y="393079"/>
                      </a:cubicBezTo>
                      <a:lnTo>
                        <a:pt x="388012" y="403671"/>
                      </a:lnTo>
                      <a:lnTo>
                        <a:pt x="383439" y="419557"/>
                      </a:lnTo>
                      <a:cubicBezTo>
                        <a:pt x="383439" y="419557"/>
                        <a:pt x="383920" y="425816"/>
                        <a:pt x="384160" y="427019"/>
                      </a:cubicBezTo>
                      <a:cubicBezTo>
                        <a:pt x="384401" y="428222"/>
                        <a:pt x="382476" y="437370"/>
                        <a:pt x="382476" y="437370"/>
                      </a:cubicBezTo>
                      <a:cubicBezTo>
                        <a:pt x="382476" y="437370"/>
                        <a:pt x="383198" y="449647"/>
                        <a:pt x="383198" y="450369"/>
                      </a:cubicBezTo>
                      <a:cubicBezTo>
                        <a:pt x="383198" y="451091"/>
                        <a:pt x="383679" y="457349"/>
                        <a:pt x="383679" y="457349"/>
                      </a:cubicBezTo>
                      <a:lnTo>
                        <a:pt x="385846" y="463849"/>
                      </a:lnTo>
                      <a:cubicBezTo>
                        <a:pt x="385846" y="463849"/>
                        <a:pt x="382235" y="473839"/>
                        <a:pt x="381874" y="473959"/>
                      </a:cubicBezTo>
                      <a:cubicBezTo>
                        <a:pt x="381513" y="474079"/>
                        <a:pt x="380431" y="481661"/>
                        <a:pt x="380431" y="482143"/>
                      </a:cubicBezTo>
                      <a:cubicBezTo>
                        <a:pt x="380431" y="482624"/>
                        <a:pt x="379588" y="508380"/>
                        <a:pt x="379588" y="508380"/>
                      </a:cubicBezTo>
                      <a:lnTo>
                        <a:pt x="373811" y="520656"/>
                      </a:lnTo>
                      <a:lnTo>
                        <a:pt x="374773" y="558928"/>
                      </a:lnTo>
                      <a:cubicBezTo>
                        <a:pt x="374773" y="558928"/>
                        <a:pt x="372847" y="564223"/>
                        <a:pt x="372607" y="565668"/>
                      </a:cubicBezTo>
                      <a:cubicBezTo>
                        <a:pt x="372366" y="567112"/>
                        <a:pt x="371403" y="572408"/>
                        <a:pt x="371403" y="574333"/>
                      </a:cubicBezTo>
                      <a:cubicBezTo>
                        <a:pt x="371403" y="576259"/>
                        <a:pt x="371885" y="603459"/>
                        <a:pt x="371885" y="603459"/>
                      </a:cubicBezTo>
                      <a:cubicBezTo>
                        <a:pt x="371885" y="603459"/>
                        <a:pt x="365866" y="608033"/>
                        <a:pt x="365385" y="608996"/>
                      </a:cubicBezTo>
                      <a:cubicBezTo>
                        <a:pt x="364904" y="609959"/>
                        <a:pt x="362015" y="614774"/>
                        <a:pt x="362496" y="616940"/>
                      </a:cubicBezTo>
                      <a:cubicBezTo>
                        <a:pt x="362978" y="619105"/>
                        <a:pt x="364904" y="629696"/>
                        <a:pt x="364904" y="629696"/>
                      </a:cubicBezTo>
                      <a:lnTo>
                        <a:pt x="363941" y="645102"/>
                      </a:lnTo>
                      <a:lnTo>
                        <a:pt x="357201" y="658582"/>
                      </a:lnTo>
                      <a:lnTo>
                        <a:pt x="353831" y="665563"/>
                      </a:lnTo>
                      <a:lnTo>
                        <a:pt x="352387" y="675552"/>
                      </a:lnTo>
                      <a:cubicBezTo>
                        <a:pt x="352387" y="675552"/>
                        <a:pt x="354072" y="679765"/>
                        <a:pt x="354314" y="680366"/>
                      </a:cubicBezTo>
                      <a:cubicBezTo>
                        <a:pt x="354554" y="680968"/>
                        <a:pt x="354675" y="684819"/>
                        <a:pt x="354554" y="685541"/>
                      </a:cubicBezTo>
                      <a:cubicBezTo>
                        <a:pt x="354434" y="686263"/>
                        <a:pt x="351064" y="691559"/>
                        <a:pt x="351064" y="691559"/>
                      </a:cubicBezTo>
                      <a:lnTo>
                        <a:pt x="347453" y="698420"/>
                      </a:lnTo>
                      <a:lnTo>
                        <a:pt x="344685" y="699502"/>
                      </a:lnTo>
                      <a:lnTo>
                        <a:pt x="338907" y="699502"/>
                      </a:lnTo>
                      <a:lnTo>
                        <a:pt x="336620" y="698059"/>
                      </a:lnTo>
                      <a:lnTo>
                        <a:pt x="334333" y="697096"/>
                      </a:lnTo>
                      <a:lnTo>
                        <a:pt x="330843" y="696615"/>
                      </a:lnTo>
                      <a:lnTo>
                        <a:pt x="326751" y="697698"/>
                      </a:lnTo>
                      <a:cubicBezTo>
                        <a:pt x="326751" y="697698"/>
                        <a:pt x="320973" y="698299"/>
                        <a:pt x="319770" y="698299"/>
                      </a:cubicBezTo>
                      <a:cubicBezTo>
                        <a:pt x="318567" y="698299"/>
                        <a:pt x="315558" y="697577"/>
                        <a:pt x="314836" y="696735"/>
                      </a:cubicBezTo>
                      <a:cubicBezTo>
                        <a:pt x="314114" y="695893"/>
                        <a:pt x="308216" y="689273"/>
                        <a:pt x="308216" y="689273"/>
                      </a:cubicBezTo>
                      <a:cubicBezTo>
                        <a:pt x="308216" y="689273"/>
                        <a:pt x="296301" y="674951"/>
                        <a:pt x="295820" y="674951"/>
                      </a:cubicBezTo>
                      <a:cubicBezTo>
                        <a:pt x="295339" y="674951"/>
                        <a:pt x="289240" y="671581"/>
                        <a:pt x="287796" y="671421"/>
                      </a:cubicBezTo>
                      <a:cubicBezTo>
                        <a:pt x="286352" y="671260"/>
                        <a:pt x="276563" y="669656"/>
                        <a:pt x="276563" y="669656"/>
                      </a:cubicBezTo>
                      <a:cubicBezTo>
                        <a:pt x="276563" y="669656"/>
                        <a:pt x="273033" y="668693"/>
                        <a:pt x="271750" y="667729"/>
                      </a:cubicBezTo>
                      <a:cubicBezTo>
                        <a:pt x="270466" y="666767"/>
                        <a:pt x="268380" y="665323"/>
                        <a:pt x="267577" y="665323"/>
                      </a:cubicBezTo>
                      <a:cubicBezTo>
                        <a:pt x="266775" y="665323"/>
                        <a:pt x="263565" y="664521"/>
                        <a:pt x="263565" y="664521"/>
                      </a:cubicBezTo>
                      <a:lnTo>
                        <a:pt x="260837" y="664682"/>
                      </a:lnTo>
                      <a:lnTo>
                        <a:pt x="254418" y="669174"/>
                      </a:lnTo>
                      <a:lnTo>
                        <a:pt x="250888" y="674791"/>
                      </a:lnTo>
                      <a:lnTo>
                        <a:pt x="245272" y="676556"/>
                      </a:lnTo>
                      <a:lnTo>
                        <a:pt x="235643" y="669816"/>
                      </a:lnTo>
                      <a:cubicBezTo>
                        <a:pt x="235643" y="669816"/>
                        <a:pt x="230187" y="664039"/>
                        <a:pt x="229865" y="663557"/>
                      </a:cubicBezTo>
                      <a:cubicBezTo>
                        <a:pt x="229544" y="663076"/>
                        <a:pt x="226335" y="659384"/>
                        <a:pt x="226174" y="658903"/>
                      </a:cubicBezTo>
                      <a:cubicBezTo>
                        <a:pt x="226014" y="658422"/>
                        <a:pt x="221680" y="654891"/>
                        <a:pt x="221680" y="654891"/>
                      </a:cubicBezTo>
                      <a:lnTo>
                        <a:pt x="217989" y="653447"/>
                      </a:lnTo>
                      <a:lnTo>
                        <a:pt x="214790" y="653447"/>
                      </a:lnTo>
                      <a:lnTo>
                        <a:pt x="212693" y="656656"/>
                      </a:lnTo>
                      <a:lnTo>
                        <a:pt x="217668" y="661631"/>
                      </a:lnTo>
                      <a:cubicBezTo>
                        <a:pt x="217668" y="661631"/>
                        <a:pt x="217828" y="667087"/>
                        <a:pt x="217347" y="667568"/>
                      </a:cubicBezTo>
                      <a:cubicBezTo>
                        <a:pt x="216865" y="668050"/>
                        <a:pt x="214790" y="673666"/>
                        <a:pt x="214790" y="673666"/>
                      </a:cubicBezTo>
                      <a:cubicBezTo>
                        <a:pt x="214790" y="673666"/>
                        <a:pt x="213655" y="677677"/>
                        <a:pt x="213655" y="678160"/>
                      </a:cubicBezTo>
                      <a:cubicBezTo>
                        <a:pt x="213655" y="678641"/>
                        <a:pt x="213495" y="701910"/>
                        <a:pt x="213495" y="701910"/>
                      </a:cubicBezTo>
                      <a:cubicBezTo>
                        <a:pt x="213495" y="701910"/>
                        <a:pt x="213174" y="706404"/>
                        <a:pt x="213335" y="707847"/>
                      </a:cubicBezTo>
                      <a:cubicBezTo>
                        <a:pt x="213495" y="709291"/>
                        <a:pt x="219914" y="715871"/>
                        <a:pt x="220557" y="716674"/>
                      </a:cubicBezTo>
                      <a:cubicBezTo>
                        <a:pt x="221198" y="717476"/>
                        <a:pt x="222322" y="718920"/>
                        <a:pt x="222483" y="719401"/>
                      </a:cubicBezTo>
                      <a:cubicBezTo>
                        <a:pt x="222643" y="719883"/>
                        <a:pt x="220075" y="725178"/>
                        <a:pt x="219755" y="725820"/>
                      </a:cubicBezTo>
                      <a:cubicBezTo>
                        <a:pt x="219434" y="726463"/>
                        <a:pt x="214791" y="740665"/>
                        <a:pt x="214791" y="740665"/>
                      </a:cubicBezTo>
                      <a:lnTo>
                        <a:pt x="201943" y="754867"/>
                      </a:lnTo>
                      <a:lnTo>
                        <a:pt x="181722" y="770031"/>
                      </a:lnTo>
                      <a:lnTo>
                        <a:pt x="175704" y="776531"/>
                      </a:lnTo>
                      <a:lnTo>
                        <a:pt x="167280" y="773883"/>
                      </a:lnTo>
                      <a:lnTo>
                        <a:pt x="156688" y="767865"/>
                      </a:lnTo>
                      <a:cubicBezTo>
                        <a:pt x="156688" y="767865"/>
                        <a:pt x="154522" y="766180"/>
                        <a:pt x="153800" y="765939"/>
                      </a:cubicBezTo>
                      <a:cubicBezTo>
                        <a:pt x="153078" y="765699"/>
                        <a:pt x="146819" y="763773"/>
                        <a:pt x="146819" y="763773"/>
                      </a:cubicBezTo>
                      <a:lnTo>
                        <a:pt x="142246" y="763051"/>
                      </a:lnTo>
                      <a:lnTo>
                        <a:pt x="137191" y="764496"/>
                      </a:lnTo>
                      <a:cubicBezTo>
                        <a:pt x="137191" y="764496"/>
                        <a:pt x="132618" y="766902"/>
                        <a:pt x="130932" y="767625"/>
                      </a:cubicBezTo>
                      <a:cubicBezTo>
                        <a:pt x="129248" y="768347"/>
                        <a:pt x="121544" y="769069"/>
                        <a:pt x="120341" y="769551"/>
                      </a:cubicBezTo>
                      <a:cubicBezTo>
                        <a:pt x="119138" y="770032"/>
                        <a:pt x="113842" y="768829"/>
                        <a:pt x="113842" y="768829"/>
                      </a:cubicBezTo>
                      <a:cubicBezTo>
                        <a:pt x="113842" y="768829"/>
                        <a:pt x="113120" y="763534"/>
                        <a:pt x="113360" y="762570"/>
                      </a:cubicBezTo>
                      <a:cubicBezTo>
                        <a:pt x="113601" y="761608"/>
                        <a:pt x="114564" y="758238"/>
                        <a:pt x="114323" y="755830"/>
                      </a:cubicBezTo>
                      <a:cubicBezTo>
                        <a:pt x="114082" y="753423"/>
                        <a:pt x="109990" y="748368"/>
                        <a:pt x="109990" y="748368"/>
                      </a:cubicBezTo>
                      <a:lnTo>
                        <a:pt x="99399" y="725742"/>
                      </a:lnTo>
                      <a:cubicBezTo>
                        <a:pt x="99399" y="725742"/>
                        <a:pt x="97715" y="722372"/>
                        <a:pt x="96992" y="722372"/>
                      </a:cubicBezTo>
                      <a:cubicBezTo>
                        <a:pt x="96270" y="722372"/>
                        <a:pt x="85919" y="716594"/>
                        <a:pt x="84716" y="716354"/>
                      </a:cubicBezTo>
                      <a:cubicBezTo>
                        <a:pt x="83512" y="716113"/>
                        <a:pt x="77254" y="704318"/>
                        <a:pt x="76772" y="703595"/>
                      </a:cubicBezTo>
                      <a:cubicBezTo>
                        <a:pt x="76291" y="702873"/>
                        <a:pt x="69551" y="698060"/>
                        <a:pt x="69551" y="698060"/>
                      </a:cubicBezTo>
                      <a:cubicBezTo>
                        <a:pt x="69551" y="698060"/>
                        <a:pt x="67384" y="688671"/>
                        <a:pt x="67384" y="687468"/>
                      </a:cubicBezTo>
                      <a:cubicBezTo>
                        <a:pt x="67384" y="686265"/>
                        <a:pt x="57034" y="671099"/>
                        <a:pt x="57034" y="671099"/>
                      </a:cubicBezTo>
                      <a:cubicBezTo>
                        <a:pt x="57034" y="671099"/>
                        <a:pt x="53663" y="666526"/>
                        <a:pt x="53663" y="665563"/>
                      </a:cubicBezTo>
                      <a:cubicBezTo>
                        <a:pt x="53663" y="664600"/>
                        <a:pt x="64977" y="656175"/>
                        <a:pt x="65699" y="654249"/>
                      </a:cubicBezTo>
                      <a:cubicBezTo>
                        <a:pt x="66421" y="652324"/>
                        <a:pt x="68828" y="646065"/>
                        <a:pt x="68828" y="644861"/>
                      </a:cubicBezTo>
                      <a:cubicBezTo>
                        <a:pt x="68828" y="643658"/>
                        <a:pt x="64977" y="635715"/>
                        <a:pt x="64977" y="635715"/>
                      </a:cubicBezTo>
                      <a:cubicBezTo>
                        <a:pt x="64977" y="635715"/>
                        <a:pt x="54626" y="619105"/>
                        <a:pt x="54786" y="618464"/>
                      </a:cubicBezTo>
                      <a:cubicBezTo>
                        <a:pt x="54946" y="617823"/>
                        <a:pt x="57194" y="610119"/>
                        <a:pt x="57835" y="609156"/>
                      </a:cubicBezTo>
                      <a:cubicBezTo>
                        <a:pt x="58476" y="608194"/>
                        <a:pt x="61365" y="603861"/>
                        <a:pt x="61044" y="601935"/>
                      </a:cubicBezTo>
                      <a:cubicBezTo>
                        <a:pt x="60723" y="600010"/>
                        <a:pt x="56871" y="593430"/>
                        <a:pt x="56711" y="591986"/>
                      </a:cubicBezTo>
                      <a:cubicBezTo>
                        <a:pt x="56551" y="590541"/>
                        <a:pt x="59439" y="583641"/>
                        <a:pt x="59439" y="583641"/>
                      </a:cubicBezTo>
                      <a:lnTo>
                        <a:pt x="68104" y="565668"/>
                      </a:lnTo>
                      <a:cubicBezTo>
                        <a:pt x="68104" y="565668"/>
                        <a:pt x="71474" y="560854"/>
                        <a:pt x="71955" y="558447"/>
                      </a:cubicBezTo>
                      <a:cubicBezTo>
                        <a:pt x="72437" y="556039"/>
                        <a:pt x="73399" y="550744"/>
                        <a:pt x="73881" y="549299"/>
                      </a:cubicBezTo>
                      <a:cubicBezTo>
                        <a:pt x="74363" y="547856"/>
                        <a:pt x="75325" y="526673"/>
                        <a:pt x="75325" y="523784"/>
                      </a:cubicBezTo>
                      <a:cubicBezTo>
                        <a:pt x="75325" y="520895"/>
                        <a:pt x="73399" y="502120"/>
                        <a:pt x="73399" y="502120"/>
                      </a:cubicBezTo>
                      <a:lnTo>
                        <a:pt x="74683" y="493455"/>
                      </a:lnTo>
                      <a:lnTo>
                        <a:pt x="76127" y="492813"/>
                      </a:lnTo>
                      <a:cubicBezTo>
                        <a:pt x="76127" y="492813"/>
                        <a:pt x="79657" y="494257"/>
                        <a:pt x="80138" y="494899"/>
                      </a:cubicBezTo>
                      <a:cubicBezTo>
                        <a:pt x="80619" y="495541"/>
                        <a:pt x="83348" y="498429"/>
                        <a:pt x="83348" y="498429"/>
                      </a:cubicBezTo>
                      <a:cubicBezTo>
                        <a:pt x="83348" y="498429"/>
                        <a:pt x="85916" y="497466"/>
                        <a:pt x="87039" y="496503"/>
                      </a:cubicBezTo>
                      <a:cubicBezTo>
                        <a:pt x="88163" y="495540"/>
                        <a:pt x="91853" y="491528"/>
                        <a:pt x="92817" y="489924"/>
                      </a:cubicBezTo>
                      <a:cubicBezTo>
                        <a:pt x="93779" y="488319"/>
                        <a:pt x="95866" y="480135"/>
                        <a:pt x="95866" y="480135"/>
                      </a:cubicBezTo>
                      <a:lnTo>
                        <a:pt x="96026" y="475802"/>
                      </a:lnTo>
                      <a:lnTo>
                        <a:pt x="97469" y="461681"/>
                      </a:lnTo>
                      <a:cubicBezTo>
                        <a:pt x="97469" y="461681"/>
                        <a:pt x="98673" y="456625"/>
                        <a:pt x="97710" y="455181"/>
                      </a:cubicBezTo>
                      <a:cubicBezTo>
                        <a:pt x="96748" y="453737"/>
                        <a:pt x="88564" y="446757"/>
                        <a:pt x="88804" y="445794"/>
                      </a:cubicBezTo>
                      <a:cubicBezTo>
                        <a:pt x="89045" y="444832"/>
                        <a:pt x="88804" y="441702"/>
                        <a:pt x="89767" y="440979"/>
                      </a:cubicBezTo>
                      <a:cubicBezTo>
                        <a:pt x="90729" y="440257"/>
                        <a:pt x="91934" y="437128"/>
                        <a:pt x="91934" y="436406"/>
                      </a:cubicBezTo>
                      <a:cubicBezTo>
                        <a:pt x="91934" y="435684"/>
                        <a:pt x="84953" y="429185"/>
                        <a:pt x="84953" y="429185"/>
                      </a:cubicBezTo>
                      <a:lnTo>
                        <a:pt x="79176" y="429185"/>
                      </a:lnTo>
                      <a:cubicBezTo>
                        <a:pt x="79176" y="429185"/>
                        <a:pt x="77009" y="429425"/>
                        <a:pt x="77732" y="430629"/>
                      </a:cubicBezTo>
                      <a:cubicBezTo>
                        <a:pt x="78454" y="431832"/>
                        <a:pt x="81342" y="439776"/>
                        <a:pt x="81342" y="439776"/>
                      </a:cubicBezTo>
                      <a:cubicBezTo>
                        <a:pt x="81342" y="439776"/>
                        <a:pt x="80620" y="444109"/>
                        <a:pt x="80139" y="445071"/>
                      </a:cubicBezTo>
                      <a:cubicBezTo>
                        <a:pt x="79658" y="446034"/>
                        <a:pt x="75566" y="453496"/>
                        <a:pt x="74362" y="453496"/>
                      </a:cubicBezTo>
                      <a:cubicBezTo>
                        <a:pt x="73158" y="453496"/>
                        <a:pt x="66659" y="452533"/>
                        <a:pt x="64733" y="452052"/>
                      </a:cubicBezTo>
                      <a:cubicBezTo>
                        <a:pt x="62807" y="451571"/>
                        <a:pt x="57271" y="447238"/>
                        <a:pt x="57271" y="444590"/>
                      </a:cubicBezTo>
                      <a:cubicBezTo>
                        <a:pt x="57271" y="441942"/>
                        <a:pt x="56068" y="433999"/>
                        <a:pt x="56068" y="432795"/>
                      </a:cubicBezTo>
                      <a:cubicBezTo>
                        <a:pt x="56068" y="431592"/>
                        <a:pt x="57030" y="418834"/>
                        <a:pt x="57030" y="418834"/>
                      </a:cubicBezTo>
                      <a:lnTo>
                        <a:pt x="59438" y="402707"/>
                      </a:lnTo>
                      <a:lnTo>
                        <a:pt x="68103" y="398615"/>
                      </a:lnTo>
                      <a:lnTo>
                        <a:pt x="75003" y="397010"/>
                      </a:lnTo>
                      <a:lnTo>
                        <a:pt x="78052" y="393319"/>
                      </a:lnTo>
                      <a:cubicBezTo>
                        <a:pt x="78052" y="393319"/>
                        <a:pt x="80941" y="390110"/>
                        <a:pt x="81262" y="388264"/>
                      </a:cubicBezTo>
                      <a:cubicBezTo>
                        <a:pt x="81583" y="386419"/>
                        <a:pt x="80299" y="381284"/>
                        <a:pt x="80138" y="380160"/>
                      </a:cubicBezTo>
                      <a:cubicBezTo>
                        <a:pt x="79978" y="379036"/>
                        <a:pt x="76608" y="370692"/>
                        <a:pt x="76608" y="370692"/>
                      </a:cubicBezTo>
                      <a:lnTo>
                        <a:pt x="75645" y="363952"/>
                      </a:lnTo>
                      <a:lnTo>
                        <a:pt x="79657" y="328086"/>
                      </a:lnTo>
                      <a:lnTo>
                        <a:pt x="79657" y="318939"/>
                      </a:lnTo>
                      <a:cubicBezTo>
                        <a:pt x="79657" y="318939"/>
                        <a:pt x="72917" y="312199"/>
                        <a:pt x="72676" y="311236"/>
                      </a:cubicBezTo>
                      <a:cubicBezTo>
                        <a:pt x="72436" y="310273"/>
                        <a:pt x="68584" y="306422"/>
                        <a:pt x="66899" y="305459"/>
                      </a:cubicBezTo>
                      <a:cubicBezTo>
                        <a:pt x="65213" y="304496"/>
                        <a:pt x="60159" y="304496"/>
                        <a:pt x="58474" y="303292"/>
                      </a:cubicBezTo>
                      <a:cubicBezTo>
                        <a:pt x="56790" y="302089"/>
                        <a:pt x="53660" y="300885"/>
                        <a:pt x="53660" y="298478"/>
                      </a:cubicBezTo>
                      <a:cubicBezTo>
                        <a:pt x="53660" y="296070"/>
                        <a:pt x="59197" y="278258"/>
                        <a:pt x="59197" y="278258"/>
                      </a:cubicBezTo>
                      <a:lnTo>
                        <a:pt x="54143" y="259001"/>
                      </a:lnTo>
                      <a:cubicBezTo>
                        <a:pt x="54143" y="259001"/>
                        <a:pt x="47402" y="249854"/>
                        <a:pt x="46681" y="249132"/>
                      </a:cubicBezTo>
                      <a:cubicBezTo>
                        <a:pt x="45959" y="248410"/>
                        <a:pt x="42348" y="240225"/>
                        <a:pt x="41626" y="237818"/>
                      </a:cubicBezTo>
                      <a:cubicBezTo>
                        <a:pt x="40904" y="235412"/>
                        <a:pt x="35367" y="221932"/>
                        <a:pt x="35127" y="221209"/>
                      </a:cubicBezTo>
                      <a:cubicBezTo>
                        <a:pt x="34886" y="220487"/>
                        <a:pt x="31275" y="216876"/>
                        <a:pt x="30554" y="216876"/>
                      </a:cubicBezTo>
                      <a:cubicBezTo>
                        <a:pt x="29832" y="216876"/>
                        <a:pt x="19240" y="222171"/>
                        <a:pt x="19240" y="222171"/>
                      </a:cubicBezTo>
                      <a:lnTo>
                        <a:pt x="13703" y="216153"/>
                      </a:lnTo>
                      <a:lnTo>
                        <a:pt x="9049" y="216475"/>
                      </a:lnTo>
                      <a:lnTo>
                        <a:pt x="7284" y="217598"/>
                      </a:lnTo>
                      <a:lnTo>
                        <a:pt x="5358" y="219203"/>
                      </a:lnTo>
                      <a:cubicBezTo>
                        <a:pt x="5358" y="219203"/>
                        <a:pt x="-98" y="216476"/>
                        <a:pt x="63" y="215192"/>
                      </a:cubicBezTo>
                      <a:cubicBezTo>
                        <a:pt x="223" y="213908"/>
                        <a:pt x="706" y="210217"/>
                        <a:pt x="2471" y="208452"/>
                      </a:cubicBezTo>
                      <a:cubicBezTo>
                        <a:pt x="4236" y="206687"/>
                        <a:pt x="6964" y="203798"/>
                        <a:pt x="7766" y="202193"/>
                      </a:cubicBezTo>
                      <a:cubicBezTo>
                        <a:pt x="8567" y="200588"/>
                        <a:pt x="10815" y="192885"/>
                        <a:pt x="10815" y="192885"/>
                      </a:cubicBezTo>
                      <a:lnTo>
                        <a:pt x="10333" y="186547"/>
                      </a:lnTo>
                      <a:cubicBezTo>
                        <a:pt x="10333" y="186547"/>
                        <a:pt x="6482" y="185103"/>
                        <a:pt x="5519" y="183658"/>
                      </a:cubicBezTo>
                      <a:cubicBezTo>
                        <a:pt x="4557" y="182214"/>
                        <a:pt x="1428" y="178604"/>
                        <a:pt x="1428" y="177882"/>
                      </a:cubicBezTo>
                      <a:cubicBezTo>
                        <a:pt x="1428" y="177160"/>
                        <a:pt x="-344" y="173309"/>
                        <a:pt x="60" y="169458"/>
                      </a:cubicBezTo>
                      <a:cubicBezTo>
                        <a:pt x="465" y="165606"/>
                        <a:pt x="4798" y="157181"/>
                        <a:pt x="5760" y="155015"/>
                      </a:cubicBezTo>
                      <a:cubicBezTo>
                        <a:pt x="6723" y="152848"/>
                        <a:pt x="7927" y="142497"/>
                        <a:pt x="7927" y="142497"/>
                      </a:cubicBezTo>
                      <a:cubicBezTo>
                        <a:pt x="7927" y="142497"/>
                        <a:pt x="15870" y="125889"/>
                        <a:pt x="16111" y="124925"/>
                      </a:cubicBezTo>
                      <a:cubicBezTo>
                        <a:pt x="16352" y="123963"/>
                        <a:pt x="15389" y="120833"/>
                        <a:pt x="14426" y="118666"/>
                      </a:cubicBezTo>
                      <a:cubicBezTo>
                        <a:pt x="13464" y="116500"/>
                        <a:pt x="10575" y="115296"/>
                        <a:pt x="11538" y="111686"/>
                      </a:cubicBezTo>
                      <a:cubicBezTo>
                        <a:pt x="12500" y="108075"/>
                        <a:pt x="11297" y="106872"/>
                        <a:pt x="11538" y="106149"/>
                      </a:cubicBezTo>
                      <a:cubicBezTo>
                        <a:pt x="11779" y="105430"/>
                        <a:pt x="13704" y="101578"/>
                        <a:pt x="13704" y="101578"/>
                      </a:cubicBezTo>
                      <a:close/>
                    </a:path>
                  </a:pathLst>
                </a:custGeom>
                <a:solidFill>
                  <a:srgbClr val="FF0666"/>
                </a:solidFill>
                <a:ln w="110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 sz="1458"/>
                </a:p>
              </p:txBody>
            </p:sp>
            <p:sp>
              <p:nvSpPr>
                <p:cNvPr id="10" name="Figura a mano libera: forma 9">
                  <a:extLst>
                    <a:ext uri="{FF2B5EF4-FFF2-40B4-BE49-F238E27FC236}">
                      <a16:creationId xmlns:a16="http://schemas.microsoft.com/office/drawing/2014/main" id="{6385442A-1D49-519E-D04A-A201090DCBBA}"/>
                    </a:ext>
                  </a:extLst>
                </p:cNvPr>
                <p:cNvSpPr/>
                <p:nvPr/>
              </p:nvSpPr>
              <p:spPr>
                <a:xfrm>
                  <a:off x="7900682" y="2818562"/>
                  <a:ext cx="31808" cy="42847"/>
                </a:xfrm>
                <a:custGeom>
                  <a:avLst/>
                  <a:gdLst>
                    <a:gd name="csX0" fmla="*/ 7863 w 31808"/>
                    <a:gd name="csY0" fmla="*/ 42848 h 42847"/>
                    <a:gd name="csX1" fmla="*/ 11393 w 31808"/>
                    <a:gd name="csY1" fmla="*/ 38835 h 42847"/>
                    <a:gd name="csX2" fmla="*/ 9628 w 31808"/>
                    <a:gd name="csY2" fmla="*/ 30971 h 42847"/>
                    <a:gd name="csX3" fmla="*/ 12677 w 31808"/>
                    <a:gd name="csY3" fmla="*/ 25515 h 42847"/>
                    <a:gd name="csX4" fmla="*/ 15565 w 31808"/>
                    <a:gd name="csY4" fmla="*/ 21183 h 42847"/>
                    <a:gd name="csX5" fmla="*/ 22144 w 31808"/>
                    <a:gd name="csY5" fmla="*/ 21183 h 42847"/>
                    <a:gd name="csX6" fmla="*/ 27922 w 31808"/>
                    <a:gd name="csY6" fmla="*/ 19899 h 42847"/>
                    <a:gd name="csX7" fmla="*/ 31452 w 31808"/>
                    <a:gd name="csY7" fmla="*/ 16369 h 42847"/>
                    <a:gd name="csX8" fmla="*/ 31452 w 31808"/>
                    <a:gd name="csY8" fmla="*/ 11073 h 42847"/>
                    <a:gd name="csX9" fmla="*/ 29044 w 31808"/>
                    <a:gd name="csY9" fmla="*/ 0 h 42847"/>
                    <a:gd name="csX10" fmla="*/ 25353 w 31808"/>
                    <a:gd name="csY10" fmla="*/ 0 h 42847"/>
                    <a:gd name="csX11" fmla="*/ 21181 w 31808"/>
                    <a:gd name="csY11" fmla="*/ 1765 h 42847"/>
                    <a:gd name="csX12" fmla="*/ 18453 w 31808"/>
                    <a:gd name="csY12" fmla="*/ 4654 h 42847"/>
                    <a:gd name="csX13" fmla="*/ 16207 w 31808"/>
                    <a:gd name="csY13" fmla="*/ 11875 h 42847"/>
                    <a:gd name="csX14" fmla="*/ 11714 w 31808"/>
                    <a:gd name="csY14" fmla="*/ 18454 h 42847"/>
                    <a:gd name="csX15" fmla="*/ 7863 w 31808"/>
                    <a:gd name="csY15" fmla="*/ 22466 h 42847"/>
                    <a:gd name="csX16" fmla="*/ 2568 w 31808"/>
                    <a:gd name="csY16" fmla="*/ 26318 h 42847"/>
                    <a:gd name="csX17" fmla="*/ 0 w 31808"/>
                    <a:gd name="csY17" fmla="*/ 31453 h 42847"/>
                    <a:gd name="csX18" fmla="*/ 1124 w 31808"/>
                    <a:gd name="csY18" fmla="*/ 38514 h 42847"/>
                    <a:gd name="csX19" fmla="*/ 5135 w 31808"/>
                    <a:gd name="csY19" fmla="*/ 41403 h 42847"/>
                    <a:gd name="csX20" fmla="*/ 7863 w 31808"/>
                    <a:gd name="csY20" fmla="*/ 42848 h 4284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31808" h="42847">
                      <a:moveTo>
                        <a:pt x="7863" y="42848"/>
                      </a:moveTo>
                      <a:cubicBezTo>
                        <a:pt x="7863" y="42848"/>
                        <a:pt x="11233" y="39478"/>
                        <a:pt x="11393" y="38835"/>
                      </a:cubicBezTo>
                      <a:cubicBezTo>
                        <a:pt x="11553" y="38193"/>
                        <a:pt x="9788" y="31614"/>
                        <a:pt x="9628" y="30971"/>
                      </a:cubicBezTo>
                      <a:cubicBezTo>
                        <a:pt x="9468" y="30329"/>
                        <a:pt x="12035" y="26478"/>
                        <a:pt x="12677" y="25515"/>
                      </a:cubicBezTo>
                      <a:cubicBezTo>
                        <a:pt x="13319" y="24553"/>
                        <a:pt x="15084" y="21503"/>
                        <a:pt x="15565" y="21183"/>
                      </a:cubicBezTo>
                      <a:cubicBezTo>
                        <a:pt x="16047" y="20861"/>
                        <a:pt x="20379" y="21664"/>
                        <a:pt x="22144" y="21183"/>
                      </a:cubicBezTo>
                      <a:cubicBezTo>
                        <a:pt x="23909" y="20701"/>
                        <a:pt x="27922" y="19899"/>
                        <a:pt x="27922" y="19899"/>
                      </a:cubicBezTo>
                      <a:cubicBezTo>
                        <a:pt x="27922" y="19899"/>
                        <a:pt x="31452" y="16850"/>
                        <a:pt x="31452" y="16369"/>
                      </a:cubicBezTo>
                      <a:cubicBezTo>
                        <a:pt x="31452" y="15887"/>
                        <a:pt x="32254" y="12036"/>
                        <a:pt x="31452" y="11073"/>
                      </a:cubicBezTo>
                      <a:cubicBezTo>
                        <a:pt x="30649" y="10110"/>
                        <a:pt x="29044" y="0"/>
                        <a:pt x="29044" y="0"/>
                      </a:cubicBezTo>
                      <a:lnTo>
                        <a:pt x="25353" y="0"/>
                      </a:lnTo>
                      <a:lnTo>
                        <a:pt x="21181" y="1765"/>
                      </a:lnTo>
                      <a:lnTo>
                        <a:pt x="18453" y="4654"/>
                      </a:lnTo>
                      <a:cubicBezTo>
                        <a:pt x="18453" y="4654"/>
                        <a:pt x="16688" y="10591"/>
                        <a:pt x="16207" y="11875"/>
                      </a:cubicBezTo>
                      <a:cubicBezTo>
                        <a:pt x="15725" y="13159"/>
                        <a:pt x="13158" y="16047"/>
                        <a:pt x="11714" y="18454"/>
                      </a:cubicBezTo>
                      <a:cubicBezTo>
                        <a:pt x="10270" y="20861"/>
                        <a:pt x="8825" y="21984"/>
                        <a:pt x="7863" y="22466"/>
                      </a:cubicBezTo>
                      <a:cubicBezTo>
                        <a:pt x="6900" y="22948"/>
                        <a:pt x="3049" y="25355"/>
                        <a:pt x="2568" y="26318"/>
                      </a:cubicBezTo>
                      <a:cubicBezTo>
                        <a:pt x="2086" y="27280"/>
                        <a:pt x="0" y="30009"/>
                        <a:pt x="0" y="31453"/>
                      </a:cubicBezTo>
                      <a:cubicBezTo>
                        <a:pt x="0" y="32898"/>
                        <a:pt x="481" y="37390"/>
                        <a:pt x="1124" y="38514"/>
                      </a:cubicBezTo>
                      <a:cubicBezTo>
                        <a:pt x="1765" y="39638"/>
                        <a:pt x="5135" y="41403"/>
                        <a:pt x="5135" y="41403"/>
                      </a:cubicBezTo>
                      <a:lnTo>
                        <a:pt x="7863" y="42848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110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 sz="1458"/>
                </a:p>
              </p:txBody>
            </p:sp>
            <p:sp>
              <p:nvSpPr>
                <p:cNvPr id="11" name="Figura a mano libera: forma 10">
                  <a:extLst>
                    <a:ext uri="{FF2B5EF4-FFF2-40B4-BE49-F238E27FC236}">
                      <a16:creationId xmlns:a16="http://schemas.microsoft.com/office/drawing/2014/main" id="{DC1C3797-839C-05A5-9C64-D427ED3230B8}"/>
                    </a:ext>
                  </a:extLst>
                </p:cNvPr>
                <p:cNvSpPr/>
                <p:nvPr/>
              </p:nvSpPr>
              <p:spPr>
                <a:xfrm>
                  <a:off x="7937472" y="3479313"/>
                  <a:ext cx="26958" cy="44770"/>
                </a:xfrm>
                <a:custGeom>
                  <a:avLst/>
                  <a:gdLst>
                    <a:gd name="csX0" fmla="*/ 2165 w 26958"/>
                    <a:gd name="csY0" fmla="*/ 1445 h 44770"/>
                    <a:gd name="csX1" fmla="*/ 6016 w 26958"/>
                    <a:gd name="csY1" fmla="*/ 0 h 44770"/>
                    <a:gd name="csX2" fmla="*/ 10349 w 26958"/>
                    <a:gd name="csY2" fmla="*/ 0 h 44770"/>
                    <a:gd name="csX3" fmla="*/ 16006 w 26958"/>
                    <a:gd name="csY3" fmla="*/ 0 h 44770"/>
                    <a:gd name="csX4" fmla="*/ 19376 w 26958"/>
                    <a:gd name="csY4" fmla="*/ 3611 h 44770"/>
                    <a:gd name="csX5" fmla="*/ 23468 w 26958"/>
                    <a:gd name="csY5" fmla="*/ 8545 h 44770"/>
                    <a:gd name="csX6" fmla="*/ 26958 w 26958"/>
                    <a:gd name="csY6" fmla="*/ 12877 h 44770"/>
                    <a:gd name="csX7" fmla="*/ 25153 w 26958"/>
                    <a:gd name="csY7" fmla="*/ 18413 h 44770"/>
                    <a:gd name="csX8" fmla="*/ 25033 w 26958"/>
                    <a:gd name="csY8" fmla="*/ 23829 h 44770"/>
                    <a:gd name="csX9" fmla="*/ 24311 w 26958"/>
                    <a:gd name="csY9" fmla="*/ 33698 h 44770"/>
                    <a:gd name="csX10" fmla="*/ 22506 w 26958"/>
                    <a:gd name="csY10" fmla="*/ 38995 h 44770"/>
                    <a:gd name="csX11" fmla="*/ 21544 w 26958"/>
                    <a:gd name="csY11" fmla="*/ 42966 h 44770"/>
                    <a:gd name="csX12" fmla="*/ 14563 w 26958"/>
                    <a:gd name="csY12" fmla="*/ 44771 h 44770"/>
                    <a:gd name="csX13" fmla="*/ 10952 w 26958"/>
                    <a:gd name="csY13" fmla="*/ 42966 h 44770"/>
                    <a:gd name="csX14" fmla="*/ 8063 w 26958"/>
                    <a:gd name="csY14" fmla="*/ 38995 h 44770"/>
                    <a:gd name="csX15" fmla="*/ 5897 w 26958"/>
                    <a:gd name="csY15" fmla="*/ 33940 h 44770"/>
                    <a:gd name="csX16" fmla="*/ 2166 w 26958"/>
                    <a:gd name="csY16" fmla="*/ 28765 h 44770"/>
                    <a:gd name="csX17" fmla="*/ 1203 w 26958"/>
                    <a:gd name="csY17" fmla="*/ 24432 h 44770"/>
                    <a:gd name="csX18" fmla="*/ 0 w 26958"/>
                    <a:gd name="csY18" fmla="*/ 16730 h 44770"/>
                    <a:gd name="csX19" fmla="*/ 962 w 26958"/>
                    <a:gd name="csY19" fmla="*/ 7704 h 44770"/>
                    <a:gd name="csX20" fmla="*/ 2165 w 26958"/>
                    <a:gd name="csY20" fmla="*/ 1445 h 4477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26958" h="44770">
                      <a:moveTo>
                        <a:pt x="2165" y="1445"/>
                      </a:moveTo>
                      <a:lnTo>
                        <a:pt x="6016" y="0"/>
                      </a:lnTo>
                      <a:cubicBezTo>
                        <a:pt x="6016" y="0"/>
                        <a:pt x="9988" y="0"/>
                        <a:pt x="10349" y="0"/>
                      </a:cubicBezTo>
                      <a:cubicBezTo>
                        <a:pt x="10709" y="0"/>
                        <a:pt x="16006" y="0"/>
                        <a:pt x="16006" y="0"/>
                      </a:cubicBezTo>
                      <a:cubicBezTo>
                        <a:pt x="16006" y="0"/>
                        <a:pt x="19135" y="3250"/>
                        <a:pt x="19376" y="3611"/>
                      </a:cubicBezTo>
                      <a:cubicBezTo>
                        <a:pt x="19616" y="3972"/>
                        <a:pt x="23468" y="8545"/>
                        <a:pt x="23468" y="8545"/>
                      </a:cubicBezTo>
                      <a:lnTo>
                        <a:pt x="26958" y="12877"/>
                      </a:lnTo>
                      <a:lnTo>
                        <a:pt x="25153" y="18413"/>
                      </a:lnTo>
                      <a:lnTo>
                        <a:pt x="25033" y="23829"/>
                      </a:lnTo>
                      <a:lnTo>
                        <a:pt x="24311" y="33698"/>
                      </a:lnTo>
                      <a:cubicBezTo>
                        <a:pt x="24311" y="33698"/>
                        <a:pt x="22506" y="38512"/>
                        <a:pt x="22506" y="38995"/>
                      </a:cubicBezTo>
                      <a:cubicBezTo>
                        <a:pt x="22506" y="39476"/>
                        <a:pt x="21664" y="42485"/>
                        <a:pt x="21544" y="42966"/>
                      </a:cubicBezTo>
                      <a:cubicBezTo>
                        <a:pt x="21423" y="43447"/>
                        <a:pt x="14563" y="44771"/>
                        <a:pt x="14563" y="44771"/>
                      </a:cubicBezTo>
                      <a:lnTo>
                        <a:pt x="10952" y="42966"/>
                      </a:lnTo>
                      <a:cubicBezTo>
                        <a:pt x="10952" y="42966"/>
                        <a:pt x="8184" y="39355"/>
                        <a:pt x="8063" y="38995"/>
                      </a:cubicBezTo>
                      <a:cubicBezTo>
                        <a:pt x="7943" y="38633"/>
                        <a:pt x="6620" y="35263"/>
                        <a:pt x="5897" y="33940"/>
                      </a:cubicBezTo>
                      <a:cubicBezTo>
                        <a:pt x="5175" y="32616"/>
                        <a:pt x="1925" y="29367"/>
                        <a:pt x="2166" y="28765"/>
                      </a:cubicBezTo>
                      <a:cubicBezTo>
                        <a:pt x="2406" y="28164"/>
                        <a:pt x="1323" y="25756"/>
                        <a:pt x="1203" y="24432"/>
                      </a:cubicBezTo>
                      <a:cubicBezTo>
                        <a:pt x="1083" y="23109"/>
                        <a:pt x="0" y="17572"/>
                        <a:pt x="0" y="16730"/>
                      </a:cubicBezTo>
                      <a:cubicBezTo>
                        <a:pt x="0" y="15888"/>
                        <a:pt x="962" y="8185"/>
                        <a:pt x="962" y="7704"/>
                      </a:cubicBezTo>
                      <a:cubicBezTo>
                        <a:pt x="962" y="7223"/>
                        <a:pt x="2165" y="1445"/>
                        <a:pt x="2165" y="1445"/>
                      </a:cubicBezTo>
                      <a:close/>
                    </a:path>
                  </a:pathLst>
                </a:custGeom>
                <a:solidFill>
                  <a:srgbClr val="4C4C4C"/>
                </a:solidFill>
                <a:ln w="110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 sz="1458"/>
                </a:p>
              </p:txBody>
            </p:sp>
            <p:sp>
              <p:nvSpPr>
                <p:cNvPr id="12" name="Figura a mano libera: forma 11">
                  <a:extLst>
                    <a:ext uri="{FF2B5EF4-FFF2-40B4-BE49-F238E27FC236}">
                      <a16:creationId xmlns:a16="http://schemas.microsoft.com/office/drawing/2014/main" id="{2C76DBC2-F6AA-05DF-5D6E-FD2127027152}"/>
                    </a:ext>
                  </a:extLst>
                </p:cNvPr>
                <p:cNvSpPr/>
                <p:nvPr/>
              </p:nvSpPr>
              <p:spPr>
                <a:xfrm>
                  <a:off x="7906539" y="3450670"/>
                  <a:ext cx="18534" cy="30583"/>
                </a:xfrm>
                <a:custGeom>
                  <a:avLst/>
                  <a:gdLst>
                    <a:gd name="csX0" fmla="*/ 0 w 18534"/>
                    <a:gd name="csY0" fmla="*/ 8967 h 30583"/>
                    <a:gd name="csX1" fmla="*/ 0 w 18534"/>
                    <a:gd name="csY1" fmla="*/ 11193 h 30583"/>
                    <a:gd name="csX2" fmla="*/ 1745 w 18534"/>
                    <a:gd name="csY2" fmla="*/ 14563 h 30583"/>
                    <a:gd name="csX3" fmla="*/ 2528 w 18534"/>
                    <a:gd name="csY3" fmla="*/ 15887 h 30583"/>
                    <a:gd name="csX4" fmla="*/ 4092 w 18534"/>
                    <a:gd name="csY4" fmla="*/ 22025 h 30583"/>
                    <a:gd name="csX5" fmla="*/ 4814 w 18534"/>
                    <a:gd name="csY5" fmla="*/ 26779 h 30583"/>
                    <a:gd name="csX6" fmla="*/ 6679 w 18534"/>
                    <a:gd name="csY6" fmla="*/ 29066 h 30583"/>
                    <a:gd name="csX7" fmla="*/ 11795 w 18534"/>
                    <a:gd name="csY7" fmla="*/ 30571 h 30583"/>
                    <a:gd name="csX8" fmla="*/ 14382 w 18534"/>
                    <a:gd name="csY8" fmla="*/ 30330 h 30583"/>
                    <a:gd name="csX9" fmla="*/ 15585 w 18534"/>
                    <a:gd name="csY9" fmla="*/ 29187 h 30583"/>
                    <a:gd name="csX10" fmla="*/ 17090 w 18534"/>
                    <a:gd name="csY10" fmla="*/ 23289 h 30583"/>
                    <a:gd name="csX11" fmla="*/ 15886 w 18534"/>
                    <a:gd name="csY11" fmla="*/ 16669 h 30583"/>
                    <a:gd name="csX12" fmla="*/ 16068 w 18534"/>
                    <a:gd name="csY12" fmla="*/ 12938 h 30583"/>
                    <a:gd name="csX13" fmla="*/ 17511 w 18534"/>
                    <a:gd name="csY13" fmla="*/ 8485 h 30583"/>
                    <a:gd name="csX14" fmla="*/ 18535 w 18534"/>
                    <a:gd name="csY14" fmla="*/ 5115 h 30583"/>
                    <a:gd name="csX15" fmla="*/ 17752 w 18534"/>
                    <a:gd name="csY15" fmla="*/ 602 h 30583"/>
                    <a:gd name="csX16" fmla="*/ 16488 w 18534"/>
                    <a:gd name="csY16" fmla="*/ 0 h 30583"/>
                    <a:gd name="csX17" fmla="*/ 12757 w 18534"/>
                    <a:gd name="csY17" fmla="*/ 1805 h 30583"/>
                    <a:gd name="csX18" fmla="*/ 9267 w 18534"/>
                    <a:gd name="csY18" fmla="*/ 3369 h 30583"/>
                    <a:gd name="csX19" fmla="*/ 6378 w 18534"/>
                    <a:gd name="csY19" fmla="*/ 3249 h 30583"/>
                    <a:gd name="csX20" fmla="*/ 4814 w 18534"/>
                    <a:gd name="csY20" fmla="*/ 4091 h 30583"/>
                    <a:gd name="csX21" fmla="*/ 2467 w 18534"/>
                    <a:gd name="csY21" fmla="*/ 5174 h 30583"/>
                    <a:gd name="csX22" fmla="*/ 1444 w 18534"/>
                    <a:gd name="csY22" fmla="*/ 6136 h 30583"/>
                    <a:gd name="csX23" fmla="*/ 300 w 18534"/>
                    <a:gd name="csY23" fmla="*/ 7941 h 30583"/>
                    <a:gd name="csX24" fmla="*/ 0 w 18534"/>
                    <a:gd name="csY24" fmla="*/ 8967 h 3058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</a:cxnLst>
                  <a:rect l="l" t="t" r="r" b="b"/>
                  <a:pathLst>
                    <a:path w="18534" h="30583">
                      <a:moveTo>
                        <a:pt x="0" y="8967"/>
                      </a:moveTo>
                      <a:lnTo>
                        <a:pt x="0" y="11193"/>
                      </a:lnTo>
                      <a:lnTo>
                        <a:pt x="1745" y="14563"/>
                      </a:lnTo>
                      <a:cubicBezTo>
                        <a:pt x="1745" y="14563"/>
                        <a:pt x="2287" y="15044"/>
                        <a:pt x="2528" y="15887"/>
                      </a:cubicBezTo>
                      <a:cubicBezTo>
                        <a:pt x="2768" y="16729"/>
                        <a:pt x="3851" y="21664"/>
                        <a:pt x="4092" y="22025"/>
                      </a:cubicBezTo>
                      <a:cubicBezTo>
                        <a:pt x="4333" y="22386"/>
                        <a:pt x="4814" y="26779"/>
                        <a:pt x="4814" y="26779"/>
                      </a:cubicBezTo>
                      <a:cubicBezTo>
                        <a:pt x="4814" y="26779"/>
                        <a:pt x="6378" y="28706"/>
                        <a:pt x="6679" y="29066"/>
                      </a:cubicBezTo>
                      <a:cubicBezTo>
                        <a:pt x="6981" y="29428"/>
                        <a:pt x="11554" y="30510"/>
                        <a:pt x="11795" y="30571"/>
                      </a:cubicBezTo>
                      <a:cubicBezTo>
                        <a:pt x="12035" y="30632"/>
                        <a:pt x="14021" y="30451"/>
                        <a:pt x="14382" y="30330"/>
                      </a:cubicBezTo>
                      <a:cubicBezTo>
                        <a:pt x="14743" y="30210"/>
                        <a:pt x="15405" y="29668"/>
                        <a:pt x="15585" y="29187"/>
                      </a:cubicBezTo>
                      <a:cubicBezTo>
                        <a:pt x="15765" y="28706"/>
                        <a:pt x="17210" y="23951"/>
                        <a:pt x="17090" y="23289"/>
                      </a:cubicBezTo>
                      <a:cubicBezTo>
                        <a:pt x="16969" y="22627"/>
                        <a:pt x="15886" y="16850"/>
                        <a:pt x="15886" y="16669"/>
                      </a:cubicBezTo>
                      <a:cubicBezTo>
                        <a:pt x="15886" y="16488"/>
                        <a:pt x="16068" y="13179"/>
                        <a:pt x="16068" y="12938"/>
                      </a:cubicBezTo>
                      <a:cubicBezTo>
                        <a:pt x="16068" y="12698"/>
                        <a:pt x="17271" y="9027"/>
                        <a:pt x="17511" y="8485"/>
                      </a:cubicBezTo>
                      <a:cubicBezTo>
                        <a:pt x="17752" y="7943"/>
                        <a:pt x="18535" y="5837"/>
                        <a:pt x="18535" y="5115"/>
                      </a:cubicBezTo>
                      <a:cubicBezTo>
                        <a:pt x="18535" y="4393"/>
                        <a:pt x="18233" y="1023"/>
                        <a:pt x="17752" y="602"/>
                      </a:cubicBezTo>
                      <a:cubicBezTo>
                        <a:pt x="17271" y="180"/>
                        <a:pt x="16669" y="0"/>
                        <a:pt x="16488" y="0"/>
                      </a:cubicBezTo>
                      <a:cubicBezTo>
                        <a:pt x="16307" y="0"/>
                        <a:pt x="13238" y="1564"/>
                        <a:pt x="12757" y="1805"/>
                      </a:cubicBezTo>
                      <a:cubicBezTo>
                        <a:pt x="12276" y="2045"/>
                        <a:pt x="9809" y="3249"/>
                        <a:pt x="9267" y="3369"/>
                      </a:cubicBezTo>
                      <a:cubicBezTo>
                        <a:pt x="8725" y="3489"/>
                        <a:pt x="6378" y="3249"/>
                        <a:pt x="6378" y="3249"/>
                      </a:cubicBezTo>
                      <a:lnTo>
                        <a:pt x="4814" y="4091"/>
                      </a:lnTo>
                      <a:lnTo>
                        <a:pt x="2467" y="5174"/>
                      </a:lnTo>
                      <a:lnTo>
                        <a:pt x="1444" y="6136"/>
                      </a:lnTo>
                      <a:lnTo>
                        <a:pt x="300" y="7941"/>
                      </a:lnTo>
                      <a:lnTo>
                        <a:pt x="0" y="8967"/>
                      </a:lnTo>
                      <a:close/>
                    </a:path>
                  </a:pathLst>
                </a:custGeom>
                <a:solidFill>
                  <a:srgbClr val="4C4C4C"/>
                </a:solidFill>
                <a:ln w="1103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it-IT" sz="1458"/>
                </a:p>
              </p:txBody>
            </p:sp>
          </p:grpSp>
        </p:grpSp>
      </p:grpSp>
      <p:grpSp>
        <p:nvGrpSpPr>
          <p:cNvPr id="13" name="Elemento grafico 128">
            <a:extLst>
              <a:ext uri="{FF2B5EF4-FFF2-40B4-BE49-F238E27FC236}">
                <a16:creationId xmlns:a16="http://schemas.microsoft.com/office/drawing/2014/main" id="{C5948FD7-F5EA-A5AE-D237-B0C2267DF4EE}"/>
              </a:ext>
            </a:extLst>
          </p:cNvPr>
          <p:cNvGrpSpPr/>
          <p:nvPr/>
        </p:nvGrpSpPr>
        <p:grpSpPr>
          <a:xfrm>
            <a:off x="4697495" y="1460688"/>
            <a:ext cx="3156841" cy="2839702"/>
            <a:chOff x="7595923" y="852091"/>
            <a:chExt cx="2504867" cy="2395977"/>
          </a:xfrm>
          <a:solidFill>
            <a:srgbClr val="FFFFFF"/>
          </a:solidFill>
        </p:grpSpPr>
        <p:sp>
          <p:nvSpPr>
            <p:cNvPr id="14" name="Figura a mano libera: forma 13">
              <a:extLst>
                <a:ext uri="{FF2B5EF4-FFF2-40B4-BE49-F238E27FC236}">
                  <a16:creationId xmlns:a16="http://schemas.microsoft.com/office/drawing/2014/main" id="{D27712CE-6405-1FA9-927F-0CD76ED28BE4}"/>
                </a:ext>
              </a:extLst>
            </p:cNvPr>
            <p:cNvSpPr/>
            <p:nvPr/>
          </p:nvSpPr>
          <p:spPr>
            <a:xfrm>
              <a:off x="7753792" y="1072083"/>
              <a:ext cx="391170" cy="729471"/>
            </a:xfrm>
            <a:custGeom>
              <a:avLst/>
              <a:gdLst>
                <a:gd name="csX0" fmla="*/ 380950 w 391170"/>
                <a:gd name="csY0" fmla="*/ 482217 h 729471"/>
                <a:gd name="csX1" fmla="*/ 374492 w 391170"/>
                <a:gd name="csY1" fmla="*/ 470995 h 729471"/>
                <a:gd name="csX2" fmla="*/ 367729 w 391170"/>
                <a:gd name="csY2" fmla="*/ 467614 h 729471"/>
                <a:gd name="csX3" fmla="*/ 367134 w 391170"/>
                <a:gd name="csY3" fmla="*/ 467378 h 729471"/>
                <a:gd name="csX4" fmla="*/ 355069 w 391170"/>
                <a:gd name="csY4" fmla="*/ 463031 h 729471"/>
                <a:gd name="csX5" fmla="*/ 352396 w 391170"/>
                <a:gd name="csY5" fmla="*/ 461099 h 729471"/>
                <a:gd name="csX6" fmla="*/ 349868 w 391170"/>
                <a:gd name="csY6" fmla="*/ 459268 h 729471"/>
                <a:gd name="csX7" fmla="*/ 350812 w 391170"/>
                <a:gd name="csY7" fmla="*/ 443452 h 729471"/>
                <a:gd name="csX8" fmla="*/ 350901 w 391170"/>
                <a:gd name="csY8" fmla="*/ 441408 h 729471"/>
                <a:gd name="csX9" fmla="*/ 341455 w 391170"/>
                <a:gd name="csY9" fmla="*/ 434960 h 729471"/>
                <a:gd name="csX10" fmla="*/ 332390 w 391170"/>
                <a:gd name="csY10" fmla="*/ 425210 h 729471"/>
                <a:gd name="csX11" fmla="*/ 328132 w 391170"/>
                <a:gd name="csY11" fmla="*/ 417707 h 729471"/>
                <a:gd name="csX12" fmla="*/ 326717 w 391170"/>
                <a:gd name="csY12" fmla="*/ 408923 h 729471"/>
                <a:gd name="csX13" fmla="*/ 323684 w 391170"/>
                <a:gd name="csY13" fmla="*/ 406833 h 729471"/>
                <a:gd name="csX14" fmla="*/ 321662 w 391170"/>
                <a:gd name="csY14" fmla="*/ 405553 h 729471"/>
                <a:gd name="csX15" fmla="*/ 318842 w 391170"/>
                <a:gd name="csY15" fmla="*/ 402958 h 729471"/>
                <a:gd name="csX16" fmla="*/ 313428 w 391170"/>
                <a:gd name="csY16" fmla="*/ 397937 h 729471"/>
                <a:gd name="csX17" fmla="*/ 309507 w 391170"/>
                <a:gd name="csY17" fmla="*/ 386154 h 729471"/>
                <a:gd name="csX18" fmla="*/ 311361 w 391170"/>
                <a:gd name="csY18" fmla="*/ 377875 h 729471"/>
                <a:gd name="csX19" fmla="*/ 303318 w 391170"/>
                <a:gd name="csY19" fmla="*/ 375617 h 729471"/>
                <a:gd name="csX20" fmla="*/ 295466 w 391170"/>
                <a:gd name="csY20" fmla="*/ 377235 h 729471"/>
                <a:gd name="csX21" fmla="*/ 295039 w 391170"/>
                <a:gd name="csY21" fmla="*/ 377358 h 729471"/>
                <a:gd name="csX22" fmla="*/ 284469 w 391170"/>
                <a:gd name="csY22" fmla="*/ 382896 h 729471"/>
                <a:gd name="csX23" fmla="*/ 278864 w 391170"/>
                <a:gd name="csY23" fmla="*/ 392186 h 729471"/>
                <a:gd name="csX24" fmla="*/ 273067 w 391170"/>
                <a:gd name="csY24" fmla="*/ 394725 h 729471"/>
                <a:gd name="csX25" fmla="*/ 269372 w 391170"/>
                <a:gd name="csY25" fmla="*/ 394534 h 729471"/>
                <a:gd name="csX26" fmla="*/ 263834 w 391170"/>
                <a:gd name="csY26" fmla="*/ 386997 h 729471"/>
                <a:gd name="csX27" fmla="*/ 261666 w 391170"/>
                <a:gd name="csY27" fmla="*/ 384211 h 729471"/>
                <a:gd name="csX28" fmla="*/ 258812 w 391170"/>
                <a:gd name="csY28" fmla="*/ 386277 h 729471"/>
                <a:gd name="csX29" fmla="*/ 253903 w 391170"/>
                <a:gd name="csY29" fmla="*/ 389647 h 729471"/>
                <a:gd name="csX30" fmla="*/ 249859 w 391170"/>
                <a:gd name="csY30" fmla="*/ 389434 h 729471"/>
                <a:gd name="csX31" fmla="*/ 247163 w 391170"/>
                <a:gd name="csY31" fmla="*/ 384851 h 729471"/>
                <a:gd name="csX32" fmla="*/ 244546 w 391170"/>
                <a:gd name="csY32" fmla="*/ 373685 h 729471"/>
                <a:gd name="csX33" fmla="*/ 235942 w 391170"/>
                <a:gd name="csY33" fmla="*/ 356116 h 729471"/>
                <a:gd name="csX34" fmla="*/ 235560 w 391170"/>
                <a:gd name="csY34" fmla="*/ 355711 h 729471"/>
                <a:gd name="csX35" fmla="*/ 229707 w 391170"/>
                <a:gd name="csY35" fmla="*/ 349331 h 729471"/>
                <a:gd name="csX36" fmla="*/ 229696 w 391170"/>
                <a:gd name="csY36" fmla="*/ 349320 h 729471"/>
                <a:gd name="csX37" fmla="*/ 229685 w 391170"/>
                <a:gd name="csY37" fmla="*/ 349309 h 729471"/>
                <a:gd name="csX38" fmla="*/ 222159 w 391170"/>
                <a:gd name="csY38" fmla="*/ 339255 h 729471"/>
                <a:gd name="csX39" fmla="*/ 220351 w 391170"/>
                <a:gd name="csY39" fmla="*/ 334077 h 729471"/>
                <a:gd name="csX40" fmla="*/ 220644 w 391170"/>
                <a:gd name="csY40" fmla="*/ 326214 h 729471"/>
                <a:gd name="csX41" fmla="*/ 220835 w 391170"/>
                <a:gd name="csY41" fmla="*/ 321316 h 729471"/>
                <a:gd name="csX42" fmla="*/ 218656 w 391170"/>
                <a:gd name="csY42" fmla="*/ 310713 h 729471"/>
                <a:gd name="csX43" fmla="*/ 216757 w 391170"/>
                <a:gd name="csY43" fmla="*/ 302456 h 729471"/>
                <a:gd name="csX44" fmla="*/ 212668 w 391170"/>
                <a:gd name="csY44" fmla="*/ 295548 h 729471"/>
                <a:gd name="csX45" fmla="*/ 214915 w 391170"/>
                <a:gd name="csY45" fmla="*/ 288471 h 729471"/>
                <a:gd name="csX46" fmla="*/ 221003 w 391170"/>
                <a:gd name="csY46" fmla="*/ 277261 h 729471"/>
                <a:gd name="csX47" fmla="*/ 223002 w 391170"/>
                <a:gd name="csY47" fmla="*/ 276171 h 729471"/>
                <a:gd name="csX48" fmla="*/ 223946 w 391170"/>
                <a:gd name="csY48" fmla="*/ 276160 h 729471"/>
                <a:gd name="csX49" fmla="*/ 233449 w 391170"/>
                <a:gd name="csY49" fmla="*/ 276059 h 729471"/>
                <a:gd name="csX50" fmla="*/ 236145 w 391170"/>
                <a:gd name="csY50" fmla="*/ 277856 h 729471"/>
                <a:gd name="csX51" fmla="*/ 236257 w 391170"/>
                <a:gd name="csY51" fmla="*/ 278293 h 729471"/>
                <a:gd name="csX52" fmla="*/ 242110 w 391170"/>
                <a:gd name="csY52" fmla="*/ 294232 h 729471"/>
                <a:gd name="csX53" fmla="*/ 252456 w 391170"/>
                <a:gd name="csY53" fmla="*/ 299265 h 729471"/>
                <a:gd name="csX54" fmla="*/ 262623 w 391170"/>
                <a:gd name="csY54" fmla="*/ 293334 h 729471"/>
                <a:gd name="csX55" fmla="*/ 269127 w 391170"/>
                <a:gd name="csY55" fmla="*/ 281112 h 729471"/>
                <a:gd name="csX56" fmla="*/ 273811 w 391170"/>
                <a:gd name="csY56" fmla="*/ 273934 h 729471"/>
                <a:gd name="csX57" fmla="*/ 275170 w 391170"/>
                <a:gd name="csY57" fmla="*/ 269249 h 729471"/>
                <a:gd name="csX58" fmla="*/ 275654 w 391170"/>
                <a:gd name="csY58" fmla="*/ 268720 h 729471"/>
                <a:gd name="csX59" fmla="*/ 282146 w 391170"/>
                <a:gd name="csY59" fmla="*/ 268608 h 729471"/>
                <a:gd name="csX60" fmla="*/ 284393 w 391170"/>
                <a:gd name="csY60" fmla="*/ 268406 h 729471"/>
                <a:gd name="csX61" fmla="*/ 291189 w 391170"/>
                <a:gd name="csY61" fmla="*/ 266833 h 729471"/>
                <a:gd name="csX62" fmla="*/ 297222 w 391170"/>
                <a:gd name="csY62" fmla="*/ 257767 h 729471"/>
                <a:gd name="csX63" fmla="*/ 294997 w 391170"/>
                <a:gd name="csY63" fmla="*/ 251319 h 729471"/>
                <a:gd name="csX64" fmla="*/ 293279 w 391170"/>
                <a:gd name="csY64" fmla="*/ 247028 h 729471"/>
                <a:gd name="csX65" fmla="*/ 288526 w 391170"/>
                <a:gd name="csY65" fmla="*/ 236008 h 729471"/>
                <a:gd name="csX66" fmla="*/ 282348 w 391170"/>
                <a:gd name="csY66" fmla="*/ 224854 h 729471"/>
                <a:gd name="csX67" fmla="*/ 267364 w 391170"/>
                <a:gd name="csY67" fmla="*/ 215260 h 729471"/>
                <a:gd name="csX68" fmla="*/ 264488 w 391170"/>
                <a:gd name="csY68" fmla="*/ 208509 h 729471"/>
                <a:gd name="csX69" fmla="*/ 261725 w 391170"/>
                <a:gd name="csY69" fmla="*/ 199961 h 729471"/>
                <a:gd name="csX70" fmla="*/ 259670 w 391170"/>
                <a:gd name="csY70" fmla="*/ 188705 h 729471"/>
                <a:gd name="csX71" fmla="*/ 255514 w 391170"/>
                <a:gd name="csY71" fmla="*/ 174350 h 729471"/>
                <a:gd name="csX72" fmla="*/ 255019 w 391170"/>
                <a:gd name="csY72" fmla="*/ 170137 h 729471"/>
                <a:gd name="csX73" fmla="*/ 253694 w 391170"/>
                <a:gd name="csY73" fmla="*/ 160320 h 729471"/>
                <a:gd name="csX74" fmla="*/ 249785 w 391170"/>
                <a:gd name="csY74" fmla="*/ 156871 h 729471"/>
                <a:gd name="csX75" fmla="*/ 248752 w 391170"/>
                <a:gd name="csY75" fmla="*/ 156062 h 729471"/>
                <a:gd name="csX76" fmla="*/ 248752 w 391170"/>
                <a:gd name="csY76" fmla="*/ 146772 h 729471"/>
                <a:gd name="csX77" fmla="*/ 247842 w 391170"/>
                <a:gd name="csY77" fmla="*/ 145739 h 729471"/>
                <a:gd name="csX78" fmla="*/ 242574 w 391170"/>
                <a:gd name="csY78" fmla="*/ 139707 h 729471"/>
                <a:gd name="csX79" fmla="*/ 230521 w 391170"/>
                <a:gd name="csY79" fmla="*/ 134630 h 729471"/>
                <a:gd name="csX80" fmla="*/ 224679 w 391170"/>
                <a:gd name="csY80" fmla="*/ 126542 h 729471"/>
                <a:gd name="csX81" fmla="*/ 222927 w 391170"/>
                <a:gd name="csY81" fmla="*/ 114106 h 729471"/>
                <a:gd name="csX82" fmla="*/ 224073 w 391170"/>
                <a:gd name="csY82" fmla="*/ 111489 h 729471"/>
                <a:gd name="csX83" fmla="*/ 230588 w 391170"/>
                <a:gd name="csY83" fmla="*/ 103480 h 729471"/>
                <a:gd name="csX84" fmla="*/ 233082 w 391170"/>
                <a:gd name="csY84" fmla="*/ 96718 h 729471"/>
                <a:gd name="csX85" fmla="*/ 233442 w 391170"/>
                <a:gd name="csY85" fmla="*/ 95741 h 729471"/>
                <a:gd name="csX86" fmla="*/ 229431 w 391170"/>
                <a:gd name="csY86" fmla="*/ 75790 h 729471"/>
                <a:gd name="csX87" fmla="*/ 230004 w 391170"/>
                <a:gd name="csY87" fmla="*/ 73566 h 729471"/>
                <a:gd name="csX88" fmla="*/ 233442 w 391170"/>
                <a:gd name="csY88" fmla="*/ 70196 h 729471"/>
                <a:gd name="csX89" fmla="*/ 234407 w 391170"/>
                <a:gd name="csY89" fmla="*/ 69263 h 729471"/>
                <a:gd name="csX90" fmla="*/ 241428 w 391170"/>
                <a:gd name="csY90" fmla="*/ 62602 h 729471"/>
                <a:gd name="csX91" fmla="*/ 252851 w 391170"/>
                <a:gd name="csY91" fmla="*/ 48887 h 729471"/>
                <a:gd name="csX92" fmla="*/ 257457 w 391170"/>
                <a:gd name="csY92" fmla="*/ 44045 h 729471"/>
                <a:gd name="csX93" fmla="*/ 265354 w 391170"/>
                <a:gd name="csY93" fmla="*/ 34655 h 729471"/>
                <a:gd name="csX94" fmla="*/ 266286 w 391170"/>
                <a:gd name="csY94" fmla="*/ 20557 h 729471"/>
                <a:gd name="csX95" fmla="*/ 266039 w 391170"/>
                <a:gd name="csY95" fmla="*/ 19849 h 729471"/>
                <a:gd name="csX96" fmla="*/ 263355 w 391170"/>
                <a:gd name="csY96" fmla="*/ 11975 h 729471"/>
                <a:gd name="csX97" fmla="*/ 263355 w 391170"/>
                <a:gd name="csY97" fmla="*/ 6044 h 729471"/>
                <a:gd name="csX98" fmla="*/ 264096 w 391170"/>
                <a:gd name="csY98" fmla="*/ 0 h 729471"/>
                <a:gd name="csX99" fmla="*/ 256727 w 391170"/>
                <a:gd name="csY99" fmla="*/ 124 h 729471"/>
                <a:gd name="csX100" fmla="*/ 256087 w 391170"/>
                <a:gd name="csY100" fmla="*/ 5381 h 729471"/>
                <a:gd name="csX101" fmla="*/ 256053 w 391170"/>
                <a:gd name="csY101" fmla="*/ 12402 h 729471"/>
                <a:gd name="csX102" fmla="*/ 258906 w 391170"/>
                <a:gd name="csY102" fmla="*/ 21579 h 729471"/>
                <a:gd name="csX103" fmla="*/ 258232 w 391170"/>
                <a:gd name="csY103" fmla="*/ 31790 h 729471"/>
                <a:gd name="csX104" fmla="*/ 252087 w 391170"/>
                <a:gd name="csY104" fmla="*/ 39091 h 729471"/>
                <a:gd name="csX105" fmla="*/ 247470 w 391170"/>
                <a:gd name="csY105" fmla="*/ 43944 h 729471"/>
                <a:gd name="csX106" fmla="*/ 236260 w 391170"/>
                <a:gd name="csY106" fmla="*/ 57435 h 729471"/>
                <a:gd name="csX107" fmla="*/ 229239 w 391170"/>
                <a:gd name="csY107" fmla="*/ 64097 h 729471"/>
                <a:gd name="csX108" fmla="*/ 228386 w 391170"/>
                <a:gd name="csY108" fmla="*/ 64928 h 729471"/>
                <a:gd name="csX109" fmla="*/ 223499 w 391170"/>
                <a:gd name="csY109" fmla="*/ 70106 h 729471"/>
                <a:gd name="csX110" fmla="*/ 222140 w 391170"/>
                <a:gd name="csY110" fmla="*/ 74847 h 729471"/>
                <a:gd name="csX111" fmla="*/ 221949 w 391170"/>
                <a:gd name="csY111" fmla="*/ 75633 h 729471"/>
                <a:gd name="csX112" fmla="*/ 225870 w 391170"/>
                <a:gd name="csY112" fmla="*/ 95157 h 729471"/>
                <a:gd name="csX113" fmla="*/ 223848 w 391170"/>
                <a:gd name="csY113" fmla="*/ 100660 h 729471"/>
                <a:gd name="csX114" fmla="*/ 219501 w 391170"/>
                <a:gd name="csY114" fmla="*/ 105816 h 729471"/>
                <a:gd name="csX115" fmla="*/ 215727 w 391170"/>
                <a:gd name="csY115" fmla="*/ 112591 h 729471"/>
                <a:gd name="csX116" fmla="*/ 215458 w 391170"/>
                <a:gd name="csY116" fmla="*/ 113399 h 729471"/>
                <a:gd name="csX117" fmla="*/ 217704 w 391170"/>
                <a:gd name="csY117" fmla="*/ 129350 h 729471"/>
                <a:gd name="csX118" fmla="*/ 225994 w 391170"/>
                <a:gd name="csY118" fmla="*/ 140843 h 729471"/>
                <a:gd name="csX119" fmla="*/ 227129 w 391170"/>
                <a:gd name="csY119" fmla="*/ 141201 h 729471"/>
                <a:gd name="csX120" fmla="*/ 237272 w 391170"/>
                <a:gd name="csY120" fmla="*/ 144751 h 729471"/>
                <a:gd name="csX121" fmla="*/ 241451 w 391170"/>
                <a:gd name="csY121" fmla="*/ 149547 h 729471"/>
                <a:gd name="csX122" fmla="*/ 241451 w 391170"/>
                <a:gd name="csY122" fmla="*/ 157635 h 729471"/>
                <a:gd name="csX123" fmla="*/ 245338 w 391170"/>
                <a:gd name="csY123" fmla="*/ 162657 h 729471"/>
                <a:gd name="csX124" fmla="*/ 247517 w 391170"/>
                <a:gd name="csY124" fmla="*/ 164375 h 729471"/>
                <a:gd name="csX125" fmla="*/ 247719 w 391170"/>
                <a:gd name="csY125" fmla="*/ 170228 h 729471"/>
                <a:gd name="csX126" fmla="*/ 247708 w 391170"/>
                <a:gd name="csY126" fmla="*/ 170475 h 729471"/>
                <a:gd name="csX127" fmla="*/ 248337 w 391170"/>
                <a:gd name="csY127" fmla="*/ 175901 h 729471"/>
                <a:gd name="csX128" fmla="*/ 248449 w 391170"/>
                <a:gd name="csY128" fmla="*/ 176237 h 729471"/>
                <a:gd name="csX129" fmla="*/ 252381 w 391170"/>
                <a:gd name="csY129" fmla="*/ 189212 h 729471"/>
                <a:gd name="csX130" fmla="*/ 254605 w 391170"/>
                <a:gd name="csY130" fmla="*/ 201579 h 729471"/>
                <a:gd name="csX131" fmla="*/ 257605 w 391170"/>
                <a:gd name="csY131" fmla="*/ 210914 h 729471"/>
                <a:gd name="csX132" fmla="*/ 261525 w 391170"/>
                <a:gd name="csY132" fmla="*/ 220193 h 729471"/>
                <a:gd name="csX133" fmla="*/ 276859 w 391170"/>
                <a:gd name="csY133" fmla="*/ 230011 h 729471"/>
                <a:gd name="csX134" fmla="*/ 281970 w 391170"/>
                <a:gd name="csY134" fmla="*/ 239210 h 729471"/>
                <a:gd name="csX135" fmla="*/ 286160 w 391170"/>
                <a:gd name="csY135" fmla="*/ 248657 h 729471"/>
                <a:gd name="csX136" fmla="*/ 288249 w 391170"/>
                <a:gd name="csY136" fmla="*/ 254106 h 729471"/>
                <a:gd name="csX137" fmla="*/ 289608 w 391170"/>
                <a:gd name="csY137" fmla="*/ 257452 h 729471"/>
                <a:gd name="csX138" fmla="*/ 287069 w 391170"/>
                <a:gd name="csY138" fmla="*/ 260766 h 729471"/>
                <a:gd name="csX139" fmla="*/ 283823 w 391170"/>
                <a:gd name="csY139" fmla="*/ 261126 h 729471"/>
                <a:gd name="csX140" fmla="*/ 281239 w 391170"/>
                <a:gd name="csY140" fmla="*/ 261362 h 729471"/>
                <a:gd name="csX141" fmla="*/ 274386 w 391170"/>
                <a:gd name="csY141" fmla="*/ 261340 h 729471"/>
                <a:gd name="csX142" fmla="*/ 272657 w 391170"/>
                <a:gd name="csY142" fmla="*/ 261240 h 729471"/>
                <a:gd name="csX143" fmla="*/ 268635 w 391170"/>
                <a:gd name="csY143" fmla="*/ 265541 h 729471"/>
                <a:gd name="csX144" fmla="*/ 267108 w 391170"/>
                <a:gd name="csY144" fmla="*/ 270854 h 729471"/>
                <a:gd name="csX145" fmla="*/ 262906 w 391170"/>
                <a:gd name="csY145" fmla="*/ 277279 h 729471"/>
                <a:gd name="csX146" fmla="*/ 262715 w 391170"/>
                <a:gd name="csY146" fmla="*/ 277605 h 729471"/>
                <a:gd name="csX147" fmla="*/ 256874 w 391170"/>
                <a:gd name="csY147" fmla="*/ 288771 h 729471"/>
                <a:gd name="csX148" fmla="*/ 251852 w 391170"/>
                <a:gd name="csY148" fmla="*/ 291804 h 729471"/>
                <a:gd name="csX149" fmla="*/ 246977 w 391170"/>
                <a:gd name="csY149" fmla="*/ 288737 h 729471"/>
                <a:gd name="csX150" fmla="*/ 243326 w 391170"/>
                <a:gd name="csY150" fmla="*/ 276448 h 729471"/>
                <a:gd name="csX151" fmla="*/ 243001 w 391170"/>
                <a:gd name="csY151" fmla="*/ 275212 h 729471"/>
                <a:gd name="csX152" fmla="*/ 237002 w 391170"/>
                <a:gd name="csY152" fmla="*/ 269674 h 729471"/>
                <a:gd name="csX153" fmla="*/ 236699 w 391170"/>
                <a:gd name="csY153" fmla="*/ 269494 h 729471"/>
                <a:gd name="csX154" fmla="*/ 223792 w 391170"/>
                <a:gd name="csY154" fmla="*/ 268854 h 729471"/>
                <a:gd name="csX155" fmla="*/ 222477 w 391170"/>
                <a:gd name="csY155" fmla="*/ 268876 h 729471"/>
                <a:gd name="csX156" fmla="*/ 216377 w 391170"/>
                <a:gd name="csY156" fmla="*/ 271515 h 729471"/>
                <a:gd name="csX157" fmla="*/ 215591 w 391170"/>
                <a:gd name="csY157" fmla="*/ 271998 h 729471"/>
                <a:gd name="csX158" fmla="*/ 215131 w 391170"/>
                <a:gd name="csY158" fmla="*/ 272818 h 729471"/>
                <a:gd name="csX159" fmla="*/ 207818 w 391170"/>
                <a:gd name="csY159" fmla="*/ 286758 h 729471"/>
                <a:gd name="csX160" fmla="*/ 205223 w 391170"/>
                <a:gd name="csY160" fmla="*/ 294779 h 729471"/>
                <a:gd name="csX161" fmla="*/ 204684 w 391170"/>
                <a:gd name="csY161" fmla="*/ 296374 h 729471"/>
                <a:gd name="csX162" fmla="*/ 209897 w 391170"/>
                <a:gd name="csY162" fmla="*/ 305192 h 729471"/>
                <a:gd name="csX163" fmla="*/ 211537 w 391170"/>
                <a:gd name="csY163" fmla="*/ 312325 h 729471"/>
                <a:gd name="csX164" fmla="*/ 213525 w 391170"/>
                <a:gd name="csY164" fmla="*/ 321525 h 729471"/>
                <a:gd name="csX165" fmla="*/ 213356 w 391170"/>
                <a:gd name="csY165" fmla="*/ 325928 h 729471"/>
                <a:gd name="csX166" fmla="*/ 213053 w 391170"/>
                <a:gd name="csY166" fmla="*/ 334307 h 729471"/>
                <a:gd name="csX167" fmla="*/ 215546 w 391170"/>
                <a:gd name="csY167" fmla="*/ 342373 h 729471"/>
                <a:gd name="csX168" fmla="*/ 215726 w 391170"/>
                <a:gd name="csY168" fmla="*/ 342856 h 729471"/>
                <a:gd name="csX169" fmla="*/ 216041 w 391170"/>
                <a:gd name="csY169" fmla="*/ 343260 h 729471"/>
                <a:gd name="csX170" fmla="*/ 223522 w 391170"/>
                <a:gd name="csY170" fmla="*/ 353190 h 729471"/>
                <a:gd name="csX171" fmla="*/ 229881 w 391170"/>
                <a:gd name="csY171" fmla="*/ 360323 h 729471"/>
                <a:gd name="csX172" fmla="*/ 237632 w 391170"/>
                <a:gd name="csY172" fmla="*/ 376139 h 729471"/>
                <a:gd name="csX173" fmla="*/ 240316 w 391170"/>
                <a:gd name="csY173" fmla="*/ 387596 h 729471"/>
                <a:gd name="csX174" fmla="*/ 245562 w 391170"/>
                <a:gd name="csY174" fmla="*/ 396493 h 729471"/>
                <a:gd name="csX175" fmla="*/ 247504 w 391170"/>
                <a:gd name="csY175" fmla="*/ 396606 h 729471"/>
                <a:gd name="csX176" fmla="*/ 254694 w 391170"/>
                <a:gd name="csY176" fmla="*/ 396977 h 729471"/>
                <a:gd name="csX177" fmla="*/ 260187 w 391170"/>
                <a:gd name="csY177" fmla="*/ 394247 h 729471"/>
                <a:gd name="csX178" fmla="*/ 263320 w 391170"/>
                <a:gd name="csY178" fmla="*/ 398606 h 729471"/>
                <a:gd name="csX179" fmla="*/ 273463 w 391170"/>
                <a:gd name="csY179" fmla="*/ 402032 h 729471"/>
                <a:gd name="csX180" fmla="*/ 283001 w 391170"/>
                <a:gd name="csY180" fmla="*/ 398292 h 729471"/>
                <a:gd name="csX181" fmla="*/ 283955 w 391170"/>
                <a:gd name="csY181" fmla="*/ 397831 h 729471"/>
                <a:gd name="csX182" fmla="*/ 284517 w 391170"/>
                <a:gd name="csY182" fmla="*/ 396933 h 729471"/>
                <a:gd name="csX183" fmla="*/ 290730 w 391170"/>
                <a:gd name="csY183" fmla="*/ 386655 h 729471"/>
                <a:gd name="csX184" fmla="*/ 297177 w 391170"/>
                <a:gd name="csY184" fmla="*/ 384341 h 729471"/>
                <a:gd name="csX185" fmla="*/ 302693 w 391170"/>
                <a:gd name="csY185" fmla="*/ 383195 h 729471"/>
                <a:gd name="csX186" fmla="*/ 301940 w 391170"/>
                <a:gd name="csY186" fmla="*/ 386532 h 729471"/>
                <a:gd name="csX187" fmla="*/ 306715 w 391170"/>
                <a:gd name="csY187" fmla="*/ 400855 h 729471"/>
                <a:gd name="csX188" fmla="*/ 313949 w 391170"/>
                <a:gd name="csY188" fmla="*/ 408381 h 729471"/>
                <a:gd name="csX189" fmla="*/ 316499 w 391170"/>
                <a:gd name="csY189" fmla="*/ 410705 h 729471"/>
                <a:gd name="csX190" fmla="*/ 320049 w 391170"/>
                <a:gd name="csY190" fmla="*/ 413166 h 729471"/>
                <a:gd name="csX191" fmla="*/ 320982 w 391170"/>
                <a:gd name="csY191" fmla="*/ 413704 h 729471"/>
                <a:gd name="csX192" fmla="*/ 320758 w 391170"/>
                <a:gd name="csY192" fmla="*/ 418051 h 729471"/>
                <a:gd name="csX193" fmla="*/ 320612 w 391170"/>
                <a:gd name="csY193" fmla="*/ 419242 h 729471"/>
                <a:gd name="csX194" fmla="*/ 326476 w 391170"/>
                <a:gd name="csY194" fmla="*/ 429566 h 729471"/>
                <a:gd name="csX195" fmla="*/ 336664 w 391170"/>
                <a:gd name="csY195" fmla="*/ 440518 h 729471"/>
                <a:gd name="csX196" fmla="*/ 343415 w 391170"/>
                <a:gd name="csY196" fmla="*/ 445135 h 729471"/>
                <a:gd name="csX197" fmla="*/ 342573 w 391170"/>
                <a:gd name="csY197" fmla="*/ 458918 h 729471"/>
                <a:gd name="csX198" fmla="*/ 348482 w 391170"/>
                <a:gd name="csY198" fmla="*/ 467253 h 729471"/>
                <a:gd name="csX199" fmla="*/ 350044 w 391170"/>
                <a:gd name="csY199" fmla="*/ 468320 h 729471"/>
                <a:gd name="csX200" fmla="*/ 364759 w 391170"/>
                <a:gd name="csY200" fmla="*/ 474285 h 729471"/>
                <a:gd name="csX201" fmla="*/ 369264 w 391170"/>
                <a:gd name="csY201" fmla="*/ 476532 h 729471"/>
                <a:gd name="csX202" fmla="*/ 374993 w 391170"/>
                <a:gd name="csY202" fmla="*/ 486496 h 729471"/>
                <a:gd name="csX203" fmla="*/ 383406 w 391170"/>
                <a:gd name="csY203" fmla="*/ 496055 h 729471"/>
                <a:gd name="csX204" fmla="*/ 381440 w 391170"/>
                <a:gd name="csY204" fmla="*/ 508154 h 729471"/>
                <a:gd name="csX205" fmla="*/ 381384 w 391170"/>
                <a:gd name="csY205" fmla="*/ 542325 h 729471"/>
                <a:gd name="csX206" fmla="*/ 378317 w 391170"/>
                <a:gd name="csY206" fmla="*/ 547054 h 729471"/>
                <a:gd name="csX207" fmla="*/ 368691 w 391170"/>
                <a:gd name="csY207" fmla="*/ 551873 h 729471"/>
                <a:gd name="csX208" fmla="*/ 367444 w 391170"/>
                <a:gd name="csY208" fmla="*/ 549795 h 729471"/>
                <a:gd name="csX209" fmla="*/ 367298 w 391170"/>
                <a:gd name="csY209" fmla="*/ 549514 h 729471"/>
                <a:gd name="csX210" fmla="*/ 357986 w 391170"/>
                <a:gd name="csY210" fmla="*/ 536978 h 729471"/>
                <a:gd name="csX211" fmla="*/ 352156 w 391170"/>
                <a:gd name="csY211" fmla="*/ 535518 h 729471"/>
                <a:gd name="csX212" fmla="*/ 347821 w 391170"/>
                <a:gd name="csY212" fmla="*/ 536169 h 729471"/>
                <a:gd name="csX213" fmla="*/ 345136 w 391170"/>
                <a:gd name="csY213" fmla="*/ 529822 h 729471"/>
                <a:gd name="csX214" fmla="*/ 331723 w 391170"/>
                <a:gd name="csY214" fmla="*/ 515691 h 729471"/>
                <a:gd name="csX215" fmla="*/ 316368 w 391170"/>
                <a:gd name="csY215" fmla="*/ 515691 h 729471"/>
                <a:gd name="csX216" fmla="*/ 315289 w 391170"/>
                <a:gd name="csY216" fmla="*/ 516849 h 729471"/>
                <a:gd name="csX217" fmla="*/ 309033 w 391170"/>
                <a:gd name="csY217" fmla="*/ 522836 h 729471"/>
                <a:gd name="csX218" fmla="*/ 300574 w 391170"/>
                <a:gd name="csY218" fmla="*/ 531822 h 729471"/>
                <a:gd name="csX219" fmla="*/ 307292 w 391170"/>
                <a:gd name="csY219" fmla="*/ 542269 h 729471"/>
                <a:gd name="csX220" fmla="*/ 308292 w 391170"/>
                <a:gd name="csY220" fmla="*/ 543033 h 729471"/>
                <a:gd name="csX221" fmla="*/ 308887 w 391170"/>
                <a:gd name="csY221" fmla="*/ 549695 h 729471"/>
                <a:gd name="csX222" fmla="*/ 308853 w 391170"/>
                <a:gd name="csY222" fmla="*/ 558052 h 729471"/>
                <a:gd name="csX223" fmla="*/ 305079 w 391170"/>
                <a:gd name="csY223" fmla="*/ 558052 h 729471"/>
                <a:gd name="csX224" fmla="*/ 294317 w 391170"/>
                <a:gd name="csY224" fmla="*/ 554469 h 729471"/>
                <a:gd name="csX225" fmla="*/ 287173 w 391170"/>
                <a:gd name="csY225" fmla="*/ 559232 h 729471"/>
                <a:gd name="csX226" fmla="*/ 282759 w 391170"/>
                <a:gd name="csY226" fmla="*/ 568600 h 729471"/>
                <a:gd name="csX227" fmla="*/ 280389 w 391170"/>
                <a:gd name="csY227" fmla="*/ 568251 h 729471"/>
                <a:gd name="csX228" fmla="*/ 272323 w 391170"/>
                <a:gd name="csY228" fmla="*/ 558692 h 729471"/>
                <a:gd name="csX229" fmla="*/ 255373 w 391170"/>
                <a:gd name="csY229" fmla="*/ 546335 h 729471"/>
                <a:gd name="csX230" fmla="*/ 233030 w 391170"/>
                <a:gd name="csY230" fmla="*/ 549414 h 729471"/>
                <a:gd name="csX231" fmla="*/ 228570 w 391170"/>
                <a:gd name="csY231" fmla="*/ 563186 h 729471"/>
                <a:gd name="csX232" fmla="*/ 223639 w 391170"/>
                <a:gd name="csY232" fmla="*/ 572745 h 729471"/>
                <a:gd name="csX233" fmla="*/ 220820 w 391170"/>
                <a:gd name="csY233" fmla="*/ 574823 h 729471"/>
                <a:gd name="csX234" fmla="*/ 214373 w 391170"/>
                <a:gd name="csY234" fmla="*/ 573532 h 729471"/>
                <a:gd name="csX235" fmla="*/ 199399 w 391170"/>
                <a:gd name="csY235" fmla="*/ 573139 h 729471"/>
                <a:gd name="csX236" fmla="*/ 199175 w 391170"/>
                <a:gd name="csY236" fmla="*/ 573161 h 729471"/>
                <a:gd name="csX237" fmla="*/ 192155 w 391170"/>
                <a:gd name="csY237" fmla="*/ 573779 h 729471"/>
                <a:gd name="csX238" fmla="*/ 188190 w 391170"/>
                <a:gd name="csY238" fmla="*/ 574419 h 729471"/>
                <a:gd name="csX239" fmla="*/ 182944 w 391170"/>
                <a:gd name="csY239" fmla="*/ 574419 h 729471"/>
                <a:gd name="csX240" fmla="*/ 181866 w 391170"/>
                <a:gd name="csY240" fmla="*/ 575487 h 729471"/>
                <a:gd name="csX241" fmla="*/ 178068 w 391170"/>
                <a:gd name="csY241" fmla="*/ 579643 h 729471"/>
                <a:gd name="csX242" fmla="*/ 176732 w 391170"/>
                <a:gd name="csY242" fmla="*/ 584058 h 729471"/>
                <a:gd name="csX243" fmla="*/ 172429 w 391170"/>
                <a:gd name="csY243" fmla="*/ 588978 h 729471"/>
                <a:gd name="csX244" fmla="*/ 171519 w 391170"/>
                <a:gd name="csY244" fmla="*/ 589012 h 729471"/>
                <a:gd name="csX245" fmla="*/ 170396 w 391170"/>
                <a:gd name="csY245" fmla="*/ 584182 h 729471"/>
                <a:gd name="csX246" fmla="*/ 170003 w 391170"/>
                <a:gd name="csY246" fmla="*/ 581947 h 729471"/>
                <a:gd name="csX247" fmla="*/ 160252 w 391170"/>
                <a:gd name="csY247" fmla="*/ 579104 h 729471"/>
                <a:gd name="csX248" fmla="*/ 151322 w 391170"/>
                <a:gd name="csY248" fmla="*/ 575712 h 729471"/>
                <a:gd name="csX249" fmla="*/ 143662 w 391170"/>
                <a:gd name="csY249" fmla="*/ 571534 h 729471"/>
                <a:gd name="csX250" fmla="*/ 139090 w 391170"/>
                <a:gd name="csY250" fmla="*/ 571534 h 729471"/>
                <a:gd name="csX251" fmla="*/ 132361 w 391170"/>
                <a:gd name="csY251" fmla="*/ 582385 h 729471"/>
                <a:gd name="csX252" fmla="*/ 126463 w 391170"/>
                <a:gd name="csY252" fmla="*/ 589754 h 729471"/>
                <a:gd name="csX253" fmla="*/ 127990 w 391170"/>
                <a:gd name="csY253" fmla="*/ 610547 h 729471"/>
                <a:gd name="csX254" fmla="*/ 118533 w 391170"/>
                <a:gd name="csY254" fmla="*/ 615163 h 729471"/>
                <a:gd name="csX255" fmla="*/ 112747 w 391170"/>
                <a:gd name="csY255" fmla="*/ 623431 h 729471"/>
                <a:gd name="csX256" fmla="*/ 107198 w 391170"/>
                <a:gd name="csY256" fmla="*/ 635484 h 729471"/>
                <a:gd name="csX257" fmla="*/ 103132 w 391170"/>
                <a:gd name="csY257" fmla="*/ 643224 h 729471"/>
                <a:gd name="csX258" fmla="*/ 101379 w 391170"/>
                <a:gd name="csY258" fmla="*/ 648324 h 729471"/>
                <a:gd name="csX259" fmla="*/ 94224 w 391170"/>
                <a:gd name="csY259" fmla="*/ 648324 h 729471"/>
                <a:gd name="csX260" fmla="*/ 94224 w 391170"/>
                <a:gd name="csY260" fmla="*/ 655861 h 729471"/>
                <a:gd name="csX261" fmla="*/ 96763 w 391170"/>
                <a:gd name="csY261" fmla="*/ 664622 h 729471"/>
                <a:gd name="csX262" fmla="*/ 93674 w 391170"/>
                <a:gd name="csY262" fmla="*/ 679001 h 729471"/>
                <a:gd name="csX263" fmla="*/ 94078 w 391170"/>
                <a:gd name="csY263" fmla="*/ 680023 h 729471"/>
                <a:gd name="csX264" fmla="*/ 96437 w 391170"/>
                <a:gd name="csY264" fmla="*/ 686359 h 729471"/>
                <a:gd name="csX265" fmla="*/ 97628 w 391170"/>
                <a:gd name="csY265" fmla="*/ 691886 h 729471"/>
                <a:gd name="csX266" fmla="*/ 98740 w 391170"/>
                <a:gd name="csY266" fmla="*/ 696963 h 729471"/>
                <a:gd name="csX267" fmla="*/ 97021 w 391170"/>
                <a:gd name="csY267" fmla="*/ 698884 h 729471"/>
                <a:gd name="csX268" fmla="*/ 95437 w 391170"/>
                <a:gd name="csY268" fmla="*/ 700670 h 729471"/>
                <a:gd name="csX269" fmla="*/ 90270 w 391170"/>
                <a:gd name="csY269" fmla="*/ 702636 h 729471"/>
                <a:gd name="csX270" fmla="*/ 80620 w 391170"/>
                <a:gd name="csY270" fmla="*/ 702636 h 729471"/>
                <a:gd name="csX271" fmla="*/ 73712 w 391170"/>
                <a:gd name="csY271" fmla="*/ 705286 h 729471"/>
                <a:gd name="csX272" fmla="*/ 71735 w 391170"/>
                <a:gd name="csY272" fmla="*/ 708151 h 729471"/>
                <a:gd name="csX273" fmla="*/ 73937 w 391170"/>
                <a:gd name="csY273" fmla="*/ 714958 h 729471"/>
                <a:gd name="csX274" fmla="*/ 75724 w 391170"/>
                <a:gd name="csY274" fmla="*/ 717172 h 729471"/>
                <a:gd name="csX275" fmla="*/ 60603 w 391170"/>
                <a:gd name="csY275" fmla="*/ 716924 h 729471"/>
                <a:gd name="csX276" fmla="*/ 50055 w 391170"/>
                <a:gd name="csY276" fmla="*/ 717846 h 729471"/>
                <a:gd name="csX277" fmla="*/ 41933 w 391170"/>
                <a:gd name="csY277" fmla="*/ 715678 h 729471"/>
                <a:gd name="csX278" fmla="*/ 20927 w 391170"/>
                <a:gd name="csY278" fmla="*/ 706299 h 729471"/>
                <a:gd name="csX279" fmla="*/ 13895 w 391170"/>
                <a:gd name="csY279" fmla="*/ 707647 h 729471"/>
                <a:gd name="csX280" fmla="*/ 5796 w 391170"/>
                <a:gd name="csY280" fmla="*/ 713892 h 729471"/>
                <a:gd name="csX281" fmla="*/ 2381 w 391170"/>
                <a:gd name="csY281" fmla="*/ 719587 h 729471"/>
                <a:gd name="csX282" fmla="*/ 0 w 391170"/>
                <a:gd name="csY282" fmla="*/ 723193 h 729471"/>
                <a:gd name="csX283" fmla="*/ 4234 w 391170"/>
                <a:gd name="csY283" fmla="*/ 727798 h 729471"/>
                <a:gd name="csX284" fmla="*/ 4594 w 391170"/>
                <a:gd name="csY284" fmla="*/ 729472 h 729471"/>
                <a:gd name="csX285" fmla="*/ 8515 w 391170"/>
                <a:gd name="csY285" fmla="*/ 723552 h 729471"/>
                <a:gd name="csX286" fmla="*/ 11345 w 391170"/>
                <a:gd name="csY286" fmla="*/ 718834 h 729471"/>
                <a:gd name="csX287" fmla="*/ 16973 w 391170"/>
                <a:gd name="csY287" fmla="*/ 714487 h 729471"/>
                <a:gd name="csX288" fmla="*/ 20050 w 391170"/>
                <a:gd name="csY288" fmla="*/ 713903 h 729471"/>
                <a:gd name="csX289" fmla="*/ 39214 w 391170"/>
                <a:gd name="csY289" fmla="*/ 722463 h 729471"/>
                <a:gd name="csX290" fmla="*/ 49413 w 391170"/>
                <a:gd name="csY290" fmla="*/ 725226 h 729471"/>
                <a:gd name="csX291" fmla="*/ 60860 w 391170"/>
                <a:gd name="csY291" fmla="*/ 724226 h 729471"/>
                <a:gd name="csX292" fmla="*/ 81597 w 391170"/>
                <a:gd name="csY292" fmla="*/ 724574 h 729471"/>
                <a:gd name="csX293" fmla="*/ 86247 w 391170"/>
                <a:gd name="csY293" fmla="*/ 718554 h 729471"/>
                <a:gd name="csX294" fmla="*/ 79867 w 391170"/>
                <a:gd name="csY294" fmla="*/ 710690 h 729471"/>
                <a:gd name="csX295" fmla="*/ 79654 w 391170"/>
                <a:gd name="csY295" fmla="*/ 710352 h 729471"/>
                <a:gd name="csX296" fmla="*/ 80744 w 391170"/>
                <a:gd name="csY296" fmla="*/ 709937 h 729471"/>
                <a:gd name="csX297" fmla="*/ 91516 w 391170"/>
                <a:gd name="csY297" fmla="*/ 709937 h 729471"/>
                <a:gd name="csX298" fmla="*/ 92100 w 391170"/>
                <a:gd name="csY298" fmla="*/ 709735 h 729471"/>
                <a:gd name="csX299" fmla="*/ 101165 w 391170"/>
                <a:gd name="csY299" fmla="*/ 705197 h 729471"/>
                <a:gd name="csX300" fmla="*/ 102412 w 391170"/>
                <a:gd name="csY300" fmla="*/ 703804 h 729471"/>
                <a:gd name="csX301" fmla="*/ 106265 w 391170"/>
                <a:gd name="csY301" fmla="*/ 697783 h 729471"/>
                <a:gd name="csX302" fmla="*/ 104748 w 391170"/>
                <a:gd name="csY302" fmla="*/ 690290 h 729471"/>
                <a:gd name="csX303" fmla="*/ 103681 w 391170"/>
                <a:gd name="csY303" fmla="*/ 685426 h 729471"/>
                <a:gd name="csX304" fmla="*/ 101276 w 391170"/>
                <a:gd name="csY304" fmla="*/ 678382 h 729471"/>
                <a:gd name="csX305" fmla="*/ 104287 w 391170"/>
                <a:gd name="csY305" fmla="*/ 664353 h 729471"/>
                <a:gd name="csX306" fmla="*/ 101759 w 391170"/>
                <a:gd name="csY306" fmla="*/ 655625 h 729471"/>
                <a:gd name="csX307" fmla="*/ 106398 w 391170"/>
                <a:gd name="csY307" fmla="*/ 655625 h 729471"/>
                <a:gd name="csX308" fmla="*/ 107297 w 391170"/>
                <a:gd name="csY308" fmla="*/ 653288 h 729471"/>
                <a:gd name="csX309" fmla="*/ 110374 w 391170"/>
                <a:gd name="csY309" fmla="*/ 644256 h 729471"/>
                <a:gd name="csX310" fmla="*/ 113407 w 391170"/>
                <a:gd name="csY310" fmla="*/ 639347 h 729471"/>
                <a:gd name="csX311" fmla="*/ 119102 w 391170"/>
                <a:gd name="csY311" fmla="*/ 627080 h 729471"/>
                <a:gd name="csX312" fmla="*/ 123427 w 391170"/>
                <a:gd name="csY312" fmla="*/ 620902 h 729471"/>
                <a:gd name="csX313" fmla="*/ 135638 w 391170"/>
                <a:gd name="csY313" fmla="*/ 614926 h 729471"/>
                <a:gd name="csX314" fmla="*/ 133953 w 391170"/>
                <a:gd name="csY314" fmla="*/ 592078 h 729471"/>
                <a:gd name="csX315" fmla="*/ 138200 w 391170"/>
                <a:gd name="csY315" fmla="*/ 586776 h 729471"/>
                <a:gd name="csX316" fmla="*/ 142805 w 391170"/>
                <a:gd name="csY316" fmla="*/ 579385 h 729471"/>
                <a:gd name="csX317" fmla="*/ 148039 w 391170"/>
                <a:gd name="csY317" fmla="*/ 582238 h 729471"/>
                <a:gd name="csX318" fmla="*/ 157801 w 391170"/>
                <a:gd name="csY318" fmla="*/ 585979 h 729471"/>
                <a:gd name="csX319" fmla="*/ 163630 w 391170"/>
                <a:gd name="csY319" fmla="*/ 587698 h 729471"/>
                <a:gd name="csX320" fmla="*/ 168483 w 391170"/>
                <a:gd name="csY320" fmla="*/ 596055 h 729471"/>
                <a:gd name="csX321" fmla="*/ 174504 w 391170"/>
                <a:gd name="csY321" fmla="*/ 596156 h 729471"/>
                <a:gd name="csX322" fmla="*/ 175964 w 391170"/>
                <a:gd name="csY322" fmla="*/ 596022 h 729471"/>
                <a:gd name="csX323" fmla="*/ 185917 w 391170"/>
                <a:gd name="csY323" fmla="*/ 584642 h 729471"/>
                <a:gd name="csX324" fmla="*/ 184547 w 391170"/>
                <a:gd name="csY324" fmla="*/ 583283 h 729471"/>
                <a:gd name="csX325" fmla="*/ 185985 w 391170"/>
                <a:gd name="csY325" fmla="*/ 581721 h 729471"/>
                <a:gd name="csX326" fmla="*/ 189074 w 391170"/>
                <a:gd name="csY326" fmla="*/ 581721 h 729471"/>
                <a:gd name="csX327" fmla="*/ 189501 w 391170"/>
                <a:gd name="csY327" fmla="*/ 581621 h 729471"/>
                <a:gd name="csX328" fmla="*/ 192152 w 391170"/>
                <a:gd name="csY328" fmla="*/ 581081 h 729471"/>
                <a:gd name="csX329" fmla="*/ 199678 w 391170"/>
                <a:gd name="csY329" fmla="*/ 580441 h 729471"/>
                <a:gd name="csX330" fmla="*/ 213248 w 391170"/>
                <a:gd name="csY330" fmla="*/ 580755 h 729471"/>
                <a:gd name="csX331" fmla="*/ 222538 w 391170"/>
                <a:gd name="csY331" fmla="*/ 582609 h 729471"/>
                <a:gd name="csX332" fmla="*/ 229345 w 391170"/>
                <a:gd name="csY332" fmla="*/ 577622 h 729471"/>
                <a:gd name="csX333" fmla="*/ 235198 w 391170"/>
                <a:gd name="csY333" fmla="*/ 566265 h 729471"/>
                <a:gd name="csX334" fmla="*/ 238568 w 391170"/>
                <a:gd name="csY334" fmla="*/ 556021 h 729471"/>
                <a:gd name="csX335" fmla="*/ 253452 w 391170"/>
                <a:gd name="csY335" fmla="*/ 553965 h 729471"/>
                <a:gd name="csX336" fmla="*/ 267314 w 391170"/>
                <a:gd name="csY336" fmla="*/ 564075 h 729471"/>
                <a:gd name="csX337" fmla="*/ 276582 w 391170"/>
                <a:gd name="csY337" fmla="*/ 575061 h 729471"/>
                <a:gd name="csX338" fmla="*/ 287051 w 391170"/>
                <a:gd name="csY338" fmla="*/ 576634 h 729471"/>
                <a:gd name="csX339" fmla="*/ 292914 w 391170"/>
                <a:gd name="csY339" fmla="*/ 564176 h 729471"/>
                <a:gd name="csX340" fmla="*/ 295397 w 391170"/>
                <a:gd name="csY340" fmla="*/ 562524 h 729471"/>
                <a:gd name="csX341" fmla="*/ 303889 w 391170"/>
                <a:gd name="csY341" fmla="*/ 565355 h 729471"/>
                <a:gd name="csX342" fmla="*/ 316156 w 391170"/>
                <a:gd name="csY342" fmla="*/ 565355 h 729471"/>
                <a:gd name="csX343" fmla="*/ 316156 w 391170"/>
                <a:gd name="csY343" fmla="*/ 550369 h 729471"/>
                <a:gd name="csX344" fmla="*/ 312820 w 391170"/>
                <a:gd name="csY344" fmla="*/ 537316 h 729471"/>
                <a:gd name="csX345" fmla="*/ 311730 w 391170"/>
                <a:gd name="csY345" fmla="*/ 536474 h 729471"/>
                <a:gd name="csX346" fmla="*/ 308248 w 391170"/>
                <a:gd name="csY346" fmla="*/ 533689 h 729471"/>
                <a:gd name="csX347" fmla="*/ 313415 w 391170"/>
                <a:gd name="csY347" fmla="*/ 528678 h 729471"/>
                <a:gd name="csX348" fmla="*/ 319537 w 391170"/>
                <a:gd name="csY348" fmla="*/ 522995 h 729471"/>
                <a:gd name="csX349" fmla="*/ 328590 w 391170"/>
                <a:gd name="csY349" fmla="*/ 522995 h 729471"/>
                <a:gd name="csX350" fmla="*/ 338936 w 391170"/>
                <a:gd name="csY350" fmla="*/ 533891 h 729471"/>
                <a:gd name="csX351" fmla="*/ 343306 w 391170"/>
                <a:gd name="csY351" fmla="*/ 544236 h 729471"/>
                <a:gd name="csX352" fmla="*/ 351809 w 391170"/>
                <a:gd name="csY352" fmla="*/ 542956 h 729471"/>
                <a:gd name="csX353" fmla="*/ 353685 w 391170"/>
                <a:gd name="csY353" fmla="*/ 543427 h 729471"/>
                <a:gd name="csX354" fmla="*/ 361066 w 391170"/>
                <a:gd name="csY354" fmla="*/ 553357 h 729471"/>
                <a:gd name="csX355" fmla="*/ 368030 w 391170"/>
                <a:gd name="csY355" fmla="*/ 559580 h 729471"/>
                <a:gd name="csX356" fmla="*/ 382610 w 391170"/>
                <a:gd name="csY356" fmla="*/ 553042 h 729471"/>
                <a:gd name="csX357" fmla="*/ 383430 w 391170"/>
                <a:gd name="csY357" fmla="*/ 552593 h 729471"/>
                <a:gd name="csX358" fmla="*/ 388688 w 391170"/>
                <a:gd name="csY358" fmla="*/ 544494 h 729471"/>
                <a:gd name="csX359" fmla="*/ 388688 w 391170"/>
                <a:gd name="csY359" fmla="*/ 509042 h 729471"/>
                <a:gd name="csX360" fmla="*/ 391171 w 391170"/>
                <a:gd name="csY360" fmla="*/ 493832 h 729471"/>
                <a:gd name="csX361" fmla="*/ 380950 w 391170"/>
                <a:gd name="csY361" fmla="*/ 482217 h 7294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</a:cxnLst>
              <a:rect l="l" t="t" r="r" b="b"/>
              <a:pathLst>
                <a:path w="391170" h="729471">
                  <a:moveTo>
                    <a:pt x="380950" y="482217"/>
                  </a:moveTo>
                  <a:lnTo>
                    <a:pt x="374492" y="470995"/>
                  </a:lnTo>
                  <a:lnTo>
                    <a:pt x="367729" y="467614"/>
                  </a:lnTo>
                  <a:lnTo>
                    <a:pt x="367134" y="467378"/>
                  </a:lnTo>
                  <a:cubicBezTo>
                    <a:pt x="362293" y="465940"/>
                    <a:pt x="356362" y="463873"/>
                    <a:pt x="355069" y="463031"/>
                  </a:cubicBezTo>
                  <a:cubicBezTo>
                    <a:pt x="354317" y="462323"/>
                    <a:pt x="353385" y="461728"/>
                    <a:pt x="352396" y="461099"/>
                  </a:cubicBezTo>
                  <a:cubicBezTo>
                    <a:pt x="351666" y="460628"/>
                    <a:pt x="350363" y="459806"/>
                    <a:pt x="349868" y="459268"/>
                  </a:cubicBezTo>
                  <a:cubicBezTo>
                    <a:pt x="350216" y="455639"/>
                    <a:pt x="350778" y="443968"/>
                    <a:pt x="350812" y="443452"/>
                  </a:cubicBezTo>
                  <a:lnTo>
                    <a:pt x="350901" y="441408"/>
                  </a:lnTo>
                  <a:lnTo>
                    <a:pt x="341455" y="434960"/>
                  </a:lnTo>
                  <a:lnTo>
                    <a:pt x="332390" y="425210"/>
                  </a:lnTo>
                  <a:lnTo>
                    <a:pt x="328132" y="417707"/>
                  </a:lnTo>
                  <a:cubicBezTo>
                    <a:pt x="328773" y="410989"/>
                    <a:pt x="327447" y="409652"/>
                    <a:pt x="326717" y="408923"/>
                  </a:cubicBezTo>
                  <a:cubicBezTo>
                    <a:pt x="325919" y="408126"/>
                    <a:pt x="324830" y="407496"/>
                    <a:pt x="323684" y="406833"/>
                  </a:cubicBezTo>
                  <a:cubicBezTo>
                    <a:pt x="323033" y="406462"/>
                    <a:pt x="321954" y="405845"/>
                    <a:pt x="321662" y="405553"/>
                  </a:cubicBezTo>
                  <a:cubicBezTo>
                    <a:pt x="321223" y="405114"/>
                    <a:pt x="320347" y="404328"/>
                    <a:pt x="318842" y="402958"/>
                  </a:cubicBezTo>
                  <a:cubicBezTo>
                    <a:pt x="317247" y="401520"/>
                    <a:pt x="314416" y="398970"/>
                    <a:pt x="313428" y="397937"/>
                  </a:cubicBezTo>
                  <a:lnTo>
                    <a:pt x="309507" y="386154"/>
                  </a:lnTo>
                  <a:lnTo>
                    <a:pt x="311361" y="377875"/>
                  </a:lnTo>
                  <a:lnTo>
                    <a:pt x="303318" y="375617"/>
                  </a:lnTo>
                  <a:lnTo>
                    <a:pt x="295466" y="377235"/>
                  </a:lnTo>
                  <a:lnTo>
                    <a:pt x="295039" y="377358"/>
                  </a:lnTo>
                  <a:cubicBezTo>
                    <a:pt x="287176" y="380021"/>
                    <a:pt x="284918" y="380774"/>
                    <a:pt x="284469" y="382896"/>
                  </a:cubicBezTo>
                  <a:cubicBezTo>
                    <a:pt x="283694" y="384278"/>
                    <a:pt x="281233" y="388333"/>
                    <a:pt x="278864" y="392186"/>
                  </a:cubicBezTo>
                  <a:cubicBezTo>
                    <a:pt x="276561" y="393276"/>
                    <a:pt x="274022" y="394410"/>
                    <a:pt x="273067" y="394725"/>
                  </a:cubicBezTo>
                  <a:cubicBezTo>
                    <a:pt x="271967" y="394714"/>
                    <a:pt x="270416" y="394636"/>
                    <a:pt x="269372" y="394534"/>
                  </a:cubicBezTo>
                  <a:cubicBezTo>
                    <a:pt x="268462" y="393097"/>
                    <a:pt x="266811" y="390827"/>
                    <a:pt x="263834" y="386997"/>
                  </a:cubicBezTo>
                  <a:lnTo>
                    <a:pt x="261666" y="384211"/>
                  </a:lnTo>
                  <a:lnTo>
                    <a:pt x="258812" y="386277"/>
                  </a:lnTo>
                  <a:cubicBezTo>
                    <a:pt x="257082" y="387525"/>
                    <a:pt x="254960" y="388996"/>
                    <a:pt x="253903" y="389647"/>
                  </a:cubicBezTo>
                  <a:cubicBezTo>
                    <a:pt x="253005" y="389602"/>
                    <a:pt x="251477" y="389524"/>
                    <a:pt x="249859" y="389434"/>
                  </a:cubicBezTo>
                  <a:lnTo>
                    <a:pt x="247163" y="384851"/>
                  </a:lnTo>
                  <a:lnTo>
                    <a:pt x="244546" y="373685"/>
                  </a:lnTo>
                  <a:lnTo>
                    <a:pt x="235942" y="356116"/>
                  </a:lnTo>
                  <a:lnTo>
                    <a:pt x="235560" y="355711"/>
                  </a:lnTo>
                  <a:cubicBezTo>
                    <a:pt x="233145" y="353161"/>
                    <a:pt x="230258" y="350038"/>
                    <a:pt x="229707" y="349331"/>
                  </a:cubicBezTo>
                  <a:lnTo>
                    <a:pt x="229696" y="349320"/>
                  </a:lnTo>
                  <a:cubicBezTo>
                    <a:pt x="229685" y="349320"/>
                    <a:pt x="229685" y="349309"/>
                    <a:pt x="229685" y="349309"/>
                  </a:cubicBezTo>
                  <a:cubicBezTo>
                    <a:pt x="228943" y="348185"/>
                    <a:pt x="225293" y="343366"/>
                    <a:pt x="222159" y="339255"/>
                  </a:cubicBezTo>
                  <a:cubicBezTo>
                    <a:pt x="221395" y="337243"/>
                    <a:pt x="220564" y="334908"/>
                    <a:pt x="220351" y="334077"/>
                  </a:cubicBezTo>
                  <a:cubicBezTo>
                    <a:pt x="220385" y="332953"/>
                    <a:pt x="220542" y="328954"/>
                    <a:pt x="220644" y="326214"/>
                  </a:cubicBezTo>
                  <a:cubicBezTo>
                    <a:pt x="220800" y="322282"/>
                    <a:pt x="220835" y="321552"/>
                    <a:pt x="220835" y="321316"/>
                  </a:cubicBezTo>
                  <a:cubicBezTo>
                    <a:pt x="220835" y="320844"/>
                    <a:pt x="220835" y="320429"/>
                    <a:pt x="218656" y="310713"/>
                  </a:cubicBezTo>
                  <a:lnTo>
                    <a:pt x="216757" y="302456"/>
                  </a:lnTo>
                  <a:lnTo>
                    <a:pt x="212668" y="295548"/>
                  </a:lnTo>
                  <a:cubicBezTo>
                    <a:pt x="213904" y="291898"/>
                    <a:pt x="214645" y="289527"/>
                    <a:pt x="214915" y="288471"/>
                  </a:cubicBezTo>
                  <a:cubicBezTo>
                    <a:pt x="215442" y="287258"/>
                    <a:pt x="218296" y="282046"/>
                    <a:pt x="221003" y="277261"/>
                  </a:cubicBezTo>
                  <a:cubicBezTo>
                    <a:pt x="221756" y="276812"/>
                    <a:pt x="222553" y="276384"/>
                    <a:pt x="223002" y="276171"/>
                  </a:cubicBezTo>
                  <a:cubicBezTo>
                    <a:pt x="223250" y="276171"/>
                    <a:pt x="223575" y="276160"/>
                    <a:pt x="223946" y="276160"/>
                  </a:cubicBezTo>
                  <a:cubicBezTo>
                    <a:pt x="228945" y="276048"/>
                    <a:pt x="232136" y="276014"/>
                    <a:pt x="233449" y="276059"/>
                  </a:cubicBezTo>
                  <a:cubicBezTo>
                    <a:pt x="235010" y="277014"/>
                    <a:pt x="235774" y="277552"/>
                    <a:pt x="236145" y="277856"/>
                  </a:cubicBezTo>
                  <a:cubicBezTo>
                    <a:pt x="236179" y="277990"/>
                    <a:pt x="236212" y="278136"/>
                    <a:pt x="236257" y="278293"/>
                  </a:cubicBezTo>
                  <a:cubicBezTo>
                    <a:pt x="239807" y="291941"/>
                    <a:pt x="240795" y="293244"/>
                    <a:pt x="242110" y="294232"/>
                  </a:cubicBezTo>
                  <a:cubicBezTo>
                    <a:pt x="246906" y="297827"/>
                    <a:pt x="250389" y="299523"/>
                    <a:pt x="252456" y="299265"/>
                  </a:cubicBezTo>
                  <a:cubicBezTo>
                    <a:pt x="254894" y="298961"/>
                    <a:pt x="261532" y="294783"/>
                    <a:pt x="262623" y="293334"/>
                  </a:cubicBezTo>
                  <a:cubicBezTo>
                    <a:pt x="262825" y="293076"/>
                    <a:pt x="263285" y="292457"/>
                    <a:pt x="269127" y="281112"/>
                  </a:cubicBezTo>
                  <a:lnTo>
                    <a:pt x="273811" y="273934"/>
                  </a:lnTo>
                  <a:lnTo>
                    <a:pt x="275170" y="269249"/>
                  </a:lnTo>
                  <a:lnTo>
                    <a:pt x="275654" y="268720"/>
                  </a:lnTo>
                  <a:cubicBezTo>
                    <a:pt x="277474" y="268788"/>
                    <a:pt x="280259" y="268844"/>
                    <a:pt x="282146" y="268608"/>
                  </a:cubicBezTo>
                  <a:cubicBezTo>
                    <a:pt x="282832" y="268529"/>
                    <a:pt x="283618" y="268462"/>
                    <a:pt x="284393" y="268406"/>
                  </a:cubicBezTo>
                  <a:cubicBezTo>
                    <a:pt x="287179" y="268181"/>
                    <a:pt x="289571" y="267990"/>
                    <a:pt x="291189" y="266833"/>
                  </a:cubicBezTo>
                  <a:cubicBezTo>
                    <a:pt x="292233" y="266091"/>
                    <a:pt x="297222" y="260620"/>
                    <a:pt x="297222" y="257767"/>
                  </a:cubicBezTo>
                  <a:cubicBezTo>
                    <a:pt x="297222" y="256801"/>
                    <a:pt x="297030" y="256262"/>
                    <a:pt x="294997" y="251319"/>
                  </a:cubicBezTo>
                  <a:cubicBezTo>
                    <a:pt x="294390" y="249848"/>
                    <a:pt x="293481" y="247657"/>
                    <a:pt x="293279" y="247028"/>
                  </a:cubicBezTo>
                  <a:cubicBezTo>
                    <a:pt x="293144" y="246410"/>
                    <a:pt x="292593" y="244736"/>
                    <a:pt x="288526" y="236008"/>
                  </a:cubicBezTo>
                  <a:lnTo>
                    <a:pt x="282348" y="224854"/>
                  </a:lnTo>
                  <a:lnTo>
                    <a:pt x="267364" y="215260"/>
                  </a:lnTo>
                  <a:lnTo>
                    <a:pt x="264488" y="208509"/>
                  </a:lnTo>
                  <a:lnTo>
                    <a:pt x="261725" y="199961"/>
                  </a:lnTo>
                  <a:cubicBezTo>
                    <a:pt x="260781" y="195142"/>
                    <a:pt x="259781" y="189738"/>
                    <a:pt x="259670" y="188705"/>
                  </a:cubicBezTo>
                  <a:cubicBezTo>
                    <a:pt x="259647" y="188054"/>
                    <a:pt x="259377" y="186424"/>
                    <a:pt x="255514" y="174350"/>
                  </a:cubicBezTo>
                  <a:lnTo>
                    <a:pt x="255019" y="170137"/>
                  </a:lnTo>
                  <a:cubicBezTo>
                    <a:pt x="255176" y="162408"/>
                    <a:pt x="254177" y="161004"/>
                    <a:pt x="253694" y="160320"/>
                  </a:cubicBezTo>
                  <a:cubicBezTo>
                    <a:pt x="253008" y="159365"/>
                    <a:pt x="251762" y="158388"/>
                    <a:pt x="249785" y="156871"/>
                  </a:cubicBezTo>
                  <a:cubicBezTo>
                    <a:pt x="249481" y="156624"/>
                    <a:pt x="249099" y="156333"/>
                    <a:pt x="248752" y="156062"/>
                  </a:cubicBezTo>
                  <a:lnTo>
                    <a:pt x="248752" y="146772"/>
                  </a:lnTo>
                  <a:lnTo>
                    <a:pt x="247842" y="145739"/>
                  </a:lnTo>
                  <a:cubicBezTo>
                    <a:pt x="245516" y="143122"/>
                    <a:pt x="242911" y="140145"/>
                    <a:pt x="242574" y="139707"/>
                  </a:cubicBezTo>
                  <a:cubicBezTo>
                    <a:pt x="241855" y="138763"/>
                    <a:pt x="241417" y="138179"/>
                    <a:pt x="230521" y="134630"/>
                  </a:cubicBezTo>
                  <a:lnTo>
                    <a:pt x="224679" y="126542"/>
                  </a:lnTo>
                  <a:lnTo>
                    <a:pt x="222927" y="114106"/>
                  </a:lnTo>
                  <a:cubicBezTo>
                    <a:pt x="223331" y="113017"/>
                    <a:pt x="223804" y="111927"/>
                    <a:pt x="224073" y="111489"/>
                  </a:cubicBezTo>
                  <a:cubicBezTo>
                    <a:pt x="225938" y="109849"/>
                    <a:pt x="230117" y="104895"/>
                    <a:pt x="230588" y="103480"/>
                  </a:cubicBezTo>
                  <a:cubicBezTo>
                    <a:pt x="230779" y="102952"/>
                    <a:pt x="233082" y="96718"/>
                    <a:pt x="233082" y="96718"/>
                  </a:cubicBezTo>
                  <a:lnTo>
                    <a:pt x="233442" y="95741"/>
                  </a:lnTo>
                  <a:lnTo>
                    <a:pt x="229431" y="75790"/>
                  </a:lnTo>
                  <a:cubicBezTo>
                    <a:pt x="229633" y="74948"/>
                    <a:pt x="229858" y="74094"/>
                    <a:pt x="230004" y="73566"/>
                  </a:cubicBezTo>
                  <a:cubicBezTo>
                    <a:pt x="230813" y="72734"/>
                    <a:pt x="232678" y="70937"/>
                    <a:pt x="233442" y="70196"/>
                  </a:cubicBezTo>
                  <a:cubicBezTo>
                    <a:pt x="233902" y="69758"/>
                    <a:pt x="234262" y="69410"/>
                    <a:pt x="234407" y="69263"/>
                  </a:cubicBezTo>
                  <a:cubicBezTo>
                    <a:pt x="234822" y="68848"/>
                    <a:pt x="238934" y="64960"/>
                    <a:pt x="241428" y="62602"/>
                  </a:cubicBezTo>
                  <a:lnTo>
                    <a:pt x="252851" y="48887"/>
                  </a:lnTo>
                  <a:lnTo>
                    <a:pt x="257457" y="44045"/>
                  </a:lnTo>
                  <a:lnTo>
                    <a:pt x="265354" y="34655"/>
                  </a:lnTo>
                  <a:lnTo>
                    <a:pt x="266286" y="20557"/>
                  </a:lnTo>
                  <a:lnTo>
                    <a:pt x="266039" y="19849"/>
                  </a:lnTo>
                  <a:cubicBezTo>
                    <a:pt x="264950" y="16783"/>
                    <a:pt x="263702" y="13120"/>
                    <a:pt x="263355" y="11975"/>
                  </a:cubicBezTo>
                  <a:lnTo>
                    <a:pt x="263355" y="6044"/>
                  </a:lnTo>
                  <a:lnTo>
                    <a:pt x="264096" y="0"/>
                  </a:lnTo>
                  <a:lnTo>
                    <a:pt x="256727" y="124"/>
                  </a:lnTo>
                  <a:lnTo>
                    <a:pt x="256087" y="5381"/>
                  </a:lnTo>
                  <a:lnTo>
                    <a:pt x="256053" y="12402"/>
                  </a:lnTo>
                  <a:cubicBezTo>
                    <a:pt x="256053" y="13098"/>
                    <a:pt x="256053" y="13491"/>
                    <a:pt x="258906" y="21579"/>
                  </a:cubicBezTo>
                  <a:lnTo>
                    <a:pt x="258232" y="31790"/>
                  </a:lnTo>
                  <a:lnTo>
                    <a:pt x="252087" y="39091"/>
                  </a:lnTo>
                  <a:lnTo>
                    <a:pt x="247470" y="43944"/>
                  </a:lnTo>
                  <a:lnTo>
                    <a:pt x="236260" y="57435"/>
                  </a:lnTo>
                  <a:cubicBezTo>
                    <a:pt x="235103" y="58536"/>
                    <a:pt x="229823" y="63513"/>
                    <a:pt x="229239" y="64097"/>
                  </a:cubicBezTo>
                  <a:cubicBezTo>
                    <a:pt x="229115" y="64231"/>
                    <a:pt x="228801" y="64535"/>
                    <a:pt x="228386" y="64928"/>
                  </a:cubicBezTo>
                  <a:cubicBezTo>
                    <a:pt x="224163" y="68995"/>
                    <a:pt x="223870" y="69376"/>
                    <a:pt x="223499" y="70106"/>
                  </a:cubicBezTo>
                  <a:cubicBezTo>
                    <a:pt x="223342" y="70421"/>
                    <a:pt x="223072" y="70961"/>
                    <a:pt x="222140" y="74847"/>
                  </a:cubicBezTo>
                  <a:lnTo>
                    <a:pt x="221949" y="75633"/>
                  </a:lnTo>
                  <a:lnTo>
                    <a:pt x="225870" y="95157"/>
                  </a:lnTo>
                  <a:cubicBezTo>
                    <a:pt x="225152" y="97123"/>
                    <a:pt x="224230" y="99605"/>
                    <a:pt x="223848" y="100660"/>
                  </a:cubicBezTo>
                  <a:cubicBezTo>
                    <a:pt x="223006" y="101806"/>
                    <a:pt x="220298" y="105076"/>
                    <a:pt x="219501" y="105816"/>
                  </a:cubicBezTo>
                  <a:cubicBezTo>
                    <a:pt x="218771" y="106288"/>
                    <a:pt x="217446" y="107434"/>
                    <a:pt x="215727" y="112591"/>
                  </a:cubicBezTo>
                  <a:lnTo>
                    <a:pt x="215458" y="113399"/>
                  </a:lnTo>
                  <a:lnTo>
                    <a:pt x="217704" y="129350"/>
                  </a:lnTo>
                  <a:lnTo>
                    <a:pt x="225994" y="140843"/>
                  </a:lnTo>
                  <a:lnTo>
                    <a:pt x="227129" y="141201"/>
                  </a:lnTo>
                  <a:cubicBezTo>
                    <a:pt x="231050" y="142471"/>
                    <a:pt x="235733" y="144089"/>
                    <a:pt x="237272" y="144751"/>
                  </a:cubicBezTo>
                  <a:cubicBezTo>
                    <a:pt x="238192" y="145841"/>
                    <a:pt x="239991" y="147885"/>
                    <a:pt x="241451" y="149547"/>
                  </a:cubicBezTo>
                  <a:lnTo>
                    <a:pt x="241451" y="157635"/>
                  </a:lnTo>
                  <a:cubicBezTo>
                    <a:pt x="241451" y="159668"/>
                    <a:pt x="242675" y="160601"/>
                    <a:pt x="245338" y="162657"/>
                  </a:cubicBezTo>
                  <a:cubicBezTo>
                    <a:pt x="245978" y="163151"/>
                    <a:pt x="246955" y="163904"/>
                    <a:pt x="247517" y="164375"/>
                  </a:cubicBezTo>
                  <a:cubicBezTo>
                    <a:pt x="247675" y="165488"/>
                    <a:pt x="247764" y="167981"/>
                    <a:pt x="247719" y="170228"/>
                  </a:cubicBezTo>
                  <a:lnTo>
                    <a:pt x="247708" y="170475"/>
                  </a:lnTo>
                  <a:lnTo>
                    <a:pt x="248337" y="175901"/>
                  </a:lnTo>
                  <a:lnTo>
                    <a:pt x="248449" y="176237"/>
                  </a:lnTo>
                  <a:cubicBezTo>
                    <a:pt x="250202" y="181697"/>
                    <a:pt x="252123" y="187953"/>
                    <a:pt x="252381" y="189212"/>
                  </a:cubicBezTo>
                  <a:cubicBezTo>
                    <a:pt x="252460" y="190009"/>
                    <a:pt x="252808" y="192447"/>
                    <a:pt x="254605" y="201579"/>
                  </a:cubicBezTo>
                  <a:lnTo>
                    <a:pt x="257605" y="210914"/>
                  </a:lnTo>
                  <a:lnTo>
                    <a:pt x="261525" y="220193"/>
                  </a:lnTo>
                  <a:lnTo>
                    <a:pt x="276859" y="230011"/>
                  </a:lnTo>
                  <a:lnTo>
                    <a:pt x="281970" y="239210"/>
                  </a:lnTo>
                  <a:cubicBezTo>
                    <a:pt x="283756" y="243052"/>
                    <a:pt x="285822" y="247647"/>
                    <a:pt x="286160" y="248657"/>
                  </a:cubicBezTo>
                  <a:cubicBezTo>
                    <a:pt x="286340" y="249432"/>
                    <a:pt x="286811" y="250634"/>
                    <a:pt x="288249" y="254106"/>
                  </a:cubicBezTo>
                  <a:cubicBezTo>
                    <a:pt x="288664" y="255128"/>
                    <a:pt x="289226" y="256487"/>
                    <a:pt x="289608" y="257452"/>
                  </a:cubicBezTo>
                  <a:cubicBezTo>
                    <a:pt x="288890" y="258519"/>
                    <a:pt x="287710" y="260093"/>
                    <a:pt x="287069" y="260766"/>
                  </a:cubicBezTo>
                  <a:cubicBezTo>
                    <a:pt x="286362" y="260924"/>
                    <a:pt x="284800" y="261046"/>
                    <a:pt x="283823" y="261126"/>
                  </a:cubicBezTo>
                  <a:cubicBezTo>
                    <a:pt x="282925" y="261193"/>
                    <a:pt x="282037" y="261261"/>
                    <a:pt x="281239" y="261362"/>
                  </a:cubicBezTo>
                  <a:cubicBezTo>
                    <a:pt x="279419" y="261586"/>
                    <a:pt x="275679" y="261429"/>
                    <a:pt x="274386" y="261340"/>
                  </a:cubicBezTo>
                  <a:lnTo>
                    <a:pt x="272657" y="261240"/>
                  </a:lnTo>
                  <a:lnTo>
                    <a:pt x="268635" y="265541"/>
                  </a:lnTo>
                  <a:lnTo>
                    <a:pt x="267108" y="270854"/>
                  </a:lnTo>
                  <a:lnTo>
                    <a:pt x="262906" y="277279"/>
                  </a:lnTo>
                  <a:lnTo>
                    <a:pt x="262715" y="277605"/>
                  </a:lnTo>
                  <a:cubicBezTo>
                    <a:pt x="260356" y="282199"/>
                    <a:pt x="257694" y="287288"/>
                    <a:pt x="256874" y="288771"/>
                  </a:cubicBezTo>
                  <a:cubicBezTo>
                    <a:pt x="255852" y="289523"/>
                    <a:pt x="253235" y="291107"/>
                    <a:pt x="251852" y="291804"/>
                  </a:cubicBezTo>
                  <a:cubicBezTo>
                    <a:pt x="250639" y="291197"/>
                    <a:pt x="248404" y="289771"/>
                    <a:pt x="246977" y="288737"/>
                  </a:cubicBezTo>
                  <a:cubicBezTo>
                    <a:pt x="246516" y="287748"/>
                    <a:pt x="245505" y="284840"/>
                    <a:pt x="243326" y="276448"/>
                  </a:cubicBezTo>
                  <a:cubicBezTo>
                    <a:pt x="243158" y="275830"/>
                    <a:pt x="243046" y="275392"/>
                    <a:pt x="243001" y="275212"/>
                  </a:cubicBezTo>
                  <a:cubicBezTo>
                    <a:pt x="242439" y="273246"/>
                    <a:pt x="240540" y="271797"/>
                    <a:pt x="237002" y="269674"/>
                  </a:cubicBezTo>
                  <a:lnTo>
                    <a:pt x="236699" y="269494"/>
                  </a:lnTo>
                  <a:cubicBezTo>
                    <a:pt x="235564" y="268730"/>
                    <a:pt x="235351" y="268596"/>
                    <a:pt x="223792" y="268854"/>
                  </a:cubicBezTo>
                  <a:cubicBezTo>
                    <a:pt x="223106" y="268865"/>
                    <a:pt x="222624" y="268876"/>
                    <a:pt x="222477" y="268876"/>
                  </a:cubicBezTo>
                  <a:cubicBezTo>
                    <a:pt x="221792" y="268876"/>
                    <a:pt x="220635" y="268876"/>
                    <a:pt x="216377" y="271515"/>
                  </a:cubicBezTo>
                  <a:lnTo>
                    <a:pt x="215591" y="271998"/>
                  </a:lnTo>
                  <a:lnTo>
                    <a:pt x="215131" y="272818"/>
                  </a:lnTo>
                  <a:cubicBezTo>
                    <a:pt x="208065" y="285254"/>
                    <a:pt x="207920" y="286174"/>
                    <a:pt x="207818" y="286758"/>
                  </a:cubicBezTo>
                  <a:cubicBezTo>
                    <a:pt x="207661" y="287477"/>
                    <a:pt x="206347" y="291476"/>
                    <a:pt x="205223" y="294779"/>
                  </a:cubicBezTo>
                  <a:lnTo>
                    <a:pt x="204684" y="296374"/>
                  </a:lnTo>
                  <a:lnTo>
                    <a:pt x="209897" y="305192"/>
                  </a:lnTo>
                  <a:lnTo>
                    <a:pt x="211537" y="312325"/>
                  </a:lnTo>
                  <a:cubicBezTo>
                    <a:pt x="212390" y="316133"/>
                    <a:pt x="213323" y="320413"/>
                    <a:pt x="213525" y="321525"/>
                  </a:cubicBezTo>
                  <a:cubicBezTo>
                    <a:pt x="213503" y="322198"/>
                    <a:pt x="213435" y="323951"/>
                    <a:pt x="213356" y="325928"/>
                  </a:cubicBezTo>
                  <a:cubicBezTo>
                    <a:pt x="213165" y="330612"/>
                    <a:pt x="213053" y="333723"/>
                    <a:pt x="213053" y="334307"/>
                  </a:cubicBezTo>
                  <a:cubicBezTo>
                    <a:pt x="213053" y="334880"/>
                    <a:pt x="213053" y="335959"/>
                    <a:pt x="215546" y="342373"/>
                  </a:cubicBezTo>
                  <a:lnTo>
                    <a:pt x="215726" y="342856"/>
                  </a:lnTo>
                  <a:lnTo>
                    <a:pt x="216041" y="343260"/>
                  </a:lnTo>
                  <a:cubicBezTo>
                    <a:pt x="219400" y="347664"/>
                    <a:pt x="223128" y="352595"/>
                    <a:pt x="223522" y="353190"/>
                  </a:cubicBezTo>
                  <a:cubicBezTo>
                    <a:pt x="223724" y="353526"/>
                    <a:pt x="224185" y="354313"/>
                    <a:pt x="229881" y="360323"/>
                  </a:cubicBezTo>
                  <a:lnTo>
                    <a:pt x="237632" y="376139"/>
                  </a:lnTo>
                  <a:lnTo>
                    <a:pt x="240316" y="387596"/>
                  </a:lnTo>
                  <a:lnTo>
                    <a:pt x="245562" y="396493"/>
                  </a:lnTo>
                  <a:lnTo>
                    <a:pt x="247504" y="396606"/>
                  </a:lnTo>
                  <a:cubicBezTo>
                    <a:pt x="249931" y="396741"/>
                    <a:pt x="254076" y="396977"/>
                    <a:pt x="254694" y="396977"/>
                  </a:cubicBezTo>
                  <a:cubicBezTo>
                    <a:pt x="255649" y="396977"/>
                    <a:pt x="256244" y="396977"/>
                    <a:pt x="260187" y="394247"/>
                  </a:cubicBezTo>
                  <a:cubicBezTo>
                    <a:pt x="261580" y="396100"/>
                    <a:pt x="262838" y="397830"/>
                    <a:pt x="263320" y="398606"/>
                  </a:cubicBezTo>
                  <a:cubicBezTo>
                    <a:pt x="264186" y="402032"/>
                    <a:pt x="269286" y="402032"/>
                    <a:pt x="273463" y="402032"/>
                  </a:cubicBezTo>
                  <a:cubicBezTo>
                    <a:pt x="274227" y="402032"/>
                    <a:pt x="275261" y="402032"/>
                    <a:pt x="283001" y="398292"/>
                  </a:cubicBezTo>
                  <a:lnTo>
                    <a:pt x="283955" y="397831"/>
                  </a:lnTo>
                  <a:lnTo>
                    <a:pt x="284517" y="396933"/>
                  </a:lnTo>
                  <a:cubicBezTo>
                    <a:pt x="288033" y="391238"/>
                    <a:pt x="289819" y="388317"/>
                    <a:pt x="290730" y="386655"/>
                  </a:cubicBezTo>
                  <a:cubicBezTo>
                    <a:pt x="292101" y="386104"/>
                    <a:pt x="294818" y="385138"/>
                    <a:pt x="297177" y="384341"/>
                  </a:cubicBezTo>
                  <a:lnTo>
                    <a:pt x="302693" y="383195"/>
                  </a:lnTo>
                  <a:lnTo>
                    <a:pt x="301940" y="386532"/>
                  </a:lnTo>
                  <a:lnTo>
                    <a:pt x="306715" y="400855"/>
                  </a:lnTo>
                  <a:cubicBezTo>
                    <a:pt x="307119" y="402068"/>
                    <a:pt x="307635" y="402674"/>
                    <a:pt x="313949" y="408381"/>
                  </a:cubicBezTo>
                  <a:cubicBezTo>
                    <a:pt x="315050" y="409369"/>
                    <a:pt x="316173" y="410380"/>
                    <a:pt x="316499" y="410705"/>
                  </a:cubicBezTo>
                  <a:cubicBezTo>
                    <a:pt x="317476" y="411682"/>
                    <a:pt x="318779" y="412435"/>
                    <a:pt x="320049" y="413166"/>
                  </a:cubicBezTo>
                  <a:cubicBezTo>
                    <a:pt x="320329" y="413322"/>
                    <a:pt x="320678" y="413525"/>
                    <a:pt x="320982" y="413704"/>
                  </a:cubicBezTo>
                  <a:cubicBezTo>
                    <a:pt x="321027" y="414727"/>
                    <a:pt x="320936" y="416513"/>
                    <a:pt x="320758" y="418051"/>
                  </a:cubicBezTo>
                  <a:lnTo>
                    <a:pt x="320612" y="419242"/>
                  </a:lnTo>
                  <a:lnTo>
                    <a:pt x="326476" y="429566"/>
                  </a:lnTo>
                  <a:lnTo>
                    <a:pt x="336664" y="440518"/>
                  </a:lnTo>
                  <a:lnTo>
                    <a:pt x="343415" y="445135"/>
                  </a:lnTo>
                  <a:cubicBezTo>
                    <a:pt x="343191" y="449561"/>
                    <a:pt x="342786" y="456986"/>
                    <a:pt x="342573" y="458918"/>
                  </a:cubicBezTo>
                  <a:cubicBezTo>
                    <a:pt x="342101" y="463186"/>
                    <a:pt x="345943" y="465635"/>
                    <a:pt x="348482" y="467253"/>
                  </a:cubicBezTo>
                  <a:cubicBezTo>
                    <a:pt x="349020" y="467590"/>
                    <a:pt x="349818" y="468106"/>
                    <a:pt x="350044" y="468320"/>
                  </a:cubicBezTo>
                  <a:cubicBezTo>
                    <a:pt x="351526" y="469804"/>
                    <a:pt x="356469" y="471803"/>
                    <a:pt x="364759" y="474285"/>
                  </a:cubicBezTo>
                  <a:lnTo>
                    <a:pt x="369264" y="476532"/>
                  </a:lnTo>
                  <a:lnTo>
                    <a:pt x="374993" y="486496"/>
                  </a:lnTo>
                  <a:lnTo>
                    <a:pt x="383406" y="496055"/>
                  </a:lnTo>
                  <a:lnTo>
                    <a:pt x="381440" y="508154"/>
                  </a:lnTo>
                  <a:lnTo>
                    <a:pt x="381384" y="542325"/>
                  </a:lnTo>
                  <a:lnTo>
                    <a:pt x="378317" y="547054"/>
                  </a:lnTo>
                  <a:cubicBezTo>
                    <a:pt x="374779" y="548953"/>
                    <a:pt x="370768" y="550974"/>
                    <a:pt x="368691" y="551873"/>
                  </a:cubicBezTo>
                  <a:cubicBezTo>
                    <a:pt x="368287" y="551289"/>
                    <a:pt x="367792" y="550502"/>
                    <a:pt x="367444" y="549795"/>
                  </a:cubicBezTo>
                  <a:lnTo>
                    <a:pt x="367298" y="549514"/>
                  </a:lnTo>
                  <a:lnTo>
                    <a:pt x="357986" y="536978"/>
                  </a:lnTo>
                  <a:lnTo>
                    <a:pt x="352156" y="535518"/>
                  </a:lnTo>
                  <a:lnTo>
                    <a:pt x="347821" y="536169"/>
                  </a:lnTo>
                  <a:lnTo>
                    <a:pt x="345136" y="529822"/>
                  </a:lnTo>
                  <a:lnTo>
                    <a:pt x="331723" y="515691"/>
                  </a:lnTo>
                  <a:lnTo>
                    <a:pt x="316368" y="515691"/>
                  </a:lnTo>
                  <a:lnTo>
                    <a:pt x="315289" y="516849"/>
                  </a:lnTo>
                  <a:cubicBezTo>
                    <a:pt x="314189" y="518040"/>
                    <a:pt x="310919" y="521421"/>
                    <a:pt x="309033" y="522836"/>
                  </a:cubicBezTo>
                  <a:cubicBezTo>
                    <a:pt x="306382" y="524824"/>
                    <a:pt x="301630" y="529722"/>
                    <a:pt x="300574" y="531822"/>
                  </a:cubicBezTo>
                  <a:cubicBezTo>
                    <a:pt x="298664" y="535652"/>
                    <a:pt x="302663" y="538719"/>
                    <a:pt x="307292" y="542269"/>
                  </a:cubicBezTo>
                  <a:lnTo>
                    <a:pt x="308292" y="543033"/>
                  </a:lnTo>
                  <a:cubicBezTo>
                    <a:pt x="308910" y="543751"/>
                    <a:pt x="309201" y="547054"/>
                    <a:pt x="308887" y="549695"/>
                  </a:cubicBezTo>
                  <a:lnTo>
                    <a:pt x="308853" y="558052"/>
                  </a:lnTo>
                  <a:lnTo>
                    <a:pt x="305079" y="558052"/>
                  </a:lnTo>
                  <a:lnTo>
                    <a:pt x="294317" y="554469"/>
                  </a:lnTo>
                  <a:lnTo>
                    <a:pt x="287173" y="559232"/>
                  </a:lnTo>
                  <a:lnTo>
                    <a:pt x="282759" y="568600"/>
                  </a:lnTo>
                  <a:lnTo>
                    <a:pt x="280389" y="568251"/>
                  </a:lnTo>
                  <a:lnTo>
                    <a:pt x="272323" y="558692"/>
                  </a:lnTo>
                  <a:lnTo>
                    <a:pt x="255373" y="546335"/>
                  </a:lnTo>
                  <a:lnTo>
                    <a:pt x="233030" y="549414"/>
                  </a:lnTo>
                  <a:lnTo>
                    <a:pt x="228570" y="563186"/>
                  </a:lnTo>
                  <a:lnTo>
                    <a:pt x="223639" y="572745"/>
                  </a:lnTo>
                  <a:lnTo>
                    <a:pt x="220820" y="574823"/>
                  </a:lnTo>
                  <a:lnTo>
                    <a:pt x="214373" y="573532"/>
                  </a:lnTo>
                  <a:lnTo>
                    <a:pt x="199399" y="573139"/>
                  </a:lnTo>
                  <a:lnTo>
                    <a:pt x="199175" y="573161"/>
                  </a:lnTo>
                  <a:cubicBezTo>
                    <a:pt x="196254" y="573454"/>
                    <a:pt x="192738" y="573767"/>
                    <a:pt x="192155" y="573779"/>
                  </a:cubicBezTo>
                  <a:cubicBezTo>
                    <a:pt x="191076" y="573779"/>
                    <a:pt x="189346" y="574138"/>
                    <a:pt x="188190" y="574419"/>
                  </a:cubicBezTo>
                  <a:lnTo>
                    <a:pt x="182944" y="574419"/>
                  </a:lnTo>
                  <a:lnTo>
                    <a:pt x="181866" y="575487"/>
                  </a:lnTo>
                  <a:cubicBezTo>
                    <a:pt x="181776" y="575587"/>
                    <a:pt x="179461" y="577902"/>
                    <a:pt x="178068" y="579643"/>
                  </a:cubicBezTo>
                  <a:cubicBezTo>
                    <a:pt x="176934" y="581069"/>
                    <a:pt x="176563" y="582631"/>
                    <a:pt x="176732" y="584058"/>
                  </a:cubicBezTo>
                  <a:lnTo>
                    <a:pt x="172429" y="588978"/>
                  </a:lnTo>
                  <a:cubicBezTo>
                    <a:pt x="172114" y="588989"/>
                    <a:pt x="171800" y="589000"/>
                    <a:pt x="171519" y="589012"/>
                  </a:cubicBezTo>
                  <a:cubicBezTo>
                    <a:pt x="171148" y="587810"/>
                    <a:pt x="170699" y="585923"/>
                    <a:pt x="170396" y="584182"/>
                  </a:cubicBezTo>
                  <a:lnTo>
                    <a:pt x="170003" y="581947"/>
                  </a:lnTo>
                  <a:lnTo>
                    <a:pt x="160252" y="579104"/>
                  </a:lnTo>
                  <a:lnTo>
                    <a:pt x="151322" y="575712"/>
                  </a:lnTo>
                  <a:lnTo>
                    <a:pt x="143662" y="571534"/>
                  </a:lnTo>
                  <a:lnTo>
                    <a:pt x="139090" y="571534"/>
                  </a:lnTo>
                  <a:lnTo>
                    <a:pt x="132361" y="582385"/>
                  </a:lnTo>
                  <a:lnTo>
                    <a:pt x="126463" y="589754"/>
                  </a:lnTo>
                  <a:lnTo>
                    <a:pt x="127990" y="610547"/>
                  </a:lnTo>
                  <a:lnTo>
                    <a:pt x="118533" y="615163"/>
                  </a:lnTo>
                  <a:lnTo>
                    <a:pt x="112747" y="623431"/>
                  </a:lnTo>
                  <a:lnTo>
                    <a:pt x="107198" y="635484"/>
                  </a:lnTo>
                  <a:cubicBezTo>
                    <a:pt x="103581" y="640831"/>
                    <a:pt x="103177" y="642313"/>
                    <a:pt x="103132" y="643224"/>
                  </a:cubicBezTo>
                  <a:cubicBezTo>
                    <a:pt x="102941" y="643988"/>
                    <a:pt x="102199" y="646111"/>
                    <a:pt x="101379" y="648324"/>
                  </a:cubicBezTo>
                  <a:lnTo>
                    <a:pt x="94224" y="648324"/>
                  </a:lnTo>
                  <a:lnTo>
                    <a:pt x="94224" y="655861"/>
                  </a:lnTo>
                  <a:lnTo>
                    <a:pt x="96763" y="664622"/>
                  </a:lnTo>
                  <a:lnTo>
                    <a:pt x="93674" y="679001"/>
                  </a:lnTo>
                  <a:lnTo>
                    <a:pt x="94078" y="680023"/>
                  </a:lnTo>
                  <a:cubicBezTo>
                    <a:pt x="95033" y="682483"/>
                    <a:pt x="96168" y="685493"/>
                    <a:pt x="96437" y="686359"/>
                  </a:cubicBezTo>
                  <a:cubicBezTo>
                    <a:pt x="96526" y="686955"/>
                    <a:pt x="96797" y="688201"/>
                    <a:pt x="97628" y="691886"/>
                  </a:cubicBezTo>
                  <a:cubicBezTo>
                    <a:pt x="97976" y="693459"/>
                    <a:pt x="98459" y="695605"/>
                    <a:pt x="98740" y="696963"/>
                  </a:cubicBezTo>
                  <a:cubicBezTo>
                    <a:pt x="98212" y="697582"/>
                    <a:pt x="97481" y="698379"/>
                    <a:pt x="97021" y="698884"/>
                  </a:cubicBezTo>
                  <a:cubicBezTo>
                    <a:pt x="96313" y="699671"/>
                    <a:pt x="95808" y="700221"/>
                    <a:pt x="95437" y="700670"/>
                  </a:cubicBezTo>
                  <a:cubicBezTo>
                    <a:pt x="94448" y="701107"/>
                    <a:pt x="92247" y="701940"/>
                    <a:pt x="90270" y="702636"/>
                  </a:cubicBezTo>
                  <a:lnTo>
                    <a:pt x="80620" y="702636"/>
                  </a:lnTo>
                  <a:cubicBezTo>
                    <a:pt x="78283" y="702636"/>
                    <a:pt x="75295" y="704299"/>
                    <a:pt x="73712" y="705286"/>
                  </a:cubicBezTo>
                  <a:cubicBezTo>
                    <a:pt x="72690" y="705927"/>
                    <a:pt x="71994" y="706938"/>
                    <a:pt x="71735" y="708151"/>
                  </a:cubicBezTo>
                  <a:cubicBezTo>
                    <a:pt x="71264" y="710477"/>
                    <a:pt x="72668" y="713139"/>
                    <a:pt x="73937" y="714958"/>
                  </a:cubicBezTo>
                  <a:lnTo>
                    <a:pt x="75724" y="717172"/>
                  </a:lnTo>
                  <a:lnTo>
                    <a:pt x="60603" y="716924"/>
                  </a:lnTo>
                  <a:lnTo>
                    <a:pt x="50055" y="717846"/>
                  </a:lnTo>
                  <a:lnTo>
                    <a:pt x="41933" y="715678"/>
                  </a:lnTo>
                  <a:lnTo>
                    <a:pt x="20927" y="706299"/>
                  </a:lnTo>
                  <a:lnTo>
                    <a:pt x="13895" y="707647"/>
                  </a:lnTo>
                  <a:lnTo>
                    <a:pt x="5796" y="713892"/>
                  </a:lnTo>
                  <a:lnTo>
                    <a:pt x="2381" y="719587"/>
                  </a:lnTo>
                  <a:lnTo>
                    <a:pt x="0" y="723193"/>
                  </a:lnTo>
                  <a:cubicBezTo>
                    <a:pt x="2112" y="725272"/>
                    <a:pt x="4123" y="727349"/>
                    <a:pt x="4234" y="727798"/>
                  </a:cubicBezTo>
                  <a:cubicBezTo>
                    <a:pt x="4302" y="728057"/>
                    <a:pt x="4436" y="728675"/>
                    <a:pt x="4594" y="729472"/>
                  </a:cubicBezTo>
                  <a:lnTo>
                    <a:pt x="8515" y="723552"/>
                  </a:lnTo>
                  <a:lnTo>
                    <a:pt x="11345" y="718834"/>
                  </a:lnTo>
                  <a:lnTo>
                    <a:pt x="16973" y="714487"/>
                  </a:lnTo>
                  <a:lnTo>
                    <a:pt x="20050" y="713903"/>
                  </a:lnTo>
                  <a:lnTo>
                    <a:pt x="39214" y="722463"/>
                  </a:lnTo>
                  <a:lnTo>
                    <a:pt x="49413" y="725226"/>
                  </a:lnTo>
                  <a:lnTo>
                    <a:pt x="60860" y="724226"/>
                  </a:lnTo>
                  <a:lnTo>
                    <a:pt x="81597" y="724574"/>
                  </a:lnTo>
                  <a:lnTo>
                    <a:pt x="86247" y="718554"/>
                  </a:lnTo>
                  <a:lnTo>
                    <a:pt x="79867" y="710690"/>
                  </a:lnTo>
                  <a:cubicBezTo>
                    <a:pt x="79800" y="710588"/>
                    <a:pt x="79722" y="710477"/>
                    <a:pt x="79654" y="710352"/>
                  </a:cubicBezTo>
                  <a:cubicBezTo>
                    <a:pt x="80138" y="710128"/>
                    <a:pt x="80531" y="709993"/>
                    <a:pt x="80744" y="709937"/>
                  </a:cubicBezTo>
                  <a:lnTo>
                    <a:pt x="91516" y="709937"/>
                  </a:lnTo>
                  <a:lnTo>
                    <a:pt x="92100" y="709735"/>
                  </a:lnTo>
                  <a:cubicBezTo>
                    <a:pt x="98942" y="707354"/>
                    <a:pt x="100480" y="706556"/>
                    <a:pt x="101165" y="705197"/>
                  </a:cubicBezTo>
                  <a:cubicBezTo>
                    <a:pt x="101445" y="704860"/>
                    <a:pt x="101996" y="704264"/>
                    <a:pt x="102412" y="703804"/>
                  </a:cubicBezTo>
                  <a:cubicBezTo>
                    <a:pt x="105209" y="700725"/>
                    <a:pt x="106265" y="699580"/>
                    <a:pt x="106265" y="697783"/>
                  </a:cubicBezTo>
                  <a:cubicBezTo>
                    <a:pt x="106265" y="697164"/>
                    <a:pt x="106208" y="696817"/>
                    <a:pt x="104748" y="690290"/>
                  </a:cubicBezTo>
                  <a:cubicBezTo>
                    <a:pt x="104332" y="688414"/>
                    <a:pt x="103815" y="686100"/>
                    <a:pt x="103681" y="685426"/>
                  </a:cubicBezTo>
                  <a:cubicBezTo>
                    <a:pt x="103635" y="684786"/>
                    <a:pt x="103310" y="683651"/>
                    <a:pt x="101276" y="678382"/>
                  </a:cubicBezTo>
                  <a:lnTo>
                    <a:pt x="104287" y="664353"/>
                  </a:lnTo>
                  <a:lnTo>
                    <a:pt x="101759" y="655625"/>
                  </a:lnTo>
                  <a:lnTo>
                    <a:pt x="106398" y="655625"/>
                  </a:lnTo>
                  <a:lnTo>
                    <a:pt x="107297" y="653288"/>
                  </a:lnTo>
                  <a:cubicBezTo>
                    <a:pt x="109588" y="647357"/>
                    <a:pt x="110206" y="645211"/>
                    <a:pt x="110374" y="644256"/>
                  </a:cubicBezTo>
                  <a:cubicBezTo>
                    <a:pt x="110756" y="643448"/>
                    <a:pt x="112093" y="641268"/>
                    <a:pt x="113407" y="639347"/>
                  </a:cubicBezTo>
                  <a:lnTo>
                    <a:pt x="119102" y="627080"/>
                  </a:lnTo>
                  <a:lnTo>
                    <a:pt x="123427" y="620902"/>
                  </a:lnTo>
                  <a:lnTo>
                    <a:pt x="135638" y="614926"/>
                  </a:lnTo>
                  <a:lnTo>
                    <a:pt x="133953" y="592078"/>
                  </a:lnTo>
                  <a:lnTo>
                    <a:pt x="138200" y="586776"/>
                  </a:lnTo>
                  <a:lnTo>
                    <a:pt x="142805" y="579385"/>
                  </a:lnTo>
                  <a:lnTo>
                    <a:pt x="148039" y="582238"/>
                  </a:lnTo>
                  <a:lnTo>
                    <a:pt x="157801" y="585979"/>
                  </a:lnTo>
                  <a:lnTo>
                    <a:pt x="163630" y="587698"/>
                  </a:lnTo>
                  <a:cubicBezTo>
                    <a:pt x="165091" y="594618"/>
                    <a:pt x="166764" y="595629"/>
                    <a:pt x="168483" y="596055"/>
                  </a:cubicBezTo>
                  <a:cubicBezTo>
                    <a:pt x="170123" y="596471"/>
                    <a:pt x="172964" y="596291"/>
                    <a:pt x="174504" y="596156"/>
                  </a:cubicBezTo>
                  <a:lnTo>
                    <a:pt x="175964" y="596022"/>
                  </a:lnTo>
                  <a:lnTo>
                    <a:pt x="185917" y="584642"/>
                  </a:lnTo>
                  <a:lnTo>
                    <a:pt x="184547" y="583283"/>
                  </a:lnTo>
                  <a:cubicBezTo>
                    <a:pt x="185030" y="582743"/>
                    <a:pt x="185547" y="582183"/>
                    <a:pt x="185985" y="581721"/>
                  </a:cubicBezTo>
                  <a:lnTo>
                    <a:pt x="189074" y="581721"/>
                  </a:lnTo>
                  <a:lnTo>
                    <a:pt x="189501" y="581621"/>
                  </a:lnTo>
                  <a:cubicBezTo>
                    <a:pt x="190545" y="581350"/>
                    <a:pt x="191827" y="581104"/>
                    <a:pt x="192152" y="581081"/>
                  </a:cubicBezTo>
                  <a:cubicBezTo>
                    <a:pt x="193152" y="581081"/>
                    <a:pt x="197578" y="580654"/>
                    <a:pt x="199678" y="580441"/>
                  </a:cubicBezTo>
                  <a:lnTo>
                    <a:pt x="213248" y="580755"/>
                  </a:lnTo>
                  <a:lnTo>
                    <a:pt x="222538" y="582609"/>
                  </a:lnTo>
                  <a:lnTo>
                    <a:pt x="229345" y="577622"/>
                  </a:lnTo>
                  <a:lnTo>
                    <a:pt x="235198" y="566265"/>
                  </a:lnTo>
                  <a:lnTo>
                    <a:pt x="238568" y="556021"/>
                  </a:lnTo>
                  <a:lnTo>
                    <a:pt x="253452" y="553965"/>
                  </a:lnTo>
                  <a:lnTo>
                    <a:pt x="267314" y="564075"/>
                  </a:lnTo>
                  <a:lnTo>
                    <a:pt x="276582" y="575061"/>
                  </a:lnTo>
                  <a:lnTo>
                    <a:pt x="287051" y="576634"/>
                  </a:lnTo>
                  <a:lnTo>
                    <a:pt x="292914" y="564176"/>
                  </a:lnTo>
                  <a:lnTo>
                    <a:pt x="295397" y="562524"/>
                  </a:lnTo>
                  <a:lnTo>
                    <a:pt x="303889" y="565355"/>
                  </a:lnTo>
                  <a:lnTo>
                    <a:pt x="316156" y="565355"/>
                  </a:lnTo>
                  <a:lnTo>
                    <a:pt x="316156" y="550369"/>
                  </a:lnTo>
                  <a:cubicBezTo>
                    <a:pt x="316448" y="547819"/>
                    <a:pt x="316885" y="540484"/>
                    <a:pt x="312820" y="537316"/>
                  </a:cubicBezTo>
                  <a:lnTo>
                    <a:pt x="311730" y="536474"/>
                  </a:lnTo>
                  <a:cubicBezTo>
                    <a:pt x="310787" y="535755"/>
                    <a:pt x="309293" y="534609"/>
                    <a:pt x="308248" y="533689"/>
                  </a:cubicBezTo>
                  <a:cubicBezTo>
                    <a:pt x="309641" y="532105"/>
                    <a:pt x="311876" y="529835"/>
                    <a:pt x="313415" y="528678"/>
                  </a:cubicBezTo>
                  <a:cubicBezTo>
                    <a:pt x="315403" y="527196"/>
                    <a:pt x="318043" y="524533"/>
                    <a:pt x="319537" y="522995"/>
                  </a:cubicBezTo>
                  <a:lnTo>
                    <a:pt x="328590" y="522995"/>
                  </a:lnTo>
                  <a:lnTo>
                    <a:pt x="338936" y="533891"/>
                  </a:lnTo>
                  <a:lnTo>
                    <a:pt x="343306" y="544236"/>
                  </a:lnTo>
                  <a:lnTo>
                    <a:pt x="351809" y="542956"/>
                  </a:lnTo>
                  <a:lnTo>
                    <a:pt x="353685" y="543427"/>
                  </a:lnTo>
                  <a:lnTo>
                    <a:pt x="361066" y="553357"/>
                  </a:lnTo>
                  <a:cubicBezTo>
                    <a:pt x="363188" y="557491"/>
                    <a:pt x="365525" y="559580"/>
                    <a:pt x="368030" y="559580"/>
                  </a:cubicBezTo>
                  <a:cubicBezTo>
                    <a:pt x="368917" y="559580"/>
                    <a:pt x="370569" y="559580"/>
                    <a:pt x="382610" y="553042"/>
                  </a:cubicBezTo>
                  <a:lnTo>
                    <a:pt x="383430" y="552593"/>
                  </a:lnTo>
                  <a:lnTo>
                    <a:pt x="388688" y="544494"/>
                  </a:lnTo>
                  <a:lnTo>
                    <a:pt x="388688" y="509042"/>
                  </a:lnTo>
                  <a:lnTo>
                    <a:pt x="391171" y="493832"/>
                  </a:lnTo>
                  <a:lnTo>
                    <a:pt x="380950" y="482217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15" name="Figura a mano libera: forma 14">
              <a:extLst>
                <a:ext uri="{FF2B5EF4-FFF2-40B4-BE49-F238E27FC236}">
                  <a16:creationId xmlns:a16="http://schemas.microsoft.com/office/drawing/2014/main" id="{DD9F823D-1C95-23AD-F5BE-F5EFFE0279D0}"/>
                </a:ext>
              </a:extLst>
            </p:cNvPr>
            <p:cNvSpPr/>
            <p:nvPr/>
          </p:nvSpPr>
          <p:spPr>
            <a:xfrm>
              <a:off x="8138822" y="852091"/>
              <a:ext cx="833226" cy="738498"/>
            </a:xfrm>
            <a:custGeom>
              <a:avLst/>
              <a:gdLst>
                <a:gd name="csX0" fmla="*/ 826657 w 833226"/>
                <a:gd name="csY0" fmla="*/ 0 h 738498"/>
                <a:gd name="csX1" fmla="*/ 823894 w 833226"/>
                <a:gd name="csY1" fmla="*/ 3550 h 738498"/>
                <a:gd name="csX2" fmla="*/ 819570 w 833226"/>
                <a:gd name="csY2" fmla="*/ 9459 h 738498"/>
                <a:gd name="csX3" fmla="*/ 817783 w 833226"/>
                <a:gd name="csY3" fmla="*/ 11470 h 738498"/>
                <a:gd name="csX4" fmla="*/ 815021 w 833226"/>
                <a:gd name="csY4" fmla="*/ 14874 h 738498"/>
                <a:gd name="csX5" fmla="*/ 810459 w 833226"/>
                <a:gd name="csY5" fmla="*/ 18974 h 738498"/>
                <a:gd name="csX6" fmla="*/ 809168 w 833226"/>
                <a:gd name="csY6" fmla="*/ 19828 h 738498"/>
                <a:gd name="csX7" fmla="*/ 805281 w 833226"/>
                <a:gd name="csY7" fmla="*/ 22749 h 738498"/>
                <a:gd name="csX8" fmla="*/ 802788 w 833226"/>
                <a:gd name="csY8" fmla="*/ 23671 h 738498"/>
                <a:gd name="csX9" fmla="*/ 800845 w 833226"/>
                <a:gd name="csY9" fmla="*/ 23862 h 738498"/>
                <a:gd name="csX10" fmla="*/ 793465 w 833226"/>
                <a:gd name="csY10" fmla="*/ 24480 h 738498"/>
                <a:gd name="csX11" fmla="*/ 783400 w 833226"/>
                <a:gd name="csY11" fmla="*/ 23234 h 738498"/>
                <a:gd name="csX12" fmla="*/ 774683 w 833226"/>
                <a:gd name="csY12" fmla="*/ 25312 h 738498"/>
                <a:gd name="csX13" fmla="*/ 773077 w 833226"/>
                <a:gd name="csY13" fmla="*/ 25874 h 738498"/>
                <a:gd name="csX14" fmla="*/ 772009 w 833226"/>
                <a:gd name="csY14" fmla="*/ 28715 h 738498"/>
                <a:gd name="csX15" fmla="*/ 768628 w 833226"/>
                <a:gd name="csY15" fmla="*/ 30457 h 738498"/>
                <a:gd name="csX16" fmla="*/ 767235 w 833226"/>
                <a:gd name="csY16" fmla="*/ 25952 h 738498"/>
                <a:gd name="csX17" fmla="*/ 765955 w 833226"/>
                <a:gd name="csY17" fmla="*/ 25245 h 738498"/>
                <a:gd name="csX18" fmla="*/ 758283 w 833226"/>
                <a:gd name="csY18" fmla="*/ 20976 h 738498"/>
                <a:gd name="csX19" fmla="*/ 751430 w 833226"/>
                <a:gd name="csY19" fmla="*/ 18292 h 738498"/>
                <a:gd name="csX20" fmla="*/ 745308 w 833226"/>
                <a:gd name="csY20" fmla="*/ 13652 h 738498"/>
                <a:gd name="csX21" fmla="*/ 741411 w 833226"/>
                <a:gd name="csY21" fmla="*/ 10215 h 738498"/>
                <a:gd name="csX22" fmla="*/ 740107 w 833226"/>
                <a:gd name="csY22" fmla="*/ 9114 h 738498"/>
                <a:gd name="csX23" fmla="*/ 738501 w 833226"/>
                <a:gd name="csY23" fmla="*/ 7777 h 738498"/>
                <a:gd name="csX24" fmla="*/ 736018 w 833226"/>
                <a:gd name="csY24" fmla="*/ 5945 h 738498"/>
                <a:gd name="csX25" fmla="*/ 734749 w 833226"/>
                <a:gd name="csY25" fmla="*/ 5205 h 738498"/>
                <a:gd name="csX26" fmla="*/ 727874 w 833226"/>
                <a:gd name="csY26" fmla="*/ 6867 h 738498"/>
                <a:gd name="csX27" fmla="*/ 727874 w 833226"/>
                <a:gd name="csY27" fmla="*/ 21066 h 738498"/>
                <a:gd name="csX28" fmla="*/ 727245 w 833226"/>
                <a:gd name="csY28" fmla="*/ 26110 h 738498"/>
                <a:gd name="csX29" fmla="*/ 721595 w 833226"/>
                <a:gd name="csY29" fmla="*/ 39376 h 738498"/>
                <a:gd name="csX30" fmla="*/ 716406 w 833226"/>
                <a:gd name="csY30" fmla="*/ 49632 h 738498"/>
                <a:gd name="csX31" fmla="*/ 713586 w 833226"/>
                <a:gd name="csY31" fmla="*/ 54317 h 738498"/>
                <a:gd name="csX32" fmla="*/ 709913 w 833226"/>
                <a:gd name="csY32" fmla="*/ 54980 h 738498"/>
                <a:gd name="csX33" fmla="*/ 702701 w 833226"/>
                <a:gd name="csY33" fmla="*/ 55822 h 738498"/>
                <a:gd name="csX34" fmla="*/ 689143 w 833226"/>
                <a:gd name="csY34" fmla="*/ 59237 h 738498"/>
                <a:gd name="csX35" fmla="*/ 688884 w 833226"/>
                <a:gd name="csY35" fmla="*/ 59316 h 738498"/>
                <a:gd name="csX36" fmla="*/ 677168 w 833226"/>
                <a:gd name="csY36" fmla="*/ 63112 h 738498"/>
                <a:gd name="csX37" fmla="*/ 667002 w 833226"/>
                <a:gd name="csY37" fmla="*/ 68302 h 738498"/>
                <a:gd name="csX38" fmla="*/ 665553 w 833226"/>
                <a:gd name="csY38" fmla="*/ 69156 h 738498"/>
                <a:gd name="csX39" fmla="*/ 663396 w 833226"/>
                <a:gd name="csY39" fmla="*/ 81546 h 738498"/>
                <a:gd name="csX40" fmla="*/ 675370 w 833226"/>
                <a:gd name="csY40" fmla="*/ 84534 h 738498"/>
                <a:gd name="csX41" fmla="*/ 680785 w 833226"/>
                <a:gd name="csY41" fmla="*/ 86939 h 738498"/>
                <a:gd name="csX42" fmla="*/ 679313 w 833226"/>
                <a:gd name="csY42" fmla="*/ 91724 h 738498"/>
                <a:gd name="csX43" fmla="*/ 675134 w 833226"/>
                <a:gd name="csY43" fmla="*/ 98295 h 738498"/>
                <a:gd name="csX44" fmla="*/ 670843 w 833226"/>
                <a:gd name="csY44" fmla="*/ 110124 h 738498"/>
                <a:gd name="csX45" fmla="*/ 669877 w 833226"/>
                <a:gd name="csY45" fmla="*/ 115684 h 738498"/>
                <a:gd name="csX46" fmla="*/ 660160 w 833226"/>
                <a:gd name="csY46" fmla="*/ 117606 h 738498"/>
                <a:gd name="csX47" fmla="*/ 657521 w 833226"/>
                <a:gd name="csY47" fmla="*/ 127985 h 738498"/>
                <a:gd name="csX48" fmla="*/ 657656 w 833226"/>
                <a:gd name="csY48" fmla="*/ 129243 h 738498"/>
                <a:gd name="csX49" fmla="*/ 658532 w 833226"/>
                <a:gd name="csY49" fmla="*/ 130142 h 738498"/>
                <a:gd name="csX50" fmla="*/ 667564 w 833226"/>
                <a:gd name="csY50" fmla="*/ 139959 h 738498"/>
                <a:gd name="csX51" fmla="*/ 668744 w 833226"/>
                <a:gd name="csY51" fmla="*/ 151035 h 738498"/>
                <a:gd name="csX52" fmla="*/ 677494 w 833226"/>
                <a:gd name="csY52" fmla="*/ 159573 h 738498"/>
                <a:gd name="csX53" fmla="*/ 688941 w 833226"/>
                <a:gd name="csY53" fmla="*/ 166009 h 738498"/>
                <a:gd name="csX54" fmla="*/ 688873 w 833226"/>
                <a:gd name="csY54" fmla="*/ 174333 h 738498"/>
                <a:gd name="csX55" fmla="*/ 696400 w 833226"/>
                <a:gd name="csY55" fmla="*/ 184982 h 738498"/>
                <a:gd name="csX56" fmla="*/ 698331 w 833226"/>
                <a:gd name="csY56" fmla="*/ 188588 h 738498"/>
                <a:gd name="csX57" fmla="*/ 692872 w 833226"/>
                <a:gd name="csY57" fmla="*/ 191318 h 738498"/>
                <a:gd name="csX58" fmla="*/ 692411 w 833226"/>
                <a:gd name="csY58" fmla="*/ 192801 h 738498"/>
                <a:gd name="csX59" fmla="*/ 688996 w 833226"/>
                <a:gd name="csY59" fmla="*/ 204450 h 738498"/>
                <a:gd name="csX60" fmla="*/ 684975 w 833226"/>
                <a:gd name="csY60" fmla="*/ 210021 h 738498"/>
                <a:gd name="csX61" fmla="*/ 680324 w 833226"/>
                <a:gd name="csY61" fmla="*/ 212313 h 738498"/>
                <a:gd name="csX62" fmla="*/ 677943 w 833226"/>
                <a:gd name="csY62" fmla="*/ 213470 h 738498"/>
                <a:gd name="csX63" fmla="*/ 659263 w 833226"/>
                <a:gd name="csY63" fmla="*/ 217997 h 738498"/>
                <a:gd name="csX64" fmla="*/ 644559 w 833226"/>
                <a:gd name="csY64" fmla="*/ 217997 h 738498"/>
                <a:gd name="csX65" fmla="*/ 641974 w 833226"/>
                <a:gd name="csY65" fmla="*/ 217918 h 738498"/>
                <a:gd name="csX66" fmla="*/ 632988 w 833226"/>
                <a:gd name="csY66" fmla="*/ 221523 h 738498"/>
                <a:gd name="csX67" fmla="*/ 631371 w 833226"/>
                <a:gd name="csY67" fmla="*/ 222444 h 738498"/>
                <a:gd name="csX68" fmla="*/ 629125 w 833226"/>
                <a:gd name="csY68" fmla="*/ 243528 h 738498"/>
                <a:gd name="csX69" fmla="*/ 627597 w 833226"/>
                <a:gd name="csY69" fmla="*/ 248112 h 738498"/>
                <a:gd name="csX70" fmla="*/ 627833 w 833226"/>
                <a:gd name="csY70" fmla="*/ 249123 h 738498"/>
                <a:gd name="csX71" fmla="*/ 631091 w 833226"/>
                <a:gd name="csY71" fmla="*/ 260008 h 738498"/>
                <a:gd name="csX72" fmla="*/ 630911 w 833226"/>
                <a:gd name="csY72" fmla="*/ 266748 h 738498"/>
                <a:gd name="csX73" fmla="*/ 624958 w 833226"/>
                <a:gd name="csY73" fmla="*/ 267119 h 738498"/>
                <a:gd name="csX74" fmla="*/ 620071 w 833226"/>
                <a:gd name="csY74" fmla="*/ 265693 h 738498"/>
                <a:gd name="csX75" fmla="*/ 613859 w 833226"/>
                <a:gd name="csY75" fmla="*/ 265289 h 738498"/>
                <a:gd name="csX76" fmla="*/ 608983 w 833226"/>
                <a:gd name="csY76" fmla="*/ 259492 h 738498"/>
                <a:gd name="csX77" fmla="*/ 606320 w 833226"/>
                <a:gd name="csY77" fmla="*/ 253090 h 738498"/>
                <a:gd name="csX78" fmla="*/ 605635 w 833226"/>
                <a:gd name="csY78" fmla="*/ 251293 h 738498"/>
                <a:gd name="csX79" fmla="*/ 596603 w 833226"/>
                <a:gd name="csY79" fmla="*/ 249091 h 738498"/>
                <a:gd name="csX80" fmla="*/ 588347 w 833226"/>
                <a:gd name="csY80" fmla="*/ 249844 h 738498"/>
                <a:gd name="csX81" fmla="*/ 587819 w 833226"/>
                <a:gd name="csY81" fmla="*/ 250069 h 738498"/>
                <a:gd name="csX82" fmla="*/ 579506 w 833226"/>
                <a:gd name="csY82" fmla="*/ 253899 h 738498"/>
                <a:gd name="csX83" fmla="*/ 569912 w 833226"/>
                <a:gd name="csY83" fmla="*/ 261392 h 738498"/>
                <a:gd name="csX84" fmla="*/ 569744 w 833226"/>
                <a:gd name="csY84" fmla="*/ 261538 h 738498"/>
                <a:gd name="csX85" fmla="*/ 567385 w 833226"/>
                <a:gd name="csY85" fmla="*/ 262582 h 738498"/>
                <a:gd name="csX86" fmla="*/ 556589 w 833226"/>
                <a:gd name="csY86" fmla="*/ 263222 h 738498"/>
                <a:gd name="csX87" fmla="*/ 553253 w 833226"/>
                <a:gd name="csY87" fmla="*/ 267569 h 738498"/>
                <a:gd name="csX88" fmla="*/ 552793 w 833226"/>
                <a:gd name="csY88" fmla="*/ 268310 h 738498"/>
                <a:gd name="csX89" fmla="*/ 552726 w 833226"/>
                <a:gd name="csY89" fmla="*/ 269186 h 738498"/>
                <a:gd name="csX90" fmla="*/ 552040 w 833226"/>
                <a:gd name="csY90" fmla="*/ 277218 h 738498"/>
                <a:gd name="csX91" fmla="*/ 549928 w 833226"/>
                <a:gd name="csY91" fmla="*/ 279813 h 738498"/>
                <a:gd name="csX92" fmla="*/ 541391 w 833226"/>
                <a:gd name="csY92" fmla="*/ 283610 h 738498"/>
                <a:gd name="csX93" fmla="*/ 539605 w 833226"/>
                <a:gd name="csY93" fmla="*/ 282386 h 738498"/>
                <a:gd name="csX94" fmla="*/ 532136 w 833226"/>
                <a:gd name="csY94" fmla="*/ 279263 h 738498"/>
                <a:gd name="csX95" fmla="*/ 530193 w 833226"/>
                <a:gd name="csY95" fmla="*/ 278736 h 738498"/>
                <a:gd name="csX96" fmla="*/ 528710 w 833226"/>
                <a:gd name="csY96" fmla="*/ 280094 h 738498"/>
                <a:gd name="csX97" fmla="*/ 521465 w 833226"/>
                <a:gd name="csY97" fmla="*/ 287642 h 738498"/>
                <a:gd name="csX98" fmla="*/ 520623 w 833226"/>
                <a:gd name="csY98" fmla="*/ 293866 h 738498"/>
                <a:gd name="csX99" fmla="*/ 512333 w 833226"/>
                <a:gd name="csY99" fmla="*/ 311424 h 738498"/>
                <a:gd name="csX100" fmla="*/ 506491 w 833226"/>
                <a:gd name="csY100" fmla="*/ 322836 h 738498"/>
                <a:gd name="csX101" fmla="*/ 506435 w 833226"/>
                <a:gd name="csY101" fmla="*/ 323544 h 738498"/>
                <a:gd name="csX102" fmla="*/ 505345 w 833226"/>
                <a:gd name="csY102" fmla="*/ 334620 h 738498"/>
                <a:gd name="csX103" fmla="*/ 501257 w 833226"/>
                <a:gd name="csY103" fmla="*/ 341102 h 738498"/>
                <a:gd name="csX104" fmla="*/ 500460 w 833226"/>
                <a:gd name="csY104" fmla="*/ 342291 h 738498"/>
                <a:gd name="csX105" fmla="*/ 502111 w 833226"/>
                <a:gd name="csY105" fmla="*/ 352413 h 738498"/>
                <a:gd name="csX106" fmla="*/ 495900 w 833226"/>
                <a:gd name="csY106" fmla="*/ 359815 h 738498"/>
                <a:gd name="csX107" fmla="*/ 489272 w 833226"/>
                <a:gd name="csY107" fmla="*/ 365622 h 738498"/>
                <a:gd name="csX108" fmla="*/ 485049 w 833226"/>
                <a:gd name="csY108" fmla="*/ 366083 h 738498"/>
                <a:gd name="csX109" fmla="*/ 480275 w 833226"/>
                <a:gd name="csY109" fmla="*/ 363500 h 738498"/>
                <a:gd name="csX110" fmla="*/ 469244 w 833226"/>
                <a:gd name="csY110" fmla="*/ 359231 h 738498"/>
                <a:gd name="csX111" fmla="*/ 462224 w 833226"/>
                <a:gd name="csY111" fmla="*/ 361568 h 738498"/>
                <a:gd name="csX112" fmla="*/ 450373 w 833226"/>
                <a:gd name="csY112" fmla="*/ 366555 h 738498"/>
                <a:gd name="csX113" fmla="*/ 446521 w 833226"/>
                <a:gd name="csY113" fmla="*/ 370858 h 738498"/>
                <a:gd name="csX114" fmla="*/ 442072 w 833226"/>
                <a:gd name="csY114" fmla="*/ 371802 h 738498"/>
                <a:gd name="csX115" fmla="*/ 441601 w 833226"/>
                <a:gd name="csY115" fmla="*/ 362062 h 738498"/>
                <a:gd name="csX116" fmla="*/ 438590 w 833226"/>
                <a:gd name="csY116" fmla="*/ 361658 h 738498"/>
                <a:gd name="csX117" fmla="*/ 428560 w 833226"/>
                <a:gd name="csY117" fmla="*/ 360434 h 738498"/>
                <a:gd name="csX118" fmla="*/ 424561 w 833226"/>
                <a:gd name="csY118" fmla="*/ 359096 h 738498"/>
                <a:gd name="csX119" fmla="*/ 424448 w 833226"/>
                <a:gd name="csY119" fmla="*/ 356109 h 738498"/>
                <a:gd name="csX120" fmla="*/ 428986 w 833226"/>
                <a:gd name="csY120" fmla="*/ 341113 h 738498"/>
                <a:gd name="csX121" fmla="*/ 433962 w 833226"/>
                <a:gd name="csY121" fmla="*/ 331171 h 738498"/>
                <a:gd name="csX122" fmla="*/ 432491 w 833226"/>
                <a:gd name="csY122" fmla="*/ 322690 h 738498"/>
                <a:gd name="csX123" fmla="*/ 423370 w 833226"/>
                <a:gd name="csY123" fmla="*/ 317815 h 738498"/>
                <a:gd name="csX124" fmla="*/ 417012 w 833226"/>
                <a:gd name="csY124" fmla="*/ 317815 h 738498"/>
                <a:gd name="csX125" fmla="*/ 413271 w 833226"/>
                <a:gd name="csY125" fmla="*/ 320308 h 738498"/>
                <a:gd name="csX126" fmla="*/ 412854 w 833226"/>
                <a:gd name="csY126" fmla="*/ 320983 h 738498"/>
                <a:gd name="csX127" fmla="*/ 411821 w 833226"/>
                <a:gd name="csY127" fmla="*/ 322656 h 738498"/>
                <a:gd name="csX128" fmla="*/ 406789 w 833226"/>
                <a:gd name="csY128" fmla="*/ 331182 h 738498"/>
                <a:gd name="csX129" fmla="*/ 406733 w 833226"/>
                <a:gd name="csY129" fmla="*/ 331317 h 738498"/>
                <a:gd name="csX130" fmla="*/ 404665 w 833226"/>
                <a:gd name="csY130" fmla="*/ 334766 h 738498"/>
                <a:gd name="csX131" fmla="*/ 402823 w 833226"/>
                <a:gd name="csY131" fmla="*/ 337877 h 738498"/>
                <a:gd name="csX132" fmla="*/ 398420 w 833226"/>
                <a:gd name="csY132" fmla="*/ 345527 h 738498"/>
                <a:gd name="csX133" fmla="*/ 389770 w 833226"/>
                <a:gd name="csY133" fmla="*/ 358490 h 738498"/>
                <a:gd name="csX134" fmla="*/ 380435 w 833226"/>
                <a:gd name="csY134" fmla="*/ 373093 h 738498"/>
                <a:gd name="csX135" fmla="*/ 374549 w 833226"/>
                <a:gd name="csY135" fmla="*/ 381799 h 738498"/>
                <a:gd name="csX136" fmla="*/ 366776 w 833226"/>
                <a:gd name="csY136" fmla="*/ 390527 h 738498"/>
                <a:gd name="csX137" fmla="*/ 361418 w 833226"/>
                <a:gd name="csY137" fmla="*/ 398357 h 738498"/>
                <a:gd name="csX138" fmla="*/ 360541 w 833226"/>
                <a:gd name="csY138" fmla="*/ 404805 h 738498"/>
                <a:gd name="csX139" fmla="*/ 360789 w 833226"/>
                <a:gd name="csY139" fmla="*/ 412566 h 738498"/>
                <a:gd name="csX140" fmla="*/ 362833 w 833226"/>
                <a:gd name="csY140" fmla="*/ 428260 h 738498"/>
                <a:gd name="csX141" fmla="*/ 362406 w 833226"/>
                <a:gd name="csY141" fmla="*/ 436606 h 738498"/>
                <a:gd name="csX142" fmla="*/ 363080 w 833226"/>
                <a:gd name="csY142" fmla="*/ 447390 h 738498"/>
                <a:gd name="csX143" fmla="*/ 363080 w 833226"/>
                <a:gd name="csY143" fmla="*/ 460713 h 738498"/>
                <a:gd name="csX144" fmla="*/ 363091 w 833226"/>
                <a:gd name="csY144" fmla="*/ 461027 h 738498"/>
                <a:gd name="csX145" fmla="*/ 363742 w 833226"/>
                <a:gd name="csY145" fmla="*/ 466442 h 738498"/>
                <a:gd name="csX146" fmla="*/ 370381 w 833226"/>
                <a:gd name="csY146" fmla="*/ 471350 h 738498"/>
                <a:gd name="csX147" fmla="*/ 372482 w 833226"/>
                <a:gd name="csY147" fmla="*/ 472507 h 738498"/>
                <a:gd name="csX148" fmla="*/ 378761 w 833226"/>
                <a:gd name="csY148" fmla="*/ 473204 h 738498"/>
                <a:gd name="csX149" fmla="*/ 380289 w 833226"/>
                <a:gd name="csY149" fmla="*/ 473844 h 738498"/>
                <a:gd name="csX150" fmla="*/ 380289 w 833226"/>
                <a:gd name="csY150" fmla="*/ 474350 h 738498"/>
                <a:gd name="csX151" fmla="*/ 379829 w 833226"/>
                <a:gd name="csY151" fmla="*/ 478349 h 738498"/>
                <a:gd name="csX152" fmla="*/ 379425 w 833226"/>
                <a:gd name="csY152" fmla="*/ 488773 h 738498"/>
                <a:gd name="csX153" fmla="*/ 377808 w 833226"/>
                <a:gd name="csY153" fmla="*/ 498096 h 738498"/>
                <a:gd name="csX154" fmla="*/ 382525 w 833226"/>
                <a:gd name="csY154" fmla="*/ 507128 h 738498"/>
                <a:gd name="csX155" fmla="*/ 393882 w 833226"/>
                <a:gd name="csY155" fmla="*/ 517688 h 738498"/>
                <a:gd name="csX156" fmla="*/ 403396 w 833226"/>
                <a:gd name="csY156" fmla="*/ 512543 h 738498"/>
                <a:gd name="csX157" fmla="*/ 406507 w 833226"/>
                <a:gd name="csY157" fmla="*/ 512543 h 738498"/>
                <a:gd name="csX158" fmla="*/ 410518 w 833226"/>
                <a:gd name="csY158" fmla="*/ 513958 h 738498"/>
                <a:gd name="csX159" fmla="*/ 415381 w 833226"/>
                <a:gd name="csY159" fmla="*/ 519237 h 738498"/>
                <a:gd name="csX160" fmla="*/ 423727 w 833226"/>
                <a:gd name="csY160" fmla="*/ 534268 h 738498"/>
                <a:gd name="csX161" fmla="*/ 437679 w 833226"/>
                <a:gd name="csY161" fmla="*/ 542187 h 738498"/>
                <a:gd name="csX162" fmla="*/ 448182 w 833226"/>
                <a:gd name="csY162" fmla="*/ 552421 h 738498"/>
                <a:gd name="csX163" fmla="*/ 448215 w 833226"/>
                <a:gd name="csY163" fmla="*/ 552466 h 738498"/>
                <a:gd name="csX164" fmla="*/ 455842 w 833226"/>
                <a:gd name="csY164" fmla="*/ 561924 h 738498"/>
                <a:gd name="csX165" fmla="*/ 457774 w 833226"/>
                <a:gd name="csY165" fmla="*/ 566787 h 738498"/>
                <a:gd name="csX166" fmla="*/ 458482 w 833226"/>
                <a:gd name="csY166" fmla="*/ 568742 h 738498"/>
                <a:gd name="csX167" fmla="*/ 462245 w 833226"/>
                <a:gd name="csY167" fmla="*/ 569450 h 738498"/>
                <a:gd name="csX168" fmla="*/ 461357 w 833226"/>
                <a:gd name="csY168" fmla="*/ 575719 h 738498"/>
                <a:gd name="csX169" fmla="*/ 475803 w 833226"/>
                <a:gd name="csY169" fmla="*/ 585200 h 738498"/>
                <a:gd name="csX170" fmla="*/ 476657 w 833226"/>
                <a:gd name="csY170" fmla="*/ 585300 h 738498"/>
                <a:gd name="csX171" fmla="*/ 484317 w 833226"/>
                <a:gd name="csY171" fmla="*/ 586042 h 738498"/>
                <a:gd name="csX172" fmla="*/ 490923 w 833226"/>
                <a:gd name="csY172" fmla="*/ 585547 h 738498"/>
                <a:gd name="csX173" fmla="*/ 492057 w 833226"/>
                <a:gd name="csY173" fmla="*/ 585435 h 738498"/>
                <a:gd name="csX174" fmla="*/ 497652 w 833226"/>
                <a:gd name="csY174" fmla="*/ 580706 h 738498"/>
                <a:gd name="csX175" fmla="*/ 502617 w 833226"/>
                <a:gd name="csY175" fmla="*/ 582245 h 738498"/>
                <a:gd name="csX176" fmla="*/ 503628 w 833226"/>
                <a:gd name="csY176" fmla="*/ 582997 h 738498"/>
                <a:gd name="csX177" fmla="*/ 502145 w 833226"/>
                <a:gd name="csY177" fmla="*/ 585547 h 738498"/>
                <a:gd name="csX178" fmla="*/ 501977 w 833226"/>
                <a:gd name="csY178" fmla="*/ 585817 h 738498"/>
                <a:gd name="csX179" fmla="*/ 497472 w 833226"/>
                <a:gd name="csY179" fmla="*/ 597387 h 738498"/>
                <a:gd name="csX180" fmla="*/ 499718 w 833226"/>
                <a:gd name="csY180" fmla="*/ 599050 h 738498"/>
                <a:gd name="csX181" fmla="*/ 506121 w 833226"/>
                <a:gd name="csY181" fmla="*/ 603723 h 738498"/>
                <a:gd name="csX182" fmla="*/ 520162 w 833226"/>
                <a:gd name="csY182" fmla="*/ 607137 h 738498"/>
                <a:gd name="csX183" fmla="*/ 522757 w 833226"/>
                <a:gd name="csY183" fmla="*/ 608767 h 738498"/>
                <a:gd name="csX184" fmla="*/ 528610 w 833226"/>
                <a:gd name="csY184" fmla="*/ 618270 h 738498"/>
                <a:gd name="csX185" fmla="*/ 541629 w 833226"/>
                <a:gd name="csY185" fmla="*/ 626190 h 738498"/>
                <a:gd name="csX186" fmla="*/ 542169 w 833226"/>
                <a:gd name="csY186" fmla="*/ 626459 h 738498"/>
                <a:gd name="csX187" fmla="*/ 555547 w 833226"/>
                <a:gd name="csY187" fmla="*/ 631031 h 738498"/>
                <a:gd name="csX188" fmla="*/ 560175 w 833226"/>
                <a:gd name="csY188" fmla="*/ 634548 h 738498"/>
                <a:gd name="csX189" fmla="*/ 560647 w 833226"/>
                <a:gd name="csY189" fmla="*/ 635076 h 738498"/>
                <a:gd name="csX190" fmla="*/ 559861 w 833226"/>
                <a:gd name="csY190" fmla="*/ 634997 h 738498"/>
                <a:gd name="csX191" fmla="*/ 557233 w 833226"/>
                <a:gd name="csY191" fmla="*/ 634705 h 738498"/>
                <a:gd name="csX192" fmla="*/ 552357 w 833226"/>
                <a:gd name="csY192" fmla="*/ 634267 h 738498"/>
                <a:gd name="csX193" fmla="*/ 542752 w 833226"/>
                <a:gd name="csY193" fmla="*/ 634863 h 738498"/>
                <a:gd name="csX194" fmla="*/ 531811 w 833226"/>
                <a:gd name="csY194" fmla="*/ 635548 h 738498"/>
                <a:gd name="csX195" fmla="*/ 518455 w 833226"/>
                <a:gd name="csY195" fmla="*/ 637514 h 738498"/>
                <a:gd name="csX196" fmla="*/ 500156 w 833226"/>
                <a:gd name="csY196" fmla="*/ 640165 h 738498"/>
                <a:gd name="csX197" fmla="*/ 489125 w 833226"/>
                <a:gd name="csY197" fmla="*/ 632425 h 738498"/>
                <a:gd name="csX198" fmla="*/ 483733 w 833226"/>
                <a:gd name="csY198" fmla="*/ 632762 h 738498"/>
                <a:gd name="csX199" fmla="*/ 477813 w 833226"/>
                <a:gd name="csY199" fmla="*/ 633144 h 738498"/>
                <a:gd name="csX200" fmla="*/ 462547 w 833226"/>
                <a:gd name="csY200" fmla="*/ 635357 h 738498"/>
                <a:gd name="csX201" fmla="*/ 462020 w 833226"/>
                <a:gd name="csY201" fmla="*/ 635446 h 738498"/>
                <a:gd name="csX202" fmla="*/ 461525 w 833226"/>
                <a:gd name="csY202" fmla="*/ 635683 h 738498"/>
                <a:gd name="csX203" fmla="*/ 447416 w 833226"/>
                <a:gd name="csY203" fmla="*/ 642737 h 738498"/>
                <a:gd name="csX204" fmla="*/ 435014 w 833226"/>
                <a:gd name="csY204" fmla="*/ 648051 h 738498"/>
                <a:gd name="csX205" fmla="*/ 417109 w 833226"/>
                <a:gd name="csY205" fmla="*/ 645749 h 738498"/>
                <a:gd name="csX206" fmla="*/ 404483 w 833226"/>
                <a:gd name="csY206" fmla="*/ 640885 h 738498"/>
                <a:gd name="csX207" fmla="*/ 388026 w 833226"/>
                <a:gd name="csY207" fmla="*/ 627203 h 738498"/>
                <a:gd name="csX208" fmla="*/ 382364 w 833226"/>
                <a:gd name="csY208" fmla="*/ 628191 h 738498"/>
                <a:gd name="csX209" fmla="*/ 375984 w 833226"/>
                <a:gd name="csY209" fmla="*/ 628595 h 738498"/>
                <a:gd name="csX210" fmla="*/ 369525 w 833226"/>
                <a:gd name="csY210" fmla="*/ 636200 h 738498"/>
                <a:gd name="csX211" fmla="*/ 369245 w 833226"/>
                <a:gd name="csY211" fmla="*/ 636559 h 738498"/>
                <a:gd name="csX212" fmla="*/ 362921 w 833226"/>
                <a:gd name="csY212" fmla="*/ 645916 h 738498"/>
                <a:gd name="csX213" fmla="*/ 353137 w 833226"/>
                <a:gd name="csY213" fmla="*/ 648108 h 738498"/>
                <a:gd name="csX214" fmla="*/ 343319 w 833226"/>
                <a:gd name="csY214" fmla="*/ 648882 h 738498"/>
                <a:gd name="csX215" fmla="*/ 331008 w 833226"/>
                <a:gd name="csY215" fmla="*/ 643659 h 738498"/>
                <a:gd name="csX216" fmla="*/ 314709 w 833226"/>
                <a:gd name="csY216" fmla="*/ 633100 h 738498"/>
                <a:gd name="csX217" fmla="*/ 309609 w 833226"/>
                <a:gd name="csY217" fmla="*/ 624079 h 738498"/>
                <a:gd name="csX218" fmla="*/ 294332 w 833226"/>
                <a:gd name="csY218" fmla="*/ 627898 h 738498"/>
                <a:gd name="csX219" fmla="*/ 283829 w 833226"/>
                <a:gd name="csY219" fmla="*/ 621091 h 738498"/>
                <a:gd name="csX220" fmla="*/ 266305 w 833226"/>
                <a:gd name="csY220" fmla="*/ 608869 h 738498"/>
                <a:gd name="csX221" fmla="*/ 244535 w 833226"/>
                <a:gd name="csY221" fmla="*/ 603331 h 738498"/>
                <a:gd name="csX222" fmla="*/ 233661 w 833226"/>
                <a:gd name="csY222" fmla="*/ 606296 h 738498"/>
                <a:gd name="csX223" fmla="*/ 228460 w 833226"/>
                <a:gd name="csY223" fmla="*/ 605780 h 738498"/>
                <a:gd name="csX224" fmla="*/ 222136 w 833226"/>
                <a:gd name="csY224" fmla="*/ 603140 h 738498"/>
                <a:gd name="csX225" fmla="*/ 218351 w 833226"/>
                <a:gd name="csY225" fmla="*/ 598344 h 738498"/>
                <a:gd name="csX226" fmla="*/ 216127 w 833226"/>
                <a:gd name="csY226" fmla="*/ 590750 h 738498"/>
                <a:gd name="csX227" fmla="*/ 207926 w 833226"/>
                <a:gd name="csY227" fmla="*/ 578977 h 738498"/>
                <a:gd name="csX228" fmla="*/ 201411 w 833226"/>
                <a:gd name="csY228" fmla="*/ 575349 h 738498"/>
                <a:gd name="csX229" fmla="*/ 195166 w 833226"/>
                <a:gd name="csY229" fmla="*/ 572968 h 738498"/>
                <a:gd name="csX230" fmla="*/ 154827 w 833226"/>
                <a:gd name="csY230" fmla="*/ 572968 h 738498"/>
                <a:gd name="csX231" fmla="*/ 154344 w 833226"/>
                <a:gd name="csY231" fmla="*/ 573103 h 738498"/>
                <a:gd name="csX232" fmla="*/ 146683 w 833226"/>
                <a:gd name="csY232" fmla="*/ 574889 h 738498"/>
                <a:gd name="csX233" fmla="*/ 132855 w 833226"/>
                <a:gd name="csY233" fmla="*/ 578484 h 738498"/>
                <a:gd name="csX234" fmla="*/ 128137 w 833226"/>
                <a:gd name="csY234" fmla="*/ 580686 h 738498"/>
                <a:gd name="csX235" fmla="*/ 123554 w 833226"/>
                <a:gd name="csY235" fmla="*/ 582820 h 738498"/>
                <a:gd name="csX236" fmla="*/ 112366 w 833226"/>
                <a:gd name="csY236" fmla="*/ 582932 h 738498"/>
                <a:gd name="csX237" fmla="*/ 111051 w 833226"/>
                <a:gd name="csY237" fmla="*/ 582921 h 738498"/>
                <a:gd name="csX238" fmla="*/ 102907 w 833226"/>
                <a:gd name="csY238" fmla="*/ 581944 h 738498"/>
                <a:gd name="csX239" fmla="*/ 86113 w 833226"/>
                <a:gd name="csY239" fmla="*/ 580989 h 738498"/>
                <a:gd name="csX240" fmla="*/ 75543 w 833226"/>
                <a:gd name="csY240" fmla="*/ 580989 h 738498"/>
                <a:gd name="csX241" fmla="*/ 60120 w 833226"/>
                <a:gd name="csY241" fmla="*/ 585538 h 738498"/>
                <a:gd name="csX242" fmla="*/ 45539 w 833226"/>
                <a:gd name="csY242" fmla="*/ 594648 h 738498"/>
                <a:gd name="csX243" fmla="*/ 39350 w 833226"/>
                <a:gd name="csY243" fmla="*/ 604050 h 738498"/>
                <a:gd name="csX244" fmla="*/ 28195 w 833226"/>
                <a:gd name="csY244" fmla="*/ 632403 h 738498"/>
                <a:gd name="csX245" fmla="*/ 21781 w 833226"/>
                <a:gd name="csY245" fmla="*/ 642119 h 738498"/>
                <a:gd name="csX246" fmla="*/ 19759 w 833226"/>
                <a:gd name="csY246" fmla="*/ 645669 h 738498"/>
                <a:gd name="csX247" fmla="*/ 18107 w 833226"/>
                <a:gd name="csY247" fmla="*/ 648736 h 738498"/>
                <a:gd name="csX248" fmla="*/ 17759 w 833226"/>
                <a:gd name="csY248" fmla="*/ 660059 h 738498"/>
                <a:gd name="csX249" fmla="*/ 19646 w 833226"/>
                <a:gd name="csY249" fmla="*/ 665540 h 738498"/>
                <a:gd name="csX250" fmla="*/ 20253 w 833226"/>
                <a:gd name="csY250" fmla="*/ 667394 h 738498"/>
                <a:gd name="csX251" fmla="*/ 22141 w 833226"/>
                <a:gd name="csY251" fmla="*/ 667910 h 738498"/>
                <a:gd name="csX252" fmla="*/ 31846 w 833226"/>
                <a:gd name="csY252" fmla="*/ 670449 h 738498"/>
                <a:gd name="csX253" fmla="*/ 33205 w 833226"/>
                <a:gd name="csY253" fmla="*/ 672224 h 738498"/>
                <a:gd name="csX254" fmla="*/ 36080 w 833226"/>
                <a:gd name="csY254" fmla="*/ 678683 h 738498"/>
                <a:gd name="csX255" fmla="*/ 36170 w 833226"/>
                <a:gd name="csY255" fmla="*/ 689366 h 738498"/>
                <a:gd name="csX256" fmla="*/ 28318 w 833226"/>
                <a:gd name="csY256" fmla="*/ 694027 h 738498"/>
                <a:gd name="csX257" fmla="*/ 21489 w 833226"/>
                <a:gd name="csY257" fmla="*/ 699352 h 738498"/>
                <a:gd name="csX258" fmla="*/ 20668 w 833226"/>
                <a:gd name="csY258" fmla="*/ 700038 h 738498"/>
                <a:gd name="csX259" fmla="*/ 20354 w 833226"/>
                <a:gd name="csY259" fmla="*/ 701060 h 738498"/>
                <a:gd name="csX260" fmla="*/ 18253 w 833226"/>
                <a:gd name="csY260" fmla="*/ 708642 h 738498"/>
                <a:gd name="csX261" fmla="*/ 25622 w 833226"/>
                <a:gd name="csY261" fmla="*/ 715472 h 738498"/>
                <a:gd name="csX262" fmla="*/ 28296 w 833226"/>
                <a:gd name="csY262" fmla="*/ 717247 h 738498"/>
                <a:gd name="csX263" fmla="*/ 27689 w 833226"/>
                <a:gd name="csY263" fmla="*/ 721088 h 738498"/>
                <a:gd name="csX264" fmla="*/ 23656 w 833226"/>
                <a:gd name="csY264" fmla="*/ 725918 h 738498"/>
                <a:gd name="csX265" fmla="*/ 19477 w 833226"/>
                <a:gd name="csY265" fmla="*/ 729479 h 738498"/>
                <a:gd name="csX266" fmla="*/ 15658 w 833226"/>
                <a:gd name="csY266" fmla="*/ 728412 h 738498"/>
                <a:gd name="csX267" fmla="*/ 15220 w 833226"/>
                <a:gd name="csY267" fmla="*/ 728299 h 738498"/>
                <a:gd name="csX268" fmla="*/ 8649 w 833226"/>
                <a:gd name="csY268" fmla="*/ 728299 h 738498"/>
                <a:gd name="csX269" fmla="*/ 5122 w 833226"/>
                <a:gd name="csY269" fmla="*/ 731197 h 738498"/>
                <a:gd name="csX270" fmla="*/ 0 w 833226"/>
                <a:gd name="csY270" fmla="*/ 731197 h 738498"/>
                <a:gd name="csX271" fmla="*/ 0 w 833226"/>
                <a:gd name="csY271" fmla="*/ 738499 h 738498"/>
                <a:gd name="csX272" fmla="*/ 7728 w 833226"/>
                <a:gd name="csY272" fmla="*/ 738499 h 738498"/>
                <a:gd name="csX273" fmla="*/ 11255 w 833226"/>
                <a:gd name="csY273" fmla="*/ 735601 h 738498"/>
                <a:gd name="csX274" fmla="*/ 14310 w 833226"/>
                <a:gd name="csY274" fmla="*/ 735601 h 738498"/>
                <a:gd name="csX275" fmla="*/ 17950 w 833226"/>
                <a:gd name="csY275" fmla="*/ 736668 h 738498"/>
                <a:gd name="csX276" fmla="*/ 28823 w 833226"/>
                <a:gd name="csY276" fmla="*/ 731073 h 738498"/>
                <a:gd name="csX277" fmla="*/ 34587 w 833226"/>
                <a:gd name="csY277" fmla="*/ 724210 h 738498"/>
                <a:gd name="csX278" fmla="*/ 36227 w 833226"/>
                <a:gd name="csY278" fmla="*/ 713763 h 738498"/>
                <a:gd name="csX279" fmla="*/ 29588 w 833226"/>
                <a:gd name="csY279" fmla="*/ 709337 h 738498"/>
                <a:gd name="csX280" fmla="*/ 29432 w 833226"/>
                <a:gd name="csY280" fmla="*/ 709236 h 738498"/>
                <a:gd name="csX281" fmla="*/ 26107 w 833226"/>
                <a:gd name="csY281" fmla="*/ 707192 h 738498"/>
                <a:gd name="csX282" fmla="*/ 27005 w 833226"/>
                <a:gd name="csY282" fmla="*/ 704260 h 738498"/>
                <a:gd name="csX283" fmla="*/ 31869 w 833226"/>
                <a:gd name="csY283" fmla="*/ 700406 h 738498"/>
                <a:gd name="csX284" fmla="*/ 42990 w 833226"/>
                <a:gd name="csY284" fmla="*/ 692948 h 738498"/>
                <a:gd name="csX285" fmla="*/ 43372 w 833226"/>
                <a:gd name="csY285" fmla="*/ 677805 h 738498"/>
                <a:gd name="csX286" fmla="*/ 43361 w 833226"/>
                <a:gd name="csY286" fmla="*/ 677063 h 738498"/>
                <a:gd name="csX287" fmla="*/ 39767 w 833226"/>
                <a:gd name="csY287" fmla="*/ 669009 h 738498"/>
                <a:gd name="csX288" fmla="*/ 39543 w 833226"/>
                <a:gd name="csY288" fmla="*/ 668571 h 738498"/>
                <a:gd name="csX289" fmla="*/ 33545 w 833226"/>
                <a:gd name="csY289" fmla="*/ 663347 h 738498"/>
                <a:gd name="csX290" fmla="*/ 25962 w 833226"/>
                <a:gd name="csY290" fmla="*/ 661393 h 738498"/>
                <a:gd name="csX291" fmla="*/ 24389 w 833226"/>
                <a:gd name="csY291" fmla="*/ 656990 h 738498"/>
                <a:gd name="csX292" fmla="*/ 24064 w 833226"/>
                <a:gd name="csY292" fmla="*/ 652969 h 738498"/>
                <a:gd name="csX293" fmla="*/ 26355 w 833226"/>
                <a:gd name="csY293" fmla="*/ 648802 h 738498"/>
                <a:gd name="csX294" fmla="*/ 27332 w 833226"/>
                <a:gd name="csY294" fmla="*/ 646869 h 738498"/>
                <a:gd name="csX295" fmla="*/ 34533 w 833226"/>
                <a:gd name="csY295" fmla="*/ 636029 h 738498"/>
                <a:gd name="csX296" fmla="*/ 34724 w 833226"/>
                <a:gd name="csY296" fmla="*/ 635738 h 738498"/>
                <a:gd name="csX297" fmla="*/ 45867 w 833226"/>
                <a:gd name="csY297" fmla="*/ 607430 h 738498"/>
                <a:gd name="csX298" fmla="*/ 50765 w 833226"/>
                <a:gd name="csY298" fmla="*/ 599993 h 738498"/>
                <a:gd name="csX299" fmla="*/ 63143 w 833226"/>
                <a:gd name="csY299" fmla="*/ 592253 h 738498"/>
                <a:gd name="csX300" fmla="*/ 76600 w 833226"/>
                <a:gd name="csY300" fmla="*/ 588288 h 738498"/>
                <a:gd name="csX301" fmla="*/ 86339 w 833226"/>
                <a:gd name="csY301" fmla="*/ 588288 h 738498"/>
                <a:gd name="csX302" fmla="*/ 86788 w 833226"/>
                <a:gd name="csY302" fmla="*/ 588266 h 738498"/>
                <a:gd name="csX303" fmla="*/ 98403 w 833226"/>
                <a:gd name="csY303" fmla="*/ 587682 h 738498"/>
                <a:gd name="csX304" fmla="*/ 111052 w 833226"/>
                <a:gd name="csY304" fmla="*/ 590221 h 738498"/>
                <a:gd name="csX305" fmla="*/ 112243 w 833226"/>
                <a:gd name="csY305" fmla="*/ 590232 h 738498"/>
                <a:gd name="csX306" fmla="*/ 126487 w 833226"/>
                <a:gd name="csY306" fmla="*/ 589513 h 738498"/>
                <a:gd name="csX307" fmla="*/ 131194 w 833226"/>
                <a:gd name="csY307" fmla="*/ 587311 h 738498"/>
                <a:gd name="csX308" fmla="*/ 136070 w 833226"/>
                <a:gd name="csY308" fmla="*/ 585042 h 738498"/>
                <a:gd name="csX309" fmla="*/ 146685 w 833226"/>
                <a:gd name="csY309" fmla="*/ 582188 h 738498"/>
                <a:gd name="csX310" fmla="*/ 155851 w 833226"/>
                <a:gd name="csY310" fmla="*/ 580268 h 738498"/>
                <a:gd name="csX311" fmla="*/ 193842 w 833226"/>
                <a:gd name="csY311" fmla="*/ 580268 h 738498"/>
                <a:gd name="csX312" fmla="*/ 198100 w 833226"/>
                <a:gd name="csY312" fmla="*/ 581863 h 738498"/>
                <a:gd name="csX313" fmla="*/ 202907 w 833226"/>
                <a:gd name="csY313" fmla="*/ 584536 h 738498"/>
                <a:gd name="csX314" fmla="*/ 209456 w 833226"/>
                <a:gd name="csY314" fmla="*/ 593938 h 738498"/>
                <a:gd name="csX315" fmla="*/ 211737 w 833226"/>
                <a:gd name="csY315" fmla="*/ 601745 h 738498"/>
                <a:gd name="csX316" fmla="*/ 217578 w 833226"/>
                <a:gd name="csY316" fmla="*/ 609147 h 738498"/>
                <a:gd name="csX317" fmla="*/ 226655 w 833226"/>
                <a:gd name="csY317" fmla="*/ 612934 h 738498"/>
                <a:gd name="csX318" fmla="*/ 234283 w 833226"/>
                <a:gd name="csY318" fmla="*/ 613697 h 738498"/>
                <a:gd name="csX319" fmla="*/ 244606 w 833226"/>
                <a:gd name="csY319" fmla="*/ 610877 h 738498"/>
                <a:gd name="csX320" fmla="*/ 263219 w 833226"/>
                <a:gd name="csY320" fmla="*/ 615618 h 738498"/>
                <a:gd name="csX321" fmla="*/ 279709 w 833226"/>
                <a:gd name="csY321" fmla="*/ 627109 h 738498"/>
                <a:gd name="csX322" fmla="*/ 293020 w 833226"/>
                <a:gd name="csY322" fmla="*/ 635748 h 738498"/>
                <a:gd name="csX323" fmla="*/ 305983 w 833226"/>
                <a:gd name="csY323" fmla="*/ 632501 h 738498"/>
                <a:gd name="csX324" fmla="*/ 309229 w 833226"/>
                <a:gd name="csY324" fmla="*/ 638241 h 738498"/>
                <a:gd name="csX325" fmla="*/ 327596 w 833226"/>
                <a:gd name="csY325" fmla="*/ 650149 h 738498"/>
                <a:gd name="csX326" fmla="*/ 327900 w 833226"/>
                <a:gd name="csY326" fmla="*/ 650272 h 738498"/>
                <a:gd name="csX327" fmla="*/ 340503 w 833226"/>
                <a:gd name="csY327" fmla="*/ 655619 h 738498"/>
                <a:gd name="csX328" fmla="*/ 354140 w 833226"/>
                <a:gd name="csY328" fmla="*/ 655339 h 738498"/>
                <a:gd name="csX329" fmla="*/ 354342 w 833226"/>
                <a:gd name="csY329" fmla="*/ 655306 h 738498"/>
                <a:gd name="csX330" fmla="*/ 367822 w 833226"/>
                <a:gd name="csY330" fmla="*/ 651408 h 738498"/>
                <a:gd name="csX331" fmla="*/ 375237 w 833226"/>
                <a:gd name="csY331" fmla="*/ 640748 h 738498"/>
                <a:gd name="csX332" fmla="*/ 379538 w 833226"/>
                <a:gd name="csY332" fmla="*/ 635682 h 738498"/>
                <a:gd name="csX333" fmla="*/ 383121 w 833226"/>
                <a:gd name="csY333" fmla="*/ 635468 h 738498"/>
                <a:gd name="csX334" fmla="*/ 383716 w 833226"/>
                <a:gd name="csY334" fmla="*/ 635378 h 738498"/>
                <a:gd name="csX335" fmla="*/ 387132 w 833226"/>
                <a:gd name="csY335" fmla="*/ 634659 h 738498"/>
                <a:gd name="csX336" fmla="*/ 399926 w 833226"/>
                <a:gd name="csY336" fmla="*/ 646623 h 738498"/>
                <a:gd name="csX337" fmla="*/ 400465 w 833226"/>
                <a:gd name="csY337" fmla="*/ 647150 h 738498"/>
                <a:gd name="csX338" fmla="*/ 415282 w 833226"/>
                <a:gd name="csY338" fmla="*/ 652868 h 738498"/>
                <a:gd name="csX339" fmla="*/ 415698 w 833226"/>
                <a:gd name="csY339" fmla="*/ 652925 h 738498"/>
                <a:gd name="csX340" fmla="*/ 435211 w 833226"/>
                <a:gd name="csY340" fmla="*/ 655373 h 738498"/>
                <a:gd name="csX341" fmla="*/ 450926 w 833226"/>
                <a:gd name="csY341" fmla="*/ 649151 h 738498"/>
                <a:gd name="csX342" fmla="*/ 464248 w 833226"/>
                <a:gd name="csY342" fmla="*/ 642478 h 738498"/>
                <a:gd name="csX343" fmla="*/ 477818 w 833226"/>
                <a:gd name="csY343" fmla="*/ 640445 h 738498"/>
                <a:gd name="csX344" fmla="*/ 484254 w 833226"/>
                <a:gd name="csY344" fmla="*/ 640039 h 738498"/>
                <a:gd name="csX345" fmla="*/ 488276 w 833226"/>
                <a:gd name="csY345" fmla="*/ 639770 h 738498"/>
                <a:gd name="csX346" fmla="*/ 496576 w 833226"/>
                <a:gd name="csY346" fmla="*/ 646745 h 738498"/>
                <a:gd name="csX347" fmla="*/ 497846 w 833226"/>
                <a:gd name="csY347" fmla="*/ 647869 h 738498"/>
                <a:gd name="csX348" fmla="*/ 519593 w 833226"/>
                <a:gd name="csY348" fmla="*/ 644724 h 738498"/>
                <a:gd name="csX349" fmla="*/ 531814 w 833226"/>
                <a:gd name="csY349" fmla="*/ 642848 h 738498"/>
                <a:gd name="csX350" fmla="*/ 543250 w 833226"/>
                <a:gd name="csY350" fmla="*/ 642151 h 738498"/>
                <a:gd name="csX351" fmla="*/ 552338 w 833226"/>
                <a:gd name="csY351" fmla="*/ 641567 h 738498"/>
                <a:gd name="csX352" fmla="*/ 556450 w 833226"/>
                <a:gd name="csY352" fmla="*/ 641960 h 738498"/>
                <a:gd name="csX353" fmla="*/ 559067 w 833226"/>
                <a:gd name="csY353" fmla="*/ 642253 h 738498"/>
                <a:gd name="csX354" fmla="*/ 565200 w 833226"/>
                <a:gd name="csY354" fmla="*/ 642848 h 738498"/>
                <a:gd name="csX355" fmla="*/ 566177 w 833226"/>
                <a:gd name="csY355" fmla="*/ 642735 h 738498"/>
                <a:gd name="csX356" fmla="*/ 570344 w 833226"/>
                <a:gd name="csY356" fmla="*/ 640039 h 738498"/>
                <a:gd name="csX357" fmla="*/ 571961 w 833226"/>
                <a:gd name="csY357" fmla="*/ 638287 h 738498"/>
                <a:gd name="csX358" fmla="*/ 572556 w 833226"/>
                <a:gd name="csY358" fmla="*/ 637635 h 738498"/>
                <a:gd name="csX359" fmla="*/ 565547 w 833226"/>
                <a:gd name="csY359" fmla="*/ 629581 h 738498"/>
                <a:gd name="csX360" fmla="*/ 565243 w 833226"/>
                <a:gd name="csY360" fmla="*/ 629266 h 738498"/>
                <a:gd name="csX361" fmla="*/ 556235 w 833226"/>
                <a:gd name="csY361" fmla="*/ 623750 h 738498"/>
                <a:gd name="csX362" fmla="*/ 545170 w 833226"/>
                <a:gd name="csY362" fmla="*/ 619796 h 738498"/>
                <a:gd name="csX363" fmla="*/ 533903 w 833226"/>
                <a:gd name="csY363" fmla="*/ 612945 h 738498"/>
                <a:gd name="csX364" fmla="*/ 528208 w 833226"/>
                <a:gd name="csY364" fmla="*/ 603699 h 738498"/>
                <a:gd name="csX365" fmla="*/ 527635 w 833226"/>
                <a:gd name="csY365" fmla="*/ 603284 h 738498"/>
                <a:gd name="csX366" fmla="*/ 521052 w 833226"/>
                <a:gd name="csY366" fmla="*/ 599925 h 738498"/>
                <a:gd name="csX367" fmla="*/ 509887 w 833226"/>
                <a:gd name="csY367" fmla="*/ 597442 h 738498"/>
                <a:gd name="csX368" fmla="*/ 506303 w 833226"/>
                <a:gd name="csY368" fmla="*/ 594836 h 738498"/>
                <a:gd name="csX369" fmla="*/ 508539 w 833226"/>
                <a:gd name="csY369" fmla="*/ 589074 h 738498"/>
                <a:gd name="csX370" fmla="*/ 511561 w 833226"/>
                <a:gd name="csY370" fmla="*/ 582390 h 738498"/>
                <a:gd name="csX371" fmla="*/ 504697 w 833226"/>
                <a:gd name="csY371" fmla="*/ 575234 h 738498"/>
                <a:gd name="csX372" fmla="*/ 497946 w 833226"/>
                <a:gd name="csY372" fmla="*/ 573133 h 738498"/>
                <a:gd name="csX373" fmla="*/ 496026 w 833226"/>
                <a:gd name="csY373" fmla="*/ 572526 h 738498"/>
                <a:gd name="csX374" fmla="*/ 489095 w 833226"/>
                <a:gd name="csY374" fmla="*/ 578379 h 738498"/>
                <a:gd name="csX375" fmla="*/ 484321 w 833226"/>
                <a:gd name="csY375" fmla="*/ 578738 h 738498"/>
                <a:gd name="csX376" fmla="*/ 478379 w 833226"/>
                <a:gd name="csY376" fmla="*/ 578142 h 738498"/>
                <a:gd name="csX377" fmla="*/ 469234 w 833226"/>
                <a:gd name="csY377" fmla="*/ 572143 h 738498"/>
                <a:gd name="csX378" fmla="*/ 470447 w 833226"/>
                <a:gd name="csY378" fmla="*/ 563562 h 738498"/>
                <a:gd name="csX379" fmla="*/ 463909 w 833226"/>
                <a:gd name="csY379" fmla="*/ 562337 h 738498"/>
                <a:gd name="csX380" fmla="*/ 461438 w 833226"/>
                <a:gd name="csY380" fmla="*/ 557237 h 738498"/>
                <a:gd name="csX381" fmla="*/ 454507 w 833226"/>
                <a:gd name="csY381" fmla="*/ 548778 h 738498"/>
                <a:gd name="csX382" fmla="*/ 442364 w 833226"/>
                <a:gd name="csY382" fmla="*/ 536568 h 738498"/>
                <a:gd name="csX383" fmla="*/ 442049 w 833226"/>
                <a:gd name="csY383" fmla="*/ 536264 h 738498"/>
                <a:gd name="csX384" fmla="*/ 429120 w 833226"/>
                <a:gd name="csY384" fmla="*/ 528929 h 738498"/>
                <a:gd name="csX385" fmla="*/ 421335 w 833226"/>
                <a:gd name="csY385" fmla="*/ 514921 h 738498"/>
                <a:gd name="csX386" fmla="*/ 414652 w 833226"/>
                <a:gd name="csY386" fmla="*/ 507677 h 738498"/>
                <a:gd name="csX387" fmla="*/ 407755 w 833226"/>
                <a:gd name="csY387" fmla="*/ 505238 h 738498"/>
                <a:gd name="csX388" fmla="*/ 401554 w 833226"/>
                <a:gd name="csY388" fmla="*/ 505238 h 738498"/>
                <a:gd name="csX389" fmla="*/ 395016 w 833226"/>
                <a:gd name="csY389" fmla="*/ 508766 h 738498"/>
                <a:gd name="csX390" fmla="*/ 388411 w 833226"/>
                <a:gd name="csY390" fmla="*/ 502633 h 738498"/>
                <a:gd name="csX391" fmla="*/ 385423 w 833226"/>
                <a:gd name="csY391" fmla="*/ 496904 h 738498"/>
                <a:gd name="csX392" fmla="*/ 386658 w 833226"/>
                <a:gd name="csY392" fmla="*/ 489782 h 738498"/>
                <a:gd name="csX393" fmla="*/ 387096 w 833226"/>
                <a:gd name="csY393" fmla="*/ 479043 h 738498"/>
                <a:gd name="csX394" fmla="*/ 387568 w 833226"/>
                <a:gd name="csY394" fmla="*/ 474966 h 738498"/>
                <a:gd name="csX395" fmla="*/ 387590 w 833226"/>
                <a:gd name="csY395" fmla="*/ 469000 h 738498"/>
                <a:gd name="csX396" fmla="*/ 379951 w 833226"/>
                <a:gd name="csY396" fmla="*/ 465788 h 738498"/>
                <a:gd name="csX397" fmla="*/ 379064 w 833226"/>
                <a:gd name="csY397" fmla="*/ 465855 h 738498"/>
                <a:gd name="csX398" fmla="*/ 375828 w 833226"/>
                <a:gd name="csY398" fmla="*/ 466013 h 738498"/>
                <a:gd name="csX399" fmla="*/ 373873 w 833226"/>
                <a:gd name="csY399" fmla="*/ 464935 h 738498"/>
                <a:gd name="csX400" fmla="*/ 370616 w 833226"/>
                <a:gd name="csY400" fmla="*/ 463149 h 738498"/>
                <a:gd name="csX401" fmla="*/ 370380 w 833226"/>
                <a:gd name="csY401" fmla="*/ 460554 h 738498"/>
                <a:gd name="csX402" fmla="*/ 370380 w 833226"/>
                <a:gd name="csY402" fmla="*/ 447232 h 738498"/>
                <a:gd name="csX403" fmla="*/ 370369 w 833226"/>
                <a:gd name="csY403" fmla="*/ 446906 h 738498"/>
                <a:gd name="csX404" fmla="*/ 369650 w 833226"/>
                <a:gd name="csY404" fmla="*/ 437549 h 738498"/>
                <a:gd name="csX405" fmla="*/ 370134 w 833226"/>
                <a:gd name="csY405" fmla="*/ 428248 h 738498"/>
                <a:gd name="csX406" fmla="*/ 370145 w 833226"/>
                <a:gd name="csY406" fmla="*/ 427933 h 738498"/>
                <a:gd name="csX407" fmla="*/ 368089 w 833226"/>
                <a:gd name="csY407" fmla="*/ 412150 h 738498"/>
                <a:gd name="csX408" fmla="*/ 367865 w 833226"/>
                <a:gd name="csY408" fmla="*/ 405175 h 738498"/>
                <a:gd name="csX409" fmla="*/ 368427 w 833226"/>
                <a:gd name="csY409" fmla="*/ 401029 h 738498"/>
                <a:gd name="csX410" fmla="*/ 372381 w 833226"/>
                <a:gd name="csY410" fmla="*/ 395200 h 738498"/>
                <a:gd name="csX411" fmla="*/ 380165 w 833226"/>
                <a:gd name="csY411" fmla="*/ 386472 h 738498"/>
                <a:gd name="csX412" fmla="*/ 386534 w 833226"/>
                <a:gd name="csY412" fmla="*/ 377103 h 738498"/>
                <a:gd name="csX413" fmla="*/ 395881 w 833226"/>
                <a:gd name="csY413" fmla="*/ 362477 h 738498"/>
                <a:gd name="csX414" fmla="*/ 404553 w 833226"/>
                <a:gd name="csY414" fmla="*/ 349481 h 738498"/>
                <a:gd name="csX415" fmla="*/ 404665 w 833226"/>
                <a:gd name="csY415" fmla="*/ 349301 h 738498"/>
                <a:gd name="csX416" fmla="*/ 409350 w 833226"/>
                <a:gd name="csY416" fmla="*/ 341157 h 738498"/>
                <a:gd name="csX417" fmla="*/ 410900 w 833226"/>
                <a:gd name="csY417" fmla="*/ 338562 h 738498"/>
                <a:gd name="csX418" fmla="*/ 413551 w 833226"/>
                <a:gd name="csY418" fmla="*/ 333922 h 738498"/>
                <a:gd name="csX419" fmla="*/ 413585 w 833226"/>
                <a:gd name="csY419" fmla="*/ 333855 h 738498"/>
                <a:gd name="csX420" fmla="*/ 418640 w 833226"/>
                <a:gd name="csY420" fmla="*/ 325498 h 738498"/>
                <a:gd name="csX421" fmla="*/ 419224 w 833226"/>
                <a:gd name="csY421" fmla="*/ 325116 h 738498"/>
                <a:gd name="csX422" fmla="*/ 421537 w 833226"/>
                <a:gd name="csY422" fmla="*/ 325116 h 738498"/>
                <a:gd name="csX423" fmla="*/ 425907 w 833226"/>
                <a:gd name="csY423" fmla="*/ 327453 h 738498"/>
                <a:gd name="csX424" fmla="*/ 426357 w 833226"/>
                <a:gd name="csY424" fmla="*/ 330048 h 738498"/>
                <a:gd name="csX425" fmla="*/ 422312 w 833226"/>
                <a:gd name="csY425" fmla="*/ 338124 h 738498"/>
                <a:gd name="csX426" fmla="*/ 417100 w 833226"/>
                <a:gd name="csY426" fmla="*/ 355177 h 738498"/>
                <a:gd name="csX427" fmla="*/ 417460 w 833226"/>
                <a:gd name="csY427" fmla="*/ 364208 h 738498"/>
                <a:gd name="csX428" fmla="*/ 419695 w 833226"/>
                <a:gd name="csY428" fmla="*/ 365074 h 738498"/>
                <a:gd name="csX429" fmla="*/ 428154 w 833226"/>
                <a:gd name="csY429" fmla="*/ 367714 h 738498"/>
                <a:gd name="csX430" fmla="*/ 434601 w 833226"/>
                <a:gd name="csY430" fmla="*/ 368489 h 738498"/>
                <a:gd name="csX431" fmla="*/ 435051 w 833226"/>
                <a:gd name="csY431" fmla="*/ 377722 h 738498"/>
                <a:gd name="csX432" fmla="*/ 440218 w 833226"/>
                <a:gd name="csY432" fmla="*/ 379654 h 738498"/>
                <a:gd name="csX433" fmla="*/ 450372 w 833226"/>
                <a:gd name="csY433" fmla="*/ 377497 h 738498"/>
                <a:gd name="csX434" fmla="*/ 454719 w 833226"/>
                <a:gd name="csY434" fmla="*/ 372645 h 738498"/>
                <a:gd name="csX435" fmla="*/ 464660 w 833226"/>
                <a:gd name="csY435" fmla="*/ 368455 h 738498"/>
                <a:gd name="csX436" fmla="*/ 469063 w 833226"/>
                <a:gd name="csY436" fmla="*/ 366983 h 738498"/>
                <a:gd name="csX437" fmla="*/ 477005 w 833226"/>
                <a:gd name="csY437" fmla="*/ 370039 h 738498"/>
                <a:gd name="csX438" fmla="*/ 483576 w 833226"/>
                <a:gd name="csY438" fmla="*/ 373600 h 738498"/>
                <a:gd name="csX439" fmla="*/ 492361 w 833226"/>
                <a:gd name="csY439" fmla="*/ 372623 h 738498"/>
                <a:gd name="csX440" fmla="*/ 500920 w 833226"/>
                <a:gd name="csY440" fmla="*/ 365130 h 738498"/>
                <a:gd name="csX441" fmla="*/ 509850 w 833226"/>
                <a:gd name="csY441" fmla="*/ 354538 h 738498"/>
                <a:gd name="csX442" fmla="*/ 508120 w 833226"/>
                <a:gd name="csY442" fmla="*/ 343956 h 738498"/>
                <a:gd name="csX443" fmla="*/ 512411 w 833226"/>
                <a:gd name="csY443" fmla="*/ 336553 h 738498"/>
                <a:gd name="csX444" fmla="*/ 513646 w 833226"/>
                <a:gd name="csY444" fmla="*/ 324904 h 738498"/>
                <a:gd name="csX445" fmla="*/ 518859 w 833226"/>
                <a:gd name="csY445" fmla="*/ 314704 h 738498"/>
                <a:gd name="csX446" fmla="*/ 527732 w 833226"/>
                <a:gd name="csY446" fmla="*/ 295899 h 738498"/>
                <a:gd name="csX447" fmla="*/ 528283 w 833226"/>
                <a:gd name="csY447" fmla="*/ 294720 h 738498"/>
                <a:gd name="csX448" fmla="*/ 527980 w 833226"/>
                <a:gd name="csY448" fmla="*/ 293473 h 738498"/>
                <a:gd name="csX449" fmla="*/ 527789 w 833226"/>
                <a:gd name="csY449" fmla="*/ 291305 h 738498"/>
                <a:gd name="csX450" fmla="*/ 532147 w 833226"/>
                <a:gd name="csY450" fmla="*/ 286868 h 738498"/>
                <a:gd name="csX451" fmla="*/ 534618 w 833226"/>
                <a:gd name="csY451" fmla="*/ 287677 h 738498"/>
                <a:gd name="csX452" fmla="*/ 541280 w 833226"/>
                <a:gd name="csY452" fmla="*/ 291092 h 738498"/>
                <a:gd name="csX453" fmla="*/ 553760 w 833226"/>
                <a:gd name="csY453" fmla="*/ 286082 h 738498"/>
                <a:gd name="csX454" fmla="*/ 554445 w 833226"/>
                <a:gd name="csY454" fmla="*/ 285756 h 738498"/>
                <a:gd name="csX455" fmla="*/ 554951 w 833226"/>
                <a:gd name="csY455" fmla="*/ 285183 h 738498"/>
                <a:gd name="csX456" fmla="*/ 559107 w 833226"/>
                <a:gd name="csY456" fmla="*/ 279342 h 738498"/>
                <a:gd name="csX457" fmla="*/ 559938 w 833226"/>
                <a:gd name="csY457" fmla="*/ 270648 h 738498"/>
                <a:gd name="csX458" fmla="*/ 560511 w 833226"/>
                <a:gd name="csY458" fmla="*/ 269772 h 738498"/>
                <a:gd name="csX459" fmla="*/ 567790 w 833226"/>
                <a:gd name="csY459" fmla="*/ 269907 h 738498"/>
                <a:gd name="csX460" fmla="*/ 568419 w 833226"/>
                <a:gd name="csY460" fmla="*/ 269929 h 738498"/>
                <a:gd name="csX461" fmla="*/ 569014 w 833226"/>
                <a:gd name="csY461" fmla="*/ 269738 h 738498"/>
                <a:gd name="csX462" fmla="*/ 574474 w 833226"/>
                <a:gd name="csY462" fmla="*/ 267110 h 738498"/>
                <a:gd name="csX463" fmla="*/ 574676 w 833226"/>
                <a:gd name="csY463" fmla="*/ 266930 h 738498"/>
                <a:gd name="csX464" fmla="*/ 582965 w 833226"/>
                <a:gd name="csY464" fmla="*/ 260325 h 738498"/>
                <a:gd name="csX465" fmla="*/ 590177 w 833226"/>
                <a:gd name="csY465" fmla="*/ 257000 h 738498"/>
                <a:gd name="csX466" fmla="*/ 596051 w 833226"/>
                <a:gd name="csY466" fmla="*/ 256472 h 738498"/>
                <a:gd name="csX467" fmla="*/ 600185 w 833226"/>
                <a:gd name="csY467" fmla="*/ 257483 h 738498"/>
                <a:gd name="csX468" fmla="*/ 603510 w 833226"/>
                <a:gd name="csY468" fmla="*/ 264325 h 738498"/>
                <a:gd name="csX469" fmla="*/ 609228 w 833226"/>
                <a:gd name="csY469" fmla="*/ 271154 h 738498"/>
                <a:gd name="csX470" fmla="*/ 610239 w 833226"/>
                <a:gd name="csY470" fmla="*/ 272367 h 738498"/>
                <a:gd name="csX471" fmla="*/ 618798 w 833226"/>
                <a:gd name="csY471" fmla="*/ 272929 h 738498"/>
                <a:gd name="csX472" fmla="*/ 624100 w 833226"/>
                <a:gd name="csY472" fmla="*/ 274468 h 738498"/>
                <a:gd name="csX473" fmla="*/ 624718 w 833226"/>
                <a:gd name="csY473" fmla="*/ 274435 h 738498"/>
                <a:gd name="csX474" fmla="*/ 632704 w 833226"/>
                <a:gd name="csY474" fmla="*/ 273896 h 738498"/>
                <a:gd name="csX475" fmla="*/ 637939 w 833226"/>
                <a:gd name="csY475" fmla="*/ 269268 h 738498"/>
                <a:gd name="csX476" fmla="*/ 637444 w 833226"/>
                <a:gd name="csY476" fmla="*/ 256417 h 738498"/>
                <a:gd name="csX477" fmla="*/ 635175 w 833226"/>
                <a:gd name="csY477" fmla="*/ 248453 h 738498"/>
                <a:gd name="csX478" fmla="*/ 636299 w 833226"/>
                <a:gd name="csY478" fmla="*/ 245095 h 738498"/>
                <a:gd name="csX479" fmla="*/ 638219 w 833226"/>
                <a:gd name="csY479" fmla="*/ 226986 h 738498"/>
                <a:gd name="csX480" fmla="*/ 642151 w 833226"/>
                <a:gd name="csY480" fmla="*/ 225222 h 738498"/>
                <a:gd name="csX481" fmla="*/ 644286 w 833226"/>
                <a:gd name="csY481" fmla="*/ 225290 h 738498"/>
                <a:gd name="csX482" fmla="*/ 660798 w 833226"/>
                <a:gd name="csY482" fmla="*/ 225143 h 738498"/>
                <a:gd name="csX483" fmla="*/ 681164 w 833226"/>
                <a:gd name="csY483" fmla="*/ 220021 h 738498"/>
                <a:gd name="csX484" fmla="*/ 683456 w 833226"/>
                <a:gd name="csY484" fmla="*/ 218921 h 738498"/>
                <a:gd name="csX485" fmla="*/ 689421 w 833226"/>
                <a:gd name="csY485" fmla="*/ 215820 h 738498"/>
                <a:gd name="csX486" fmla="*/ 696172 w 833226"/>
                <a:gd name="csY486" fmla="*/ 205440 h 738498"/>
                <a:gd name="csX487" fmla="*/ 696138 w 833226"/>
                <a:gd name="csY487" fmla="*/ 205946 h 738498"/>
                <a:gd name="csX488" fmla="*/ 698924 w 833226"/>
                <a:gd name="csY488" fmla="*/ 196454 h 738498"/>
                <a:gd name="csX489" fmla="*/ 701856 w 833226"/>
                <a:gd name="csY489" fmla="*/ 194983 h 738498"/>
                <a:gd name="csX490" fmla="*/ 707899 w 833226"/>
                <a:gd name="csY490" fmla="*/ 190994 h 738498"/>
                <a:gd name="csX491" fmla="*/ 702721 w 833226"/>
                <a:gd name="csY491" fmla="*/ 181334 h 738498"/>
                <a:gd name="csX492" fmla="*/ 696183 w 833226"/>
                <a:gd name="csY492" fmla="*/ 172045 h 738498"/>
                <a:gd name="csX493" fmla="*/ 696273 w 833226"/>
                <a:gd name="csY493" fmla="*/ 161755 h 738498"/>
                <a:gd name="csX494" fmla="*/ 681321 w 833226"/>
                <a:gd name="csY494" fmla="*/ 153363 h 738498"/>
                <a:gd name="csX495" fmla="*/ 675974 w 833226"/>
                <a:gd name="csY495" fmla="*/ 149624 h 738498"/>
                <a:gd name="csX496" fmla="*/ 673908 w 833226"/>
                <a:gd name="csY496" fmla="*/ 136323 h 738498"/>
                <a:gd name="csX497" fmla="*/ 664685 w 833226"/>
                <a:gd name="csY497" fmla="*/ 126022 h 738498"/>
                <a:gd name="csX498" fmla="*/ 664651 w 833226"/>
                <a:gd name="csY498" fmla="*/ 123911 h 738498"/>
                <a:gd name="csX499" fmla="*/ 673491 w 833226"/>
                <a:gd name="csY499" fmla="*/ 122563 h 738498"/>
                <a:gd name="csX500" fmla="*/ 676187 w 833226"/>
                <a:gd name="csY500" fmla="*/ 122226 h 738498"/>
                <a:gd name="csX501" fmla="*/ 677871 w 833226"/>
                <a:gd name="csY501" fmla="*/ 112105 h 738498"/>
                <a:gd name="csX502" fmla="*/ 681298 w 833226"/>
                <a:gd name="csY502" fmla="*/ 102209 h 738498"/>
                <a:gd name="csX503" fmla="*/ 685746 w 833226"/>
                <a:gd name="csY503" fmla="*/ 95223 h 738498"/>
                <a:gd name="csX504" fmla="*/ 686005 w 833226"/>
                <a:gd name="csY504" fmla="*/ 94807 h 738498"/>
                <a:gd name="csX505" fmla="*/ 689667 w 833226"/>
                <a:gd name="csY505" fmla="*/ 82911 h 738498"/>
                <a:gd name="csX506" fmla="*/ 678040 w 833226"/>
                <a:gd name="csY506" fmla="*/ 77744 h 738498"/>
                <a:gd name="csX507" fmla="*/ 671750 w 833226"/>
                <a:gd name="csY507" fmla="*/ 76114 h 738498"/>
                <a:gd name="csX508" fmla="*/ 672165 w 833226"/>
                <a:gd name="csY508" fmla="*/ 73744 h 738498"/>
                <a:gd name="csX509" fmla="*/ 679163 w 833226"/>
                <a:gd name="csY509" fmla="*/ 70138 h 738498"/>
                <a:gd name="csX510" fmla="*/ 691070 w 833226"/>
                <a:gd name="csY510" fmla="*/ 66285 h 738498"/>
                <a:gd name="csX511" fmla="*/ 703775 w 833226"/>
                <a:gd name="csY511" fmla="*/ 63049 h 738498"/>
                <a:gd name="csX512" fmla="*/ 710841 w 833226"/>
                <a:gd name="csY512" fmla="*/ 62218 h 738498"/>
                <a:gd name="csX513" fmla="*/ 718839 w 833226"/>
                <a:gd name="csY513" fmla="*/ 59567 h 738498"/>
                <a:gd name="csX514" fmla="*/ 722749 w 833226"/>
                <a:gd name="csY514" fmla="*/ 53243 h 738498"/>
                <a:gd name="csX515" fmla="*/ 728164 w 833226"/>
                <a:gd name="csY515" fmla="*/ 42560 h 738498"/>
                <a:gd name="csX516" fmla="*/ 734353 w 833226"/>
                <a:gd name="csY516" fmla="*/ 28035 h 738498"/>
                <a:gd name="csX517" fmla="*/ 735139 w 833226"/>
                <a:gd name="csY517" fmla="*/ 21757 h 738498"/>
                <a:gd name="csX518" fmla="*/ 735173 w 833226"/>
                <a:gd name="csY518" fmla="*/ 14511 h 738498"/>
                <a:gd name="csX519" fmla="*/ 735510 w 833226"/>
                <a:gd name="csY519" fmla="*/ 14792 h 738498"/>
                <a:gd name="csX520" fmla="*/ 736330 w 833226"/>
                <a:gd name="csY520" fmla="*/ 15466 h 738498"/>
                <a:gd name="csX521" fmla="*/ 740587 w 833226"/>
                <a:gd name="csY521" fmla="*/ 19229 h 738498"/>
                <a:gd name="csX522" fmla="*/ 747877 w 833226"/>
                <a:gd name="csY522" fmla="*/ 24778 h 738498"/>
                <a:gd name="csX523" fmla="*/ 748394 w 833226"/>
                <a:gd name="csY523" fmla="*/ 24969 h 738498"/>
                <a:gd name="csX524" fmla="*/ 754639 w 833226"/>
                <a:gd name="csY524" fmla="*/ 27317 h 738498"/>
                <a:gd name="csX525" fmla="*/ 754707 w 833226"/>
                <a:gd name="csY525" fmla="*/ 27351 h 738498"/>
                <a:gd name="csX526" fmla="*/ 761121 w 833226"/>
                <a:gd name="csY526" fmla="*/ 30923 h 738498"/>
                <a:gd name="csX527" fmla="*/ 761896 w 833226"/>
                <a:gd name="csY527" fmla="*/ 33440 h 738498"/>
                <a:gd name="csX528" fmla="*/ 765108 w 833226"/>
                <a:gd name="csY528" fmla="*/ 38327 h 738498"/>
                <a:gd name="csX529" fmla="*/ 770399 w 833226"/>
                <a:gd name="csY529" fmla="*/ 37697 h 738498"/>
                <a:gd name="csX530" fmla="*/ 777846 w 833226"/>
                <a:gd name="csY530" fmla="*/ 33934 h 738498"/>
                <a:gd name="csX531" fmla="*/ 778701 w 833226"/>
                <a:gd name="csY531" fmla="*/ 31665 h 738498"/>
                <a:gd name="csX532" fmla="*/ 782644 w 833226"/>
                <a:gd name="csY532" fmla="*/ 30508 h 738498"/>
                <a:gd name="csX533" fmla="*/ 792663 w 833226"/>
                <a:gd name="csY533" fmla="*/ 31743 h 738498"/>
                <a:gd name="csX534" fmla="*/ 801582 w 833226"/>
                <a:gd name="csY534" fmla="*/ 31137 h 738498"/>
                <a:gd name="csX535" fmla="*/ 803323 w 833226"/>
                <a:gd name="csY535" fmla="*/ 30968 h 738498"/>
                <a:gd name="csX536" fmla="*/ 803323 w 833226"/>
                <a:gd name="csY536" fmla="*/ 30957 h 738498"/>
                <a:gd name="csX537" fmla="*/ 810636 w 833226"/>
                <a:gd name="csY537" fmla="*/ 27722 h 738498"/>
                <a:gd name="csX538" fmla="*/ 813175 w 833226"/>
                <a:gd name="csY538" fmla="*/ 25936 h 738498"/>
                <a:gd name="csX539" fmla="*/ 814501 w 833226"/>
                <a:gd name="csY539" fmla="*/ 25059 h 738498"/>
                <a:gd name="csX540" fmla="*/ 821466 w 833226"/>
                <a:gd name="csY540" fmla="*/ 18308 h 738498"/>
                <a:gd name="csX541" fmla="*/ 823139 w 833226"/>
                <a:gd name="csY541" fmla="*/ 16444 h 738498"/>
                <a:gd name="csX542" fmla="*/ 825980 w 833226"/>
                <a:gd name="csY542" fmla="*/ 12972 h 738498"/>
                <a:gd name="csX543" fmla="*/ 829643 w 833226"/>
                <a:gd name="csY543" fmla="*/ 8053 h 738498"/>
                <a:gd name="csX544" fmla="*/ 833226 w 833226"/>
                <a:gd name="csY544" fmla="*/ 3447 h 738498"/>
                <a:gd name="csX545" fmla="*/ 826657 w 833226"/>
                <a:gd name="csY545" fmla="*/ 0 h 7384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</a:cxnLst>
              <a:rect l="l" t="t" r="r" b="b"/>
              <a:pathLst>
                <a:path w="833226" h="738498">
                  <a:moveTo>
                    <a:pt x="826657" y="0"/>
                  </a:moveTo>
                  <a:lnTo>
                    <a:pt x="823894" y="3550"/>
                  </a:lnTo>
                  <a:cubicBezTo>
                    <a:pt x="822265" y="5628"/>
                    <a:pt x="820232" y="8291"/>
                    <a:pt x="819570" y="9459"/>
                  </a:cubicBezTo>
                  <a:cubicBezTo>
                    <a:pt x="819289" y="9841"/>
                    <a:pt x="818356" y="10852"/>
                    <a:pt x="817783" y="11470"/>
                  </a:cubicBezTo>
                  <a:cubicBezTo>
                    <a:pt x="816245" y="13134"/>
                    <a:pt x="815447" y="13998"/>
                    <a:pt x="815021" y="14874"/>
                  </a:cubicBezTo>
                  <a:cubicBezTo>
                    <a:pt x="814493" y="15560"/>
                    <a:pt x="812313" y="17739"/>
                    <a:pt x="810459" y="18974"/>
                  </a:cubicBezTo>
                  <a:lnTo>
                    <a:pt x="809168" y="19828"/>
                  </a:lnTo>
                  <a:cubicBezTo>
                    <a:pt x="807393" y="20996"/>
                    <a:pt x="806146" y="21816"/>
                    <a:pt x="805281" y="22749"/>
                  </a:cubicBezTo>
                  <a:cubicBezTo>
                    <a:pt x="804708" y="23053"/>
                    <a:pt x="803372" y="23525"/>
                    <a:pt x="802788" y="23671"/>
                  </a:cubicBezTo>
                  <a:cubicBezTo>
                    <a:pt x="802473" y="23693"/>
                    <a:pt x="801957" y="23749"/>
                    <a:pt x="800845" y="23862"/>
                  </a:cubicBezTo>
                  <a:cubicBezTo>
                    <a:pt x="799070" y="24042"/>
                    <a:pt x="794374" y="24547"/>
                    <a:pt x="793465" y="24480"/>
                  </a:cubicBezTo>
                  <a:cubicBezTo>
                    <a:pt x="791836" y="24301"/>
                    <a:pt x="784197" y="23356"/>
                    <a:pt x="783400" y="23234"/>
                  </a:cubicBezTo>
                  <a:cubicBezTo>
                    <a:pt x="782647" y="23099"/>
                    <a:pt x="781501" y="22908"/>
                    <a:pt x="774683" y="25312"/>
                  </a:cubicBezTo>
                  <a:lnTo>
                    <a:pt x="773077" y="25874"/>
                  </a:lnTo>
                  <a:lnTo>
                    <a:pt x="772009" y="28715"/>
                  </a:lnTo>
                  <a:lnTo>
                    <a:pt x="768628" y="30457"/>
                  </a:lnTo>
                  <a:lnTo>
                    <a:pt x="767235" y="25952"/>
                  </a:lnTo>
                  <a:lnTo>
                    <a:pt x="765955" y="25245"/>
                  </a:lnTo>
                  <a:cubicBezTo>
                    <a:pt x="763181" y="23706"/>
                    <a:pt x="758653" y="21189"/>
                    <a:pt x="758283" y="20976"/>
                  </a:cubicBezTo>
                  <a:cubicBezTo>
                    <a:pt x="757957" y="20785"/>
                    <a:pt x="757598" y="20561"/>
                    <a:pt x="751430" y="18292"/>
                  </a:cubicBezTo>
                  <a:lnTo>
                    <a:pt x="745308" y="13652"/>
                  </a:lnTo>
                  <a:cubicBezTo>
                    <a:pt x="743545" y="12101"/>
                    <a:pt x="741613" y="10394"/>
                    <a:pt x="741411" y="10215"/>
                  </a:cubicBezTo>
                  <a:cubicBezTo>
                    <a:pt x="741198" y="9990"/>
                    <a:pt x="740939" y="9788"/>
                    <a:pt x="740107" y="9114"/>
                  </a:cubicBezTo>
                  <a:cubicBezTo>
                    <a:pt x="739681" y="8766"/>
                    <a:pt x="738827" y="8069"/>
                    <a:pt x="738501" y="7777"/>
                  </a:cubicBezTo>
                  <a:cubicBezTo>
                    <a:pt x="738198" y="7429"/>
                    <a:pt x="737591" y="6867"/>
                    <a:pt x="736018" y="5945"/>
                  </a:cubicBezTo>
                  <a:lnTo>
                    <a:pt x="734749" y="5205"/>
                  </a:lnTo>
                  <a:lnTo>
                    <a:pt x="727874" y="6867"/>
                  </a:lnTo>
                  <a:lnTo>
                    <a:pt x="727874" y="21066"/>
                  </a:lnTo>
                  <a:lnTo>
                    <a:pt x="727245" y="26110"/>
                  </a:lnTo>
                  <a:lnTo>
                    <a:pt x="721595" y="39376"/>
                  </a:lnTo>
                  <a:lnTo>
                    <a:pt x="716406" y="49632"/>
                  </a:lnTo>
                  <a:cubicBezTo>
                    <a:pt x="715394" y="51340"/>
                    <a:pt x="714226" y="53282"/>
                    <a:pt x="713586" y="54317"/>
                  </a:cubicBezTo>
                  <a:cubicBezTo>
                    <a:pt x="712710" y="54519"/>
                    <a:pt x="711227" y="54788"/>
                    <a:pt x="709913" y="54980"/>
                  </a:cubicBezTo>
                  <a:lnTo>
                    <a:pt x="702701" y="55822"/>
                  </a:lnTo>
                  <a:lnTo>
                    <a:pt x="689143" y="59237"/>
                  </a:lnTo>
                  <a:lnTo>
                    <a:pt x="688884" y="59316"/>
                  </a:lnTo>
                  <a:cubicBezTo>
                    <a:pt x="685582" y="60417"/>
                    <a:pt x="678876" y="62630"/>
                    <a:pt x="677168" y="63112"/>
                  </a:cubicBezTo>
                  <a:cubicBezTo>
                    <a:pt x="674664" y="63831"/>
                    <a:pt x="668755" y="67268"/>
                    <a:pt x="667002" y="68302"/>
                  </a:cubicBezTo>
                  <a:lnTo>
                    <a:pt x="665553" y="69156"/>
                  </a:lnTo>
                  <a:lnTo>
                    <a:pt x="663396" y="81546"/>
                  </a:lnTo>
                  <a:lnTo>
                    <a:pt x="675370" y="84534"/>
                  </a:lnTo>
                  <a:lnTo>
                    <a:pt x="680785" y="86939"/>
                  </a:lnTo>
                  <a:lnTo>
                    <a:pt x="679313" y="91724"/>
                  </a:lnTo>
                  <a:cubicBezTo>
                    <a:pt x="678100" y="93644"/>
                    <a:pt x="675595" y="97598"/>
                    <a:pt x="675134" y="98295"/>
                  </a:cubicBezTo>
                  <a:cubicBezTo>
                    <a:pt x="674854" y="98711"/>
                    <a:pt x="674201" y="99688"/>
                    <a:pt x="670843" y="110124"/>
                  </a:cubicBezTo>
                  <a:lnTo>
                    <a:pt x="669877" y="115684"/>
                  </a:lnTo>
                  <a:cubicBezTo>
                    <a:pt x="661768" y="116807"/>
                    <a:pt x="660622" y="117368"/>
                    <a:pt x="660160" y="117606"/>
                  </a:cubicBezTo>
                  <a:cubicBezTo>
                    <a:pt x="658409" y="118481"/>
                    <a:pt x="656723" y="120403"/>
                    <a:pt x="657521" y="127985"/>
                  </a:cubicBezTo>
                  <a:lnTo>
                    <a:pt x="657656" y="129243"/>
                  </a:lnTo>
                  <a:lnTo>
                    <a:pt x="658532" y="130142"/>
                  </a:lnTo>
                  <a:cubicBezTo>
                    <a:pt x="662262" y="134017"/>
                    <a:pt x="666665" y="138757"/>
                    <a:pt x="667564" y="139959"/>
                  </a:cubicBezTo>
                  <a:cubicBezTo>
                    <a:pt x="668115" y="141779"/>
                    <a:pt x="668721" y="149373"/>
                    <a:pt x="668744" y="151035"/>
                  </a:cubicBezTo>
                  <a:cubicBezTo>
                    <a:pt x="668744" y="152878"/>
                    <a:pt x="669159" y="154271"/>
                    <a:pt x="677494" y="159573"/>
                  </a:cubicBezTo>
                  <a:lnTo>
                    <a:pt x="688941" y="166009"/>
                  </a:lnTo>
                  <a:lnTo>
                    <a:pt x="688873" y="174333"/>
                  </a:lnTo>
                  <a:lnTo>
                    <a:pt x="696400" y="184982"/>
                  </a:lnTo>
                  <a:lnTo>
                    <a:pt x="698331" y="188588"/>
                  </a:lnTo>
                  <a:lnTo>
                    <a:pt x="692872" y="191318"/>
                  </a:lnTo>
                  <a:lnTo>
                    <a:pt x="692411" y="192801"/>
                  </a:lnTo>
                  <a:cubicBezTo>
                    <a:pt x="690030" y="200451"/>
                    <a:pt x="689255" y="203248"/>
                    <a:pt x="688996" y="204450"/>
                  </a:cubicBezTo>
                  <a:cubicBezTo>
                    <a:pt x="688333" y="205641"/>
                    <a:pt x="685828" y="209113"/>
                    <a:pt x="684975" y="210021"/>
                  </a:cubicBezTo>
                  <a:cubicBezTo>
                    <a:pt x="684211" y="210482"/>
                    <a:pt x="681706" y="211662"/>
                    <a:pt x="680324" y="212313"/>
                  </a:cubicBezTo>
                  <a:cubicBezTo>
                    <a:pt x="679370" y="212773"/>
                    <a:pt x="678493" y="213189"/>
                    <a:pt x="677943" y="213470"/>
                  </a:cubicBezTo>
                  <a:cubicBezTo>
                    <a:pt x="676506" y="214088"/>
                    <a:pt x="667126" y="216311"/>
                    <a:pt x="659263" y="217997"/>
                  </a:cubicBezTo>
                  <a:cubicBezTo>
                    <a:pt x="657073" y="218468"/>
                    <a:pt x="647985" y="218120"/>
                    <a:pt x="644559" y="217997"/>
                  </a:cubicBezTo>
                  <a:cubicBezTo>
                    <a:pt x="643300" y="217951"/>
                    <a:pt x="642357" y="217918"/>
                    <a:pt x="641974" y="217918"/>
                  </a:cubicBezTo>
                  <a:cubicBezTo>
                    <a:pt x="640223" y="217918"/>
                    <a:pt x="637200" y="219131"/>
                    <a:pt x="632988" y="221523"/>
                  </a:cubicBezTo>
                  <a:lnTo>
                    <a:pt x="631371" y="222444"/>
                  </a:lnTo>
                  <a:lnTo>
                    <a:pt x="629125" y="243528"/>
                  </a:lnTo>
                  <a:lnTo>
                    <a:pt x="627597" y="248112"/>
                  </a:lnTo>
                  <a:lnTo>
                    <a:pt x="627833" y="249123"/>
                  </a:lnTo>
                  <a:cubicBezTo>
                    <a:pt x="629552" y="256379"/>
                    <a:pt x="630496" y="258918"/>
                    <a:pt x="631091" y="260008"/>
                  </a:cubicBezTo>
                  <a:cubicBezTo>
                    <a:pt x="631248" y="261356"/>
                    <a:pt x="631069" y="264871"/>
                    <a:pt x="630911" y="266748"/>
                  </a:cubicBezTo>
                  <a:cubicBezTo>
                    <a:pt x="629799" y="266837"/>
                    <a:pt x="627317" y="266984"/>
                    <a:pt x="624958" y="267119"/>
                  </a:cubicBezTo>
                  <a:lnTo>
                    <a:pt x="620071" y="265693"/>
                  </a:lnTo>
                  <a:lnTo>
                    <a:pt x="613859" y="265289"/>
                  </a:lnTo>
                  <a:cubicBezTo>
                    <a:pt x="612095" y="263154"/>
                    <a:pt x="609870" y="260492"/>
                    <a:pt x="608983" y="259492"/>
                  </a:cubicBezTo>
                  <a:cubicBezTo>
                    <a:pt x="608512" y="258605"/>
                    <a:pt x="607264" y="255560"/>
                    <a:pt x="606320" y="253090"/>
                  </a:cubicBezTo>
                  <a:lnTo>
                    <a:pt x="605635" y="251293"/>
                  </a:lnTo>
                  <a:lnTo>
                    <a:pt x="596603" y="249091"/>
                  </a:lnTo>
                  <a:lnTo>
                    <a:pt x="588347" y="249844"/>
                  </a:lnTo>
                  <a:lnTo>
                    <a:pt x="587819" y="250069"/>
                  </a:lnTo>
                  <a:cubicBezTo>
                    <a:pt x="587561" y="250180"/>
                    <a:pt x="581708" y="252708"/>
                    <a:pt x="579506" y="253899"/>
                  </a:cubicBezTo>
                  <a:cubicBezTo>
                    <a:pt x="578506" y="254438"/>
                    <a:pt x="576428" y="255798"/>
                    <a:pt x="569912" y="261392"/>
                  </a:cubicBezTo>
                  <a:lnTo>
                    <a:pt x="569744" y="261538"/>
                  </a:lnTo>
                  <a:cubicBezTo>
                    <a:pt x="569429" y="261774"/>
                    <a:pt x="568396" y="262234"/>
                    <a:pt x="567385" y="262582"/>
                  </a:cubicBezTo>
                  <a:cubicBezTo>
                    <a:pt x="558027" y="262256"/>
                    <a:pt x="557600" y="262549"/>
                    <a:pt x="556589" y="263222"/>
                  </a:cubicBezTo>
                  <a:cubicBezTo>
                    <a:pt x="556095" y="263548"/>
                    <a:pt x="555432" y="263986"/>
                    <a:pt x="553253" y="267569"/>
                  </a:cubicBezTo>
                  <a:lnTo>
                    <a:pt x="552793" y="268310"/>
                  </a:lnTo>
                  <a:lnTo>
                    <a:pt x="552726" y="269186"/>
                  </a:lnTo>
                  <a:cubicBezTo>
                    <a:pt x="552489" y="272309"/>
                    <a:pt x="552198" y="275814"/>
                    <a:pt x="552040" y="277218"/>
                  </a:cubicBezTo>
                  <a:cubicBezTo>
                    <a:pt x="551613" y="277791"/>
                    <a:pt x="550793" y="278813"/>
                    <a:pt x="549928" y="279813"/>
                  </a:cubicBezTo>
                  <a:cubicBezTo>
                    <a:pt x="546704" y="281341"/>
                    <a:pt x="543043" y="282981"/>
                    <a:pt x="541391" y="283610"/>
                  </a:cubicBezTo>
                  <a:cubicBezTo>
                    <a:pt x="540784" y="283272"/>
                    <a:pt x="539987" y="282712"/>
                    <a:pt x="539605" y="282386"/>
                  </a:cubicBezTo>
                  <a:cubicBezTo>
                    <a:pt x="538931" y="281487"/>
                    <a:pt x="537819" y="280813"/>
                    <a:pt x="532136" y="279263"/>
                  </a:cubicBezTo>
                  <a:lnTo>
                    <a:pt x="530193" y="278736"/>
                  </a:lnTo>
                  <a:lnTo>
                    <a:pt x="528710" y="280094"/>
                  </a:lnTo>
                  <a:cubicBezTo>
                    <a:pt x="526464" y="282150"/>
                    <a:pt x="522543" y="285856"/>
                    <a:pt x="521465" y="287642"/>
                  </a:cubicBezTo>
                  <a:cubicBezTo>
                    <a:pt x="520274" y="289630"/>
                    <a:pt x="520375" y="292203"/>
                    <a:pt x="520623" y="293866"/>
                  </a:cubicBezTo>
                  <a:lnTo>
                    <a:pt x="512333" y="311424"/>
                  </a:lnTo>
                  <a:lnTo>
                    <a:pt x="506491" y="322836"/>
                  </a:lnTo>
                  <a:lnTo>
                    <a:pt x="506435" y="323544"/>
                  </a:lnTo>
                  <a:cubicBezTo>
                    <a:pt x="506031" y="328094"/>
                    <a:pt x="505536" y="333216"/>
                    <a:pt x="505345" y="334620"/>
                  </a:cubicBezTo>
                  <a:cubicBezTo>
                    <a:pt x="504807" y="335642"/>
                    <a:pt x="502874" y="338663"/>
                    <a:pt x="501257" y="341102"/>
                  </a:cubicBezTo>
                  <a:lnTo>
                    <a:pt x="500460" y="342291"/>
                  </a:lnTo>
                  <a:lnTo>
                    <a:pt x="502111" y="352413"/>
                  </a:lnTo>
                  <a:lnTo>
                    <a:pt x="495900" y="359815"/>
                  </a:lnTo>
                  <a:lnTo>
                    <a:pt x="489272" y="365622"/>
                  </a:lnTo>
                  <a:lnTo>
                    <a:pt x="485049" y="366083"/>
                  </a:lnTo>
                  <a:lnTo>
                    <a:pt x="480275" y="363500"/>
                  </a:lnTo>
                  <a:lnTo>
                    <a:pt x="469244" y="359231"/>
                  </a:lnTo>
                  <a:lnTo>
                    <a:pt x="462224" y="361568"/>
                  </a:lnTo>
                  <a:lnTo>
                    <a:pt x="450373" y="366555"/>
                  </a:lnTo>
                  <a:lnTo>
                    <a:pt x="446521" y="370858"/>
                  </a:lnTo>
                  <a:lnTo>
                    <a:pt x="442072" y="371802"/>
                  </a:lnTo>
                  <a:lnTo>
                    <a:pt x="441601" y="362062"/>
                  </a:lnTo>
                  <a:lnTo>
                    <a:pt x="438590" y="361658"/>
                  </a:lnTo>
                  <a:cubicBezTo>
                    <a:pt x="434760" y="361130"/>
                    <a:pt x="430064" y="360524"/>
                    <a:pt x="428560" y="360434"/>
                  </a:cubicBezTo>
                  <a:cubicBezTo>
                    <a:pt x="427953" y="360287"/>
                    <a:pt x="426314" y="359727"/>
                    <a:pt x="424561" y="359096"/>
                  </a:cubicBezTo>
                  <a:lnTo>
                    <a:pt x="424448" y="356109"/>
                  </a:lnTo>
                  <a:lnTo>
                    <a:pt x="428986" y="341113"/>
                  </a:lnTo>
                  <a:lnTo>
                    <a:pt x="433962" y="331171"/>
                  </a:lnTo>
                  <a:lnTo>
                    <a:pt x="432491" y="322690"/>
                  </a:lnTo>
                  <a:lnTo>
                    <a:pt x="423370" y="317815"/>
                  </a:lnTo>
                  <a:lnTo>
                    <a:pt x="417012" y="317815"/>
                  </a:lnTo>
                  <a:lnTo>
                    <a:pt x="413271" y="320308"/>
                  </a:lnTo>
                  <a:lnTo>
                    <a:pt x="412854" y="320983"/>
                  </a:lnTo>
                  <a:cubicBezTo>
                    <a:pt x="412484" y="321578"/>
                    <a:pt x="412136" y="322129"/>
                    <a:pt x="411821" y="322656"/>
                  </a:cubicBezTo>
                  <a:cubicBezTo>
                    <a:pt x="407698" y="329318"/>
                    <a:pt x="406991" y="330677"/>
                    <a:pt x="406789" y="331182"/>
                  </a:cubicBezTo>
                  <a:cubicBezTo>
                    <a:pt x="406767" y="331215"/>
                    <a:pt x="406744" y="331261"/>
                    <a:pt x="406733" y="331317"/>
                  </a:cubicBezTo>
                  <a:cubicBezTo>
                    <a:pt x="406351" y="331979"/>
                    <a:pt x="405306" y="333698"/>
                    <a:pt x="404665" y="334766"/>
                  </a:cubicBezTo>
                  <a:cubicBezTo>
                    <a:pt x="403654" y="336406"/>
                    <a:pt x="403081" y="337361"/>
                    <a:pt x="402823" y="337877"/>
                  </a:cubicBezTo>
                  <a:cubicBezTo>
                    <a:pt x="402542" y="338439"/>
                    <a:pt x="400373" y="342180"/>
                    <a:pt x="398420" y="345527"/>
                  </a:cubicBezTo>
                  <a:lnTo>
                    <a:pt x="389770" y="358490"/>
                  </a:lnTo>
                  <a:lnTo>
                    <a:pt x="380435" y="373093"/>
                  </a:lnTo>
                  <a:lnTo>
                    <a:pt x="374549" y="381799"/>
                  </a:lnTo>
                  <a:lnTo>
                    <a:pt x="366776" y="390527"/>
                  </a:lnTo>
                  <a:lnTo>
                    <a:pt x="361418" y="398357"/>
                  </a:lnTo>
                  <a:lnTo>
                    <a:pt x="360541" y="404805"/>
                  </a:lnTo>
                  <a:lnTo>
                    <a:pt x="360789" y="412566"/>
                  </a:lnTo>
                  <a:lnTo>
                    <a:pt x="362833" y="428260"/>
                  </a:lnTo>
                  <a:cubicBezTo>
                    <a:pt x="362676" y="431832"/>
                    <a:pt x="362485" y="435753"/>
                    <a:pt x="362406" y="436606"/>
                  </a:cubicBezTo>
                  <a:cubicBezTo>
                    <a:pt x="362293" y="437269"/>
                    <a:pt x="362304" y="438650"/>
                    <a:pt x="363080" y="447390"/>
                  </a:cubicBezTo>
                  <a:lnTo>
                    <a:pt x="363080" y="460713"/>
                  </a:lnTo>
                  <a:lnTo>
                    <a:pt x="363091" y="461027"/>
                  </a:lnTo>
                  <a:cubicBezTo>
                    <a:pt x="363484" y="465667"/>
                    <a:pt x="363608" y="466027"/>
                    <a:pt x="363742" y="466442"/>
                  </a:cubicBezTo>
                  <a:cubicBezTo>
                    <a:pt x="364282" y="468038"/>
                    <a:pt x="364854" y="468351"/>
                    <a:pt x="370381" y="471350"/>
                  </a:cubicBezTo>
                  <a:cubicBezTo>
                    <a:pt x="371190" y="471789"/>
                    <a:pt x="372167" y="472327"/>
                    <a:pt x="372482" y="472507"/>
                  </a:cubicBezTo>
                  <a:cubicBezTo>
                    <a:pt x="373358" y="473136"/>
                    <a:pt x="374424" y="473518"/>
                    <a:pt x="378761" y="473204"/>
                  </a:cubicBezTo>
                  <a:lnTo>
                    <a:pt x="380289" y="473844"/>
                  </a:lnTo>
                  <a:lnTo>
                    <a:pt x="380289" y="474350"/>
                  </a:lnTo>
                  <a:lnTo>
                    <a:pt x="379829" y="478349"/>
                  </a:lnTo>
                  <a:lnTo>
                    <a:pt x="379425" y="488773"/>
                  </a:lnTo>
                  <a:lnTo>
                    <a:pt x="377808" y="498096"/>
                  </a:lnTo>
                  <a:lnTo>
                    <a:pt x="382525" y="507128"/>
                  </a:lnTo>
                  <a:lnTo>
                    <a:pt x="393882" y="517688"/>
                  </a:lnTo>
                  <a:lnTo>
                    <a:pt x="403396" y="512543"/>
                  </a:lnTo>
                  <a:lnTo>
                    <a:pt x="406507" y="512543"/>
                  </a:lnTo>
                  <a:lnTo>
                    <a:pt x="410518" y="513958"/>
                  </a:lnTo>
                  <a:lnTo>
                    <a:pt x="415381" y="519237"/>
                  </a:lnTo>
                  <a:lnTo>
                    <a:pt x="423727" y="534268"/>
                  </a:lnTo>
                  <a:lnTo>
                    <a:pt x="437679" y="542187"/>
                  </a:lnTo>
                  <a:cubicBezTo>
                    <a:pt x="442228" y="546478"/>
                    <a:pt x="447205" y="551297"/>
                    <a:pt x="448182" y="552421"/>
                  </a:cubicBezTo>
                  <a:cubicBezTo>
                    <a:pt x="448193" y="552432"/>
                    <a:pt x="448204" y="552455"/>
                    <a:pt x="448215" y="552466"/>
                  </a:cubicBezTo>
                  <a:cubicBezTo>
                    <a:pt x="449664" y="554736"/>
                    <a:pt x="454472" y="560341"/>
                    <a:pt x="455842" y="561924"/>
                  </a:cubicBezTo>
                  <a:cubicBezTo>
                    <a:pt x="456213" y="562655"/>
                    <a:pt x="457101" y="564945"/>
                    <a:pt x="457774" y="566787"/>
                  </a:cubicBezTo>
                  <a:lnTo>
                    <a:pt x="458482" y="568742"/>
                  </a:lnTo>
                  <a:lnTo>
                    <a:pt x="462245" y="569450"/>
                  </a:lnTo>
                  <a:lnTo>
                    <a:pt x="461357" y="575719"/>
                  </a:lnTo>
                  <a:lnTo>
                    <a:pt x="475803" y="585200"/>
                  </a:lnTo>
                  <a:lnTo>
                    <a:pt x="476657" y="585300"/>
                  </a:lnTo>
                  <a:cubicBezTo>
                    <a:pt x="478117" y="585469"/>
                    <a:pt x="482993" y="586042"/>
                    <a:pt x="484317" y="586042"/>
                  </a:cubicBezTo>
                  <a:cubicBezTo>
                    <a:pt x="485620" y="586042"/>
                    <a:pt x="490046" y="585626"/>
                    <a:pt x="490923" y="585547"/>
                  </a:cubicBezTo>
                  <a:lnTo>
                    <a:pt x="492057" y="585435"/>
                  </a:lnTo>
                  <a:lnTo>
                    <a:pt x="497652" y="580706"/>
                  </a:lnTo>
                  <a:cubicBezTo>
                    <a:pt x="499392" y="581268"/>
                    <a:pt x="501651" y="581964"/>
                    <a:pt x="502617" y="582245"/>
                  </a:cubicBezTo>
                  <a:cubicBezTo>
                    <a:pt x="502875" y="582401"/>
                    <a:pt x="503257" y="582683"/>
                    <a:pt x="503628" y="582997"/>
                  </a:cubicBezTo>
                  <a:cubicBezTo>
                    <a:pt x="503201" y="583761"/>
                    <a:pt x="502673" y="584682"/>
                    <a:pt x="502145" y="585547"/>
                  </a:cubicBezTo>
                  <a:lnTo>
                    <a:pt x="501977" y="585817"/>
                  </a:lnTo>
                  <a:lnTo>
                    <a:pt x="497472" y="597387"/>
                  </a:lnTo>
                  <a:lnTo>
                    <a:pt x="499718" y="599050"/>
                  </a:lnTo>
                  <a:cubicBezTo>
                    <a:pt x="500651" y="599746"/>
                    <a:pt x="505369" y="603216"/>
                    <a:pt x="506121" y="603723"/>
                  </a:cubicBezTo>
                  <a:cubicBezTo>
                    <a:pt x="507773" y="604824"/>
                    <a:pt x="517332" y="606722"/>
                    <a:pt x="520162" y="607137"/>
                  </a:cubicBezTo>
                  <a:cubicBezTo>
                    <a:pt x="520634" y="607350"/>
                    <a:pt x="521724" y="608047"/>
                    <a:pt x="522757" y="608767"/>
                  </a:cubicBezTo>
                  <a:lnTo>
                    <a:pt x="528610" y="618270"/>
                  </a:lnTo>
                  <a:lnTo>
                    <a:pt x="541629" y="626190"/>
                  </a:lnTo>
                  <a:lnTo>
                    <a:pt x="542169" y="626459"/>
                  </a:lnTo>
                  <a:cubicBezTo>
                    <a:pt x="551615" y="630245"/>
                    <a:pt x="554469" y="630907"/>
                    <a:pt x="555547" y="631031"/>
                  </a:cubicBezTo>
                  <a:cubicBezTo>
                    <a:pt x="556389" y="631447"/>
                    <a:pt x="558468" y="633019"/>
                    <a:pt x="560175" y="634548"/>
                  </a:cubicBezTo>
                  <a:lnTo>
                    <a:pt x="560647" y="635076"/>
                  </a:lnTo>
                  <a:cubicBezTo>
                    <a:pt x="560377" y="635053"/>
                    <a:pt x="560119" y="635019"/>
                    <a:pt x="559861" y="634997"/>
                  </a:cubicBezTo>
                  <a:lnTo>
                    <a:pt x="557233" y="634705"/>
                  </a:lnTo>
                  <a:cubicBezTo>
                    <a:pt x="553817" y="634335"/>
                    <a:pt x="552864" y="634267"/>
                    <a:pt x="552357" y="634267"/>
                  </a:cubicBezTo>
                  <a:cubicBezTo>
                    <a:pt x="551695" y="634267"/>
                    <a:pt x="549054" y="634436"/>
                    <a:pt x="542752" y="634863"/>
                  </a:cubicBezTo>
                  <a:cubicBezTo>
                    <a:pt x="538473" y="635154"/>
                    <a:pt x="532597" y="635548"/>
                    <a:pt x="531811" y="635548"/>
                  </a:cubicBezTo>
                  <a:cubicBezTo>
                    <a:pt x="530081" y="635548"/>
                    <a:pt x="521825" y="636930"/>
                    <a:pt x="518455" y="637514"/>
                  </a:cubicBezTo>
                  <a:lnTo>
                    <a:pt x="500156" y="640165"/>
                  </a:lnTo>
                  <a:cubicBezTo>
                    <a:pt x="491394" y="632425"/>
                    <a:pt x="490484" y="632425"/>
                    <a:pt x="489125" y="632425"/>
                  </a:cubicBezTo>
                  <a:cubicBezTo>
                    <a:pt x="488598" y="632425"/>
                    <a:pt x="487149" y="632526"/>
                    <a:pt x="483733" y="632762"/>
                  </a:cubicBezTo>
                  <a:cubicBezTo>
                    <a:pt x="481599" y="632908"/>
                    <a:pt x="478364" y="633144"/>
                    <a:pt x="477813" y="633144"/>
                  </a:cubicBezTo>
                  <a:cubicBezTo>
                    <a:pt x="476578" y="633144"/>
                    <a:pt x="468838" y="634346"/>
                    <a:pt x="462547" y="635357"/>
                  </a:cubicBezTo>
                  <a:lnTo>
                    <a:pt x="462020" y="635446"/>
                  </a:lnTo>
                  <a:lnTo>
                    <a:pt x="461525" y="635683"/>
                  </a:lnTo>
                  <a:cubicBezTo>
                    <a:pt x="461065" y="635908"/>
                    <a:pt x="450113" y="641266"/>
                    <a:pt x="447416" y="642737"/>
                  </a:cubicBezTo>
                  <a:cubicBezTo>
                    <a:pt x="444966" y="644074"/>
                    <a:pt x="437003" y="647522"/>
                    <a:pt x="435014" y="648051"/>
                  </a:cubicBezTo>
                  <a:cubicBezTo>
                    <a:pt x="433037" y="647882"/>
                    <a:pt x="423714" y="646658"/>
                    <a:pt x="417109" y="645749"/>
                  </a:cubicBezTo>
                  <a:lnTo>
                    <a:pt x="404483" y="640885"/>
                  </a:lnTo>
                  <a:cubicBezTo>
                    <a:pt x="390464" y="627203"/>
                    <a:pt x="389689" y="627203"/>
                    <a:pt x="388026" y="627203"/>
                  </a:cubicBezTo>
                  <a:cubicBezTo>
                    <a:pt x="387149" y="627203"/>
                    <a:pt x="385240" y="627540"/>
                    <a:pt x="382364" y="628191"/>
                  </a:cubicBezTo>
                  <a:lnTo>
                    <a:pt x="375984" y="628595"/>
                  </a:lnTo>
                  <a:lnTo>
                    <a:pt x="369525" y="636200"/>
                  </a:lnTo>
                  <a:lnTo>
                    <a:pt x="369245" y="636559"/>
                  </a:lnTo>
                  <a:cubicBezTo>
                    <a:pt x="366830" y="640255"/>
                    <a:pt x="363920" y="644580"/>
                    <a:pt x="362921" y="645916"/>
                  </a:cubicBezTo>
                  <a:cubicBezTo>
                    <a:pt x="361359" y="646445"/>
                    <a:pt x="356867" y="647433"/>
                    <a:pt x="353137" y="648108"/>
                  </a:cubicBezTo>
                  <a:cubicBezTo>
                    <a:pt x="349374" y="648579"/>
                    <a:pt x="344745" y="648973"/>
                    <a:pt x="343319" y="648882"/>
                  </a:cubicBezTo>
                  <a:cubicBezTo>
                    <a:pt x="341084" y="647871"/>
                    <a:pt x="333299" y="644625"/>
                    <a:pt x="331008" y="643659"/>
                  </a:cubicBezTo>
                  <a:lnTo>
                    <a:pt x="314709" y="633100"/>
                  </a:lnTo>
                  <a:lnTo>
                    <a:pt x="309609" y="624079"/>
                  </a:lnTo>
                  <a:lnTo>
                    <a:pt x="294332" y="627898"/>
                  </a:lnTo>
                  <a:lnTo>
                    <a:pt x="283829" y="621091"/>
                  </a:lnTo>
                  <a:lnTo>
                    <a:pt x="266305" y="608869"/>
                  </a:lnTo>
                  <a:lnTo>
                    <a:pt x="244535" y="603331"/>
                  </a:lnTo>
                  <a:lnTo>
                    <a:pt x="233661" y="606296"/>
                  </a:lnTo>
                  <a:lnTo>
                    <a:pt x="228460" y="605780"/>
                  </a:lnTo>
                  <a:lnTo>
                    <a:pt x="222136" y="603140"/>
                  </a:lnTo>
                  <a:lnTo>
                    <a:pt x="218351" y="598344"/>
                  </a:lnTo>
                  <a:lnTo>
                    <a:pt x="216127" y="590750"/>
                  </a:lnTo>
                  <a:lnTo>
                    <a:pt x="207926" y="578977"/>
                  </a:lnTo>
                  <a:lnTo>
                    <a:pt x="201411" y="575349"/>
                  </a:lnTo>
                  <a:lnTo>
                    <a:pt x="195166" y="572968"/>
                  </a:lnTo>
                  <a:lnTo>
                    <a:pt x="154827" y="572968"/>
                  </a:lnTo>
                  <a:lnTo>
                    <a:pt x="154344" y="573103"/>
                  </a:lnTo>
                  <a:cubicBezTo>
                    <a:pt x="151390" y="573945"/>
                    <a:pt x="147604" y="574865"/>
                    <a:pt x="146683" y="574889"/>
                  </a:cubicBezTo>
                  <a:cubicBezTo>
                    <a:pt x="144077" y="574889"/>
                    <a:pt x="134529" y="577652"/>
                    <a:pt x="132855" y="578484"/>
                  </a:cubicBezTo>
                  <a:cubicBezTo>
                    <a:pt x="132260" y="578787"/>
                    <a:pt x="130069" y="579798"/>
                    <a:pt x="128137" y="580686"/>
                  </a:cubicBezTo>
                  <a:cubicBezTo>
                    <a:pt x="126250" y="581562"/>
                    <a:pt x="124442" y="582394"/>
                    <a:pt x="123554" y="582820"/>
                  </a:cubicBezTo>
                  <a:cubicBezTo>
                    <a:pt x="122644" y="582954"/>
                    <a:pt x="119915" y="583067"/>
                    <a:pt x="112366" y="582932"/>
                  </a:cubicBezTo>
                  <a:cubicBezTo>
                    <a:pt x="111725" y="582921"/>
                    <a:pt x="111265" y="582921"/>
                    <a:pt x="111051" y="582921"/>
                  </a:cubicBezTo>
                  <a:cubicBezTo>
                    <a:pt x="108725" y="582921"/>
                    <a:pt x="104210" y="582472"/>
                    <a:pt x="102907" y="581944"/>
                  </a:cubicBezTo>
                  <a:cubicBezTo>
                    <a:pt x="99953" y="579304"/>
                    <a:pt x="91752" y="580293"/>
                    <a:pt x="86113" y="580989"/>
                  </a:cubicBezTo>
                  <a:lnTo>
                    <a:pt x="75543" y="580989"/>
                  </a:lnTo>
                  <a:lnTo>
                    <a:pt x="60120" y="585538"/>
                  </a:lnTo>
                  <a:lnTo>
                    <a:pt x="45539" y="594648"/>
                  </a:lnTo>
                  <a:lnTo>
                    <a:pt x="39350" y="604050"/>
                  </a:lnTo>
                  <a:lnTo>
                    <a:pt x="28195" y="632403"/>
                  </a:lnTo>
                  <a:cubicBezTo>
                    <a:pt x="25455" y="636683"/>
                    <a:pt x="22354" y="641424"/>
                    <a:pt x="21781" y="642119"/>
                  </a:cubicBezTo>
                  <a:cubicBezTo>
                    <a:pt x="21006" y="643029"/>
                    <a:pt x="20433" y="644253"/>
                    <a:pt x="19759" y="645669"/>
                  </a:cubicBezTo>
                  <a:cubicBezTo>
                    <a:pt x="19231" y="646770"/>
                    <a:pt x="18647" y="648017"/>
                    <a:pt x="18107" y="648736"/>
                  </a:cubicBezTo>
                  <a:cubicBezTo>
                    <a:pt x="15501" y="652251"/>
                    <a:pt x="17153" y="658733"/>
                    <a:pt x="17759" y="660059"/>
                  </a:cubicBezTo>
                  <a:cubicBezTo>
                    <a:pt x="17995" y="660621"/>
                    <a:pt x="18915" y="663316"/>
                    <a:pt x="19646" y="665540"/>
                  </a:cubicBezTo>
                  <a:lnTo>
                    <a:pt x="20253" y="667394"/>
                  </a:lnTo>
                  <a:lnTo>
                    <a:pt x="22141" y="667910"/>
                  </a:lnTo>
                  <a:cubicBezTo>
                    <a:pt x="25027" y="668720"/>
                    <a:pt x="29757" y="670011"/>
                    <a:pt x="31846" y="670449"/>
                  </a:cubicBezTo>
                  <a:cubicBezTo>
                    <a:pt x="32206" y="670831"/>
                    <a:pt x="32779" y="671561"/>
                    <a:pt x="33205" y="672224"/>
                  </a:cubicBezTo>
                  <a:lnTo>
                    <a:pt x="36080" y="678683"/>
                  </a:lnTo>
                  <a:cubicBezTo>
                    <a:pt x="36159" y="682771"/>
                    <a:pt x="36193" y="687130"/>
                    <a:pt x="36170" y="689366"/>
                  </a:cubicBezTo>
                  <a:cubicBezTo>
                    <a:pt x="34002" y="690737"/>
                    <a:pt x="29564" y="693331"/>
                    <a:pt x="28318" y="694027"/>
                  </a:cubicBezTo>
                  <a:cubicBezTo>
                    <a:pt x="27116" y="694690"/>
                    <a:pt x="23522" y="697645"/>
                    <a:pt x="21489" y="699352"/>
                  </a:cubicBezTo>
                  <a:lnTo>
                    <a:pt x="20668" y="700038"/>
                  </a:lnTo>
                  <a:lnTo>
                    <a:pt x="20354" y="701060"/>
                  </a:lnTo>
                  <a:cubicBezTo>
                    <a:pt x="18253" y="707733"/>
                    <a:pt x="18253" y="708035"/>
                    <a:pt x="18253" y="708642"/>
                  </a:cubicBezTo>
                  <a:cubicBezTo>
                    <a:pt x="18253" y="710990"/>
                    <a:pt x="19545" y="711854"/>
                    <a:pt x="25622" y="715472"/>
                  </a:cubicBezTo>
                  <a:lnTo>
                    <a:pt x="28296" y="717247"/>
                  </a:lnTo>
                  <a:lnTo>
                    <a:pt x="27689" y="721088"/>
                  </a:lnTo>
                  <a:lnTo>
                    <a:pt x="23656" y="725918"/>
                  </a:lnTo>
                  <a:cubicBezTo>
                    <a:pt x="22163" y="727311"/>
                    <a:pt x="20499" y="728727"/>
                    <a:pt x="19477" y="729479"/>
                  </a:cubicBezTo>
                  <a:cubicBezTo>
                    <a:pt x="18208" y="729075"/>
                    <a:pt x="16669" y="728670"/>
                    <a:pt x="15658" y="728412"/>
                  </a:cubicBezTo>
                  <a:lnTo>
                    <a:pt x="15220" y="728299"/>
                  </a:lnTo>
                  <a:lnTo>
                    <a:pt x="8649" y="728299"/>
                  </a:lnTo>
                  <a:lnTo>
                    <a:pt x="5122" y="731197"/>
                  </a:lnTo>
                  <a:lnTo>
                    <a:pt x="0" y="731197"/>
                  </a:lnTo>
                  <a:lnTo>
                    <a:pt x="0" y="738499"/>
                  </a:lnTo>
                  <a:lnTo>
                    <a:pt x="7728" y="738499"/>
                  </a:lnTo>
                  <a:lnTo>
                    <a:pt x="11255" y="735601"/>
                  </a:lnTo>
                  <a:lnTo>
                    <a:pt x="14310" y="735601"/>
                  </a:lnTo>
                  <a:cubicBezTo>
                    <a:pt x="15927" y="736016"/>
                    <a:pt x="17579" y="736500"/>
                    <a:pt x="17950" y="736668"/>
                  </a:cubicBezTo>
                  <a:cubicBezTo>
                    <a:pt x="20196" y="737791"/>
                    <a:pt x="22296" y="737252"/>
                    <a:pt x="28823" y="731073"/>
                  </a:cubicBezTo>
                  <a:lnTo>
                    <a:pt x="34587" y="724210"/>
                  </a:lnTo>
                  <a:lnTo>
                    <a:pt x="36227" y="713763"/>
                  </a:lnTo>
                  <a:lnTo>
                    <a:pt x="29588" y="709337"/>
                  </a:lnTo>
                  <a:lnTo>
                    <a:pt x="29432" y="709236"/>
                  </a:lnTo>
                  <a:cubicBezTo>
                    <a:pt x="28331" y="708585"/>
                    <a:pt x="27084" y="707821"/>
                    <a:pt x="26107" y="707192"/>
                  </a:cubicBezTo>
                  <a:cubicBezTo>
                    <a:pt x="26365" y="706315"/>
                    <a:pt x="26680" y="705282"/>
                    <a:pt x="27005" y="704260"/>
                  </a:cubicBezTo>
                  <a:cubicBezTo>
                    <a:pt x="29084" y="702541"/>
                    <a:pt x="31352" y="700721"/>
                    <a:pt x="31869" y="700406"/>
                  </a:cubicBezTo>
                  <a:cubicBezTo>
                    <a:pt x="42103" y="694723"/>
                    <a:pt x="42608" y="693700"/>
                    <a:pt x="42990" y="692948"/>
                  </a:cubicBezTo>
                  <a:cubicBezTo>
                    <a:pt x="43451" y="692015"/>
                    <a:pt x="43630" y="691667"/>
                    <a:pt x="43372" y="677805"/>
                  </a:cubicBezTo>
                  <a:lnTo>
                    <a:pt x="43361" y="677063"/>
                  </a:lnTo>
                  <a:lnTo>
                    <a:pt x="39767" y="669009"/>
                  </a:lnTo>
                  <a:lnTo>
                    <a:pt x="39543" y="668571"/>
                  </a:lnTo>
                  <a:cubicBezTo>
                    <a:pt x="36533" y="663718"/>
                    <a:pt x="34263" y="663437"/>
                    <a:pt x="33545" y="663347"/>
                  </a:cubicBezTo>
                  <a:cubicBezTo>
                    <a:pt x="32859" y="663235"/>
                    <a:pt x="29389" y="662325"/>
                    <a:pt x="25962" y="661393"/>
                  </a:cubicBezTo>
                  <a:cubicBezTo>
                    <a:pt x="24951" y="658360"/>
                    <a:pt x="24558" y="657372"/>
                    <a:pt x="24389" y="656990"/>
                  </a:cubicBezTo>
                  <a:cubicBezTo>
                    <a:pt x="24086" y="656046"/>
                    <a:pt x="23827" y="653755"/>
                    <a:pt x="24064" y="652969"/>
                  </a:cubicBezTo>
                  <a:cubicBezTo>
                    <a:pt x="24984" y="651688"/>
                    <a:pt x="25715" y="650161"/>
                    <a:pt x="26355" y="648802"/>
                  </a:cubicBezTo>
                  <a:cubicBezTo>
                    <a:pt x="26670" y="648127"/>
                    <a:pt x="27153" y="647117"/>
                    <a:pt x="27332" y="646869"/>
                  </a:cubicBezTo>
                  <a:cubicBezTo>
                    <a:pt x="28354" y="645678"/>
                    <a:pt x="32713" y="638894"/>
                    <a:pt x="34533" y="636029"/>
                  </a:cubicBezTo>
                  <a:lnTo>
                    <a:pt x="34724" y="635738"/>
                  </a:lnTo>
                  <a:lnTo>
                    <a:pt x="45867" y="607430"/>
                  </a:lnTo>
                  <a:lnTo>
                    <a:pt x="50765" y="599993"/>
                  </a:lnTo>
                  <a:lnTo>
                    <a:pt x="63143" y="592253"/>
                  </a:lnTo>
                  <a:lnTo>
                    <a:pt x="76600" y="588288"/>
                  </a:lnTo>
                  <a:lnTo>
                    <a:pt x="86339" y="588288"/>
                  </a:lnTo>
                  <a:lnTo>
                    <a:pt x="86788" y="588266"/>
                  </a:lnTo>
                  <a:cubicBezTo>
                    <a:pt x="91574" y="587671"/>
                    <a:pt x="96741" y="587412"/>
                    <a:pt x="98403" y="587682"/>
                  </a:cubicBezTo>
                  <a:cubicBezTo>
                    <a:pt x="101402" y="589952"/>
                    <a:pt x="108108" y="590221"/>
                    <a:pt x="111052" y="590221"/>
                  </a:cubicBezTo>
                  <a:cubicBezTo>
                    <a:pt x="111243" y="590221"/>
                    <a:pt x="111659" y="590221"/>
                    <a:pt x="112243" y="590232"/>
                  </a:cubicBezTo>
                  <a:cubicBezTo>
                    <a:pt x="123768" y="590434"/>
                    <a:pt x="125318" y="590097"/>
                    <a:pt x="126487" y="589513"/>
                  </a:cubicBezTo>
                  <a:cubicBezTo>
                    <a:pt x="127082" y="589210"/>
                    <a:pt x="129273" y="588211"/>
                    <a:pt x="131194" y="587311"/>
                  </a:cubicBezTo>
                  <a:cubicBezTo>
                    <a:pt x="133373" y="586312"/>
                    <a:pt x="135428" y="585368"/>
                    <a:pt x="136070" y="585042"/>
                  </a:cubicBezTo>
                  <a:cubicBezTo>
                    <a:pt x="137406" y="584447"/>
                    <a:pt x="145146" y="582279"/>
                    <a:pt x="146685" y="582188"/>
                  </a:cubicBezTo>
                  <a:cubicBezTo>
                    <a:pt x="148729" y="582188"/>
                    <a:pt x="153458" y="580941"/>
                    <a:pt x="155851" y="580268"/>
                  </a:cubicBezTo>
                  <a:lnTo>
                    <a:pt x="193842" y="580268"/>
                  </a:lnTo>
                  <a:lnTo>
                    <a:pt x="198100" y="581863"/>
                  </a:lnTo>
                  <a:lnTo>
                    <a:pt x="202907" y="584536"/>
                  </a:lnTo>
                  <a:lnTo>
                    <a:pt x="209456" y="593938"/>
                  </a:lnTo>
                  <a:lnTo>
                    <a:pt x="211737" y="601745"/>
                  </a:lnTo>
                  <a:lnTo>
                    <a:pt x="217578" y="609147"/>
                  </a:lnTo>
                  <a:lnTo>
                    <a:pt x="226655" y="612934"/>
                  </a:lnTo>
                  <a:lnTo>
                    <a:pt x="234283" y="613697"/>
                  </a:lnTo>
                  <a:lnTo>
                    <a:pt x="244606" y="610877"/>
                  </a:lnTo>
                  <a:lnTo>
                    <a:pt x="263219" y="615618"/>
                  </a:lnTo>
                  <a:lnTo>
                    <a:pt x="279709" y="627109"/>
                  </a:lnTo>
                  <a:lnTo>
                    <a:pt x="293020" y="635748"/>
                  </a:lnTo>
                  <a:lnTo>
                    <a:pt x="305983" y="632501"/>
                  </a:lnTo>
                  <a:lnTo>
                    <a:pt x="309229" y="638241"/>
                  </a:lnTo>
                  <a:lnTo>
                    <a:pt x="327596" y="650149"/>
                  </a:lnTo>
                  <a:lnTo>
                    <a:pt x="327900" y="650272"/>
                  </a:lnTo>
                  <a:cubicBezTo>
                    <a:pt x="332639" y="652249"/>
                    <a:pt x="339694" y="655215"/>
                    <a:pt x="340503" y="655619"/>
                  </a:cubicBezTo>
                  <a:cubicBezTo>
                    <a:pt x="341356" y="656046"/>
                    <a:pt x="342784" y="656765"/>
                    <a:pt x="354140" y="655339"/>
                  </a:cubicBezTo>
                  <a:lnTo>
                    <a:pt x="354342" y="655306"/>
                  </a:lnTo>
                  <a:cubicBezTo>
                    <a:pt x="366058" y="653183"/>
                    <a:pt x="367126" y="652116"/>
                    <a:pt x="367822" y="651408"/>
                  </a:cubicBezTo>
                  <a:cubicBezTo>
                    <a:pt x="368631" y="650599"/>
                    <a:pt x="371125" y="647016"/>
                    <a:pt x="375237" y="640748"/>
                  </a:cubicBezTo>
                  <a:lnTo>
                    <a:pt x="379538" y="635682"/>
                  </a:lnTo>
                  <a:lnTo>
                    <a:pt x="383121" y="635468"/>
                  </a:lnTo>
                  <a:lnTo>
                    <a:pt x="383716" y="635378"/>
                  </a:lnTo>
                  <a:cubicBezTo>
                    <a:pt x="384862" y="635109"/>
                    <a:pt x="386233" y="634828"/>
                    <a:pt x="387132" y="634659"/>
                  </a:cubicBezTo>
                  <a:cubicBezTo>
                    <a:pt x="389356" y="636502"/>
                    <a:pt x="395107" y="641927"/>
                    <a:pt x="399926" y="646623"/>
                  </a:cubicBezTo>
                  <a:lnTo>
                    <a:pt x="400465" y="647150"/>
                  </a:lnTo>
                  <a:lnTo>
                    <a:pt x="415282" y="652868"/>
                  </a:lnTo>
                  <a:lnTo>
                    <a:pt x="415698" y="652925"/>
                  </a:lnTo>
                  <a:cubicBezTo>
                    <a:pt x="422360" y="653834"/>
                    <a:pt x="433738" y="655373"/>
                    <a:pt x="435211" y="655373"/>
                  </a:cubicBezTo>
                  <a:cubicBezTo>
                    <a:pt x="438457" y="655373"/>
                    <a:pt x="450813" y="649206"/>
                    <a:pt x="450926" y="649151"/>
                  </a:cubicBezTo>
                  <a:cubicBezTo>
                    <a:pt x="453161" y="647925"/>
                    <a:pt x="462058" y="643556"/>
                    <a:pt x="464248" y="642478"/>
                  </a:cubicBezTo>
                  <a:cubicBezTo>
                    <a:pt x="470314" y="641512"/>
                    <a:pt x="476953" y="640501"/>
                    <a:pt x="477818" y="640445"/>
                  </a:cubicBezTo>
                  <a:cubicBezTo>
                    <a:pt x="478503" y="640445"/>
                    <a:pt x="480402" y="640321"/>
                    <a:pt x="484254" y="640039"/>
                  </a:cubicBezTo>
                  <a:cubicBezTo>
                    <a:pt x="485647" y="639950"/>
                    <a:pt x="487288" y="639826"/>
                    <a:pt x="488276" y="639770"/>
                  </a:cubicBezTo>
                  <a:cubicBezTo>
                    <a:pt x="489837" y="640894"/>
                    <a:pt x="493555" y="644050"/>
                    <a:pt x="496576" y="646745"/>
                  </a:cubicBezTo>
                  <a:lnTo>
                    <a:pt x="497846" y="647869"/>
                  </a:lnTo>
                  <a:lnTo>
                    <a:pt x="519593" y="644724"/>
                  </a:lnTo>
                  <a:cubicBezTo>
                    <a:pt x="524692" y="643848"/>
                    <a:pt x="530825" y="642882"/>
                    <a:pt x="531814" y="642848"/>
                  </a:cubicBezTo>
                  <a:cubicBezTo>
                    <a:pt x="532724" y="642848"/>
                    <a:pt x="536734" y="642589"/>
                    <a:pt x="543250" y="642151"/>
                  </a:cubicBezTo>
                  <a:cubicBezTo>
                    <a:pt x="547036" y="641893"/>
                    <a:pt x="551742" y="641578"/>
                    <a:pt x="552338" y="641567"/>
                  </a:cubicBezTo>
                  <a:cubicBezTo>
                    <a:pt x="552540" y="641578"/>
                    <a:pt x="553360" y="641635"/>
                    <a:pt x="556450" y="641960"/>
                  </a:cubicBezTo>
                  <a:lnTo>
                    <a:pt x="559067" y="642253"/>
                  </a:lnTo>
                  <a:cubicBezTo>
                    <a:pt x="563381" y="642724"/>
                    <a:pt x="564627" y="642848"/>
                    <a:pt x="565200" y="642848"/>
                  </a:cubicBezTo>
                  <a:cubicBezTo>
                    <a:pt x="565537" y="642848"/>
                    <a:pt x="565862" y="642815"/>
                    <a:pt x="566177" y="642735"/>
                  </a:cubicBezTo>
                  <a:cubicBezTo>
                    <a:pt x="567885" y="642375"/>
                    <a:pt x="569356" y="641118"/>
                    <a:pt x="570344" y="640039"/>
                  </a:cubicBezTo>
                  <a:lnTo>
                    <a:pt x="571961" y="638287"/>
                  </a:lnTo>
                  <a:lnTo>
                    <a:pt x="572556" y="637635"/>
                  </a:lnTo>
                  <a:lnTo>
                    <a:pt x="565547" y="629581"/>
                  </a:lnTo>
                  <a:lnTo>
                    <a:pt x="565243" y="629266"/>
                  </a:lnTo>
                  <a:cubicBezTo>
                    <a:pt x="559536" y="624110"/>
                    <a:pt x="557201" y="623773"/>
                    <a:pt x="556235" y="623750"/>
                  </a:cubicBezTo>
                  <a:cubicBezTo>
                    <a:pt x="554898" y="623503"/>
                    <a:pt x="549573" y="621548"/>
                    <a:pt x="545170" y="619796"/>
                  </a:cubicBezTo>
                  <a:lnTo>
                    <a:pt x="533903" y="612945"/>
                  </a:lnTo>
                  <a:lnTo>
                    <a:pt x="528208" y="603699"/>
                  </a:lnTo>
                  <a:lnTo>
                    <a:pt x="527635" y="603284"/>
                  </a:lnTo>
                  <a:cubicBezTo>
                    <a:pt x="523356" y="600138"/>
                    <a:pt x="521850" y="599936"/>
                    <a:pt x="521052" y="599925"/>
                  </a:cubicBezTo>
                  <a:cubicBezTo>
                    <a:pt x="519581" y="599734"/>
                    <a:pt x="511740" y="598026"/>
                    <a:pt x="509887" y="597442"/>
                  </a:cubicBezTo>
                  <a:cubicBezTo>
                    <a:pt x="509268" y="597004"/>
                    <a:pt x="507864" y="595982"/>
                    <a:pt x="506303" y="594836"/>
                  </a:cubicBezTo>
                  <a:lnTo>
                    <a:pt x="508539" y="589074"/>
                  </a:lnTo>
                  <a:cubicBezTo>
                    <a:pt x="511561" y="584109"/>
                    <a:pt x="511561" y="583198"/>
                    <a:pt x="511561" y="582390"/>
                  </a:cubicBezTo>
                  <a:cubicBezTo>
                    <a:pt x="511561" y="578998"/>
                    <a:pt x="506125" y="575595"/>
                    <a:pt x="504697" y="575234"/>
                  </a:cubicBezTo>
                  <a:cubicBezTo>
                    <a:pt x="504170" y="575099"/>
                    <a:pt x="500844" y="574066"/>
                    <a:pt x="497946" y="573133"/>
                  </a:cubicBezTo>
                  <a:lnTo>
                    <a:pt x="496026" y="572526"/>
                  </a:lnTo>
                  <a:lnTo>
                    <a:pt x="489095" y="578379"/>
                  </a:lnTo>
                  <a:cubicBezTo>
                    <a:pt x="486994" y="578570"/>
                    <a:pt x="484859" y="578738"/>
                    <a:pt x="484321" y="578738"/>
                  </a:cubicBezTo>
                  <a:cubicBezTo>
                    <a:pt x="483726" y="578738"/>
                    <a:pt x="480940" y="578446"/>
                    <a:pt x="478379" y="578142"/>
                  </a:cubicBezTo>
                  <a:lnTo>
                    <a:pt x="469234" y="572143"/>
                  </a:lnTo>
                  <a:lnTo>
                    <a:pt x="470447" y="563562"/>
                  </a:lnTo>
                  <a:lnTo>
                    <a:pt x="463909" y="562337"/>
                  </a:lnTo>
                  <a:cubicBezTo>
                    <a:pt x="462303" y="558101"/>
                    <a:pt x="461843" y="557641"/>
                    <a:pt x="461438" y="557237"/>
                  </a:cubicBezTo>
                  <a:cubicBezTo>
                    <a:pt x="460640" y="556384"/>
                    <a:pt x="455394" y="550082"/>
                    <a:pt x="454507" y="548778"/>
                  </a:cubicBezTo>
                  <a:cubicBezTo>
                    <a:pt x="454080" y="547936"/>
                    <a:pt x="452608" y="546217"/>
                    <a:pt x="442364" y="536568"/>
                  </a:cubicBezTo>
                  <a:lnTo>
                    <a:pt x="442049" y="536264"/>
                  </a:lnTo>
                  <a:lnTo>
                    <a:pt x="429120" y="528929"/>
                  </a:lnTo>
                  <a:lnTo>
                    <a:pt x="421335" y="514921"/>
                  </a:lnTo>
                  <a:lnTo>
                    <a:pt x="414652" y="507677"/>
                  </a:lnTo>
                  <a:lnTo>
                    <a:pt x="407755" y="505238"/>
                  </a:lnTo>
                  <a:lnTo>
                    <a:pt x="401554" y="505238"/>
                  </a:lnTo>
                  <a:lnTo>
                    <a:pt x="395016" y="508766"/>
                  </a:lnTo>
                  <a:lnTo>
                    <a:pt x="388411" y="502633"/>
                  </a:lnTo>
                  <a:lnTo>
                    <a:pt x="385423" y="496904"/>
                  </a:lnTo>
                  <a:lnTo>
                    <a:pt x="386658" y="489782"/>
                  </a:lnTo>
                  <a:lnTo>
                    <a:pt x="387096" y="479043"/>
                  </a:lnTo>
                  <a:lnTo>
                    <a:pt x="387568" y="474966"/>
                  </a:lnTo>
                  <a:lnTo>
                    <a:pt x="387590" y="469000"/>
                  </a:lnTo>
                  <a:lnTo>
                    <a:pt x="379951" y="465788"/>
                  </a:lnTo>
                  <a:lnTo>
                    <a:pt x="379064" y="465855"/>
                  </a:lnTo>
                  <a:cubicBezTo>
                    <a:pt x="377873" y="465957"/>
                    <a:pt x="376536" y="466002"/>
                    <a:pt x="375828" y="466013"/>
                  </a:cubicBezTo>
                  <a:cubicBezTo>
                    <a:pt x="375412" y="465777"/>
                    <a:pt x="374806" y="465440"/>
                    <a:pt x="373873" y="464935"/>
                  </a:cubicBezTo>
                  <a:cubicBezTo>
                    <a:pt x="372986" y="464451"/>
                    <a:pt x="371604" y="463711"/>
                    <a:pt x="370616" y="463149"/>
                  </a:cubicBezTo>
                  <a:cubicBezTo>
                    <a:pt x="370538" y="462385"/>
                    <a:pt x="370458" y="461419"/>
                    <a:pt x="370380" y="460554"/>
                  </a:cubicBezTo>
                  <a:lnTo>
                    <a:pt x="370380" y="447232"/>
                  </a:lnTo>
                  <a:lnTo>
                    <a:pt x="370369" y="446906"/>
                  </a:lnTo>
                  <a:cubicBezTo>
                    <a:pt x="370021" y="443007"/>
                    <a:pt x="369661" y="438560"/>
                    <a:pt x="369650" y="437549"/>
                  </a:cubicBezTo>
                  <a:cubicBezTo>
                    <a:pt x="369740" y="436728"/>
                    <a:pt x="369863" y="434650"/>
                    <a:pt x="370134" y="428248"/>
                  </a:cubicBezTo>
                  <a:lnTo>
                    <a:pt x="370145" y="427933"/>
                  </a:lnTo>
                  <a:lnTo>
                    <a:pt x="368089" y="412150"/>
                  </a:lnTo>
                  <a:lnTo>
                    <a:pt x="367865" y="405175"/>
                  </a:lnTo>
                  <a:lnTo>
                    <a:pt x="368427" y="401029"/>
                  </a:lnTo>
                  <a:lnTo>
                    <a:pt x="372381" y="395200"/>
                  </a:lnTo>
                  <a:lnTo>
                    <a:pt x="380165" y="386472"/>
                  </a:lnTo>
                  <a:lnTo>
                    <a:pt x="386534" y="377103"/>
                  </a:lnTo>
                  <a:lnTo>
                    <a:pt x="395881" y="362477"/>
                  </a:lnTo>
                  <a:lnTo>
                    <a:pt x="404553" y="349481"/>
                  </a:lnTo>
                  <a:lnTo>
                    <a:pt x="404665" y="349301"/>
                  </a:lnTo>
                  <a:cubicBezTo>
                    <a:pt x="405631" y="347638"/>
                    <a:pt x="408855" y="342146"/>
                    <a:pt x="409350" y="341157"/>
                  </a:cubicBezTo>
                  <a:cubicBezTo>
                    <a:pt x="409507" y="340842"/>
                    <a:pt x="410316" y="339516"/>
                    <a:pt x="410900" y="338562"/>
                  </a:cubicBezTo>
                  <a:cubicBezTo>
                    <a:pt x="412742" y="335529"/>
                    <a:pt x="413292" y="334573"/>
                    <a:pt x="413551" y="333922"/>
                  </a:cubicBezTo>
                  <a:cubicBezTo>
                    <a:pt x="413562" y="333900"/>
                    <a:pt x="413573" y="333877"/>
                    <a:pt x="413585" y="333855"/>
                  </a:cubicBezTo>
                  <a:cubicBezTo>
                    <a:pt x="414113" y="332878"/>
                    <a:pt x="416439" y="329046"/>
                    <a:pt x="418640" y="325498"/>
                  </a:cubicBezTo>
                  <a:lnTo>
                    <a:pt x="419224" y="325116"/>
                  </a:lnTo>
                  <a:lnTo>
                    <a:pt x="421537" y="325116"/>
                  </a:lnTo>
                  <a:lnTo>
                    <a:pt x="425907" y="327453"/>
                  </a:lnTo>
                  <a:lnTo>
                    <a:pt x="426357" y="330048"/>
                  </a:lnTo>
                  <a:lnTo>
                    <a:pt x="422312" y="338124"/>
                  </a:lnTo>
                  <a:lnTo>
                    <a:pt x="417100" y="355177"/>
                  </a:lnTo>
                  <a:lnTo>
                    <a:pt x="417460" y="364208"/>
                  </a:lnTo>
                  <a:lnTo>
                    <a:pt x="419695" y="365074"/>
                  </a:lnTo>
                  <a:cubicBezTo>
                    <a:pt x="426592" y="367714"/>
                    <a:pt x="427670" y="367714"/>
                    <a:pt x="428154" y="367714"/>
                  </a:cubicBezTo>
                  <a:cubicBezTo>
                    <a:pt x="428716" y="367747"/>
                    <a:pt x="431513" y="368084"/>
                    <a:pt x="434601" y="368489"/>
                  </a:cubicBezTo>
                  <a:lnTo>
                    <a:pt x="435051" y="377722"/>
                  </a:lnTo>
                  <a:lnTo>
                    <a:pt x="440218" y="379654"/>
                  </a:lnTo>
                  <a:lnTo>
                    <a:pt x="450372" y="377497"/>
                  </a:lnTo>
                  <a:lnTo>
                    <a:pt x="454719" y="372645"/>
                  </a:lnTo>
                  <a:lnTo>
                    <a:pt x="464660" y="368455"/>
                  </a:lnTo>
                  <a:lnTo>
                    <a:pt x="469063" y="366983"/>
                  </a:lnTo>
                  <a:lnTo>
                    <a:pt x="477005" y="370039"/>
                  </a:lnTo>
                  <a:lnTo>
                    <a:pt x="483576" y="373600"/>
                  </a:lnTo>
                  <a:lnTo>
                    <a:pt x="492361" y="372623"/>
                  </a:lnTo>
                  <a:lnTo>
                    <a:pt x="500920" y="365130"/>
                  </a:lnTo>
                  <a:lnTo>
                    <a:pt x="509850" y="354538"/>
                  </a:lnTo>
                  <a:lnTo>
                    <a:pt x="508120" y="343956"/>
                  </a:lnTo>
                  <a:cubicBezTo>
                    <a:pt x="512041" y="338002"/>
                    <a:pt x="512276" y="337069"/>
                    <a:pt x="512411" y="336553"/>
                  </a:cubicBezTo>
                  <a:cubicBezTo>
                    <a:pt x="512602" y="335756"/>
                    <a:pt x="513018" y="331835"/>
                    <a:pt x="513646" y="324904"/>
                  </a:cubicBezTo>
                  <a:lnTo>
                    <a:pt x="518859" y="314704"/>
                  </a:lnTo>
                  <a:lnTo>
                    <a:pt x="527732" y="295899"/>
                  </a:lnTo>
                  <a:lnTo>
                    <a:pt x="528283" y="294720"/>
                  </a:lnTo>
                  <a:lnTo>
                    <a:pt x="527980" y="293473"/>
                  </a:lnTo>
                  <a:cubicBezTo>
                    <a:pt x="527800" y="292754"/>
                    <a:pt x="527721" y="291743"/>
                    <a:pt x="527789" y="291305"/>
                  </a:cubicBezTo>
                  <a:cubicBezTo>
                    <a:pt x="528362" y="290563"/>
                    <a:pt x="530238" y="288676"/>
                    <a:pt x="532147" y="286868"/>
                  </a:cubicBezTo>
                  <a:cubicBezTo>
                    <a:pt x="533214" y="287182"/>
                    <a:pt x="534135" y="287486"/>
                    <a:pt x="534618" y="287677"/>
                  </a:cubicBezTo>
                  <a:cubicBezTo>
                    <a:pt x="536135" y="289070"/>
                    <a:pt x="539112" y="291092"/>
                    <a:pt x="541280" y="291092"/>
                  </a:cubicBezTo>
                  <a:cubicBezTo>
                    <a:pt x="542100" y="291092"/>
                    <a:pt x="543223" y="291092"/>
                    <a:pt x="553760" y="286082"/>
                  </a:cubicBezTo>
                  <a:lnTo>
                    <a:pt x="554445" y="285756"/>
                  </a:lnTo>
                  <a:lnTo>
                    <a:pt x="554951" y="285183"/>
                  </a:lnTo>
                  <a:cubicBezTo>
                    <a:pt x="558737" y="280836"/>
                    <a:pt x="558928" y="280038"/>
                    <a:pt x="559107" y="279342"/>
                  </a:cubicBezTo>
                  <a:cubicBezTo>
                    <a:pt x="559185" y="279027"/>
                    <a:pt x="559331" y="278443"/>
                    <a:pt x="559938" y="270648"/>
                  </a:cubicBezTo>
                  <a:cubicBezTo>
                    <a:pt x="560129" y="270333"/>
                    <a:pt x="560331" y="270031"/>
                    <a:pt x="560511" y="269772"/>
                  </a:cubicBezTo>
                  <a:cubicBezTo>
                    <a:pt x="562195" y="269761"/>
                    <a:pt x="565218" y="269818"/>
                    <a:pt x="567790" y="269907"/>
                  </a:cubicBezTo>
                  <a:lnTo>
                    <a:pt x="568419" y="269929"/>
                  </a:lnTo>
                  <a:lnTo>
                    <a:pt x="569014" y="269738"/>
                  </a:lnTo>
                  <a:cubicBezTo>
                    <a:pt x="570149" y="269378"/>
                    <a:pt x="572946" y="268412"/>
                    <a:pt x="574474" y="267110"/>
                  </a:cubicBezTo>
                  <a:lnTo>
                    <a:pt x="574676" y="266930"/>
                  </a:lnTo>
                  <a:cubicBezTo>
                    <a:pt x="580854" y="261616"/>
                    <a:pt x="582583" y="260539"/>
                    <a:pt x="582965" y="260325"/>
                  </a:cubicBezTo>
                  <a:cubicBezTo>
                    <a:pt x="584415" y="259550"/>
                    <a:pt x="588267" y="257842"/>
                    <a:pt x="590177" y="257000"/>
                  </a:cubicBezTo>
                  <a:lnTo>
                    <a:pt x="596051" y="256472"/>
                  </a:lnTo>
                  <a:lnTo>
                    <a:pt x="600185" y="257483"/>
                  </a:lnTo>
                  <a:cubicBezTo>
                    <a:pt x="602455" y="263269"/>
                    <a:pt x="603072" y="263887"/>
                    <a:pt x="603510" y="264325"/>
                  </a:cubicBezTo>
                  <a:cubicBezTo>
                    <a:pt x="603959" y="264796"/>
                    <a:pt x="606768" y="268166"/>
                    <a:pt x="609228" y="271154"/>
                  </a:cubicBezTo>
                  <a:lnTo>
                    <a:pt x="610239" y="272367"/>
                  </a:lnTo>
                  <a:lnTo>
                    <a:pt x="618798" y="272929"/>
                  </a:lnTo>
                  <a:lnTo>
                    <a:pt x="624100" y="274468"/>
                  </a:lnTo>
                  <a:lnTo>
                    <a:pt x="624718" y="274435"/>
                  </a:lnTo>
                  <a:cubicBezTo>
                    <a:pt x="631840" y="274064"/>
                    <a:pt x="632446" y="273940"/>
                    <a:pt x="632704" y="273896"/>
                  </a:cubicBezTo>
                  <a:cubicBezTo>
                    <a:pt x="634176" y="273593"/>
                    <a:pt x="637366" y="271570"/>
                    <a:pt x="637939" y="269268"/>
                  </a:cubicBezTo>
                  <a:cubicBezTo>
                    <a:pt x="637961" y="269178"/>
                    <a:pt x="639455" y="259720"/>
                    <a:pt x="637444" y="256417"/>
                  </a:cubicBezTo>
                  <a:cubicBezTo>
                    <a:pt x="637029" y="255529"/>
                    <a:pt x="635995" y="251812"/>
                    <a:pt x="635175" y="248453"/>
                  </a:cubicBezTo>
                  <a:lnTo>
                    <a:pt x="636299" y="245095"/>
                  </a:lnTo>
                  <a:lnTo>
                    <a:pt x="638219" y="226986"/>
                  </a:lnTo>
                  <a:cubicBezTo>
                    <a:pt x="639893" y="226110"/>
                    <a:pt x="641500" y="225391"/>
                    <a:pt x="642151" y="225222"/>
                  </a:cubicBezTo>
                  <a:cubicBezTo>
                    <a:pt x="642555" y="225233"/>
                    <a:pt x="643308" y="225255"/>
                    <a:pt x="644286" y="225290"/>
                  </a:cubicBezTo>
                  <a:cubicBezTo>
                    <a:pt x="652565" y="225615"/>
                    <a:pt x="658215" y="225694"/>
                    <a:pt x="660798" y="225143"/>
                  </a:cubicBezTo>
                  <a:cubicBezTo>
                    <a:pt x="664954" y="224244"/>
                    <a:pt x="678704" y="221245"/>
                    <a:pt x="681164" y="220021"/>
                  </a:cubicBezTo>
                  <a:cubicBezTo>
                    <a:pt x="681726" y="219741"/>
                    <a:pt x="682557" y="219347"/>
                    <a:pt x="683456" y="218921"/>
                  </a:cubicBezTo>
                  <a:cubicBezTo>
                    <a:pt x="686848" y="217303"/>
                    <a:pt x="688544" y="216471"/>
                    <a:pt x="689421" y="215820"/>
                  </a:cubicBezTo>
                  <a:cubicBezTo>
                    <a:pt x="690207" y="215236"/>
                    <a:pt x="696172" y="208463"/>
                    <a:pt x="696172" y="205440"/>
                  </a:cubicBezTo>
                  <a:cubicBezTo>
                    <a:pt x="696172" y="205541"/>
                    <a:pt x="696183" y="205710"/>
                    <a:pt x="696138" y="205946"/>
                  </a:cubicBezTo>
                  <a:cubicBezTo>
                    <a:pt x="696294" y="205149"/>
                    <a:pt x="697598" y="200735"/>
                    <a:pt x="698924" y="196454"/>
                  </a:cubicBezTo>
                  <a:lnTo>
                    <a:pt x="701856" y="194983"/>
                  </a:lnTo>
                  <a:lnTo>
                    <a:pt x="707899" y="190994"/>
                  </a:lnTo>
                  <a:lnTo>
                    <a:pt x="702721" y="181334"/>
                  </a:lnTo>
                  <a:lnTo>
                    <a:pt x="696183" y="172045"/>
                  </a:lnTo>
                  <a:lnTo>
                    <a:pt x="696273" y="161755"/>
                  </a:lnTo>
                  <a:lnTo>
                    <a:pt x="681321" y="153363"/>
                  </a:lnTo>
                  <a:cubicBezTo>
                    <a:pt x="679220" y="152027"/>
                    <a:pt x="677041" y="150488"/>
                    <a:pt x="675974" y="149624"/>
                  </a:cubicBezTo>
                  <a:cubicBezTo>
                    <a:pt x="675817" y="146399"/>
                    <a:pt x="675278" y="138604"/>
                    <a:pt x="673908" y="136323"/>
                  </a:cubicBezTo>
                  <a:cubicBezTo>
                    <a:pt x="672975" y="134761"/>
                    <a:pt x="668078" y="129550"/>
                    <a:pt x="664685" y="126022"/>
                  </a:cubicBezTo>
                  <a:cubicBezTo>
                    <a:pt x="664640" y="125258"/>
                    <a:pt x="664629" y="124517"/>
                    <a:pt x="664651" y="123911"/>
                  </a:cubicBezTo>
                  <a:cubicBezTo>
                    <a:pt x="666706" y="123518"/>
                    <a:pt x="670369" y="122967"/>
                    <a:pt x="673491" y="122563"/>
                  </a:cubicBezTo>
                  <a:lnTo>
                    <a:pt x="676187" y="122226"/>
                  </a:lnTo>
                  <a:lnTo>
                    <a:pt x="677871" y="112105"/>
                  </a:lnTo>
                  <a:cubicBezTo>
                    <a:pt x="679186" y="108027"/>
                    <a:pt x="680814" y="103253"/>
                    <a:pt x="681298" y="102209"/>
                  </a:cubicBezTo>
                  <a:cubicBezTo>
                    <a:pt x="682151" y="100907"/>
                    <a:pt x="685588" y="95458"/>
                    <a:pt x="685746" y="95223"/>
                  </a:cubicBezTo>
                  <a:lnTo>
                    <a:pt x="686005" y="94807"/>
                  </a:lnTo>
                  <a:lnTo>
                    <a:pt x="689667" y="82911"/>
                  </a:lnTo>
                  <a:lnTo>
                    <a:pt x="678040" y="77744"/>
                  </a:lnTo>
                  <a:lnTo>
                    <a:pt x="671750" y="76114"/>
                  </a:lnTo>
                  <a:lnTo>
                    <a:pt x="672165" y="73744"/>
                  </a:lnTo>
                  <a:cubicBezTo>
                    <a:pt x="675074" y="72082"/>
                    <a:pt x="678253" y="70407"/>
                    <a:pt x="679163" y="70138"/>
                  </a:cubicBezTo>
                  <a:cubicBezTo>
                    <a:pt x="681342" y="69520"/>
                    <a:pt x="689879" y="66679"/>
                    <a:pt x="691070" y="66285"/>
                  </a:cubicBezTo>
                  <a:lnTo>
                    <a:pt x="703775" y="63049"/>
                  </a:lnTo>
                  <a:lnTo>
                    <a:pt x="710841" y="62218"/>
                  </a:lnTo>
                  <a:cubicBezTo>
                    <a:pt x="717457" y="61296"/>
                    <a:pt x="718165" y="60421"/>
                    <a:pt x="718839" y="59567"/>
                  </a:cubicBezTo>
                  <a:cubicBezTo>
                    <a:pt x="719008" y="59365"/>
                    <a:pt x="719491" y="58759"/>
                    <a:pt x="722749" y="53243"/>
                  </a:cubicBezTo>
                  <a:lnTo>
                    <a:pt x="728164" y="42560"/>
                  </a:lnTo>
                  <a:lnTo>
                    <a:pt x="734353" y="28035"/>
                  </a:lnTo>
                  <a:lnTo>
                    <a:pt x="735139" y="21757"/>
                  </a:lnTo>
                  <a:lnTo>
                    <a:pt x="735173" y="14511"/>
                  </a:lnTo>
                  <a:cubicBezTo>
                    <a:pt x="735275" y="14602"/>
                    <a:pt x="735386" y="14691"/>
                    <a:pt x="735510" y="14792"/>
                  </a:cubicBezTo>
                  <a:cubicBezTo>
                    <a:pt x="735868" y="15083"/>
                    <a:pt x="736183" y="15330"/>
                    <a:pt x="736330" y="15466"/>
                  </a:cubicBezTo>
                  <a:cubicBezTo>
                    <a:pt x="736554" y="15668"/>
                    <a:pt x="737307" y="16353"/>
                    <a:pt x="740587" y="19229"/>
                  </a:cubicBezTo>
                  <a:lnTo>
                    <a:pt x="747877" y="24778"/>
                  </a:lnTo>
                  <a:lnTo>
                    <a:pt x="748394" y="24969"/>
                  </a:lnTo>
                  <a:cubicBezTo>
                    <a:pt x="750876" y="25890"/>
                    <a:pt x="753830" y="26980"/>
                    <a:pt x="754639" y="27317"/>
                  </a:cubicBezTo>
                  <a:cubicBezTo>
                    <a:pt x="754661" y="27328"/>
                    <a:pt x="754685" y="27339"/>
                    <a:pt x="754707" y="27351"/>
                  </a:cubicBezTo>
                  <a:cubicBezTo>
                    <a:pt x="755560" y="27833"/>
                    <a:pt x="758840" y="29654"/>
                    <a:pt x="761121" y="30923"/>
                  </a:cubicBezTo>
                  <a:lnTo>
                    <a:pt x="761896" y="33440"/>
                  </a:lnTo>
                  <a:cubicBezTo>
                    <a:pt x="762222" y="35383"/>
                    <a:pt x="762918" y="37596"/>
                    <a:pt x="765108" y="38327"/>
                  </a:cubicBezTo>
                  <a:cubicBezTo>
                    <a:pt x="765984" y="38618"/>
                    <a:pt x="766985" y="38764"/>
                    <a:pt x="770399" y="37697"/>
                  </a:cubicBezTo>
                  <a:lnTo>
                    <a:pt x="777846" y="33934"/>
                  </a:lnTo>
                  <a:lnTo>
                    <a:pt x="778701" y="31665"/>
                  </a:lnTo>
                  <a:cubicBezTo>
                    <a:pt x="780385" y="31103"/>
                    <a:pt x="781958" y="30643"/>
                    <a:pt x="782644" y="30508"/>
                  </a:cubicBezTo>
                  <a:cubicBezTo>
                    <a:pt x="784655" y="30788"/>
                    <a:pt x="791372" y="31609"/>
                    <a:pt x="792663" y="31743"/>
                  </a:cubicBezTo>
                  <a:cubicBezTo>
                    <a:pt x="793742" y="31867"/>
                    <a:pt x="795831" y="31721"/>
                    <a:pt x="801582" y="31137"/>
                  </a:cubicBezTo>
                  <a:cubicBezTo>
                    <a:pt x="802435" y="31048"/>
                    <a:pt x="803099" y="30980"/>
                    <a:pt x="803323" y="30968"/>
                  </a:cubicBezTo>
                  <a:lnTo>
                    <a:pt x="803323" y="30957"/>
                  </a:lnTo>
                  <a:cubicBezTo>
                    <a:pt x="804604" y="30856"/>
                    <a:pt x="809097" y="29643"/>
                    <a:pt x="810636" y="27722"/>
                  </a:cubicBezTo>
                  <a:cubicBezTo>
                    <a:pt x="810929" y="27419"/>
                    <a:pt x="812119" y="26632"/>
                    <a:pt x="813175" y="25936"/>
                  </a:cubicBezTo>
                  <a:lnTo>
                    <a:pt x="814501" y="25059"/>
                  </a:lnTo>
                  <a:cubicBezTo>
                    <a:pt x="816421" y="23779"/>
                    <a:pt x="820308" y="20465"/>
                    <a:pt x="821466" y="18308"/>
                  </a:cubicBezTo>
                  <a:cubicBezTo>
                    <a:pt x="821746" y="17937"/>
                    <a:pt x="822577" y="17039"/>
                    <a:pt x="823139" y="16444"/>
                  </a:cubicBezTo>
                  <a:cubicBezTo>
                    <a:pt x="824723" y="14736"/>
                    <a:pt x="825565" y="13805"/>
                    <a:pt x="825980" y="12972"/>
                  </a:cubicBezTo>
                  <a:cubicBezTo>
                    <a:pt x="826306" y="12399"/>
                    <a:pt x="828126" y="9973"/>
                    <a:pt x="829643" y="8053"/>
                  </a:cubicBezTo>
                  <a:lnTo>
                    <a:pt x="833226" y="3447"/>
                  </a:lnTo>
                  <a:cubicBezTo>
                    <a:pt x="831118" y="2348"/>
                    <a:pt x="828466" y="967"/>
                    <a:pt x="826657" y="0"/>
                  </a:cubicBez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16" name="Figura a mano libera: forma 15">
              <a:extLst>
                <a:ext uri="{FF2B5EF4-FFF2-40B4-BE49-F238E27FC236}">
                  <a16:creationId xmlns:a16="http://schemas.microsoft.com/office/drawing/2014/main" id="{2F79D844-25F2-6C21-95AD-0648A9BEA84C}"/>
                </a:ext>
              </a:extLst>
            </p:cNvPr>
            <p:cNvSpPr/>
            <p:nvPr/>
          </p:nvSpPr>
          <p:spPr>
            <a:xfrm>
              <a:off x="8138815" y="1608705"/>
              <a:ext cx="1961975" cy="1473571"/>
            </a:xfrm>
            <a:custGeom>
              <a:avLst/>
              <a:gdLst>
                <a:gd name="csX0" fmla="*/ 1956215 w 1961975"/>
                <a:gd name="csY0" fmla="*/ 1462643 h 1473571"/>
                <a:gd name="csX1" fmla="*/ 1956126 w 1961975"/>
                <a:gd name="csY1" fmla="*/ 1462576 h 1473571"/>
                <a:gd name="csX2" fmla="*/ 1951655 w 1961975"/>
                <a:gd name="csY2" fmla="*/ 1458711 h 1473571"/>
                <a:gd name="csX3" fmla="*/ 1942635 w 1961975"/>
                <a:gd name="csY3" fmla="*/ 1447759 h 1473571"/>
                <a:gd name="csX4" fmla="*/ 1942398 w 1961975"/>
                <a:gd name="csY4" fmla="*/ 1447501 h 1473571"/>
                <a:gd name="csX5" fmla="*/ 1937344 w 1961975"/>
                <a:gd name="csY5" fmla="*/ 1442873 h 1473571"/>
                <a:gd name="csX6" fmla="*/ 1932884 w 1961975"/>
                <a:gd name="csY6" fmla="*/ 1441289 h 1473571"/>
                <a:gd name="csX7" fmla="*/ 1928145 w 1961975"/>
                <a:gd name="csY7" fmla="*/ 1439806 h 1473571"/>
                <a:gd name="csX8" fmla="*/ 1928346 w 1961975"/>
                <a:gd name="csY8" fmla="*/ 1428045 h 1473571"/>
                <a:gd name="csX9" fmla="*/ 1928279 w 1961975"/>
                <a:gd name="csY9" fmla="*/ 1427606 h 1473571"/>
                <a:gd name="csX10" fmla="*/ 1928110 w 1961975"/>
                <a:gd name="csY10" fmla="*/ 1427191 h 1473571"/>
                <a:gd name="csX11" fmla="*/ 1923056 w 1961975"/>
                <a:gd name="csY11" fmla="*/ 1416676 h 1473571"/>
                <a:gd name="csX12" fmla="*/ 1922303 w 1961975"/>
                <a:gd name="csY12" fmla="*/ 1405612 h 1473571"/>
                <a:gd name="csX13" fmla="*/ 1925920 w 1961975"/>
                <a:gd name="csY13" fmla="*/ 1392818 h 1473571"/>
                <a:gd name="csX14" fmla="*/ 1925920 w 1961975"/>
                <a:gd name="csY14" fmla="*/ 1382371 h 1473571"/>
                <a:gd name="csX15" fmla="*/ 1925504 w 1961975"/>
                <a:gd name="csY15" fmla="*/ 1370733 h 1473571"/>
                <a:gd name="csX16" fmla="*/ 1924392 w 1961975"/>
                <a:gd name="csY16" fmla="*/ 1361477 h 1473571"/>
                <a:gd name="csX17" fmla="*/ 1917933 w 1961975"/>
                <a:gd name="csY17" fmla="*/ 1358973 h 1473571"/>
                <a:gd name="csX18" fmla="*/ 1908508 w 1961975"/>
                <a:gd name="csY18" fmla="*/ 1353806 h 1473571"/>
                <a:gd name="csX19" fmla="*/ 1904307 w 1961975"/>
                <a:gd name="csY19" fmla="*/ 1349459 h 1473571"/>
                <a:gd name="csX20" fmla="*/ 1902925 w 1961975"/>
                <a:gd name="csY20" fmla="*/ 1347696 h 1473571"/>
                <a:gd name="csX21" fmla="*/ 1896634 w 1961975"/>
                <a:gd name="csY21" fmla="*/ 1346247 h 1473571"/>
                <a:gd name="csX22" fmla="*/ 1896163 w 1961975"/>
                <a:gd name="csY22" fmla="*/ 1346303 h 1473571"/>
                <a:gd name="csX23" fmla="*/ 1893276 w 1961975"/>
                <a:gd name="csY23" fmla="*/ 1346450 h 1473571"/>
                <a:gd name="csX24" fmla="*/ 1890075 w 1961975"/>
                <a:gd name="csY24" fmla="*/ 1346617 h 1473571"/>
                <a:gd name="csX25" fmla="*/ 1885728 w 1961975"/>
                <a:gd name="csY25" fmla="*/ 1347179 h 1473571"/>
                <a:gd name="csX26" fmla="*/ 1880123 w 1961975"/>
                <a:gd name="csY26" fmla="*/ 1347909 h 1473571"/>
                <a:gd name="csX27" fmla="*/ 1873888 w 1961975"/>
                <a:gd name="csY27" fmla="*/ 1348437 h 1473571"/>
                <a:gd name="csX28" fmla="*/ 1869205 w 1961975"/>
                <a:gd name="csY28" fmla="*/ 1348864 h 1473571"/>
                <a:gd name="csX29" fmla="*/ 1861016 w 1961975"/>
                <a:gd name="csY29" fmla="*/ 1351324 h 1473571"/>
                <a:gd name="csX30" fmla="*/ 1857904 w 1961975"/>
                <a:gd name="csY30" fmla="*/ 1352470 h 1473571"/>
                <a:gd name="csX31" fmla="*/ 1851118 w 1961975"/>
                <a:gd name="csY31" fmla="*/ 1356098 h 1473571"/>
                <a:gd name="csX32" fmla="*/ 1848916 w 1961975"/>
                <a:gd name="csY32" fmla="*/ 1357468 h 1473571"/>
                <a:gd name="csX33" fmla="*/ 1847479 w 1961975"/>
                <a:gd name="csY33" fmla="*/ 1358052 h 1473571"/>
                <a:gd name="csX34" fmla="*/ 1841447 w 1961975"/>
                <a:gd name="csY34" fmla="*/ 1360322 h 1473571"/>
                <a:gd name="csX35" fmla="*/ 1835763 w 1961975"/>
                <a:gd name="csY35" fmla="*/ 1354682 h 1473571"/>
                <a:gd name="csX36" fmla="*/ 1829124 w 1961975"/>
                <a:gd name="csY36" fmla="*/ 1345830 h 1473571"/>
                <a:gd name="csX37" fmla="*/ 1828810 w 1961975"/>
                <a:gd name="csY37" fmla="*/ 1345472 h 1473571"/>
                <a:gd name="csX38" fmla="*/ 1815240 w 1961975"/>
                <a:gd name="csY38" fmla="*/ 1331397 h 1473571"/>
                <a:gd name="csX39" fmla="*/ 1805939 w 1961975"/>
                <a:gd name="csY39" fmla="*/ 1320871 h 1473571"/>
                <a:gd name="csX40" fmla="*/ 1803108 w 1961975"/>
                <a:gd name="csY40" fmla="*/ 1317917 h 1473571"/>
                <a:gd name="csX41" fmla="*/ 1801086 w 1961975"/>
                <a:gd name="csY41" fmla="*/ 1315750 h 1473571"/>
                <a:gd name="csX42" fmla="*/ 1797266 w 1961975"/>
                <a:gd name="csY42" fmla="*/ 1304876 h 1473571"/>
                <a:gd name="csX43" fmla="*/ 1797008 w 1961975"/>
                <a:gd name="csY43" fmla="*/ 1304033 h 1473571"/>
                <a:gd name="csX44" fmla="*/ 1792661 w 1961975"/>
                <a:gd name="csY44" fmla="*/ 1291464 h 1473571"/>
                <a:gd name="csX45" fmla="*/ 1791897 w 1961975"/>
                <a:gd name="csY45" fmla="*/ 1289262 h 1473571"/>
                <a:gd name="csX46" fmla="*/ 1789571 w 1961975"/>
                <a:gd name="csY46" fmla="*/ 1289037 h 1473571"/>
                <a:gd name="csX47" fmla="*/ 1781023 w 1961975"/>
                <a:gd name="csY47" fmla="*/ 1288295 h 1473571"/>
                <a:gd name="csX48" fmla="*/ 1774396 w 1961975"/>
                <a:gd name="csY48" fmla="*/ 1290957 h 1473571"/>
                <a:gd name="csX49" fmla="*/ 1771362 w 1961975"/>
                <a:gd name="csY49" fmla="*/ 1292452 h 1473571"/>
                <a:gd name="csX50" fmla="*/ 1769049 w 1961975"/>
                <a:gd name="csY50" fmla="*/ 1293092 h 1473571"/>
                <a:gd name="csX51" fmla="*/ 1766959 w 1961975"/>
                <a:gd name="csY51" fmla="*/ 1293720 h 1473571"/>
                <a:gd name="csX52" fmla="*/ 1764837 w 1961975"/>
                <a:gd name="csY52" fmla="*/ 1291530 h 1473571"/>
                <a:gd name="csX53" fmla="*/ 1764466 w 1961975"/>
                <a:gd name="csY53" fmla="*/ 1291205 h 1473571"/>
                <a:gd name="csX54" fmla="*/ 1753828 w 1961975"/>
                <a:gd name="csY54" fmla="*/ 1282847 h 1473571"/>
                <a:gd name="csX55" fmla="*/ 1744437 w 1961975"/>
                <a:gd name="csY55" fmla="*/ 1281555 h 1473571"/>
                <a:gd name="csX56" fmla="*/ 1740628 w 1961975"/>
                <a:gd name="csY56" fmla="*/ 1280465 h 1473571"/>
                <a:gd name="csX57" fmla="*/ 1739764 w 1961975"/>
                <a:gd name="csY57" fmla="*/ 1279420 h 1473571"/>
                <a:gd name="csX58" fmla="*/ 1740202 w 1961975"/>
                <a:gd name="csY58" fmla="*/ 1279038 h 1473571"/>
                <a:gd name="csX59" fmla="*/ 1744167 w 1961975"/>
                <a:gd name="csY59" fmla="*/ 1273276 h 1473571"/>
                <a:gd name="csX60" fmla="*/ 1746975 w 1961975"/>
                <a:gd name="csY60" fmla="*/ 1269153 h 1473571"/>
                <a:gd name="csX61" fmla="*/ 1747379 w 1961975"/>
                <a:gd name="csY61" fmla="*/ 1268614 h 1473571"/>
                <a:gd name="csX62" fmla="*/ 1750760 w 1961975"/>
                <a:gd name="csY62" fmla="*/ 1256392 h 1473571"/>
                <a:gd name="csX63" fmla="*/ 1750344 w 1961975"/>
                <a:gd name="csY63" fmla="*/ 1255280 h 1473571"/>
                <a:gd name="csX64" fmla="*/ 1748143 w 1961975"/>
                <a:gd name="csY64" fmla="*/ 1249304 h 1473571"/>
                <a:gd name="csX65" fmla="*/ 1743649 w 1961975"/>
                <a:gd name="csY65" fmla="*/ 1244440 h 1473571"/>
                <a:gd name="csX66" fmla="*/ 1740683 w 1961975"/>
                <a:gd name="csY66" fmla="*/ 1241396 h 1473571"/>
                <a:gd name="csX67" fmla="*/ 1734562 w 1961975"/>
                <a:gd name="csY67" fmla="*/ 1233577 h 1473571"/>
                <a:gd name="csX68" fmla="*/ 1731192 w 1961975"/>
                <a:gd name="csY68" fmla="*/ 1229512 h 1473571"/>
                <a:gd name="csX69" fmla="*/ 1729125 w 1961975"/>
                <a:gd name="csY69" fmla="*/ 1227017 h 1473571"/>
                <a:gd name="csX70" fmla="*/ 1722329 w 1961975"/>
                <a:gd name="csY70" fmla="*/ 1224591 h 1473571"/>
                <a:gd name="csX71" fmla="*/ 1718982 w 1961975"/>
                <a:gd name="csY71" fmla="*/ 1223760 h 1473571"/>
                <a:gd name="csX72" fmla="*/ 1714175 w 1961975"/>
                <a:gd name="csY72" fmla="*/ 1220536 h 1473571"/>
                <a:gd name="csX73" fmla="*/ 1711501 w 1961975"/>
                <a:gd name="csY73" fmla="*/ 1218648 h 1473571"/>
                <a:gd name="csX74" fmla="*/ 1704492 w 1961975"/>
                <a:gd name="csY74" fmla="*/ 1217637 h 1473571"/>
                <a:gd name="csX75" fmla="*/ 1702795 w 1961975"/>
                <a:gd name="csY75" fmla="*/ 1217761 h 1473571"/>
                <a:gd name="csX76" fmla="*/ 1692618 w 1961975"/>
                <a:gd name="csY76" fmla="*/ 1219894 h 1473571"/>
                <a:gd name="csX77" fmla="*/ 1691326 w 1961975"/>
                <a:gd name="csY77" fmla="*/ 1220242 h 1473571"/>
                <a:gd name="csX78" fmla="*/ 1683273 w 1961975"/>
                <a:gd name="csY78" fmla="*/ 1226622 h 1473571"/>
                <a:gd name="csX79" fmla="*/ 1679801 w 1961975"/>
                <a:gd name="csY79" fmla="*/ 1229734 h 1473571"/>
                <a:gd name="csX80" fmla="*/ 1674421 w 1961975"/>
                <a:gd name="csY80" fmla="*/ 1231722 h 1473571"/>
                <a:gd name="csX81" fmla="*/ 1662682 w 1961975"/>
                <a:gd name="csY81" fmla="*/ 1231722 h 1473571"/>
                <a:gd name="csX82" fmla="*/ 1649763 w 1961975"/>
                <a:gd name="csY82" fmla="*/ 1231104 h 1473571"/>
                <a:gd name="csX83" fmla="*/ 1641035 w 1961975"/>
                <a:gd name="csY83" fmla="*/ 1229689 h 1473571"/>
                <a:gd name="csX84" fmla="*/ 1631656 w 1961975"/>
                <a:gd name="csY84" fmla="*/ 1229330 h 1473571"/>
                <a:gd name="csX85" fmla="*/ 1630645 w 1961975"/>
                <a:gd name="csY85" fmla="*/ 1229443 h 1473571"/>
                <a:gd name="csX86" fmla="*/ 1622557 w 1961975"/>
                <a:gd name="csY86" fmla="*/ 1235497 h 1473571"/>
                <a:gd name="csX87" fmla="*/ 1622197 w 1961975"/>
                <a:gd name="csY87" fmla="*/ 1236070 h 1473571"/>
                <a:gd name="csX88" fmla="*/ 1619613 w 1961975"/>
                <a:gd name="csY88" fmla="*/ 1240193 h 1473571"/>
                <a:gd name="csX89" fmla="*/ 1619220 w 1961975"/>
                <a:gd name="csY89" fmla="*/ 1240047 h 1473571"/>
                <a:gd name="csX90" fmla="*/ 1614839 w 1961975"/>
                <a:gd name="csY90" fmla="*/ 1239665 h 1473571"/>
                <a:gd name="csX91" fmla="*/ 1613726 w 1961975"/>
                <a:gd name="csY91" fmla="*/ 1239733 h 1473571"/>
                <a:gd name="csX92" fmla="*/ 1609694 w 1961975"/>
                <a:gd name="csY92" fmla="*/ 1237621 h 1473571"/>
                <a:gd name="csX93" fmla="*/ 1609087 w 1961975"/>
                <a:gd name="csY93" fmla="*/ 1237194 h 1473571"/>
                <a:gd name="csX94" fmla="*/ 1604908 w 1961975"/>
                <a:gd name="csY94" fmla="*/ 1235318 h 1473571"/>
                <a:gd name="csX95" fmla="*/ 1604233 w 1961975"/>
                <a:gd name="csY95" fmla="*/ 1235093 h 1473571"/>
                <a:gd name="csX96" fmla="*/ 1598695 w 1961975"/>
                <a:gd name="csY96" fmla="*/ 1234251 h 1473571"/>
                <a:gd name="csX97" fmla="*/ 1596808 w 1961975"/>
                <a:gd name="csY97" fmla="*/ 1231297 h 1473571"/>
                <a:gd name="csX98" fmla="*/ 1583878 w 1961975"/>
                <a:gd name="csY98" fmla="*/ 1227387 h 1473571"/>
                <a:gd name="csX99" fmla="*/ 1571746 w 1961975"/>
                <a:gd name="csY99" fmla="*/ 1229555 h 1473571"/>
                <a:gd name="csX100" fmla="*/ 1563490 w 1961975"/>
                <a:gd name="csY100" fmla="*/ 1229330 h 1473571"/>
                <a:gd name="csX101" fmla="*/ 1559817 w 1961975"/>
                <a:gd name="csY101" fmla="*/ 1229319 h 1473571"/>
                <a:gd name="csX102" fmla="*/ 1553919 w 1961975"/>
                <a:gd name="csY102" fmla="*/ 1225949 h 1473571"/>
                <a:gd name="csX103" fmla="*/ 1550718 w 1961975"/>
                <a:gd name="csY103" fmla="*/ 1224455 h 1473571"/>
                <a:gd name="csX104" fmla="*/ 1547561 w 1961975"/>
                <a:gd name="csY104" fmla="*/ 1222477 h 1473571"/>
                <a:gd name="csX105" fmla="*/ 1545247 w 1961975"/>
                <a:gd name="csY105" fmla="*/ 1219760 h 1473571"/>
                <a:gd name="csX106" fmla="*/ 1540507 w 1961975"/>
                <a:gd name="csY106" fmla="*/ 1214076 h 1473571"/>
                <a:gd name="csX107" fmla="*/ 1541991 w 1961975"/>
                <a:gd name="csY107" fmla="*/ 1208987 h 1473571"/>
                <a:gd name="csX108" fmla="*/ 1545687 w 1961975"/>
                <a:gd name="csY108" fmla="*/ 1202764 h 1473571"/>
                <a:gd name="csX109" fmla="*/ 1547080 w 1961975"/>
                <a:gd name="csY109" fmla="*/ 1201707 h 1473571"/>
                <a:gd name="csX110" fmla="*/ 1550708 w 1961975"/>
                <a:gd name="csY110" fmla="*/ 1196855 h 1473571"/>
                <a:gd name="csX111" fmla="*/ 1550944 w 1961975"/>
                <a:gd name="csY111" fmla="*/ 1192261 h 1473571"/>
                <a:gd name="csX112" fmla="*/ 1550989 w 1961975"/>
                <a:gd name="csY112" fmla="*/ 1191497 h 1473571"/>
                <a:gd name="csX113" fmla="*/ 1550720 w 1961975"/>
                <a:gd name="csY113" fmla="*/ 1190778 h 1473571"/>
                <a:gd name="csX114" fmla="*/ 1549316 w 1961975"/>
                <a:gd name="csY114" fmla="*/ 1186319 h 1473571"/>
                <a:gd name="csX115" fmla="*/ 1551304 w 1961975"/>
                <a:gd name="csY115" fmla="*/ 1183544 h 1473571"/>
                <a:gd name="csX116" fmla="*/ 1556808 w 1961975"/>
                <a:gd name="csY116" fmla="*/ 1176950 h 1473571"/>
                <a:gd name="csX117" fmla="*/ 1552393 w 1961975"/>
                <a:gd name="csY117" fmla="*/ 1174985 h 1473571"/>
                <a:gd name="csX118" fmla="*/ 1543845 w 1961975"/>
                <a:gd name="csY118" fmla="*/ 1170929 h 1473571"/>
                <a:gd name="csX119" fmla="*/ 1536072 w 1961975"/>
                <a:gd name="csY119" fmla="*/ 1166222 h 1473571"/>
                <a:gd name="csX120" fmla="*/ 1535241 w 1961975"/>
                <a:gd name="csY120" fmla="*/ 1165762 h 1473571"/>
                <a:gd name="csX121" fmla="*/ 1526793 w 1961975"/>
                <a:gd name="csY121" fmla="*/ 1165762 h 1473571"/>
                <a:gd name="csX122" fmla="*/ 1518503 w 1961975"/>
                <a:gd name="csY122" fmla="*/ 1159897 h 1473571"/>
                <a:gd name="csX123" fmla="*/ 1515470 w 1961975"/>
                <a:gd name="csY123" fmla="*/ 1154865 h 1473571"/>
                <a:gd name="csX124" fmla="*/ 1508686 w 1961975"/>
                <a:gd name="csY124" fmla="*/ 1153124 h 1473571"/>
                <a:gd name="csX125" fmla="*/ 1502597 w 1961975"/>
                <a:gd name="csY125" fmla="*/ 1147204 h 1473571"/>
                <a:gd name="csX126" fmla="*/ 1500136 w 1961975"/>
                <a:gd name="csY126" fmla="*/ 1141970 h 1473571"/>
                <a:gd name="csX127" fmla="*/ 1505944 w 1961975"/>
                <a:gd name="csY127" fmla="*/ 1137454 h 1473571"/>
                <a:gd name="csX128" fmla="*/ 1510774 w 1961975"/>
                <a:gd name="csY128" fmla="*/ 1123524 h 1473571"/>
                <a:gd name="csX129" fmla="*/ 1508022 w 1961975"/>
                <a:gd name="csY129" fmla="*/ 1117267 h 1473571"/>
                <a:gd name="csX130" fmla="*/ 1507191 w 1961975"/>
                <a:gd name="csY130" fmla="*/ 1116683 h 1473571"/>
                <a:gd name="csX131" fmla="*/ 1498565 w 1961975"/>
                <a:gd name="csY131" fmla="*/ 1110572 h 1473571"/>
                <a:gd name="csX132" fmla="*/ 1494779 w 1961975"/>
                <a:gd name="csY132" fmla="*/ 1106472 h 1473571"/>
                <a:gd name="csX133" fmla="*/ 1487354 w 1961975"/>
                <a:gd name="csY133" fmla="*/ 1100025 h 1473571"/>
                <a:gd name="csX134" fmla="*/ 1486568 w 1961975"/>
                <a:gd name="csY134" fmla="*/ 1099374 h 1473571"/>
                <a:gd name="csX135" fmla="*/ 1484535 w 1961975"/>
                <a:gd name="csY135" fmla="*/ 1098408 h 1473571"/>
                <a:gd name="csX136" fmla="*/ 1478413 w 1961975"/>
                <a:gd name="csY136" fmla="*/ 1098621 h 1473571"/>
                <a:gd name="csX137" fmla="*/ 1477953 w 1961975"/>
                <a:gd name="csY137" fmla="*/ 1098688 h 1473571"/>
                <a:gd name="csX138" fmla="*/ 1476223 w 1961975"/>
                <a:gd name="csY138" fmla="*/ 1099148 h 1473571"/>
                <a:gd name="csX139" fmla="*/ 1471213 w 1961975"/>
                <a:gd name="csY139" fmla="*/ 1101889 h 1473571"/>
                <a:gd name="csX140" fmla="*/ 1460866 w 1961975"/>
                <a:gd name="csY140" fmla="*/ 1107698 h 1473571"/>
                <a:gd name="csX141" fmla="*/ 1454463 w 1961975"/>
                <a:gd name="csY141" fmla="*/ 1110517 h 1473571"/>
                <a:gd name="csX142" fmla="*/ 1447588 w 1961975"/>
                <a:gd name="csY142" fmla="*/ 1114291 h 1473571"/>
                <a:gd name="csX143" fmla="*/ 1444252 w 1961975"/>
                <a:gd name="csY143" fmla="*/ 1116369 h 1473571"/>
                <a:gd name="csX144" fmla="*/ 1441815 w 1961975"/>
                <a:gd name="csY144" fmla="*/ 1114887 h 1473571"/>
                <a:gd name="csX145" fmla="*/ 1440040 w 1961975"/>
                <a:gd name="csY145" fmla="*/ 1113472 h 1473571"/>
                <a:gd name="csX146" fmla="*/ 1438523 w 1961975"/>
                <a:gd name="csY146" fmla="*/ 1111855 h 1473571"/>
                <a:gd name="csX147" fmla="*/ 1429346 w 1961975"/>
                <a:gd name="csY147" fmla="*/ 1110159 h 1473571"/>
                <a:gd name="csX148" fmla="*/ 1422943 w 1961975"/>
                <a:gd name="csY148" fmla="*/ 1111867 h 1473571"/>
                <a:gd name="csX149" fmla="*/ 1421864 w 1961975"/>
                <a:gd name="csY149" fmla="*/ 1112304 h 1473571"/>
                <a:gd name="csX150" fmla="*/ 1416181 w 1961975"/>
                <a:gd name="csY150" fmla="*/ 1121066 h 1473571"/>
                <a:gd name="csX151" fmla="*/ 1410497 w 1961975"/>
                <a:gd name="csY151" fmla="*/ 1122694 h 1473571"/>
                <a:gd name="csX152" fmla="*/ 1406070 w 1961975"/>
                <a:gd name="csY152" fmla="*/ 1123133 h 1473571"/>
                <a:gd name="csX153" fmla="*/ 1400947 w 1961975"/>
                <a:gd name="csY153" fmla="*/ 1123638 h 1473571"/>
                <a:gd name="csX154" fmla="*/ 1394669 w 1961975"/>
                <a:gd name="csY154" fmla="*/ 1126390 h 1473571"/>
                <a:gd name="csX155" fmla="*/ 1391613 w 1961975"/>
                <a:gd name="csY155" fmla="*/ 1128120 h 1473571"/>
                <a:gd name="csX156" fmla="*/ 1386681 w 1961975"/>
                <a:gd name="csY156" fmla="*/ 1131333 h 1473571"/>
                <a:gd name="csX157" fmla="*/ 1381345 w 1961975"/>
                <a:gd name="csY157" fmla="*/ 1134860 h 1473571"/>
                <a:gd name="csX158" fmla="*/ 1377246 w 1961975"/>
                <a:gd name="csY158" fmla="*/ 1134916 h 1473571"/>
                <a:gd name="csX159" fmla="*/ 1375618 w 1961975"/>
                <a:gd name="csY159" fmla="*/ 1135006 h 1473571"/>
                <a:gd name="csX160" fmla="*/ 1369821 w 1961975"/>
                <a:gd name="csY160" fmla="*/ 1132670 h 1473571"/>
                <a:gd name="csX161" fmla="*/ 1361082 w 1961975"/>
                <a:gd name="csY161" fmla="*/ 1131726 h 1473571"/>
                <a:gd name="csX162" fmla="*/ 1360049 w 1961975"/>
                <a:gd name="csY162" fmla="*/ 1131850 h 1473571"/>
                <a:gd name="csX163" fmla="*/ 1358892 w 1961975"/>
                <a:gd name="csY163" fmla="*/ 1130254 h 1473571"/>
                <a:gd name="csX164" fmla="*/ 1349344 w 1961975"/>
                <a:gd name="csY164" fmla="*/ 1119403 h 1473571"/>
                <a:gd name="csX165" fmla="*/ 1348715 w 1961975"/>
                <a:gd name="csY165" fmla="*/ 1118785 h 1473571"/>
                <a:gd name="csX166" fmla="*/ 1338796 w 1961975"/>
                <a:gd name="csY166" fmla="*/ 1115651 h 1473571"/>
                <a:gd name="csX167" fmla="*/ 1323990 w 1961975"/>
                <a:gd name="csY167" fmla="*/ 1110708 h 1473571"/>
                <a:gd name="csX168" fmla="*/ 1315947 w 1961975"/>
                <a:gd name="csY168" fmla="*/ 1109787 h 1473571"/>
                <a:gd name="csX169" fmla="*/ 1298648 w 1961975"/>
                <a:gd name="csY169" fmla="*/ 1100037 h 1473571"/>
                <a:gd name="csX170" fmla="*/ 1296840 w 1961975"/>
                <a:gd name="csY170" fmla="*/ 1098835 h 1473571"/>
                <a:gd name="csX171" fmla="*/ 1295470 w 1961975"/>
                <a:gd name="csY171" fmla="*/ 1097925 h 1473571"/>
                <a:gd name="csX172" fmla="*/ 1288719 w 1961975"/>
                <a:gd name="csY172" fmla="*/ 1095375 h 1473571"/>
                <a:gd name="csX173" fmla="*/ 1282439 w 1961975"/>
                <a:gd name="csY173" fmla="*/ 1093275 h 1473571"/>
                <a:gd name="csX174" fmla="*/ 1282113 w 1961975"/>
                <a:gd name="csY174" fmla="*/ 1093184 h 1473571"/>
                <a:gd name="csX175" fmla="*/ 1276092 w 1961975"/>
                <a:gd name="csY175" fmla="*/ 1091949 h 1473571"/>
                <a:gd name="csX176" fmla="*/ 1269375 w 1961975"/>
                <a:gd name="csY176" fmla="*/ 1093466 h 1473571"/>
                <a:gd name="csX177" fmla="*/ 1268633 w 1961975"/>
                <a:gd name="csY177" fmla="*/ 1093668 h 1473571"/>
                <a:gd name="csX178" fmla="*/ 1266735 w 1961975"/>
                <a:gd name="csY178" fmla="*/ 1094409 h 1473571"/>
                <a:gd name="csX179" fmla="*/ 1264836 w 1961975"/>
                <a:gd name="csY179" fmla="*/ 1095217 h 1473571"/>
                <a:gd name="csX180" fmla="*/ 1264330 w 1961975"/>
                <a:gd name="csY180" fmla="*/ 1094881 h 1473571"/>
                <a:gd name="csX181" fmla="*/ 1257994 w 1961975"/>
                <a:gd name="csY181" fmla="*/ 1092196 h 1473571"/>
                <a:gd name="csX182" fmla="*/ 1255681 w 1961975"/>
                <a:gd name="csY182" fmla="*/ 1091298 h 1473571"/>
                <a:gd name="csX183" fmla="*/ 1253995 w 1961975"/>
                <a:gd name="csY183" fmla="*/ 1093129 h 1473571"/>
                <a:gd name="csX184" fmla="*/ 1251940 w 1961975"/>
                <a:gd name="csY184" fmla="*/ 1095555 h 1473571"/>
                <a:gd name="csX185" fmla="*/ 1248850 w 1961975"/>
                <a:gd name="csY185" fmla="*/ 1098600 h 1473571"/>
                <a:gd name="csX186" fmla="*/ 1247839 w 1961975"/>
                <a:gd name="csY186" fmla="*/ 1099600 h 1473571"/>
                <a:gd name="csX187" fmla="*/ 1244356 w 1961975"/>
                <a:gd name="csY187" fmla="*/ 1108193 h 1473571"/>
                <a:gd name="csX188" fmla="*/ 1244155 w 1961975"/>
                <a:gd name="csY188" fmla="*/ 1108879 h 1473571"/>
                <a:gd name="csX189" fmla="*/ 1244727 w 1961975"/>
                <a:gd name="csY189" fmla="*/ 1115079 h 1473571"/>
                <a:gd name="csX190" fmla="*/ 1244840 w 1961975"/>
                <a:gd name="csY190" fmla="*/ 1115427 h 1473571"/>
                <a:gd name="csX191" fmla="*/ 1246132 w 1961975"/>
                <a:gd name="csY191" fmla="*/ 1120223 h 1473571"/>
                <a:gd name="csX192" fmla="*/ 1248872 w 1961975"/>
                <a:gd name="csY192" fmla="*/ 1124873 h 1473571"/>
                <a:gd name="csX193" fmla="*/ 1249580 w 1961975"/>
                <a:gd name="csY193" fmla="*/ 1125648 h 1473571"/>
                <a:gd name="csX194" fmla="*/ 1250636 w 1961975"/>
                <a:gd name="csY194" fmla="*/ 1127805 h 1473571"/>
                <a:gd name="csX195" fmla="*/ 1247614 w 1961975"/>
                <a:gd name="csY195" fmla="*/ 1127760 h 1473571"/>
                <a:gd name="csX196" fmla="*/ 1241930 w 1961975"/>
                <a:gd name="csY196" fmla="*/ 1127131 h 1473571"/>
                <a:gd name="csX197" fmla="*/ 1237426 w 1961975"/>
                <a:gd name="csY197" fmla="*/ 1126456 h 1473571"/>
                <a:gd name="csX198" fmla="*/ 1234808 w 1961975"/>
                <a:gd name="csY198" fmla="*/ 1125119 h 1473571"/>
                <a:gd name="csX199" fmla="*/ 1231933 w 1961975"/>
                <a:gd name="csY199" fmla="*/ 1122727 h 1473571"/>
                <a:gd name="csX200" fmla="*/ 1228675 w 1961975"/>
                <a:gd name="csY200" fmla="*/ 1115078 h 1473571"/>
                <a:gd name="csX201" fmla="*/ 1226642 w 1961975"/>
                <a:gd name="csY201" fmla="*/ 1108629 h 1473571"/>
                <a:gd name="csX202" fmla="*/ 1226473 w 1961975"/>
                <a:gd name="csY202" fmla="*/ 1100385 h 1473571"/>
                <a:gd name="csX203" fmla="*/ 1227675 w 1961975"/>
                <a:gd name="csY203" fmla="*/ 1098442 h 1473571"/>
                <a:gd name="csX204" fmla="*/ 1231517 w 1961975"/>
                <a:gd name="csY204" fmla="*/ 1096061 h 1473571"/>
                <a:gd name="csX205" fmla="*/ 1233325 w 1961975"/>
                <a:gd name="csY205" fmla="*/ 1090219 h 1473571"/>
                <a:gd name="csX206" fmla="*/ 1233325 w 1961975"/>
                <a:gd name="csY206" fmla="*/ 1085287 h 1473571"/>
                <a:gd name="csX207" fmla="*/ 1232606 w 1961975"/>
                <a:gd name="csY207" fmla="*/ 1075705 h 1473571"/>
                <a:gd name="csX208" fmla="*/ 1232303 w 1961975"/>
                <a:gd name="csY208" fmla="*/ 1067089 h 1473571"/>
                <a:gd name="csX209" fmla="*/ 1230662 w 1961975"/>
                <a:gd name="csY209" fmla="*/ 1061484 h 1473571"/>
                <a:gd name="csX210" fmla="*/ 1230179 w 1961975"/>
                <a:gd name="csY210" fmla="*/ 1050375 h 1473571"/>
                <a:gd name="csX211" fmla="*/ 1228618 w 1961975"/>
                <a:gd name="csY211" fmla="*/ 1043557 h 1473571"/>
                <a:gd name="csX212" fmla="*/ 1224844 w 1961975"/>
                <a:gd name="csY212" fmla="*/ 1038322 h 1473571"/>
                <a:gd name="csX213" fmla="*/ 1219812 w 1961975"/>
                <a:gd name="csY213" fmla="*/ 1033672 h 1473571"/>
                <a:gd name="csX214" fmla="*/ 1217520 w 1961975"/>
                <a:gd name="csY214" fmla="*/ 1031460 h 1473571"/>
                <a:gd name="csX215" fmla="*/ 1216274 w 1961975"/>
                <a:gd name="csY215" fmla="*/ 1030246 h 1473571"/>
                <a:gd name="csX216" fmla="*/ 1213431 w 1961975"/>
                <a:gd name="csY216" fmla="*/ 1027180 h 1473571"/>
                <a:gd name="csX217" fmla="*/ 1211847 w 1961975"/>
                <a:gd name="csY217" fmla="*/ 1025461 h 1473571"/>
                <a:gd name="csX218" fmla="*/ 1210398 w 1961975"/>
                <a:gd name="csY218" fmla="*/ 1023899 h 1473571"/>
                <a:gd name="csX219" fmla="*/ 1202928 w 1961975"/>
                <a:gd name="csY219" fmla="*/ 1015475 h 1473571"/>
                <a:gd name="csX220" fmla="*/ 1202603 w 1961975"/>
                <a:gd name="csY220" fmla="*/ 1015104 h 1473571"/>
                <a:gd name="csX221" fmla="*/ 1197986 w 1961975"/>
                <a:gd name="csY221" fmla="*/ 1012093 h 1473571"/>
                <a:gd name="csX222" fmla="*/ 1190089 w 1961975"/>
                <a:gd name="csY222" fmla="*/ 1012835 h 1473571"/>
                <a:gd name="csX223" fmla="*/ 1179541 w 1961975"/>
                <a:gd name="csY223" fmla="*/ 1007375 h 1473571"/>
                <a:gd name="csX224" fmla="*/ 1178395 w 1961975"/>
                <a:gd name="csY224" fmla="*/ 1007532 h 1473571"/>
                <a:gd name="csX225" fmla="*/ 1171442 w 1961975"/>
                <a:gd name="csY225" fmla="*/ 1008532 h 1473571"/>
                <a:gd name="csX226" fmla="*/ 1170891 w 1961975"/>
                <a:gd name="csY226" fmla="*/ 1008655 h 1473571"/>
                <a:gd name="csX227" fmla="*/ 1169116 w 1961975"/>
                <a:gd name="csY227" fmla="*/ 1009015 h 1473571"/>
                <a:gd name="csX228" fmla="*/ 1167105 w 1961975"/>
                <a:gd name="csY228" fmla="*/ 1007622 h 1473571"/>
                <a:gd name="csX229" fmla="*/ 1165016 w 1961975"/>
                <a:gd name="csY229" fmla="*/ 1003421 h 1473571"/>
                <a:gd name="csX230" fmla="*/ 1160399 w 1961975"/>
                <a:gd name="csY230" fmla="*/ 992098 h 1473571"/>
                <a:gd name="csX231" fmla="*/ 1152997 w 1961975"/>
                <a:gd name="csY231" fmla="*/ 992098 h 1473571"/>
                <a:gd name="csX232" fmla="*/ 1150784 w 1961975"/>
                <a:gd name="csY232" fmla="*/ 992862 h 1473571"/>
                <a:gd name="csX233" fmla="*/ 1148605 w 1961975"/>
                <a:gd name="csY233" fmla="*/ 991672 h 1473571"/>
                <a:gd name="csX234" fmla="*/ 1147572 w 1961975"/>
                <a:gd name="csY234" fmla="*/ 990706 h 1473571"/>
                <a:gd name="csX235" fmla="*/ 1141944 w 1961975"/>
                <a:gd name="csY235" fmla="*/ 987157 h 1473571"/>
                <a:gd name="csX236" fmla="*/ 1135002 w 1961975"/>
                <a:gd name="csY236" fmla="*/ 989032 h 1473571"/>
                <a:gd name="csX237" fmla="*/ 1133845 w 1961975"/>
                <a:gd name="csY237" fmla="*/ 989425 h 1473571"/>
                <a:gd name="csX238" fmla="*/ 1133149 w 1961975"/>
                <a:gd name="csY238" fmla="*/ 990424 h 1473571"/>
                <a:gd name="csX239" fmla="*/ 1130205 w 1961975"/>
                <a:gd name="csY239" fmla="*/ 994491 h 1473571"/>
                <a:gd name="csX240" fmla="*/ 1128093 w 1961975"/>
                <a:gd name="csY240" fmla="*/ 996940 h 1473571"/>
                <a:gd name="csX241" fmla="*/ 1125925 w 1961975"/>
                <a:gd name="csY241" fmla="*/ 999501 h 1473571"/>
                <a:gd name="csX242" fmla="*/ 1121780 w 1961975"/>
                <a:gd name="csY242" fmla="*/ 1001613 h 1473571"/>
                <a:gd name="csX243" fmla="*/ 1117714 w 1961975"/>
                <a:gd name="csY243" fmla="*/ 1003983 h 1473571"/>
                <a:gd name="csX244" fmla="*/ 1117456 w 1961975"/>
                <a:gd name="csY244" fmla="*/ 1004286 h 1473571"/>
                <a:gd name="csX245" fmla="*/ 1114467 w 1961975"/>
                <a:gd name="csY245" fmla="*/ 1004094 h 1473571"/>
                <a:gd name="csX246" fmla="*/ 1110266 w 1961975"/>
                <a:gd name="csY246" fmla="*/ 1001567 h 1473571"/>
                <a:gd name="csX247" fmla="*/ 1105638 w 1961975"/>
                <a:gd name="csY247" fmla="*/ 995512 h 1473571"/>
                <a:gd name="csX248" fmla="*/ 1105211 w 1961975"/>
                <a:gd name="csY248" fmla="*/ 995208 h 1473571"/>
                <a:gd name="csX249" fmla="*/ 1100965 w 1961975"/>
                <a:gd name="csY249" fmla="*/ 991973 h 1473571"/>
                <a:gd name="csX250" fmla="*/ 1094180 w 1961975"/>
                <a:gd name="csY250" fmla="*/ 986963 h 1473571"/>
                <a:gd name="csX251" fmla="*/ 1088271 w 1961975"/>
                <a:gd name="csY251" fmla="*/ 983672 h 1473571"/>
                <a:gd name="csX252" fmla="*/ 1082666 w 1961975"/>
                <a:gd name="csY252" fmla="*/ 980335 h 1473571"/>
                <a:gd name="csX253" fmla="*/ 1082205 w 1961975"/>
                <a:gd name="csY253" fmla="*/ 980099 h 1473571"/>
                <a:gd name="csX254" fmla="*/ 1075140 w 1961975"/>
                <a:gd name="csY254" fmla="*/ 977358 h 1473571"/>
                <a:gd name="csX255" fmla="*/ 1070702 w 1961975"/>
                <a:gd name="csY255" fmla="*/ 977773 h 1473571"/>
                <a:gd name="csX256" fmla="*/ 1069467 w 1961975"/>
                <a:gd name="csY256" fmla="*/ 977998 h 1473571"/>
                <a:gd name="csX257" fmla="*/ 1069242 w 1961975"/>
                <a:gd name="csY257" fmla="*/ 977211 h 1473571"/>
                <a:gd name="csX258" fmla="*/ 1066805 w 1961975"/>
                <a:gd name="csY258" fmla="*/ 968641 h 1473571"/>
                <a:gd name="csX259" fmla="*/ 1068747 w 1961975"/>
                <a:gd name="csY259" fmla="*/ 963396 h 1473571"/>
                <a:gd name="csX260" fmla="*/ 1069657 w 1961975"/>
                <a:gd name="csY260" fmla="*/ 962159 h 1473571"/>
                <a:gd name="csX261" fmla="*/ 1071870 w 1961975"/>
                <a:gd name="csY261" fmla="*/ 956318 h 1473571"/>
                <a:gd name="csX262" fmla="*/ 1070455 w 1961975"/>
                <a:gd name="csY262" fmla="*/ 953824 h 1473571"/>
                <a:gd name="csX263" fmla="*/ 1069960 w 1961975"/>
                <a:gd name="csY263" fmla="*/ 953060 h 1473571"/>
                <a:gd name="csX264" fmla="*/ 1068029 w 1961975"/>
                <a:gd name="csY264" fmla="*/ 951049 h 1473571"/>
                <a:gd name="csX265" fmla="*/ 1065974 w 1961975"/>
                <a:gd name="csY265" fmla="*/ 949847 h 1473571"/>
                <a:gd name="csX266" fmla="*/ 1059863 w 1961975"/>
                <a:gd name="csY266" fmla="*/ 947061 h 1473571"/>
                <a:gd name="csX267" fmla="*/ 1057290 w 1961975"/>
                <a:gd name="csY267" fmla="*/ 943993 h 1473571"/>
                <a:gd name="csX268" fmla="*/ 1056931 w 1961975"/>
                <a:gd name="csY268" fmla="*/ 943544 h 1473571"/>
                <a:gd name="csX269" fmla="*/ 1048101 w 1961975"/>
                <a:gd name="csY269" fmla="*/ 937782 h 1473571"/>
                <a:gd name="csX270" fmla="*/ 1043169 w 1961975"/>
                <a:gd name="csY270" fmla="*/ 935974 h 1473571"/>
                <a:gd name="csX271" fmla="*/ 1032419 w 1961975"/>
                <a:gd name="csY271" fmla="*/ 929751 h 1473571"/>
                <a:gd name="csX272" fmla="*/ 1027679 w 1961975"/>
                <a:gd name="csY272" fmla="*/ 926706 h 1473571"/>
                <a:gd name="csX273" fmla="*/ 1024589 w 1961975"/>
                <a:gd name="csY273" fmla="*/ 924796 h 1473571"/>
                <a:gd name="csX274" fmla="*/ 1019006 w 1961975"/>
                <a:gd name="csY274" fmla="*/ 921348 h 1473571"/>
                <a:gd name="csX275" fmla="*/ 1018006 w 1961975"/>
                <a:gd name="csY275" fmla="*/ 920764 h 1473571"/>
                <a:gd name="csX276" fmla="*/ 1011491 w 1961975"/>
                <a:gd name="csY276" fmla="*/ 916496 h 1473571"/>
                <a:gd name="csX277" fmla="*/ 1002998 w 1961975"/>
                <a:gd name="csY277" fmla="*/ 914530 h 1473571"/>
                <a:gd name="csX278" fmla="*/ 1002134 w 1961975"/>
                <a:gd name="csY278" fmla="*/ 914506 h 1473571"/>
                <a:gd name="csX279" fmla="*/ 995214 w 1961975"/>
                <a:gd name="csY279" fmla="*/ 915327 h 1473571"/>
                <a:gd name="csX280" fmla="*/ 989676 w 1961975"/>
                <a:gd name="csY280" fmla="*/ 917247 h 1473571"/>
                <a:gd name="csX281" fmla="*/ 988407 w 1961975"/>
                <a:gd name="csY281" fmla="*/ 917315 h 1473571"/>
                <a:gd name="csX282" fmla="*/ 987126 w 1961975"/>
                <a:gd name="csY282" fmla="*/ 914832 h 1473571"/>
                <a:gd name="csX283" fmla="*/ 987115 w 1961975"/>
                <a:gd name="csY283" fmla="*/ 914787 h 1473571"/>
                <a:gd name="csX284" fmla="*/ 983274 w 1961975"/>
                <a:gd name="csY284" fmla="*/ 908407 h 1473571"/>
                <a:gd name="csX285" fmla="*/ 980982 w 1961975"/>
                <a:gd name="csY285" fmla="*/ 901779 h 1473571"/>
                <a:gd name="csX286" fmla="*/ 982004 w 1961975"/>
                <a:gd name="csY286" fmla="*/ 886738 h 1473571"/>
                <a:gd name="csX287" fmla="*/ 982049 w 1961975"/>
                <a:gd name="csY287" fmla="*/ 886660 h 1473571"/>
                <a:gd name="csX288" fmla="*/ 986307 w 1961975"/>
                <a:gd name="csY288" fmla="*/ 884469 h 1473571"/>
                <a:gd name="csX289" fmla="*/ 990463 w 1961975"/>
                <a:gd name="csY289" fmla="*/ 881053 h 1473571"/>
                <a:gd name="csX290" fmla="*/ 990778 w 1961975"/>
                <a:gd name="csY290" fmla="*/ 880739 h 1473571"/>
                <a:gd name="csX291" fmla="*/ 995765 w 1961975"/>
                <a:gd name="csY291" fmla="*/ 872426 h 1473571"/>
                <a:gd name="csX292" fmla="*/ 996158 w 1961975"/>
                <a:gd name="csY292" fmla="*/ 868539 h 1473571"/>
                <a:gd name="csX293" fmla="*/ 998348 w 1961975"/>
                <a:gd name="csY293" fmla="*/ 867102 h 1473571"/>
                <a:gd name="csX294" fmla="*/ 999886 w 1961975"/>
                <a:gd name="csY294" fmla="*/ 867226 h 1473571"/>
                <a:gd name="csX295" fmla="*/ 1004245 w 1961975"/>
                <a:gd name="csY295" fmla="*/ 869866 h 1473571"/>
                <a:gd name="csX296" fmla="*/ 1004526 w 1961975"/>
                <a:gd name="csY296" fmla="*/ 870034 h 1473571"/>
                <a:gd name="csX297" fmla="*/ 1004840 w 1961975"/>
                <a:gd name="csY297" fmla="*/ 870157 h 1473571"/>
                <a:gd name="csX298" fmla="*/ 1014602 w 1961975"/>
                <a:gd name="csY298" fmla="*/ 874089 h 1473571"/>
                <a:gd name="csX299" fmla="*/ 1014658 w 1961975"/>
                <a:gd name="csY299" fmla="*/ 874122 h 1473571"/>
                <a:gd name="csX300" fmla="*/ 1019050 w 1961975"/>
                <a:gd name="csY300" fmla="*/ 876549 h 1473571"/>
                <a:gd name="csX301" fmla="*/ 1022139 w 1961975"/>
                <a:gd name="csY301" fmla="*/ 879088 h 1473571"/>
                <a:gd name="csX302" fmla="*/ 1034439 w 1961975"/>
                <a:gd name="csY302" fmla="*/ 882166 h 1473571"/>
                <a:gd name="csX303" fmla="*/ 1035046 w 1961975"/>
                <a:gd name="csY303" fmla="*/ 882110 h 1473571"/>
                <a:gd name="csX304" fmla="*/ 1044920 w 1961975"/>
                <a:gd name="csY304" fmla="*/ 880515 h 1473571"/>
                <a:gd name="csX305" fmla="*/ 1049716 w 1961975"/>
                <a:gd name="csY305" fmla="*/ 878504 h 1473571"/>
                <a:gd name="csX306" fmla="*/ 1050007 w 1961975"/>
                <a:gd name="csY306" fmla="*/ 878369 h 1473571"/>
                <a:gd name="csX307" fmla="*/ 1057646 w 1961975"/>
                <a:gd name="csY307" fmla="*/ 873696 h 1473571"/>
                <a:gd name="csX308" fmla="*/ 1059971 w 1961975"/>
                <a:gd name="csY308" fmla="*/ 870179 h 1473571"/>
                <a:gd name="csX309" fmla="*/ 1065262 w 1961975"/>
                <a:gd name="csY309" fmla="*/ 866978 h 1473571"/>
                <a:gd name="csX310" fmla="*/ 1069452 w 1961975"/>
                <a:gd name="csY310" fmla="*/ 861171 h 1473571"/>
                <a:gd name="csX311" fmla="*/ 1070821 w 1961975"/>
                <a:gd name="csY311" fmla="*/ 858441 h 1473571"/>
                <a:gd name="csX312" fmla="*/ 1068384 w 1961975"/>
                <a:gd name="csY312" fmla="*/ 856621 h 1473571"/>
                <a:gd name="csX313" fmla="*/ 1065935 w 1961975"/>
                <a:gd name="csY313" fmla="*/ 855082 h 1473571"/>
                <a:gd name="csX314" fmla="*/ 1061520 w 1961975"/>
                <a:gd name="csY314" fmla="*/ 852105 h 1473571"/>
                <a:gd name="csX315" fmla="*/ 1060746 w 1961975"/>
                <a:gd name="csY315" fmla="*/ 851577 h 1473571"/>
                <a:gd name="csX316" fmla="*/ 1059802 w 1961975"/>
                <a:gd name="csY316" fmla="*/ 850713 h 1473571"/>
                <a:gd name="csX317" fmla="*/ 1057139 w 1961975"/>
                <a:gd name="csY317" fmla="*/ 845242 h 1473571"/>
                <a:gd name="csX318" fmla="*/ 1050174 w 1961975"/>
                <a:gd name="csY318" fmla="*/ 841715 h 1473571"/>
                <a:gd name="csX319" fmla="*/ 1045928 w 1961975"/>
                <a:gd name="csY319" fmla="*/ 840232 h 1473571"/>
                <a:gd name="csX320" fmla="*/ 1040772 w 1961975"/>
                <a:gd name="csY320" fmla="*/ 836335 h 1473571"/>
                <a:gd name="csX321" fmla="*/ 1037592 w 1961975"/>
                <a:gd name="csY321" fmla="*/ 833965 h 1473571"/>
                <a:gd name="csX322" fmla="*/ 1034503 w 1961975"/>
                <a:gd name="csY322" fmla="*/ 828887 h 1473571"/>
                <a:gd name="csX323" fmla="*/ 1034132 w 1961975"/>
                <a:gd name="csY323" fmla="*/ 825686 h 1473571"/>
                <a:gd name="csX324" fmla="*/ 1033470 w 1961975"/>
                <a:gd name="csY324" fmla="*/ 821159 h 1473571"/>
                <a:gd name="csX325" fmla="*/ 1032672 w 1961975"/>
                <a:gd name="csY325" fmla="*/ 815463 h 1473571"/>
                <a:gd name="csX326" fmla="*/ 1032548 w 1961975"/>
                <a:gd name="csY326" fmla="*/ 814161 h 1473571"/>
                <a:gd name="csX327" fmla="*/ 1029156 w 1961975"/>
                <a:gd name="csY327" fmla="*/ 810768 h 1473571"/>
                <a:gd name="csX328" fmla="*/ 1027134 w 1961975"/>
                <a:gd name="csY328" fmla="*/ 809499 h 1473571"/>
                <a:gd name="csX329" fmla="*/ 1020551 w 1961975"/>
                <a:gd name="csY329" fmla="*/ 803725 h 1473571"/>
                <a:gd name="csX330" fmla="*/ 1016485 w 1961975"/>
                <a:gd name="csY330" fmla="*/ 800882 h 1473571"/>
                <a:gd name="csX331" fmla="*/ 1016328 w 1961975"/>
                <a:gd name="csY331" fmla="*/ 800737 h 1473571"/>
                <a:gd name="csX332" fmla="*/ 1021417 w 1961975"/>
                <a:gd name="csY332" fmla="*/ 795873 h 1473571"/>
                <a:gd name="csX333" fmla="*/ 1024079 w 1961975"/>
                <a:gd name="csY333" fmla="*/ 791695 h 1473571"/>
                <a:gd name="csX334" fmla="*/ 1022933 w 1961975"/>
                <a:gd name="csY334" fmla="*/ 784483 h 1473571"/>
                <a:gd name="csX335" fmla="*/ 1018361 w 1961975"/>
                <a:gd name="csY335" fmla="*/ 780360 h 1473571"/>
                <a:gd name="csX336" fmla="*/ 1011408 w 1961975"/>
                <a:gd name="csY336" fmla="*/ 774900 h 1473571"/>
                <a:gd name="csX337" fmla="*/ 1006601 w 1961975"/>
                <a:gd name="csY337" fmla="*/ 773743 h 1473571"/>
                <a:gd name="csX338" fmla="*/ 1006028 w 1961975"/>
                <a:gd name="csY338" fmla="*/ 772463 h 1473571"/>
                <a:gd name="csX339" fmla="*/ 1009229 w 1961975"/>
                <a:gd name="csY339" fmla="*/ 771081 h 1473571"/>
                <a:gd name="csX340" fmla="*/ 1009589 w 1961975"/>
                <a:gd name="csY340" fmla="*/ 770812 h 1473571"/>
                <a:gd name="csX341" fmla="*/ 1014767 w 1961975"/>
                <a:gd name="csY341" fmla="*/ 766645 h 1473571"/>
                <a:gd name="csX342" fmla="*/ 1018025 w 1961975"/>
                <a:gd name="csY342" fmla="*/ 760028 h 1473571"/>
                <a:gd name="csX343" fmla="*/ 1018249 w 1961975"/>
                <a:gd name="csY343" fmla="*/ 759410 h 1473571"/>
                <a:gd name="csX344" fmla="*/ 1018249 w 1961975"/>
                <a:gd name="csY344" fmla="*/ 750817 h 1473571"/>
                <a:gd name="csX345" fmla="*/ 1017743 w 1961975"/>
                <a:gd name="csY345" fmla="*/ 745122 h 1473571"/>
                <a:gd name="csX346" fmla="*/ 1017709 w 1961975"/>
                <a:gd name="csY346" fmla="*/ 744773 h 1473571"/>
                <a:gd name="csX347" fmla="*/ 1016035 w 1961975"/>
                <a:gd name="csY347" fmla="*/ 739359 h 1473571"/>
                <a:gd name="csX348" fmla="*/ 1019428 w 1961975"/>
                <a:gd name="csY348" fmla="*/ 730653 h 1473571"/>
                <a:gd name="csX349" fmla="*/ 1023696 w 1961975"/>
                <a:gd name="csY349" fmla="*/ 725250 h 1473571"/>
                <a:gd name="csX350" fmla="*/ 1029807 w 1961975"/>
                <a:gd name="csY350" fmla="*/ 724902 h 1473571"/>
                <a:gd name="csX351" fmla="*/ 1044927 w 1961975"/>
                <a:gd name="csY351" fmla="*/ 730642 h 1473571"/>
                <a:gd name="csX352" fmla="*/ 1046444 w 1961975"/>
                <a:gd name="csY352" fmla="*/ 730754 h 1473571"/>
                <a:gd name="csX353" fmla="*/ 1053858 w 1961975"/>
                <a:gd name="csY353" fmla="*/ 730080 h 1473571"/>
                <a:gd name="csX354" fmla="*/ 1058395 w 1961975"/>
                <a:gd name="csY354" fmla="*/ 728743 h 1473571"/>
                <a:gd name="csX355" fmla="*/ 1062575 w 1961975"/>
                <a:gd name="csY355" fmla="*/ 727518 h 1473571"/>
                <a:gd name="csX356" fmla="*/ 1067169 w 1961975"/>
                <a:gd name="csY356" fmla="*/ 725732 h 1473571"/>
                <a:gd name="csX357" fmla="*/ 1071112 w 1961975"/>
                <a:gd name="csY357" fmla="*/ 724192 h 1473571"/>
                <a:gd name="csX358" fmla="*/ 1076986 w 1961975"/>
                <a:gd name="csY358" fmla="*/ 716744 h 1473571"/>
                <a:gd name="csX359" fmla="*/ 1077301 w 1961975"/>
                <a:gd name="csY359" fmla="*/ 716194 h 1473571"/>
                <a:gd name="csX360" fmla="*/ 1078615 w 1961975"/>
                <a:gd name="csY360" fmla="*/ 708589 h 1473571"/>
                <a:gd name="csX361" fmla="*/ 1078660 w 1961975"/>
                <a:gd name="csY361" fmla="*/ 701973 h 1473571"/>
                <a:gd name="csX362" fmla="*/ 1077109 w 1961975"/>
                <a:gd name="csY362" fmla="*/ 700883 h 1473571"/>
                <a:gd name="csX363" fmla="*/ 1073908 w 1961975"/>
                <a:gd name="csY363" fmla="*/ 698671 h 1473571"/>
                <a:gd name="csX364" fmla="*/ 1071111 w 1961975"/>
                <a:gd name="csY364" fmla="*/ 697626 h 1473571"/>
                <a:gd name="csX365" fmla="*/ 1069088 w 1961975"/>
                <a:gd name="csY365" fmla="*/ 696986 h 1473571"/>
                <a:gd name="csX366" fmla="*/ 1066247 w 1961975"/>
                <a:gd name="csY366" fmla="*/ 694210 h 1473571"/>
                <a:gd name="csX367" fmla="*/ 1065427 w 1961975"/>
                <a:gd name="csY367" fmla="*/ 692481 h 1473571"/>
                <a:gd name="csX368" fmla="*/ 1063495 w 1961975"/>
                <a:gd name="csY368" fmla="*/ 690639 h 1473571"/>
                <a:gd name="csX369" fmla="*/ 1064114 w 1961975"/>
                <a:gd name="csY369" fmla="*/ 688380 h 1473571"/>
                <a:gd name="csX370" fmla="*/ 1066416 w 1961975"/>
                <a:gd name="csY370" fmla="*/ 684639 h 1473571"/>
                <a:gd name="csX371" fmla="*/ 1067753 w 1961975"/>
                <a:gd name="csY371" fmla="*/ 682482 h 1473571"/>
                <a:gd name="csX372" fmla="*/ 1062968 w 1961975"/>
                <a:gd name="csY372" fmla="*/ 679494 h 1473571"/>
                <a:gd name="csX373" fmla="*/ 1054149 w 1961975"/>
                <a:gd name="csY373" fmla="*/ 672317 h 1473571"/>
                <a:gd name="csX374" fmla="*/ 1051082 w 1961975"/>
                <a:gd name="csY374" fmla="*/ 670475 h 1473571"/>
                <a:gd name="csX375" fmla="*/ 1048038 w 1961975"/>
                <a:gd name="csY375" fmla="*/ 668599 h 1473571"/>
                <a:gd name="csX376" fmla="*/ 1040669 w 1961975"/>
                <a:gd name="csY376" fmla="*/ 665566 h 1473571"/>
                <a:gd name="csX377" fmla="*/ 1036692 w 1961975"/>
                <a:gd name="csY377" fmla="*/ 667049 h 1473571"/>
                <a:gd name="csX378" fmla="*/ 1035951 w 1961975"/>
                <a:gd name="csY378" fmla="*/ 667453 h 1473571"/>
                <a:gd name="csX379" fmla="*/ 1035456 w 1961975"/>
                <a:gd name="csY379" fmla="*/ 668128 h 1473571"/>
                <a:gd name="csX380" fmla="*/ 1033232 w 1961975"/>
                <a:gd name="csY380" fmla="*/ 670880 h 1473571"/>
                <a:gd name="csX381" fmla="*/ 1032423 w 1961975"/>
                <a:gd name="csY381" fmla="*/ 670273 h 1473571"/>
                <a:gd name="csX382" fmla="*/ 1028795 w 1961975"/>
                <a:gd name="csY382" fmla="*/ 669498 h 1473571"/>
                <a:gd name="csX383" fmla="*/ 1028289 w 1961975"/>
                <a:gd name="csY383" fmla="*/ 669498 h 1473571"/>
                <a:gd name="csX384" fmla="*/ 1025885 w 1961975"/>
                <a:gd name="csY384" fmla="*/ 670183 h 1473571"/>
                <a:gd name="csX385" fmla="*/ 1025312 w 1961975"/>
                <a:gd name="csY385" fmla="*/ 668903 h 1473571"/>
                <a:gd name="csX386" fmla="*/ 1024560 w 1961975"/>
                <a:gd name="csY386" fmla="*/ 664678 h 1473571"/>
                <a:gd name="csX387" fmla="*/ 1025840 w 1961975"/>
                <a:gd name="csY387" fmla="*/ 664094 h 1473571"/>
                <a:gd name="csX388" fmla="*/ 1039780 w 1961975"/>
                <a:gd name="csY388" fmla="*/ 658422 h 1473571"/>
                <a:gd name="csX389" fmla="*/ 1039938 w 1961975"/>
                <a:gd name="csY389" fmla="*/ 656164 h 1473571"/>
                <a:gd name="csX390" fmla="*/ 1039624 w 1961975"/>
                <a:gd name="csY390" fmla="*/ 646706 h 1473571"/>
                <a:gd name="csX391" fmla="*/ 1039780 w 1961975"/>
                <a:gd name="csY391" fmla="*/ 644538 h 1473571"/>
                <a:gd name="csX392" fmla="*/ 1039657 w 1961975"/>
                <a:gd name="csY392" fmla="*/ 639685 h 1473571"/>
                <a:gd name="csX393" fmla="*/ 1039825 w 1961975"/>
                <a:gd name="csY393" fmla="*/ 632710 h 1473571"/>
                <a:gd name="csX394" fmla="*/ 1039871 w 1961975"/>
                <a:gd name="csY394" fmla="*/ 631901 h 1473571"/>
                <a:gd name="csX395" fmla="*/ 1036692 w 1961975"/>
                <a:gd name="csY395" fmla="*/ 623633 h 1473571"/>
                <a:gd name="csX396" fmla="*/ 1030626 w 1961975"/>
                <a:gd name="csY396" fmla="*/ 620398 h 1473571"/>
                <a:gd name="csX397" fmla="*/ 1028705 w 1961975"/>
                <a:gd name="csY397" fmla="*/ 622420 h 1473571"/>
                <a:gd name="csX398" fmla="*/ 1025279 w 1961975"/>
                <a:gd name="csY398" fmla="*/ 626272 h 1473571"/>
                <a:gd name="csX399" fmla="*/ 1024886 w 1961975"/>
                <a:gd name="csY399" fmla="*/ 626891 h 1473571"/>
                <a:gd name="csX400" fmla="*/ 1023280 w 1961975"/>
                <a:gd name="csY400" fmla="*/ 629328 h 1473571"/>
                <a:gd name="csX401" fmla="*/ 1021618 w 1961975"/>
                <a:gd name="csY401" fmla="*/ 630193 h 1473571"/>
                <a:gd name="csX402" fmla="*/ 1019372 w 1961975"/>
                <a:gd name="csY402" fmla="*/ 631474 h 1473571"/>
                <a:gd name="csX403" fmla="*/ 1015563 w 1961975"/>
                <a:gd name="csY403" fmla="*/ 632979 h 1473571"/>
                <a:gd name="csX404" fmla="*/ 1014114 w 1961975"/>
                <a:gd name="csY404" fmla="*/ 632687 h 1473571"/>
                <a:gd name="csX405" fmla="*/ 1012159 w 1961975"/>
                <a:gd name="csY405" fmla="*/ 630777 h 1473571"/>
                <a:gd name="csX406" fmla="*/ 1007767 w 1961975"/>
                <a:gd name="csY406" fmla="*/ 624183 h 1473571"/>
                <a:gd name="csX407" fmla="*/ 999455 w 1961975"/>
                <a:gd name="csY407" fmla="*/ 613949 h 1473571"/>
                <a:gd name="csX408" fmla="*/ 994939 w 1961975"/>
                <a:gd name="csY408" fmla="*/ 609164 h 1473571"/>
                <a:gd name="csX409" fmla="*/ 994658 w 1961975"/>
                <a:gd name="csY409" fmla="*/ 608962 h 1473571"/>
                <a:gd name="csX410" fmla="*/ 989289 w 1961975"/>
                <a:gd name="csY410" fmla="*/ 605368 h 1473571"/>
                <a:gd name="csX411" fmla="*/ 988593 w 1961975"/>
                <a:gd name="csY411" fmla="*/ 605088 h 1473571"/>
                <a:gd name="csX412" fmla="*/ 981494 w 1961975"/>
                <a:gd name="csY412" fmla="*/ 603335 h 1473571"/>
                <a:gd name="csX413" fmla="*/ 977764 w 1961975"/>
                <a:gd name="csY413" fmla="*/ 605941 h 1473571"/>
                <a:gd name="csX414" fmla="*/ 972912 w 1961975"/>
                <a:gd name="csY414" fmla="*/ 609221 h 1473571"/>
                <a:gd name="csX415" fmla="*/ 968913 w 1961975"/>
                <a:gd name="csY415" fmla="*/ 612490 h 1473571"/>
                <a:gd name="csX416" fmla="*/ 968227 w 1961975"/>
                <a:gd name="csY416" fmla="*/ 613861 h 1473571"/>
                <a:gd name="csX417" fmla="*/ 968149 w 1961975"/>
                <a:gd name="csY417" fmla="*/ 613580 h 1473571"/>
                <a:gd name="csX418" fmla="*/ 967969 w 1961975"/>
                <a:gd name="csY418" fmla="*/ 612862 h 1473571"/>
                <a:gd name="csX419" fmla="*/ 970440 w 1961975"/>
                <a:gd name="csY419" fmla="*/ 607504 h 1473571"/>
                <a:gd name="csX420" fmla="*/ 964588 w 1961975"/>
                <a:gd name="csY420" fmla="*/ 596215 h 1473571"/>
                <a:gd name="csX421" fmla="*/ 951086 w 1961975"/>
                <a:gd name="csY421" fmla="*/ 589318 h 1473571"/>
                <a:gd name="csX422" fmla="*/ 951086 w 1961975"/>
                <a:gd name="csY422" fmla="*/ 586094 h 1473571"/>
                <a:gd name="csX423" fmla="*/ 948794 w 1961975"/>
                <a:gd name="csY423" fmla="*/ 573310 h 1473571"/>
                <a:gd name="csX424" fmla="*/ 946593 w 1961975"/>
                <a:gd name="csY424" fmla="*/ 559797 h 1473571"/>
                <a:gd name="csX425" fmla="*/ 946593 w 1961975"/>
                <a:gd name="csY425" fmla="*/ 546777 h 1473571"/>
                <a:gd name="csX426" fmla="*/ 943605 w 1961975"/>
                <a:gd name="csY426" fmla="*/ 534870 h 1473571"/>
                <a:gd name="csX427" fmla="*/ 934607 w 1961975"/>
                <a:gd name="csY427" fmla="*/ 527939 h 1473571"/>
                <a:gd name="csX428" fmla="*/ 932361 w 1961975"/>
                <a:gd name="csY428" fmla="*/ 525131 h 1473571"/>
                <a:gd name="csX429" fmla="*/ 936809 w 1961975"/>
                <a:gd name="csY429" fmla="*/ 505012 h 1473571"/>
                <a:gd name="csX430" fmla="*/ 936147 w 1961975"/>
                <a:gd name="csY430" fmla="*/ 501417 h 1473571"/>
                <a:gd name="csX431" fmla="*/ 934249 w 1961975"/>
                <a:gd name="csY431" fmla="*/ 494913 h 1473571"/>
                <a:gd name="csX432" fmla="*/ 931070 w 1961975"/>
                <a:gd name="csY432" fmla="*/ 489353 h 1473571"/>
                <a:gd name="csX433" fmla="*/ 927183 w 1961975"/>
                <a:gd name="csY433" fmla="*/ 482714 h 1473571"/>
                <a:gd name="csX434" fmla="*/ 922207 w 1961975"/>
                <a:gd name="csY434" fmla="*/ 476087 h 1473571"/>
                <a:gd name="csX435" fmla="*/ 922207 w 1961975"/>
                <a:gd name="csY435" fmla="*/ 459810 h 1473571"/>
                <a:gd name="csX436" fmla="*/ 916849 w 1961975"/>
                <a:gd name="csY436" fmla="*/ 448026 h 1473571"/>
                <a:gd name="csX437" fmla="*/ 909694 w 1961975"/>
                <a:gd name="csY437" fmla="*/ 439680 h 1473571"/>
                <a:gd name="csX438" fmla="*/ 917569 w 1961975"/>
                <a:gd name="csY438" fmla="*/ 432625 h 1473571"/>
                <a:gd name="csX439" fmla="*/ 917377 w 1961975"/>
                <a:gd name="csY439" fmla="*/ 430771 h 1473571"/>
                <a:gd name="csX440" fmla="*/ 915558 w 1961975"/>
                <a:gd name="csY440" fmla="*/ 419415 h 1473571"/>
                <a:gd name="csX441" fmla="*/ 908638 w 1961975"/>
                <a:gd name="csY441" fmla="*/ 410327 h 1473571"/>
                <a:gd name="csX442" fmla="*/ 905325 w 1961975"/>
                <a:gd name="csY442" fmla="*/ 406227 h 1473571"/>
                <a:gd name="csX443" fmla="*/ 902651 w 1961975"/>
                <a:gd name="csY443" fmla="*/ 410765 h 1473571"/>
                <a:gd name="csX444" fmla="*/ 900585 w 1961975"/>
                <a:gd name="csY444" fmla="*/ 413933 h 1473571"/>
                <a:gd name="csX445" fmla="*/ 896967 w 1961975"/>
                <a:gd name="csY445" fmla="*/ 416663 h 1473571"/>
                <a:gd name="csX446" fmla="*/ 890475 w 1961975"/>
                <a:gd name="csY446" fmla="*/ 421504 h 1473571"/>
                <a:gd name="csX447" fmla="*/ 888778 w 1961975"/>
                <a:gd name="csY447" fmla="*/ 421785 h 1473571"/>
                <a:gd name="csX448" fmla="*/ 886296 w 1961975"/>
                <a:gd name="csY448" fmla="*/ 421481 h 1473571"/>
                <a:gd name="csX449" fmla="*/ 882072 w 1961975"/>
                <a:gd name="csY449" fmla="*/ 422065 h 1473571"/>
                <a:gd name="csX450" fmla="*/ 878972 w 1961975"/>
                <a:gd name="csY450" fmla="*/ 422548 h 1473571"/>
                <a:gd name="csX451" fmla="*/ 874692 w 1961975"/>
                <a:gd name="csY451" fmla="*/ 422559 h 1473571"/>
                <a:gd name="csX452" fmla="*/ 874074 w 1961975"/>
                <a:gd name="csY452" fmla="*/ 422639 h 1473571"/>
                <a:gd name="csX453" fmla="*/ 863874 w 1961975"/>
                <a:gd name="csY453" fmla="*/ 414393 h 1473571"/>
                <a:gd name="csX454" fmla="*/ 860346 w 1961975"/>
                <a:gd name="csY454" fmla="*/ 409844 h 1473571"/>
                <a:gd name="csX455" fmla="*/ 854236 w 1961975"/>
                <a:gd name="csY455" fmla="*/ 402116 h 1473571"/>
                <a:gd name="csX456" fmla="*/ 847788 w 1961975"/>
                <a:gd name="csY456" fmla="*/ 392692 h 1473571"/>
                <a:gd name="csX457" fmla="*/ 837791 w 1961975"/>
                <a:gd name="csY457" fmla="*/ 390917 h 1473571"/>
                <a:gd name="csX458" fmla="*/ 834252 w 1961975"/>
                <a:gd name="csY458" fmla="*/ 390917 h 1473571"/>
                <a:gd name="csX459" fmla="*/ 830152 w 1961975"/>
                <a:gd name="csY459" fmla="*/ 385222 h 1473571"/>
                <a:gd name="csX460" fmla="*/ 821042 w 1961975"/>
                <a:gd name="csY460" fmla="*/ 383582 h 1473571"/>
                <a:gd name="csX461" fmla="*/ 819840 w 1961975"/>
                <a:gd name="csY461" fmla="*/ 384334 h 1473571"/>
                <a:gd name="csX462" fmla="*/ 812392 w 1961975"/>
                <a:gd name="csY462" fmla="*/ 388659 h 1473571"/>
                <a:gd name="csX463" fmla="*/ 808360 w 1961975"/>
                <a:gd name="csY463" fmla="*/ 388749 h 1473571"/>
                <a:gd name="csX464" fmla="*/ 804586 w 1961975"/>
                <a:gd name="csY464" fmla="*/ 388872 h 1473571"/>
                <a:gd name="csX465" fmla="*/ 800474 w 1961975"/>
                <a:gd name="csY465" fmla="*/ 387636 h 1473571"/>
                <a:gd name="csX466" fmla="*/ 800294 w 1961975"/>
                <a:gd name="csY466" fmla="*/ 386445 h 1473571"/>
                <a:gd name="csX467" fmla="*/ 803124 w 1961975"/>
                <a:gd name="csY467" fmla="*/ 384614 h 1473571"/>
                <a:gd name="csX468" fmla="*/ 803764 w 1961975"/>
                <a:gd name="csY468" fmla="*/ 384232 h 1473571"/>
                <a:gd name="csX469" fmla="*/ 804203 w 1961975"/>
                <a:gd name="csY469" fmla="*/ 383636 h 1473571"/>
                <a:gd name="csX470" fmla="*/ 808044 w 1961975"/>
                <a:gd name="csY470" fmla="*/ 378794 h 1473571"/>
                <a:gd name="csX471" fmla="*/ 812976 w 1961975"/>
                <a:gd name="csY471" fmla="*/ 370359 h 1473571"/>
                <a:gd name="csX472" fmla="*/ 813133 w 1961975"/>
                <a:gd name="csY472" fmla="*/ 369966 h 1473571"/>
                <a:gd name="csX473" fmla="*/ 814537 w 1961975"/>
                <a:gd name="csY473" fmla="*/ 361092 h 1473571"/>
                <a:gd name="csX474" fmla="*/ 808853 w 1961975"/>
                <a:gd name="csY474" fmla="*/ 357419 h 1473571"/>
                <a:gd name="csX475" fmla="*/ 801540 w 1961975"/>
                <a:gd name="csY475" fmla="*/ 357655 h 1473571"/>
                <a:gd name="csX476" fmla="*/ 800664 w 1961975"/>
                <a:gd name="csY476" fmla="*/ 358228 h 1473571"/>
                <a:gd name="csX477" fmla="*/ 797968 w 1961975"/>
                <a:gd name="csY477" fmla="*/ 359901 h 1473571"/>
                <a:gd name="csX478" fmla="*/ 793352 w 1961975"/>
                <a:gd name="csY478" fmla="*/ 363833 h 1473571"/>
                <a:gd name="csX479" fmla="*/ 792150 w 1961975"/>
                <a:gd name="csY479" fmla="*/ 365079 h 1473571"/>
                <a:gd name="csX480" fmla="*/ 789791 w 1961975"/>
                <a:gd name="csY480" fmla="*/ 365326 h 1473571"/>
                <a:gd name="csX481" fmla="*/ 784242 w 1961975"/>
                <a:gd name="csY481" fmla="*/ 364270 h 1473571"/>
                <a:gd name="csX482" fmla="*/ 782164 w 1961975"/>
                <a:gd name="csY482" fmla="*/ 362540 h 1473571"/>
                <a:gd name="csX483" fmla="*/ 773222 w 1961975"/>
                <a:gd name="csY483" fmla="*/ 359676 h 1473571"/>
                <a:gd name="csX484" fmla="*/ 771291 w 1961975"/>
                <a:gd name="csY484" fmla="*/ 358912 h 1473571"/>
                <a:gd name="csX485" fmla="*/ 769448 w 1961975"/>
                <a:gd name="csY485" fmla="*/ 354452 h 1473571"/>
                <a:gd name="csX486" fmla="*/ 770807 w 1961975"/>
                <a:gd name="csY486" fmla="*/ 351554 h 1473571"/>
                <a:gd name="csX487" fmla="*/ 774559 w 1961975"/>
                <a:gd name="csY487" fmla="*/ 347229 h 1473571"/>
                <a:gd name="csX488" fmla="*/ 780130 w 1961975"/>
                <a:gd name="csY488" fmla="*/ 341647 h 1473571"/>
                <a:gd name="csX489" fmla="*/ 787578 w 1961975"/>
                <a:gd name="csY489" fmla="*/ 341647 h 1473571"/>
                <a:gd name="csX490" fmla="*/ 790139 w 1961975"/>
                <a:gd name="csY490" fmla="*/ 339659 h 1473571"/>
                <a:gd name="csX491" fmla="*/ 791397 w 1961975"/>
                <a:gd name="csY491" fmla="*/ 339917 h 1473571"/>
                <a:gd name="csX492" fmla="*/ 798374 w 1961975"/>
                <a:gd name="csY492" fmla="*/ 342602 h 1473571"/>
                <a:gd name="csX493" fmla="*/ 801182 w 1961975"/>
                <a:gd name="csY493" fmla="*/ 336973 h 1473571"/>
                <a:gd name="csX494" fmla="*/ 802945 w 1961975"/>
                <a:gd name="csY494" fmla="*/ 333199 h 1473571"/>
                <a:gd name="csX495" fmla="*/ 809068 w 1961975"/>
                <a:gd name="csY495" fmla="*/ 329660 h 1473571"/>
                <a:gd name="csX496" fmla="*/ 811943 w 1961975"/>
                <a:gd name="csY496" fmla="*/ 323324 h 1473571"/>
                <a:gd name="csX497" fmla="*/ 805709 w 1961975"/>
                <a:gd name="csY497" fmla="*/ 312923 h 1473571"/>
                <a:gd name="csX498" fmla="*/ 805001 w 1961975"/>
                <a:gd name="csY498" fmla="*/ 312462 h 1473571"/>
                <a:gd name="csX499" fmla="*/ 793004 w 1961975"/>
                <a:gd name="csY499" fmla="*/ 304587 h 1473571"/>
                <a:gd name="csX500" fmla="*/ 786242 w 1961975"/>
                <a:gd name="csY500" fmla="*/ 303240 h 1473571"/>
                <a:gd name="csX501" fmla="*/ 784973 w 1961975"/>
                <a:gd name="csY501" fmla="*/ 303385 h 1473571"/>
                <a:gd name="csX502" fmla="*/ 784063 w 1961975"/>
                <a:gd name="csY502" fmla="*/ 304284 h 1473571"/>
                <a:gd name="csX503" fmla="*/ 780513 w 1961975"/>
                <a:gd name="csY503" fmla="*/ 306890 h 1473571"/>
                <a:gd name="csX504" fmla="*/ 771729 w 1961975"/>
                <a:gd name="csY504" fmla="*/ 307710 h 1473571"/>
                <a:gd name="csX505" fmla="*/ 771369 w 1961975"/>
                <a:gd name="csY505" fmla="*/ 307721 h 1473571"/>
                <a:gd name="csX506" fmla="*/ 763416 w 1961975"/>
                <a:gd name="csY506" fmla="*/ 309664 h 1473571"/>
                <a:gd name="csX507" fmla="*/ 762674 w 1961975"/>
                <a:gd name="csY507" fmla="*/ 309664 h 1473571"/>
                <a:gd name="csX508" fmla="*/ 753800 w 1961975"/>
                <a:gd name="csY508" fmla="*/ 305879 h 1473571"/>
                <a:gd name="csX509" fmla="*/ 741522 w 1961975"/>
                <a:gd name="csY509" fmla="*/ 309564 h 1473571"/>
                <a:gd name="csX510" fmla="*/ 731581 w 1961975"/>
                <a:gd name="csY510" fmla="*/ 309564 h 1473571"/>
                <a:gd name="csX511" fmla="*/ 723526 w 1961975"/>
                <a:gd name="csY511" fmla="*/ 308497 h 1473571"/>
                <a:gd name="csX512" fmla="*/ 718000 w 1961975"/>
                <a:gd name="csY512" fmla="*/ 306004 h 1473571"/>
                <a:gd name="csX513" fmla="*/ 711248 w 1961975"/>
                <a:gd name="csY513" fmla="*/ 302959 h 1473571"/>
                <a:gd name="csX514" fmla="*/ 705092 w 1961975"/>
                <a:gd name="csY514" fmla="*/ 297983 h 1473571"/>
                <a:gd name="csX515" fmla="*/ 694500 w 1961975"/>
                <a:gd name="csY515" fmla="*/ 289244 h 1473571"/>
                <a:gd name="csX516" fmla="*/ 693432 w 1961975"/>
                <a:gd name="csY516" fmla="*/ 289120 h 1473571"/>
                <a:gd name="csX517" fmla="*/ 685603 w 1961975"/>
                <a:gd name="csY517" fmla="*/ 287964 h 1473571"/>
                <a:gd name="csX518" fmla="*/ 679459 w 1961975"/>
                <a:gd name="csY518" fmla="*/ 287649 h 1473571"/>
                <a:gd name="csX519" fmla="*/ 675876 w 1961975"/>
                <a:gd name="csY519" fmla="*/ 287784 h 1473571"/>
                <a:gd name="csX520" fmla="*/ 670349 w 1961975"/>
                <a:gd name="csY520" fmla="*/ 283695 h 1473571"/>
                <a:gd name="csX521" fmla="*/ 668259 w 1961975"/>
                <a:gd name="csY521" fmla="*/ 281191 h 1473571"/>
                <a:gd name="csX522" fmla="*/ 662710 w 1961975"/>
                <a:gd name="csY522" fmla="*/ 274900 h 1473571"/>
                <a:gd name="csX523" fmla="*/ 661823 w 1961975"/>
                <a:gd name="csY523" fmla="*/ 274259 h 1473571"/>
                <a:gd name="csX524" fmla="*/ 658554 w 1961975"/>
                <a:gd name="csY524" fmla="*/ 271688 h 1473571"/>
                <a:gd name="csX525" fmla="*/ 647411 w 1961975"/>
                <a:gd name="csY525" fmla="*/ 270172 h 1473571"/>
                <a:gd name="csX526" fmla="*/ 646029 w 1961975"/>
                <a:gd name="csY526" fmla="*/ 270283 h 1473571"/>
                <a:gd name="csX527" fmla="*/ 644951 w 1961975"/>
                <a:gd name="csY527" fmla="*/ 268768 h 1473571"/>
                <a:gd name="csX528" fmla="*/ 647220 w 1961975"/>
                <a:gd name="csY528" fmla="*/ 259893 h 1473571"/>
                <a:gd name="csX529" fmla="*/ 642648 w 1961975"/>
                <a:gd name="csY529" fmla="*/ 245661 h 1473571"/>
                <a:gd name="csX530" fmla="*/ 641806 w 1961975"/>
                <a:gd name="csY530" fmla="*/ 240583 h 1473571"/>
                <a:gd name="csX531" fmla="*/ 641131 w 1961975"/>
                <a:gd name="csY531" fmla="*/ 239809 h 1473571"/>
                <a:gd name="csX532" fmla="*/ 635413 w 1961975"/>
                <a:gd name="csY532" fmla="*/ 233361 h 1473571"/>
                <a:gd name="csX533" fmla="*/ 630347 w 1961975"/>
                <a:gd name="csY533" fmla="*/ 228890 h 1473571"/>
                <a:gd name="csX534" fmla="*/ 629268 w 1961975"/>
                <a:gd name="csY534" fmla="*/ 223791 h 1473571"/>
                <a:gd name="csX535" fmla="*/ 629572 w 1961975"/>
                <a:gd name="csY535" fmla="*/ 220634 h 1473571"/>
                <a:gd name="csX536" fmla="*/ 635268 w 1961975"/>
                <a:gd name="csY536" fmla="*/ 215556 h 1473571"/>
                <a:gd name="csX537" fmla="*/ 645771 w 1961975"/>
                <a:gd name="csY537" fmla="*/ 202559 h 1473571"/>
                <a:gd name="csX538" fmla="*/ 651230 w 1961975"/>
                <a:gd name="csY538" fmla="*/ 192135 h 1473571"/>
                <a:gd name="csX539" fmla="*/ 655904 w 1961975"/>
                <a:gd name="csY539" fmla="*/ 181868 h 1473571"/>
                <a:gd name="csX540" fmla="*/ 649838 w 1961975"/>
                <a:gd name="csY540" fmla="*/ 174937 h 1473571"/>
                <a:gd name="csX541" fmla="*/ 641200 w 1961975"/>
                <a:gd name="csY541" fmla="*/ 175263 h 1473571"/>
                <a:gd name="csX542" fmla="*/ 632179 w 1961975"/>
                <a:gd name="csY542" fmla="*/ 177643 h 1473571"/>
                <a:gd name="csX543" fmla="*/ 624551 w 1961975"/>
                <a:gd name="csY543" fmla="*/ 181901 h 1473571"/>
                <a:gd name="csX544" fmla="*/ 617182 w 1961975"/>
                <a:gd name="csY544" fmla="*/ 181092 h 1473571"/>
                <a:gd name="csX545" fmla="*/ 616833 w 1961975"/>
                <a:gd name="csY545" fmla="*/ 181002 h 1473571"/>
                <a:gd name="csX546" fmla="*/ 618754 w 1961975"/>
                <a:gd name="csY546" fmla="*/ 178047 h 1473571"/>
                <a:gd name="csX547" fmla="*/ 620383 w 1961975"/>
                <a:gd name="csY547" fmla="*/ 166961 h 1473571"/>
                <a:gd name="csX548" fmla="*/ 618710 w 1961975"/>
                <a:gd name="csY548" fmla="*/ 165657 h 1473571"/>
                <a:gd name="csX549" fmla="*/ 613419 w 1961975"/>
                <a:gd name="csY549" fmla="*/ 163207 h 1473571"/>
                <a:gd name="csX550" fmla="*/ 609331 w 1961975"/>
                <a:gd name="csY550" fmla="*/ 161254 h 1473571"/>
                <a:gd name="csX551" fmla="*/ 607724 w 1961975"/>
                <a:gd name="csY551" fmla="*/ 160366 h 1473571"/>
                <a:gd name="csX552" fmla="*/ 601648 w 1961975"/>
                <a:gd name="csY552" fmla="*/ 163096 h 1473571"/>
                <a:gd name="csX553" fmla="*/ 595604 w 1961975"/>
                <a:gd name="csY553" fmla="*/ 163793 h 1473571"/>
                <a:gd name="csX554" fmla="*/ 589471 w 1961975"/>
                <a:gd name="csY554" fmla="*/ 160771 h 1473571"/>
                <a:gd name="csX555" fmla="*/ 581451 w 1961975"/>
                <a:gd name="csY555" fmla="*/ 155908 h 1473571"/>
                <a:gd name="csX556" fmla="*/ 577250 w 1961975"/>
                <a:gd name="csY556" fmla="*/ 151628 h 1473571"/>
                <a:gd name="csX557" fmla="*/ 577845 w 1961975"/>
                <a:gd name="csY557" fmla="*/ 142911 h 1473571"/>
                <a:gd name="csX558" fmla="*/ 573127 w 1961975"/>
                <a:gd name="csY558" fmla="*/ 137182 h 1473571"/>
                <a:gd name="csX559" fmla="*/ 571532 w 1961975"/>
                <a:gd name="csY559" fmla="*/ 137092 h 1473571"/>
                <a:gd name="csX560" fmla="*/ 564590 w 1961975"/>
                <a:gd name="csY560" fmla="*/ 137114 h 1473571"/>
                <a:gd name="csX561" fmla="*/ 558883 w 1961975"/>
                <a:gd name="csY561" fmla="*/ 144247 h 1473571"/>
                <a:gd name="csX562" fmla="*/ 557333 w 1961975"/>
                <a:gd name="csY562" fmla="*/ 146696 h 1473571"/>
                <a:gd name="csX563" fmla="*/ 555816 w 1961975"/>
                <a:gd name="csY563" fmla="*/ 146056 h 1473571"/>
                <a:gd name="csX564" fmla="*/ 554671 w 1961975"/>
                <a:gd name="csY564" fmla="*/ 145561 h 1473571"/>
                <a:gd name="csX565" fmla="*/ 553468 w 1961975"/>
                <a:gd name="csY565" fmla="*/ 145865 h 1473571"/>
                <a:gd name="csX566" fmla="*/ 541022 w 1961975"/>
                <a:gd name="csY566" fmla="*/ 150470 h 1473571"/>
                <a:gd name="csX567" fmla="*/ 538079 w 1961975"/>
                <a:gd name="csY567" fmla="*/ 153413 h 1473571"/>
                <a:gd name="csX568" fmla="*/ 529789 w 1961975"/>
                <a:gd name="csY568" fmla="*/ 163916 h 1473571"/>
                <a:gd name="csX569" fmla="*/ 529250 w 1961975"/>
                <a:gd name="csY569" fmla="*/ 164231 h 1473571"/>
                <a:gd name="csX570" fmla="*/ 523982 w 1961975"/>
                <a:gd name="csY570" fmla="*/ 164253 h 1473571"/>
                <a:gd name="csX571" fmla="*/ 516163 w 1961975"/>
                <a:gd name="csY571" fmla="*/ 163804 h 1473571"/>
                <a:gd name="csX572" fmla="*/ 515883 w 1961975"/>
                <a:gd name="csY572" fmla="*/ 163804 h 1473571"/>
                <a:gd name="csX573" fmla="*/ 515602 w 1961975"/>
                <a:gd name="csY573" fmla="*/ 163837 h 1473571"/>
                <a:gd name="csX574" fmla="*/ 507671 w 1961975"/>
                <a:gd name="csY574" fmla="*/ 164960 h 1473571"/>
                <a:gd name="csX575" fmla="*/ 505087 w 1961975"/>
                <a:gd name="csY575" fmla="*/ 166814 h 1473571"/>
                <a:gd name="csX576" fmla="*/ 505165 w 1961975"/>
                <a:gd name="csY576" fmla="*/ 172341 h 1473571"/>
                <a:gd name="csX577" fmla="*/ 505649 w 1961975"/>
                <a:gd name="csY577" fmla="*/ 173790 h 1473571"/>
                <a:gd name="csX578" fmla="*/ 507020 w 1961975"/>
                <a:gd name="csY578" fmla="*/ 174464 h 1473571"/>
                <a:gd name="csX579" fmla="*/ 513996 w 1961975"/>
                <a:gd name="csY579" fmla="*/ 178002 h 1473571"/>
                <a:gd name="csX580" fmla="*/ 516894 w 1961975"/>
                <a:gd name="csY580" fmla="*/ 181227 h 1473571"/>
                <a:gd name="csX581" fmla="*/ 519062 w 1961975"/>
                <a:gd name="csY581" fmla="*/ 183507 h 1473571"/>
                <a:gd name="csX582" fmla="*/ 513007 w 1961975"/>
                <a:gd name="csY582" fmla="*/ 182283 h 1473571"/>
                <a:gd name="csX583" fmla="*/ 513007 w 1961975"/>
                <a:gd name="csY583" fmla="*/ 182294 h 1473571"/>
                <a:gd name="csX584" fmla="*/ 503650 w 1961975"/>
                <a:gd name="csY584" fmla="*/ 180215 h 1473571"/>
                <a:gd name="csX585" fmla="*/ 500853 w 1961975"/>
                <a:gd name="csY585" fmla="*/ 180428 h 1473571"/>
                <a:gd name="csX586" fmla="*/ 498595 w 1961975"/>
                <a:gd name="csY586" fmla="*/ 180608 h 1473571"/>
                <a:gd name="csX587" fmla="*/ 491395 w 1961975"/>
                <a:gd name="csY587" fmla="*/ 184371 h 1473571"/>
                <a:gd name="csX588" fmla="*/ 485453 w 1961975"/>
                <a:gd name="csY588" fmla="*/ 186719 h 1473571"/>
                <a:gd name="csX589" fmla="*/ 476579 w 1961975"/>
                <a:gd name="csY589" fmla="*/ 186787 h 1473571"/>
                <a:gd name="csX590" fmla="*/ 476063 w 1961975"/>
                <a:gd name="csY590" fmla="*/ 186832 h 1473571"/>
                <a:gd name="csX591" fmla="*/ 474051 w 1961975"/>
                <a:gd name="csY591" fmla="*/ 187011 h 1473571"/>
                <a:gd name="csX592" fmla="*/ 468884 w 1961975"/>
                <a:gd name="csY592" fmla="*/ 185506 h 1473571"/>
                <a:gd name="csX593" fmla="*/ 466671 w 1961975"/>
                <a:gd name="csY593" fmla="*/ 184933 h 1473571"/>
                <a:gd name="csX594" fmla="*/ 464514 w 1961975"/>
                <a:gd name="csY594" fmla="*/ 177564 h 1473571"/>
                <a:gd name="csX595" fmla="*/ 463132 w 1961975"/>
                <a:gd name="csY595" fmla="*/ 171735 h 1473571"/>
                <a:gd name="csX596" fmla="*/ 458594 w 1961975"/>
                <a:gd name="csY596" fmla="*/ 175632 h 1473571"/>
                <a:gd name="csX597" fmla="*/ 454113 w 1961975"/>
                <a:gd name="csY597" fmla="*/ 179406 h 1473571"/>
                <a:gd name="csX598" fmla="*/ 448080 w 1961975"/>
                <a:gd name="csY598" fmla="*/ 183417 h 1473571"/>
                <a:gd name="csX599" fmla="*/ 442228 w 1961975"/>
                <a:gd name="csY599" fmla="*/ 190066 h 1473571"/>
                <a:gd name="csX600" fmla="*/ 442193 w 1961975"/>
                <a:gd name="csY600" fmla="*/ 190111 h 1473571"/>
                <a:gd name="csX601" fmla="*/ 440138 w 1961975"/>
                <a:gd name="csY601" fmla="*/ 191133 h 1473571"/>
                <a:gd name="csX602" fmla="*/ 436835 w 1961975"/>
                <a:gd name="csY602" fmla="*/ 193189 h 1473571"/>
                <a:gd name="csX603" fmla="*/ 434937 w 1961975"/>
                <a:gd name="csY603" fmla="*/ 193773 h 1473571"/>
                <a:gd name="csX604" fmla="*/ 427793 w 1961975"/>
                <a:gd name="csY604" fmla="*/ 189999 h 1473571"/>
                <a:gd name="csX605" fmla="*/ 408842 w 1961975"/>
                <a:gd name="csY605" fmla="*/ 175553 h 1473571"/>
                <a:gd name="csX606" fmla="*/ 394845 w 1961975"/>
                <a:gd name="csY606" fmla="*/ 164408 h 1473571"/>
                <a:gd name="csX607" fmla="*/ 383938 w 1961975"/>
                <a:gd name="csY607" fmla="*/ 164408 h 1473571"/>
                <a:gd name="csX608" fmla="*/ 370043 w 1961975"/>
                <a:gd name="csY608" fmla="*/ 166464 h 1473571"/>
                <a:gd name="csX609" fmla="*/ 360820 w 1961975"/>
                <a:gd name="csY609" fmla="*/ 171216 h 1473571"/>
                <a:gd name="csX610" fmla="*/ 360315 w 1961975"/>
                <a:gd name="csY610" fmla="*/ 171879 h 1473571"/>
                <a:gd name="csX611" fmla="*/ 355844 w 1961975"/>
                <a:gd name="csY611" fmla="*/ 178585 h 1473571"/>
                <a:gd name="csX612" fmla="*/ 355473 w 1961975"/>
                <a:gd name="csY612" fmla="*/ 178709 h 1473571"/>
                <a:gd name="csX613" fmla="*/ 347700 w 1961975"/>
                <a:gd name="csY613" fmla="*/ 171767 h 1473571"/>
                <a:gd name="csX614" fmla="*/ 348093 w 1961975"/>
                <a:gd name="csY614" fmla="*/ 172508 h 1473571"/>
                <a:gd name="csX615" fmla="*/ 347700 w 1961975"/>
                <a:gd name="csY615" fmla="*/ 171767 h 1473571"/>
                <a:gd name="csX616" fmla="*/ 347689 w 1961975"/>
                <a:gd name="csY616" fmla="*/ 171745 h 1473571"/>
                <a:gd name="csX617" fmla="*/ 337748 w 1961975"/>
                <a:gd name="csY617" fmla="*/ 157433 h 1473571"/>
                <a:gd name="csX618" fmla="*/ 330233 w 1961975"/>
                <a:gd name="csY618" fmla="*/ 146628 h 1473571"/>
                <a:gd name="csX619" fmla="*/ 324830 w 1961975"/>
                <a:gd name="csY619" fmla="*/ 138540 h 1473571"/>
                <a:gd name="csX620" fmla="*/ 319639 w 1961975"/>
                <a:gd name="csY620" fmla="*/ 138001 h 1473571"/>
                <a:gd name="csX621" fmla="*/ 317977 w 1961975"/>
                <a:gd name="csY621" fmla="*/ 138159 h 1473571"/>
                <a:gd name="csX622" fmla="*/ 313709 w 1961975"/>
                <a:gd name="csY622" fmla="*/ 137665 h 1473571"/>
                <a:gd name="csX623" fmla="*/ 307754 w 1961975"/>
                <a:gd name="csY623" fmla="*/ 130430 h 1473571"/>
                <a:gd name="csX624" fmla="*/ 290860 w 1961975"/>
                <a:gd name="csY624" fmla="*/ 122691 h 1473571"/>
                <a:gd name="csX625" fmla="*/ 290433 w 1961975"/>
                <a:gd name="csY625" fmla="*/ 122533 h 1473571"/>
                <a:gd name="csX626" fmla="*/ 280132 w 1961975"/>
                <a:gd name="csY626" fmla="*/ 119208 h 1473571"/>
                <a:gd name="csX627" fmla="*/ 272437 w 1961975"/>
                <a:gd name="csY627" fmla="*/ 120961 h 1473571"/>
                <a:gd name="csX628" fmla="*/ 272348 w 1961975"/>
                <a:gd name="csY628" fmla="*/ 121018 h 1473571"/>
                <a:gd name="csX629" fmla="*/ 270134 w 1961975"/>
                <a:gd name="csY629" fmla="*/ 121816 h 1473571"/>
                <a:gd name="csX630" fmla="*/ 268045 w 1961975"/>
                <a:gd name="csY630" fmla="*/ 119446 h 1473571"/>
                <a:gd name="csX631" fmla="*/ 261777 w 1961975"/>
                <a:gd name="csY631" fmla="*/ 113211 h 1473571"/>
                <a:gd name="csX632" fmla="*/ 258576 w 1961975"/>
                <a:gd name="csY632" fmla="*/ 111323 h 1473571"/>
                <a:gd name="csX633" fmla="*/ 252847 w 1961975"/>
                <a:gd name="csY633" fmla="*/ 107953 h 1473571"/>
                <a:gd name="csX634" fmla="*/ 249219 w 1961975"/>
                <a:gd name="csY634" fmla="*/ 104247 h 1473571"/>
                <a:gd name="csX635" fmla="*/ 247467 w 1961975"/>
                <a:gd name="csY635" fmla="*/ 102405 h 1473571"/>
                <a:gd name="csX636" fmla="*/ 246478 w 1961975"/>
                <a:gd name="csY636" fmla="*/ 101225 h 1473571"/>
                <a:gd name="csX637" fmla="*/ 240591 w 1961975"/>
                <a:gd name="csY637" fmla="*/ 95395 h 1473571"/>
                <a:gd name="csX638" fmla="*/ 234773 w 1961975"/>
                <a:gd name="csY638" fmla="*/ 95553 h 1473571"/>
                <a:gd name="csX639" fmla="*/ 229909 w 1961975"/>
                <a:gd name="csY639" fmla="*/ 96475 h 1473571"/>
                <a:gd name="csX640" fmla="*/ 218631 w 1961975"/>
                <a:gd name="csY640" fmla="*/ 89195 h 1473571"/>
                <a:gd name="csX641" fmla="*/ 213801 w 1961975"/>
                <a:gd name="csY641" fmla="*/ 85297 h 1473571"/>
                <a:gd name="csX642" fmla="*/ 213330 w 1961975"/>
                <a:gd name="csY642" fmla="*/ 84983 h 1473571"/>
                <a:gd name="csX643" fmla="*/ 206915 w 1961975"/>
                <a:gd name="csY643" fmla="*/ 81107 h 1473571"/>
                <a:gd name="csX644" fmla="*/ 206095 w 1961975"/>
                <a:gd name="csY644" fmla="*/ 80253 h 1473571"/>
                <a:gd name="csX645" fmla="*/ 209442 w 1961975"/>
                <a:gd name="csY645" fmla="*/ 71368 h 1473571"/>
                <a:gd name="csX646" fmla="*/ 206634 w 1961975"/>
                <a:gd name="csY646" fmla="*/ 62931 h 1473571"/>
                <a:gd name="csX647" fmla="*/ 205275 w 1961975"/>
                <a:gd name="csY647" fmla="*/ 62246 h 1473571"/>
                <a:gd name="csX648" fmla="*/ 199591 w 1961975"/>
                <a:gd name="csY648" fmla="*/ 59336 h 1473571"/>
                <a:gd name="csX649" fmla="*/ 193402 w 1961975"/>
                <a:gd name="csY649" fmla="*/ 55831 h 1473571"/>
                <a:gd name="csX650" fmla="*/ 185651 w 1961975"/>
                <a:gd name="csY650" fmla="*/ 53529 h 1473571"/>
                <a:gd name="csX651" fmla="*/ 185538 w 1961975"/>
                <a:gd name="csY651" fmla="*/ 53518 h 1473571"/>
                <a:gd name="csX652" fmla="*/ 185527 w 1961975"/>
                <a:gd name="csY652" fmla="*/ 53518 h 1473571"/>
                <a:gd name="csX653" fmla="*/ 181022 w 1961975"/>
                <a:gd name="csY653" fmla="*/ 52843 h 1473571"/>
                <a:gd name="csX654" fmla="*/ 175406 w 1961975"/>
                <a:gd name="csY654" fmla="*/ 52079 h 1473571"/>
                <a:gd name="csX655" fmla="*/ 164948 w 1961975"/>
                <a:gd name="csY655" fmla="*/ 53394 h 1473571"/>
                <a:gd name="csX656" fmla="*/ 153445 w 1961975"/>
                <a:gd name="csY656" fmla="*/ 55977 h 1473571"/>
                <a:gd name="csX657" fmla="*/ 149019 w 1961975"/>
                <a:gd name="csY657" fmla="*/ 61548 h 1473571"/>
                <a:gd name="csX658" fmla="*/ 142795 w 1961975"/>
                <a:gd name="csY658" fmla="*/ 68277 h 1473571"/>
                <a:gd name="csX659" fmla="*/ 139010 w 1961975"/>
                <a:gd name="csY659" fmla="*/ 75354 h 1473571"/>
                <a:gd name="csX660" fmla="*/ 138381 w 1961975"/>
                <a:gd name="csY660" fmla="*/ 76836 h 1473571"/>
                <a:gd name="csX661" fmla="*/ 137246 w 1961975"/>
                <a:gd name="csY661" fmla="*/ 81891 h 1473571"/>
                <a:gd name="csX662" fmla="*/ 133360 w 1961975"/>
                <a:gd name="csY662" fmla="*/ 82958 h 1473571"/>
                <a:gd name="csX663" fmla="*/ 125799 w 1961975"/>
                <a:gd name="csY663" fmla="*/ 90742 h 1473571"/>
                <a:gd name="csX664" fmla="*/ 125024 w 1961975"/>
                <a:gd name="csY664" fmla="*/ 90742 h 1473571"/>
                <a:gd name="csX665" fmla="*/ 122306 w 1961975"/>
                <a:gd name="csY665" fmla="*/ 87271 h 1473571"/>
                <a:gd name="csX666" fmla="*/ 120059 w 1961975"/>
                <a:gd name="csY666" fmla="*/ 76757 h 1473571"/>
                <a:gd name="csX667" fmla="*/ 109972 w 1961975"/>
                <a:gd name="csY667" fmla="*/ 68343 h 1473571"/>
                <a:gd name="csX668" fmla="*/ 109422 w 1961975"/>
                <a:gd name="csY668" fmla="*/ 68129 h 1473571"/>
                <a:gd name="csX669" fmla="*/ 100626 w 1961975"/>
                <a:gd name="csY669" fmla="*/ 65231 h 1473571"/>
                <a:gd name="csX670" fmla="*/ 90932 w 1961975"/>
                <a:gd name="csY670" fmla="*/ 65972 h 1473571"/>
                <a:gd name="csX671" fmla="*/ 90449 w 1961975"/>
                <a:gd name="csY671" fmla="*/ 66006 h 1473571"/>
                <a:gd name="csX672" fmla="*/ 80990 w 1961975"/>
                <a:gd name="csY672" fmla="*/ 69410 h 1473571"/>
                <a:gd name="csX673" fmla="*/ 66690 w 1961975"/>
                <a:gd name="csY673" fmla="*/ 71252 h 1473571"/>
                <a:gd name="csX674" fmla="*/ 65455 w 1961975"/>
                <a:gd name="csY674" fmla="*/ 71252 h 1473571"/>
                <a:gd name="csX675" fmla="*/ 65713 w 1961975"/>
                <a:gd name="csY675" fmla="*/ 65612 h 1473571"/>
                <a:gd name="csX676" fmla="*/ 69959 w 1961975"/>
                <a:gd name="csY676" fmla="*/ 58334 h 1473571"/>
                <a:gd name="csX677" fmla="*/ 74004 w 1961975"/>
                <a:gd name="csY677" fmla="*/ 55189 h 1473571"/>
                <a:gd name="csX678" fmla="*/ 80687 w 1961975"/>
                <a:gd name="csY678" fmla="*/ 47640 h 1473571"/>
                <a:gd name="csX679" fmla="*/ 80687 w 1961975"/>
                <a:gd name="csY679" fmla="*/ 35541 h 1473571"/>
                <a:gd name="csX680" fmla="*/ 80609 w 1961975"/>
                <a:gd name="csY680" fmla="*/ 35193 h 1473571"/>
                <a:gd name="csX681" fmla="*/ 78138 w 1961975"/>
                <a:gd name="csY681" fmla="*/ 25937 h 1473571"/>
                <a:gd name="csX682" fmla="*/ 77834 w 1961975"/>
                <a:gd name="csY682" fmla="*/ 25464 h 1473571"/>
                <a:gd name="csX683" fmla="*/ 72958 w 1961975"/>
                <a:gd name="csY683" fmla="*/ 19017 h 1473571"/>
                <a:gd name="csX684" fmla="*/ 60456 w 1961975"/>
                <a:gd name="csY684" fmla="*/ 16175 h 1473571"/>
                <a:gd name="csX685" fmla="*/ 56963 w 1961975"/>
                <a:gd name="csY685" fmla="*/ 10569 h 1473571"/>
                <a:gd name="csX686" fmla="*/ 48426 w 1961975"/>
                <a:gd name="csY686" fmla="*/ 8436 h 1473571"/>
                <a:gd name="csX687" fmla="*/ 44393 w 1961975"/>
                <a:gd name="csY687" fmla="*/ 13546 h 1473571"/>
                <a:gd name="csX688" fmla="*/ 41518 w 1961975"/>
                <a:gd name="csY688" fmla="*/ 13568 h 1473571"/>
                <a:gd name="csX689" fmla="*/ 37451 w 1961975"/>
                <a:gd name="csY689" fmla="*/ 12502 h 1473571"/>
                <a:gd name="csX690" fmla="*/ 34598 w 1961975"/>
                <a:gd name="csY690" fmla="*/ 8526 h 1473571"/>
                <a:gd name="csX691" fmla="*/ 28970 w 1961975"/>
                <a:gd name="csY691" fmla="*/ 3954 h 1473571"/>
                <a:gd name="csX692" fmla="*/ 26881 w 1961975"/>
                <a:gd name="csY692" fmla="*/ 2326 h 1473571"/>
                <a:gd name="csX693" fmla="*/ 20972 w 1961975"/>
                <a:gd name="csY693" fmla="*/ 6302 h 1473571"/>
                <a:gd name="csX694" fmla="*/ 17647 w 1961975"/>
                <a:gd name="csY694" fmla="*/ 6358 h 1473571"/>
                <a:gd name="csX695" fmla="*/ 12806 w 1961975"/>
                <a:gd name="csY695" fmla="*/ 2157 h 1473571"/>
                <a:gd name="csX696" fmla="*/ 12076 w 1961975"/>
                <a:gd name="csY696" fmla="*/ 1484 h 1473571"/>
                <a:gd name="csX697" fmla="*/ 4954 w 1961975"/>
                <a:gd name="csY697" fmla="*/ 0 h 1473571"/>
                <a:gd name="csX698" fmla="*/ 0 w 1961975"/>
                <a:gd name="csY698" fmla="*/ 0 h 1473571"/>
                <a:gd name="csX699" fmla="*/ 0 w 1961975"/>
                <a:gd name="csY699" fmla="*/ 7302 h 1473571"/>
                <a:gd name="csX700" fmla="*/ 4201 w 1961975"/>
                <a:gd name="csY700" fmla="*/ 7302 h 1473571"/>
                <a:gd name="csX701" fmla="*/ 8639 w 1961975"/>
                <a:gd name="csY701" fmla="*/ 8224 h 1473571"/>
                <a:gd name="csX702" fmla="*/ 15221 w 1961975"/>
                <a:gd name="csY702" fmla="*/ 13368 h 1473571"/>
                <a:gd name="csX703" fmla="*/ 22321 w 1961975"/>
                <a:gd name="csY703" fmla="*/ 13558 h 1473571"/>
                <a:gd name="csX704" fmla="*/ 23343 w 1961975"/>
                <a:gd name="csY704" fmla="*/ 13502 h 1473571"/>
                <a:gd name="csX705" fmla="*/ 26555 w 1961975"/>
                <a:gd name="csY705" fmla="*/ 11345 h 1473571"/>
                <a:gd name="csX706" fmla="*/ 29374 w 1961975"/>
                <a:gd name="csY706" fmla="*/ 13626 h 1473571"/>
                <a:gd name="csX707" fmla="*/ 32048 w 1961975"/>
                <a:gd name="csY707" fmla="*/ 17624 h 1473571"/>
                <a:gd name="csX708" fmla="*/ 32834 w 1961975"/>
                <a:gd name="csY708" fmla="*/ 18871 h 1473571"/>
                <a:gd name="csX709" fmla="*/ 34260 w 1961975"/>
                <a:gd name="csY709" fmla="*/ 19230 h 1473571"/>
                <a:gd name="csX710" fmla="*/ 39529 w 1961975"/>
                <a:gd name="csY710" fmla="*/ 20589 h 1473571"/>
                <a:gd name="csX711" fmla="*/ 46403 w 1961975"/>
                <a:gd name="csY711" fmla="*/ 20780 h 1473571"/>
                <a:gd name="csX712" fmla="*/ 48055 w 1961975"/>
                <a:gd name="csY712" fmla="*/ 20690 h 1473571"/>
                <a:gd name="csX713" fmla="*/ 51234 w 1961975"/>
                <a:gd name="csY713" fmla="*/ 16669 h 1473571"/>
                <a:gd name="csX714" fmla="*/ 52334 w 1961975"/>
                <a:gd name="csY714" fmla="*/ 16938 h 1473571"/>
                <a:gd name="csX715" fmla="*/ 56052 w 1961975"/>
                <a:gd name="csY715" fmla="*/ 22904 h 1473571"/>
                <a:gd name="csX716" fmla="*/ 57725 w 1961975"/>
                <a:gd name="csY716" fmla="*/ 23151 h 1473571"/>
                <a:gd name="csX717" fmla="*/ 68712 w 1961975"/>
                <a:gd name="csY717" fmla="*/ 25073 h 1473571"/>
                <a:gd name="csX718" fmla="*/ 71711 w 1961975"/>
                <a:gd name="csY718" fmla="*/ 29442 h 1473571"/>
                <a:gd name="csX719" fmla="*/ 71868 w 1961975"/>
                <a:gd name="csY719" fmla="*/ 29689 h 1473571"/>
                <a:gd name="csX720" fmla="*/ 73384 w 1961975"/>
                <a:gd name="csY720" fmla="*/ 36271 h 1473571"/>
                <a:gd name="csX721" fmla="*/ 73384 w 1961975"/>
                <a:gd name="csY721" fmla="*/ 44876 h 1473571"/>
                <a:gd name="csX722" fmla="*/ 68981 w 1961975"/>
                <a:gd name="csY722" fmla="*/ 49841 h 1473571"/>
                <a:gd name="csX723" fmla="*/ 64365 w 1961975"/>
                <a:gd name="csY723" fmla="*/ 53436 h 1473571"/>
                <a:gd name="csX724" fmla="*/ 58501 w 1961975"/>
                <a:gd name="csY724" fmla="*/ 63490 h 1473571"/>
                <a:gd name="csX725" fmla="*/ 57805 w 1961975"/>
                <a:gd name="csY725" fmla="*/ 78554 h 1473571"/>
                <a:gd name="csX726" fmla="*/ 66926 w 1961975"/>
                <a:gd name="csY726" fmla="*/ 78554 h 1473571"/>
                <a:gd name="csX727" fmla="*/ 82709 w 1961975"/>
                <a:gd name="csY727" fmla="*/ 76543 h 1473571"/>
                <a:gd name="csX728" fmla="*/ 92010 w 1961975"/>
                <a:gd name="csY728" fmla="*/ 73206 h 1473571"/>
                <a:gd name="csX729" fmla="*/ 100299 w 1961975"/>
                <a:gd name="csY729" fmla="*/ 72554 h 1473571"/>
                <a:gd name="csX730" fmla="*/ 106197 w 1961975"/>
                <a:gd name="csY730" fmla="*/ 74711 h 1473571"/>
                <a:gd name="csX731" fmla="*/ 113443 w 1961975"/>
                <a:gd name="csY731" fmla="*/ 80744 h 1473571"/>
                <a:gd name="csX732" fmla="*/ 115521 w 1961975"/>
                <a:gd name="csY732" fmla="*/ 90449 h 1473571"/>
                <a:gd name="csX733" fmla="*/ 121476 w 1961975"/>
                <a:gd name="csY733" fmla="*/ 98043 h 1473571"/>
                <a:gd name="csX734" fmla="*/ 128889 w 1961975"/>
                <a:gd name="csY734" fmla="*/ 98043 h 1473571"/>
                <a:gd name="csX735" fmla="*/ 133820 w 1961975"/>
                <a:gd name="csY735" fmla="*/ 92966 h 1473571"/>
                <a:gd name="csX736" fmla="*/ 137212 w 1961975"/>
                <a:gd name="csY736" fmla="*/ 89472 h 1473571"/>
                <a:gd name="csX737" fmla="*/ 143929 w 1961975"/>
                <a:gd name="csY737" fmla="*/ 87641 h 1473571"/>
                <a:gd name="csX738" fmla="*/ 144209 w 1961975"/>
                <a:gd name="csY738" fmla="*/ 85180 h 1473571"/>
                <a:gd name="csX739" fmla="*/ 144917 w 1961975"/>
                <a:gd name="csY739" fmla="*/ 80080 h 1473571"/>
                <a:gd name="csX740" fmla="*/ 145748 w 1961975"/>
                <a:gd name="csY740" fmla="*/ 78149 h 1473571"/>
                <a:gd name="csX741" fmla="*/ 147759 w 1961975"/>
                <a:gd name="csY741" fmla="*/ 73611 h 1473571"/>
                <a:gd name="csX742" fmla="*/ 154521 w 1961975"/>
                <a:gd name="csY742" fmla="*/ 66354 h 1473571"/>
                <a:gd name="csX743" fmla="*/ 157566 w 1961975"/>
                <a:gd name="csY743" fmla="*/ 62535 h 1473571"/>
                <a:gd name="csX744" fmla="*/ 166114 w 1961975"/>
                <a:gd name="csY744" fmla="*/ 60603 h 1473571"/>
                <a:gd name="csX745" fmla="*/ 175382 w 1961975"/>
                <a:gd name="csY745" fmla="*/ 59379 h 1473571"/>
                <a:gd name="csX746" fmla="*/ 179898 w 1961975"/>
                <a:gd name="csY746" fmla="*/ 60053 h 1473571"/>
                <a:gd name="csX747" fmla="*/ 185290 w 1961975"/>
                <a:gd name="csY747" fmla="*/ 60817 h 1473571"/>
                <a:gd name="csX748" fmla="*/ 190142 w 1961975"/>
                <a:gd name="csY748" fmla="*/ 62356 h 1473571"/>
                <a:gd name="csX749" fmla="*/ 195826 w 1961975"/>
                <a:gd name="csY749" fmla="*/ 65591 h 1473571"/>
                <a:gd name="csX750" fmla="*/ 200656 w 1961975"/>
                <a:gd name="csY750" fmla="*/ 68096 h 1473571"/>
                <a:gd name="csX751" fmla="*/ 201701 w 1961975"/>
                <a:gd name="csY751" fmla="*/ 71219 h 1473571"/>
                <a:gd name="csX752" fmla="*/ 197668 w 1961975"/>
                <a:gd name="csY752" fmla="*/ 81902 h 1473571"/>
                <a:gd name="csX753" fmla="*/ 199196 w 1961975"/>
                <a:gd name="csY753" fmla="*/ 83553 h 1473571"/>
                <a:gd name="csX754" fmla="*/ 201870 w 1961975"/>
                <a:gd name="csY754" fmla="*/ 86383 h 1473571"/>
                <a:gd name="csX755" fmla="*/ 209441 w 1961975"/>
                <a:gd name="csY755" fmla="*/ 91158 h 1473571"/>
                <a:gd name="csX756" fmla="*/ 214193 w 1961975"/>
                <a:gd name="csY756" fmla="*/ 95000 h 1473571"/>
                <a:gd name="csX757" fmla="*/ 228403 w 1961975"/>
                <a:gd name="csY757" fmla="*/ 104199 h 1473571"/>
                <a:gd name="csX758" fmla="*/ 236580 w 1961975"/>
                <a:gd name="csY758" fmla="*/ 102637 h 1473571"/>
                <a:gd name="csX759" fmla="*/ 237085 w 1961975"/>
                <a:gd name="csY759" fmla="*/ 102559 h 1473571"/>
                <a:gd name="csX760" fmla="*/ 237591 w 1961975"/>
                <a:gd name="csY760" fmla="*/ 102289 h 1473571"/>
                <a:gd name="csX761" fmla="*/ 237703 w 1961975"/>
                <a:gd name="csY761" fmla="*/ 102243 h 1473571"/>
                <a:gd name="csX762" fmla="*/ 240826 w 1961975"/>
                <a:gd name="csY762" fmla="*/ 105839 h 1473571"/>
                <a:gd name="csX763" fmla="*/ 242736 w 1961975"/>
                <a:gd name="csY763" fmla="*/ 107972 h 1473571"/>
                <a:gd name="csX764" fmla="*/ 243825 w 1961975"/>
                <a:gd name="csY764" fmla="*/ 109151 h 1473571"/>
                <a:gd name="csX765" fmla="*/ 249218 w 1961975"/>
                <a:gd name="csY765" fmla="*/ 114274 h 1473571"/>
                <a:gd name="csX766" fmla="*/ 254846 w 1961975"/>
                <a:gd name="csY766" fmla="*/ 117588 h 1473571"/>
                <a:gd name="csX767" fmla="*/ 258138 w 1961975"/>
                <a:gd name="csY767" fmla="*/ 119542 h 1473571"/>
                <a:gd name="csX768" fmla="*/ 261452 w 1961975"/>
                <a:gd name="csY768" fmla="*/ 122608 h 1473571"/>
                <a:gd name="csX769" fmla="*/ 266540 w 1961975"/>
                <a:gd name="csY769" fmla="*/ 128595 h 1473571"/>
                <a:gd name="csX770" fmla="*/ 268135 w 1961975"/>
                <a:gd name="csY770" fmla="*/ 130190 h 1473571"/>
                <a:gd name="csX771" fmla="*/ 270270 w 1961975"/>
                <a:gd name="csY771" fmla="*/ 129472 h 1473571"/>
                <a:gd name="csX772" fmla="*/ 275730 w 1961975"/>
                <a:gd name="csY772" fmla="*/ 127506 h 1473571"/>
                <a:gd name="csX773" fmla="*/ 276830 w 1961975"/>
                <a:gd name="csY773" fmla="*/ 126787 h 1473571"/>
                <a:gd name="csX774" fmla="*/ 277830 w 1961975"/>
                <a:gd name="csY774" fmla="*/ 126136 h 1473571"/>
                <a:gd name="csX775" fmla="*/ 288030 w 1961975"/>
                <a:gd name="csY775" fmla="*/ 129428 h 1473571"/>
                <a:gd name="csX776" fmla="*/ 303183 w 1961975"/>
                <a:gd name="csY776" fmla="*/ 136359 h 1473571"/>
                <a:gd name="csX777" fmla="*/ 310777 w 1961975"/>
                <a:gd name="csY777" fmla="*/ 145581 h 1473571"/>
                <a:gd name="csX778" fmla="*/ 312923 w 1961975"/>
                <a:gd name="csY778" fmla="*/ 145154 h 1473571"/>
                <a:gd name="csX779" fmla="*/ 314967 w 1961975"/>
                <a:gd name="csY779" fmla="*/ 144907 h 1473571"/>
                <a:gd name="csX780" fmla="*/ 320438 w 1961975"/>
                <a:gd name="csY780" fmla="*/ 145255 h 1473571"/>
                <a:gd name="csX781" fmla="*/ 320943 w 1961975"/>
                <a:gd name="csY781" fmla="*/ 145198 h 1473571"/>
                <a:gd name="csX782" fmla="*/ 323942 w 1961975"/>
                <a:gd name="csY782" fmla="*/ 150332 h 1473571"/>
                <a:gd name="csX783" fmla="*/ 324122 w 1961975"/>
                <a:gd name="csY783" fmla="*/ 150636 h 1473571"/>
                <a:gd name="csX784" fmla="*/ 331918 w 1961975"/>
                <a:gd name="csY784" fmla="*/ 161824 h 1473571"/>
                <a:gd name="csX785" fmla="*/ 341364 w 1961975"/>
                <a:gd name="csY785" fmla="*/ 175338 h 1473571"/>
                <a:gd name="csX786" fmla="*/ 352204 w 1961975"/>
                <a:gd name="csY786" fmla="*/ 185514 h 1473571"/>
                <a:gd name="csX787" fmla="*/ 353586 w 1961975"/>
                <a:gd name="csY787" fmla="*/ 186694 h 1473571"/>
                <a:gd name="csX788" fmla="*/ 355361 w 1961975"/>
                <a:gd name="csY788" fmla="*/ 186301 h 1473571"/>
                <a:gd name="csX789" fmla="*/ 362483 w 1961975"/>
                <a:gd name="csY789" fmla="*/ 181627 h 1473571"/>
                <a:gd name="csX790" fmla="*/ 365662 w 1961975"/>
                <a:gd name="csY790" fmla="*/ 176933 h 1473571"/>
                <a:gd name="csX791" fmla="*/ 372324 w 1961975"/>
                <a:gd name="csY791" fmla="*/ 173495 h 1473571"/>
                <a:gd name="csX792" fmla="*/ 384209 w 1961975"/>
                <a:gd name="csY792" fmla="*/ 171709 h 1473571"/>
                <a:gd name="csX793" fmla="*/ 392297 w 1961975"/>
                <a:gd name="csY793" fmla="*/ 171709 h 1473571"/>
                <a:gd name="csX794" fmla="*/ 404349 w 1961975"/>
                <a:gd name="csY794" fmla="*/ 181314 h 1473571"/>
                <a:gd name="csX795" fmla="*/ 423604 w 1961975"/>
                <a:gd name="csY795" fmla="*/ 195996 h 1473571"/>
                <a:gd name="csX796" fmla="*/ 433994 w 1961975"/>
                <a:gd name="csY796" fmla="*/ 201534 h 1473571"/>
                <a:gd name="csX797" fmla="*/ 435331 w 1961975"/>
                <a:gd name="csY797" fmla="*/ 201219 h 1473571"/>
                <a:gd name="csX798" fmla="*/ 442385 w 1961975"/>
                <a:gd name="csY798" fmla="*/ 198131 h 1473571"/>
                <a:gd name="csX799" fmla="*/ 443138 w 1961975"/>
                <a:gd name="csY799" fmla="*/ 197793 h 1473571"/>
                <a:gd name="csX800" fmla="*/ 448115 w 1961975"/>
                <a:gd name="csY800" fmla="*/ 194390 h 1473571"/>
                <a:gd name="csX801" fmla="*/ 448316 w 1961975"/>
                <a:gd name="csY801" fmla="*/ 194097 h 1473571"/>
                <a:gd name="csX802" fmla="*/ 451709 w 1961975"/>
                <a:gd name="csY802" fmla="*/ 189761 h 1473571"/>
                <a:gd name="csX803" fmla="*/ 458673 w 1961975"/>
                <a:gd name="csY803" fmla="*/ 185111 h 1473571"/>
                <a:gd name="csX804" fmla="*/ 458931 w 1961975"/>
                <a:gd name="csY804" fmla="*/ 184898 h 1473571"/>
                <a:gd name="csX805" fmla="*/ 462976 w 1961975"/>
                <a:gd name="csY805" fmla="*/ 191424 h 1473571"/>
                <a:gd name="csX806" fmla="*/ 467064 w 1961975"/>
                <a:gd name="csY806" fmla="*/ 192581 h 1473571"/>
                <a:gd name="csX807" fmla="*/ 471018 w 1961975"/>
                <a:gd name="csY807" fmla="*/ 193659 h 1473571"/>
                <a:gd name="csX808" fmla="*/ 476893 w 1961975"/>
                <a:gd name="csY808" fmla="*/ 194086 h 1473571"/>
                <a:gd name="csX809" fmla="*/ 486868 w 1961975"/>
                <a:gd name="csY809" fmla="*/ 194007 h 1473571"/>
                <a:gd name="csX810" fmla="*/ 494731 w 1961975"/>
                <a:gd name="csY810" fmla="*/ 190895 h 1473571"/>
                <a:gd name="csX811" fmla="*/ 495023 w 1961975"/>
                <a:gd name="csY811" fmla="*/ 190716 h 1473571"/>
                <a:gd name="csX812" fmla="*/ 499652 w 1961975"/>
                <a:gd name="csY812" fmla="*/ 187852 h 1473571"/>
                <a:gd name="csX813" fmla="*/ 501483 w 1961975"/>
                <a:gd name="csY813" fmla="*/ 187695 h 1473571"/>
                <a:gd name="csX814" fmla="*/ 503449 w 1961975"/>
                <a:gd name="csY814" fmla="*/ 187537 h 1473571"/>
                <a:gd name="csX815" fmla="*/ 510840 w 1961975"/>
                <a:gd name="csY815" fmla="*/ 189256 h 1473571"/>
                <a:gd name="csX816" fmla="*/ 517817 w 1961975"/>
                <a:gd name="csY816" fmla="*/ 190705 h 1473571"/>
                <a:gd name="csX817" fmla="*/ 525208 w 1961975"/>
                <a:gd name="csY817" fmla="*/ 192795 h 1473571"/>
                <a:gd name="csX818" fmla="*/ 527567 w 1961975"/>
                <a:gd name="csY818" fmla="*/ 187066 h 1473571"/>
                <a:gd name="csX819" fmla="*/ 527567 w 1961975"/>
                <a:gd name="csY819" fmla="*/ 181708 h 1473571"/>
                <a:gd name="csX820" fmla="*/ 526488 w 1961975"/>
                <a:gd name="csY820" fmla="*/ 180640 h 1473571"/>
                <a:gd name="csX821" fmla="*/ 522512 w 1961975"/>
                <a:gd name="csY821" fmla="*/ 176552 h 1473571"/>
                <a:gd name="csX822" fmla="*/ 518917 w 1961975"/>
                <a:gd name="csY822" fmla="*/ 172576 h 1473571"/>
                <a:gd name="csX823" fmla="*/ 516615 w 1961975"/>
                <a:gd name="csY823" fmla="*/ 171115 h 1473571"/>
                <a:gd name="csX824" fmla="*/ 522400 w 1961975"/>
                <a:gd name="csY824" fmla="*/ 171385 h 1473571"/>
                <a:gd name="csX825" fmla="*/ 530656 w 1961975"/>
                <a:gd name="csY825" fmla="*/ 171418 h 1473571"/>
                <a:gd name="csX826" fmla="*/ 534420 w 1961975"/>
                <a:gd name="csY826" fmla="*/ 169610 h 1473571"/>
                <a:gd name="csX827" fmla="*/ 534925 w 1961975"/>
                <a:gd name="csY827" fmla="*/ 169261 h 1473571"/>
                <a:gd name="csX828" fmla="*/ 535285 w 1961975"/>
                <a:gd name="csY828" fmla="*/ 168766 h 1473571"/>
                <a:gd name="csX829" fmla="*/ 542474 w 1961975"/>
                <a:gd name="csY829" fmla="*/ 159218 h 1473571"/>
                <a:gd name="csX830" fmla="*/ 546406 w 1961975"/>
                <a:gd name="csY830" fmla="*/ 155377 h 1473571"/>
                <a:gd name="csX831" fmla="*/ 554056 w 1961975"/>
                <a:gd name="csY831" fmla="*/ 153242 h 1473571"/>
                <a:gd name="csX832" fmla="*/ 561043 w 1961975"/>
                <a:gd name="csY832" fmla="*/ 154164 h 1473571"/>
                <a:gd name="csX833" fmla="*/ 562705 w 1961975"/>
                <a:gd name="csY833" fmla="*/ 153063 h 1473571"/>
                <a:gd name="csX834" fmla="*/ 562705 w 1961975"/>
                <a:gd name="csY834" fmla="*/ 151939 h 1473571"/>
                <a:gd name="csX835" fmla="*/ 565379 w 1961975"/>
                <a:gd name="csY835" fmla="*/ 147648 h 1473571"/>
                <a:gd name="csX836" fmla="*/ 565739 w 1961975"/>
                <a:gd name="csY836" fmla="*/ 147064 h 1473571"/>
                <a:gd name="csX837" fmla="*/ 565885 w 1961975"/>
                <a:gd name="csY837" fmla="*/ 146413 h 1473571"/>
                <a:gd name="csX838" fmla="*/ 566547 w 1961975"/>
                <a:gd name="csY838" fmla="*/ 144289 h 1473571"/>
                <a:gd name="csX839" fmla="*/ 569546 w 1961975"/>
                <a:gd name="csY839" fmla="*/ 144311 h 1473571"/>
                <a:gd name="csX840" fmla="*/ 570366 w 1961975"/>
                <a:gd name="csY840" fmla="*/ 145299 h 1473571"/>
                <a:gd name="csX841" fmla="*/ 569748 w 1961975"/>
                <a:gd name="csY841" fmla="*/ 154398 h 1473571"/>
                <a:gd name="csX842" fmla="*/ 576859 w 1961975"/>
                <a:gd name="csY842" fmla="*/ 161665 h 1473571"/>
                <a:gd name="csX843" fmla="*/ 577252 w 1961975"/>
                <a:gd name="csY843" fmla="*/ 161902 h 1473571"/>
                <a:gd name="csX844" fmla="*/ 585924 w 1961975"/>
                <a:gd name="csY844" fmla="*/ 167147 h 1473571"/>
                <a:gd name="csX845" fmla="*/ 593608 w 1961975"/>
                <a:gd name="csY845" fmla="*/ 170821 h 1473571"/>
                <a:gd name="csX846" fmla="*/ 603414 w 1961975"/>
                <a:gd name="csY846" fmla="*/ 170203 h 1473571"/>
                <a:gd name="csX847" fmla="*/ 603841 w 1961975"/>
                <a:gd name="csY847" fmla="*/ 170113 h 1473571"/>
                <a:gd name="csX848" fmla="*/ 607424 w 1961975"/>
                <a:gd name="csY848" fmla="*/ 168507 h 1473571"/>
                <a:gd name="csX849" fmla="*/ 612491 w 1961975"/>
                <a:gd name="csY849" fmla="*/ 170462 h 1473571"/>
                <a:gd name="csX850" fmla="*/ 611772 w 1961975"/>
                <a:gd name="csY850" fmla="*/ 175394 h 1473571"/>
                <a:gd name="csX851" fmla="*/ 606785 w 1961975"/>
                <a:gd name="csY851" fmla="*/ 183032 h 1473571"/>
                <a:gd name="csX852" fmla="*/ 609369 w 1961975"/>
                <a:gd name="csY852" fmla="*/ 185111 h 1473571"/>
                <a:gd name="csX853" fmla="*/ 615749 w 1961975"/>
                <a:gd name="csY853" fmla="*/ 188245 h 1473571"/>
                <a:gd name="csX854" fmla="*/ 625107 w 1961975"/>
                <a:gd name="csY854" fmla="*/ 189267 h 1473571"/>
                <a:gd name="csX855" fmla="*/ 626196 w 1961975"/>
                <a:gd name="csY855" fmla="*/ 189345 h 1473571"/>
                <a:gd name="csX856" fmla="*/ 634935 w 1961975"/>
                <a:gd name="csY856" fmla="*/ 184459 h 1473571"/>
                <a:gd name="csX857" fmla="*/ 642281 w 1961975"/>
                <a:gd name="csY857" fmla="*/ 182516 h 1473571"/>
                <a:gd name="csX858" fmla="*/ 646639 w 1961975"/>
                <a:gd name="csY858" fmla="*/ 182359 h 1473571"/>
                <a:gd name="csX859" fmla="*/ 647314 w 1961975"/>
                <a:gd name="csY859" fmla="*/ 183134 h 1473571"/>
                <a:gd name="csX860" fmla="*/ 644719 w 1961975"/>
                <a:gd name="csY860" fmla="*/ 188840 h 1473571"/>
                <a:gd name="csX861" fmla="*/ 639641 w 1961975"/>
                <a:gd name="csY861" fmla="*/ 198535 h 1473571"/>
                <a:gd name="csX862" fmla="*/ 630182 w 1961975"/>
                <a:gd name="csY862" fmla="*/ 210307 h 1473571"/>
                <a:gd name="csX863" fmla="*/ 622622 w 1961975"/>
                <a:gd name="csY863" fmla="*/ 217058 h 1473571"/>
                <a:gd name="csX864" fmla="*/ 622465 w 1961975"/>
                <a:gd name="csY864" fmla="*/ 218440 h 1473571"/>
                <a:gd name="csX865" fmla="*/ 621960 w 1961975"/>
                <a:gd name="csY865" fmla="*/ 223900 h 1473571"/>
                <a:gd name="csX866" fmla="*/ 623498 w 1961975"/>
                <a:gd name="csY866" fmla="*/ 231706 h 1473571"/>
                <a:gd name="csX867" fmla="*/ 623768 w 1961975"/>
                <a:gd name="csY867" fmla="*/ 232874 h 1473571"/>
                <a:gd name="csX868" fmla="*/ 624688 w 1961975"/>
                <a:gd name="csY868" fmla="*/ 233661 h 1473571"/>
                <a:gd name="csX869" fmla="*/ 630248 w 1961975"/>
                <a:gd name="csY869" fmla="*/ 238514 h 1473571"/>
                <a:gd name="csX870" fmla="*/ 634933 w 1961975"/>
                <a:gd name="csY870" fmla="*/ 243804 h 1473571"/>
                <a:gd name="csX871" fmla="*/ 635495 w 1961975"/>
                <a:gd name="csY871" fmla="*/ 247129 h 1473571"/>
                <a:gd name="csX872" fmla="*/ 639629 w 1961975"/>
                <a:gd name="csY872" fmla="*/ 260126 h 1473571"/>
                <a:gd name="csX873" fmla="*/ 637101 w 1961975"/>
                <a:gd name="csY873" fmla="*/ 269978 h 1473571"/>
                <a:gd name="csX874" fmla="*/ 637898 w 1961975"/>
                <a:gd name="csY874" fmla="*/ 271302 h 1473571"/>
                <a:gd name="csX875" fmla="*/ 643739 w 1961975"/>
                <a:gd name="csY875" fmla="*/ 277515 h 1473571"/>
                <a:gd name="csX876" fmla="*/ 648042 w 1961975"/>
                <a:gd name="csY876" fmla="*/ 277447 h 1473571"/>
                <a:gd name="csX877" fmla="*/ 653681 w 1961975"/>
                <a:gd name="csY877" fmla="*/ 277144 h 1473571"/>
                <a:gd name="csX878" fmla="*/ 657578 w 1961975"/>
                <a:gd name="csY878" fmla="*/ 280199 h 1473571"/>
                <a:gd name="csX879" fmla="*/ 658230 w 1961975"/>
                <a:gd name="csY879" fmla="*/ 280671 h 1473571"/>
                <a:gd name="csX880" fmla="*/ 662622 w 1961975"/>
                <a:gd name="csY880" fmla="*/ 285838 h 1473571"/>
                <a:gd name="csX881" fmla="*/ 665161 w 1961975"/>
                <a:gd name="csY881" fmla="*/ 288826 h 1473571"/>
                <a:gd name="csX882" fmla="*/ 673361 w 1961975"/>
                <a:gd name="csY882" fmla="*/ 294689 h 1473571"/>
                <a:gd name="csX883" fmla="*/ 679876 w 1961975"/>
                <a:gd name="csY883" fmla="*/ 294937 h 1473571"/>
                <a:gd name="csX884" fmla="*/ 683044 w 1961975"/>
                <a:gd name="csY884" fmla="*/ 294813 h 1473571"/>
                <a:gd name="csX885" fmla="*/ 691514 w 1961975"/>
                <a:gd name="csY885" fmla="*/ 296239 h 1473571"/>
                <a:gd name="csX886" fmla="*/ 700253 w 1961975"/>
                <a:gd name="csY886" fmla="*/ 303451 h 1473571"/>
                <a:gd name="csX887" fmla="*/ 707981 w 1961975"/>
                <a:gd name="csY887" fmla="*/ 309483 h 1473571"/>
                <a:gd name="csX888" fmla="*/ 715047 w 1961975"/>
                <a:gd name="csY888" fmla="*/ 312673 h 1473571"/>
                <a:gd name="csX889" fmla="*/ 720259 w 1961975"/>
                <a:gd name="csY889" fmla="*/ 315021 h 1473571"/>
                <a:gd name="csX890" fmla="*/ 730975 w 1961975"/>
                <a:gd name="csY890" fmla="*/ 316841 h 1473571"/>
                <a:gd name="csX891" fmla="*/ 742231 w 1961975"/>
                <a:gd name="csY891" fmla="*/ 316852 h 1473571"/>
                <a:gd name="csX892" fmla="*/ 742702 w 1961975"/>
                <a:gd name="csY892" fmla="*/ 316841 h 1473571"/>
                <a:gd name="csX893" fmla="*/ 753374 w 1961975"/>
                <a:gd name="csY893" fmla="*/ 313629 h 1473571"/>
                <a:gd name="csX894" fmla="*/ 761193 w 1961975"/>
                <a:gd name="csY894" fmla="*/ 316965 h 1473571"/>
                <a:gd name="csX895" fmla="*/ 764294 w 1961975"/>
                <a:gd name="csY895" fmla="*/ 316965 h 1473571"/>
                <a:gd name="csX896" fmla="*/ 772403 w 1961975"/>
                <a:gd name="csY896" fmla="*/ 314988 h 1473571"/>
                <a:gd name="csX897" fmla="*/ 782513 w 1961975"/>
                <a:gd name="csY897" fmla="*/ 313909 h 1473571"/>
                <a:gd name="csX898" fmla="*/ 788119 w 1961975"/>
                <a:gd name="csY898" fmla="*/ 310472 h 1473571"/>
                <a:gd name="csX899" fmla="*/ 788804 w 1961975"/>
                <a:gd name="csY899" fmla="*/ 310551 h 1473571"/>
                <a:gd name="csX900" fmla="*/ 800318 w 1961975"/>
                <a:gd name="csY900" fmla="*/ 318133 h 1473571"/>
                <a:gd name="csX901" fmla="*/ 803711 w 1961975"/>
                <a:gd name="csY901" fmla="*/ 323783 h 1473571"/>
                <a:gd name="csX902" fmla="*/ 803385 w 1961975"/>
                <a:gd name="csY902" fmla="*/ 324513 h 1473571"/>
                <a:gd name="csX903" fmla="*/ 797308 w 1961975"/>
                <a:gd name="csY903" fmla="*/ 328029 h 1473571"/>
                <a:gd name="csX904" fmla="*/ 794802 w 1961975"/>
                <a:gd name="csY904" fmla="*/ 333399 h 1473571"/>
                <a:gd name="csX905" fmla="*/ 793735 w 1961975"/>
                <a:gd name="csY905" fmla="*/ 332983 h 1473571"/>
                <a:gd name="csX906" fmla="*/ 788286 w 1961975"/>
                <a:gd name="csY906" fmla="*/ 331837 h 1473571"/>
                <a:gd name="csX907" fmla="*/ 785073 w 1961975"/>
                <a:gd name="csY907" fmla="*/ 334342 h 1473571"/>
                <a:gd name="csX908" fmla="*/ 777109 w 1961975"/>
                <a:gd name="csY908" fmla="*/ 334342 h 1473571"/>
                <a:gd name="csX909" fmla="*/ 769301 w 1961975"/>
                <a:gd name="csY909" fmla="*/ 342149 h 1473571"/>
                <a:gd name="csX910" fmla="*/ 764617 w 1961975"/>
                <a:gd name="csY910" fmla="*/ 347541 h 1473571"/>
                <a:gd name="csX911" fmla="*/ 761472 w 1961975"/>
                <a:gd name="csY911" fmla="*/ 354270 h 1473571"/>
                <a:gd name="csX912" fmla="*/ 764393 w 1961975"/>
                <a:gd name="csY912" fmla="*/ 361347 h 1473571"/>
                <a:gd name="csX913" fmla="*/ 765730 w 1961975"/>
                <a:gd name="csY913" fmla="*/ 364582 h 1473571"/>
                <a:gd name="csX914" fmla="*/ 769908 w 1961975"/>
                <a:gd name="csY914" fmla="*/ 366212 h 1473571"/>
                <a:gd name="csX915" fmla="*/ 771188 w 1961975"/>
                <a:gd name="csY915" fmla="*/ 366717 h 1473571"/>
                <a:gd name="csX916" fmla="*/ 771514 w 1961975"/>
                <a:gd name="csY916" fmla="*/ 366774 h 1473571"/>
                <a:gd name="csX917" fmla="*/ 777456 w 1961975"/>
                <a:gd name="csY917" fmla="*/ 368143 h 1473571"/>
                <a:gd name="csX918" fmla="*/ 781668 w 1961975"/>
                <a:gd name="csY918" fmla="*/ 371097 h 1473571"/>
                <a:gd name="csX919" fmla="*/ 789688 w 1961975"/>
                <a:gd name="csY919" fmla="*/ 372614 h 1473571"/>
                <a:gd name="csX920" fmla="*/ 796473 w 1961975"/>
                <a:gd name="csY920" fmla="*/ 371019 h 1473571"/>
                <a:gd name="csX921" fmla="*/ 798630 w 1961975"/>
                <a:gd name="csY921" fmla="*/ 368874 h 1473571"/>
                <a:gd name="csX922" fmla="*/ 800876 w 1961975"/>
                <a:gd name="csY922" fmla="*/ 366594 h 1473571"/>
                <a:gd name="csX923" fmla="*/ 803830 w 1961975"/>
                <a:gd name="csY923" fmla="*/ 364886 h 1473571"/>
                <a:gd name="csX924" fmla="*/ 806549 w 1961975"/>
                <a:gd name="csY924" fmla="*/ 364797 h 1473571"/>
                <a:gd name="csX925" fmla="*/ 806054 w 1961975"/>
                <a:gd name="csY925" fmla="*/ 367976 h 1473571"/>
                <a:gd name="csX926" fmla="*/ 803706 w 1961975"/>
                <a:gd name="csY926" fmla="*/ 372895 h 1473571"/>
                <a:gd name="csX927" fmla="*/ 798730 w 1961975"/>
                <a:gd name="csY927" fmla="*/ 378737 h 1473571"/>
                <a:gd name="csX928" fmla="*/ 792777 w 1961975"/>
                <a:gd name="csY928" fmla="*/ 385016 h 1473571"/>
                <a:gd name="csX929" fmla="*/ 793630 w 1961975"/>
                <a:gd name="csY929" fmla="*/ 391070 h 1473571"/>
                <a:gd name="csX930" fmla="*/ 794012 w 1961975"/>
                <a:gd name="csY930" fmla="*/ 393317 h 1473571"/>
                <a:gd name="csX931" fmla="*/ 802606 w 1961975"/>
                <a:gd name="csY931" fmla="*/ 395888 h 1473571"/>
                <a:gd name="csX932" fmla="*/ 808818 w 1961975"/>
                <a:gd name="csY932" fmla="*/ 396034 h 1473571"/>
                <a:gd name="csX933" fmla="*/ 811266 w 1961975"/>
                <a:gd name="csY933" fmla="*/ 395911 h 1473571"/>
                <a:gd name="csX934" fmla="*/ 822533 w 1961975"/>
                <a:gd name="csY934" fmla="*/ 391260 h 1473571"/>
                <a:gd name="csX935" fmla="*/ 825949 w 1961975"/>
                <a:gd name="csY935" fmla="*/ 391877 h 1473571"/>
                <a:gd name="csX936" fmla="*/ 830509 w 1961975"/>
                <a:gd name="csY936" fmla="*/ 398213 h 1473571"/>
                <a:gd name="csX937" fmla="*/ 838530 w 1961975"/>
                <a:gd name="csY937" fmla="*/ 398213 h 1473571"/>
                <a:gd name="csX938" fmla="*/ 838901 w 1961975"/>
                <a:gd name="csY938" fmla="*/ 398135 h 1473571"/>
                <a:gd name="csX939" fmla="*/ 842316 w 1961975"/>
                <a:gd name="csY939" fmla="*/ 397686 h 1473571"/>
                <a:gd name="csX940" fmla="*/ 849045 w 1961975"/>
                <a:gd name="csY940" fmla="*/ 407245 h 1473571"/>
                <a:gd name="csX941" fmla="*/ 854550 w 1961975"/>
                <a:gd name="csY941" fmla="*/ 414277 h 1473571"/>
                <a:gd name="csX942" fmla="*/ 858684 w 1961975"/>
                <a:gd name="csY942" fmla="*/ 419523 h 1473571"/>
                <a:gd name="csX943" fmla="*/ 870389 w 1961975"/>
                <a:gd name="csY943" fmla="*/ 429015 h 1473571"/>
                <a:gd name="csX944" fmla="*/ 875736 w 1961975"/>
                <a:gd name="csY944" fmla="*/ 429779 h 1473571"/>
                <a:gd name="csX945" fmla="*/ 877197 w 1961975"/>
                <a:gd name="csY945" fmla="*/ 429633 h 1473571"/>
                <a:gd name="csX946" fmla="*/ 883487 w 1961975"/>
                <a:gd name="csY946" fmla="*/ 429228 h 1473571"/>
                <a:gd name="csX947" fmla="*/ 886296 w 1961975"/>
                <a:gd name="csY947" fmla="*/ 428779 h 1473571"/>
                <a:gd name="csX948" fmla="*/ 887307 w 1961975"/>
                <a:gd name="csY948" fmla="*/ 428925 h 1473571"/>
                <a:gd name="csX949" fmla="*/ 894159 w 1961975"/>
                <a:gd name="csY949" fmla="*/ 427802 h 1473571"/>
                <a:gd name="csX950" fmla="*/ 901494 w 1961975"/>
                <a:gd name="csY950" fmla="*/ 422387 h 1473571"/>
                <a:gd name="csX951" fmla="*/ 904246 w 1961975"/>
                <a:gd name="csY951" fmla="*/ 420265 h 1473571"/>
                <a:gd name="csX952" fmla="*/ 906043 w 1961975"/>
                <a:gd name="csY952" fmla="*/ 418781 h 1473571"/>
                <a:gd name="csX953" fmla="*/ 908941 w 1961975"/>
                <a:gd name="csY953" fmla="*/ 422567 h 1473571"/>
                <a:gd name="csX954" fmla="*/ 909907 w 1961975"/>
                <a:gd name="csY954" fmla="*/ 429678 h 1473571"/>
                <a:gd name="csX955" fmla="*/ 899493 w 1961975"/>
                <a:gd name="csY955" fmla="*/ 439001 h 1473571"/>
                <a:gd name="csX956" fmla="*/ 910625 w 1961975"/>
                <a:gd name="csY956" fmla="*/ 451987 h 1473571"/>
                <a:gd name="csX957" fmla="*/ 914905 w 1961975"/>
                <a:gd name="csY957" fmla="*/ 461389 h 1473571"/>
                <a:gd name="csX958" fmla="*/ 914905 w 1961975"/>
                <a:gd name="csY958" fmla="*/ 478486 h 1473571"/>
                <a:gd name="csX959" fmla="*/ 915613 w 1961975"/>
                <a:gd name="csY959" fmla="*/ 479452 h 1473571"/>
                <a:gd name="csX960" fmla="*/ 921476 w 1961975"/>
                <a:gd name="csY960" fmla="*/ 487270 h 1473571"/>
                <a:gd name="csX961" fmla="*/ 924655 w 1961975"/>
                <a:gd name="csY961" fmla="*/ 492841 h 1473571"/>
                <a:gd name="csX962" fmla="*/ 928396 w 1961975"/>
                <a:gd name="csY962" fmla="*/ 499278 h 1473571"/>
                <a:gd name="csX963" fmla="*/ 928902 w 1961975"/>
                <a:gd name="csY963" fmla="*/ 502322 h 1473571"/>
                <a:gd name="csX964" fmla="*/ 930149 w 1961975"/>
                <a:gd name="csY964" fmla="*/ 507984 h 1473571"/>
                <a:gd name="csX965" fmla="*/ 924802 w 1961975"/>
                <a:gd name="csY965" fmla="*/ 524384 h 1473571"/>
                <a:gd name="csX966" fmla="*/ 923993 w 1961975"/>
                <a:gd name="csY966" fmla="*/ 526361 h 1473571"/>
                <a:gd name="csX967" fmla="*/ 929463 w 1961975"/>
                <a:gd name="csY967" fmla="*/ 533191 h 1473571"/>
                <a:gd name="csX968" fmla="*/ 937147 w 1961975"/>
                <a:gd name="csY968" fmla="*/ 539100 h 1473571"/>
                <a:gd name="csX969" fmla="*/ 939293 w 1961975"/>
                <a:gd name="csY969" fmla="*/ 547671 h 1473571"/>
                <a:gd name="csX970" fmla="*/ 939293 w 1961975"/>
                <a:gd name="csY970" fmla="*/ 560095 h 1473571"/>
                <a:gd name="csX971" fmla="*/ 941596 w 1961975"/>
                <a:gd name="csY971" fmla="*/ 574541 h 1473571"/>
                <a:gd name="csX972" fmla="*/ 943786 w 1961975"/>
                <a:gd name="csY972" fmla="*/ 586730 h 1473571"/>
                <a:gd name="csX973" fmla="*/ 943786 w 1961975"/>
                <a:gd name="csY973" fmla="*/ 593784 h 1473571"/>
                <a:gd name="csX974" fmla="*/ 959175 w 1961975"/>
                <a:gd name="csY974" fmla="*/ 601648 h 1473571"/>
                <a:gd name="csX975" fmla="*/ 962309 w 1961975"/>
                <a:gd name="csY975" fmla="*/ 607691 h 1473571"/>
                <a:gd name="csX976" fmla="*/ 960287 w 1961975"/>
                <a:gd name="csY976" fmla="*/ 612118 h 1473571"/>
                <a:gd name="csX977" fmla="*/ 961062 w 1961975"/>
                <a:gd name="csY977" fmla="*/ 615342 h 1473571"/>
                <a:gd name="csX978" fmla="*/ 961096 w 1961975"/>
                <a:gd name="csY978" fmla="*/ 615477 h 1473571"/>
                <a:gd name="csX979" fmla="*/ 962467 w 1961975"/>
                <a:gd name="csY979" fmla="*/ 619902 h 1473571"/>
                <a:gd name="csX980" fmla="*/ 966421 w 1961975"/>
                <a:gd name="csY980" fmla="*/ 622463 h 1473571"/>
                <a:gd name="csX981" fmla="*/ 967645 w 1961975"/>
                <a:gd name="csY981" fmla="*/ 622745 h 1473571"/>
                <a:gd name="csX982" fmla="*/ 973240 w 1961975"/>
                <a:gd name="csY982" fmla="*/ 620160 h 1473571"/>
                <a:gd name="csX983" fmla="*/ 974745 w 1961975"/>
                <a:gd name="csY983" fmla="*/ 617139 h 1473571"/>
                <a:gd name="csX984" fmla="*/ 977148 w 1961975"/>
                <a:gd name="csY984" fmla="*/ 615173 h 1473571"/>
                <a:gd name="csX985" fmla="*/ 981979 w 1961975"/>
                <a:gd name="csY985" fmla="*/ 611904 h 1473571"/>
                <a:gd name="csX986" fmla="*/ 982226 w 1961975"/>
                <a:gd name="csY986" fmla="*/ 611725 h 1473571"/>
                <a:gd name="csX987" fmla="*/ 983304 w 1961975"/>
                <a:gd name="csY987" fmla="*/ 610859 h 1473571"/>
                <a:gd name="csX988" fmla="*/ 985889 w 1961975"/>
                <a:gd name="csY988" fmla="*/ 611871 h 1473571"/>
                <a:gd name="csX989" fmla="*/ 986405 w 1961975"/>
                <a:gd name="csY989" fmla="*/ 612073 h 1473571"/>
                <a:gd name="csX990" fmla="*/ 990123 w 1961975"/>
                <a:gd name="csY990" fmla="*/ 614690 h 1473571"/>
                <a:gd name="csX991" fmla="*/ 993875 w 1961975"/>
                <a:gd name="csY991" fmla="*/ 618667 h 1473571"/>
                <a:gd name="csX992" fmla="*/ 1001783 w 1961975"/>
                <a:gd name="csY992" fmla="*/ 628383 h 1473571"/>
                <a:gd name="csX993" fmla="*/ 1006186 w 1961975"/>
                <a:gd name="csY993" fmla="*/ 634977 h 1473571"/>
                <a:gd name="csX994" fmla="*/ 1006377 w 1961975"/>
                <a:gd name="csY994" fmla="*/ 635225 h 1473571"/>
                <a:gd name="csX995" fmla="*/ 1011106 w 1961975"/>
                <a:gd name="csY995" fmla="*/ 639335 h 1473571"/>
                <a:gd name="csX996" fmla="*/ 1015958 w 1961975"/>
                <a:gd name="csY996" fmla="*/ 640290 h 1473571"/>
                <a:gd name="csX997" fmla="*/ 1023810 w 1961975"/>
                <a:gd name="csY997" fmla="*/ 637269 h 1473571"/>
                <a:gd name="csX998" fmla="*/ 1023833 w 1961975"/>
                <a:gd name="csY998" fmla="*/ 637258 h 1473571"/>
                <a:gd name="csX999" fmla="*/ 1023844 w 1961975"/>
                <a:gd name="csY999" fmla="*/ 637258 h 1473571"/>
                <a:gd name="csX1000" fmla="*/ 1024821 w 1961975"/>
                <a:gd name="csY1000" fmla="*/ 636763 h 1473571"/>
                <a:gd name="csX1001" fmla="*/ 1027933 w 1961975"/>
                <a:gd name="csY1001" fmla="*/ 634944 h 1473571"/>
                <a:gd name="csX1002" fmla="*/ 1031134 w 1961975"/>
                <a:gd name="csY1002" fmla="*/ 630687 h 1473571"/>
                <a:gd name="csX1003" fmla="*/ 1031314 w 1961975"/>
                <a:gd name="csY1003" fmla="*/ 630383 h 1473571"/>
                <a:gd name="csX1004" fmla="*/ 1031426 w 1961975"/>
                <a:gd name="csY1004" fmla="*/ 630259 h 1473571"/>
                <a:gd name="csX1005" fmla="*/ 1032483 w 1961975"/>
                <a:gd name="csY1005" fmla="*/ 633033 h 1473571"/>
                <a:gd name="csX1006" fmla="*/ 1032652 w 1961975"/>
                <a:gd name="csY1006" fmla="*/ 641818 h 1473571"/>
                <a:gd name="csX1007" fmla="*/ 1032505 w 1961975"/>
                <a:gd name="csY1007" fmla="*/ 643885 h 1473571"/>
                <a:gd name="csX1008" fmla="*/ 1032808 w 1961975"/>
                <a:gd name="csY1008" fmla="*/ 649467 h 1473571"/>
                <a:gd name="csX1009" fmla="*/ 1032797 w 1961975"/>
                <a:gd name="csY1009" fmla="*/ 653376 h 1473571"/>
                <a:gd name="csX1010" fmla="*/ 1023137 w 1961975"/>
                <a:gd name="csY1010" fmla="*/ 657308 h 1473571"/>
                <a:gd name="csX1011" fmla="*/ 1017127 w 1961975"/>
                <a:gd name="csY1011" fmla="*/ 663273 h 1473571"/>
                <a:gd name="csX1012" fmla="*/ 1018486 w 1961975"/>
                <a:gd name="csY1012" fmla="*/ 671462 h 1473571"/>
                <a:gd name="csX1013" fmla="*/ 1018992 w 1961975"/>
                <a:gd name="csY1013" fmla="*/ 672663 h 1473571"/>
                <a:gd name="csX1014" fmla="*/ 1020756 w 1961975"/>
                <a:gd name="csY1014" fmla="*/ 676212 h 1473571"/>
                <a:gd name="csX1015" fmla="*/ 1022136 w 1961975"/>
                <a:gd name="csY1015" fmla="*/ 678830 h 1473571"/>
                <a:gd name="csX1016" fmla="*/ 1024417 w 1961975"/>
                <a:gd name="csY1016" fmla="*/ 678178 h 1473571"/>
                <a:gd name="csX1017" fmla="*/ 1029057 w 1961975"/>
                <a:gd name="csY1017" fmla="*/ 676864 h 1473571"/>
                <a:gd name="csX1018" fmla="*/ 1029775 w 1961975"/>
                <a:gd name="csY1018" fmla="*/ 677436 h 1473571"/>
                <a:gd name="csX1019" fmla="*/ 1030179 w 1961975"/>
                <a:gd name="csY1019" fmla="*/ 677976 h 1473571"/>
                <a:gd name="csX1020" fmla="*/ 1036021 w 1961975"/>
                <a:gd name="csY1020" fmla="*/ 678100 h 1473571"/>
                <a:gd name="csX1021" fmla="*/ 1040817 w 1961975"/>
                <a:gd name="csY1021" fmla="*/ 673168 h 1473571"/>
                <a:gd name="csX1022" fmla="*/ 1043883 w 1961975"/>
                <a:gd name="csY1022" fmla="*/ 674594 h 1473571"/>
                <a:gd name="csX1023" fmla="*/ 1050455 w 1961975"/>
                <a:gd name="csY1023" fmla="*/ 678604 h 1473571"/>
                <a:gd name="csX1024" fmla="*/ 1050477 w 1961975"/>
                <a:gd name="csY1024" fmla="*/ 678615 h 1473571"/>
                <a:gd name="csX1025" fmla="*/ 1057812 w 1961975"/>
                <a:gd name="csY1025" fmla="*/ 684693 h 1473571"/>
                <a:gd name="csX1026" fmla="*/ 1057519 w 1961975"/>
                <a:gd name="csY1026" fmla="*/ 685176 h 1473571"/>
                <a:gd name="csX1027" fmla="*/ 1057395 w 1961975"/>
                <a:gd name="csY1027" fmla="*/ 685501 h 1473571"/>
                <a:gd name="csX1028" fmla="*/ 1056384 w 1961975"/>
                <a:gd name="csY1028" fmla="*/ 693230 h 1473571"/>
                <a:gd name="csX1029" fmla="*/ 1059227 w 1961975"/>
                <a:gd name="csY1029" fmla="*/ 696566 h 1473571"/>
                <a:gd name="csX1030" fmla="*/ 1059372 w 1961975"/>
                <a:gd name="csY1030" fmla="*/ 696657 h 1473571"/>
                <a:gd name="csX1031" fmla="*/ 1065045 w 1961975"/>
                <a:gd name="csY1031" fmla="*/ 703060 h 1473571"/>
                <a:gd name="csX1032" fmla="*/ 1069336 w 1961975"/>
                <a:gd name="csY1032" fmla="*/ 704712 h 1473571"/>
                <a:gd name="csX1033" fmla="*/ 1070088 w 1961975"/>
                <a:gd name="csY1033" fmla="*/ 704902 h 1473571"/>
                <a:gd name="csX1034" fmla="*/ 1071358 w 1961975"/>
                <a:gd name="csY1034" fmla="*/ 705779 h 1473571"/>
                <a:gd name="csX1035" fmla="*/ 1071358 w 1961975"/>
                <a:gd name="csY1035" fmla="*/ 707654 h 1473571"/>
                <a:gd name="csX1036" fmla="*/ 1070325 w 1961975"/>
                <a:gd name="csY1036" fmla="*/ 713698 h 1473571"/>
                <a:gd name="csX1037" fmla="*/ 1067899 w 1961975"/>
                <a:gd name="csY1037" fmla="*/ 717595 h 1473571"/>
                <a:gd name="csX1038" fmla="*/ 1064495 w 1961975"/>
                <a:gd name="csY1038" fmla="*/ 718932 h 1473571"/>
                <a:gd name="csX1039" fmla="*/ 1060013 w 1961975"/>
                <a:gd name="csY1039" fmla="*/ 720673 h 1473571"/>
                <a:gd name="csX1040" fmla="*/ 1056497 w 1961975"/>
                <a:gd name="csY1040" fmla="*/ 721684 h 1473571"/>
                <a:gd name="csX1041" fmla="*/ 1050375 w 1961975"/>
                <a:gd name="csY1041" fmla="*/ 723650 h 1473571"/>
                <a:gd name="csX1042" fmla="*/ 1047083 w 1961975"/>
                <a:gd name="csY1042" fmla="*/ 723470 h 1473571"/>
                <a:gd name="csX1043" fmla="*/ 1045253 w 1961975"/>
                <a:gd name="csY1043" fmla="*/ 723335 h 1473571"/>
                <a:gd name="csX1044" fmla="*/ 1031964 w 1961975"/>
                <a:gd name="csY1044" fmla="*/ 717876 h 1473571"/>
                <a:gd name="csX1045" fmla="*/ 1031155 w 1961975"/>
                <a:gd name="csY1045" fmla="*/ 717516 h 1473571"/>
                <a:gd name="csX1046" fmla="*/ 1019933 w 1961975"/>
                <a:gd name="csY1046" fmla="*/ 718134 h 1473571"/>
                <a:gd name="csX1047" fmla="*/ 1018911 w 1961975"/>
                <a:gd name="csY1047" fmla="*/ 719482 h 1473571"/>
                <a:gd name="csX1048" fmla="*/ 1013935 w 1961975"/>
                <a:gd name="csY1048" fmla="*/ 725851 h 1473571"/>
                <a:gd name="csX1049" fmla="*/ 1008757 w 1961975"/>
                <a:gd name="csY1049" fmla="*/ 738029 h 1473571"/>
                <a:gd name="csX1050" fmla="*/ 1008341 w 1961975"/>
                <a:gd name="csY1050" fmla="*/ 739174 h 1473571"/>
                <a:gd name="csX1051" fmla="*/ 1010520 w 1961975"/>
                <a:gd name="csY1051" fmla="*/ 746262 h 1473571"/>
                <a:gd name="csX1052" fmla="*/ 1010947 w 1961975"/>
                <a:gd name="csY1052" fmla="*/ 750811 h 1473571"/>
                <a:gd name="csX1053" fmla="*/ 1010947 w 1961975"/>
                <a:gd name="csY1053" fmla="*/ 758090 h 1473571"/>
                <a:gd name="csX1054" fmla="*/ 1009441 w 1961975"/>
                <a:gd name="csY1054" fmla="*/ 761629 h 1473571"/>
                <a:gd name="csX1055" fmla="*/ 1005520 w 1961975"/>
                <a:gd name="csY1055" fmla="*/ 764729 h 1473571"/>
                <a:gd name="csX1056" fmla="*/ 999264 w 1961975"/>
                <a:gd name="csY1056" fmla="*/ 767414 h 1473571"/>
                <a:gd name="csX1057" fmla="*/ 998793 w 1961975"/>
                <a:gd name="csY1057" fmla="*/ 769111 h 1473571"/>
                <a:gd name="csX1058" fmla="*/ 999534 w 1961975"/>
                <a:gd name="csY1058" fmla="*/ 775806 h 1473571"/>
                <a:gd name="csX1059" fmla="*/ 1000242 w 1961975"/>
                <a:gd name="csY1059" fmla="*/ 777772 h 1473571"/>
                <a:gd name="csX1060" fmla="*/ 1000815 w 1961975"/>
                <a:gd name="csY1060" fmla="*/ 779861 h 1473571"/>
                <a:gd name="csX1061" fmla="*/ 1008150 w 1961975"/>
                <a:gd name="csY1061" fmla="*/ 781625 h 1473571"/>
                <a:gd name="csX1062" fmla="*/ 1013564 w 1961975"/>
                <a:gd name="csY1062" fmla="*/ 785859 h 1473571"/>
                <a:gd name="csX1063" fmla="*/ 1016125 w 1961975"/>
                <a:gd name="csY1063" fmla="*/ 788162 h 1473571"/>
                <a:gd name="csX1064" fmla="*/ 1016429 w 1961975"/>
                <a:gd name="csY1064" fmla="*/ 790094 h 1473571"/>
                <a:gd name="csX1065" fmla="*/ 1015721 w 1961975"/>
                <a:gd name="csY1065" fmla="*/ 791206 h 1473571"/>
                <a:gd name="csX1066" fmla="*/ 1010385 w 1961975"/>
                <a:gd name="csY1066" fmla="*/ 796317 h 1473571"/>
                <a:gd name="csX1067" fmla="*/ 1005925 w 1961975"/>
                <a:gd name="csY1067" fmla="*/ 801069 h 1473571"/>
                <a:gd name="csX1068" fmla="*/ 1011755 w 1961975"/>
                <a:gd name="csY1068" fmla="*/ 806449 h 1473571"/>
                <a:gd name="csX1069" fmla="*/ 1012260 w 1961975"/>
                <a:gd name="csY1069" fmla="*/ 806842 h 1473571"/>
                <a:gd name="csX1070" fmla="*/ 1015518 w 1961975"/>
                <a:gd name="csY1070" fmla="*/ 809010 h 1473571"/>
                <a:gd name="csX1071" fmla="*/ 1015540 w 1961975"/>
                <a:gd name="csY1071" fmla="*/ 809032 h 1473571"/>
                <a:gd name="csX1072" fmla="*/ 1022549 w 1961975"/>
                <a:gd name="csY1072" fmla="*/ 815188 h 1473571"/>
                <a:gd name="csX1073" fmla="*/ 1024583 w 1961975"/>
                <a:gd name="csY1073" fmla="*/ 816514 h 1473571"/>
                <a:gd name="csX1074" fmla="*/ 1025537 w 1961975"/>
                <a:gd name="csY1074" fmla="*/ 817469 h 1473571"/>
                <a:gd name="csX1075" fmla="*/ 1026525 w 1961975"/>
                <a:gd name="csY1075" fmla="*/ 823434 h 1473571"/>
                <a:gd name="csX1076" fmla="*/ 1026851 w 1961975"/>
                <a:gd name="csY1076" fmla="*/ 826287 h 1473571"/>
                <a:gd name="csX1077" fmla="*/ 1027424 w 1961975"/>
                <a:gd name="csY1077" fmla="*/ 830658 h 1473571"/>
                <a:gd name="csX1078" fmla="*/ 1033658 w 1961975"/>
                <a:gd name="csY1078" fmla="*/ 840115 h 1473571"/>
                <a:gd name="csX1079" fmla="*/ 1035601 w 1961975"/>
                <a:gd name="csY1079" fmla="*/ 841497 h 1473571"/>
                <a:gd name="csX1080" fmla="*/ 1042049 w 1961975"/>
                <a:gd name="csY1080" fmla="*/ 846440 h 1473571"/>
                <a:gd name="csX1081" fmla="*/ 1042487 w 1961975"/>
                <a:gd name="csY1081" fmla="*/ 846755 h 1473571"/>
                <a:gd name="csX1082" fmla="*/ 1042981 w 1961975"/>
                <a:gd name="csY1082" fmla="*/ 846935 h 1473571"/>
                <a:gd name="csX1083" fmla="*/ 1047868 w 1961975"/>
                <a:gd name="csY1083" fmla="*/ 848642 h 1473571"/>
                <a:gd name="csX1084" fmla="*/ 1051901 w 1961975"/>
                <a:gd name="csY1084" fmla="*/ 850384 h 1473571"/>
                <a:gd name="csX1085" fmla="*/ 1053035 w 1961975"/>
                <a:gd name="csY1085" fmla="*/ 853596 h 1473571"/>
                <a:gd name="csX1086" fmla="*/ 1053294 w 1961975"/>
                <a:gd name="csY1086" fmla="*/ 854529 h 1473571"/>
                <a:gd name="csX1087" fmla="*/ 1053979 w 1961975"/>
                <a:gd name="csY1087" fmla="*/ 855215 h 1473571"/>
                <a:gd name="csX1088" fmla="*/ 1056618 w 1961975"/>
                <a:gd name="csY1088" fmla="*/ 857607 h 1473571"/>
                <a:gd name="csX1089" fmla="*/ 1057371 w 1961975"/>
                <a:gd name="csY1089" fmla="*/ 858112 h 1473571"/>
                <a:gd name="csX1090" fmla="*/ 1061303 w 1961975"/>
                <a:gd name="csY1090" fmla="*/ 860786 h 1473571"/>
                <a:gd name="csX1091" fmla="*/ 1053688 w 1961975"/>
                <a:gd name="csY1091" fmla="*/ 866459 h 1473571"/>
                <a:gd name="csX1092" fmla="*/ 1052126 w 1961975"/>
                <a:gd name="csY1092" fmla="*/ 868896 h 1473571"/>
                <a:gd name="csX1093" fmla="*/ 1046880 w 1961975"/>
                <a:gd name="csY1093" fmla="*/ 871760 h 1473571"/>
                <a:gd name="csX1094" fmla="*/ 1041624 w 1961975"/>
                <a:gd name="csY1094" fmla="*/ 873984 h 1473571"/>
                <a:gd name="csX1095" fmla="*/ 1035029 w 1961975"/>
                <a:gd name="csY1095" fmla="*/ 874781 h 1473571"/>
                <a:gd name="csX1096" fmla="*/ 1025504 w 1961975"/>
                <a:gd name="csY1096" fmla="*/ 872400 h 1473571"/>
                <a:gd name="csX1097" fmla="*/ 1023145 w 1961975"/>
                <a:gd name="csY1097" fmla="*/ 870456 h 1473571"/>
                <a:gd name="csX1098" fmla="*/ 1022820 w 1961975"/>
                <a:gd name="csY1098" fmla="*/ 870277 h 1473571"/>
                <a:gd name="csX1099" fmla="*/ 1018473 w 1961975"/>
                <a:gd name="csY1099" fmla="*/ 867896 h 1473571"/>
                <a:gd name="csX1100" fmla="*/ 1007813 w 1961975"/>
                <a:gd name="csY1100" fmla="*/ 863480 h 1473571"/>
                <a:gd name="csX1101" fmla="*/ 1002186 w 1961975"/>
                <a:gd name="csY1101" fmla="*/ 860245 h 1473571"/>
                <a:gd name="csX1102" fmla="*/ 997524 w 1961975"/>
                <a:gd name="csY1102" fmla="*/ 859739 h 1473571"/>
                <a:gd name="csX1103" fmla="*/ 996344 w 1961975"/>
                <a:gd name="csY1103" fmla="*/ 859683 h 1473571"/>
                <a:gd name="csX1104" fmla="*/ 989233 w 1961975"/>
                <a:gd name="csY1104" fmla="*/ 864334 h 1473571"/>
                <a:gd name="csX1105" fmla="*/ 988660 w 1961975"/>
                <a:gd name="csY1105" fmla="*/ 870074 h 1473571"/>
                <a:gd name="csX1106" fmla="*/ 984987 w 1961975"/>
                <a:gd name="csY1106" fmla="*/ 876195 h 1473571"/>
                <a:gd name="csX1107" fmla="*/ 983032 w 1961975"/>
                <a:gd name="csY1107" fmla="*/ 877936 h 1473571"/>
                <a:gd name="csX1108" fmla="*/ 977696 w 1961975"/>
                <a:gd name="csY1108" fmla="*/ 880688 h 1473571"/>
                <a:gd name="csX1109" fmla="*/ 976696 w 1961975"/>
                <a:gd name="csY1109" fmla="*/ 881194 h 1473571"/>
                <a:gd name="csX1110" fmla="*/ 974820 w 1961975"/>
                <a:gd name="csY1110" fmla="*/ 884643 h 1473571"/>
                <a:gd name="csX1111" fmla="*/ 973596 w 1961975"/>
                <a:gd name="csY1111" fmla="*/ 902661 h 1473571"/>
                <a:gd name="csX1112" fmla="*/ 973798 w 1961975"/>
                <a:gd name="csY1112" fmla="*/ 903312 h 1473571"/>
                <a:gd name="csX1113" fmla="*/ 978572 w 1961975"/>
                <a:gd name="csY1113" fmla="*/ 914074 h 1473571"/>
                <a:gd name="csX1114" fmla="*/ 979976 w 1961975"/>
                <a:gd name="csY1114" fmla="*/ 916332 h 1473571"/>
                <a:gd name="csX1115" fmla="*/ 984414 w 1961975"/>
                <a:gd name="csY1115" fmla="*/ 923880 h 1473571"/>
                <a:gd name="csX1116" fmla="*/ 990772 w 1961975"/>
                <a:gd name="csY1116" fmla="*/ 924476 h 1473571"/>
                <a:gd name="csX1117" fmla="*/ 991232 w 1961975"/>
                <a:gd name="csY1117" fmla="*/ 924431 h 1473571"/>
                <a:gd name="csX1118" fmla="*/ 996860 w 1961975"/>
                <a:gd name="csY1118" fmla="*/ 922443 h 1473571"/>
                <a:gd name="csX1119" fmla="*/ 1001173 w 1961975"/>
                <a:gd name="csY1119" fmla="*/ 921747 h 1473571"/>
                <a:gd name="csX1120" fmla="*/ 1002881 w 1961975"/>
                <a:gd name="csY1120" fmla="*/ 921826 h 1473571"/>
                <a:gd name="csX1121" fmla="*/ 1006779 w 1961975"/>
                <a:gd name="csY1121" fmla="*/ 922073 h 1473571"/>
                <a:gd name="csX1122" fmla="*/ 1014237 w 1961975"/>
                <a:gd name="csY1122" fmla="*/ 927015 h 1473571"/>
                <a:gd name="csX1123" fmla="*/ 1015349 w 1961975"/>
                <a:gd name="csY1123" fmla="*/ 927657 h 1473571"/>
                <a:gd name="csX1124" fmla="*/ 1019831 w 1961975"/>
                <a:gd name="csY1124" fmla="*/ 930341 h 1473571"/>
                <a:gd name="csX1125" fmla="*/ 1023886 w 1961975"/>
                <a:gd name="csY1125" fmla="*/ 932947 h 1473571"/>
                <a:gd name="csX1126" fmla="*/ 1027738 w 1961975"/>
                <a:gd name="csY1126" fmla="*/ 935350 h 1473571"/>
                <a:gd name="csX1127" fmla="*/ 1039848 w 1961975"/>
                <a:gd name="csY1127" fmla="*/ 942472 h 1473571"/>
                <a:gd name="csX1128" fmla="*/ 1044802 w 1961975"/>
                <a:gd name="csY1128" fmla="*/ 944337 h 1473571"/>
                <a:gd name="csX1129" fmla="*/ 1051946 w 1961975"/>
                <a:gd name="csY1129" fmla="*/ 949009 h 1473571"/>
                <a:gd name="csX1130" fmla="*/ 1056169 w 1961975"/>
                <a:gd name="csY1130" fmla="*/ 953390 h 1473571"/>
                <a:gd name="csX1131" fmla="*/ 1063189 w 1961975"/>
                <a:gd name="csY1131" fmla="*/ 956591 h 1473571"/>
                <a:gd name="csX1132" fmla="*/ 1063212 w 1961975"/>
                <a:gd name="csY1132" fmla="*/ 956602 h 1473571"/>
                <a:gd name="csX1133" fmla="*/ 1063852 w 1961975"/>
                <a:gd name="csY1133" fmla="*/ 957063 h 1473571"/>
                <a:gd name="csX1134" fmla="*/ 1064077 w 1961975"/>
                <a:gd name="csY1134" fmla="*/ 957411 h 1473571"/>
                <a:gd name="csX1135" fmla="*/ 1063841 w 1961975"/>
                <a:gd name="csY1135" fmla="*/ 957736 h 1473571"/>
                <a:gd name="csX1136" fmla="*/ 1062235 w 1961975"/>
                <a:gd name="csY1136" fmla="*/ 960039 h 1473571"/>
                <a:gd name="csX1137" fmla="*/ 1059472 w 1961975"/>
                <a:gd name="csY1137" fmla="*/ 967959 h 1473571"/>
                <a:gd name="csX1138" fmla="*/ 1062235 w 1961975"/>
                <a:gd name="csY1138" fmla="*/ 979282 h 1473571"/>
                <a:gd name="csX1139" fmla="*/ 1063953 w 1961975"/>
                <a:gd name="csY1139" fmla="*/ 985302 h 1473571"/>
                <a:gd name="csX1140" fmla="*/ 1069480 w 1961975"/>
                <a:gd name="csY1140" fmla="*/ 985302 h 1473571"/>
                <a:gd name="csX1141" fmla="*/ 1072008 w 1961975"/>
                <a:gd name="csY1141" fmla="*/ 984944 h 1473571"/>
                <a:gd name="csX1142" fmla="*/ 1073918 w 1961975"/>
                <a:gd name="csY1142" fmla="*/ 984618 h 1473571"/>
                <a:gd name="csX1143" fmla="*/ 1079141 w 1961975"/>
                <a:gd name="csY1143" fmla="*/ 986730 h 1473571"/>
                <a:gd name="csX1144" fmla="*/ 1084579 w 1961975"/>
                <a:gd name="csY1144" fmla="*/ 989965 h 1473571"/>
                <a:gd name="csX1145" fmla="*/ 1090184 w 1961975"/>
                <a:gd name="csY1145" fmla="*/ 993066 h 1473571"/>
                <a:gd name="csX1146" fmla="*/ 1095598 w 1961975"/>
                <a:gd name="csY1146" fmla="*/ 996929 h 1473571"/>
                <a:gd name="csX1147" fmla="*/ 1100474 w 1961975"/>
                <a:gd name="csY1147" fmla="*/ 1000781 h 1473571"/>
                <a:gd name="csX1148" fmla="*/ 1105237 w 1961975"/>
                <a:gd name="csY1148" fmla="*/ 1006994 h 1473571"/>
                <a:gd name="csX1149" fmla="*/ 1105765 w 1961975"/>
                <a:gd name="csY1149" fmla="*/ 1007342 h 1473571"/>
                <a:gd name="csX1150" fmla="*/ 1112853 w 1961975"/>
                <a:gd name="csY1150" fmla="*/ 1011352 h 1473571"/>
                <a:gd name="csX1151" fmla="*/ 1115908 w 1961975"/>
                <a:gd name="csY1151" fmla="*/ 1011408 h 1473571"/>
                <a:gd name="csX1152" fmla="*/ 1116077 w 1961975"/>
                <a:gd name="csY1152" fmla="*/ 1011453 h 1473571"/>
                <a:gd name="csX1153" fmla="*/ 1123243 w 1961975"/>
                <a:gd name="csY1153" fmla="*/ 1008735 h 1473571"/>
                <a:gd name="csX1154" fmla="*/ 1131027 w 1961975"/>
                <a:gd name="csY1154" fmla="*/ 1004690 h 1473571"/>
                <a:gd name="csX1155" fmla="*/ 1133712 w 1961975"/>
                <a:gd name="csY1155" fmla="*/ 1001590 h 1473571"/>
                <a:gd name="csX1156" fmla="*/ 1135363 w 1961975"/>
                <a:gd name="csY1156" fmla="*/ 999635 h 1473571"/>
                <a:gd name="csX1157" fmla="*/ 1138453 w 1961975"/>
                <a:gd name="csY1157" fmla="*/ 995569 h 1473571"/>
                <a:gd name="csX1158" fmla="*/ 1141194 w 1961975"/>
                <a:gd name="csY1158" fmla="*/ 994727 h 1473571"/>
                <a:gd name="csX1159" fmla="*/ 1142519 w 1961975"/>
                <a:gd name="csY1159" fmla="*/ 995973 h 1473571"/>
                <a:gd name="csX1160" fmla="*/ 1144474 w 1961975"/>
                <a:gd name="csY1160" fmla="*/ 997692 h 1473571"/>
                <a:gd name="csX1161" fmla="*/ 1148799 w 1961975"/>
                <a:gd name="csY1161" fmla="*/ 1000063 h 1473571"/>
                <a:gd name="csX1162" fmla="*/ 1150192 w 1961975"/>
                <a:gd name="csY1162" fmla="*/ 1000781 h 1473571"/>
                <a:gd name="csX1163" fmla="*/ 1154225 w 1961975"/>
                <a:gd name="csY1163" fmla="*/ 999388 h 1473571"/>
                <a:gd name="csX1164" fmla="*/ 1155483 w 1961975"/>
                <a:gd name="csY1164" fmla="*/ 999388 h 1473571"/>
                <a:gd name="csX1165" fmla="*/ 1158291 w 1961975"/>
                <a:gd name="csY1165" fmla="*/ 1006263 h 1473571"/>
                <a:gd name="csX1166" fmla="*/ 1158369 w 1961975"/>
                <a:gd name="csY1166" fmla="*/ 1006454 h 1473571"/>
                <a:gd name="csX1167" fmla="*/ 1161728 w 1961975"/>
                <a:gd name="csY1167" fmla="*/ 1012632 h 1473571"/>
                <a:gd name="csX1168" fmla="*/ 1166604 w 1961975"/>
                <a:gd name="csY1168" fmla="*/ 1015935 h 1473571"/>
                <a:gd name="csX1169" fmla="*/ 1172535 w 1961975"/>
                <a:gd name="csY1169" fmla="*/ 1015755 h 1473571"/>
                <a:gd name="csX1170" fmla="*/ 1172838 w 1961975"/>
                <a:gd name="csY1170" fmla="*/ 1015688 h 1473571"/>
                <a:gd name="csX1171" fmla="*/ 1178231 w 1961975"/>
                <a:gd name="csY1171" fmla="*/ 1014913 h 1473571"/>
                <a:gd name="csX1172" fmla="*/ 1188621 w 1961975"/>
                <a:gd name="csY1172" fmla="*/ 1020294 h 1473571"/>
                <a:gd name="csX1173" fmla="*/ 1196125 w 1961975"/>
                <a:gd name="csY1173" fmla="*/ 1019587 h 1473571"/>
                <a:gd name="csX1174" fmla="*/ 1197776 w 1961975"/>
                <a:gd name="csY1174" fmla="*/ 1020665 h 1473571"/>
                <a:gd name="csX1175" fmla="*/ 1205168 w 1961975"/>
                <a:gd name="csY1175" fmla="*/ 1028989 h 1473571"/>
                <a:gd name="csX1176" fmla="*/ 1208043 w 1961975"/>
                <a:gd name="csY1176" fmla="*/ 1032112 h 1473571"/>
                <a:gd name="csX1177" fmla="*/ 1211077 w 1961975"/>
                <a:gd name="csY1177" fmla="*/ 1035382 h 1473571"/>
                <a:gd name="csX1178" fmla="*/ 1214794 w 1961975"/>
                <a:gd name="csY1178" fmla="*/ 1038976 h 1473571"/>
                <a:gd name="csX1179" fmla="*/ 1219343 w 1961975"/>
                <a:gd name="csY1179" fmla="*/ 1043188 h 1473571"/>
                <a:gd name="csX1180" fmla="*/ 1221826 w 1961975"/>
                <a:gd name="csY1180" fmla="*/ 1046614 h 1473571"/>
                <a:gd name="csX1181" fmla="*/ 1222904 w 1961975"/>
                <a:gd name="csY1181" fmla="*/ 1051354 h 1473571"/>
                <a:gd name="csX1182" fmla="*/ 1223388 w 1961975"/>
                <a:gd name="csY1182" fmla="*/ 1062632 h 1473571"/>
                <a:gd name="csX1183" fmla="*/ 1223511 w 1961975"/>
                <a:gd name="csY1183" fmla="*/ 1063037 h 1473571"/>
                <a:gd name="csX1184" fmla="*/ 1225387 w 1961975"/>
                <a:gd name="csY1184" fmla="*/ 1069440 h 1473571"/>
                <a:gd name="csX1185" fmla="*/ 1225298 w 1961975"/>
                <a:gd name="csY1185" fmla="*/ 1075640 h 1473571"/>
                <a:gd name="csX1186" fmla="*/ 1225298 w 1961975"/>
                <a:gd name="csY1186" fmla="*/ 1075842 h 1473571"/>
                <a:gd name="csX1187" fmla="*/ 1226016 w 1961975"/>
                <a:gd name="csY1187" fmla="*/ 1085423 h 1473571"/>
                <a:gd name="csX1188" fmla="*/ 1226016 w 1961975"/>
                <a:gd name="csY1188" fmla="*/ 1089097 h 1473571"/>
                <a:gd name="csX1189" fmla="*/ 1225343 w 1961975"/>
                <a:gd name="csY1189" fmla="*/ 1091276 h 1473571"/>
                <a:gd name="csX1190" fmla="*/ 1222456 w 1961975"/>
                <a:gd name="csY1190" fmla="*/ 1093062 h 1473571"/>
                <a:gd name="csX1191" fmla="*/ 1222018 w 1961975"/>
                <a:gd name="csY1191" fmla="*/ 1093724 h 1473571"/>
                <a:gd name="csX1192" fmla="*/ 1219164 w 1961975"/>
                <a:gd name="csY1192" fmla="*/ 1099599 h 1473571"/>
                <a:gd name="csX1193" fmla="*/ 1219176 w 1961975"/>
                <a:gd name="csY1193" fmla="*/ 1103654 h 1473571"/>
                <a:gd name="csX1194" fmla="*/ 1219670 w 1961975"/>
                <a:gd name="csY1194" fmla="*/ 1110956 h 1473571"/>
                <a:gd name="csX1195" fmla="*/ 1219906 w 1961975"/>
                <a:gd name="csY1195" fmla="*/ 1111451 h 1473571"/>
                <a:gd name="csX1196" fmla="*/ 1221714 w 1961975"/>
                <a:gd name="csY1196" fmla="*/ 1117303 h 1473571"/>
                <a:gd name="csX1197" fmla="*/ 1225894 w 1961975"/>
                <a:gd name="csY1197" fmla="*/ 1127200 h 1473571"/>
                <a:gd name="csX1198" fmla="*/ 1230724 w 1961975"/>
                <a:gd name="csY1198" fmla="*/ 1131222 h 1473571"/>
                <a:gd name="csX1199" fmla="*/ 1231061 w 1961975"/>
                <a:gd name="csY1199" fmla="*/ 1131401 h 1473571"/>
                <a:gd name="csX1200" fmla="*/ 1235138 w 1961975"/>
                <a:gd name="csY1200" fmla="*/ 1133400 h 1473571"/>
                <a:gd name="csX1201" fmla="*/ 1241025 w 1961975"/>
                <a:gd name="csY1201" fmla="*/ 1134366 h 1473571"/>
                <a:gd name="csX1202" fmla="*/ 1246798 w 1961975"/>
                <a:gd name="csY1202" fmla="*/ 1135007 h 1473571"/>
                <a:gd name="csX1203" fmla="*/ 1253898 w 1961975"/>
                <a:gd name="csY1203" fmla="*/ 1135029 h 1473571"/>
                <a:gd name="csX1204" fmla="*/ 1255920 w 1961975"/>
                <a:gd name="csY1204" fmla="*/ 1134961 h 1473571"/>
                <a:gd name="csX1205" fmla="*/ 1256931 w 1961975"/>
                <a:gd name="csY1205" fmla="*/ 1133221 h 1473571"/>
                <a:gd name="csX1206" fmla="*/ 1258561 w 1961975"/>
                <a:gd name="csY1206" fmla="*/ 1128805 h 1473571"/>
                <a:gd name="csX1207" fmla="*/ 1255798 w 1961975"/>
                <a:gd name="csY1207" fmla="*/ 1121796 h 1473571"/>
                <a:gd name="csX1208" fmla="*/ 1254203 w 1961975"/>
                <a:gd name="csY1208" fmla="*/ 1119864 h 1473571"/>
                <a:gd name="csX1209" fmla="*/ 1253304 w 1961975"/>
                <a:gd name="csY1209" fmla="*/ 1118887 h 1473571"/>
                <a:gd name="csX1210" fmla="*/ 1251934 w 1961975"/>
                <a:gd name="csY1210" fmla="*/ 1113664 h 1473571"/>
                <a:gd name="csX1211" fmla="*/ 1251552 w 1961975"/>
                <a:gd name="csY1211" fmla="*/ 1109608 h 1473571"/>
                <a:gd name="csX1212" fmla="*/ 1253316 w 1961975"/>
                <a:gd name="csY1212" fmla="*/ 1104429 h 1473571"/>
                <a:gd name="csX1213" fmla="*/ 1253945 w 1961975"/>
                <a:gd name="csY1213" fmla="*/ 1103822 h 1473571"/>
                <a:gd name="csX1214" fmla="*/ 1257730 w 1961975"/>
                <a:gd name="csY1214" fmla="*/ 1099935 h 1473571"/>
                <a:gd name="csX1215" fmla="*/ 1259707 w 1961975"/>
                <a:gd name="csY1215" fmla="*/ 1100744 h 1473571"/>
                <a:gd name="csX1216" fmla="*/ 1263729 w 1961975"/>
                <a:gd name="csY1216" fmla="*/ 1102935 h 1473571"/>
                <a:gd name="csX1217" fmla="*/ 1269694 w 1961975"/>
                <a:gd name="csY1217" fmla="*/ 1101070 h 1473571"/>
                <a:gd name="csX1218" fmla="*/ 1270547 w 1961975"/>
                <a:gd name="csY1218" fmla="*/ 1100699 h 1473571"/>
                <a:gd name="csX1219" fmla="*/ 1271233 w 1961975"/>
                <a:gd name="csY1219" fmla="*/ 1100519 h 1473571"/>
                <a:gd name="csX1220" fmla="*/ 1276120 w 1961975"/>
                <a:gd name="csY1220" fmla="*/ 1099284 h 1473571"/>
                <a:gd name="csX1221" fmla="*/ 1280175 w 1961975"/>
                <a:gd name="csY1221" fmla="*/ 1100217 h 1473571"/>
                <a:gd name="csX1222" fmla="*/ 1287601 w 1961975"/>
                <a:gd name="csY1222" fmla="*/ 1102576 h 1473571"/>
                <a:gd name="csX1223" fmla="*/ 1291700 w 1961975"/>
                <a:gd name="csY1223" fmla="*/ 1104171 h 1473571"/>
                <a:gd name="csX1224" fmla="*/ 1292689 w 1961975"/>
                <a:gd name="csY1224" fmla="*/ 1104834 h 1473571"/>
                <a:gd name="csX1225" fmla="*/ 1296295 w 1961975"/>
                <a:gd name="csY1225" fmla="*/ 1106935 h 1473571"/>
                <a:gd name="csX1226" fmla="*/ 1312920 w 1961975"/>
                <a:gd name="csY1226" fmla="*/ 1116472 h 1473571"/>
                <a:gd name="csX1227" fmla="*/ 1313583 w 1961975"/>
                <a:gd name="csY1227" fmla="*/ 1116865 h 1473571"/>
                <a:gd name="csX1228" fmla="*/ 1322401 w 1961975"/>
                <a:gd name="csY1228" fmla="*/ 1117864 h 1473571"/>
                <a:gd name="csX1229" fmla="*/ 1336533 w 1961975"/>
                <a:gd name="csY1229" fmla="*/ 1122582 h 1473571"/>
                <a:gd name="csX1230" fmla="*/ 1344823 w 1961975"/>
                <a:gd name="csY1230" fmla="*/ 1125199 h 1473571"/>
                <a:gd name="csX1231" fmla="*/ 1352125 w 1961975"/>
                <a:gd name="csY1231" fmla="*/ 1132983 h 1473571"/>
                <a:gd name="csX1232" fmla="*/ 1356551 w 1961975"/>
                <a:gd name="csY1232" fmla="*/ 1138510 h 1473571"/>
                <a:gd name="csX1233" fmla="*/ 1361943 w 1961975"/>
                <a:gd name="csY1233" fmla="*/ 1138971 h 1473571"/>
                <a:gd name="csX1234" fmla="*/ 1365695 w 1961975"/>
                <a:gd name="csY1234" fmla="*/ 1138679 h 1473571"/>
                <a:gd name="csX1235" fmla="*/ 1374052 w 1961975"/>
                <a:gd name="csY1235" fmla="*/ 1142140 h 1473571"/>
                <a:gd name="csX1236" fmla="*/ 1377759 w 1961975"/>
                <a:gd name="csY1236" fmla="*/ 1142196 h 1473571"/>
                <a:gd name="csX1237" fmla="*/ 1380365 w 1961975"/>
                <a:gd name="csY1237" fmla="*/ 1142083 h 1473571"/>
                <a:gd name="csX1238" fmla="*/ 1390857 w 1961975"/>
                <a:gd name="csY1238" fmla="*/ 1137309 h 1473571"/>
                <a:gd name="csX1239" fmla="*/ 1394867 w 1961975"/>
                <a:gd name="csY1239" fmla="*/ 1134636 h 1473571"/>
                <a:gd name="csX1240" fmla="*/ 1398361 w 1961975"/>
                <a:gd name="csY1240" fmla="*/ 1132681 h 1473571"/>
                <a:gd name="csX1241" fmla="*/ 1401517 w 1961975"/>
                <a:gd name="csY1241" fmla="*/ 1130906 h 1473571"/>
                <a:gd name="csX1242" fmla="*/ 1406842 w 1961975"/>
                <a:gd name="csY1242" fmla="*/ 1130377 h 1473571"/>
                <a:gd name="csX1243" fmla="*/ 1410807 w 1961975"/>
                <a:gd name="csY1243" fmla="*/ 1129973 h 1473571"/>
                <a:gd name="csX1244" fmla="*/ 1419591 w 1961975"/>
                <a:gd name="csY1244" fmla="*/ 1127636 h 1473571"/>
                <a:gd name="csX1245" fmla="*/ 1420861 w 1961975"/>
                <a:gd name="csY1245" fmla="*/ 1127254 h 1473571"/>
                <a:gd name="csX1246" fmla="*/ 1426702 w 1961975"/>
                <a:gd name="csY1246" fmla="*/ 1118234 h 1473571"/>
                <a:gd name="csX1247" fmla="*/ 1429341 w 1961975"/>
                <a:gd name="csY1247" fmla="*/ 1117448 h 1473571"/>
                <a:gd name="csX1248" fmla="*/ 1434217 w 1961975"/>
                <a:gd name="csY1248" fmla="*/ 1117863 h 1473571"/>
                <a:gd name="csX1249" fmla="*/ 1438542 w 1961975"/>
                <a:gd name="csY1249" fmla="*/ 1121402 h 1473571"/>
                <a:gd name="csX1250" fmla="*/ 1440239 w 1961975"/>
                <a:gd name="csY1250" fmla="*/ 1122468 h 1473571"/>
                <a:gd name="csX1251" fmla="*/ 1446271 w 1961975"/>
                <a:gd name="csY1251" fmla="*/ 1123479 h 1473571"/>
                <a:gd name="csX1252" fmla="*/ 1451540 w 1961975"/>
                <a:gd name="csY1252" fmla="*/ 1120413 h 1473571"/>
                <a:gd name="csX1253" fmla="*/ 1456224 w 1961975"/>
                <a:gd name="csY1253" fmla="*/ 1117583 h 1473571"/>
                <a:gd name="csX1254" fmla="*/ 1464200 w 1961975"/>
                <a:gd name="csY1254" fmla="*/ 1114179 h 1473571"/>
                <a:gd name="csX1255" fmla="*/ 1474838 w 1961975"/>
                <a:gd name="csY1255" fmla="*/ 1108203 h 1473571"/>
                <a:gd name="csX1256" fmla="*/ 1478982 w 1961975"/>
                <a:gd name="csY1256" fmla="*/ 1105912 h 1473571"/>
                <a:gd name="csX1257" fmla="*/ 1479499 w 1961975"/>
                <a:gd name="csY1257" fmla="*/ 1105832 h 1473571"/>
                <a:gd name="csX1258" fmla="*/ 1482521 w 1961975"/>
                <a:gd name="csY1258" fmla="*/ 1105495 h 1473571"/>
                <a:gd name="csX1259" fmla="*/ 1482701 w 1961975"/>
                <a:gd name="csY1259" fmla="*/ 1105641 h 1473571"/>
                <a:gd name="csX1260" fmla="*/ 1489116 w 1961975"/>
                <a:gd name="csY1260" fmla="*/ 1111078 h 1473571"/>
                <a:gd name="csX1261" fmla="*/ 1489149 w 1961975"/>
                <a:gd name="csY1261" fmla="*/ 1111112 h 1473571"/>
                <a:gd name="csX1262" fmla="*/ 1493979 w 1961975"/>
                <a:gd name="csY1262" fmla="*/ 1116245 h 1473571"/>
                <a:gd name="csX1263" fmla="*/ 1502157 w 1961975"/>
                <a:gd name="csY1263" fmla="*/ 1122063 h 1473571"/>
                <a:gd name="csX1264" fmla="*/ 1502931 w 1961975"/>
                <a:gd name="csY1264" fmla="*/ 1123827 h 1473571"/>
                <a:gd name="csX1265" fmla="*/ 1499752 w 1961975"/>
                <a:gd name="csY1265" fmla="*/ 1133004 h 1473571"/>
                <a:gd name="csX1266" fmla="*/ 1491114 w 1961975"/>
                <a:gd name="csY1266" fmla="*/ 1139721 h 1473571"/>
                <a:gd name="csX1267" fmla="*/ 1492294 w 1961975"/>
                <a:gd name="csY1267" fmla="*/ 1142338 h 1473571"/>
                <a:gd name="csX1268" fmla="*/ 1496708 w 1961975"/>
                <a:gd name="csY1268" fmla="*/ 1151527 h 1473571"/>
                <a:gd name="csX1269" fmla="*/ 1504335 w 1961975"/>
                <a:gd name="csY1269" fmla="*/ 1159053 h 1473571"/>
                <a:gd name="csX1270" fmla="*/ 1505021 w 1961975"/>
                <a:gd name="csY1270" fmla="*/ 1159704 h 1473571"/>
                <a:gd name="csX1271" fmla="*/ 1510750 w 1961975"/>
                <a:gd name="csY1271" fmla="*/ 1161175 h 1473571"/>
                <a:gd name="csX1272" fmla="*/ 1513031 w 1961975"/>
                <a:gd name="csY1272" fmla="*/ 1164962 h 1473571"/>
                <a:gd name="csX1273" fmla="*/ 1524465 w 1961975"/>
                <a:gd name="csY1273" fmla="*/ 1173049 h 1473571"/>
                <a:gd name="csX1274" fmla="*/ 1533340 w 1961975"/>
                <a:gd name="csY1274" fmla="*/ 1173049 h 1473571"/>
                <a:gd name="csX1275" fmla="*/ 1539058 w 1961975"/>
                <a:gd name="csY1275" fmla="*/ 1176441 h 1473571"/>
                <a:gd name="csX1276" fmla="*/ 1545034 w 1961975"/>
                <a:gd name="csY1276" fmla="*/ 1179654 h 1473571"/>
                <a:gd name="csX1277" fmla="*/ 1541957 w 1961975"/>
                <a:gd name="csY1277" fmla="*/ 1186012 h 1473571"/>
                <a:gd name="csX1278" fmla="*/ 1543608 w 1961975"/>
                <a:gd name="csY1278" fmla="*/ 1192572 h 1473571"/>
                <a:gd name="csX1279" fmla="*/ 1543462 w 1961975"/>
                <a:gd name="csY1279" fmla="*/ 1195302 h 1473571"/>
                <a:gd name="csX1280" fmla="*/ 1542777 w 1961975"/>
                <a:gd name="csY1280" fmla="*/ 1195796 h 1473571"/>
                <a:gd name="csX1281" fmla="*/ 1539014 w 1961975"/>
                <a:gd name="csY1281" fmla="*/ 1199806 h 1473571"/>
                <a:gd name="csX1282" fmla="*/ 1538979 w 1961975"/>
                <a:gd name="csY1282" fmla="*/ 1199885 h 1473571"/>
                <a:gd name="csX1283" fmla="*/ 1535576 w 1961975"/>
                <a:gd name="csY1283" fmla="*/ 1205446 h 1473571"/>
                <a:gd name="csX1284" fmla="*/ 1535273 w 1961975"/>
                <a:gd name="csY1284" fmla="*/ 1205895 h 1473571"/>
                <a:gd name="csX1285" fmla="*/ 1532419 w 1961975"/>
                <a:gd name="csY1285" fmla="*/ 1215736 h 1473571"/>
                <a:gd name="csX1286" fmla="*/ 1533643 w 1961975"/>
                <a:gd name="csY1286" fmla="*/ 1217219 h 1473571"/>
                <a:gd name="csX1287" fmla="*/ 1539709 w 1961975"/>
                <a:gd name="csY1287" fmla="*/ 1224497 h 1473571"/>
                <a:gd name="csX1288" fmla="*/ 1542326 w 1961975"/>
                <a:gd name="csY1288" fmla="*/ 1227587 h 1473571"/>
                <a:gd name="csX1289" fmla="*/ 1542697 w 1961975"/>
                <a:gd name="csY1289" fmla="*/ 1228036 h 1473571"/>
                <a:gd name="csX1290" fmla="*/ 1547044 w 1961975"/>
                <a:gd name="csY1290" fmla="*/ 1230755 h 1473571"/>
                <a:gd name="csX1291" fmla="*/ 1550436 w 1961975"/>
                <a:gd name="csY1291" fmla="*/ 1232350 h 1473571"/>
                <a:gd name="csX1292" fmla="*/ 1557884 w 1961975"/>
                <a:gd name="csY1292" fmla="*/ 1236606 h 1473571"/>
                <a:gd name="csX1293" fmla="*/ 1563029 w 1961975"/>
                <a:gd name="csY1293" fmla="*/ 1236606 h 1473571"/>
                <a:gd name="csX1294" fmla="*/ 1574599 w 1961975"/>
                <a:gd name="csY1294" fmla="*/ 1236259 h 1473571"/>
                <a:gd name="csX1295" fmla="*/ 1583878 w 1961975"/>
                <a:gd name="csY1295" fmla="*/ 1234675 h 1473571"/>
                <a:gd name="csX1296" fmla="*/ 1590977 w 1961975"/>
                <a:gd name="csY1296" fmla="*/ 1235697 h 1473571"/>
                <a:gd name="csX1297" fmla="*/ 1593774 w 1961975"/>
                <a:gd name="csY1297" fmla="*/ 1240156 h 1473571"/>
                <a:gd name="csX1298" fmla="*/ 1595178 w 1961975"/>
                <a:gd name="csY1298" fmla="*/ 1242426 h 1473571"/>
                <a:gd name="csX1299" fmla="*/ 1597763 w 1961975"/>
                <a:gd name="csY1299" fmla="*/ 1241797 h 1473571"/>
                <a:gd name="csX1300" fmla="*/ 1600751 w 1961975"/>
                <a:gd name="csY1300" fmla="*/ 1241505 h 1473571"/>
                <a:gd name="csX1301" fmla="*/ 1603346 w 1961975"/>
                <a:gd name="csY1301" fmla="*/ 1242438 h 1473571"/>
                <a:gd name="csX1302" fmla="*/ 1604897 w 1961975"/>
                <a:gd name="csY1302" fmla="*/ 1243168 h 1473571"/>
                <a:gd name="csX1303" fmla="*/ 1605492 w 1961975"/>
                <a:gd name="csY1303" fmla="*/ 1243584 h 1473571"/>
                <a:gd name="csX1304" fmla="*/ 1612299 w 1961975"/>
                <a:gd name="csY1304" fmla="*/ 1246887 h 1473571"/>
                <a:gd name="csX1305" fmla="*/ 1616422 w 1961975"/>
                <a:gd name="csY1305" fmla="*/ 1246785 h 1473571"/>
                <a:gd name="csX1306" fmla="*/ 1616916 w 1961975"/>
                <a:gd name="csY1306" fmla="*/ 1246987 h 1473571"/>
                <a:gd name="csX1307" fmla="*/ 1624218 w 1961975"/>
                <a:gd name="csY1307" fmla="*/ 1246312 h 1473571"/>
                <a:gd name="csX1308" fmla="*/ 1625083 w 1961975"/>
                <a:gd name="csY1308" fmla="*/ 1245234 h 1473571"/>
                <a:gd name="csX1309" fmla="*/ 1628014 w 1961975"/>
                <a:gd name="csY1309" fmla="*/ 1240527 h 1473571"/>
                <a:gd name="csX1310" fmla="*/ 1633395 w 1961975"/>
                <a:gd name="csY1310" fmla="*/ 1236495 h 1473571"/>
                <a:gd name="csX1311" fmla="*/ 1638101 w 1961975"/>
                <a:gd name="csY1311" fmla="*/ 1236360 h 1473571"/>
                <a:gd name="csX1312" fmla="*/ 1648952 w 1961975"/>
                <a:gd name="csY1312" fmla="*/ 1238348 h 1473571"/>
                <a:gd name="csX1313" fmla="*/ 1662679 w 1961975"/>
                <a:gd name="csY1313" fmla="*/ 1239011 h 1473571"/>
                <a:gd name="csX1314" fmla="*/ 1674553 w 1961975"/>
                <a:gd name="csY1314" fmla="*/ 1239011 h 1473571"/>
                <a:gd name="csX1315" fmla="*/ 1683798 w 1961975"/>
                <a:gd name="csY1315" fmla="*/ 1235832 h 1473571"/>
                <a:gd name="csX1316" fmla="*/ 1688325 w 1961975"/>
                <a:gd name="csY1316" fmla="*/ 1231878 h 1473571"/>
                <a:gd name="csX1317" fmla="*/ 1693447 w 1961975"/>
                <a:gd name="csY1317" fmla="*/ 1227216 h 1473571"/>
                <a:gd name="csX1318" fmla="*/ 1694503 w 1961975"/>
                <a:gd name="csY1318" fmla="*/ 1226936 h 1473571"/>
                <a:gd name="csX1319" fmla="*/ 1702793 w 1961975"/>
                <a:gd name="csY1319" fmla="*/ 1225049 h 1473571"/>
                <a:gd name="csX1320" fmla="*/ 1705208 w 1961975"/>
                <a:gd name="csY1320" fmla="*/ 1224891 h 1473571"/>
                <a:gd name="csX1321" fmla="*/ 1707578 w 1961975"/>
                <a:gd name="csY1321" fmla="*/ 1224801 h 1473571"/>
                <a:gd name="csX1322" fmla="*/ 1709892 w 1961975"/>
                <a:gd name="csY1322" fmla="*/ 1226430 h 1473571"/>
                <a:gd name="csX1323" fmla="*/ 1716475 w 1961975"/>
                <a:gd name="csY1323" fmla="*/ 1230608 h 1473571"/>
                <a:gd name="csX1324" fmla="*/ 1720698 w 1961975"/>
                <a:gd name="csY1324" fmla="*/ 1231698 h 1473571"/>
                <a:gd name="csX1325" fmla="*/ 1724305 w 1961975"/>
                <a:gd name="csY1325" fmla="*/ 1232585 h 1473571"/>
                <a:gd name="csX1326" fmla="*/ 1725462 w 1961975"/>
                <a:gd name="csY1326" fmla="*/ 1234034 h 1473571"/>
                <a:gd name="csX1327" fmla="*/ 1729786 w 1961975"/>
                <a:gd name="csY1327" fmla="*/ 1239089 h 1473571"/>
                <a:gd name="csX1328" fmla="*/ 1733909 w 1961975"/>
                <a:gd name="csY1328" fmla="*/ 1244099 h 1473571"/>
                <a:gd name="csX1329" fmla="*/ 1738976 w 1961975"/>
                <a:gd name="csY1329" fmla="*/ 1250041 h 1473571"/>
                <a:gd name="csX1330" fmla="*/ 1741447 w 1961975"/>
                <a:gd name="csY1330" fmla="*/ 1252231 h 1473571"/>
                <a:gd name="csX1331" fmla="*/ 1743088 w 1961975"/>
                <a:gd name="csY1331" fmla="*/ 1256702 h 1473571"/>
                <a:gd name="csX1332" fmla="*/ 1740694 w 1961975"/>
                <a:gd name="csY1332" fmla="*/ 1265352 h 1473571"/>
                <a:gd name="csX1333" fmla="*/ 1737482 w 1961975"/>
                <a:gd name="csY1333" fmla="*/ 1270329 h 1473571"/>
                <a:gd name="csX1334" fmla="*/ 1735213 w 1961975"/>
                <a:gd name="csY1334" fmla="*/ 1273643 h 1473571"/>
                <a:gd name="csX1335" fmla="*/ 1735067 w 1961975"/>
                <a:gd name="csY1335" fmla="*/ 1273721 h 1473571"/>
                <a:gd name="csX1336" fmla="*/ 1731237 w 1961975"/>
                <a:gd name="csY1336" fmla="*/ 1278529 h 1473571"/>
                <a:gd name="csX1337" fmla="*/ 1735842 w 1961975"/>
                <a:gd name="csY1337" fmla="*/ 1286077 h 1473571"/>
                <a:gd name="csX1338" fmla="*/ 1736550 w 1961975"/>
                <a:gd name="csY1338" fmla="*/ 1286874 h 1473571"/>
                <a:gd name="csX1339" fmla="*/ 1743975 w 1961975"/>
                <a:gd name="csY1339" fmla="*/ 1288997 h 1473571"/>
                <a:gd name="csX1340" fmla="*/ 1744761 w 1961975"/>
                <a:gd name="csY1340" fmla="*/ 1288873 h 1473571"/>
                <a:gd name="csX1341" fmla="*/ 1749210 w 1961975"/>
                <a:gd name="csY1341" fmla="*/ 1288491 h 1473571"/>
                <a:gd name="csX1342" fmla="*/ 1759847 w 1961975"/>
                <a:gd name="csY1342" fmla="*/ 1296849 h 1473571"/>
                <a:gd name="csX1343" fmla="*/ 1762341 w 1961975"/>
                <a:gd name="csY1343" fmla="*/ 1299488 h 1473571"/>
                <a:gd name="csX1344" fmla="*/ 1771216 w 1961975"/>
                <a:gd name="csY1344" fmla="*/ 1300050 h 1473571"/>
                <a:gd name="csX1345" fmla="*/ 1772529 w 1961975"/>
                <a:gd name="csY1345" fmla="*/ 1299645 h 1473571"/>
                <a:gd name="csX1346" fmla="*/ 1777707 w 1961975"/>
                <a:gd name="csY1346" fmla="*/ 1297443 h 1473571"/>
                <a:gd name="csX1347" fmla="*/ 1781471 w 1961975"/>
                <a:gd name="csY1347" fmla="*/ 1295600 h 1473571"/>
                <a:gd name="csX1348" fmla="*/ 1786525 w 1961975"/>
                <a:gd name="csY1348" fmla="*/ 1296050 h 1473571"/>
                <a:gd name="csX1349" fmla="*/ 1790075 w 1961975"/>
                <a:gd name="csY1349" fmla="*/ 1306316 h 1473571"/>
                <a:gd name="csX1350" fmla="*/ 1790277 w 1961975"/>
                <a:gd name="csY1350" fmla="*/ 1306980 h 1473571"/>
                <a:gd name="csX1351" fmla="*/ 1795770 w 1961975"/>
                <a:gd name="csY1351" fmla="*/ 1320740 h 1473571"/>
                <a:gd name="csX1352" fmla="*/ 1797701 w 1961975"/>
                <a:gd name="csY1352" fmla="*/ 1322818 h 1473571"/>
                <a:gd name="csX1353" fmla="*/ 1801330 w 1961975"/>
                <a:gd name="csY1353" fmla="*/ 1326513 h 1473571"/>
                <a:gd name="csX1354" fmla="*/ 1809395 w 1961975"/>
                <a:gd name="csY1354" fmla="*/ 1335759 h 1473571"/>
                <a:gd name="csX1355" fmla="*/ 1823425 w 1961975"/>
                <a:gd name="csY1355" fmla="*/ 1350384 h 1473571"/>
                <a:gd name="csX1356" fmla="*/ 1830019 w 1961975"/>
                <a:gd name="csY1356" fmla="*/ 1359191 h 1473571"/>
                <a:gd name="csX1357" fmla="*/ 1830231 w 1961975"/>
                <a:gd name="csY1357" fmla="*/ 1359450 h 1473571"/>
                <a:gd name="csX1358" fmla="*/ 1839925 w 1961975"/>
                <a:gd name="csY1358" fmla="*/ 1367639 h 1473571"/>
                <a:gd name="csX1359" fmla="*/ 1850272 w 1961975"/>
                <a:gd name="csY1359" fmla="*/ 1364786 h 1473571"/>
                <a:gd name="csX1360" fmla="*/ 1851429 w 1961975"/>
                <a:gd name="csY1360" fmla="*/ 1364314 h 1473571"/>
                <a:gd name="csX1361" fmla="*/ 1855057 w 1961975"/>
                <a:gd name="csY1361" fmla="*/ 1362225 h 1473571"/>
                <a:gd name="csX1362" fmla="*/ 1859483 w 1961975"/>
                <a:gd name="csY1362" fmla="*/ 1359585 h 1473571"/>
                <a:gd name="csX1363" fmla="*/ 1863650 w 1961975"/>
                <a:gd name="csY1363" fmla="*/ 1358114 h 1473571"/>
                <a:gd name="csX1364" fmla="*/ 1869301 w 1961975"/>
                <a:gd name="csY1364" fmla="*/ 1356148 h 1473571"/>
                <a:gd name="csX1365" fmla="*/ 1874681 w 1961975"/>
                <a:gd name="csY1365" fmla="*/ 1355676 h 1473571"/>
                <a:gd name="csX1366" fmla="*/ 1880119 w 1961975"/>
                <a:gd name="csY1366" fmla="*/ 1355193 h 1473571"/>
                <a:gd name="csX1367" fmla="*/ 1886870 w 1961975"/>
                <a:gd name="csY1367" fmla="*/ 1354373 h 1473571"/>
                <a:gd name="csX1368" fmla="*/ 1890071 w 1961975"/>
                <a:gd name="csY1368" fmla="*/ 1353902 h 1473571"/>
                <a:gd name="csX1369" fmla="*/ 1893733 w 1961975"/>
                <a:gd name="csY1369" fmla="*/ 1353722 h 1473571"/>
                <a:gd name="csX1370" fmla="*/ 1896160 w 1961975"/>
                <a:gd name="csY1370" fmla="*/ 1353587 h 1473571"/>
                <a:gd name="csX1371" fmla="*/ 1897542 w 1961975"/>
                <a:gd name="csY1371" fmla="*/ 1353475 h 1473571"/>
                <a:gd name="csX1372" fmla="*/ 1898160 w 1961975"/>
                <a:gd name="csY1372" fmla="*/ 1353407 h 1473571"/>
                <a:gd name="csX1373" fmla="*/ 1898340 w 1961975"/>
                <a:gd name="csY1373" fmla="*/ 1353644 h 1473571"/>
                <a:gd name="csX1374" fmla="*/ 1905012 w 1961975"/>
                <a:gd name="csY1374" fmla="*/ 1360204 h 1473571"/>
                <a:gd name="csX1375" fmla="*/ 1914942 w 1961975"/>
                <a:gd name="csY1375" fmla="*/ 1365652 h 1473571"/>
                <a:gd name="csX1376" fmla="*/ 1915493 w 1961975"/>
                <a:gd name="csY1376" fmla="*/ 1365956 h 1473571"/>
                <a:gd name="csX1377" fmla="*/ 1916111 w 1961975"/>
                <a:gd name="csY1377" fmla="*/ 1366057 h 1473571"/>
                <a:gd name="csX1378" fmla="*/ 1918605 w 1961975"/>
                <a:gd name="csY1378" fmla="*/ 1366608 h 1473571"/>
                <a:gd name="csX1379" fmla="*/ 1918245 w 1961975"/>
                <a:gd name="csY1379" fmla="*/ 1369843 h 1473571"/>
                <a:gd name="csX1380" fmla="*/ 1918178 w 1961975"/>
                <a:gd name="csY1380" fmla="*/ 1370225 h 1473571"/>
                <a:gd name="csX1381" fmla="*/ 1918616 w 1961975"/>
                <a:gd name="csY1381" fmla="*/ 1382414 h 1473571"/>
                <a:gd name="csX1382" fmla="*/ 1918616 w 1961975"/>
                <a:gd name="csY1382" fmla="*/ 1391793 h 1473571"/>
                <a:gd name="csX1383" fmla="*/ 1914966 w 1961975"/>
                <a:gd name="csY1383" fmla="*/ 1404677 h 1473571"/>
                <a:gd name="csX1384" fmla="*/ 1914988 w 1961975"/>
                <a:gd name="csY1384" fmla="*/ 1405228 h 1473571"/>
                <a:gd name="csX1385" fmla="*/ 1917392 w 1961975"/>
                <a:gd name="csY1385" fmla="*/ 1421303 h 1473571"/>
                <a:gd name="csX1386" fmla="*/ 1921177 w 1961975"/>
                <a:gd name="csY1386" fmla="*/ 1429548 h 1473571"/>
                <a:gd name="csX1387" fmla="*/ 1921626 w 1961975"/>
                <a:gd name="csY1387" fmla="*/ 1436130 h 1473571"/>
                <a:gd name="csX1388" fmla="*/ 1920346 w 1961975"/>
                <a:gd name="csY1388" fmla="*/ 1439377 h 1473571"/>
                <a:gd name="csX1389" fmla="*/ 1922794 w 1961975"/>
                <a:gd name="csY1389" fmla="*/ 1445016 h 1473571"/>
                <a:gd name="csX1390" fmla="*/ 1930893 w 1961975"/>
                <a:gd name="csY1390" fmla="*/ 1448296 h 1473571"/>
                <a:gd name="csX1391" fmla="*/ 1933432 w 1961975"/>
                <a:gd name="csY1391" fmla="*/ 1449049 h 1473571"/>
                <a:gd name="csX1392" fmla="*/ 1937117 w 1961975"/>
                <a:gd name="csY1392" fmla="*/ 1452531 h 1473571"/>
                <a:gd name="csX1393" fmla="*/ 1945946 w 1961975"/>
                <a:gd name="csY1393" fmla="*/ 1463270 h 1473571"/>
                <a:gd name="csX1394" fmla="*/ 1951697 w 1961975"/>
                <a:gd name="csY1394" fmla="*/ 1468359 h 1473571"/>
                <a:gd name="csX1395" fmla="*/ 1958212 w 1961975"/>
                <a:gd name="csY1395" fmla="*/ 1473572 h 1473571"/>
                <a:gd name="csX1396" fmla="*/ 1961975 w 1961975"/>
                <a:gd name="csY1396" fmla="*/ 1467248 h 1473571"/>
                <a:gd name="csX1397" fmla="*/ 1956215 w 1961975"/>
                <a:gd name="csY1397" fmla="*/ 1462643 h 14735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</a:cxnLst>
              <a:rect l="l" t="t" r="r" b="b"/>
              <a:pathLst>
                <a:path w="1961975" h="1473571">
                  <a:moveTo>
                    <a:pt x="1956215" y="1462643"/>
                  </a:moveTo>
                  <a:lnTo>
                    <a:pt x="1956126" y="1462576"/>
                  </a:lnTo>
                  <a:cubicBezTo>
                    <a:pt x="1954722" y="1461520"/>
                    <a:pt x="1952329" y="1459565"/>
                    <a:pt x="1951655" y="1458711"/>
                  </a:cubicBezTo>
                  <a:cubicBezTo>
                    <a:pt x="1950364" y="1457105"/>
                    <a:pt x="1942949" y="1448141"/>
                    <a:pt x="1942635" y="1447759"/>
                  </a:cubicBezTo>
                  <a:lnTo>
                    <a:pt x="1942398" y="1447501"/>
                  </a:lnTo>
                  <a:cubicBezTo>
                    <a:pt x="1940983" y="1446097"/>
                    <a:pt x="1938444" y="1443614"/>
                    <a:pt x="1937344" y="1442873"/>
                  </a:cubicBezTo>
                  <a:cubicBezTo>
                    <a:pt x="1936524" y="1442334"/>
                    <a:pt x="1935458" y="1442008"/>
                    <a:pt x="1932884" y="1441289"/>
                  </a:cubicBezTo>
                  <a:cubicBezTo>
                    <a:pt x="1931660" y="1440940"/>
                    <a:pt x="1929334" y="1440277"/>
                    <a:pt x="1928145" y="1439806"/>
                  </a:cubicBezTo>
                  <a:cubicBezTo>
                    <a:pt x="1928943" y="1438357"/>
                    <a:pt x="1929425" y="1435369"/>
                    <a:pt x="1928346" y="1428045"/>
                  </a:cubicBezTo>
                  <a:lnTo>
                    <a:pt x="1928279" y="1427606"/>
                  </a:lnTo>
                  <a:lnTo>
                    <a:pt x="1928110" y="1427191"/>
                  </a:lnTo>
                  <a:cubicBezTo>
                    <a:pt x="1925358" y="1420542"/>
                    <a:pt x="1923943" y="1417879"/>
                    <a:pt x="1923056" y="1416676"/>
                  </a:cubicBezTo>
                  <a:cubicBezTo>
                    <a:pt x="1922741" y="1414970"/>
                    <a:pt x="1922426" y="1409936"/>
                    <a:pt x="1922303" y="1405612"/>
                  </a:cubicBezTo>
                  <a:lnTo>
                    <a:pt x="1925920" y="1392818"/>
                  </a:lnTo>
                  <a:lnTo>
                    <a:pt x="1925920" y="1382371"/>
                  </a:lnTo>
                  <a:lnTo>
                    <a:pt x="1925504" y="1370733"/>
                  </a:lnTo>
                  <a:cubicBezTo>
                    <a:pt x="1926684" y="1363713"/>
                    <a:pt x="1925145" y="1362207"/>
                    <a:pt x="1924392" y="1361477"/>
                  </a:cubicBezTo>
                  <a:cubicBezTo>
                    <a:pt x="1923280" y="1360399"/>
                    <a:pt x="1921113" y="1359557"/>
                    <a:pt x="1917933" y="1358973"/>
                  </a:cubicBezTo>
                  <a:cubicBezTo>
                    <a:pt x="1916316" y="1358085"/>
                    <a:pt x="1911429" y="1355401"/>
                    <a:pt x="1908508" y="1353806"/>
                  </a:cubicBezTo>
                  <a:cubicBezTo>
                    <a:pt x="1906666" y="1352806"/>
                    <a:pt x="1905307" y="1350874"/>
                    <a:pt x="1904307" y="1349459"/>
                  </a:cubicBezTo>
                  <a:cubicBezTo>
                    <a:pt x="1903802" y="1348740"/>
                    <a:pt x="1903397" y="1348167"/>
                    <a:pt x="1902925" y="1347696"/>
                  </a:cubicBezTo>
                  <a:cubicBezTo>
                    <a:pt x="1900937" y="1345708"/>
                    <a:pt x="1898140" y="1346056"/>
                    <a:pt x="1896634" y="1346247"/>
                  </a:cubicBezTo>
                  <a:cubicBezTo>
                    <a:pt x="1896443" y="1346270"/>
                    <a:pt x="1896263" y="1346292"/>
                    <a:pt x="1896163" y="1346303"/>
                  </a:cubicBezTo>
                  <a:cubicBezTo>
                    <a:pt x="1895635" y="1346303"/>
                    <a:pt x="1894713" y="1346359"/>
                    <a:pt x="1893276" y="1346450"/>
                  </a:cubicBezTo>
                  <a:cubicBezTo>
                    <a:pt x="1892096" y="1346528"/>
                    <a:pt x="1890637" y="1346617"/>
                    <a:pt x="1890075" y="1346617"/>
                  </a:cubicBezTo>
                  <a:cubicBezTo>
                    <a:pt x="1889266" y="1346617"/>
                    <a:pt x="1888031" y="1346808"/>
                    <a:pt x="1885728" y="1347179"/>
                  </a:cubicBezTo>
                  <a:cubicBezTo>
                    <a:pt x="1883897" y="1347471"/>
                    <a:pt x="1881111" y="1347909"/>
                    <a:pt x="1880123" y="1347909"/>
                  </a:cubicBezTo>
                  <a:cubicBezTo>
                    <a:pt x="1878753" y="1347909"/>
                    <a:pt x="1876393" y="1348167"/>
                    <a:pt x="1873888" y="1348437"/>
                  </a:cubicBezTo>
                  <a:cubicBezTo>
                    <a:pt x="1872125" y="1348628"/>
                    <a:pt x="1869934" y="1348864"/>
                    <a:pt x="1869205" y="1348864"/>
                  </a:cubicBezTo>
                  <a:cubicBezTo>
                    <a:pt x="1867475" y="1348864"/>
                    <a:pt x="1864958" y="1349795"/>
                    <a:pt x="1861016" y="1351324"/>
                  </a:cubicBezTo>
                  <a:cubicBezTo>
                    <a:pt x="1859881" y="1351761"/>
                    <a:pt x="1858308" y="1352369"/>
                    <a:pt x="1857904" y="1352470"/>
                  </a:cubicBezTo>
                  <a:cubicBezTo>
                    <a:pt x="1856409" y="1352774"/>
                    <a:pt x="1854612" y="1353862"/>
                    <a:pt x="1851118" y="1356098"/>
                  </a:cubicBezTo>
                  <a:cubicBezTo>
                    <a:pt x="1850343" y="1356593"/>
                    <a:pt x="1849299" y="1357266"/>
                    <a:pt x="1848916" y="1357468"/>
                  </a:cubicBezTo>
                  <a:cubicBezTo>
                    <a:pt x="1848613" y="1357592"/>
                    <a:pt x="1848108" y="1357794"/>
                    <a:pt x="1847479" y="1358052"/>
                  </a:cubicBezTo>
                  <a:cubicBezTo>
                    <a:pt x="1844547" y="1359265"/>
                    <a:pt x="1842525" y="1360029"/>
                    <a:pt x="1841447" y="1360322"/>
                  </a:cubicBezTo>
                  <a:cubicBezTo>
                    <a:pt x="1840255" y="1359367"/>
                    <a:pt x="1837875" y="1357008"/>
                    <a:pt x="1835763" y="1354682"/>
                  </a:cubicBezTo>
                  <a:lnTo>
                    <a:pt x="1829124" y="1345830"/>
                  </a:lnTo>
                  <a:lnTo>
                    <a:pt x="1828810" y="1345472"/>
                  </a:lnTo>
                  <a:cubicBezTo>
                    <a:pt x="1822744" y="1339259"/>
                    <a:pt x="1815903" y="1332183"/>
                    <a:pt x="1815240" y="1331397"/>
                  </a:cubicBezTo>
                  <a:cubicBezTo>
                    <a:pt x="1814600" y="1330543"/>
                    <a:pt x="1807602" y="1322197"/>
                    <a:pt x="1805939" y="1320871"/>
                  </a:cubicBezTo>
                  <a:cubicBezTo>
                    <a:pt x="1805423" y="1320456"/>
                    <a:pt x="1804030" y="1318929"/>
                    <a:pt x="1803108" y="1317917"/>
                  </a:cubicBezTo>
                  <a:cubicBezTo>
                    <a:pt x="1802367" y="1317110"/>
                    <a:pt x="1801658" y="1316323"/>
                    <a:pt x="1801086" y="1315750"/>
                  </a:cubicBezTo>
                  <a:cubicBezTo>
                    <a:pt x="1800783" y="1315233"/>
                    <a:pt x="1799760" y="1313110"/>
                    <a:pt x="1797266" y="1304876"/>
                  </a:cubicBezTo>
                  <a:cubicBezTo>
                    <a:pt x="1797132" y="1304437"/>
                    <a:pt x="1797042" y="1304134"/>
                    <a:pt x="1797008" y="1304033"/>
                  </a:cubicBezTo>
                  <a:cubicBezTo>
                    <a:pt x="1796761" y="1303292"/>
                    <a:pt x="1792829" y="1291946"/>
                    <a:pt x="1792661" y="1291464"/>
                  </a:cubicBezTo>
                  <a:lnTo>
                    <a:pt x="1791897" y="1289262"/>
                  </a:lnTo>
                  <a:lnTo>
                    <a:pt x="1789571" y="1289037"/>
                  </a:lnTo>
                  <a:cubicBezTo>
                    <a:pt x="1787347" y="1288813"/>
                    <a:pt x="1782057" y="1288295"/>
                    <a:pt x="1781023" y="1288295"/>
                  </a:cubicBezTo>
                  <a:cubicBezTo>
                    <a:pt x="1779765" y="1288295"/>
                    <a:pt x="1778642" y="1288800"/>
                    <a:pt x="1774396" y="1290957"/>
                  </a:cubicBezTo>
                  <a:cubicBezTo>
                    <a:pt x="1773407" y="1291452"/>
                    <a:pt x="1771970" y="1292194"/>
                    <a:pt x="1771362" y="1292452"/>
                  </a:cubicBezTo>
                  <a:cubicBezTo>
                    <a:pt x="1770790" y="1292552"/>
                    <a:pt x="1770116" y="1292755"/>
                    <a:pt x="1769049" y="1293092"/>
                  </a:cubicBezTo>
                  <a:cubicBezTo>
                    <a:pt x="1768532" y="1293249"/>
                    <a:pt x="1767678" y="1293518"/>
                    <a:pt x="1766959" y="1293720"/>
                  </a:cubicBezTo>
                  <a:cubicBezTo>
                    <a:pt x="1766285" y="1292991"/>
                    <a:pt x="1765510" y="1292205"/>
                    <a:pt x="1764837" y="1291530"/>
                  </a:cubicBezTo>
                  <a:lnTo>
                    <a:pt x="1764466" y="1291205"/>
                  </a:lnTo>
                  <a:cubicBezTo>
                    <a:pt x="1759894" y="1287733"/>
                    <a:pt x="1754727" y="1283701"/>
                    <a:pt x="1753828" y="1282847"/>
                  </a:cubicBezTo>
                  <a:cubicBezTo>
                    <a:pt x="1753042" y="1281926"/>
                    <a:pt x="1751626" y="1280534"/>
                    <a:pt x="1744437" y="1281555"/>
                  </a:cubicBezTo>
                  <a:lnTo>
                    <a:pt x="1740628" y="1280465"/>
                  </a:lnTo>
                  <a:cubicBezTo>
                    <a:pt x="1740337" y="1280117"/>
                    <a:pt x="1740044" y="1279758"/>
                    <a:pt x="1739764" y="1279420"/>
                  </a:cubicBezTo>
                  <a:cubicBezTo>
                    <a:pt x="1739921" y="1279308"/>
                    <a:pt x="1740068" y="1279173"/>
                    <a:pt x="1740202" y="1279038"/>
                  </a:cubicBezTo>
                  <a:cubicBezTo>
                    <a:pt x="1740944" y="1278296"/>
                    <a:pt x="1743471" y="1274904"/>
                    <a:pt x="1744167" y="1273276"/>
                  </a:cubicBezTo>
                  <a:cubicBezTo>
                    <a:pt x="1744414" y="1272782"/>
                    <a:pt x="1745717" y="1270850"/>
                    <a:pt x="1746975" y="1269153"/>
                  </a:cubicBezTo>
                  <a:lnTo>
                    <a:pt x="1747379" y="1268614"/>
                  </a:lnTo>
                  <a:lnTo>
                    <a:pt x="1750760" y="1256392"/>
                  </a:lnTo>
                  <a:lnTo>
                    <a:pt x="1750344" y="1255280"/>
                  </a:lnTo>
                  <a:cubicBezTo>
                    <a:pt x="1749367" y="1252652"/>
                    <a:pt x="1748266" y="1249651"/>
                    <a:pt x="1748143" y="1249304"/>
                  </a:cubicBezTo>
                  <a:cubicBezTo>
                    <a:pt x="1747874" y="1248507"/>
                    <a:pt x="1747627" y="1247765"/>
                    <a:pt x="1743649" y="1244440"/>
                  </a:cubicBezTo>
                  <a:cubicBezTo>
                    <a:pt x="1741571" y="1242722"/>
                    <a:pt x="1740807" y="1241654"/>
                    <a:pt x="1740683" y="1241396"/>
                  </a:cubicBezTo>
                  <a:cubicBezTo>
                    <a:pt x="1739683" y="1238880"/>
                    <a:pt x="1735684" y="1234545"/>
                    <a:pt x="1734562" y="1233577"/>
                  </a:cubicBezTo>
                  <a:cubicBezTo>
                    <a:pt x="1734022" y="1233083"/>
                    <a:pt x="1732113" y="1230680"/>
                    <a:pt x="1731192" y="1229512"/>
                  </a:cubicBezTo>
                  <a:cubicBezTo>
                    <a:pt x="1729956" y="1227950"/>
                    <a:pt x="1729484" y="1227378"/>
                    <a:pt x="1729125" y="1227017"/>
                  </a:cubicBezTo>
                  <a:cubicBezTo>
                    <a:pt x="1728058" y="1225939"/>
                    <a:pt x="1726643" y="1225580"/>
                    <a:pt x="1722329" y="1224591"/>
                  </a:cubicBezTo>
                  <a:cubicBezTo>
                    <a:pt x="1721059" y="1224311"/>
                    <a:pt x="1719475" y="1223940"/>
                    <a:pt x="1718982" y="1223760"/>
                  </a:cubicBezTo>
                  <a:cubicBezTo>
                    <a:pt x="1718173" y="1223434"/>
                    <a:pt x="1715477" y="1221479"/>
                    <a:pt x="1714175" y="1220536"/>
                  </a:cubicBezTo>
                  <a:cubicBezTo>
                    <a:pt x="1713107" y="1219761"/>
                    <a:pt x="1712175" y="1219086"/>
                    <a:pt x="1711501" y="1218648"/>
                  </a:cubicBezTo>
                  <a:cubicBezTo>
                    <a:pt x="1709187" y="1217177"/>
                    <a:pt x="1706581" y="1217435"/>
                    <a:pt x="1704492" y="1217637"/>
                  </a:cubicBezTo>
                  <a:cubicBezTo>
                    <a:pt x="1703863" y="1217704"/>
                    <a:pt x="1703279" y="1217761"/>
                    <a:pt x="1702795" y="1217761"/>
                  </a:cubicBezTo>
                  <a:cubicBezTo>
                    <a:pt x="1700953" y="1217761"/>
                    <a:pt x="1697673" y="1218546"/>
                    <a:pt x="1692618" y="1219894"/>
                  </a:cubicBezTo>
                  <a:cubicBezTo>
                    <a:pt x="1691977" y="1220074"/>
                    <a:pt x="1691506" y="1220198"/>
                    <a:pt x="1691326" y="1220242"/>
                  </a:cubicBezTo>
                  <a:cubicBezTo>
                    <a:pt x="1690372" y="1220433"/>
                    <a:pt x="1689473" y="1220612"/>
                    <a:pt x="1683273" y="1226622"/>
                  </a:cubicBezTo>
                  <a:cubicBezTo>
                    <a:pt x="1681947" y="1227881"/>
                    <a:pt x="1680206" y="1229452"/>
                    <a:pt x="1679801" y="1229734"/>
                  </a:cubicBezTo>
                  <a:cubicBezTo>
                    <a:pt x="1678992" y="1230205"/>
                    <a:pt x="1675454" y="1231543"/>
                    <a:pt x="1674421" y="1231722"/>
                  </a:cubicBezTo>
                  <a:lnTo>
                    <a:pt x="1662682" y="1231722"/>
                  </a:lnTo>
                  <a:cubicBezTo>
                    <a:pt x="1661435" y="1231722"/>
                    <a:pt x="1651000" y="1231239"/>
                    <a:pt x="1649763" y="1231104"/>
                  </a:cubicBezTo>
                  <a:cubicBezTo>
                    <a:pt x="1647439" y="1230845"/>
                    <a:pt x="1642270" y="1230081"/>
                    <a:pt x="1641035" y="1229689"/>
                  </a:cubicBezTo>
                  <a:cubicBezTo>
                    <a:pt x="1640249" y="1229274"/>
                    <a:pt x="1638463" y="1228632"/>
                    <a:pt x="1631656" y="1229330"/>
                  </a:cubicBezTo>
                  <a:lnTo>
                    <a:pt x="1630645" y="1229443"/>
                  </a:lnTo>
                  <a:lnTo>
                    <a:pt x="1622557" y="1235497"/>
                  </a:lnTo>
                  <a:lnTo>
                    <a:pt x="1622197" y="1236070"/>
                  </a:lnTo>
                  <a:cubicBezTo>
                    <a:pt x="1621860" y="1236609"/>
                    <a:pt x="1620546" y="1238698"/>
                    <a:pt x="1619613" y="1240193"/>
                  </a:cubicBezTo>
                  <a:cubicBezTo>
                    <a:pt x="1619467" y="1240160"/>
                    <a:pt x="1619333" y="1240102"/>
                    <a:pt x="1619220" y="1240047"/>
                  </a:cubicBezTo>
                  <a:cubicBezTo>
                    <a:pt x="1617321" y="1239104"/>
                    <a:pt x="1615704" y="1239474"/>
                    <a:pt x="1614839" y="1239665"/>
                  </a:cubicBezTo>
                  <a:cubicBezTo>
                    <a:pt x="1614333" y="1239789"/>
                    <a:pt x="1614164" y="1239822"/>
                    <a:pt x="1613726" y="1239733"/>
                  </a:cubicBezTo>
                  <a:cubicBezTo>
                    <a:pt x="1612344" y="1239463"/>
                    <a:pt x="1611704" y="1239036"/>
                    <a:pt x="1609694" y="1237621"/>
                  </a:cubicBezTo>
                  <a:lnTo>
                    <a:pt x="1609087" y="1237194"/>
                  </a:lnTo>
                  <a:cubicBezTo>
                    <a:pt x="1607244" y="1235902"/>
                    <a:pt x="1606009" y="1235564"/>
                    <a:pt x="1604908" y="1235318"/>
                  </a:cubicBezTo>
                  <a:cubicBezTo>
                    <a:pt x="1604515" y="1235228"/>
                    <a:pt x="1604447" y="1235217"/>
                    <a:pt x="1604233" y="1235093"/>
                  </a:cubicBezTo>
                  <a:cubicBezTo>
                    <a:pt x="1602593" y="1234149"/>
                    <a:pt x="1600459" y="1234082"/>
                    <a:pt x="1598695" y="1234251"/>
                  </a:cubicBezTo>
                  <a:cubicBezTo>
                    <a:pt x="1598088" y="1233285"/>
                    <a:pt x="1597380" y="1232161"/>
                    <a:pt x="1596808" y="1231297"/>
                  </a:cubicBezTo>
                  <a:cubicBezTo>
                    <a:pt x="1594381" y="1227578"/>
                    <a:pt x="1585619" y="1227387"/>
                    <a:pt x="1583878" y="1227387"/>
                  </a:cubicBezTo>
                  <a:cubicBezTo>
                    <a:pt x="1582867" y="1227387"/>
                    <a:pt x="1574465" y="1228466"/>
                    <a:pt x="1571746" y="1229555"/>
                  </a:cubicBezTo>
                  <a:cubicBezTo>
                    <a:pt x="1570690" y="1229724"/>
                    <a:pt x="1566927" y="1229623"/>
                    <a:pt x="1563490" y="1229330"/>
                  </a:cubicBezTo>
                  <a:lnTo>
                    <a:pt x="1559817" y="1229319"/>
                  </a:lnTo>
                  <a:lnTo>
                    <a:pt x="1553919" y="1225949"/>
                  </a:lnTo>
                  <a:lnTo>
                    <a:pt x="1550718" y="1224455"/>
                  </a:lnTo>
                  <a:lnTo>
                    <a:pt x="1547561" y="1222477"/>
                  </a:lnTo>
                  <a:cubicBezTo>
                    <a:pt x="1547090" y="1221915"/>
                    <a:pt x="1546224" y="1220893"/>
                    <a:pt x="1545247" y="1219760"/>
                  </a:cubicBezTo>
                  <a:cubicBezTo>
                    <a:pt x="1544304" y="1218659"/>
                    <a:pt x="1541968" y="1215828"/>
                    <a:pt x="1540507" y="1214076"/>
                  </a:cubicBezTo>
                  <a:lnTo>
                    <a:pt x="1541991" y="1208987"/>
                  </a:lnTo>
                  <a:cubicBezTo>
                    <a:pt x="1544328" y="1205381"/>
                    <a:pt x="1545270" y="1203662"/>
                    <a:pt x="1545687" y="1202764"/>
                  </a:cubicBezTo>
                  <a:cubicBezTo>
                    <a:pt x="1546045" y="1202471"/>
                    <a:pt x="1546675" y="1202011"/>
                    <a:pt x="1547080" y="1201707"/>
                  </a:cubicBezTo>
                  <a:cubicBezTo>
                    <a:pt x="1549102" y="1200236"/>
                    <a:pt x="1550708" y="1199068"/>
                    <a:pt x="1550708" y="1196855"/>
                  </a:cubicBezTo>
                  <a:cubicBezTo>
                    <a:pt x="1550708" y="1196462"/>
                    <a:pt x="1550831" y="1194159"/>
                    <a:pt x="1550944" y="1192261"/>
                  </a:cubicBezTo>
                  <a:lnTo>
                    <a:pt x="1550989" y="1191497"/>
                  </a:lnTo>
                  <a:lnTo>
                    <a:pt x="1550720" y="1190778"/>
                  </a:lnTo>
                  <a:cubicBezTo>
                    <a:pt x="1550091" y="1189082"/>
                    <a:pt x="1549496" y="1187139"/>
                    <a:pt x="1549316" y="1186319"/>
                  </a:cubicBezTo>
                  <a:cubicBezTo>
                    <a:pt x="1549653" y="1185679"/>
                    <a:pt x="1550496" y="1184498"/>
                    <a:pt x="1551304" y="1183544"/>
                  </a:cubicBezTo>
                  <a:lnTo>
                    <a:pt x="1556808" y="1176950"/>
                  </a:lnTo>
                  <a:lnTo>
                    <a:pt x="1552393" y="1174985"/>
                  </a:lnTo>
                  <a:cubicBezTo>
                    <a:pt x="1548967" y="1173468"/>
                    <a:pt x="1544822" y="1171524"/>
                    <a:pt x="1543845" y="1170929"/>
                  </a:cubicBezTo>
                  <a:cubicBezTo>
                    <a:pt x="1543284" y="1170457"/>
                    <a:pt x="1541734" y="1169378"/>
                    <a:pt x="1536072" y="1166222"/>
                  </a:cubicBezTo>
                  <a:lnTo>
                    <a:pt x="1535241" y="1165762"/>
                  </a:lnTo>
                  <a:lnTo>
                    <a:pt x="1526793" y="1165762"/>
                  </a:lnTo>
                  <a:lnTo>
                    <a:pt x="1518503" y="1159897"/>
                  </a:lnTo>
                  <a:lnTo>
                    <a:pt x="1515470" y="1154865"/>
                  </a:lnTo>
                  <a:lnTo>
                    <a:pt x="1508686" y="1153124"/>
                  </a:lnTo>
                  <a:cubicBezTo>
                    <a:pt x="1506080" y="1150629"/>
                    <a:pt x="1503361" y="1147990"/>
                    <a:pt x="1502597" y="1147204"/>
                  </a:cubicBezTo>
                  <a:cubicBezTo>
                    <a:pt x="1502215" y="1146462"/>
                    <a:pt x="1501204" y="1144294"/>
                    <a:pt x="1500136" y="1141970"/>
                  </a:cubicBezTo>
                  <a:lnTo>
                    <a:pt x="1505944" y="1137454"/>
                  </a:lnTo>
                  <a:lnTo>
                    <a:pt x="1510774" y="1123524"/>
                  </a:lnTo>
                  <a:lnTo>
                    <a:pt x="1508022" y="1117267"/>
                  </a:lnTo>
                  <a:lnTo>
                    <a:pt x="1507191" y="1116683"/>
                  </a:lnTo>
                  <a:cubicBezTo>
                    <a:pt x="1503339" y="1113986"/>
                    <a:pt x="1499058" y="1110965"/>
                    <a:pt x="1498565" y="1110572"/>
                  </a:cubicBezTo>
                  <a:cubicBezTo>
                    <a:pt x="1497970" y="1110066"/>
                    <a:pt x="1495386" y="1107225"/>
                    <a:pt x="1494779" y="1106472"/>
                  </a:cubicBezTo>
                  <a:cubicBezTo>
                    <a:pt x="1494263" y="1105821"/>
                    <a:pt x="1493016" y="1104686"/>
                    <a:pt x="1487354" y="1100025"/>
                  </a:cubicBezTo>
                  <a:lnTo>
                    <a:pt x="1486568" y="1099374"/>
                  </a:lnTo>
                  <a:cubicBezTo>
                    <a:pt x="1485984" y="1098890"/>
                    <a:pt x="1485299" y="1098577"/>
                    <a:pt x="1484535" y="1098408"/>
                  </a:cubicBezTo>
                  <a:cubicBezTo>
                    <a:pt x="1482872" y="1098015"/>
                    <a:pt x="1480806" y="1098261"/>
                    <a:pt x="1478413" y="1098621"/>
                  </a:cubicBezTo>
                  <a:cubicBezTo>
                    <a:pt x="1478222" y="1098655"/>
                    <a:pt x="1478076" y="1098677"/>
                    <a:pt x="1477953" y="1098688"/>
                  </a:cubicBezTo>
                  <a:cubicBezTo>
                    <a:pt x="1477538" y="1098688"/>
                    <a:pt x="1477121" y="1098744"/>
                    <a:pt x="1476223" y="1099148"/>
                  </a:cubicBezTo>
                  <a:cubicBezTo>
                    <a:pt x="1475279" y="1099563"/>
                    <a:pt x="1473808" y="1100361"/>
                    <a:pt x="1471213" y="1101889"/>
                  </a:cubicBezTo>
                  <a:lnTo>
                    <a:pt x="1460866" y="1107698"/>
                  </a:lnTo>
                  <a:cubicBezTo>
                    <a:pt x="1458496" y="1108876"/>
                    <a:pt x="1455396" y="1110280"/>
                    <a:pt x="1454463" y="1110517"/>
                  </a:cubicBezTo>
                  <a:cubicBezTo>
                    <a:pt x="1452901" y="1110899"/>
                    <a:pt x="1450834" y="1112201"/>
                    <a:pt x="1447588" y="1114291"/>
                  </a:cubicBezTo>
                  <a:cubicBezTo>
                    <a:pt x="1446566" y="1114954"/>
                    <a:pt x="1445139" y="1115864"/>
                    <a:pt x="1444252" y="1116369"/>
                  </a:cubicBezTo>
                  <a:cubicBezTo>
                    <a:pt x="1443690" y="1115965"/>
                    <a:pt x="1442916" y="1115426"/>
                    <a:pt x="1441815" y="1114887"/>
                  </a:cubicBezTo>
                  <a:cubicBezTo>
                    <a:pt x="1440658" y="1114303"/>
                    <a:pt x="1440400" y="1113954"/>
                    <a:pt x="1440040" y="1113472"/>
                  </a:cubicBezTo>
                  <a:cubicBezTo>
                    <a:pt x="1439714" y="1113023"/>
                    <a:pt x="1439265" y="1112415"/>
                    <a:pt x="1438523" y="1111855"/>
                  </a:cubicBezTo>
                  <a:cubicBezTo>
                    <a:pt x="1436479" y="1110327"/>
                    <a:pt x="1431424" y="1110159"/>
                    <a:pt x="1429346" y="1110159"/>
                  </a:cubicBezTo>
                  <a:cubicBezTo>
                    <a:pt x="1427482" y="1110159"/>
                    <a:pt x="1424527" y="1111238"/>
                    <a:pt x="1422943" y="1111867"/>
                  </a:cubicBezTo>
                  <a:lnTo>
                    <a:pt x="1421864" y="1112304"/>
                  </a:lnTo>
                  <a:lnTo>
                    <a:pt x="1416181" y="1121066"/>
                  </a:lnTo>
                  <a:cubicBezTo>
                    <a:pt x="1413765" y="1121796"/>
                    <a:pt x="1411249" y="1122527"/>
                    <a:pt x="1410497" y="1122694"/>
                  </a:cubicBezTo>
                  <a:cubicBezTo>
                    <a:pt x="1409913" y="1122729"/>
                    <a:pt x="1408811" y="1122841"/>
                    <a:pt x="1406070" y="1123133"/>
                  </a:cubicBezTo>
                  <a:cubicBezTo>
                    <a:pt x="1404217" y="1123324"/>
                    <a:pt x="1401431" y="1123627"/>
                    <a:pt x="1400947" y="1123638"/>
                  </a:cubicBezTo>
                  <a:cubicBezTo>
                    <a:pt x="1399420" y="1123638"/>
                    <a:pt x="1398005" y="1124435"/>
                    <a:pt x="1394669" y="1126390"/>
                  </a:cubicBezTo>
                  <a:cubicBezTo>
                    <a:pt x="1393557" y="1127041"/>
                    <a:pt x="1392411" y="1127716"/>
                    <a:pt x="1391613" y="1128120"/>
                  </a:cubicBezTo>
                  <a:cubicBezTo>
                    <a:pt x="1390524" y="1128660"/>
                    <a:pt x="1389029" y="1129693"/>
                    <a:pt x="1386681" y="1131333"/>
                  </a:cubicBezTo>
                  <a:cubicBezTo>
                    <a:pt x="1385097" y="1132434"/>
                    <a:pt x="1382581" y="1134185"/>
                    <a:pt x="1381345" y="1134860"/>
                  </a:cubicBezTo>
                  <a:cubicBezTo>
                    <a:pt x="1380256" y="1134725"/>
                    <a:pt x="1378953" y="1134803"/>
                    <a:pt x="1377246" y="1134916"/>
                  </a:cubicBezTo>
                  <a:cubicBezTo>
                    <a:pt x="1376729" y="1134949"/>
                    <a:pt x="1375987" y="1135006"/>
                    <a:pt x="1375618" y="1135006"/>
                  </a:cubicBezTo>
                  <a:cubicBezTo>
                    <a:pt x="1374292" y="1134636"/>
                    <a:pt x="1370629" y="1133287"/>
                    <a:pt x="1369821" y="1132670"/>
                  </a:cubicBezTo>
                  <a:cubicBezTo>
                    <a:pt x="1367879" y="1131053"/>
                    <a:pt x="1365104" y="1131244"/>
                    <a:pt x="1361082" y="1131726"/>
                  </a:cubicBezTo>
                  <a:cubicBezTo>
                    <a:pt x="1360767" y="1131760"/>
                    <a:pt x="1360386" y="1131805"/>
                    <a:pt x="1360049" y="1131850"/>
                  </a:cubicBezTo>
                  <a:cubicBezTo>
                    <a:pt x="1359566" y="1131288"/>
                    <a:pt x="1359038" y="1130580"/>
                    <a:pt x="1358892" y="1130254"/>
                  </a:cubicBezTo>
                  <a:cubicBezTo>
                    <a:pt x="1358634" y="1129490"/>
                    <a:pt x="1358139" y="1128074"/>
                    <a:pt x="1349344" y="1119403"/>
                  </a:cubicBezTo>
                  <a:lnTo>
                    <a:pt x="1348715" y="1118785"/>
                  </a:lnTo>
                  <a:lnTo>
                    <a:pt x="1338796" y="1115651"/>
                  </a:lnTo>
                  <a:lnTo>
                    <a:pt x="1323990" y="1110708"/>
                  </a:lnTo>
                  <a:lnTo>
                    <a:pt x="1315947" y="1109787"/>
                  </a:lnTo>
                  <a:cubicBezTo>
                    <a:pt x="1303737" y="1102643"/>
                    <a:pt x="1300153" y="1100621"/>
                    <a:pt x="1298648" y="1100037"/>
                  </a:cubicBezTo>
                  <a:cubicBezTo>
                    <a:pt x="1298277" y="1099835"/>
                    <a:pt x="1297345" y="1099195"/>
                    <a:pt x="1296840" y="1098835"/>
                  </a:cubicBezTo>
                  <a:cubicBezTo>
                    <a:pt x="1296267" y="1098453"/>
                    <a:pt x="1295761" y="1098105"/>
                    <a:pt x="1295470" y="1097925"/>
                  </a:cubicBezTo>
                  <a:cubicBezTo>
                    <a:pt x="1294999" y="1097645"/>
                    <a:pt x="1290785" y="1095734"/>
                    <a:pt x="1288719" y="1095375"/>
                  </a:cubicBezTo>
                  <a:cubicBezTo>
                    <a:pt x="1287989" y="1095185"/>
                    <a:pt x="1284945" y="1094151"/>
                    <a:pt x="1282439" y="1093275"/>
                  </a:cubicBezTo>
                  <a:lnTo>
                    <a:pt x="1282113" y="1093184"/>
                  </a:lnTo>
                  <a:cubicBezTo>
                    <a:pt x="1277194" y="1091949"/>
                    <a:pt x="1276508" y="1091949"/>
                    <a:pt x="1276092" y="1091949"/>
                  </a:cubicBezTo>
                  <a:cubicBezTo>
                    <a:pt x="1275384" y="1091949"/>
                    <a:pt x="1274586" y="1092084"/>
                    <a:pt x="1269375" y="1093466"/>
                  </a:cubicBezTo>
                  <a:lnTo>
                    <a:pt x="1268633" y="1093668"/>
                  </a:lnTo>
                  <a:cubicBezTo>
                    <a:pt x="1268128" y="1093791"/>
                    <a:pt x="1267633" y="1094004"/>
                    <a:pt x="1266735" y="1094409"/>
                  </a:cubicBezTo>
                  <a:cubicBezTo>
                    <a:pt x="1266331" y="1094588"/>
                    <a:pt x="1265544" y="1094937"/>
                    <a:pt x="1264836" y="1095217"/>
                  </a:cubicBezTo>
                  <a:cubicBezTo>
                    <a:pt x="1264667" y="1095083"/>
                    <a:pt x="1264499" y="1094970"/>
                    <a:pt x="1264330" y="1094881"/>
                  </a:cubicBezTo>
                  <a:cubicBezTo>
                    <a:pt x="1263623" y="1094454"/>
                    <a:pt x="1261488" y="1093544"/>
                    <a:pt x="1257994" y="1092196"/>
                  </a:cubicBezTo>
                  <a:lnTo>
                    <a:pt x="1255681" y="1091298"/>
                  </a:lnTo>
                  <a:lnTo>
                    <a:pt x="1253995" y="1093129"/>
                  </a:lnTo>
                  <a:cubicBezTo>
                    <a:pt x="1253153" y="1094039"/>
                    <a:pt x="1252433" y="1094815"/>
                    <a:pt x="1251940" y="1095555"/>
                  </a:cubicBezTo>
                  <a:cubicBezTo>
                    <a:pt x="1251367" y="1096163"/>
                    <a:pt x="1249637" y="1097847"/>
                    <a:pt x="1248850" y="1098600"/>
                  </a:cubicBezTo>
                  <a:cubicBezTo>
                    <a:pt x="1248379" y="1099060"/>
                    <a:pt x="1248008" y="1099431"/>
                    <a:pt x="1247839" y="1099600"/>
                  </a:cubicBezTo>
                  <a:cubicBezTo>
                    <a:pt x="1247288" y="1100150"/>
                    <a:pt x="1246548" y="1100891"/>
                    <a:pt x="1244356" y="1108193"/>
                  </a:cubicBezTo>
                  <a:lnTo>
                    <a:pt x="1244155" y="1108879"/>
                  </a:lnTo>
                  <a:lnTo>
                    <a:pt x="1244727" y="1115079"/>
                  </a:lnTo>
                  <a:lnTo>
                    <a:pt x="1244840" y="1115427"/>
                  </a:lnTo>
                  <a:cubicBezTo>
                    <a:pt x="1245380" y="1117247"/>
                    <a:pt x="1246020" y="1119550"/>
                    <a:pt x="1246132" y="1120223"/>
                  </a:cubicBezTo>
                  <a:cubicBezTo>
                    <a:pt x="1246232" y="1122054"/>
                    <a:pt x="1247513" y="1123424"/>
                    <a:pt x="1248872" y="1124873"/>
                  </a:cubicBezTo>
                  <a:cubicBezTo>
                    <a:pt x="1249109" y="1125121"/>
                    <a:pt x="1249445" y="1125468"/>
                    <a:pt x="1249580" y="1125648"/>
                  </a:cubicBezTo>
                  <a:cubicBezTo>
                    <a:pt x="1249805" y="1126041"/>
                    <a:pt x="1250254" y="1126951"/>
                    <a:pt x="1250636" y="1127805"/>
                  </a:cubicBezTo>
                  <a:cubicBezTo>
                    <a:pt x="1249243" y="1127816"/>
                    <a:pt x="1248041" y="1127805"/>
                    <a:pt x="1247614" y="1127760"/>
                  </a:cubicBezTo>
                  <a:lnTo>
                    <a:pt x="1241930" y="1127131"/>
                  </a:lnTo>
                  <a:cubicBezTo>
                    <a:pt x="1240223" y="1126894"/>
                    <a:pt x="1238156" y="1126580"/>
                    <a:pt x="1237426" y="1126456"/>
                  </a:cubicBezTo>
                  <a:cubicBezTo>
                    <a:pt x="1236931" y="1126220"/>
                    <a:pt x="1235808" y="1125648"/>
                    <a:pt x="1234808" y="1125119"/>
                  </a:cubicBezTo>
                  <a:lnTo>
                    <a:pt x="1231933" y="1122727"/>
                  </a:lnTo>
                  <a:lnTo>
                    <a:pt x="1228675" y="1115078"/>
                  </a:lnTo>
                  <a:cubicBezTo>
                    <a:pt x="1227552" y="1111202"/>
                    <a:pt x="1226979" y="1109484"/>
                    <a:pt x="1226642" y="1108629"/>
                  </a:cubicBezTo>
                  <a:cubicBezTo>
                    <a:pt x="1226552" y="1107518"/>
                    <a:pt x="1226473" y="1104193"/>
                    <a:pt x="1226473" y="1100385"/>
                  </a:cubicBezTo>
                  <a:cubicBezTo>
                    <a:pt x="1226742" y="1099913"/>
                    <a:pt x="1227192" y="1099182"/>
                    <a:pt x="1227675" y="1098442"/>
                  </a:cubicBezTo>
                  <a:lnTo>
                    <a:pt x="1231517" y="1096061"/>
                  </a:lnTo>
                  <a:lnTo>
                    <a:pt x="1233325" y="1090219"/>
                  </a:lnTo>
                  <a:lnTo>
                    <a:pt x="1233325" y="1085287"/>
                  </a:lnTo>
                  <a:lnTo>
                    <a:pt x="1232606" y="1075705"/>
                  </a:lnTo>
                  <a:cubicBezTo>
                    <a:pt x="1232853" y="1068708"/>
                    <a:pt x="1232662" y="1067853"/>
                    <a:pt x="1232303" y="1067089"/>
                  </a:cubicBezTo>
                  <a:cubicBezTo>
                    <a:pt x="1232066" y="1066416"/>
                    <a:pt x="1231313" y="1063799"/>
                    <a:pt x="1230662" y="1061484"/>
                  </a:cubicBezTo>
                  <a:lnTo>
                    <a:pt x="1230179" y="1050375"/>
                  </a:lnTo>
                  <a:lnTo>
                    <a:pt x="1228618" y="1043557"/>
                  </a:lnTo>
                  <a:lnTo>
                    <a:pt x="1224844" y="1038322"/>
                  </a:lnTo>
                  <a:lnTo>
                    <a:pt x="1219812" y="1033672"/>
                  </a:lnTo>
                  <a:cubicBezTo>
                    <a:pt x="1219812" y="1033672"/>
                    <a:pt x="1218542" y="1032447"/>
                    <a:pt x="1217520" y="1031460"/>
                  </a:cubicBezTo>
                  <a:cubicBezTo>
                    <a:pt x="1216914" y="1030876"/>
                    <a:pt x="1216396" y="1030370"/>
                    <a:pt x="1216274" y="1030246"/>
                  </a:cubicBezTo>
                  <a:cubicBezTo>
                    <a:pt x="1216026" y="1029999"/>
                    <a:pt x="1214735" y="1028595"/>
                    <a:pt x="1213431" y="1027180"/>
                  </a:cubicBezTo>
                  <a:cubicBezTo>
                    <a:pt x="1212780" y="1026472"/>
                    <a:pt x="1212263" y="1025911"/>
                    <a:pt x="1211847" y="1025461"/>
                  </a:cubicBezTo>
                  <a:cubicBezTo>
                    <a:pt x="1210870" y="1024405"/>
                    <a:pt x="1210511" y="1024012"/>
                    <a:pt x="1210398" y="1023899"/>
                  </a:cubicBezTo>
                  <a:cubicBezTo>
                    <a:pt x="1209983" y="1023450"/>
                    <a:pt x="1205591" y="1018496"/>
                    <a:pt x="1202928" y="1015475"/>
                  </a:cubicBezTo>
                  <a:lnTo>
                    <a:pt x="1202603" y="1015104"/>
                  </a:lnTo>
                  <a:lnTo>
                    <a:pt x="1197986" y="1012093"/>
                  </a:lnTo>
                  <a:lnTo>
                    <a:pt x="1190089" y="1012835"/>
                  </a:lnTo>
                  <a:lnTo>
                    <a:pt x="1179541" y="1007375"/>
                  </a:lnTo>
                  <a:lnTo>
                    <a:pt x="1178395" y="1007532"/>
                  </a:lnTo>
                  <a:cubicBezTo>
                    <a:pt x="1176058" y="1007857"/>
                    <a:pt x="1172048" y="1008408"/>
                    <a:pt x="1171442" y="1008532"/>
                  </a:cubicBezTo>
                  <a:cubicBezTo>
                    <a:pt x="1171318" y="1008554"/>
                    <a:pt x="1171128" y="1008599"/>
                    <a:pt x="1170891" y="1008655"/>
                  </a:cubicBezTo>
                  <a:cubicBezTo>
                    <a:pt x="1170094" y="1008835"/>
                    <a:pt x="1169498" y="1008959"/>
                    <a:pt x="1169116" y="1009015"/>
                  </a:cubicBezTo>
                  <a:cubicBezTo>
                    <a:pt x="1168520" y="1008644"/>
                    <a:pt x="1167622" y="1008015"/>
                    <a:pt x="1167105" y="1007622"/>
                  </a:cubicBezTo>
                  <a:cubicBezTo>
                    <a:pt x="1166667" y="1006824"/>
                    <a:pt x="1165758" y="1004982"/>
                    <a:pt x="1165016" y="1003421"/>
                  </a:cubicBezTo>
                  <a:lnTo>
                    <a:pt x="1160399" y="992098"/>
                  </a:lnTo>
                  <a:lnTo>
                    <a:pt x="1152997" y="992098"/>
                  </a:lnTo>
                  <a:lnTo>
                    <a:pt x="1150784" y="992862"/>
                  </a:lnTo>
                  <a:cubicBezTo>
                    <a:pt x="1149818" y="992356"/>
                    <a:pt x="1148930" y="991873"/>
                    <a:pt x="1148605" y="991672"/>
                  </a:cubicBezTo>
                  <a:cubicBezTo>
                    <a:pt x="1148403" y="991492"/>
                    <a:pt x="1147930" y="991042"/>
                    <a:pt x="1147572" y="990706"/>
                  </a:cubicBezTo>
                  <a:cubicBezTo>
                    <a:pt x="1145269" y="988494"/>
                    <a:pt x="1143865" y="987157"/>
                    <a:pt x="1141944" y="987157"/>
                  </a:cubicBezTo>
                  <a:cubicBezTo>
                    <a:pt x="1141416" y="987157"/>
                    <a:pt x="1140629" y="987157"/>
                    <a:pt x="1135002" y="989032"/>
                  </a:cubicBezTo>
                  <a:lnTo>
                    <a:pt x="1133845" y="989425"/>
                  </a:lnTo>
                  <a:lnTo>
                    <a:pt x="1133149" y="990424"/>
                  </a:lnTo>
                  <a:cubicBezTo>
                    <a:pt x="1132025" y="992064"/>
                    <a:pt x="1130565" y="994098"/>
                    <a:pt x="1130205" y="994491"/>
                  </a:cubicBezTo>
                  <a:cubicBezTo>
                    <a:pt x="1129779" y="994929"/>
                    <a:pt x="1129161" y="995670"/>
                    <a:pt x="1128093" y="996940"/>
                  </a:cubicBezTo>
                  <a:cubicBezTo>
                    <a:pt x="1127329" y="997873"/>
                    <a:pt x="1126273" y="999153"/>
                    <a:pt x="1125925" y="999501"/>
                  </a:cubicBezTo>
                  <a:cubicBezTo>
                    <a:pt x="1125274" y="1000063"/>
                    <a:pt x="1122713" y="1001400"/>
                    <a:pt x="1121780" y="1001613"/>
                  </a:cubicBezTo>
                  <a:cubicBezTo>
                    <a:pt x="1119623" y="1001692"/>
                    <a:pt x="1118388" y="1003175"/>
                    <a:pt x="1117714" y="1003983"/>
                  </a:cubicBezTo>
                  <a:cubicBezTo>
                    <a:pt x="1117635" y="1004073"/>
                    <a:pt x="1117545" y="1004185"/>
                    <a:pt x="1117456" y="1004286"/>
                  </a:cubicBezTo>
                  <a:cubicBezTo>
                    <a:pt x="1116692" y="1004118"/>
                    <a:pt x="1115580" y="1003904"/>
                    <a:pt x="1114467" y="1004094"/>
                  </a:cubicBezTo>
                  <a:cubicBezTo>
                    <a:pt x="1113456" y="1003545"/>
                    <a:pt x="1111761" y="1002521"/>
                    <a:pt x="1110266" y="1001567"/>
                  </a:cubicBezTo>
                  <a:lnTo>
                    <a:pt x="1105638" y="995512"/>
                  </a:lnTo>
                  <a:lnTo>
                    <a:pt x="1105211" y="995208"/>
                  </a:lnTo>
                  <a:cubicBezTo>
                    <a:pt x="1103548" y="993983"/>
                    <a:pt x="1101515" y="992456"/>
                    <a:pt x="1100965" y="991973"/>
                  </a:cubicBezTo>
                  <a:cubicBezTo>
                    <a:pt x="1100516" y="991478"/>
                    <a:pt x="1099403" y="990558"/>
                    <a:pt x="1094180" y="986963"/>
                  </a:cubicBezTo>
                  <a:lnTo>
                    <a:pt x="1088271" y="983672"/>
                  </a:lnTo>
                  <a:lnTo>
                    <a:pt x="1082666" y="980335"/>
                  </a:lnTo>
                  <a:lnTo>
                    <a:pt x="1082205" y="980099"/>
                  </a:lnTo>
                  <a:cubicBezTo>
                    <a:pt x="1076095" y="977549"/>
                    <a:pt x="1075489" y="977438"/>
                    <a:pt x="1075140" y="977358"/>
                  </a:cubicBezTo>
                  <a:cubicBezTo>
                    <a:pt x="1074185" y="977167"/>
                    <a:pt x="1073219" y="977313"/>
                    <a:pt x="1070702" y="977773"/>
                  </a:cubicBezTo>
                  <a:cubicBezTo>
                    <a:pt x="1070219" y="977864"/>
                    <a:pt x="1069770" y="977942"/>
                    <a:pt x="1069467" y="977998"/>
                  </a:cubicBezTo>
                  <a:lnTo>
                    <a:pt x="1069242" y="977211"/>
                  </a:lnTo>
                  <a:cubicBezTo>
                    <a:pt x="1068242" y="973987"/>
                    <a:pt x="1067107" y="970067"/>
                    <a:pt x="1066805" y="968641"/>
                  </a:cubicBezTo>
                  <a:cubicBezTo>
                    <a:pt x="1067198" y="967372"/>
                    <a:pt x="1068367" y="964226"/>
                    <a:pt x="1068747" y="963396"/>
                  </a:cubicBezTo>
                  <a:cubicBezTo>
                    <a:pt x="1068916" y="963136"/>
                    <a:pt x="1069355" y="962553"/>
                    <a:pt x="1069657" y="962159"/>
                  </a:cubicBezTo>
                  <a:cubicBezTo>
                    <a:pt x="1071521" y="959710"/>
                    <a:pt x="1072544" y="958351"/>
                    <a:pt x="1071870" y="956318"/>
                  </a:cubicBezTo>
                  <a:cubicBezTo>
                    <a:pt x="1071657" y="955689"/>
                    <a:pt x="1071308" y="955139"/>
                    <a:pt x="1070455" y="953824"/>
                  </a:cubicBezTo>
                  <a:cubicBezTo>
                    <a:pt x="1070264" y="953533"/>
                    <a:pt x="1070073" y="953251"/>
                    <a:pt x="1069960" y="953060"/>
                  </a:cubicBezTo>
                  <a:cubicBezTo>
                    <a:pt x="1069522" y="952319"/>
                    <a:pt x="1068781" y="951622"/>
                    <a:pt x="1068029" y="951049"/>
                  </a:cubicBezTo>
                  <a:cubicBezTo>
                    <a:pt x="1067265" y="950487"/>
                    <a:pt x="1066490" y="950049"/>
                    <a:pt x="1065974" y="949847"/>
                  </a:cubicBezTo>
                  <a:cubicBezTo>
                    <a:pt x="1065434" y="949622"/>
                    <a:pt x="1061267" y="947712"/>
                    <a:pt x="1059863" y="947061"/>
                  </a:cubicBezTo>
                  <a:cubicBezTo>
                    <a:pt x="1059324" y="946477"/>
                    <a:pt x="1058189" y="945117"/>
                    <a:pt x="1057290" y="943993"/>
                  </a:cubicBezTo>
                  <a:lnTo>
                    <a:pt x="1056931" y="943544"/>
                  </a:lnTo>
                  <a:lnTo>
                    <a:pt x="1048101" y="937782"/>
                  </a:lnTo>
                  <a:lnTo>
                    <a:pt x="1043169" y="935974"/>
                  </a:lnTo>
                  <a:cubicBezTo>
                    <a:pt x="1038417" y="933301"/>
                    <a:pt x="1033126" y="930257"/>
                    <a:pt x="1032419" y="929751"/>
                  </a:cubicBezTo>
                  <a:cubicBezTo>
                    <a:pt x="1031779" y="929211"/>
                    <a:pt x="1030487" y="928414"/>
                    <a:pt x="1027679" y="926706"/>
                  </a:cubicBezTo>
                  <a:cubicBezTo>
                    <a:pt x="1026555" y="926032"/>
                    <a:pt x="1025040" y="925111"/>
                    <a:pt x="1024589" y="924796"/>
                  </a:cubicBezTo>
                  <a:cubicBezTo>
                    <a:pt x="1024005" y="924291"/>
                    <a:pt x="1022905" y="923594"/>
                    <a:pt x="1019006" y="921348"/>
                  </a:cubicBezTo>
                  <a:cubicBezTo>
                    <a:pt x="1018546" y="921078"/>
                    <a:pt x="1018175" y="920865"/>
                    <a:pt x="1018006" y="920764"/>
                  </a:cubicBezTo>
                  <a:cubicBezTo>
                    <a:pt x="1015040" y="918978"/>
                    <a:pt x="1012052" y="917023"/>
                    <a:pt x="1011491" y="916496"/>
                  </a:cubicBezTo>
                  <a:cubicBezTo>
                    <a:pt x="1009750" y="914766"/>
                    <a:pt x="1006874" y="914586"/>
                    <a:pt x="1002998" y="914530"/>
                  </a:cubicBezTo>
                  <a:cubicBezTo>
                    <a:pt x="1002639" y="914519"/>
                    <a:pt x="1002347" y="914519"/>
                    <a:pt x="1002134" y="914506"/>
                  </a:cubicBezTo>
                  <a:cubicBezTo>
                    <a:pt x="1001459" y="914372"/>
                    <a:pt x="1000224" y="914361"/>
                    <a:pt x="995214" y="915327"/>
                  </a:cubicBezTo>
                  <a:lnTo>
                    <a:pt x="989676" y="917247"/>
                  </a:lnTo>
                  <a:cubicBezTo>
                    <a:pt x="989260" y="917270"/>
                    <a:pt x="988812" y="917303"/>
                    <a:pt x="988407" y="917315"/>
                  </a:cubicBezTo>
                  <a:cubicBezTo>
                    <a:pt x="987890" y="916439"/>
                    <a:pt x="987294" y="915316"/>
                    <a:pt x="987126" y="914832"/>
                  </a:cubicBezTo>
                  <a:cubicBezTo>
                    <a:pt x="987126" y="914810"/>
                    <a:pt x="987115" y="914799"/>
                    <a:pt x="987115" y="914787"/>
                  </a:cubicBezTo>
                  <a:cubicBezTo>
                    <a:pt x="986824" y="913653"/>
                    <a:pt x="985407" y="910227"/>
                    <a:pt x="983274" y="908407"/>
                  </a:cubicBezTo>
                  <a:cubicBezTo>
                    <a:pt x="982768" y="907193"/>
                    <a:pt x="981802" y="904340"/>
                    <a:pt x="980982" y="901779"/>
                  </a:cubicBezTo>
                  <a:lnTo>
                    <a:pt x="982004" y="886738"/>
                  </a:lnTo>
                  <a:lnTo>
                    <a:pt x="982049" y="886660"/>
                  </a:lnTo>
                  <a:cubicBezTo>
                    <a:pt x="983375" y="885974"/>
                    <a:pt x="985645" y="884795"/>
                    <a:pt x="986307" y="884469"/>
                  </a:cubicBezTo>
                  <a:cubicBezTo>
                    <a:pt x="987542" y="883851"/>
                    <a:pt x="989250" y="882278"/>
                    <a:pt x="990463" y="881053"/>
                  </a:cubicBezTo>
                  <a:lnTo>
                    <a:pt x="990778" y="880739"/>
                  </a:lnTo>
                  <a:lnTo>
                    <a:pt x="995765" y="872426"/>
                  </a:lnTo>
                  <a:lnTo>
                    <a:pt x="996158" y="868539"/>
                  </a:lnTo>
                  <a:lnTo>
                    <a:pt x="998348" y="867102"/>
                  </a:lnTo>
                  <a:cubicBezTo>
                    <a:pt x="998966" y="867147"/>
                    <a:pt x="999528" y="867192"/>
                    <a:pt x="999886" y="867226"/>
                  </a:cubicBezTo>
                  <a:cubicBezTo>
                    <a:pt x="1000729" y="867697"/>
                    <a:pt x="1002650" y="868866"/>
                    <a:pt x="1004245" y="869866"/>
                  </a:cubicBezTo>
                  <a:lnTo>
                    <a:pt x="1004526" y="870034"/>
                  </a:lnTo>
                  <a:lnTo>
                    <a:pt x="1004840" y="870157"/>
                  </a:lnTo>
                  <a:cubicBezTo>
                    <a:pt x="1008963" y="871776"/>
                    <a:pt x="1013580" y="873629"/>
                    <a:pt x="1014602" y="874089"/>
                  </a:cubicBezTo>
                  <a:cubicBezTo>
                    <a:pt x="1014624" y="874100"/>
                    <a:pt x="1014636" y="874111"/>
                    <a:pt x="1014658" y="874122"/>
                  </a:cubicBezTo>
                  <a:cubicBezTo>
                    <a:pt x="1015276" y="874493"/>
                    <a:pt x="1016747" y="875301"/>
                    <a:pt x="1019050" y="876549"/>
                  </a:cubicBezTo>
                  <a:lnTo>
                    <a:pt x="1022139" y="879088"/>
                  </a:lnTo>
                  <a:lnTo>
                    <a:pt x="1034439" y="882166"/>
                  </a:lnTo>
                  <a:lnTo>
                    <a:pt x="1035046" y="882110"/>
                  </a:lnTo>
                  <a:cubicBezTo>
                    <a:pt x="1043437" y="881402"/>
                    <a:pt x="1044314" y="880875"/>
                    <a:pt x="1044920" y="880515"/>
                  </a:cubicBezTo>
                  <a:cubicBezTo>
                    <a:pt x="1045403" y="880244"/>
                    <a:pt x="1047795" y="879256"/>
                    <a:pt x="1049716" y="878504"/>
                  </a:cubicBezTo>
                  <a:lnTo>
                    <a:pt x="1050007" y="878369"/>
                  </a:lnTo>
                  <a:cubicBezTo>
                    <a:pt x="1056500" y="875122"/>
                    <a:pt x="1057253" y="874201"/>
                    <a:pt x="1057646" y="873696"/>
                  </a:cubicBezTo>
                  <a:cubicBezTo>
                    <a:pt x="1057994" y="873258"/>
                    <a:pt x="1059219" y="871539"/>
                    <a:pt x="1059971" y="870179"/>
                  </a:cubicBezTo>
                  <a:cubicBezTo>
                    <a:pt x="1061218" y="869326"/>
                    <a:pt x="1064565" y="867338"/>
                    <a:pt x="1065262" y="866978"/>
                  </a:cubicBezTo>
                  <a:cubicBezTo>
                    <a:pt x="1066025" y="866585"/>
                    <a:pt x="1066991" y="866113"/>
                    <a:pt x="1069452" y="861171"/>
                  </a:cubicBezTo>
                  <a:lnTo>
                    <a:pt x="1070821" y="858441"/>
                  </a:lnTo>
                  <a:lnTo>
                    <a:pt x="1068384" y="856621"/>
                  </a:lnTo>
                  <a:cubicBezTo>
                    <a:pt x="1067104" y="855666"/>
                    <a:pt x="1066362" y="855262"/>
                    <a:pt x="1065935" y="855082"/>
                  </a:cubicBezTo>
                  <a:cubicBezTo>
                    <a:pt x="1065149" y="854622"/>
                    <a:pt x="1062441" y="852747"/>
                    <a:pt x="1061520" y="852105"/>
                  </a:cubicBezTo>
                  <a:cubicBezTo>
                    <a:pt x="1061161" y="851858"/>
                    <a:pt x="1060891" y="851679"/>
                    <a:pt x="1060746" y="851577"/>
                  </a:cubicBezTo>
                  <a:cubicBezTo>
                    <a:pt x="1060588" y="851443"/>
                    <a:pt x="1060218" y="851105"/>
                    <a:pt x="1059802" y="850713"/>
                  </a:cubicBezTo>
                  <a:cubicBezTo>
                    <a:pt x="1059206" y="848702"/>
                    <a:pt x="1058307" y="846410"/>
                    <a:pt x="1057139" y="845242"/>
                  </a:cubicBezTo>
                  <a:cubicBezTo>
                    <a:pt x="1055342" y="843446"/>
                    <a:pt x="1050377" y="841782"/>
                    <a:pt x="1050174" y="841715"/>
                  </a:cubicBezTo>
                  <a:cubicBezTo>
                    <a:pt x="1049623" y="841524"/>
                    <a:pt x="1047029" y="840614"/>
                    <a:pt x="1045928" y="840232"/>
                  </a:cubicBezTo>
                  <a:cubicBezTo>
                    <a:pt x="1043703" y="838603"/>
                    <a:pt x="1041199" y="836728"/>
                    <a:pt x="1040772" y="836335"/>
                  </a:cubicBezTo>
                  <a:cubicBezTo>
                    <a:pt x="1039749" y="835324"/>
                    <a:pt x="1038727" y="834649"/>
                    <a:pt x="1037592" y="833965"/>
                  </a:cubicBezTo>
                  <a:cubicBezTo>
                    <a:pt x="1036727" y="833110"/>
                    <a:pt x="1034762" y="829898"/>
                    <a:pt x="1034503" y="828887"/>
                  </a:cubicBezTo>
                  <a:cubicBezTo>
                    <a:pt x="1034346" y="828236"/>
                    <a:pt x="1034222" y="826821"/>
                    <a:pt x="1034132" y="825686"/>
                  </a:cubicBezTo>
                  <a:cubicBezTo>
                    <a:pt x="1033986" y="823878"/>
                    <a:pt x="1033852" y="822316"/>
                    <a:pt x="1033470" y="821159"/>
                  </a:cubicBezTo>
                  <a:cubicBezTo>
                    <a:pt x="1033279" y="820552"/>
                    <a:pt x="1032908" y="817891"/>
                    <a:pt x="1032672" y="815463"/>
                  </a:cubicBezTo>
                  <a:lnTo>
                    <a:pt x="1032548" y="814161"/>
                  </a:lnTo>
                  <a:lnTo>
                    <a:pt x="1029156" y="810768"/>
                  </a:lnTo>
                  <a:lnTo>
                    <a:pt x="1027134" y="809499"/>
                  </a:lnTo>
                  <a:cubicBezTo>
                    <a:pt x="1024146" y="806904"/>
                    <a:pt x="1020877" y="804028"/>
                    <a:pt x="1020551" y="803725"/>
                  </a:cubicBezTo>
                  <a:cubicBezTo>
                    <a:pt x="1020293" y="803467"/>
                    <a:pt x="1019922" y="803107"/>
                    <a:pt x="1016485" y="800882"/>
                  </a:cubicBezTo>
                  <a:lnTo>
                    <a:pt x="1016328" y="800737"/>
                  </a:lnTo>
                  <a:lnTo>
                    <a:pt x="1021417" y="795873"/>
                  </a:lnTo>
                  <a:lnTo>
                    <a:pt x="1024079" y="791695"/>
                  </a:lnTo>
                  <a:lnTo>
                    <a:pt x="1022933" y="784483"/>
                  </a:lnTo>
                  <a:lnTo>
                    <a:pt x="1018361" y="780360"/>
                  </a:lnTo>
                  <a:lnTo>
                    <a:pt x="1011408" y="774900"/>
                  </a:lnTo>
                  <a:lnTo>
                    <a:pt x="1006601" y="773743"/>
                  </a:lnTo>
                  <a:cubicBezTo>
                    <a:pt x="1006421" y="773272"/>
                    <a:pt x="1006219" y="772845"/>
                    <a:pt x="1006028" y="772463"/>
                  </a:cubicBezTo>
                  <a:lnTo>
                    <a:pt x="1009229" y="771081"/>
                  </a:lnTo>
                  <a:lnTo>
                    <a:pt x="1009589" y="770812"/>
                  </a:lnTo>
                  <a:cubicBezTo>
                    <a:pt x="1010881" y="769823"/>
                    <a:pt x="1013970" y="767442"/>
                    <a:pt x="1014767" y="766645"/>
                  </a:cubicBezTo>
                  <a:cubicBezTo>
                    <a:pt x="1015160" y="766252"/>
                    <a:pt x="1016060" y="765353"/>
                    <a:pt x="1018025" y="760028"/>
                  </a:cubicBezTo>
                  <a:lnTo>
                    <a:pt x="1018249" y="759410"/>
                  </a:lnTo>
                  <a:lnTo>
                    <a:pt x="1018249" y="750817"/>
                  </a:lnTo>
                  <a:cubicBezTo>
                    <a:pt x="1018249" y="749771"/>
                    <a:pt x="1017901" y="746481"/>
                    <a:pt x="1017743" y="745122"/>
                  </a:cubicBezTo>
                  <a:lnTo>
                    <a:pt x="1017709" y="744773"/>
                  </a:lnTo>
                  <a:lnTo>
                    <a:pt x="1016035" y="739359"/>
                  </a:lnTo>
                  <a:cubicBezTo>
                    <a:pt x="1017361" y="735708"/>
                    <a:pt x="1018878" y="731743"/>
                    <a:pt x="1019428" y="730653"/>
                  </a:cubicBezTo>
                  <a:cubicBezTo>
                    <a:pt x="1020281" y="729676"/>
                    <a:pt x="1022034" y="727417"/>
                    <a:pt x="1023696" y="725250"/>
                  </a:cubicBezTo>
                  <a:lnTo>
                    <a:pt x="1029807" y="724902"/>
                  </a:lnTo>
                  <a:cubicBezTo>
                    <a:pt x="1042760" y="730642"/>
                    <a:pt x="1044164" y="730642"/>
                    <a:pt x="1044927" y="730642"/>
                  </a:cubicBezTo>
                  <a:cubicBezTo>
                    <a:pt x="1045175" y="730642"/>
                    <a:pt x="1045871" y="730698"/>
                    <a:pt x="1046444" y="730754"/>
                  </a:cubicBezTo>
                  <a:cubicBezTo>
                    <a:pt x="1049916" y="731058"/>
                    <a:pt x="1052195" y="731158"/>
                    <a:pt x="1053858" y="730080"/>
                  </a:cubicBezTo>
                  <a:cubicBezTo>
                    <a:pt x="1054588" y="729765"/>
                    <a:pt x="1056958" y="729125"/>
                    <a:pt x="1058395" y="728743"/>
                  </a:cubicBezTo>
                  <a:cubicBezTo>
                    <a:pt x="1060136" y="728272"/>
                    <a:pt x="1061642" y="727867"/>
                    <a:pt x="1062575" y="727518"/>
                  </a:cubicBezTo>
                  <a:cubicBezTo>
                    <a:pt x="1063507" y="727170"/>
                    <a:pt x="1065383" y="726428"/>
                    <a:pt x="1067169" y="725732"/>
                  </a:cubicBezTo>
                  <a:cubicBezTo>
                    <a:pt x="1068775" y="725092"/>
                    <a:pt x="1070775" y="724306"/>
                    <a:pt x="1071112" y="724192"/>
                  </a:cubicBezTo>
                  <a:cubicBezTo>
                    <a:pt x="1072212" y="723821"/>
                    <a:pt x="1073167" y="723506"/>
                    <a:pt x="1076986" y="716744"/>
                  </a:cubicBezTo>
                  <a:lnTo>
                    <a:pt x="1077301" y="716194"/>
                  </a:lnTo>
                  <a:lnTo>
                    <a:pt x="1078615" y="708589"/>
                  </a:lnTo>
                  <a:lnTo>
                    <a:pt x="1078660" y="701973"/>
                  </a:lnTo>
                  <a:lnTo>
                    <a:pt x="1077109" y="700883"/>
                  </a:lnTo>
                  <a:cubicBezTo>
                    <a:pt x="1077109" y="700883"/>
                    <a:pt x="1074649" y="699165"/>
                    <a:pt x="1073908" y="698671"/>
                  </a:cubicBezTo>
                  <a:cubicBezTo>
                    <a:pt x="1073088" y="698131"/>
                    <a:pt x="1072167" y="697896"/>
                    <a:pt x="1071111" y="697626"/>
                  </a:cubicBezTo>
                  <a:cubicBezTo>
                    <a:pt x="1070527" y="697480"/>
                    <a:pt x="1069426" y="697210"/>
                    <a:pt x="1069088" y="696986"/>
                  </a:cubicBezTo>
                  <a:cubicBezTo>
                    <a:pt x="1067864" y="696165"/>
                    <a:pt x="1066460" y="694716"/>
                    <a:pt x="1066247" y="694210"/>
                  </a:cubicBezTo>
                  <a:cubicBezTo>
                    <a:pt x="1066056" y="693525"/>
                    <a:pt x="1065764" y="692953"/>
                    <a:pt x="1065427" y="692481"/>
                  </a:cubicBezTo>
                  <a:cubicBezTo>
                    <a:pt x="1064820" y="691582"/>
                    <a:pt x="1064068" y="691020"/>
                    <a:pt x="1063495" y="690639"/>
                  </a:cubicBezTo>
                  <a:cubicBezTo>
                    <a:pt x="1063619" y="690009"/>
                    <a:pt x="1063855" y="689144"/>
                    <a:pt x="1064114" y="688380"/>
                  </a:cubicBezTo>
                  <a:lnTo>
                    <a:pt x="1066416" y="684639"/>
                  </a:lnTo>
                  <a:lnTo>
                    <a:pt x="1067753" y="682482"/>
                  </a:lnTo>
                  <a:lnTo>
                    <a:pt x="1062968" y="679494"/>
                  </a:lnTo>
                  <a:cubicBezTo>
                    <a:pt x="1055262" y="673025"/>
                    <a:pt x="1054610" y="672552"/>
                    <a:pt x="1054149" y="672317"/>
                  </a:cubicBezTo>
                  <a:cubicBezTo>
                    <a:pt x="1053812" y="672126"/>
                    <a:pt x="1052442" y="671306"/>
                    <a:pt x="1051082" y="670475"/>
                  </a:cubicBezTo>
                  <a:cubicBezTo>
                    <a:pt x="1049713" y="669644"/>
                    <a:pt x="1048353" y="668812"/>
                    <a:pt x="1048038" y="668599"/>
                  </a:cubicBezTo>
                  <a:cubicBezTo>
                    <a:pt x="1047049" y="667959"/>
                    <a:pt x="1042388" y="665566"/>
                    <a:pt x="1040669" y="665566"/>
                  </a:cubicBezTo>
                  <a:cubicBezTo>
                    <a:pt x="1039816" y="665566"/>
                    <a:pt x="1039029" y="665779"/>
                    <a:pt x="1036692" y="667049"/>
                  </a:cubicBezTo>
                  <a:lnTo>
                    <a:pt x="1035951" y="667453"/>
                  </a:lnTo>
                  <a:lnTo>
                    <a:pt x="1035456" y="668128"/>
                  </a:lnTo>
                  <a:cubicBezTo>
                    <a:pt x="1034771" y="669094"/>
                    <a:pt x="1033918" y="670127"/>
                    <a:pt x="1033232" y="670880"/>
                  </a:cubicBezTo>
                  <a:cubicBezTo>
                    <a:pt x="1032614" y="670397"/>
                    <a:pt x="1032501" y="670318"/>
                    <a:pt x="1032423" y="670273"/>
                  </a:cubicBezTo>
                  <a:cubicBezTo>
                    <a:pt x="1031581" y="669711"/>
                    <a:pt x="1030592" y="669498"/>
                    <a:pt x="1028795" y="669498"/>
                  </a:cubicBezTo>
                  <a:lnTo>
                    <a:pt x="1028289" y="669498"/>
                  </a:lnTo>
                  <a:lnTo>
                    <a:pt x="1025885" y="670183"/>
                  </a:lnTo>
                  <a:cubicBezTo>
                    <a:pt x="1025627" y="669645"/>
                    <a:pt x="1025425" y="669184"/>
                    <a:pt x="1025312" y="668903"/>
                  </a:cubicBezTo>
                  <a:cubicBezTo>
                    <a:pt x="1025110" y="668307"/>
                    <a:pt x="1024750" y="666184"/>
                    <a:pt x="1024560" y="664678"/>
                  </a:cubicBezTo>
                  <a:cubicBezTo>
                    <a:pt x="1024952" y="664476"/>
                    <a:pt x="1025413" y="664263"/>
                    <a:pt x="1025840" y="664094"/>
                  </a:cubicBezTo>
                  <a:lnTo>
                    <a:pt x="1039780" y="658422"/>
                  </a:lnTo>
                  <a:lnTo>
                    <a:pt x="1039938" y="656164"/>
                  </a:lnTo>
                  <a:cubicBezTo>
                    <a:pt x="1040387" y="650054"/>
                    <a:pt x="1040095" y="647818"/>
                    <a:pt x="1039624" y="646706"/>
                  </a:cubicBezTo>
                  <a:cubicBezTo>
                    <a:pt x="1039635" y="646133"/>
                    <a:pt x="1039725" y="645167"/>
                    <a:pt x="1039780" y="644538"/>
                  </a:cubicBezTo>
                  <a:cubicBezTo>
                    <a:pt x="1039971" y="642426"/>
                    <a:pt x="1040095" y="640955"/>
                    <a:pt x="1039657" y="639685"/>
                  </a:cubicBezTo>
                  <a:cubicBezTo>
                    <a:pt x="1039544" y="638641"/>
                    <a:pt x="1039646" y="635327"/>
                    <a:pt x="1039825" y="632710"/>
                  </a:cubicBezTo>
                  <a:lnTo>
                    <a:pt x="1039871" y="631901"/>
                  </a:lnTo>
                  <a:lnTo>
                    <a:pt x="1036692" y="623633"/>
                  </a:lnTo>
                  <a:lnTo>
                    <a:pt x="1030626" y="620398"/>
                  </a:lnTo>
                  <a:lnTo>
                    <a:pt x="1028705" y="622420"/>
                  </a:lnTo>
                  <a:cubicBezTo>
                    <a:pt x="1025774" y="625531"/>
                    <a:pt x="1025426" y="626048"/>
                    <a:pt x="1025279" y="626272"/>
                  </a:cubicBezTo>
                  <a:cubicBezTo>
                    <a:pt x="1025201" y="626385"/>
                    <a:pt x="1025066" y="626610"/>
                    <a:pt x="1024886" y="626891"/>
                  </a:cubicBezTo>
                  <a:cubicBezTo>
                    <a:pt x="1024055" y="628272"/>
                    <a:pt x="1023482" y="629104"/>
                    <a:pt x="1023280" y="629328"/>
                  </a:cubicBezTo>
                  <a:cubicBezTo>
                    <a:pt x="1023011" y="629519"/>
                    <a:pt x="1022112" y="629957"/>
                    <a:pt x="1021618" y="630193"/>
                  </a:cubicBezTo>
                  <a:cubicBezTo>
                    <a:pt x="1020685" y="630654"/>
                    <a:pt x="1019966" y="631001"/>
                    <a:pt x="1019372" y="631474"/>
                  </a:cubicBezTo>
                  <a:cubicBezTo>
                    <a:pt x="1018641" y="631856"/>
                    <a:pt x="1016485" y="632687"/>
                    <a:pt x="1015563" y="632979"/>
                  </a:cubicBezTo>
                  <a:cubicBezTo>
                    <a:pt x="1015159" y="632968"/>
                    <a:pt x="1014608" y="632900"/>
                    <a:pt x="1014114" y="632687"/>
                  </a:cubicBezTo>
                  <a:cubicBezTo>
                    <a:pt x="1013743" y="632474"/>
                    <a:pt x="1012810" y="631575"/>
                    <a:pt x="1012159" y="630777"/>
                  </a:cubicBezTo>
                  <a:lnTo>
                    <a:pt x="1007767" y="624183"/>
                  </a:lnTo>
                  <a:lnTo>
                    <a:pt x="999455" y="613949"/>
                  </a:lnTo>
                  <a:lnTo>
                    <a:pt x="994939" y="609164"/>
                  </a:lnTo>
                  <a:lnTo>
                    <a:pt x="994658" y="608962"/>
                  </a:lnTo>
                  <a:cubicBezTo>
                    <a:pt x="989952" y="605592"/>
                    <a:pt x="989783" y="605525"/>
                    <a:pt x="989289" y="605368"/>
                  </a:cubicBezTo>
                  <a:cubicBezTo>
                    <a:pt x="989188" y="605335"/>
                    <a:pt x="988930" y="605233"/>
                    <a:pt x="988593" y="605088"/>
                  </a:cubicBezTo>
                  <a:cubicBezTo>
                    <a:pt x="983493" y="603054"/>
                    <a:pt x="982965" y="602841"/>
                    <a:pt x="981494" y="603335"/>
                  </a:cubicBezTo>
                  <a:cubicBezTo>
                    <a:pt x="980910" y="603526"/>
                    <a:pt x="980641" y="603615"/>
                    <a:pt x="977764" y="605941"/>
                  </a:cubicBezTo>
                  <a:lnTo>
                    <a:pt x="972912" y="609221"/>
                  </a:lnTo>
                  <a:lnTo>
                    <a:pt x="968913" y="612490"/>
                  </a:lnTo>
                  <a:lnTo>
                    <a:pt x="968227" y="613861"/>
                  </a:lnTo>
                  <a:cubicBezTo>
                    <a:pt x="968193" y="613771"/>
                    <a:pt x="968171" y="613670"/>
                    <a:pt x="968149" y="613580"/>
                  </a:cubicBezTo>
                  <a:lnTo>
                    <a:pt x="967969" y="612862"/>
                  </a:lnTo>
                  <a:lnTo>
                    <a:pt x="970440" y="607504"/>
                  </a:lnTo>
                  <a:lnTo>
                    <a:pt x="964588" y="596215"/>
                  </a:lnTo>
                  <a:lnTo>
                    <a:pt x="951086" y="589318"/>
                  </a:lnTo>
                  <a:lnTo>
                    <a:pt x="951086" y="586094"/>
                  </a:lnTo>
                  <a:lnTo>
                    <a:pt x="948794" y="573310"/>
                  </a:lnTo>
                  <a:lnTo>
                    <a:pt x="946593" y="559797"/>
                  </a:lnTo>
                  <a:lnTo>
                    <a:pt x="946593" y="546777"/>
                  </a:lnTo>
                  <a:lnTo>
                    <a:pt x="943605" y="534870"/>
                  </a:lnTo>
                  <a:lnTo>
                    <a:pt x="934607" y="527939"/>
                  </a:lnTo>
                  <a:lnTo>
                    <a:pt x="932361" y="525131"/>
                  </a:lnTo>
                  <a:cubicBezTo>
                    <a:pt x="938865" y="508607"/>
                    <a:pt x="937539" y="506282"/>
                    <a:pt x="936809" y="505012"/>
                  </a:cubicBezTo>
                  <a:cubicBezTo>
                    <a:pt x="936529" y="504472"/>
                    <a:pt x="936293" y="502563"/>
                    <a:pt x="936147" y="501417"/>
                  </a:cubicBezTo>
                  <a:cubicBezTo>
                    <a:pt x="935822" y="498800"/>
                    <a:pt x="935540" y="496530"/>
                    <a:pt x="934249" y="494913"/>
                  </a:cubicBezTo>
                  <a:cubicBezTo>
                    <a:pt x="933765" y="494296"/>
                    <a:pt x="932148" y="491319"/>
                    <a:pt x="931070" y="489353"/>
                  </a:cubicBezTo>
                  <a:cubicBezTo>
                    <a:pt x="929183" y="485881"/>
                    <a:pt x="927981" y="483713"/>
                    <a:pt x="927183" y="482714"/>
                  </a:cubicBezTo>
                  <a:cubicBezTo>
                    <a:pt x="926262" y="481558"/>
                    <a:pt x="923521" y="477861"/>
                    <a:pt x="922207" y="476087"/>
                  </a:cubicBezTo>
                  <a:lnTo>
                    <a:pt x="922207" y="459810"/>
                  </a:lnTo>
                  <a:lnTo>
                    <a:pt x="916849" y="448026"/>
                  </a:lnTo>
                  <a:lnTo>
                    <a:pt x="909694" y="439680"/>
                  </a:lnTo>
                  <a:lnTo>
                    <a:pt x="917569" y="432625"/>
                  </a:lnTo>
                  <a:lnTo>
                    <a:pt x="917377" y="430771"/>
                  </a:lnTo>
                  <a:cubicBezTo>
                    <a:pt x="916344" y="420964"/>
                    <a:pt x="915839" y="419953"/>
                    <a:pt x="915558" y="419415"/>
                  </a:cubicBezTo>
                  <a:cubicBezTo>
                    <a:pt x="915378" y="419056"/>
                    <a:pt x="914907" y="418100"/>
                    <a:pt x="908638" y="410327"/>
                  </a:cubicBezTo>
                  <a:lnTo>
                    <a:pt x="905325" y="406227"/>
                  </a:lnTo>
                  <a:lnTo>
                    <a:pt x="902651" y="410765"/>
                  </a:lnTo>
                  <a:cubicBezTo>
                    <a:pt x="901921" y="412012"/>
                    <a:pt x="901034" y="413360"/>
                    <a:pt x="900585" y="413933"/>
                  </a:cubicBezTo>
                  <a:cubicBezTo>
                    <a:pt x="899910" y="414348"/>
                    <a:pt x="898944" y="415101"/>
                    <a:pt x="896967" y="416663"/>
                  </a:cubicBezTo>
                  <a:cubicBezTo>
                    <a:pt x="894833" y="418347"/>
                    <a:pt x="891913" y="420662"/>
                    <a:pt x="890475" y="421504"/>
                  </a:cubicBezTo>
                  <a:cubicBezTo>
                    <a:pt x="889677" y="421965"/>
                    <a:pt x="889666" y="421965"/>
                    <a:pt x="888778" y="421785"/>
                  </a:cubicBezTo>
                  <a:cubicBezTo>
                    <a:pt x="888172" y="421661"/>
                    <a:pt x="887329" y="421481"/>
                    <a:pt x="886296" y="421481"/>
                  </a:cubicBezTo>
                  <a:cubicBezTo>
                    <a:pt x="885037" y="421481"/>
                    <a:pt x="883600" y="421773"/>
                    <a:pt x="882072" y="422065"/>
                  </a:cubicBezTo>
                  <a:cubicBezTo>
                    <a:pt x="881117" y="422256"/>
                    <a:pt x="879544" y="422559"/>
                    <a:pt x="878972" y="422548"/>
                  </a:cubicBezTo>
                  <a:cubicBezTo>
                    <a:pt x="877455" y="422167"/>
                    <a:pt x="875927" y="422380"/>
                    <a:pt x="874692" y="422559"/>
                  </a:cubicBezTo>
                  <a:cubicBezTo>
                    <a:pt x="874512" y="422582"/>
                    <a:pt x="874288" y="422616"/>
                    <a:pt x="874074" y="422639"/>
                  </a:cubicBezTo>
                  <a:cubicBezTo>
                    <a:pt x="871738" y="420797"/>
                    <a:pt x="864896" y="415303"/>
                    <a:pt x="863874" y="414393"/>
                  </a:cubicBezTo>
                  <a:cubicBezTo>
                    <a:pt x="863414" y="413855"/>
                    <a:pt x="861718" y="411641"/>
                    <a:pt x="860346" y="409844"/>
                  </a:cubicBezTo>
                  <a:cubicBezTo>
                    <a:pt x="856763" y="405149"/>
                    <a:pt x="854988" y="402857"/>
                    <a:pt x="854236" y="402116"/>
                  </a:cubicBezTo>
                  <a:cubicBezTo>
                    <a:pt x="853292" y="401105"/>
                    <a:pt x="848664" y="394152"/>
                    <a:pt x="847788" y="392692"/>
                  </a:cubicBezTo>
                  <a:cubicBezTo>
                    <a:pt x="846788" y="391018"/>
                    <a:pt x="844811" y="389513"/>
                    <a:pt x="837791" y="390917"/>
                  </a:cubicBezTo>
                  <a:lnTo>
                    <a:pt x="834252" y="390917"/>
                  </a:lnTo>
                  <a:lnTo>
                    <a:pt x="830152" y="385222"/>
                  </a:lnTo>
                  <a:lnTo>
                    <a:pt x="821042" y="383582"/>
                  </a:lnTo>
                  <a:lnTo>
                    <a:pt x="819840" y="384334"/>
                  </a:lnTo>
                  <a:cubicBezTo>
                    <a:pt x="817177" y="386019"/>
                    <a:pt x="813853" y="387963"/>
                    <a:pt x="812392" y="388659"/>
                  </a:cubicBezTo>
                  <a:cubicBezTo>
                    <a:pt x="811392" y="388558"/>
                    <a:pt x="810124" y="388637"/>
                    <a:pt x="808360" y="388749"/>
                  </a:cubicBezTo>
                  <a:cubicBezTo>
                    <a:pt x="807181" y="388816"/>
                    <a:pt x="805237" y="388951"/>
                    <a:pt x="804586" y="388872"/>
                  </a:cubicBezTo>
                  <a:lnTo>
                    <a:pt x="800474" y="387636"/>
                  </a:lnTo>
                  <a:cubicBezTo>
                    <a:pt x="800407" y="387209"/>
                    <a:pt x="800351" y="386805"/>
                    <a:pt x="800294" y="386445"/>
                  </a:cubicBezTo>
                  <a:cubicBezTo>
                    <a:pt x="801058" y="385906"/>
                    <a:pt x="802125" y="385221"/>
                    <a:pt x="803124" y="384614"/>
                  </a:cubicBezTo>
                  <a:lnTo>
                    <a:pt x="803764" y="384232"/>
                  </a:lnTo>
                  <a:lnTo>
                    <a:pt x="804203" y="383636"/>
                  </a:lnTo>
                  <a:cubicBezTo>
                    <a:pt x="805685" y="381591"/>
                    <a:pt x="807404" y="379435"/>
                    <a:pt x="808044" y="378794"/>
                  </a:cubicBezTo>
                  <a:cubicBezTo>
                    <a:pt x="808943" y="378267"/>
                    <a:pt x="810257" y="376986"/>
                    <a:pt x="812976" y="370359"/>
                  </a:cubicBezTo>
                  <a:lnTo>
                    <a:pt x="813133" y="369966"/>
                  </a:lnTo>
                  <a:lnTo>
                    <a:pt x="814537" y="361092"/>
                  </a:lnTo>
                  <a:lnTo>
                    <a:pt x="808853" y="357419"/>
                  </a:lnTo>
                  <a:lnTo>
                    <a:pt x="801540" y="357655"/>
                  </a:lnTo>
                  <a:lnTo>
                    <a:pt x="800664" y="358228"/>
                  </a:lnTo>
                  <a:cubicBezTo>
                    <a:pt x="799620" y="358924"/>
                    <a:pt x="798417" y="359677"/>
                    <a:pt x="797968" y="359901"/>
                  </a:cubicBezTo>
                  <a:cubicBezTo>
                    <a:pt x="796766" y="360294"/>
                    <a:pt x="795811" y="361260"/>
                    <a:pt x="793352" y="363833"/>
                  </a:cubicBezTo>
                  <a:cubicBezTo>
                    <a:pt x="792959" y="364249"/>
                    <a:pt x="792465" y="364766"/>
                    <a:pt x="792150" y="365079"/>
                  </a:cubicBezTo>
                  <a:cubicBezTo>
                    <a:pt x="791543" y="365203"/>
                    <a:pt x="790386" y="365315"/>
                    <a:pt x="789791" y="365326"/>
                  </a:cubicBezTo>
                  <a:cubicBezTo>
                    <a:pt x="788971" y="365270"/>
                    <a:pt x="785073" y="364574"/>
                    <a:pt x="784242" y="364270"/>
                  </a:cubicBezTo>
                  <a:cubicBezTo>
                    <a:pt x="784029" y="364180"/>
                    <a:pt x="783467" y="363843"/>
                    <a:pt x="782164" y="362540"/>
                  </a:cubicBezTo>
                  <a:cubicBezTo>
                    <a:pt x="781501" y="361877"/>
                    <a:pt x="780748" y="361125"/>
                    <a:pt x="773222" y="359676"/>
                  </a:cubicBezTo>
                  <a:lnTo>
                    <a:pt x="771291" y="358912"/>
                  </a:lnTo>
                  <a:lnTo>
                    <a:pt x="769448" y="354452"/>
                  </a:lnTo>
                  <a:lnTo>
                    <a:pt x="770807" y="351554"/>
                  </a:lnTo>
                  <a:lnTo>
                    <a:pt x="774559" y="347229"/>
                  </a:lnTo>
                  <a:lnTo>
                    <a:pt x="780130" y="341647"/>
                  </a:lnTo>
                  <a:lnTo>
                    <a:pt x="787578" y="341647"/>
                  </a:lnTo>
                  <a:lnTo>
                    <a:pt x="790139" y="339659"/>
                  </a:lnTo>
                  <a:lnTo>
                    <a:pt x="791397" y="339917"/>
                  </a:lnTo>
                  <a:lnTo>
                    <a:pt x="798374" y="342602"/>
                  </a:lnTo>
                  <a:lnTo>
                    <a:pt x="801182" y="336973"/>
                  </a:lnTo>
                  <a:lnTo>
                    <a:pt x="802945" y="333199"/>
                  </a:lnTo>
                  <a:lnTo>
                    <a:pt x="809068" y="329660"/>
                  </a:lnTo>
                  <a:lnTo>
                    <a:pt x="811943" y="323324"/>
                  </a:lnTo>
                  <a:lnTo>
                    <a:pt x="805709" y="312923"/>
                  </a:lnTo>
                  <a:lnTo>
                    <a:pt x="805001" y="312462"/>
                  </a:lnTo>
                  <a:cubicBezTo>
                    <a:pt x="800822" y="309767"/>
                    <a:pt x="793869" y="305229"/>
                    <a:pt x="793004" y="304587"/>
                  </a:cubicBezTo>
                  <a:cubicBezTo>
                    <a:pt x="790803" y="302936"/>
                    <a:pt x="787545" y="303094"/>
                    <a:pt x="786242" y="303240"/>
                  </a:cubicBezTo>
                  <a:lnTo>
                    <a:pt x="784973" y="303385"/>
                  </a:lnTo>
                  <a:lnTo>
                    <a:pt x="784063" y="304284"/>
                  </a:lnTo>
                  <a:cubicBezTo>
                    <a:pt x="783007" y="305340"/>
                    <a:pt x="781289" y="306665"/>
                    <a:pt x="780513" y="306890"/>
                  </a:cubicBezTo>
                  <a:cubicBezTo>
                    <a:pt x="779379" y="307205"/>
                    <a:pt x="775065" y="307565"/>
                    <a:pt x="771729" y="307710"/>
                  </a:cubicBezTo>
                  <a:lnTo>
                    <a:pt x="771369" y="307721"/>
                  </a:lnTo>
                  <a:lnTo>
                    <a:pt x="763416" y="309664"/>
                  </a:lnTo>
                  <a:lnTo>
                    <a:pt x="762674" y="309664"/>
                  </a:lnTo>
                  <a:lnTo>
                    <a:pt x="753800" y="305879"/>
                  </a:lnTo>
                  <a:lnTo>
                    <a:pt x="741522" y="309564"/>
                  </a:lnTo>
                  <a:cubicBezTo>
                    <a:pt x="739062" y="309631"/>
                    <a:pt x="733636" y="309732"/>
                    <a:pt x="731581" y="309564"/>
                  </a:cubicBezTo>
                  <a:cubicBezTo>
                    <a:pt x="725134" y="309025"/>
                    <a:pt x="723684" y="308552"/>
                    <a:pt x="723526" y="308497"/>
                  </a:cubicBezTo>
                  <a:cubicBezTo>
                    <a:pt x="722819" y="308137"/>
                    <a:pt x="720966" y="307317"/>
                    <a:pt x="718000" y="306004"/>
                  </a:cubicBezTo>
                  <a:cubicBezTo>
                    <a:pt x="715281" y="304802"/>
                    <a:pt x="712203" y="303443"/>
                    <a:pt x="711248" y="302959"/>
                  </a:cubicBezTo>
                  <a:cubicBezTo>
                    <a:pt x="710372" y="302521"/>
                    <a:pt x="707351" y="300027"/>
                    <a:pt x="705092" y="297983"/>
                  </a:cubicBezTo>
                  <a:lnTo>
                    <a:pt x="694500" y="289244"/>
                  </a:lnTo>
                  <a:lnTo>
                    <a:pt x="693432" y="289120"/>
                  </a:lnTo>
                  <a:cubicBezTo>
                    <a:pt x="690388" y="288761"/>
                    <a:pt x="686659" y="288233"/>
                    <a:pt x="685603" y="287964"/>
                  </a:cubicBezTo>
                  <a:cubicBezTo>
                    <a:pt x="684333" y="287369"/>
                    <a:pt x="682738" y="287458"/>
                    <a:pt x="679459" y="287649"/>
                  </a:cubicBezTo>
                  <a:cubicBezTo>
                    <a:pt x="678380" y="287716"/>
                    <a:pt x="676684" y="287829"/>
                    <a:pt x="675876" y="287784"/>
                  </a:cubicBezTo>
                  <a:cubicBezTo>
                    <a:pt x="674550" y="286986"/>
                    <a:pt x="670989" y="284302"/>
                    <a:pt x="670349" y="283695"/>
                  </a:cubicBezTo>
                  <a:cubicBezTo>
                    <a:pt x="670102" y="283437"/>
                    <a:pt x="669079" y="282189"/>
                    <a:pt x="668259" y="281191"/>
                  </a:cubicBezTo>
                  <a:cubicBezTo>
                    <a:pt x="664518" y="276664"/>
                    <a:pt x="663485" y="275484"/>
                    <a:pt x="662710" y="274900"/>
                  </a:cubicBezTo>
                  <a:cubicBezTo>
                    <a:pt x="662486" y="274742"/>
                    <a:pt x="662182" y="274518"/>
                    <a:pt x="661823" y="274259"/>
                  </a:cubicBezTo>
                  <a:cubicBezTo>
                    <a:pt x="661048" y="273710"/>
                    <a:pt x="659026" y="272260"/>
                    <a:pt x="658554" y="271688"/>
                  </a:cubicBezTo>
                  <a:cubicBezTo>
                    <a:pt x="656768" y="269464"/>
                    <a:pt x="653500" y="269643"/>
                    <a:pt x="647411" y="270172"/>
                  </a:cubicBezTo>
                  <a:cubicBezTo>
                    <a:pt x="646973" y="270205"/>
                    <a:pt x="646467" y="270250"/>
                    <a:pt x="646029" y="270283"/>
                  </a:cubicBezTo>
                  <a:cubicBezTo>
                    <a:pt x="645714" y="269879"/>
                    <a:pt x="645332" y="269340"/>
                    <a:pt x="644951" y="268768"/>
                  </a:cubicBezTo>
                  <a:lnTo>
                    <a:pt x="647220" y="259893"/>
                  </a:lnTo>
                  <a:lnTo>
                    <a:pt x="642648" y="245661"/>
                  </a:lnTo>
                  <a:lnTo>
                    <a:pt x="641806" y="240583"/>
                  </a:lnTo>
                  <a:lnTo>
                    <a:pt x="641131" y="239809"/>
                  </a:lnTo>
                  <a:cubicBezTo>
                    <a:pt x="640356" y="238910"/>
                    <a:pt x="636424" y="234361"/>
                    <a:pt x="635413" y="233361"/>
                  </a:cubicBezTo>
                  <a:cubicBezTo>
                    <a:pt x="634615" y="232563"/>
                    <a:pt x="631874" y="230204"/>
                    <a:pt x="630347" y="228890"/>
                  </a:cubicBezTo>
                  <a:cubicBezTo>
                    <a:pt x="629863" y="226745"/>
                    <a:pt x="629381" y="224520"/>
                    <a:pt x="629268" y="223791"/>
                  </a:cubicBezTo>
                  <a:cubicBezTo>
                    <a:pt x="629302" y="223274"/>
                    <a:pt x="629425" y="221981"/>
                    <a:pt x="629572" y="220634"/>
                  </a:cubicBezTo>
                  <a:lnTo>
                    <a:pt x="635268" y="215556"/>
                  </a:lnTo>
                  <a:lnTo>
                    <a:pt x="645771" y="202559"/>
                  </a:lnTo>
                  <a:lnTo>
                    <a:pt x="651230" y="192135"/>
                  </a:lnTo>
                  <a:lnTo>
                    <a:pt x="655904" y="181868"/>
                  </a:lnTo>
                  <a:lnTo>
                    <a:pt x="649838" y="174937"/>
                  </a:lnTo>
                  <a:lnTo>
                    <a:pt x="641200" y="175263"/>
                  </a:lnTo>
                  <a:lnTo>
                    <a:pt x="632179" y="177643"/>
                  </a:lnTo>
                  <a:lnTo>
                    <a:pt x="624551" y="181901"/>
                  </a:lnTo>
                  <a:cubicBezTo>
                    <a:pt x="622361" y="181721"/>
                    <a:pt x="618677" y="181384"/>
                    <a:pt x="617182" y="181092"/>
                  </a:cubicBezTo>
                  <a:cubicBezTo>
                    <a:pt x="617070" y="181070"/>
                    <a:pt x="616946" y="181036"/>
                    <a:pt x="616833" y="181002"/>
                  </a:cubicBezTo>
                  <a:lnTo>
                    <a:pt x="618754" y="178047"/>
                  </a:lnTo>
                  <a:lnTo>
                    <a:pt x="620383" y="166961"/>
                  </a:lnTo>
                  <a:lnTo>
                    <a:pt x="618710" y="165657"/>
                  </a:lnTo>
                  <a:cubicBezTo>
                    <a:pt x="617339" y="164600"/>
                    <a:pt x="615351" y="163343"/>
                    <a:pt x="613419" y="163207"/>
                  </a:cubicBezTo>
                  <a:cubicBezTo>
                    <a:pt x="612745" y="163005"/>
                    <a:pt x="610902" y="162129"/>
                    <a:pt x="609331" y="161254"/>
                  </a:cubicBezTo>
                  <a:lnTo>
                    <a:pt x="607724" y="160366"/>
                  </a:lnTo>
                  <a:lnTo>
                    <a:pt x="601648" y="163096"/>
                  </a:lnTo>
                  <a:cubicBezTo>
                    <a:pt x="599154" y="163545"/>
                    <a:pt x="596481" y="163860"/>
                    <a:pt x="595604" y="163793"/>
                  </a:cubicBezTo>
                  <a:cubicBezTo>
                    <a:pt x="594436" y="163376"/>
                    <a:pt x="591010" y="161636"/>
                    <a:pt x="589471" y="160771"/>
                  </a:cubicBezTo>
                  <a:cubicBezTo>
                    <a:pt x="588764" y="160378"/>
                    <a:pt x="584337" y="157683"/>
                    <a:pt x="581451" y="155908"/>
                  </a:cubicBezTo>
                  <a:lnTo>
                    <a:pt x="577250" y="151628"/>
                  </a:lnTo>
                  <a:lnTo>
                    <a:pt x="577845" y="142911"/>
                  </a:lnTo>
                  <a:lnTo>
                    <a:pt x="573127" y="137182"/>
                  </a:lnTo>
                  <a:lnTo>
                    <a:pt x="571532" y="137092"/>
                  </a:lnTo>
                  <a:cubicBezTo>
                    <a:pt x="570723" y="137046"/>
                    <a:pt x="566634" y="136844"/>
                    <a:pt x="564590" y="137114"/>
                  </a:cubicBezTo>
                  <a:cubicBezTo>
                    <a:pt x="561096" y="137585"/>
                    <a:pt x="559546" y="141517"/>
                    <a:pt x="558883" y="144247"/>
                  </a:cubicBezTo>
                  <a:cubicBezTo>
                    <a:pt x="558265" y="145213"/>
                    <a:pt x="557748" y="146022"/>
                    <a:pt x="557333" y="146696"/>
                  </a:cubicBezTo>
                  <a:cubicBezTo>
                    <a:pt x="556838" y="146494"/>
                    <a:pt x="556322" y="146269"/>
                    <a:pt x="555816" y="146056"/>
                  </a:cubicBezTo>
                  <a:lnTo>
                    <a:pt x="554671" y="145561"/>
                  </a:lnTo>
                  <a:lnTo>
                    <a:pt x="553468" y="145865"/>
                  </a:lnTo>
                  <a:cubicBezTo>
                    <a:pt x="542629" y="148606"/>
                    <a:pt x="541741" y="149122"/>
                    <a:pt x="541022" y="150470"/>
                  </a:cubicBezTo>
                  <a:cubicBezTo>
                    <a:pt x="540449" y="151133"/>
                    <a:pt x="538708" y="152874"/>
                    <a:pt x="538079" y="153413"/>
                  </a:cubicBezTo>
                  <a:cubicBezTo>
                    <a:pt x="537293" y="153895"/>
                    <a:pt x="536214" y="155143"/>
                    <a:pt x="529789" y="163916"/>
                  </a:cubicBezTo>
                  <a:cubicBezTo>
                    <a:pt x="529587" y="164040"/>
                    <a:pt x="529396" y="164152"/>
                    <a:pt x="529250" y="164231"/>
                  </a:cubicBezTo>
                  <a:cubicBezTo>
                    <a:pt x="528037" y="164309"/>
                    <a:pt x="524667" y="164343"/>
                    <a:pt x="523982" y="164253"/>
                  </a:cubicBezTo>
                  <a:cubicBezTo>
                    <a:pt x="522791" y="163982"/>
                    <a:pt x="519073" y="163860"/>
                    <a:pt x="516163" y="163804"/>
                  </a:cubicBezTo>
                  <a:lnTo>
                    <a:pt x="515883" y="163804"/>
                  </a:lnTo>
                  <a:lnTo>
                    <a:pt x="515602" y="163837"/>
                  </a:lnTo>
                  <a:cubicBezTo>
                    <a:pt x="512907" y="164208"/>
                    <a:pt x="508289" y="164837"/>
                    <a:pt x="507671" y="164960"/>
                  </a:cubicBezTo>
                  <a:cubicBezTo>
                    <a:pt x="506582" y="165173"/>
                    <a:pt x="505638" y="165848"/>
                    <a:pt x="505087" y="166814"/>
                  </a:cubicBezTo>
                  <a:cubicBezTo>
                    <a:pt x="504559" y="167712"/>
                    <a:pt x="504098" y="169151"/>
                    <a:pt x="505165" y="172341"/>
                  </a:cubicBezTo>
                  <a:lnTo>
                    <a:pt x="505649" y="173790"/>
                  </a:lnTo>
                  <a:lnTo>
                    <a:pt x="507020" y="174464"/>
                  </a:lnTo>
                  <a:cubicBezTo>
                    <a:pt x="509739" y="175801"/>
                    <a:pt x="512973" y="177430"/>
                    <a:pt x="513996" y="178002"/>
                  </a:cubicBezTo>
                  <a:cubicBezTo>
                    <a:pt x="514693" y="178755"/>
                    <a:pt x="516422" y="180665"/>
                    <a:pt x="516894" y="181227"/>
                  </a:cubicBezTo>
                  <a:cubicBezTo>
                    <a:pt x="517230" y="181630"/>
                    <a:pt x="518118" y="182563"/>
                    <a:pt x="519062" y="183507"/>
                  </a:cubicBezTo>
                  <a:cubicBezTo>
                    <a:pt x="516399" y="182990"/>
                    <a:pt x="513478" y="182406"/>
                    <a:pt x="513007" y="182283"/>
                  </a:cubicBezTo>
                  <a:lnTo>
                    <a:pt x="513007" y="182294"/>
                  </a:lnTo>
                  <a:cubicBezTo>
                    <a:pt x="511883" y="182001"/>
                    <a:pt x="504739" y="180215"/>
                    <a:pt x="503650" y="180215"/>
                  </a:cubicBezTo>
                  <a:cubicBezTo>
                    <a:pt x="503370" y="180215"/>
                    <a:pt x="503032" y="180237"/>
                    <a:pt x="500853" y="180428"/>
                  </a:cubicBezTo>
                  <a:cubicBezTo>
                    <a:pt x="499887" y="180507"/>
                    <a:pt x="498932" y="180596"/>
                    <a:pt x="498595" y="180608"/>
                  </a:cubicBezTo>
                  <a:cubicBezTo>
                    <a:pt x="497539" y="180619"/>
                    <a:pt x="497157" y="180698"/>
                    <a:pt x="491395" y="184371"/>
                  </a:cubicBezTo>
                  <a:lnTo>
                    <a:pt x="485453" y="186719"/>
                  </a:lnTo>
                  <a:lnTo>
                    <a:pt x="476579" y="186787"/>
                  </a:lnTo>
                  <a:lnTo>
                    <a:pt x="476063" y="186832"/>
                  </a:lnTo>
                  <a:cubicBezTo>
                    <a:pt x="475445" y="186933"/>
                    <a:pt x="474568" y="187011"/>
                    <a:pt x="474051" y="187011"/>
                  </a:cubicBezTo>
                  <a:cubicBezTo>
                    <a:pt x="473198" y="186640"/>
                    <a:pt x="471838" y="186270"/>
                    <a:pt x="468884" y="185506"/>
                  </a:cubicBezTo>
                  <a:cubicBezTo>
                    <a:pt x="468222" y="185337"/>
                    <a:pt x="467346" y="185113"/>
                    <a:pt x="466671" y="184933"/>
                  </a:cubicBezTo>
                  <a:cubicBezTo>
                    <a:pt x="466098" y="183484"/>
                    <a:pt x="465200" y="180428"/>
                    <a:pt x="464514" y="177564"/>
                  </a:cubicBezTo>
                  <a:lnTo>
                    <a:pt x="463132" y="171735"/>
                  </a:lnTo>
                  <a:lnTo>
                    <a:pt x="458594" y="175632"/>
                  </a:lnTo>
                  <a:cubicBezTo>
                    <a:pt x="458560" y="175666"/>
                    <a:pt x="455259" y="178497"/>
                    <a:pt x="454113" y="179406"/>
                  </a:cubicBezTo>
                  <a:cubicBezTo>
                    <a:pt x="453124" y="180193"/>
                    <a:pt x="449721" y="182485"/>
                    <a:pt x="448080" y="183417"/>
                  </a:cubicBezTo>
                  <a:cubicBezTo>
                    <a:pt x="445923" y="184653"/>
                    <a:pt x="444014" y="187382"/>
                    <a:pt x="442228" y="190066"/>
                  </a:cubicBezTo>
                  <a:lnTo>
                    <a:pt x="442193" y="190111"/>
                  </a:lnTo>
                  <a:cubicBezTo>
                    <a:pt x="441766" y="190403"/>
                    <a:pt x="440722" y="190875"/>
                    <a:pt x="440138" y="191133"/>
                  </a:cubicBezTo>
                  <a:cubicBezTo>
                    <a:pt x="438959" y="191673"/>
                    <a:pt x="437678" y="192246"/>
                    <a:pt x="436835" y="193189"/>
                  </a:cubicBezTo>
                  <a:cubicBezTo>
                    <a:pt x="436375" y="193358"/>
                    <a:pt x="435679" y="193571"/>
                    <a:pt x="434937" y="193773"/>
                  </a:cubicBezTo>
                  <a:lnTo>
                    <a:pt x="427793" y="189999"/>
                  </a:lnTo>
                  <a:lnTo>
                    <a:pt x="408842" y="175553"/>
                  </a:lnTo>
                  <a:lnTo>
                    <a:pt x="394845" y="164408"/>
                  </a:lnTo>
                  <a:lnTo>
                    <a:pt x="383938" y="164408"/>
                  </a:lnTo>
                  <a:lnTo>
                    <a:pt x="370043" y="166464"/>
                  </a:lnTo>
                  <a:lnTo>
                    <a:pt x="360820" y="171216"/>
                  </a:lnTo>
                  <a:lnTo>
                    <a:pt x="360315" y="171879"/>
                  </a:lnTo>
                  <a:cubicBezTo>
                    <a:pt x="357720" y="175340"/>
                    <a:pt x="356462" y="177327"/>
                    <a:pt x="355844" y="178585"/>
                  </a:cubicBezTo>
                  <a:cubicBezTo>
                    <a:pt x="355732" y="178630"/>
                    <a:pt x="355608" y="178665"/>
                    <a:pt x="355473" y="178709"/>
                  </a:cubicBezTo>
                  <a:cubicBezTo>
                    <a:pt x="352036" y="175754"/>
                    <a:pt x="348475" y="172598"/>
                    <a:pt x="347700" y="171767"/>
                  </a:cubicBezTo>
                  <a:cubicBezTo>
                    <a:pt x="347790" y="171879"/>
                    <a:pt x="347959" y="172137"/>
                    <a:pt x="348093" y="172508"/>
                  </a:cubicBezTo>
                  <a:cubicBezTo>
                    <a:pt x="348015" y="172329"/>
                    <a:pt x="347880" y="172081"/>
                    <a:pt x="347700" y="171767"/>
                  </a:cubicBezTo>
                  <a:cubicBezTo>
                    <a:pt x="347700" y="171756"/>
                    <a:pt x="347700" y="171756"/>
                    <a:pt x="347689" y="171745"/>
                  </a:cubicBezTo>
                  <a:cubicBezTo>
                    <a:pt x="345611" y="168218"/>
                    <a:pt x="337837" y="157557"/>
                    <a:pt x="337748" y="157433"/>
                  </a:cubicBezTo>
                  <a:cubicBezTo>
                    <a:pt x="337265" y="156793"/>
                    <a:pt x="332929" y="150525"/>
                    <a:pt x="330233" y="146628"/>
                  </a:cubicBezTo>
                  <a:cubicBezTo>
                    <a:pt x="326268" y="139506"/>
                    <a:pt x="325504" y="138989"/>
                    <a:pt x="324830" y="138540"/>
                  </a:cubicBezTo>
                  <a:cubicBezTo>
                    <a:pt x="323393" y="137585"/>
                    <a:pt x="321819" y="137765"/>
                    <a:pt x="319639" y="138001"/>
                  </a:cubicBezTo>
                  <a:cubicBezTo>
                    <a:pt x="319168" y="138057"/>
                    <a:pt x="318461" y="138125"/>
                    <a:pt x="317977" y="138159"/>
                  </a:cubicBezTo>
                  <a:cubicBezTo>
                    <a:pt x="317168" y="137766"/>
                    <a:pt x="315876" y="137463"/>
                    <a:pt x="313709" y="137665"/>
                  </a:cubicBezTo>
                  <a:lnTo>
                    <a:pt x="307754" y="130430"/>
                  </a:lnTo>
                  <a:lnTo>
                    <a:pt x="290860" y="122691"/>
                  </a:lnTo>
                  <a:lnTo>
                    <a:pt x="290433" y="122533"/>
                  </a:lnTo>
                  <a:cubicBezTo>
                    <a:pt x="290354" y="122500"/>
                    <a:pt x="282289" y="119972"/>
                    <a:pt x="280132" y="119208"/>
                  </a:cubicBezTo>
                  <a:cubicBezTo>
                    <a:pt x="276492" y="117905"/>
                    <a:pt x="273550" y="120118"/>
                    <a:pt x="272437" y="120961"/>
                  </a:cubicBezTo>
                  <a:cubicBezTo>
                    <a:pt x="272415" y="120983"/>
                    <a:pt x="272381" y="121007"/>
                    <a:pt x="272348" y="121018"/>
                  </a:cubicBezTo>
                  <a:cubicBezTo>
                    <a:pt x="271944" y="121186"/>
                    <a:pt x="271100" y="121478"/>
                    <a:pt x="270134" y="121816"/>
                  </a:cubicBezTo>
                  <a:cubicBezTo>
                    <a:pt x="269145" y="120771"/>
                    <a:pt x="268326" y="119850"/>
                    <a:pt x="268045" y="119446"/>
                  </a:cubicBezTo>
                  <a:cubicBezTo>
                    <a:pt x="266910" y="117109"/>
                    <a:pt x="262821" y="113806"/>
                    <a:pt x="261777" y="113211"/>
                  </a:cubicBezTo>
                  <a:cubicBezTo>
                    <a:pt x="261339" y="112964"/>
                    <a:pt x="260047" y="112200"/>
                    <a:pt x="258576" y="111323"/>
                  </a:cubicBezTo>
                  <a:cubicBezTo>
                    <a:pt x="256273" y="109954"/>
                    <a:pt x="253667" y="108403"/>
                    <a:pt x="252847" y="107953"/>
                  </a:cubicBezTo>
                  <a:cubicBezTo>
                    <a:pt x="252173" y="107482"/>
                    <a:pt x="250106" y="105213"/>
                    <a:pt x="249219" y="104247"/>
                  </a:cubicBezTo>
                  <a:cubicBezTo>
                    <a:pt x="248320" y="103247"/>
                    <a:pt x="247860" y="102753"/>
                    <a:pt x="247467" y="102405"/>
                  </a:cubicBezTo>
                  <a:cubicBezTo>
                    <a:pt x="247243" y="102157"/>
                    <a:pt x="246894" y="101730"/>
                    <a:pt x="246478" y="101225"/>
                  </a:cubicBezTo>
                  <a:cubicBezTo>
                    <a:pt x="243568" y="97663"/>
                    <a:pt x="242108" y="96068"/>
                    <a:pt x="240591" y="95395"/>
                  </a:cubicBezTo>
                  <a:cubicBezTo>
                    <a:pt x="238243" y="94351"/>
                    <a:pt x="235906" y="95069"/>
                    <a:pt x="234773" y="95553"/>
                  </a:cubicBezTo>
                  <a:lnTo>
                    <a:pt x="229909" y="96475"/>
                  </a:lnTo>
                  <a:lnTo>
                    <a:pt x="218631" y="89195"/>
                  </a:lnTo>
                  <a:lnTo>
                    <a:pt x="213801" y="85297"/>
                  </a:lnTo>
                  <a:lnTo>
                    <a:pt x="213330" y="84983"/>
                  </a:lnTo>
                  <a:cubicBezTo>
                    <a:pt x="210769" y="83511"/>
                    <a:pt x="207679" y="81658"/>
                    <a:pt x="206915" y="81107"/>
                  </a:cubicBezTo>
                  <a:cubicBezTo>
                    <a:pt x="206713" y="80905"/>
                    <a:pt x="206410" y="80590"/>
                    <a:pt x="206095" y="80253"/>
                  </a:cubicBezTo>
                  <a:lnTo>
                    <a:pt x="209442" y="71368"/>
                  </a:lnTo>
                  <a:lnTo>
                    <a:pt x="206634" y="62931"/>
                  </a:lnTo>
                  <a:lnTo>
                    <a:pt x="205275" y="62246"/>
                  </a:lnTo>
                  <a:cubicBezTo>
                    <a:pt x="202894" y="61055"/>
                    <a:pt x="200040" y="59605"/>
                    <a:pt x="199591" y="59336"/>
                  </a:cubicBezTo>
                  <a:cubicBezTo>
                    <a:pt x="198973" y="58965"/>
                    <a:pt x="194895" y="56572"/>
                    <a:pt x="193402" y="55831"/>
                  </a:cubicBezTo>
                  <a:cubicBezTo>
                    <a:pt x="192167" y="55213"/>
                    <a:pt x="187538" y="53607"/>
                    <a:pt x="185651" y="53529"/>
                  </a:cubicBezTo>
                  <a:cubicBezTo>
                    <a:pt x="185617" y="53529"/>
                    <a:pt x="185583" y="53518"/>
                    <a:pt x="185538" y="53518"/>
                  </a:cubicBezTo>
                  <a:cubicBezTo>
                    <a:pt x="185527" y="53518"/>
                    <a:pt x="185527" y="53518"/>
                    <a:pt x="185527" y="53518"/>
                  </a:cubicBezTo>
                  <a:cubicBezTo>
                    <a:pt x="184831" y="53427"/>
                    <a:pt x="182641" y="53101"/>
                    <a:pt x="181022" y="52843"/>
                  </a:cubicBezTo>
                  <a:cubicBezTo>
                    <a:pt x="176821" y="52192"/>
                    <a:pt x="175979" y="52079"/>
                    <a:pt x="175406" y="52079"/>
                  </a:cubicBezTo>
                  <a:cubicBezTo>
                    <a:pt x="175137" y="52079"/>
                    <a:pt x="174350" y="52079"/>
                    <a:pt x="164948" y="53394"/>
                  </a:cubicBezTo>
                  <a:lnTo>
                    <a:pt x="153445" y="55977"/>
                  </a:lnTo>
                  <a:lnTo>
                    <a:pt x="149019" y="61548"/>
                  </a:lnTo>
                  <a:cubicBezTo>
                    <a:pt x="146423" y="64435"/>
                    <a:pt x="143290" y="67828"/>
                    <a:pt x="142795" y="68277"/>
                  </a:cubicBezTo>
                  <a:cubicBezTo>
                    <a:pt x="141684" y="69164"/>
                    <a:pt x="140953" y="70658"/>
                    <a:pt x="139010" y="75354"/>
                  </a:cubicBezTo>
                  <a:cubicBezTo>
                    <a:pt x="138741" y="76005"/>
                    <a:pt x="138516" y="76545"/>
                    <a:pt x="138381" y="76836"/>
                  </a:cubicBezTo>
                  <a:cubicBezTo>
                    <a:pt x="138044" y="77376"/>
                    <a:pt x="137741" y="78151"/>
                    <a:pt x="137246" y="81891"/>
                  </a:cubicBezTo>
                  <a:lnTo>
                    <a:pt x="133360" y="82958"/>
                  </a:lnTo>
                  <a:lnTo>
                    <a:pt x="125799" y="90742"/>
                  </a:lnTo>
                  <a:lnTo>
                    <a:pt x="125024" y="90742"/>
                  </a:lnTo>
                  <a:lnTo>
                    <a:pt x="122306" y="87271"/>
                  </a:lnTo>
                  <a:lnTo>
                    <a:pt x="120059" y="76757"/>
                  </a:lnTo>
                  <a:lnTo>
                    <a:pt x="109972" y="68343"/>
                  </a:lnTo>
                  <a:lnTo>
                    <a:pt x="109422" y="68129"/>
                  </a:lnTo>
                  <a:cubicBezTo>
                    <a:pt x="102030" y="65231"/>
                    <a:pt x="101289" y="65231"/>
                    <a:pt x="100626" y="65231"/>
                  </a:cubicBezTo>
                  <a:cubicBezTo>
                    <a:pt x="99897" y="65231"/>
                    <a:pt x="94954" y="65636"/>
                    <a:pt x="90932" y="65972"/>
                  </a:cubicBezTo>
                  <a:lnTo>
                    <a:pt x="90449" y="66006"/>
                  </a:lnTo>
                  <a:lnTo>
                    <a:pt x="80990" y="69410"/>
                  </a:lnTo>
                  <a:lnTo>
                    <a:pt x="66690" y="71252"/>
                  </a:lnTo>
                  <a:lnTo>
                    <a:pt x="65455" y="71252"/>
                  </a:lnTo>
                  <a:lnTo>
                    <a:pt x="65713" y="65612"/>
                  </a:lnTo>
                  <a:lnTo>
                    <a:pt x="69959" y="58334"/>
                  </a:lnTo>
                  <a:lnTo>
                    <a:pt x="74004" y="55189"/>
                  </a:lnTo>
                  <a:lnTo>
                    <a:pt x="80687" y="47640"/>
                  </a:lnTo>
                  <a:lnTo>
                    <a:pt x="80687" y="35541"/>
                  </a:lnTo>
                  <a:lnTo>
                    <a:pt x="80609" y="35193"/>
                  </a:lnTo>
                  <a:cubicBezTo>
                    <a:pt x="79025" y="27262"/>
                    <a:pt x="78520" y="26499"/>
                    <a:pt x="78138" y="25937"/>
                  </a:cubicBezTo>
                  <a:lnTo>
                    <a:pt x="77834" y="25464"/>
                  </a:lnTo>
                  <a:cubicBezTo>
                    <a:pt x="75172" y="21354"/>
                    <a:pt x="73981" y="19781"/>
                    <a:pt x="72958" y="19017"/>
                  </a:cubicBezTo>
                  <a:cubicBezTo>
                    <a:pt x="72273" y="18511"/>
                    <a:pt x="71352" y="17815"/>
                    <a:pt x="60456" y="16175"/>
                  </a:cubicBezTo>
                  <a:lnTo>
                    <a:pt x="56963" y="10569"/>
                  </a:lnTo>
                  <a:lnTo>
                    <a:pt x="48426" y="8436"/>
                  </a:lnTo>
                  <a:lnTo>
                    <a:pt x="44393" y="13546"/>
                  </a:lnTo>
                  <a:cubicBezTo>
                    <a:pt x="43180" y="13592"/>
                    <a:pt x="42012" y="13603"/>
                    <a:pt x="41518" y="13568"/>
                  </a:cubicBezTo>
                  <a:cubicBezTo>
                    <a:pt x="40675" y="13321"/>
                    <a:pt x="38889" y="12861"/>
                    <a:pt x="37451" y="12502"/>
                  </a:cubicBezTo>
                  <a:cubicBezTo>
                    <a:pt x="36125" y="10435"/>
                    <a:pt x="35171" y="9098"/>
                    <a:pt x="34598" y="8526"/>
                  </a:cubicBezTo>
                  <a:cubicBezTo>
                    <a:pt x="33834" y="7762"/>
                    <a:pt x="30745" y="5335"/>
                    <a:pt x="28970" y="3954"/>
                  </a:cubicBezTo>
                  <a:lnTo>
                    <a:pt x="26881" y="2326"/>
                  </a:lnTo>
                  <a:lnTo>
                    <a:pt x="20972" y="6302"/>
                  </a:lnTo>
                  <a:cubicBezTo>
                    <a:pt x="19714" y="6347"/>
                    <a:pt x="18422" y="6369"/>
                    <a:pt x="17647" y="6358"/>
                  </a:cubicBezTo>
                  <a:cubicBezTo>
                    <a:pt x="16636" y="5549"/>
                    <a:pt x="14524" y="3719"/>
                    <a:pt x="12806" y="2157"/>
                  </a:cubicBezTo>
                  <a:lnTo>
                    <a:pt x="12076" y="1484"/>
                  </a:lnTo>
                  <a:lnTo>
                    <a:pt x="4954" y="0"/>
                  </a:lnTo>
                  <a:lnTo>
                    <a:pt x="0" y="0"/>
                  </a:lnTo>
                  <a:lnTo>
                    <a:pt x="0" y="7302"/>
                  </a:lnTo>
                  <a:lnTo>
                    <a:pt x="4201" y="7302"/>
                  </a:lnTo>
                  <a:lnTo>
                    <a:pt x="8639" y="8224"/>
                  </a:lnTo>
                  <a:cubicBezTo>
                    <a:pt x="13829" y="12908"/>
                    <a:pt x="14570" y="13154"/>
                    <a:pt x="15221" y="13368"/>
                  </a:cubicBezTo>
                  <a:cubicBezTo>
                    <a:pt x="15761" y="13558"/>
                    <a:pt x="16592" y="13828"/>
                    <a:pt x="22321" y="13558"/>
                  </a:cubicBezTo>
                  <a:lnTo>
                    <a:pt x="23343" y="13502"/>
                  </a:lnTo>
                  <a:lnTo>
                    <a:pt x="26555" y="11345"/>
                  </a:lnTo>
                  <a:cubicBezTo>
                    <a:pt x="27937" y="12435"/>
                    <a:pt x="29127" y="13401"/>
                    <a:pt x="29374" y="13626"/>
                  </a:cubicBezTo>
                  <a:cubicBezTo>
                    <a:pt x="29756" y="14063"/>
                    <a:pt x="31071" y="16041"/>
                    <a:pt x="32048" y="17624"/>
                  </a:cubicBezTo>
                  <a:lnTo>
                    <a:pt x="32834" y="18871"/>
                  </a:lnTo>
                  <a:lnTo>
                    <a:pt x="34260" y="19230"/>
                  </a:lnTo>
                  <a:cubicBezTo>
                    <a:pt x="36450" y="19769"/>
                    <a:pt x="39090" y="20454"/>
                    <a:pt x="39529" y="20589"/>
                  </a:cubicBezTo>
                  <a:cubicBezTo>
                    <a:pt x="40045" y="20769"/>
                    <a:pt x="40900" y="21049"/>
                    <a:pt x="46403" y="20780"/>
                  </a:cubicBezTo>
                  <a:lnTo>
                    <a:pt x="48055" y="20690"/>
                  </a:lnTo>
                  <a:lnTo>
                    <a:pt x="51234" y="16669"/>
                  </a:lnTo>
                  <a:lnTo>
                    <a:pt x="52334" y="16938"/>
                  </a:lnTo>
                  <a:lnTo>
                    <a:pt x="56052" y="22904"/>
                  </a:lnTo>
                  <a:lnTo>
                    <a:pt x="57725" y="23151"/>
                  </a:lnTo>
                  <a:cubicBezTo>
                    <a:pt x="61916" y="23758"/>
                    <a:pt x="66948" y="24611"/>
                    <a:pt x="68712" y="25073"/>
                  </a:cubicBezTo>
                  <a:cubicBezTo>
                    <a:pt x="69150" y="25612"/>
                    <a:pt x="70003" y="26813"/>
                    <a:pt x="71711" y="29442"/>
                  </a:cubicBezTo>
                  <a:lnTo>
                    <a:pt x="71868" y="29689"/>
                  </a:lnTo>
                  <a:cubicBezTo>
                    <a:pt x="72171" y="30632"/>
                    <a:pt x="72856" y="33665"/>
                    <a:pt x="73384" y="36271"/>
                  </a:cubicBezTo>
                  <a:lnTo>
                    <a:pt x="73384" y="44876"/>
                  </a:lnTo>
                  <a:lnTo>
                    <a:pt x="68981" y="49841"/>
                  </a:lnTo>
                  <a:lnTo>
                    <a:pt x="64365" y="53436"/>
                  </a:lnTo>
                  <a:lnTo>
                    <a:pt x="58501" y="63490"/>
                  </a:lnTo>
                  <a:lnTo>
                    <a:pt x="57805" y="78554"/>
                  </a:lnTo>
                  <a:lnTo>
                    <a:pt x="66926" y="78554"/>
                  </a:lnTo>
                  <a:lnTo>
                    <a:pt x="82709" y="76543"/>
                  </a:lnTo>
                  <a:lnTo>
                    <a:pt x="92010" y="73206"/>
                  </a:lnTo>
                  <a:cubicBezTo>
                    <a:pt x="95458" y="72914"/>
                    <a:pt x="99143" y="72622"/>
                    <a:pt x="100299" y="72554"/>
                  </a:cubicBezTo>
                  <a:cubicBezTo>
                    <a:pt x="101276" y="72846"/>
                    <a:pt x="103894" y="73812"/>
                    <a:pt x="106197" y="74711"/>
                  </a:cubicBezTo>
                  <a:lnTo>
                    <a:pt x="113443" y="80744"/>
                  </a:lnTo>
                  <a:lnTo>
                    <a:pt x="115521" y="90449"/>
                  </a:lnTo>
                  <a:lnTo>
                    <a:pt x="121476" y="98043"/>
                  </a:lnTo>
                  <a:lnTo>
                    <a:pt x="128889" y="98043"/>
                  </a:lnTo>
                  <a:lnTo>
                    <a:pt x="133820" y="92966"/>
                  </a:lnTo>
                  <a:lnTo>
                    <a:pt x="137212" y="89472"/>
                  </a:lnTo>
                  <a:lnTo>
                    <a:pt x="143929" y="87641"/>
                  </a:lnTo>
                  <a:lnTo>
                    <a:pt x="144209" y="85180"/>
                  </a:lnTo>
                  <a:cubicBezTo>
                    <a:pt x="144422" y="83282"/>
                    <a:pt x="144749" y="80912"/>
                    <a:pt x="144917" y="80080"/>
                  </a:cubicBezTo>
                  <a:cubicBezTo>
                    <a:pt x="145097" y="79710"/>
                    <a:pt x="145333" y="79148"/>
                    <a:pt x="145748" y="78149"/>
                  </a:cubicBezTo>
                  <a:cubicBezTo>
                    <a:pt x="146219" y="77014"/>
                    <a:pt x="147276" y="74453"/>
                    <a:pt x="147759" y="73611"/>
                  </a:cubicBezTo>
                  <a:cubicBezTo>
                    <a:pt x="148781" y="72634"/>
                    <a:pt x="151051" y="70207"/>
                    <a:pt x="154521" y="66354"/>
                  </a:cubicBezTo>
                  <a:lnTo>
                    <a:pt x="157566" y="62535"/>
                  </a:lnTo>
                  <a:lnTo>
                    <a:pt x="166114" y="60603"/>
                  </a:lnTo>
                  <a:cubicBezTo>
                    <a:pt x="170000" y="60052"/>
                    <a:pt x="174336" y="59479"/>
                    <a:pt x="175382" y="59379"/>
                  </a:cubicBezTo>
                  <a:cubicBezTo>
                    <a:pt x="176078" y="59457"/>
                    <a:pt x="178268" y="59806"/>
                    <a:pt x="179898" y="60053"/>
                  </a:cubicBezTo>
                  <a:cubicBezTo>
                    <a:pt x="183604" y="60626"/>
                    <a:pt x="184694" y="60783"/>
                    <a:pt x="185290" y="60817"/>
                  </a:cubicBezTo>
                  <a:cubicBezTo>
                    <a:pt x="186177" y="60975"/>
                    <a:pt x="189300" y="61941"/>
                    <a:pt x="190142" y="62356"/>
                  </a:cubicBezTo>
                  <a:cubicBezTo>
                    <a:pt x="191210" y="62896"/>
                    <a:pt x="194860" y="65018"/>
                    <a:pt x="195826" y="65591"/>
                  </a:cubicBezTo>
                  <a:cubicBezTo>
                    <a:pt x="196477" y="65984"/>
                    <a:pt x="198949" y="67243"/>
                    <a:pt x="200656" y="68096"/>
                  </a:cubicBezTo>
                  <a:lnTo>
                    <a:pt x="201701" y="71219"/>
                  </a:lnTo>
                  <a:lnTo>
                    <a:pt x="197668" y="81902"/>
                  </a:lnTo>
                  <a:lnTo>
                    <a:pt x="199196" y="83553"/>
                  </a:lnTo>
                  <a:cubicBezTo>
                    <a:pt x="199398" y="83777"/>
                    <a:pt x="201195" y="85710"/>
                    <a:pt x="201870" y="86383"/>
                  </a:cubicBezTo>
                  <a:cubicBezTo>
                    <a:pt x="202184" y="86709"/>
                    <a:pt x="202835" y="87360"/>
                    <a:pt x="209441" y="91158"/>
                  </a:cubicBezTo>
                  <a:lnTo>
                    <a:pt x="214193" y="95000"/>
                  </a:lnTo>
                  <a:lnTo>
                    <a:pt x="228403" y="104199"/>
                  </a:lnTo>
                  <a:lnTo>
                    <a:pt x="236580" y="102637"/>
                  </a:lnTo>
                  <a:lnTo>
                    <a:pt x="237085" y="102559"/>
                  </a:lnTo>
                  <a:lnTo>
                    <a:pt x="237591" y="102289"/>
                  </a:lnTo>
                  <a:cubicBezTo>
                    <a:pt x="237625" y="102267"/>
                    <a:pt x="237658" y="102255"/>
                    <a:pt x="237703" y="102243"/>
                  </a:cubicBezTo>
                  <a:cubicBezTo>
                    <a:pt x="238569" y="103086"/>
                    <a:pt x="240108" y="104962"/>
                    <a:pt x="240826" y="105839"/>
                  </a:cubicBezTo>
                  <a:cubicBezTo>
                    <a:pt x="241815" y="107052"/>
                    <a:pt x="242252" y="107591"/>
                    <a:pt x="242736" y="107972"/>
                  </a:cubicBezTo>
                  <a:cubicBezTo>
                    <a:pt x="242961" y="108209"/>
                    <a:pt x="243354" y="108635"/>
                    <a:pt x="243825" y="109151"/>
                  </a:cubicBezTo>
                  <a:cubicBezTo>
                    <a:pt x="246477" y="112072"/>
                    <a:pt x="247959" y="113576"/>
                    <a:pt x="249218" y="114274"/>
                  </a:cubicBezTo>
                  <a:cubicBezTo>
                    <a:pt x="250027" y="114734"/>
                    <a:pt x="252700" y="116318"/>
                    <a:pt x="254846" y="117588"/>
                  </a:cubicBezTo>
                  <a:cubicBezTo>
                    <a:pt x="256363" y="118497"/>
                    <a:pt x="257700" y="119283"/>
                    <a:pt x="258138" y="119542"/>
                  </a:cubicBezTo>
                  <a:cubicBezTo>
                    <a:pt x="258812" y="119958"/>
                    <a:pt x="260857" y="121822"/>
                    <a:pt x="261452" y="122608"/>
                  </a:cubicBezTo>
                  <a:cubicBezTo>
                    <a:pt x="261777" y="123316"/>
                    <a:pt x="262665" y="124720"/>
                    <a:pt x="266540" y="128595"/>
                  </a:cubicBezTo>
                  <a:lnTo>
                    <a:pt x="268135" y="130190"/>
                  </a:lnTo>
                  <a:lnTo>
                    <a:pt x="270270" y="129472"/>
                  </a:lnTo>
                  <a:cubicBezTo>
                    <a:pt x="273315" y="128461"/>
                    <a:pt x="275146" y="127798"/>
                    <a:pt x="275730" y="127506"/>
                  </a:cubicBezTo>
                  <a:cubicBezTo>
                    <a:pt x="276157" y="127293"/>
                    <a:pt x="276505" y="127035"/>
                    <a:pt x="276830" y="126787"/>
                  </a:cubicBezTo>
                  <a:cubicBezTo>
                    <a:pt x="277078" y="126607"/>
                    <a:pt x="277549" y="126249"/>
                    <a:pt x="277830" y="126136"/>
                  </a:cubicBezTo>
                  <a:cubicBezTo>
                    <a:pt x="280100" y="126934"/>
                    <a:pt x="286704" y="129012"/>
                    <a:pt x="288030" y="129428"/>
                  </a:cubicBezTo>
                  <a:lnTo>
                    <a:pt x="303183" y="136359"/>
                  </a:lnTo>
                  <a:lnTo>
                    <a:pt x="310777" y="145581"/>
                  </a:lnTo>
                  <a:lnTo>
                    <a:pt x="312923" y="145154"/>
                  </a:lnTo>
                  <a:cubicBezTo>
                    <a:pt x="313597" y="145019"/>
                    <a:pt x="314461" y="144918"/>
                    <a:pt x="314967" y="144907"/>
                  </a:cubicBezTo>
                  <a:cubicBezTo>
                    <a:pt x="316472" y="145693"/>
                    <a:pt x="318337" y="145491"/>
                    <a:pt x="320438" y="145255"/>
                  </a:cubicBezTo>
                  <a:cubicBezTo>
                    <a:pt x="320594" y="145232"/>
                    <a:pt x="320763" y="145221"/>
                    <a:pt x="320943" y="145198"/>
                  </a:cubicBezTo>
                  <a:cubicBezTo>
                    <a:pt x="321741" y="146468"/>
                    <a:pt x="322954" y="148546"/>
                    <a:pt x="323942" y="150332"/>
                  </a:cubicBezTo>
                  <a:lnTo>
                    <a:pt x="324122" y="150636"/>
                  </a:lnTo>
                  <a:cubicBezTo>
                    <a:pt x="324841" y="151669"/>
                    <a:pt x="331166" y="160824"/>
                    <a:pt x="331918" y="161824"/>
                  </a:cubicBezTo>
                  <a:cubicBezTo>
                    <a:pt x="332838" y="163061"/>
                    <a:pt x="340275" y="173563"/>
                    <a:pt x="341364" y="175338"/>
                  </a:cubicBezTo>
                  <a:cubicBezTo>
                    <a:pt x="341757" y="176281"/>
                    <a:pt x="342959" y="177651"/>
                    <a:pt x="352204" y="185514"/>
                  </a:cubicBezTo>
                  <a:lnTo>
                    <a:pt x="353586" y="186694"/>
                  </a:lnTo>
                  <a:lnTo>
                    <a:pt x="355361" y="186301"/>
                  </a:lnTo>
                  <a:cubicBezTo>
                    <a:pt x="358618" y="185582"/>
                    <a:pt x="361955" y="184447"/>
                    <a:pt x="362483" y="181627"/>
                  </a:cubicBezTo>
                  <a:cubicBezTo>
                    <a:pt x="362910" y="180830"/>
                    <a:pt x="364258" y="178841"/>
                    <a:pt x="365662" y="176933"/>
                  </a:cubicBezTo>
                  <a:lnTo>
                    <a:pt x="372324" y="173495"/>
                  </a:lnTo>
                  <a:lnTo>
                    <a:pt x="384209" y="171709"/>
                  </a:lnTo>
                  <a:lnTo>
                    <a:pt x="392297" y="171709"/>
                  </a:lnTo>
                  <a:lnTo>
                    <a:pt x="404349" y="181314"/>
                  </a:lnTo>
                  <a:lnTo>
                    <a:pt x="423604" y="195996"/>
                  </a:lnTo>
                  <a:lnTo>
                    <a:pt x="433994" y="201534"/>
                  </a:lnTo>
                  <a:lnTo>
                    <a:pt x="435331" y="201219"/>
                  </a:lnTo>
                  <a:cubicBezTo>
                    <a:pt x="438488" y="200467"/>
                    <a:pt x="441116" y="199703"/>
                    <a:pt x="442385" y="198131"/>
                  </a:cubicBezTo>
                  <a:cubicBezTo>
                    <a:pt x="442633" y="198018"/>
                    <a:pt x="442913" y="197895"/>
                    <a:pt x="443138" y="197793"/>
                  </a:cubicBezTo>
                  <a:cubicBezTo>
                    <a:pt x="444958" y="196973"/>
                    <a:pt x="447014" y="196052"/>
                    <a:pt x="448115" y="194390"/>
                  </a:cubicBezTo>
                  <a:lnTo>
                    <a:pt x="448316" y="194097"/>
                  </a:lnTo>
                  <a:cubicBezTo>
                    <a:pt x="450383" y="190986"/>
                    <a:pt x="451305" y="190020"/>
                    <a:pt x="451709" y="189761"/>
                  </a:cubicBezTo>
                  <a:cubicBezTo>
                    <a:pt x="453551" y="188706"/>
                    <a:pt x="457325" y="186189"/>
                    <a:pt x="458673" y="185111"/>
                  </a:cubicBezTo>
                  <a:cubicBezTo>
                    <a:pt x="458751" y="185044"/>
                    <a:pt x="458830" y="184976"/>
                    <a:pt x="458931" y="184898"/>
                  </a:cubicBezTo>
                  <a:cubicBezTo>
                    <a:pt x="460672" y="190503"/>
                    <a:pt x="461885" y="190987"/>
                    <a:pt x="462976" y="191424"/>
                  </a:cubicBezTo>
                  <a:cubicBezTo>
                    <a:pt x="463683" y="191704"/>
                    <a:pt x="464930" y="192031"/>
                    <a:pt x="467064" y="192581"/>
                  </a:cubicBezTo>
                  <a:cubicBezTo>
                    <a:pt x="468311" y="192895"/>
                    <a:pt x="470333" y="193423"/>
                    <a:pt x="471018" y="193659"/>
                  </a:cubicBezTo>
                  <a:cubicBezTo>
                    <a:pt x="471715" y="194064"/>
                    <a:pt x="473186" y="194625"/>
                    <a:pt x="476893" y="194086"/>
                  </a:cubicBezTo>
                  <a:lnTo>
                    <a:pt x="486868" y="194007"/>
                  </a:lnTo>
                  <a:lnTo>
                    <a:pt x="494731" y="190895"/>
                  </a:lnTo>
                  <a:lnTo>
                    <a:pt x="495023" y="190716"/>
                  </a:lnTo>
                  <a:cubicBezTo>
                    <a:pt x="496697" y="189649"/>
                    <a:pt x="498719" y="188390"/>
                    <a:pt x="499652" y="187852"/>
                  </a:cubicBezTo>
                  <a:cubicBezTo>
                    <a:pt x="500056" y="187819"/>
                    <a:pt x="500629" y="187773"/>
                    <a:pt x="501483" y="187695"/>
                  </a:cubicBezTo>
                  <a:cubicBezTo>
                    <a:pt x="502236" y="187639"/>
                    <a:pt x="503000" y="187571"/>
                    <a:pt x="503449" y="187537"/>
                  </a:cubicBezTo>
                  <a:cubicBezTo>
                    <a:pt x="504931" y="187841"/>
                    <a:pt x="510245" y="189087"/>
                    <a:pt x="510840" y="189256"/>
                  </a:cubicBezTo>
                  <a:cubicBezTo>
                    <a:pt x="511076" y="189323"/>
                    <a:pt x="511548" y="189481"/>
                    <a:pt x="517817" y="190705"/>
                  </a:cubicBezTo>
                  <a:lnTo>
                    <a:pt x="525208" y="192795"/>
                  </a:lnTo>
                  <a:lnTo>
                    <a:pt x="527567" y="187066"/>
                  </a:lnTo>
                  <a:lnTo>
                    <a:pt x="527567" y="181708"/>
                  </a:lnTo>
                  <a:lnTo>
                    <a:pt x="526488" y="180640"/>
                  </a:lnTo>
                  <a:cubicBezTo>
                    <a:pt x="524837" y="178978"/>
                    <a:pt x="522838" y="176945"/>
                    <a:pt x="522512" y="176552"/>
                  </a:cubicBezTo>
                  <a:cubicBezTo>
                    <a:pt x="521872" y="175799"/>
                    <a:pt x="519390" y="173058"/>
                    <a:pt x="518917" y="172576"/>
                  </a:cubicBezTo>
                  <a:cubicBezTo>
                    <a:pt x="518625" y="172295"/>
                    <a:pt x="518400" y="172070"/>
                    <a:pt x="516615" y="171115"/>
                  </a:cubicBezTo>
                  <a:cubicBezTo>
                    <a:pt x="519063" y="171172"/>
                    <a:pt x="521849" y="171295"/>
                    <a:pt x="522400" y="171385"/>
                  </a:cubicBezTo>
                  <a:cubicBezTo>
                    <a:pt x="524141" y="171767"/>
                    <a:pt x="529702" y="171576"/>
                    <a:pt x="530656" y="171418"/>
                  </a:cubicBezTo>
                  <a:cubicBezTo>
                    <a:pt x="531668" y="171249"/>
                    <a:pt x="532937" y="170643"/>
                    <a:pt x="534420" y="169610"/>
                  </a:cubicBezTo>
                  <a:lnTo>
                    <a:pt x="534925" y="169261"/>
                  </a:lnTo>
                  <a:lnTo>
                    <a:pt x="535285" y="168766"/>
                  </a:lnTo>
                  <a:cubicBezTo>
                    <a:pt x="538239" y="164722"/>
                    <a:pt x="541654" y="160162"/>
                    <a:pt x="542474" y="159218"/>
                  </a:cubicBezTo>
                  <a:cubicBezTo>
                    <a:pt x="543609" y="158331"/>
                    <a:pt x="545317" y="156656"/>
                    <a:pt x="546406" y="155377"/>
                  </a:cubicBezTo>
                  <a:cubicBezTo>
                    <a:pt x="547765" y="154928"/>
                    <a:pt x="551024" y="154029"/>
                    <a:pt x="554056" y="153242"/>
                  </a:cubicBezTo>
                  <a:cubicBezTo>
                    <a:pt x="557808" y="154848"/>
                    <a:pt x="559346" y="155275"/>
                    <a:pt x="561043" y="154164"/>
                  </a:cubicBezTo>
                  <a:lnTo>
                    <a:pt x="562705" y="153063"/>
                  </a:lnTo>
                  <a:lnTo>
                    <a:pt x="562705" y="151939"/>
                  </a:lnTo>
                  <a:cubicBezTo>
                    <a:pt x="563256" y="151007"/>
                    <a:pt x="564402" y="149164"/>
                    <a:pt x="565379" y="147648"/>
                  </a:cubicBezTo>
                  <a:lnTo>
                    <a:pt x="565739" y="147064"/>
                  </a:lnTo>
                  <a:lnTo>
                    <a:pt x="565885" y="146413"/>
                  </a:lnTo>
                  <a:cubicBezTo>
                    <a:pt x="566030" y="145704"/>
                    <a:pt x="566300" y="144851"/>
                    <a:pt x="566547" y="144289"/>
                  </a:cubicBezTo>
                  <a:cubicBezTo>
                    <a:pt x="567389" y="144267"/>
                    <a:pt x="568513" y="144278"/>
                    <a:pt x="569546" y="144311"/>
                  </a:cubicBezTo>
                  <a:lnTo>
                    <a:pt x="570366" y="145299"/>
                  </a:lnTo>
                  <a:lnTo>
                    <a:pt x="569748" y="154398"/>
                  </a:lnTo>
                  <a:lnTo>
                    <a:pt x="576859" y="161665"/>
                  </a:lnTo>
                  <a:lnTo>
                    <a:pt x="577252" y="161902"/>
                  </a:lnTo>
                  <a:cubicBezTo>
                    <a:pt x="578016" y="162373"/>
                    <a:pt x="584812" y="166529"/>
                    <a:pt x="585924" y="167147"/>
                  </a:cubicBezTo>
                  <a:cubicBezTo>
                    <a:pt x="585980" y="167180"/>
                    <a:pt x="591360" y="170124"/>
                    <a:pt x="593608" y="170821"/>
                  </a:cubicBezTo>
                  <a:cubicBezTo>
                    <a:pt x="595214" y="171315"/>
                    <a:pt x="598516" y="171101"/>
                    <a:pt x="603414" y="170203"/>
                  </a:cubicBezTo>
                  <a:lnTo>
                    <a:pt x="603841" y="170113"/>
                  </a:lnTo>
                  <a:lnTo>
                    <a:pt x="607424" y="168507"/>
                  </a:lnTo>
                  <a:cubicBezTo>
                    <a:pt x="610278" y="169978"/>
                    <a:pt x="611715" y="170360"/>
                    <a:pt x="612491" y="170462"/>
                  </a:cubicBezTo>
                  <a:lnTo>
                    <a:pt x="611772" y="175394"/>
                  </a:lnTo>
                  <a:lnTo>
                    <a:pt x="606785" y="183032"/>
                  </a:lnTo>
                  <a:lnTo>
                    <a:pt x="609369" y="185111"/>
                  </a:lnTo>
                  <a:cubicBezTo>
                    <a:pt x="609695" y="185358"/>
                    <a:pt x="612570" y="187605"/>
                    <a:pt x="615749" y="188245"/>
                  </a:cubicBezTo>
                  <a:cubicBezTo>
                    <a:pt x="618310" y="188750"/>
                    <a:pt x="624421" y="189222"/>
                    <a:pt x="625107" y="189267"/>
                  </a:cubicBezTo>
                  <a:lnTo>
                    <a:pt x="626196" y="189345"/>
                  </a:lnTo>
                  <a:lnTo>
                    <a:pt x="634935" y="184459"/>
                  </a:lnTo>
                  <a:lnTo>
                    <a:pt x="642281" y="182516"/>
                  </a:lnTo>
                  <a:lnTo>
                    <a:pt x="646639" y="182359"/>
                  </a:lnTo>
                  <a:lnTo>
                    <a:pt x="647314" y="183134"/>
                  </a:lnTo>
                  <a:lnTo>
                    <a:pt x="644719" y="188840"/>
                  </a:lnTo>
                  <a:lnTo>
                    <a:pt x="639641" y="198535"/>
                  </a:lnTo>
                  <a:lnTo>
                    <a:pt x="630182" y="210307"/>
                  </a:lnTo>
                  <a:lnTo>
                    <a:pt x="622622" y="217058"/>
                  </a:lnTo>
                  <a:lnTo>
                    <a:pt x="622465" y="218440"/>
                  </a:lnTo>
                  <a:cubicBezTo>
                    <a:pt x="622241" y="220508"/>
                    <a:pt x="621960" y="223136"/>
                    <a:pt x="621960" y="223900"/>
                  </a:cubicBezTo>
                  <a:cubicBezTo>
                    <a:pt x="621960" y="224304"/>
                    <a:pt x="621960" y="225035"/>
                    <a:pt x="623498" y="231706"/>
                  </a:cubicBezTo>
                  <a:lnTo>
                    <a:pt x="623768" y="232874"/>
                  </a:lnTo>
                  <a:lnTo>
                    <a:pt x="624688" y="233661"/>
                  </a:lnTo>
                  <a:cubicBezTo>
                    <a:pt x="626643" y="235324"/>
                    <a:pt x="629664" y="237930"/>
                    <a:pt x="630248" y="238514"/>
                  </a:cubicBezTo>
                  <a:cubicBezTo>
                    <a:pt x="630810" y="239076"/>
                    <a:pt x="633191" y="241793"/>
                    <a:pt x="634933" y="243804"/>
                  </a:cubicBezTo>
                  <a:lnTo>
                    <a:pt x="635495" y="247129"/>
                  </a:lnTo>
                  <a:lnTo>
                    <a:pt x="639629" y="260126"/>
                  </a:lnTo>
                  <a:lnTo>
                    <a:pt x="637101" y="269978"/>
                  </a:lnTo>
                  <a:lnTo>
                    <a:pt x="637898" y="271302"/>
                  </a:lnTo>
                  <a:cubicBezTo>
                    <a:pt x="641324" y="276908"/>
                    <a:pt x="642785" y="277267"/>
                    <a:pt x="643739" y="277515"/>
                  </a:cubicBezTo>
                  <a:cubicBezTo>
                    <a:pt x="644616" y="277728"/>
                    <a:pt x="645469" y="277671"/>
                    <a:pt x="648042" y="277447"/>
                  </a:cubicBezTo>
                  <a:cubicBezTo>
                    <a:pt x="649390" y="277324"/>
                    <a:pt x="652300" y="277065"/>
                    <a:pt x="653681" y="277144"/>
                  </a:cubicBezTo>
                  <a:cubicBezTo>
                    <a:pt x="654703" y="278122"/>
                    <a:pt x="656107" y="279155"/>
                    <a:pt x="657578" y="280199"/>
                  </a:cubicBezTo>
                  <a:cubicBezTo>
                    <a:pt x="657837" y="280379"/>
                    <a:pt x="658062" y="280548"/>
                    <a:pt x="658230" y="280671"/>
                  </a:cubicBezTo>
                  <a:cubicBezTo>
                    <a:pt x="658915" y="281334"/>
                    <a:pt x="661319" y="284243"/>
                    <a:pt x="662622" y="285838"/>
                  </a:cubicBezTo>
                  <a:cubicBezTo>
                    <a:pt x="664206" y="287758"/>
                    <a:pt x="664790" y="288467"/>
                    <a:pt x="665161" y="288826"/>
                  </a:cubicBezTo>
                  <a:cubicBezTo>
                    <a:pt x="665903" y="289568"/>
                    <a:pt x="671406" y="293903"/>
                    <a:pt x="673361" y="294689"/>
                  </a:cubicBezTo>
                  <a:cubicBezTo>
                    <a:pt x="674609" y="295184"/>
                    <a:pt x="676136" y="295150"/>
                    <a:pt x="679876" y="294937"/>
                  </a:cubicBezTo>
                  <a:cubicBezTo>
                    <a:pt x="680898" y="294880"/>
                    <a:pt x="682359" y="294791"/>
                    <a:pt x="683044" y="294813"/>
                  </a:cubicBezTo>
                  <a:cubicBezTo>
                    <a:pt x="684055" y="295150"/>
                    <a:pt x="686167" y="295588"/>
                    <a:pt x="691514" y="296239"/>
                  </a:cubicBezTo>
                  <a:lnTo>
                    <a:pt x="700253" y="303451"/>
                  </a:lnTo>
                  <a:cubicBezTo>
                    <a:pt x="701601" y="304664"/>
                    <a:pt x="705824" y="308405"/>
                    <a:pt x="707981" y="309483"/>
                  </a:cubicBezTo>
                  <a:cubicBezTo>
                    <a:pt x="709093" y="310045"/>
                    <a:pt x="712115" y="311382"/>
                    <a:pt x="715047" y="312673"/>
                  </a:cubicBezTo>
                  <a:cubicBezTo>
                    <a:pt x="717214" y="313639"/>
                    <a:pt x="719675" y="314728"/>
                    <a:pt x="720259" y="315021"/>
                  </a:cubicBezTo>
                  <a:cubicBezTo>
                    <a:pt x="721416" y="315594"/>
                    <a:pt x="723505" y="316212"/>
                    <a:pt x="730975" y="316841"/>
                  </a:cubicBezTo>
                  <a:cubicBezTo>
                    <a:pt x="733985" y="317089"/>
                    <a:pt x="741389" y="316876"/>
                    <a:pt x="742231" y="316852"/>
                  </a:cubicBezTo>
                  <a:lnTo>
                    <a:pt x="742702" y="316841"/>
                  </a:lnTo>
                  <a:lnTo>
                    <a:pt x="753374" y="313629"/>
                  </a:lnTo>
                  <a:lnTo>
                    <a:pt x="761193" y="316965"/>
                  </a:lnTo>
                  <a:lnTo>
                    <a:pt x="764294" y="316965"/>
                  </a:lnTo>
                  <a:lnTo>
                    <a:pt x="772403" y="314988"/>
                  </a:lnTo>
                  <a:cubicBezTo>
                    <a:pt x="774280" y="314899"/>
                    <a:pt x="780166" y="314572"/>
                    <a:pt x="782513" y="313909"/>
                  </a:cubicBezTo>
                  <a:cubicBezTo>
                    <a:pt x="784637" y="313302"/>
                    <a:pt x="786816" y="311618"/>
                    <a:pt x="788119" y="310472"/>
                  </a:cubicBezTo>
                  <a:cubicBezTo>
                    <a:pt x="788399" y="310483"/>
                    <a:pt x="788646" y="310517"/>
                    <a:pt x="788804" y="310551"/>
                  </a:cubicBezTo>
                  <a:cubicBezTo>
                    <a:pt x="790433" y="311718"/>
                    <a:pt x="797623" y="316380"/>
                    <a:pt x="800318" y="318133"/>
                  </a:cubicBezTo>
                  <a:lnTo>
                    <a:pt x="803711" y="323783"/>
                  </a:lnTo>
                  <a:lnTo>
                    <a:pt x="803385" y="324513"/>
                  </a:lnTo>
                  <a:lnTo>
                    <a:pt x="797308" y="328029"/>
                  </a:lnTo>
                  <a:lnTo>
                    <a:pt x="794802" y="333399"/>
                  </a:lnTo>
                  <a:lnTo>
                    <a:pt x="793735" y="332983"/>
                  </a:lnTo>
                  <a:lnTo>
                    <a:pt x="788286" y="331837"/>
                  </a:lnTo>
                  <a:lnTo>
                    <a:pt x="785073" y="334342"/>
                  </a:lnTo>
                  <a:lnTo>
                    <a:pt x="777109" y="334342"/>
                  </a:lnTo>
                  <a:lnTo>
                    <a:pt x="769301" y="342149"/>
                  </a:lnTo>
                  <a:lnTo>
                    <a:pt x="764617" y="347541"/>
                  </a:lnTo>
                  <a:lnTo>
                    <a:pt x="761472" y="354270"/>
                  </a:lnTo>
                  <a:lnTo>
                    <a:pt x="764393" y="361347"/>
                  </a:lnTo>
                  <a:lnTo>
                    <a:pt x="765730" y="364582"/>
                  </a:lnTo>
                  <a:lnTo>
                    <a:pt x="769908" y="366212"/>
                  </a:lnTo>
                  <a:lnTo>
                    <a:pt x="771188" y="366717"/>
                  </a:lnTo>
                  <a:lnTo>
                    <a:pt x="771514" y="366774"/>
                  </a:lnTo>
                  <a:cubicBezTo>
                    <a:pt x="773693" y="367190"/>
                    <a:pt x="776377" y="367796"/>
                    <a:pt x="777456" y="368143"/>
                  </a:cubicBezTo>
                  <a:cubicBezTo>
                    <a:pt x="778669" y="369311"/>
                    <a:pt x="780084" y="370515"/>
                    <a:pt x="781668" y="371097"/>
                  </a:cubicBezTo>
                  <a:cubicBezTo>
                    <a:pt x="783364" y="371737"/>
                    <a:pt x="788475" y="372614"/>
                    <a:pt x="789688" y="372614"/>
                  </a:cubicBezTo>
                  <a:cubicBezTo>
                    <a:pt x="791126" y="372614"/>
                    <a:pt x="794665" y="372457"/>
                    <a:pt x="796473" y="371019"/>
                  </a:cubicBezTo>
                  <a:cubicBezTo>
                    <a:pt x="796944" y="370637"/>
                    <a:pt x="797540" y="370019"/>
                    <a:pt x="798630" y="368874"/>
                  </a:cubicBezTo>
                  <a:cubicBezTo>
                    <a:pt x="799259" y="368223"/>
                    <a:pt x="800348" y="367077"/>
                    <a:pt x="800876" y="366594"/>
                  </a:cubicBezTo>
                  <a:cubicBezTo>
                    <a:pt x="801438" y="366346"/>
                    <a:pt x="802313" y="365864"/>
                    <a:pt x="803830" y="364886"/>
                  </a:cubicBezTo>
                  <a:lnTo>
                    <a:pt x="806549" y="364797"/>
                  </a:lnTo>
                  <a:lnTo>
                    <a:pt x="806054" y="367976"/>
                  </a:lnTo>
                  <a:cubicBezTo>
                    <a:pt x="805201" y="370009"/>
                    <a:pt x="804201" y="372098"/>
                    <a:pt x="803706" y="372895"/>
                  </a:cubicBezTo>
                  <a:cubicBezTo>
                    <a:pt x="802931" y="373491"/>
                    <a:pt x="801571" y="374872"/>
                    <a:pt x="798730" y="378737"/>
                  </a:cubicBezTo>
                  <a:cubicBezTo>
                    <a:pt x="793967" y="381636"/>
                    <a:pt x="792777" y="382927"/>
                    <a:pt x="792777" y="385016"/>
                  </a:cubicBezTo>
                  <a:cubicBezTo>
                    <a:pt x="792777" y="385297"/>
                    <a:pt x="792777" y="385959"/>
                    <a:pt x="793630" y="391070"/>
                  </a:cubicBezTo>
                  <a:lnTo>
                    <a:pt x="794012" y="393317"/>
                  </a:lnTo>
                  <a:lnTo>
                    <a:pt x="802606" y="395888"/>
                  </a:lnTo>
                  <a:cubicBezTo>
                    <a:pt x="803988" y="396305"/>
                    <a:pt x="805863" y="396214"/>
                    <a:pt x="808818" y="396034"/>
                  </a:cubicBezTo>
                  <a:cubicBezTo>
                    <a:pt x="809571" y="395978"/>
                    <a:pt x="810637" y="395911"/>
                    <a:pt x="811266" y="395911"/>
                  </a:cubicBezTo>
                  <a:cubicBezTo>
                    <a:pt x="813007" y="396640"/>
                    <a:pt x="815266" y="395787"/>
                    <a:pt x="822533" y="391260"/>
                  </a:cubicBezTo>
                  <a:lnTo>
                    <a:pt x="825949" y="391877"/>
                  </a:lnTo>
                  <a:lnTo>
                    <a:pt x="830509" y="398213"/>
                  </a:lnTo>
                  <a:lnTo>
                    <a:pt x="838530" y="398213"/>
                  </a:lnTo>
                  <a:lnTo>
                    <a:pt x="838901" y="398135"/>
                  </a:lnTo>
                  <a:cubicBezTo>
                    <a:pt x="840036" y="397899"/>
                    <a:pt x="841417" y="397719"/>
                    <a:pt x="842316" y="397686"/>
                  </a:cubicBezTo>
                  <a:cubicBezTo>
                    <a:pt x="843968" y="400235"/>
                    <a:pt x="847685" y="405886"/>
                    <a:pt x="849045" y="407245"/>
                  </a:cubicBezTo>
                  <a:cubicBezTo>
                    <a:pt x="849652" y="407885"/>
                    <a:pt x="852719" y="411884"/>
                    <a:pt x="854550" y="414277"/>
                  </a:cubicBezTo>
                  <a:cubicBezTo>
                    <a:pt x="857459" y="418073"/>
                    <a:pt x="858246" y="419097"/>
                    <a:pt x="858684" y="419523"/>
                  </a:cubicBezTo>
                  <a:cubicBezTo>
                    <a:pt x="859695" y="420545"/>
                    <a:pt x="869860" y="428622"/>
                    <a:pt x="870389" y="429015"/>
                  </a:cubicBezTo>
                  <a:cubicBezTo>
                    <a:pt x="872097" y="430307"/>
                    <a:pt x="874119" y="430015"/>
                    <a:pt x="875736" y="429779"/>
                  </a:cubicBezTo>
                  <a:cubicBezTo>
                    <a:pt x="876174" y="429711"/>
                    <a:pt x="876915" y="429621"/>
                    <a:pt x="877197" y="429633"/>
                  </a:cubicBezTo>
                  <a:cubicBezTo>
                    <a:pt x="879006" y="430115"/>
                    <a:pt x="881185" y="429689"/>
                    <a:pt x="883487" y="429228"/>
                  </a:cubicBezTo>
                  <a:cubicBezTo>
                    <a:pt x="884499" y="429026"/>
                    <a:pt x="885746" y="428779"/>
                    <a:pt x="886296" y="428779"/>
                  </a:cubicBezTo>
                  <a:cubicBezTo>
                    <a:pt x="886576" y="428779"/>
                    <a:pt x="886857" y="428835"/>
                    <a:pt x="887307" y="428925"/>
                  </a:cubicBezTo>
                  <a:cubicBezTo>
                    <a:pt x="889149" y="429307"/>
                    <a:pt x="891193" y="429532"/>
                    <a:pt x="894159" y="427802"/>
                  </a:cubicBezTo>
                  <a:cubicBezTo>
                    <a:pt x="896035" y="426700"/>
                    <a:pt x="898944" y="424410"/>
                    <a:pt x="901494" y="422387"/>
                  </a:cubicBezTo>
                  <a:cubicBezTo>
                    <a:pt x="902505" y="421589"/>
                    <a:pt x="903718" y="420623"/>
                    <a:pt x="904246" y="420265"/>
                  </a:cubicBezTo>
                  <a:cubicBezTo>
                    <a:pt x="904706" y="420063"/>
                    <a:pt x="905246" y="419725"/>
                    <a:pt x="906043" y="418781"/>
                  </a:cubicBezTo>
                  <a:cubicBezTo>
                    <a:pt x="907358" y="420454"/>
                    <a:pt x="908481" y="421904"/>
                    <a:pt x="908941" y="422567"/>
                  </a:cubicBezTo>
                  <a:cubicBezTo>
                    <a:pt x="909177" y="423668"/>
                    <a:pt x="909570" y="426712"/>
                    <a:pt x="909907" y="429678"/>
                  </a:cubicBezTo>
                  <a:lnTo>
                    <a:pt x="899493" y="439001"/>
                  </a:lnTo>
                  <a:lnTo>
                    <a:pt x="910625" y="451987"/>
                  </a:lnTo>
                  <a:lnTo>
                    <a:pt x="914905" y="461389"/>
                  </a:lnTo>
                  <a:lnTo>
                    <a:pt x="914905" y="478486"/>
                  </a:lnTo>
                  <a:lnTo>
                    <a:pt x="915613" y="479452"/>
                  </a:lnTo>
                  <a:cubicBezTo>
                    <a:pt x="915803" y="479699"/>
                    <a:pt x="920161" y="485630"/>
                    <a:pt x="921476" y="487270"/>
                  </a:cubicBezTo>
                  <a:cubicBezTo>
                    <a:pt x="921960" y="487887"/>
                    <a:pt x="923588" y="490864"/>
                    <a:pt x="924655" y="492841"/>
                  </a:cubicBezTo>
                  <a:cubicBezTo>
                    <a:pt x="926441" y="496098"/>
                    <a:pt x="927598" y="498210"/>
                    <a:pt x="928396" y="499278"/>
                  </a:cubicBezTo>
                  <a:cubicBezTo>
                    <a:pt x="928598" y="499839"/>
                    <a:pt x="928778" y="501322"/>
                    <a:pt x="928902" y="502322"/>
                  </a:cubicBezTo>
                  <a:cubicBezTo>
                    <a:pt x="929149" y="504299"/>
                    <a:pt x="929407" y="506332"/>
                    <a:pt x="930149" y="507984"/>
                  </a:cubicBezTo>
                  <a:cubicBezTo>
                    <a:pt x="929969" y="510297"/>
                    <a:pt x="927319" y="518127"/>
                    <a:pt x="924802" y="524384"/>
                  </a:cubicBezTo>
                  <a:lnTo>
                    <a:pt x="923993" y="526361"/>
                  </a:lnTo>
                  <a:lnTo>
                    <a:pt x="929463" y="533191"/>
                  </a:lnTo>
                  <a:lnTo>
                    <a:pt x="937147" y="539100"/>
                  </a:lnTo>
                  <a:lnTo>
                    <a:pt x="939293" y="547671"/>
                  </a:lnTo>
                  <a:lnTo>
                    <a:pt x="939293" y="560095"/>
                  </a:lnTo>
                  <a:lnTo>
                    <a:pt x="941596" y="574541"/>
                  </a:lnTo>
                  <a:lnTo>
                    <a:pt x="943786" y="586730"/>
                  </a:lnTo>
                  <a:lnTo>
                    <a:pt x="943786" y="593784"/>
                  </a:lnTo>
                  <a:lnTo>
                    <a:pt x="959175" y="601648"/>
                  </a:lnTo>
                  <a:lnTo>
                    <a:pt x="962309" y="607691"/>
                  </a:lnTo>
                  <a:lnTo>
                    <a:pt x="960287" y="612118"/>
                  </a:lnTo>
                  <a:lnTo>
                    <a:pt x="961062" y="615342"/>
                  </a:lnTo>
                  <a:lnTo>
                    <a:pt x="961096" y="615477"/>
                  </a:lnTo>
                  <a:cubicBezTo>
                    <a:pt x="962153" y="619263"/>
                    <a:pt x="962309" y="619589"/>
                    <a:pt x="962467" y="619902"/>
                  </a:cubicBezTo>
                  <a:cubicBezTo>
                    <a:pt x="963107" y="621171"/>
                    <a:pt x="964332" y="621969"/>
                    <a:pt x="966421" y="622463"/>
                  </a:cubicBezTo>
                  <a:lnTo>
                    <a:pt x="967645" y="622745"/>
                  </a:lnTo>
                  <a:lnTo>
                    <a:pt x="973240" y="620160"/>
                  </a:lnTo>
                  <a:lnTo>
                    <a:pt x="974745" y="617139"/>
                  </a:lnTo>
                  <a:lnTo>
                    <a:pt x="977148" y="615173"/>
                  </a:lnTo>
                  <a:lnTo>
                    <a:pt x="981979" y="611904"/>
                  </a:lnTo>
                  <a:lnTo>
                    <a:pt x="982226" y="611725"/>
                  </a:lnTo>
                  <a:cubicBezTo>
                    <a:pt x="982575" y="611444"/>
                    <a:pt x="982957" y="611141"/>
                    <a:pt x="983304" y="610859"/>
                  </a:cubicBezTo>
                  <a:cubicBezTo>
                    <a:pt x="984259" y="611218"/>
                    <a:pt x="985383" y="611667"/>
                    <a:pt x="985889" y="611871"/>
                  </a:cubicBezTo>
                  <a:cubicBezTo>
                    <a:pt x="986079" y="611949"/>
                    <a:pt x="986259" y="612016"/>
                    <a:pt x="986405" y="612073"/>
                  </a:cubicBezTo>
                  <a:cubicBezTo>
                    <a:pt x="987012" y="612477"/>
                    <a:pt x="988663" y="613646"/>
                    <a:pt x="990123" y="614690"/>
                  </a:cubicBezTo>
                  <a:lnTo>
                    <a:pt x="993875" y="618667"/>
                  </a:lnTo>
                  <a:lnTo>
                    <a:pt x="1001783" y="628383"/>
                  </a:lnTo>
                  <a:lnTo>
                    <a:pt x="1006186" y="634977"/>
                  </a:lnTo>
                  <a:lnTo>
                    <a:pt x="1006377" y="635225"/>
                  </a:lnTo>
                  <a:cubicBezTo>
                    <a:pt x="1006950" y="635954"/>
                    <a:pt x="1009016" y="638404"/>
                    <a:pt x="1011106" y="639335"/>
                  </a:cubicBezTo>
                  <a:cubicBezTo>
                    <a:pt x="1013263" y="640290"/>
                    <a:pt x="1015296" y="640290"/>
                    <a:pt x="1015958" y="640290"/>
                  </a:cubicBezTo>
                  <a:cubicBezTo>
                    <a:pt x="1017273" y="640290"/>
                    <a:pt x="1022069" y="638571"/>
                    <a:pt x="1023810" y="637269"/>
                  </a:cubicBezTo>
                  <a:cubicBezTo>
                    <a:pt x="1023821" y="637269"/>
                    <a:pt x="1023821" y="637258"/>
                    <a:pt x="1023833" y="637258"/>
                  </a:cubicBezTo>
                  <a:lnTo>
                    <a:pt x="1023844" y="637258"/>
                  </a:lnTo>
                  <a:cubicBezTo>
                    <a:pt x="1024046" y="637145"/>
                    <a:pt x="1024506" y="636909"/>
                    <a:pt x="1024821" y="636763"/>
                  </a:cubicBezTo>
                  <a:cubicBezTo>
                    <a:pt x="1025922" y="636225"/>
                    <a:pt x="1027067" y="635663"/>
                    <a:pt x="1027933" y="634944"/>
                  </a:cubicBezTo>
                  <a:cubicBezTo>
                    <a:pt x="1029068" y="634000"/>
                    <a:pt x="1030134" y="632315"/>
                    <a:pt x="1031134" y="630687"/>
                  </a:cubicBezTo>
                  <a:cubicBezTo>
                    <a:pt x="1031201" y="630563"/>
                    <a:pt x="1031269" y="630461"/>
                    <a:pt x="1031314" y="630383"/>
                  </a:cubicBezTo>
                  <a:cubicBezTo>
                    <a:pt x="1031348" y="630349"/>
                    <a:pt x="1031381" y="630305"/>
                    <a:pt x="1031426" y="630259"/>
                  </a:cubicBezTo>
                  <a:lnTo>
                    <a:pt x="1032483" y="633033"/>
                  </a:lnTo>
                  <a:cubicBezTo>
                    <a:pt x="1032135" y="638908"/>
                    <a:pt x="1032370" y="640886"/>
                    <a:pt x="1032652" y="641818"/>
                  </a:cubicBezTo>
                  <a:cubicBezTo>
                    <a:pt x="1032652" y="642301"/>
                    <a:pt x="1032573" y="643233"/>
                    <a:pt x="1032505" y="643885"/>
                  </a:cubicBezTo>
                  <a:cubicBezTo>
                    <a:pt x="1032303" y="646222"/>
                    <a:pt x="1032134" y="648019"/>
                    <a:pt x="1032808" y="649467"/>
                  </a:cubicBezTo>
                  <a:cubicBezTo>
                    <a:pt x="1032876" y="650164"/>
                    <a:pt x="1032865" y="651692"/>
                    <a:pt x="1032797" y="653376"/>
                  </a:cubicBezTo>
                  <a:lnTo>
                    <a:pt x="1023137" y="657308"/>
                  </a:lnTo>
                  <a:cubicBezTo>
                    <a:pt x="1017744" y="659421"/>
                    <a:pt x="1017127" y="661723"/>
                    <a:pt x="1017127" y="663273"/>
                  </a:cubicBezTo>
                  <a:cubicBezTo>
                    <a:pt x="1017127" y="664712"/>
                    <a:pt x="1017802" y="669665"/>
                    <a:pt x="1018486" y="671462"/>
                  </a:cubicBezTo>
                  <a:cubicBezTo>
                    <a:pt x="1018610" y="671799"/>
                    <a:pt x="1018790" y="672214"/>
                    <a:pt x="1018992" y="672663"/>
                  </a:cubicBezTo>
                  <a:cubicBezTo>
                    <a:pt x="1019643" y="674079"/>
                    <a:pt x="1020542" y="675797"/>
                    <a:pt x="1020756" y="676212"/>
                  </a:cubicBezTo>
                  <a:lnTo>
                    <a:pt x="1022136" y="678830"/>
                  </a:lnTo>
                  <a:lnTo>
                    <a:pt x="1024417" y="678178"/>
                  </a:lnTo>
                  <a:lnTo>
                    <a:pt x="1029057" y="676864"/>
                  </a:lnTo>
                  <a:cubicBezTo>
                    <a:pt x="1029282" y="677055"/>
                    <a:pt x="1029540" y="677246"/>
                    <a:pt x="1029775" y="677436"/>
                  </a:cubicBezTo>
                  <a:cubicBezTo>
                    <a:pt x="1029888" y="677628"/>
                    <a:pt x="1030022" y="677806"/>
                    <a:pt x="1030179" y="677976"/>
                  </a:cubicBezTo>
                  <a:cubicBezTo>
                    <a:pt x="1031605" y="679560"/>
                    <a:pt x="1033571" y="679605"/>
                    <a:pt x="1036021" y="678100"/>
                  </a:cubicBezTo>
                  <a:cubicBezTo>
                    <a:pt x="1037750" y="677021"/>
                    <a:pt x="1039738" y="674584"/>
                    <a:pt x="1040817" y="673168"/>
                  </a:cubicBezTo>
                  <a:cubicBezTo>
                    <a:pt x="1041917" y="673651"/>
                    <a:pt x="1043434" y="674348"/>
                    <a:pt x="1043883" y="674594"/>
                  </a:cubicBezTo>
                  <a:cubicBezTo>
                    <a:pt x="1045108" y="675425"/>
                    <a:pt x="1049140" y="677841"/>
                    <a:pt x="1050455" y="678604"/>
                  </a:cubicBezTo>
                  <a:cubicBezTo>
                    <a:pt x="1050466" y="678604"/>
                    <a:pt x="1050466" y="678615"/>
                    <a:pt x="1050477" y="678615"/>
                  </a:cubicBezTo>
                  <a:cubicBezTo>
                    <a:pt x="1051195" y="679188"/>
                    <a:pt x="1054599" y="681997"/>
                    <a:pt x="1057812" y="684693"/>
                  </a:cubicBezTo>
                  <a:lnTo>
                    <a:pt x="1057519" y="685176"/>
                  </a:lnTo>
                  <a:lnTo>
                    <a:pt x="1057395" y="685501"/>
                  </a:lnTo>
                  <a:cubicBezTo>
                    <a:pt x="1056531" y="687815"/>
                    <a:pt x="1055655" y="691028"/>
                    <a:pt x="1056384" y="693230"/>
                  </a:cubicBezTo>
                  <a:cubicBezTo>
                    <a:pt x="1057013" y="695140"/>
                    <a:pt x="1058452" y="696061"/>
                    <a:pt x="1059227" y="696566"/>
                  </a:cubicBezTo>
                  <a:cubicBezTo>
                    <a:pt x="1059272" y="696600"/>
                    <a:pt x="1059328" y="696622"/>
                    <a:pt x="1059372" y="696657"/>
                  </a:cubicBezTo>
                  <a:cubicBezTo>
                    <a:pt x="1060631" y="700094"/>
                    <a:pt x="1064854" y="702935"/>
                    <a:pt x="1065045" y="703060"/>
                  </a:cubicBezTo>
                  <a:cubicBezTo>
                    <a:pt x="1066416" y="703981"/>
                    <a:pt x="1068033" y="704386"/>
                    <a:pt x="1069336" y="704712"/>
                  </a:cubicBezTo>
                  <a:cubicBezTo>
                    <a:pt x="1069616" y="704779"/>
                    <a:pt x="1069876" y="704835"/>
                    <a:pt x="1070088" y="704902"/>
                  </a:cubicBezTo>
                  <a:cubicBezTo>
                    <a:pt x="1070425" y="705128"/>
                    <a:pt x="1070898" y="705453"/>
                    <a:pt x="1071358" y="705779"/>
                  </a:cubicBezTo>
                  <a:lnTo>
                    <a:pt x="1071358" y="707654"/>
                  </a:lnTo>
                  <a:lnTo>
                    <a:pt x="1070325" y="713698"/>
                  </a:lnTo>
                  <a:cubicBezTo>
                    <a:pt x="1069415" y="715271"/>
                    <a:pt x="1068437" y="716832"/>
                    <a:pt x="1067899" y="717595"/>
                  </a:cubicBezTo>
                  <a:cubicBezTo>
                    <a:pt x="1067213" y="717865"/>
                    <a:pt x="1066135" y="718281"/>
                    <a:pt x="1064495" y="718932"/>
                  </a:cubicBezTo>
                  <a:cubicBezTo>
                    <a:pt x="1062755" y="719618"/>
                    <a:pt x="1060923" y="720336"/>
                    <a:pt x="1060013" y="720673"/>
                  </a:cubicBezTo>
                  <a:cubicBezTo>
                    <a:pt x="1059405" y="720909"/>
                    <a:pt x="1057856" y="721324"/>
                    <a:pt x="1056497" y="721684"/>
                  </a:cubicBezTo>
                  <a:cubicBezTo>
                    <a:pt x="1053172" y="722583"/>
                    <a:pt x="1051465" y="723077"/>
                    <a:pt x="1050375" y="723650"/>
                  </a:cubicBezTo>
                  <a:cubicBezTo>
                    <a:pt x="1049600" y="723695"/>
                    <a:pt x="1047926" y="723549"/>
                    <a:pt x="1047083" y="723470"/>
                  </a:cubicBezTo>
                  <a:cubicBezTo>
                    <a:pt x="1046354" y="723403"/>
                    <a:pt x="1045758" y="723357"/>
                    <a:pt x="1045253" y="723335"/>
                  </a:cubicBezTo>
                  <a:cubicBezTo>
                    <a:pt x="1043691" y="722909"/>
                    <a:pt x="1037255" y="720224"/>
                    <a:pt x="1031964" y="717876"/>
                  </a:cubicBezTo>
                  <a:lnTo>
                    <a:pt x="1031155" y="717516"/>
                  </a:lnTo>
                  <a:lnTo>
                    <a:pt x="1019933" y="718134"/>
                  </a:lnTo>
                  <a:lnTo>
                    <a:pt x="1018911" y="719482"/>
                  </a:lnTo>
                  <a:cubicBezTo>
                    <a:pt x="1016878" y="722156"/>
                    <a:pt x="1014384" y="725369"/>
                    <a:pt x="1013935" y="725851"/>
                  </a:cubicBezTo>
                  <a:cubicBezTo>
                    <a:pt x="1013362" y="726425"/>
                    <a:pt x="1012643" y="727144"/>
                    <a:pt x="1008757" y="738029"/>
                  </a:cubicBezTo>
                  <a:lnTo>
                    <a:pt x="1008341" y="739174"/>
                  </a:lnTo>
                  <a:lnTo>
                    <a:pt x="1010520" y="746262"/>
                  </a:lnTo>
                  <a:cubicBezTo>
                    <a:pt x="1010733" y="748149"/>
                    <a:pt x="1010935" y="750340"/>
                    <a:pt x="1010947" y="750811"/>
                  </a:cubicBezTo>
                  <a:lnTo>
                    <a:pt x="1010947" y="758090"/>
                  </a:lnTo>
                  <a:cubicBezTo>
                    <a:pt x="1010385" y="759561"/>
                    <a:pt x="1009756" y="761034"/>
                    <a:pt x="1009441" y="761629"/>
                  </a:cubicBezTo>
                  <a:cubicBezTo>
                    <a:pt x="1008801" y="762180"/>
                    <a:pt x="1007071" y="763539"/>
                    <a:pt x="1005520" y="764729"/>
                  </a:cubicBezTo>
                  <a:lnTo>
                    <a:pt x="999264" y="767414"/>
                  </a:lnTo>
                  <a:lnTo>
                    <a:pt x="998793" y="769111"/>
                  </a:lnTo>
                  <a:cubicBezTo>
                    <a:pt x="998231" y="771166"/>
                    <a:pt x="997927" y="773963"/>
                    <a:pt x="999534" y="775806"/>
                  </a:cubicBezTo>
                  <a:cubicBezTo>
                    <a:pt x="999725" y="776164"/>
                    <a:pt x="1000051" y="777064"/>
                    <a:pt x="1000242" y="777772"/>
                  </a:cubicBezTo>
                  <a:lnTo>
                    <a:pt x="1000815" y="779861"/>
                  </a:lnTo>
                  <a:lnTo>
                    <a:pt x="1008150" y="781625"/>
                  </a:lnTo>
                  <a:lnTo>
                    <a:pt x="1013564" y="785859"/>
                  </a:lnTo>
                  <a:lnTo>
                    <a:pt x="1016125" y="788162"/>
                  </a:lnTo>
                  <a:lnTo>
                    <a:pt x="1016429" y="790094"/>
                  </a:lnTo>
                  <a:lnTo>
                    <a:pt x="1015721" y="791206"/>
                  </a:lnTo>
                  <a:lnTo>
                    <a:pt x="1010385" y="796317"/>
                  </a:lnTo>
                  <a:lnTo>
                    <a:pt x="1005925" y="801069"/>
                  </a:lnTo>
                  <a:lnTo>
                    <a:pt x="1011755" y="806449"/>
                  </a:lnTo>
                  <a:lnTo>
                    <a:pt x="1012260" y="806842"/>
                  </a:lnTo>
                  <a:cubicBezTo>
                    <a:pt x="1013519" y="807651"/>
                    <a:pt x="1015092" y="808684"/>
                    <a:pt x="1015518" y="809010"/>
                  </a:cubicBezTo>
                  <a:cubicBezTo>
                    <a:pt x="1015529" y="809021"/>
                    <a:pt x="1015529" y="809032"/>
                    <a:pt x="1015540" y="809032"/>
                  </a:cubicBezTo>
                  <a:cubicBezTo>
                    <a:pt x="1016202" y="809639"/>
                    <a:pt x="1018550" y="811706"/>
                    <a:pt x="1022549" y="815188"/>
                  </a:cubicBezTo>
                  <a:lnTo>
                    <a:pt x="1024583" y="816514"/>
                  </a:lnTo>
                  <a:lnTo>
                    <a:pt x="1025537" y="817469"/>
                  </a:lnTo>
                  <a:cubicBezTo>
                    <a:pt x="1025739" y="819390"/>
                    <a:pt x="1026099" y="822142"/>
                    <a:pt x="1026525" y="823434"/>
                  </a:cubicBezTo>
                  <a:cubicBezTo>
                    <a:pt x="1026649" y="823872"/>
                    <a:pt x="1026773" y="825322"/>
                    <a:pt x="1026851" y="826287"/>
                  </a:cubicBezTo>
                  <a:cubicBezTo>
                    <a:pt x="1026986" y="827826"/>
                    <a:pt x="1027120" y="829433"/>
                    <a:pt x="1027424" y="830658"/>
                  </a:cubicBezTo>
                  <a:cubicBezTo>
                    <a:pt x="1028042" y="833129"/>
                    <a:pt x="1031356" y="838734"/>
                    <a:pt x="1033658" y="840115"/>
                  </a:cubicBezTo>
                  <a:cubicBezTo>
                    <a:pt x="1034771" y="840790"/>
                    <a:pt x="1035197" y="841081"/>
                    <a:pt x="1035601" y="841497"/>
                  </a:cubicBezTo>
                  <a:cubicBezTo>
                    <a:pt x="1036365" y="842261"/>
                    <a:pt x="1039533" y="844609"/>
                    <a:pt x="1042049" y="846440"/>
                  </a:cubicBezTo>
                  <a:lnTo>
                    <a:pt x="1042487" y="846755"/>
                  </a:lnTo>
                  <a:lnTo>
                    <a:pt x="1042981" y="846935"/>
                  </a:lnTo>
                  <a:cubicBezTo>
                    <a:pt x="1042981" y="846935"/>
                    <a:pt x="1047126" y="848395"/>
                    <a:pt x="1047868" y="848642"/>
                  </a:cubicBezTo>
                  <a:cubicBezTo>
                    <a:pt x="1048823" y="848957"/>
                    <a:pt x="1051058" y="849878"/>
                    <a:pt x="1051901" y="850384"/>
                  </a:cubicBezTo>
                  <a:cubicBezTo>
                    <a:pt x="1052204" y="850991"/>
                    <a:pt x="1052710" y="852395"/>
                    <a:pt x="1053035" y="853596"/>
                  </a:cubicBezTo>
                  <a:lnTo>
                    <a:pt x="1053294" y="854529"/>
                  </a:lnTo>
                  <a:lnTo>
                    <a:pt x="1053979" y="855215"/>
                  </a:lnTo>
                  <a:cubicBezTo>
                    <a:pt x="1055833" y="857079"/>
                    <a:pt x="1056428" y="857473"/>
                    <a:pt x="1056618" y="857607"/>
                  </a:cubicBezTo>
                  <a:cubicBezTo>
                    <a:pt x="1056720" y="857663"/>
                    <a:pt x="1056989" y="857854"/>
                    <a:pt x="1057371" y="858112"/>
                  </a:cubicBezTo>
                  <a:cubicBezTo>
                    <a:pt x="1059270" y="859426"/>
                    <a:pt x="1060483" y="860258"/>
                    <a:pt x="1061303" y="860786"/>
                  </a:cubicBezTo>
                  <a:cubicBezTo>
                    <a:pt x="1058888" y="862044"/>
                    <a:pt x="1054641" y="864459"/>
                    <a:pt x="1053688" y="866459"/>
                  </a:cubicBezTo>
                  <a:cubicBezTo>
                    <a:pt x="1053486" y="866851"/>
                    <a:pt x="1052620" y="868199"/>
                    <a:pt x="1052126" y="868896"/>
                  </a:cubicBezTo>
                  <a:cubicBezTo>
                    <a:pt x="1051317" y="869446"/>
                    <a:pt x="1048903" y="870749"/>
                    <a:pt x="1046880" y="871760"/>
                  </a:cubicBezTo>
                  <a:cubicBezTo>
                    <a:pt x="1045016" y="872502"/>
                    <a:pt x="1042746" y="873423"/>
                    <a:pt x="1041624" y="873984"/>
                  </a:cubicBezTo>
                  <a:cubicBezTo>
                    <a:pt x="1040669" y="874198"/>
                    <a:pt x="1037659" y="874546"/>
                    <a:pt x="1035029" y="874781"/>
                  </a:cubicBezTo>
                  <a:lnTo>
                    <a:pt x="1025504" y="872400"/>
                  </a:lnTo>
                  <a:lnTo>
                    <a:pt x="1023145" y="870456"/>
                  </a:lnTo>
                  <a:lnTo>
                    <a:pt x="1022820" y="870277"/>
                  </a:lnTo>
                  <a:cubicBezTo>
                    <a:pt x="1020988" y="869300"/>
                    <a:pt x="1018786" y="868085"/>
                    <a:pt x="1018473" y="867896"/>
                  </a:cubicBezTo>
                  <a:cubicBezTo>
                    <a:pt x="1018091" y="867648"/>
                    <a:pt x="1017664" y="867357"/>
                    <a:pt x="1007813" y="863480"/>
                  </a:cubicBezTo>
                  <a:cubicBezTo>
                    <a:pt x="1003062" y="860538"/>
                    <a:pt x="1002601" y="860381"/>
                    <a:pt x="1002186" y="860245"/>
                  </a:cubicBezTo>
                  <a:cubicBezTo>
                    <a:pt x="1001815" y="860121"/>
                    <a:pt x="1001231" y="859930"/>
                    <a:pt x="997524" y="859739"/>
                  </a:cubicBezTo>
                  <a:lnTo>
                    <a:pt x="996344" y="859683"/>
                  </a:lnTo>
                  <a:lnTo>
                    <a:pt x="989233" y="864334"/>
                  </a:lnTo>
                  <a:lnTo>
                    <a:pt x="988660" y="870074"/>
                  </a:lnTo>
                  <a:lnTo>
                    <a:pt x="984987" y="876195"/>
                  </a:lnTo>
                  <a:cubicBezTo>
                    <a:pt x="984178" y="876981"/>
                    <a:pt x="983268" y="877779"/>
                    <a:pt x="983032" y="877936"/>
                  </a:cubicBezTo>
                  <a:cubicBezTo>
                    <a:pt x="982066" y="878420"/>
                    <a:pt x="977696" y="880688"/>
                    <a:pt x="977696" y="880688"/>
                  </a:cubicBezTo>
                  <a:lnTo>
                    <a:pt x="976696" y="881194"/>
                  </a:lnTo>
                  <a:lnTo>
                    <a:pt x="974820" y="884643"/>
                  </a:lnTo>
                  <a:lnTo>
                    <a:pt x="973596" y="902661"/>
                  </a:lnTo>
                  <a:lnTo>
                    <a:pt x="973798" y="903312"/>
                  </a:lnTo>
                  <a:cubicBezTo>
                    <a:pt x="975922" y="910041"/>
                    <a:pt x="976854" y="913017"/>
                    <a:pt x="978572" y="914074"/>
                  </a:cubicBezTo>
                  <a:cubicBezTo>
                    <a:pt x="979056" y="914692"/>
                    <a:pt x="979763" y="915816"/>
                    <a:pt x="979976" y="916332"/>
                  </a:cubicBezTo>
                  <a:cubicBezTo>
                    <a:pt x="980426" y="918320"/>
                    <a:pt x="982774" y="922780"/>
                    <a:pt x="984414" y="923880"/>
                  </a:cubicBezTo>
                  <a:cubicBezTo>
                    <a:pt x="985290" y="924464"/>
                    <a:pt x="986323" y="924880"/>
                    <a:pt x="990772" y="924476"/>
                  </a:cubicBezTo>
                  <a:lnTo>
                    <a:pt x="991232" y="924431"/>
                  </a:lnTo>
                  <a:lnTo>
                    <a:pt x="996860" y="922443"/>
                  </a:lnTo>
                  <a:cubicBezTo>
                    <a:pt x="998466" y="922140"/>
                    <a:pt x="1000466" y="921803"/>
                    <a:pt x="1001173" y="921747"/>
                  </a:cubicBezTo>
                  <a:cubicBezTo>
                    <a:pt x="1001601" y="921803"/>
                    <a:pt x="1002106" y="921814"/>
                    <a:pt x="1002881" y="921826"/>
                  </a:cubicBezTo>
                  <a:cubicBezTo>
                    <a:pt x="1003645" y="921837"/>
                    <a:pt x="1005847" y="921870"/>
                    <a:pt x="1006779" y="922073"/>
                  </a:cubicBezTo>
                  <a:cubicBezTo>
                    <a:pt x="1008441" y="923466"/>
                    <a:pt x="1012080" y="925724"/>
                    <a:pt x="1014237" y="927015"/>
                  </a:cubicBezTo>
                  <a:cubicBezTo>
                    <a:pt x="1014428" y="927128"/>
                    <a:pt x="1014832" y="927364"/>
                    <a:pt x="1015349" y="927657"/>
                  </a:cubicBezTo>
                  <a:cubicBezTo>
                    <a:pt x="1016394" y="928274"/>
                    <a:pt x="1019146" y="929858"/>
                    <a:pt x="1019831" y="930341"/>
                  </a:cubicBezTo>
                  <a:cubicBezTo>
                    <a:pt x="1020325" y="930779"/>
                    <a:pt x="1021156" y="931296"/>
                    <a:pt x="1023886" y="932947"/>
                  </a:cubicBezTo>
                  <a:cubicBezTo>
                    <a:pt x="1025178" y="933733"/>
                    <a:pt x="1027334" y="935037"/>
                    <a:pt x="1027738" y="935350"/>
                  </a:cubicBezTo>
                  <a:cubicBezTo>
                    <a:pt x="1028548" y="936036"/>
                    <a:pt x="1032625" y="938429"/>
                    <a:pt x="1039848" y="942472"/>
                  </a:cubicBezTo>
                  <a:lnTo>
                    <a:pt x="1044802" y="944337"/>
                  </a:lnTo>
                  <a:lnTo>
                    <a:pt x="1051946" y="949009"/>
                  </a:lnTo>
                  <a:cubicBezTo>
                    <a:pt x="1055012" y="952805"/>
                    <a:pt x="1055552" y="953076"/>
                    <a:pt x="1056169" y="953390"/>
                  </a:cubicBezTo>
                  <a:cubicBezTo>
                    <a:pt x="1056225" y="953414"/>
                    <a:pt x="1061685" y="955964"/>
                    <a:pt x="1063189" y="956591"/>
                  </a:cubicBezTo>
                  <a:cubicBezTo>
                    <a:pt x="1063200" y="956591"/>
                    <a:pt x="1063200" y="956602"/>
                    <a:pt x="1063212" y="956602"/>
                  </a:cubicBezTo>
                  <a:cubicBezTo>
                    <a:pt x="1063392" y="956704"/>
                    <a:pt x="1063683" y="956917"/>
                    <a:pt x="1063852" y="957063"/>
                  </a:cubicBezTo>
                  <a:cubicBezTo>
                    <a:pt x="1063919" y="957175"/>
                    <a:pt x="1063998" y="957288"/>
                    <a:pt x="1064077" y="957411"/>
                  </a:cubicBezTo>
                  <a:cubicBezTo>
                    <a:pt x="1063987" y="957534"/>
                    <a:pt x="1063908" y="957636"/>
                    <a:pt x="1063841" y="957736"/>
                  </a:cubicBezTo>
                  <a:cubicBezTo>
                    <a:pt x="1062988" y="958860"/>
                    <a:pt x="1062526" y="959466"/>
                    <a:pt x="1062235" y="960039"/>
                  </a:cubicBezTo>
                  <a:cubicBezTo>
                    <a:pt x="1061898" y="960713"/>
                    <a:pt x="1059685" y="966306"/>
                    <a:pt x="1059472" y="967959"/>
                  </a:cubicBezTo>
                  <a:cubicBezTo>
                    <a:pt x="1059381" y="968745"/>
                    <a:pt x="1059259" y="969711"/>
                    <a:pt x="1062235" y="979282"/>
                  </a:cubicBezTo>
                  <a:lnTo>
                    <a:pt x="1063953" y="985302"/>
                  </a:lnTo>
                  <a:lnTo>
                    <a:pt x="1069480" y="985302"/>
                  </a:lnTo>
                  <a:cubicBezTo>
                    <a:pt x="1070031" y="985302"/>
                    <a:pt x="1070615" y="985202"/>
                    <a:pt x="1072008" y="984944"/>
                  </a:cubicBezTo>
                  <a:cubicBezTo>
                    <a:pt x="1072525" y="984854"/>
                    <a:pt x="1073378" y="984697"/>
                    <a:pt x="1073918" y="984618"/>
                  </a:cubicBezTo>
                  <a:cubicBezTo>
                    <a:pt x="1074929" y="985000"/>
                    <a:pt x="1077175" y="985910"/>
                    <a:pt x="1079141" y="986730"/>
                  </a:cubicBezTo>
                  <a:lnTo>
                    <a:pt x="1084579" y="989965"/>
                  </a:lnTo>
                  <a:lnTo>
                    <a:pt x="1090184" y="993066"/>
                  </a:lnTo>
                  <a:cubicBezTo>
                    <a:pt x="1092363" y="994571"/>
                    <a:pt x="1094924" y="996380"/>
                    <a:pt x="1095598" y="996929"/>
                  </a:cubicBezTo>
                  <a:cubicBezTo>
                    <a:pt x="1096013" y="997379"/>
                    <a:pt x="1097036" y="998254"/>
                    <a:pt x="1100474" y="1000781"/>
                  </a:cubicBezTo>
                  <a:lnTo>
                    <a:pt x="1105237" y="1006994"/>
                  </a:lnTo>
                  <a:lnTo>
                    <a:pt x="1105765" y="1007342"/>
                  </a:lnTo>
                  <a:cubicBezTo>
                    <a:pt x="1107707" y="1008600"/>
                    <a:pt x="1111213" y="1010812"/>
                    <a:pt x="1112853" y="1011352"/>
                  </a:cubicBezTo>
                  <a:cubicBezTo>
                    <a:pt x="1114133" y="1011779"/>
                    <a:pt x="1115133" y="1011690"/>
                    <a:pt x="1115908" y="1011408"/>
                  </a:cubicBezTo>
                  <a:cubicBezTo>
                    <a:pt x="1115953" y="1011419"/>
                    <a:pt x="1116009" y="1011430"/>
                    <a:pt x="1116077" y="1011453"/>
                  </a:cubicBezTo>
                  <a:cubicBezTo>
                    <a:pt x="1120087" y="1012374"/>
                    <a:pt x="1122344" y="1009812"/>
                    <a:pt x="1123243" y="1008735"/>
                  </a:cubicBezTo>
                  <a:cubicBezTo>
                    <a:pt x="1125995" y="1008117"/>
                    <a:pt x="1129814" y="1005903"/>
                    <a:pt x="1131027" y="1004690"/>
                  </a:cubicBezTo>
                  <a:cubicBezTo>
                    <a:pt x="1131622" y="1004106"/>
                    <a:pt x="1132477" y="1003084"/>
                    <a:pt x="1133712" y="1001590"/>
                  </a:cubicBezTo>
                  <a:cubicBezTo>
                    <a:pt x="1134308" y="1000871"/>
                    <a:pt x="1135138" y="999871"/>
                    <a:pt x="1135363" y="999635"/>
                  </a:cubicBezTo>
                  <a:cubicBezTo>
                    <a:pt x="1136014" y="998983"/>
                    <a:pt x="1137295" y="997232"/>
                    <a:pt x="1138453" y="995569"/>
                  </a:cubicBezTo>
                  <a:cubicBezTo>
                    <a:pt x="1139441" y="995255"/>
                    <a:pt x="1140441" y="994940"/>
                    <a:pt x="1141194" y="994727"/>
                  </a:cubicBezTo>
                  <a:cubicBezTo>
                    <a:pt x="1141643" y="995131"/>
                    <a:pt x="1142170" y="995637"/>
                    <a:pt x="1142519" y="995973"/>
                  </a:cubicBezTo>
                  <a:cubicBezTo>
                    <a:pt x="1143485" y="996894"/>
                    <a:pt x="1143980" y="997355"/>
                    <a:pt x="1144474" y="997692"/>
                  </a:cubicBezTo>
                  <a:cubicBezTo>
                    <a:pt x="1145283" y="998221"/>
                    <a:pt x="1147766" y="999523"/>
                    <a:pt x="1148799" y="1000063"/>
                  </a:cubicBezTo>
                  <a:lnTo>
                    <a:pt x="1150192" y="1000781"/>
                  </a:lnTo>
                  <a:lnTo>
                    <a:pt x="1154225" y="999388"/>
                  </a:lnTo>
                  <a:lnTo>
                    <a:pt x="1155483" y="999388"/>
                  </a:lnTo>
                  <a:lnTo>
                    <a:pt x="1158291" y="1006263"/>
                  </a:lnTo>
                  <a:lnTo>
                    <a:pt x="1158369" y="1006454"/>
                  </a:lnTo>
                  <a:cubicBezTo>
                    <a:pt x="1160930" y="1011836"/>
                    <a:pt x="1161301" y="1012205"/>
                    <a:pt x="1161728" y="1012632"/>
                  </a:cubicBezTo>
                  <a:cubicBezTo>
                    <a:pt x="1162380" y="1013285"/>
                    <a:pt x="1165267" y="1015362"/>
                    <a:pt x="1166604" y="1015935"/>
                  </a:cubicBezTo>
                  <a:cubicBezTo>
                    <a:pt x="1168132" y="1016597"/>
                    <a:pt x="1169862" y="1016384"/>
                    <a:pt x="1172535" y="1015755"/>
                  </a:cubicBezTo>
                  <a:lnTo>
                    <a:pt x="1172838" y="1015688"/>
                  </a:lnTo>
                  <a:cubicBezTo>
                    <a:pt x="1173221" y="1015621"/>
                    <a:pt x="1175703" y="1015262"/>
                    <a:pt x="1178231" y="1014913"/>
                  </a:cubicBezTo>
                  <a:lnTo>
                    <a:pt x="1188621" y="1020294"/>
                  </a:lnTo>
                  <a:lnTo>
                    <a:pt x="1196125" y="1019587"/>
                  </a:lnTo>
                  <a:lnTo>
                    <a:pt x="1197776" y="1020665"/>
                  </a:lnTo>
                  <a:cubicBezTo>
                    <a:pt x="1202405" y="1025911"/>
                    <a:pt x="1204899" y="1028719"/>
                    <a:pt x="1205168" y="1028989"/>
                  </a:cubicBezTo>
                  <a:cubicBezTo>
                    <a:pt x="1205415" y="1029247"/>
                    <a:pt x="1206730" y="1030685"/>
                    <a:pt x="1208043" y="1032112"/>
                  </a:cubicBezTo>
                  <a:cubicBezTo>
                    <a:pt x="1210222" y="1034471"/>
                    <a:pt x="1210874" y="1035178"/>
                    <a:pt x="1211077" y="1035382"/>
                  </a:cubicBezTo>
                  <a:cubicBezTo>
                    <a:pt x="1211448" y="1035752"/>
                    <a:pt x="1214738" y="1038931"/>
                    <a:pt x="1214794" y="1038976"/>
                  </a:cubicBezTo>
                  <a:lnTo>
                    <a:pt x="1219343" y="1043188"/>
                  </a:lnTo>
                  <a:lnTo>
                    <a:pt x="1221826" y="1046614"/>
                  </a:lnTo>
                  <a:lnTo>
                    <a:pt x="1222904" y="1051354"/>
                  </a:lnTo>
                  <a:lnTo>
                    <a:pt x="1223388" y="1062632"/>
                  </a:lnTo>
                  <a:lnTo>
                    <a:pt x="1223511" y="1063037"/>
                  </a:lnTo>
                  <a:cubicBezTo>
                    <a:pt x="1224612" y="1066969"/>
                    <a:pt x="1225118" y="1068654"/>
                    <a:pt x="1225387" y="1069440"/>
                  </a:cubicBezTo>
                  <a:cubicBezTo>
                    <a:pt x="1225432" y="1070429"/>
                    <a:pt x="1225387" y="1073293"/>
                    <a:pt x="1225298" y="1075640"/>
                  </a:cubicBezTo>
                  <a:lnTo>
                    <a:pt x="1225298" y="1075842"/>
                  </a:lnTo>
                  <a:lnTo>
                    <a:pt x="1226016" y="1085423"/>
                  </a:lnTo>
                  <a:lnTo>
                    <a:pt x="1226016" y="1089097"/>
                  </a:lnTo>
                  <a:lnTo>
                    <a:pt x="1225343" y="1091276"/>
                  </a:lnTo>
                  <a:lnTo>
                    <a:pt x="1222456" y="1093062"/>
                  </a:lnTo>
                  <a:lnTo>
                    <a:pt x="1222018" y="1093724"/>
                  </a:lnTo>
                  <a:cubicBezTo>
                    <a:pt x="1219288" y="1097813"/>
                    <a:pt x="1219164" y="1098588"/>
                    <a:pt x="1219164" y="1099599"/>
                  </a:cubicBezTo>
                  <a:cubicBezTo>
                    <a:pt x="1219164" y="1101161"/>
                    <a:pt x="1219176" y="1102496"/>
                    <a:pt x="1219176" y="1103654"/>
                  </a:cubicBezTo>
                  <a:cubicBezTo>
                    <a:pt x="1219232" y="1108518"/>
                    <a:pt x="1219378" y="1110125"/>
                    <a:pt x="1219670" y="1110956"/>
                  </a:cubicBezTo>
                  <a:cubicBezTo>
                    <a:pt x="1219737" y="1111158"/>
                    <a:pt x="1219816" y="1111304"/>
                    <a:pt x="1219906" y="1111451"/>
                  </a:cubicBezTo>
                  <a:cubicBezTo>
                    <a:pt x="1220210" y="1112282"/>
                    <a:pt x="1221052" y="1115035"/>
                    <a:pt x="1221714" y="1117303"/>
                  </a:cubicBezTo>
                  <a:lnTo>
                    <a:pt x="1225894" y="1127200"/>
                  </a:lnTo>
                  <a:lnTo>
                    <a:pt x="1230724" y="1131222"/>
                  </a:lnTo>
                  <a:lnTo>
                    <a:pt x="1231061" y="1131401"/>
                  </a:lnTo>
                  <a:cubicBezTo>
                    <a:pt x="1234374" y="1133142"/>
                    <a:pt x="1234891" y="1133311"/>
                    <a:pt x="1235138" y="1133400"/>
                  </a:cubicBezTo>
                  <a:cubicBezTo>
                    <a:pt x="1235453" y="1133502"/>
                    <a:pt x="1235936" y="1133659"/>
                    <a:pt x="1241025" y="1134366"/>
                  </a:cubicBezTo>
                  <a:lnTo>
                    <a:pt x="1246798" y="1135007"/>
                  </a:lnTo>
                  <a:cubicBezTo>
                    <a:pt x="1248382" y="1135187"/>
                    <a:pt x="1252628" y="1135063"/>
                    <a:pt x="1253898" y="1135029"/>
                  </a:cubicBezTo>
                  <a:lnTo>
                    <a:pt x="1255920" y="1134961"/>
                  </a:lnTo>
                  <a:lnTo>
                    <a:pt x="1256931" y="1133221"/>
                  </a:lnTo>
                  <a:cubicBezTo>
                    <a:pt x="1258561" y="1130434"/>
                    <a:pt x="1258561" y="1129300"/>
                    <a:pt x="1258561" y="1128805"/>
                  </a:cubicBezTo>
                  <a:cubicBezTo>
                    <a:pt x="1258561" y="1126694"/>
                    <a:pt x="1255820" y="1121840"/>
                    <a:pt x="1255798" y="1121796"/>
                  </a:cubicBezTo>
                  <a:cubicBezTo>
                    <a:pt x="1255416" y="1121156"/>
                    <a:pt x="1254877" y="1120583"/>
                    <a:pt x="1254203" y="1119864"/>
                  </a:cubicBezTo>
                  <a:cubicBezTo>
                    <a:pt x="1253955" y="1119606"/>
                    <a:pt x="1253563" y="1119190"/>
                    <a:pt x="1253304" y="1118887"/>
                  </a:cubicBezTo>
                  <a:cubicBezTo>
                    <a:pt x="1253146" y="1118034"/>
                    <a:pt x="1252777" y="1116517"/>
                    <a:pt x="1251934" y="1113664"/>
                  </a:cubicBezTo>
                  <a:lnTo>
                    <a:pt x="1251552" y="1109608"/>
                  </a:lnTo>
                  <a:cubicBezTo>
                    <a:pt x="1252171" y="1107575"/>
                    <a:pt x="1252934" y="1105306"/>
                    <a:pt x="1253316" y="1104429"/>
                  </a:cubicBezTo>
                  <a:cubicBezTo>
                    <a:pt x="1253485" y="1104272"/>
                    <a:pt x="1253698" y="1104058"/>
                    <a:pt x="1253945" y="1103822"/>
                  </a:cubicBezTo>
                  <a:cubicBezTo>
                    <a:pt x="1255777" y="1102036"/>
                    <a:pt x="1256990" y="1100857"/>
                    <a:pt x="1257730" y="1099935"/>
                  </a:cubicBezTo>
                  <a:cubicBezTo>
                    <a:pt x="1258483" y="1100239"/>
                    <a:pt x="1259180" y="1100519"/>
                    <a:pt x="1259707" y="1100744"/>
                  </a:cubicBezTo>
                  <a:cubicBezTo>
                    <a:pt x="1260437" y="1102115"/>
                    <a:pt x="1261887" y="1102935"/>
                    <a:pt x="1263729" y="1102935"/>
                  </a:cubicBezTo>
                  <a:cubicBezTo>
                    <a:pt x="1265380" y="1102935"/>
                    <a:pt x="1267324" y="1102126"/>
                    <a:pt x="1269694" y="1101070"/>
                  </a:cubicBezTo>
                  <a:cubicBezTo>
                    <a:pt x="1270053" y="1100912"/>
                    <a:pt x="1270345" y="1100778"/>
                    <a:pt x="1270547" y="1100699"/>
                  </a:cubicBezTo>
                  <a:cubicBezTo>
                    <a:pt x="1270705" y="1100654"/>
                    <a:pt x="1270940" y="1100598"/>
                    <a:pt x="1271233" y="1100519"/>
                  </a:cubicBezTo>
                  <a:cubicBezTo>
                    <a:pt x="1273750" y="1099845"/>
                    <a:pt x="1275389" y="1099430"/>
                    <a:pt x="1276120" y="1099284"/>
                  </a:cubicBezTo>
                  <a:cubicBezTo>
                    <a:pt x="1276905" y="1099431"/>
                    <a:pt x="1278680" y="1099846"/>
                    <a:pt x="1280175" y="1100217"/>
                  </a:cubicBezTo>
                  <a:cubicBezTo>
                    <a:pt x="1285376" y="1102037"/>
                    <a:pt x="1286881" y="1102475"/>
                    <a:pt x="1287601" y="1102576"/>
                  </a:cubicBezTo>
                  <a:cubicBezTo>
                    <a:pt x="1288466" y="1102834"/>
                    <a:pt x="1291162" y="1103878"/>
                    <a:pt x="1291700" y="1104171"/>
                  </a:cubicBezTo>
                  <a:cubicBezTo>
                    <a:pt x="1291913" y="1104306"/>
                    <a:pt x="1292273" y="1104553"/>
                    <a:pt x="1292689" y="1104834"/>
                  </a:cubicBezTo>
                  <a:cubicBezTo>
                    <a:pt x="1294284" y="1105935"/>
                    <a:pt x="1295295" y="1106642"/>
                    <a:pt x="1296295" y="1106935"/>
                  </a:cubicBezTo>
                  <a:cubicBezTo>
                    <a:pt x="1298093" y="1107844"/>
                    <a:pt x="1306922" y="1112956"/>
                    <a:pt x="1312920" y="1116472"/>
                  </a:cubicBezTo>
                  <a:lnTo>
                    <a:pt x="1313583" y="1116865"/>
                  </a:lnTo>
                  <a:lnTo>
                    <a:pt x="1322401" y="1117864"/>
                  </a:lnTo>
                  <a:lnTo>
                    <a:pt x="1336533" y="1122582"/>
                  </a:lnTo>
                  <a:lnTo>
                    <a:pt x="1344823" y="1125199"/>
                  </a:lnTo>
                  <a:cubicBezTo>
                    <a:pt x="1347934" y="1128289"/>
                    <a:pt x="1351361" y="1131905"/>
                    <a:pt x="1352125" y="1132983"/>
                  </a:cubicBezTo>
                  <a:cubicBezTo>
                    <a:pt x="1353012" y="1135129"/>
                    <a:pt x="1355315" y="1137679"/>
                    <a:pt x="1356551" y="1138510"/>
                  </a:cubicBezTo>
                  <a:cubicBezTo>
                    <a:pt x="1357955" y="1139442"/>
                    <a:pt x="1359370" y="1139274"/>
                    <a:pt x="1361943" y="1138971"/>
                  </a:cubicBezTo>
                  <a:cubicBezTo>
                    <a:pt x="1362909" y="1138847"/>
                    <a:pt x="1364819" y="1138634"/>
                    <a:pt x="1365695" y="1138679"/>
                  </a:cubicBezTo>
                  <a:cubicBezTo>
                    <a:pt x="1368391" y="1140510"/>
                    <a:pt x="1374008" y="1142127"/>
                    <a:pt x="1374052" y="1142140"/>
                  </a:cubicBezTo>
                  <a:cubicBezTo>
                    <a:pt x="1374985" y="1142376"/>
                    <a:pt x="1375962" y="1142319"/>
                    <a:pt x="1377759" y="1142196"/>
                  </a:cubicBezTo>
                  <a:cubicBezTo>
                    <a:pt x="1378489" y="1142140"/>
                    <a:pt x="1379825" y="1142038"/>
                    <a:pt x="1380365" y="1142083"/>
                  </a:cubicBezTo>
                  <a:cubicBezTo>
                    <a:pt x="1382713" y="1142870"/>
                    <a:pt x="1384870" y="1141488"/>
                    <a:pt x="1390857" y="1137309"/>
                  </a:cubicBezTo>
                  <a:cubicBezTo>
                    <a:pt x="1392352" y="1136265"/>
                    <a:pt x="1394205" y="1134973"/>
                    <a:pt x="1394867" y="1134636"/>
                  </a:cubicBezTo>
                  <a:cubicBezTo>
                    <a:pt x="1395890" y="1134130"/>
                    <a:pt x="1397148" y="1133389"/>
                    <a:pt x="1398361" y="1132681"/>
                  </a:cubicBezTo>
                  <a:cubicBezTo>
                    <a:pt x="1399372" y="1132085"/>
                    <a:pt x="1400844" y="1131221"/>
                    <a:pt x="1401517" y="1130906"/>
                  </a:cubicBezTo>
                  <a:cubicBezTo>
                    <a:pt x="1402326" y="1130849"/>
                    <a:pt x="1403820" y="1130704"/>
                    <a:pt x="1406842" y="1130377"/>
                  </a:cubicBezTo>
                  <a:cubicBezTo>
                    <a:pt x="1408381" y="1130208"/>
                    <a:pt x="1410505" y="1129984"/>
                    <a:pt x="1410807" y="1129973"/>
                  </a:cubicBezTo>
                  <a:cubicBezTo>
                    <a:pt x="1411347" y="1129973"/>
                    <a:pt x="1412088" y="1129973"/>
                    <a:pt x="1419591" y="1127636"/>
                  </a:cubicBezTo>
                  <a:lnTo>
                    <a:pt x="1420861" y="1127254"/>
                  </a:lnTo>
                  <a:lnTo>
                    <a:pt x="1426702" y="1118234"/>
                  </a:lnTo>
                  <a:cubicBezTo>
                    <a:pt x="1427859" y="1117818"/>
                    <a:pt x="1428994" y="1117481"/>
                    <a:pt x="1429341" y="1117448"/>
                  </a:cubicBezTo>
                  <a:cubicBezTo>
                    <a:pt x="1430757" y="1117448"/>
                    <a:pt x="1433127" y="1117639"/>
                    <a:pt x="1434217" y="1117863"/>
                  </a:cubicBezTo>
                  <a:cubicBezTo>
                    <a:pt x="1435014" y="1118930"/>
                    <a:pt x="1436082" y="1120165"/>
                    <a:pt x="1438542" y="1121402"/>
                  </a:cubicBezTo>
                  <a:cubicBezTo>
                    <a:pt x="1439306" y="1121784"/>
                    <a:pt x="1439778" y="1122131"/>
                    <a:pt x="1440239" y="1122468"/>
                  </a:cubicBezTo>
                  <a:cubicBezTo>
                    <a:pt x="1441339" y="1123277"/>
                    <a:pt x="1443194" y="1124636"/>
                    <a:pt x="1446271" y="1123479"/>
                  </a:cubicBezTo>
                  <a:cubicBezTo>
                    <a:pt x="1447450" y="1123042"/>
                    <a:pt x="1449046" y="1122030"/>
                    <a:pt x="1451540" y="1120413"/>
                  </a:cubicBezTo>
                  <a:cubicBezTo>
                    <a:pt x="1453046" y="1119447"/>
                    <a:pt x="1455573" y="1117830"/>
                    <a:pt x="1456224" y="1117583"/>
                  </a:cubicBezTo>
                  <a:cubicBezTo>
                    <a:pt x="1458381" y="1117043"/>
                    <a:pt x="1462874" y="1114842"/>
                    <a:pt x="1464200" y="1114179"/>
                  </a:cubicBezTo>
                  <a:lnTo>
                    <a:pt x="1474838" y="1108203"/>
                  </a:lnTo>
                  <a:cubicBezTo>
                    <a:pt x="1476332" y="1107327"/>
                    <a:pt x="1478208" y="1106283"/>
                    <a:pt x="1478982" y="1105912"/>
                  </a:cubicBezTo>
                  <a:cubicBezTo>
                    <a:pt x="1479128" y="1105890"/>
                    <a:pt x="1479297" y="1105866"/>
                    <a:pt x="1479499" y="1105832"/>
                  </a:cubicBezTo>
                  <a:cubicBezTo>
                    <a:pt x="1480914" y="1105619"/>
                    <a:pt x="1481925" y="1105506"/>
                    <a:pt x="1482521" y="1105495"/>
                  </a:cubicBezTo>
                  <a:lnTo>
                    <a:pt x="1482701" y="1105641"/>
                  </a:lnTo>
                  <a:cubicBezTo>
                    <a:pt x="1486386" y="1108675"/>
                    <a:pt x="1488543" y="1110505"/>
                    <a:pt x="1489116" y="1111078"/>
                  </a:cubicBezTo>
                  <a:cubicBezTo>
                    <a:pt x="1489127" y="1111089"/>
                    <a:pt x="1489138" y="1111101"/>
                    <a:pt x="1489149" y="1111112"/>
                  </a:cubicBezTo>
                  <a:cubicBezTo>
                    <a:pt x="1489856" y="1111965"/>
                    <a:pt x="1492811" y="1115313"/>
                    <a:pt x="1493979" y="1116245"/>
                  </a:cubicBezTo>
                  <a:cubicBezTo>
                    <a:pt x="1494709" y="1116841"/>
                    <a:pt x="1499686" y="1120333"/>
                    <a:pt x="1502157" y="1122063"/>
                  </a:cubicBezTo>
                  <a:lnTo>
                    <a:pt x="1502931" y="1123827"/>
                  </a:lnTo>
                  <a:lnTo>
                    <a:pt x="1499752" y="1133004"/>
                  </a:lnTo>
                  <a:lnTo>
                    <a:pt x="1491114" y="1139721"/>
                  </a:lnTo>
                  <a:lnTo>
                    <a:pt x="1492294" y="1142338"/>
                  </a:lnTo>
                  <a:cubicBezTo>
                    <a:pt x="1495989" y="1150572"/>
                    <a:pt x="1496461" y="1151201"/>
                    <a:pt x="1496708" y="1151527"/>
                  </a:cubicBezTo>
                  <a:cubicBezTo>
                    <a:pt x="1496910" y="1151796"/>
                    <a:pt x="1497370" y="1152425"/>
                    <a:pt x="1504335" y="1159053"/>
                  </a:cubicBezTo>
                  <a:lnTo>
                    <a:pt x="1505021" y="1159704"/>
                  </a:lnTo>
                  <a:lnTo>
                    <a:pt x="1510750" y="1161175"/>
                  </a:lnTo>
                  <a:lnTo>
                    <a:pt x="1513031" y="1164962"/>
                  </a:lnTo>
                  <a:lnTo>
                    <a:pt x="1524465" y="1173049"/>
                  </a:lnTo>
                  <a:lnTo>
                    <a:pt x="1533340" y="1173049"/>
                  </a:lnTo>
                  <a:cubicBezTo>
                    <a:pt x="1535766" y="1174419"/>
                    <a:pt x="1538407" y="1175959"/>
                    <a:pt x="1539058" y="1176441"/>
                  </a:cubicBezTo>
                  <a:cubicBezTo>
                    <a:pt x="1539485" y="1176835"/>
                    <a:pt x="1540384" y="1177498"/>
                    <a:pt x="1545034" y="1179654"/>
                  </a:cubicBezTo>
                  <a:cubicBezTo>
                    <a:pt x="1542990" y="1182204"/>
                    <a:pt x="1541957" y="1184337"/>
                    <a:pt x="1541957" y="1186012"/>
                  </a:cubicBezTo>
                  <a:cubicBezTo>
                    <a:pt x="1541957" y="1187573"/>
                    <a:pt x="1542799" y="1190314"/>
                    <a:pt x="1543608" y="1192572"/>
                  </a:cubicBezTo>
                  <a:cubicBezTo>
                    <a:pt x="1543563" y="1193336"/>
                    <a:pt x="1543506" y="1194403"/>
                    <a:pt x="1543462" y="1195302"/>
                  </a:cubicBezTo>
                  <a:cubicBezTo>
                    <a:pt x="1543226" y="1195471"/>
                    <a:pt x="1542979" y="1195649"/>
                    <a:pt x="1542777" y="1195796"/>
                  </a:cubicBezTo>
                  <a:cubicBezTo>
                    <a:pt x="1540969" y="1197121"/>
                    <a:pt x="1539530" y="1198177"/>
                    <a:pt x="1539014" y="1199806"/>
                  </a:cubicBezTo>
                  <a:cubicBezTo>
                    <a:pt x="1539003" y="1199829"/>
                    <a:pt x="1538992" y="1199852"/>
                    <a:pt x="1538979" y="1199885"/>
                  </a:cubicBezTo>
                  <a:cubicBezTo>
                    <a:pt x="1538541" y="1200739"/>
                    <a:pt x="1536924" y="1203367"/>
                    <a:pt x="1535576" y="1205446"/>
                  </a:cubicBezTo>
                  <a:lnTo>
                    <a:pt x="1535273" y="1205895"/>
                  </a:lnTo>
                  <a:lnTo>
                    <a:pt x="1532419" y="1215736"/>
                  </a:lnTo>
                  <a:lnTo>
                    <a:pt x="1533643" y="1217219"/>
                  </a:lnTo>
                  <a:cubicBezTo>
                    <a:pt x="1533835" y="1217455"/>
                    <a:pt x="1538260" y="1222802"/>
                    <a:pt x="1539709" y="1224497"/>
                  </a:cubicBezTo>
                  <a:cubicBezTo>
                    <a:pt x="1541135" y="1226160"/>
                    <a:pt x="1542315" y="1227576"/>
                    <a:pt x="1542326" y="1227587"/>
                  </a:cubicBezTo>
                  <a:lnTo>
                    <a:pt x="1542697" y="1228036"/>
                  </a:lnTo>
                  <a:lnTo>
                    <a:pt x="1547044" y="1230755"/>
                  </a:lnTo>
                  <a:lnTo>
                    <a:pt x="1550436" y="1232350"/>
                  </a:lnTo>
                  <a:lnTo>
                    <a:pt x="1557884" y="1236606"/>
                  </a:lnTo>
                  <a:lnTo>
                    <a:pt x="1563029" y="1236606"/>
                  </a:lnTo>
                  <a:cubicBezTo>
                    <a:pt x="1572004" y="1237359"/>
                    <a:pt x="1573847" y="1236630"/>
                    <a:pt x="1574599" y="1236259"/>
                  </a:cubicBezTo>
                  <a:cubicBezTo>
                    <a:pt x="1575980" y="1235764"/>
                    <a:pt x="1582698" y="1234742"/>
                    <a:pt x="1583878" y="1234675"/>
                  </a:cubicBezTo>
                  <a:cubicBezTo>
                    <a:pt x="1585552" y="1234675"/>
                    <a:pt x="1589618" y="1235146"/>
                    <a:pt x="1590977" y="1235697"/>
                  </a:cubicBezTo>
                  <a:cubicBezTo>
                    <a:pt x="1592134" y="1237505"/>
                    <a:pt x="1593752" y="1240133"/>
                    <a:pt x="1593774" y="1240156"/>
                  </a:cubicBezTo>
                  <a:lnTo>
                    <a:pt x="1595178" y="1242426"/>
                  </a:lnTo>
                  <a:lnTo>
                    <a:pt x="1597763" y="1241797"/>
                  </a:lnTo>
                  <a:cubicBezTo>
                    <a:pt x="1598819" y="1241538"/>
                    <a:pt x="1600223" y="1241404"/>
                    <a:pt x="1600751" y="1241505"/>
                  </a:cubicBezTo>
                  <a:cubicBezTo>
                    <a:pt x="1601874" y="1242112"/>
                    <a:pt x="1602749" y="1242303"/>
                    <a:pt x="1603346" y="1242438"/>
                  </a:cubicBezTo>
                  <a:cubicBezTo>
                    <a:pt x="1603840" y="1242550"/>
                    <a:pt x="1604088" y="1242607"/>
                    <a:pt x="1604897" y="1243168"/>
                  </a:cubicBezTo>
                  <a:lnTo>
                    <a:pt x="1605492" y="1243584"/>
                  </a:lnTo>
                  <a:cubicBezTo>
                    <a:pt x="1607637" y="1245101"/>
                    <a:pt x="1609333" y="1246290"/>
                    <a:pt x="1612299" y="1246887"/>
                  </a:cubicBezTo>
                  <a:cubicBezTo>
                    <a:pt x="1614220" y="1247268"/>
                    <a:pt x="1615591" y="1246976"/>
                    <a:pt x="1616422" y="1246785"/>
                  </a:cubicBezTo>
                  <a:cubicBezTo>
                    <a:pt x="1616579" y="1246852"/>
                    <a:pt x="1616747" y="1246920"/>
                    <a:pt x="1616916" y="1246987"/>
                  </a:cubicBezTo>
                  <a:cubicBezTo>
                    <a:pt x="1619230" y="1247829"/>
                    <a:pt x="1622354" y="1248009"/>
                    <a:pt x="1624218" y="1246312"/>
                  </a:cubicBezTo>
                  <a:cubicBezTo>
                    <a:pt x="1624555" y="1246009"/>
                    <a:pt x="1624847" y="1245650"/>
                    <a:pt x="1625083" y="1245234"/>
                  </a:cubicBezTo>
                  <a:cubicBezTo>
                    <a:pt x="1625375" y="1244728"/>
                    <a:pt x="1626914" y="1242280"/>
                    <a:pt x="1628014" y="1240527"/>
                  </a:cubicBezTo>
                  <a:lnTo>
                    <a:pt x="1633395" y="1236495"/>
                  </a:lnTo>
                  <a:cubicBezTo>
                    <a:pt x="1635382" y="1236326"/>
                    <a:pt x="1637371" y="1236270"/>
                    <a:pt x="1638101" y="1236360"/>
                  </a:cubicBezTo>
                  <a:cubicBezTo>
                    <a:pt x="1640662" y="1237382"/>
                    <a:pt x="1647515" y="1238192"/>
                    <a:pt x="1648952" y="1238348"/>
                  </a:cubicBezTo>
                  <a:cubicBezTo>
                    <a:pt x="1650592" y="1238528"/>
                    <a:pt x="1661376" y="1239011"/>
                    <a:pt x="1662679" y="1239011"/>
                  </a:cubicBezTo>
                  <a:lnTo>
                    <a:pt x="1674553" y="1239011"/>
                  </a:lnTo>
                  <a:cubicBezTo>
                    <a:pt x="1676845" y="1239011"/>
                    <a:pt x="1682496" y="1236697"/>
                    <a:pt x="1683798" y="1235832"/>
                  </a:cubicBezTo>
                  <a:cubicBezTo>
                    <a:pt x="1684899" y="1235091"/>
                    <a:pt x="1687314" y="1232844"/>
                    <a:pt x="1688325" y="1231878"/>
                  </a:cubicBezTo>
                  <a:cubicBezTo>
                    <a:pt x="1690178" y="1230091"/>
                    <a:pt x="1692515" y="1227946"/>
                    <a:pt x="1693447" y="1227216"/>
                  </a:cubicBezTo>
                  <a:cubicBezTo>
                    <a:pt x="1693739" y="1227149"/>
                    <a:pt x="1694098" y="1227047"/>
                    <a:pt x="1694503" y="1226936"/>
                  </a:cubicBezTo>
                  <a:cubicBezTo>
                    <a:pt x="1699154" y="1225689"/>
                    <a:pt x="1701940" y="1225060"/>
                    <a:pt x="1702793" y="1225049"/>
                  </a:cubicBezTo>
                  <a:cubicBezTo>
                    <a:pt x="1703624" y="1225049"/>
                    <a:pt x="1704433" y="1224970"/>
                    <a:pt x="1705208" y="1224891"/>
                  </a:cubicBezTo>
                  <a:cubicBezTo>
                    <a:pt x="1705972" y="1224824"/>
                    <a:pt x="1707264" y="1224689"/>
                    <a:pt x="1707578" y="1224801"/>
                  </a:cubicBezTo>
                  <a:cubicBezTo>
                    <a:pt x="1708062" y="1225116"/>
                    <a:pt x="1708949" y="1225756"/>
                    <a:pt x="1709892" y="1226430"/>
                  </a:cubicBezTo>
                  <a:cubicBezTo>
                    <a:pt x="1712858" y="1228587"/>
                    <a:pt x="1714924" y="1230047"/>
                    <a:pt x="1716475" y="1230608"/>
                  </a:cubicBezTo>
                  <a:cubicBezTo>
                    <a:pt x="1717407" y="1230946"/>
                    <a:pt x="1718936" y="1231294"/>
                    <a:pt x="1720698" y="1231698"/>
                  </a:cubicBezTo>
                  <a:cubicBezTo>
                    <a:pt x="1721777" y="1231945"/>
                    <a:pt x="1723439" y="1232327"/>
                    <a:pt x="1724305" y="1232585"/>
                  </a:cubicBezTo>
                  <a:cubicBezTo>
                    <a:pt x="1724630" y="1232978"/>
                    <a:pt x="1725079" y="1233551"/>
                    <a:pt x="1725462" y="1234034"/>
                  </a:cubicBezTo>
                  <a:cubicBezTo>
                    <a:pt x="1727495" y="1236595"/>
                    <a:pt x="1728888" y="1238325"/>
                    <a:pt x="1729786" y="1239089"/>
                  </a:cubicBezTo>
                  <a:cubicBezTo>
                    <a:pt x="1730685" y="1239864"/>
                    <a:pt x="1733460" y="1243121"/>
                    <a:pt x="1733909" y="1244099"/>
                  </a:cubicBezTo>
                  <a:cubicBezTo>
                    <a:pt x="1734157" y="1244739"/>
                    <a:pt x="1734942" y="1246672"/>
                    <a:pt x="1738976" y="1250041"/>
                  </a:cubicBezTo>
                  <a:cubicBezTo>
                    <a:pt x="1740076" y="1250962"/>
                    <a:pt x="1740998" y="1251794"/>
                    <a:pt x="1741447" y="1252231"/>
                  </a:cubicBezTo>
                  <a:cubicBezTo>
                    <a:pt x="1741818" y="1253277"/>
                    <a:pt x="1742571" y="1255310"/>
                    <a:pt x="1743088" y="1256702"/>
                  </a:cubicBezTo>
                  <a:lnTo>
                    <a:pt x="1740694" y="1265352"/>
                  </a:lnTo>
                  <a:cubicBezTo>
                    <a:pt x="1739571" y="1266901"/>
                    <a:pt x="1737976" y="1269171"/>
                    <a:pt x="1737482" y="1270329"/>
                  </a:cubicBezTo>
                  <a:cubicBezTo>
                    <a:pt x="1737202" y="1270924"/>
                    <a:pt x="1735820" y="1272879"/>
                    <a:pt x="1735213" y="1273643"/>
                  </a:cubicBezTo>
                  <a:cubicBezTo>
                    <a:pt x="1735168" y="1273665"/>
                    <a:pt x="1735111" y="1273688"/>
                    <a:pt x="1735067" y="1273721"/>
                  </a:cubicBezTo>
                  <a:cubicBezTo>
                    <a:pt x="1733820" y="1274339"/>
                    <a:pt x="1731237" y="1275631"/>
                    <a:pt x="1731237" y="1278529"/>
                  </a:cubicBezTo>
                  <a:cubicBezTo>
                    <a:pt x="1731237" y="1279518"/>
                    <a:pt x="1731237" y="1280877"/>
                    <a:pt x="1735842" y="1286077"/>
                  </a:cubicBezTo>
                  <a:lnTo>
                    <a:pt x="1736550" y="1286874"/>
                  </a:lnTo>
                  <a:lnTo>
                    <a:pt x="1743975" y="1288997"/>
                  </a:lnTo>
                  <a:lnTo>
                    <a:pt x="1744761" y="1288873"/>
                  </a:lnTo>
                  <a:cubicBezTo>
                    <a:pt x="1746367" y="1288615"/>
                    <a:pt x="1748266" y="1288446"/>
                    <a:pt x="1749210" y="1288491"/>
                  </a:cubicBezTo>
                  <a:cubicBezTo>
                    <a:pt x="1750388" y="1289513"/>
                    <a:pt x="1753129" y="1291738"/>
                    <a:pt x="1759847" y="1296849"/>
                  </a:cubicBezTo>
                  <a:cubicBezTo>
                    <a:pt x="1760880" y="1297893"/>
                    <a:pt x="1762105" y="1299173"/>
                    <a:pt x="1762341" y="1299488"/>
                  </a:cubicBezTo>
                  <a:cubicBezTo>
                    <a:pt x="1764183" y="1302240"/>
                    <a:pt x="1767440" y="1301218"/>
                    <a:pt x="1771216" y="1300050"/>
                  </a:cubicBezTo>
                  <a:cubicBezTo>
                    <a:pt x="1771665" y="1299903"/>
                    <a:pt x="1772249" y="1299724"/>
                    <a:pt x="1772529" y="1299645"/>
                  </a:cubicBezTo>
                  <a:cubicBezTo>
                    <a:pt x="1773529" y="1299554"/>
                    <a:pt x="1774529" y="1299061"/>
                    <a:pt x="1777707" y="1297443"/>
                  </a:cubicBezTo>
                  <a:cubicBezTo>
                    <a:pt x="1778831" y="1296870"/>
                    <a:pt x="1780628" y="1295960"/>
                    <a:pt x="1781471" y="1295600"/>
                  </a:cubicBezTo>
                  <a:cubicBezTo>
                    <a:pt x="1782403" y="1295667"/>
                    <a:pt x="1784402" y="1295847"/>
                    <a:pt x="1786525" y="1296050"/>
                  </a:cubicBezTo>
                  <a:cubicBezTo>
                    <a:pt x="1787884" y="1299959"/>
                    <a:pt x="1789917" y="1305845"/>
                    <a:pt x="1790075" y="1306316"/>
                  </a:cubicBezTo>
                  <a:cubicBezTo>
                    <a:pt x="1790109" y="1306407"/>
                    <a:pt x="1790176" y="1306642"/>
                    <a:pt x="1790277" y="1306980"/>
                  </a:cubicBezTo>
                  <a:cubicBezTo>
                    <a:pt x="1793602" y="1317932"/>
                    <a:pt x="1794771" y="1319740"/>
                    <a:pt x="1795770" y="1320740"/>
                  </a:cubicBezTo>
                  <a:cubicBezTo>
                    <a:pt x="1796297" y="1321268"/>
                    <a:pt x="1796994" y="1322021"/>
                    <a:pt x="1797701" y="1322818"/>
                  </a:cubicBezTo>
                  <a:cubicBezTo>
                    <a:pt x="1799342" y="1324604"/>
                    <a:pt x="1800476" y="1325829"/>
                    <a:pt x="1801330" y="1326513"/>
                  </a:cubicBezTo>
                  <a:cubicBezTo>
                    <a:pt x="1802408" y="1327457"/>
                    <a:pt x="1808608" y="1334703"/>
                    <a:pt x="1809395" y="1335759"/>
                  </a:cubicBezTo>
                  <a:cubicBezTo>
                    <a:pt x="1810103" y="1336703"/>
                    <a:pt x="1817371" y="1344195"/>
                    <a:pt x="1823425" y="1350384"/>
                  </a:cubicBezTo>
                  <a:lnTo>
                    <a:pt x="1830019" y="1359191"/>
                  </a:lnTo>
                  <a:lnTo>
                    <a:pt x="1830231" y="1359450"/>
                  </a:lnTo>
                  <a:cubicBezTo>
                    <a:pt x="1837140" y="1367077"/>
                    <a:pt x="1839016" y="1367459"/>
                    <a:pt x="1839925" y="1367639"/>
                  </a:cubicBezTo>
                  <a:cubicBezTo>
                    <a:pt x="1841734" y="1367998"/>
                    <a:pt x="1844059" y="1367359"/>
                    <a:pt x="1850272" y="1364786"/>
                  </a:cubicBezTo>
                  <a:cubicBezTo>
                    <a:pt x="1850823" y="1364549"/>
                    <a:pt x="1851238" y="1364380"/>
                    <a:pt x="1851429" y="1364314"/>
                  </a:cubicBezTo>
                  <a:cubicBezTo>
                    <a:pt x="1852203" y="1364045"/>
                    <a:pt x="1853047" y="1363517"/>
                    <a:pt x="1855057" y="1362225"/>
                  </a:cubicBezTo>
                  <a:cubicBezTo>
                    <a:pt x="1856248" y="1361461"/>
                    <a:pt x="1858674" y="1359900"/>
                    <a:pt x="1859483" y="1359585"/>
                  </a:cubicBezTo>
                  <a:cubicBezTo>
                    <a:pt x="1860360" y="1359384"/>
                    <a:pt x="1861550" y="1358934"/>
                    <a:pt x="1863650" y="1358114"/>
                  </a:cubicBezTo>
                  <a:cubicBezTo>
                    <a:pt x="1865302" y="1357474"/>
                    <a:pt x="1868368" y="1356283"/>
                    <a:pt x="1869301" y="1356148"/>
                  </a:cubicBezTo>
                  <a:cubicBezTo>
                    <a:pt x="1870357" y="1356148"/>
                    <a:pt x="1872053" y="1355968"/>
                    <a:pt x="1874681" y="1355676"/>
                  </a:cubicBezTo>
                  <a:cubicBezTo>
                    <a:pt x="1876669" y="1355463"/>
                    <a:pt x="1879152" y="1355193"/>
                    <a:pt x="1880119" y="1355193"/>
                  </a:cubicBezTo>
                  <a:cubicBezTo>
                    <a:pt x="1881568" y="1355193"/>
                    <a:pt x="1883825" y="1354844"/>
                    <a:pt x="1886870" y="1354373"/>
                  </a:cubicBezTo>
                  <a:cubicBezTo>
                    <a:pt x="1888061" y="1354182"/>
                    <a:pt x="1889689" y="1353924"/>
                    <a:pt x="1890071" y="1353902"/>
                  </a:cubicBezTo>
                  <a:cubicBezTo>
                    <a:pt x="1890869" y="1353902"/>
                    <a:pt x="1892262" y="1353811"/>
                    <a:pt x="1893733" y="1353722"/>
                  </a:cubicBezTo>
                  <a:cubicBezTo>
                    <a:pt x="1894677" y="1353665"/>
                    <a:pt x="1895834" y="1353587"/>
                    <a:pt x="1896160" y="1353587"/>
                  </a:cubicBezTo>
                  <a:cubicBezTo>
                    <a:pt x="1896631" y="1353587"/>
                    <a:pt x="1897091" y="1353531"/>
                    <a:pt x="1897542" y="1353475"/>
                  </a:cubicBezTo>
                  <a:cubicBezTo>
                    <a:pt x="1897711" y="1353453"/>
                    <a:pt x="1897946" y="1353418"/>
                    <a:pt x="1898160" y="1353407"/>
                  </a:cubicBezTo>
                  <a:cubicBezTo>
                    <a:pt x="1898227" y="1353486"/>
                    <a:pt x="1898283" y="1353576"/>
                    <a:pt x="1898340" y="1353644"/>
                  </a:cubicBezTo>
                  <a:cubicBezTo>
                    <a:pt x="1899587" y="1355418"/>
                    <a:pt x="1901665" y="1358383"/>
                    <a:pt x="1905012" y="1360204"/>
                  </a:cubicBezTo>
                  <a:cubicBezTo>
                    <a:pt x="1908540" y="1362124"/>
                    <a:pt x="1914942" y="1365652"/>
                    <a:pt x="1914942" y="1365652"/>
                  </a:cubicBezTo>
                  <a:lnTo>
                    <a:pt x="1915493" y="1365956"/>
                  </a:lnTo>
                  <a:lnTo>
                    <a:pt x="1916111" y="1366057"/>
                  </a:lnTo>
                  <a:cubicBezTo>
                    <a:pt x="1916954" y="1366192"/>
                    <a:pt x="1917897" y="1366405"/>
                    <a:pt x="1918605" y="1366608"/>
                  </a:cubicBezTo>
                  <a:cubicBezTo>
                    <a:pt x="1918571" y="1367518"/>
                    <a:pt x="1918436" y="1368765"/>
                    <a:pt x="1918245" y="1369843"/>
                  </a:cubicBezTo>
                  <a:lnTo>
                    <a:pt x="1918178" y="1370225"/>
                  </a:lnTo>
                  <a:lnTo>
                    <a:pt x="1918616" y="1382414"/>
                  </a:lnTo>
                  <a:lnTo>
                    <a:pt x="1918616" y="1391793"/>
                  </a:lnTo>
                  <a:lnTo>
                    <a:pt x="1914966" y="1404677"/>
                  </a:lnTo>
                  <a:lnTo>
                    <a:pt x="1914988" y="1405228"/>
                  </a:lnTo>
                  <a:cubicBezTo>
                    <a:pt x="1915313" y="1418292"/>
                    <a:pt x="1916145" y="1420302"/>
                    <a:pt x="1917392" y="1421303"/>
                  </a:cubicBezTo>
                  <a:cubicBezTo>
                    <a:pt x="1918100" y="1422494"/>
                    <a:pt x="1919818" y="1426280"/>
                    <a:pt x="1921177" y="1429548"/>
                  </a:cubicBezTo>
                  <a:cubicBezTo>
                    <a:pt x="1921537" y="1432087"/>
                    <a:pt x="1921717" y="1434895"/>
                    <a:pt x="1921626" y="1436130"/>
                  </a:cubicBezTo>
                  <a:cubicBezTo>
                    <a:pt x="1920862" y="1437029"/>
                    <a:pt x="1920413" y="1438152"/>
                    <a:pt x="1920346" y="1439377"/>
                  </a:cubicBezTo>
                  <a:cubicBezTo>
                    <a:pt x="1920233" y="1441355"/>
                    <a:pt x="1921143" y="1443466"/>
                    <a:pt x="1922794" y="1445016"/>
                  </a:cubicBezTo>
                  <a:cubicBezTo>
                    <a:pt x="1924120" y="1446286"/>
                    <a:pt x="1926389" y="1447027"/>
                    <a:pt x="1930893" y="1448296"/>
                  </a:cubicBezTo>
                  <a:cubicBezTo>
                    <a:pt x="1931770" y="1448543"/>
                    <a:pt x="1932915" y="1448869"/>
                    <a:pt x="1933432" y="1449049"/>
                  </a:cubicBezTo>
                  <a:cubicBezTo>
                    <a:pt x="1934106" y="1449599"/>
                    <a:pt x="1935758" y="1451183"/>
                    <a:pt x="1937117" y="1452531"/>
                  </a:cubicBezTo>
                  <a:cubicBezTo>
                    <a:pt x="1938060" y="1453677"/>
                    <a:pt x="1944777" y="1461810"/>
                    <a:pt x="1945946" y="1463270"/>
                  </a:cubicBezTo>
                  <a:cubicBezTo>
                    <a:pt x="1947418" y="1465102"/>
                    <a:pt x="1950877" y="1467753"/>
                    <a:pt x="1951697" y="1468359"/>
                  </a:cubicBezTo>
                  <a:lnTo>
                    <a:pt x="1958212" y="1473572"/>
                  </a:lnTo>
                  <a:lnTo>
                    <a:pt x="1961975" y="1467248"/>
                  </a:lnTo>
                  <a:lnTo>
                    <a:pt x="1956215" y="1462643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17" name="Figura a mano libera: forma 16">
              <a:extLst>
                <a:ext uri="{FF2B5EF4-FFF2-40B4-BE49-F238E27FC236}">
                  <a16:creationId xmlns:a16="http://schemas.microsoft.com/office/drawing/2014/main" id="{C72839FD-545B-6E43-ED66-777446006C1C}"/>
                </a:ext>
              </a:extLst>
            </p:cNvPr>
            <p:cNvSpPr/>
            <p:nvPr/>
          </p:nvSpPr>
          <p:spPr>
            <a:xfrm>
              <a:off x="9809137" y="3161242"/>
              <a:ext cx="238678" cy="86827"/>
            </a:xfrm>
            <a:custGeom>
              <a:avLst/>
              <a:gdLst>
                <a:gd name="csX0" fmla="*/ 227087 w 238678"/>
                <a:gd name="csY0" fmla="*/ 2803 h 86827"/>
                <a:gd name="csX1" fmla="*/ 223975 w 238678"/>
                <a:gd name="csY1" fmla="*/ 2342 h 86827"/>
                <a:gd name="csX2" fmla="*/ 217786 w 238678"/>
                <a:gd name="csY2" fmla="*/ 6 h 86827"/>
                <a:gd name="csX3" fmla="*/ 213034 w 238678"/>
                <a:gd name="csY3" fmla="*/ 1241 h 86827"/>
                <a:gd name="csX4" fmla="*/ 209294 w 238678"/>
                <a:gd name="csY4" fmla="*/ 2454 h 86827"/>
                <a:gd name="csX5" fmla="*/ 202475 w 238678"/>
                <a:gd name="csY5" fmla="*/ 2229 h 86827"/>
                <a:gd name="csX6" fmla="*/ 201746 w 238678"/>
                <a:gd name="csY6" fmla="*/ 2172 h 86827"/>
                <a:gd name="csX7" fmla="*/ 194804 w 238678"/>
                <a:gd name="csY7" fmla="*/ 992 h 86827"/>
                <a:gd name="csX8" fmla="*/ 183268 w 238678"/>
                <a:gd name="csY8" fmla="*/ 409 h 86827"/>
                <a:gd name="csX9" fmla="*/ 181953 w 238678"/>
                <a:gd name="csY9" fmla="*/ 532 h 86827"/>
                <a:gd name="csX10" fmla="*/ 173045 w 238678"/>
                <a:gd name="csY10" fmla="*/ 3497 h 86827"/>
                <a:gd name="csX11" fmla="*/ 169349 w 238678"/>
                <a:gd name="csY11" fmla="*/ 9709 h 86827"/>
                <a:gd name="csX12" fmla="*/ 168653 w 238678"/>
                <a:gd name="csY12" fmla="*/ 11799 h 86827"/>
                <a:gd name="csX13" fmla="*/ 168113 w 238678"/>
                <a:gd name="csY13" fmla="*/ 19785 h 86827"/>
                <a:gd name="csX14" fmla="*/ 166832 w 238678"/>
                <a:gd name="csY14" fmla="*/ 27682 h 86827"/>
                <a:gd name="csX15" fmla="*/ 161351 w 238678"/>
                <a:gd name="csY15" fmla="*/ 46441 h 86827"/>
                <a:gd name="csX16" fmla="*/ 157981 w 238678"/>
                <a:gd name="csY16" fmla="*/ 54147 h 86827"/>
                <a:gd name="csX17" fmla="*/ 154791 w 238678"/>
                <a:gd name="csY17" fmla="*/ 60830 h 86827"/>
                <a:gd name="csX18" fmla="*/ 153656 w 238678"/>
                <a:gd name="csY18" fmla="*/ 63661 h 86827"/>
                <a:gd name="csX19" fmla="*/ 151275 w 238678"/>
                <a:gd name="csY19" fmla="*/ 69963 h 86827"/>
                <a:gd name="csX20" fmla="*/ 150758 w 238678"/>
                <a:gd name="csY20" fmla="*/ 71547 h 86827"/>
                <a:gd name="csX21" fmla="*/ 149938 w 238678"/>
                <a:gd name="csY21" fmla="*/ 71120 h 86827"/>
                <a:gd name="csX22" fmla="*/ 148287 w 238678"/>
                <a:gd name="csY22" fmla="*/ 69873 h 86827"/>
                <a:gd name="csX23" fmla="*/ 145254 w 238678"/>
                <a:gd name="csY23" fmla="*/ 67693 h 86827"/>
                <a:gd name="csX24" fmla="*/ 136065 w 238678"/>
                <a:gd name="csY24" fmla="*/ 66491 h 86827"/>
                <a:gd name="csX25" fmla="*/ 135728 w 238678"/>
                <a:gd name="csY25" fmla="*/ 66513 h 86827"/>
                <a:gd name="csX26" fmla="*/ 125473 w 238678"/>
                <a:gd name="csY26" fmla="*/ 68041 h 86827"/>
                <a:gd name="csX27" fmla="*/ 121923 w 238678"/>
                <a:gd name="csY27" fmla="*/ 69748 h 86827"/>
                <a:gd name="csX28" fmla="*/ 121046 w 238678"/>
                <a:gd name="csY28" fmla="*/ 70332 h 86827"/>
                <a:gd name="csX29" fmla="*/ 120619 w 238678"/>
                <a:gd name="csY29" fmla="*/ 71287 h 86827"/>
                <a:gd name="csX30" fmla="*/ 117800 w 238678"/>
                <a:gd name="csY30" fmla="*/ 76454 h 86827"/>
                <a:gd name="csX31" fmla="*/ 108151 w 238678"/>
                <a:gd name="csY31" fmla="*/ 72590 h 86827"/>
                <a:gd name="csX32" fmla="*/ 101299 w 238678"/>
                <a:gd name="csY32" fmla="*/ 74027 h 86827"/>
                <a:gd name="csX33" fmla="*/ 101164 w 238678"/>
                <a:gd name="csY33" fmla="*/ 74049 h 86827"/>
                <a:gd name="csX34" fmla="*/ 92032 w 238678"/>
                <a:gd name="csY34" fmla="*/ 76206 h 86827"/>
                <a:gd name="csX35" fmla="*/ 83293 w 238678"/>
                <a:gd name="csY35" fmla="*/ 79486 h 86827"/>
                <a:gd name="csX36" fmla="*/ 81507 w 238678"/>
                <a:gd name="csY36" fmla="*/ 79486 h 86827"/>
                <a:gd name="csX37" fmla="*/ 79069 w 238678"/>
                <a:gd name="csY37" fmla="*/ 74835 h 86827"/>
                <a:gd name="csX38" fmla="*/ 76497 w 238678"/>
                <a:gd name="csY38" fmla="*/ 69701 h 86827"/>
                <a:gd name="csX39" fmla="*/ 74902 w 238678"/>
                <a:gd name="csY39" fmla="*/ 65702 h 86827"/>
                <a:gd name="csX40" fmla="*/ 74542 w 238678"/>
                <a:gd name="csY40" fmla="*/ 61703 h 86827"/>
                <a:gd name="csX41" fmla="*/ 75924 w 238678"/>
                <a:gd name="csY41" fmla="*/ 57849 h 86827"/>
                <a:gd name="csX42" fmla="*/ 75924 w 238678"/>
                <a:gd name="csY42" fmla="*/ 49627 h 86827"/>
                <a:gd name="csX43" fmla="*/ 72509 w 238678"/>
                <a:gd name="csY43" fmla="*/ 49401 h 86827"/>
                <a:gd name="csX44" fmla="*/ 63623 w 238678"/>
                <a:gd name="csY44" fmla="*/ 48525 h 86827"/>
                <a:gd name="csX45" fmla="*/ 60321 w 238678"/>
                <a:gd name="csY45" fmla="*/ 47996 h 86827"/>
                <a:gd name="csX46" fmla="*/ 58187 w 238678"/>
                <a:gd name="csY46" fmla="*/ 47648 h 86827"/>
                <a:gd name="csX47" fmla="*/ 51851 w 238678"/>
                <a:gd name="csY47" fmla="*/ 46099 h 86827"/>
                <a:gd name="csX48" fmla="*/ 51480 w 238678"/>
                <a:gd name="csY48" fmla="*/ 46020 h 86827"/>
                <a:gd name="csX49" fmla="*/ 44672 w 238678"/>
                <a:gd name="csY49" fmla="*/ 46020 h 86827"/>
                <a:gd name="csX50" fmla="*/ 40000 w 238678"/>
                <a:gd name="csY50" fmla="*/ 47896 h 86827"/>
                <a:gd name="csX51" fmla="*/ 38989 w 238678"/>
                <a:gd name="csY51" fmla="*/ 48435 h 86827"/>
                <a:gd name="csX52" fmla="*/ 30541 w 238678"/>
                <a:gd name="csY52" fmla="*/ 43234 h 86827"/>
                <a:gd name="csX53" fmla="*/ 24465 w 238678"/>
                <a:gd name="csY53" fmla="*/ 46379 h 86827"/>
                <a:gd name="csX54" fmla="*/ 18668 w 238678"/>
                <a:gd name="csY54" fmla="*/ 49356 h 86827"/>
                <a:gd name="csX55" fmla="*/ 13356 w 238678"/>
                <a:gd name="csY55" fmla="*/ 51737 h 86827"/>
                <a:gd name="csX56" fmla="*/ 12906 w 238678"/>
                <a:gd name="csY56" fmla="*/ 51928 h 86827"/>
                <a:gd name="csX57" fmla="*/ 8481 w 238678"/>
                <a:gd name="csY57" fmla="*/ 57533 h 86827"/>
                <a:gd name="csX58" fmla="*/ 8346 w 238678"/>
                <a:gd name="csY58" fmla="*/ 57825 h 86827"/>
                <a:gd name="csX59" fmla="*/ 7638 w 238678"/>
                <a:gd name="csY59" fmla="*/ 59554 h 86827"/>
                <a:gd name="csX60" fmla="*/ 6628 w 238678"/>
                <a:gd name="csY60" fmla="*/ 62037 h 86827"/>
                <a:gd name="csX61" fmla="*/ 5167 w 238678"/>
                <a:gd name="csY61" fmla="*/ 66642 h 86827"/>
                <a:gd name="csX62" fmla="*/ 4347 w 238678"/>
                <a:gd name="csY62" fmla="*/ 67193 h 86827"/>
                <a:gd name="csX63" fmla="*/ 0 w 238678"/>
                <a:gd name="csY63" fmla="*/ 67789 h 86827"/>
                <a:gd name="csX64" fmla="*/ 3752 w 238678"/>
                <a:gd name="csY64" fmla="*/ 74642 h 86827"/>
                <a:gd name="csX65" fmla="*/ 7010 w 238678"/>
                <a:gd name="csY65" fmla="*/ 74193 h 86827"/>
                <a:gd name="csX66" fmla="*/ 11985 w 238678"/>
                <a:gd name="csY66" fmla="*/ 70868 h 86827"/>
                <a:gd name="csX67" fmla="*/ 12188 w 238678"/>
                <a:gd name="csY67" fmla="*/ 69205 h 86827"/>
                <a:gd name="csX68" fmla="*/ 12704 w 238678"/>
                <a:gd name="csY68" fmla="*/ 66116 h 86827"/>
                <a:gd name="csX69" fmla="*/ 14445 w 238678"/>
                <a:gd name="csY69" fmla="*/ 62184 h 86827"/>
                <a:gd name="csX70" fmla="*/ 14883 w 238678"/>
                <a:gd name="csY70" fmla="*/ 61094 h 86827"/>
                <a:gd name="csX71" fmla="*/ 15096 w 238678"/>
                <a:gd name="csY71" fmla="*/ 60623 h 86827"/>
                <a:gd name="csX72" fmla="*/ 16253 w 238678"/>
                <a:gd name="csY72" fmla="*/ 58444 h 86827"/>
                <a:gd name="csX73" fmla="*/ 23206 w 238678"/>
                <a:gd name="csY73" fmla="*/ 55085 h 86827"/>
                <a:gd name="csX74" fmla="*/ 27553 w 238678"/>
                <a:gd name="csY74" fmla="*/ 53007 h 86827"/>
                <a:gd name="csX75" fmla="*/ 30238 w 238678"/>
                <a:gd name="csY75" fmla="*/ 51614 h 86827"/>
                <a:gd name="csX76" fmla="*/ 36438 w 238678"/>
                <a:gd name="csY76" fmla="*/ 55444 h 86827"/>
                <a:gd name="csX77" fmla="*/ 36921 w 238678"/>
                <a:gd name="csY77" fmla="*/ 55591 h 86827"/>
                <a:gd name="csX78" fmla="*/ 41212 w 238678"/>
                <a:gd name="csY78" fmla="*/ 55467 h 86827"/>
                <a:gd name="csX79" fmla="*/ 43480 w 238678"/>
                <a:gd name="csY79" fmla="*/ 54310 h 86827"/>
                <a:gd name="csX80" fmla="*/ 45345 w 238678"/>
                <a:gd name="csY80" fmla="*/ 53321 h 86827"/>
                <a:gd name="csX81" fmla="*/ 50703 w 238678"/>
                <a:gd name="csY81" fmla="*/ 53321 h 86827"/>
                <a:gd name="csX82" fmla="*/ 55870 w 238678"/>
                <a:gd name="csY82" fmla="*/ 54578 h 86827"/>
                <a:gd name="csX83" fmla="*/ 59453 w 238678"/>
                <a:gd name="csY83" fmla="*/ 55242 h 86827"/>
                <a:gd name="csX84" fmla="*/ 61981 w 238678"/>
                <a:gd name="csY84" fmla="*/ 55635 h 86827"/>
                <a:gd name="csX85" fmla="*/ 68619 w 238678"/>
                <a:gd name="csY85" fmla="*/ 56432 h 86827"/>
                <a:gd name="csX86" fmla="*/ 67114 w 238678"/>
                <a:gd name="csY86" fmla="*/ 60744 h 86827"/>
                <a:gd name="csX87" fmla="*/ 67721 w 238678"/>
                <a:gd name="csY87" fmla="*/ 67339 h 86827"/>
                <a:gd name="csX88" fmla="*/ 67890 w 238678"/>
                <a:gd name="csY88" fmla="*/ 67799 h 86827"/>
                <a:gd name="csX89" fmla="*/ 69968 w 238678"/>
                <a:gd name="csY89" fmla="*/ 72966 h 86827"/>
                <a:gd name="csX90" fmla="*/ 72574 w 238678"/>
                <a:gd name="csY90" fmla="*/ 78166 h 86827"/>
                <a:gd name="csX91" fmla="*/ 76787 w 238678"/>
                <a:gd name="csY91" fmla="*/ 86199 h 86827"/>
                <a:gd name="csX92" fmla="*/ 78595 w 238678"/>
                <a:gd name="csY92" fmla="*/ 86490 h 86827"/>
                <a:gd name="csX93" fmla="*/ 82436 w 238678"/>
                <a:gd name="csY93" fmla="*/ 86827 h 86827"/>
                <a:gd name="csX94" fmla="*/ 86110 w 238678"/>
                <a:gd name="csY94" fmla="*/ 86221 h 86827"/>
                <a:gd name="csX95" fmla="*/ 92906 w 238678"/>
                <a:gd name="csY95" fmla="*/ 83447 h 86827"/>
                <a:gd name="csX96" fmla="*/ 102847 w 238678"/>
                <a:gd name="csY96" fmla="*/ 81156 h 86827"/>
                <a:gd name="csX97" fmla="*/ 107487 w 238678"/>
                <a:gd name="csY97" fmla="*/ 80190 h 86827"/>
                <a:gd name="csX98" fmla="*/ 114125 w 238678"/>
                <a:gd name="csY98" fmla="*/ 82840 h 86827"/>
                <a:gd name="csX99" fmla="*/ 116204 w 238678"/>
                <a:gd name="csY99" fmla="*/ 85008 h 86827"/>
                <a:gd name="csX100" fmla="*/ 122180 w 238678"/>
                <a:gd name="csY100" fmla="*/ 82818 h 86827"/>
                <a:gd name="csX101" fmla="*/ 126774 w 238678"/>
                <a:gd name="csY101" fmla="*/ 75336 h 86827"/>
                <a:gd name="csX102" fmla="*/ 127201 w 238678"/>
                <a:gd name="csY102" fmla="*/ 75123 h 86827"/>
                <a:gd name="csX103" fmla="*/ 136537 w 238678"/>
                <a:gd name="csY103" fmla="*/ 73775 h 86827"/>
                <a:gd name="csX104" fmla="*/ 141715 w 238678"/>
                <a:gd name="csY104" fmla="*/ 74079 h 86827"/>
                <a:gd name="csX105" fmla="*/ 143715 w 238678"/>
                <a:gd name="csY105" fmla="*/ 75561 h 86827"/>
                <a:gd name="csX106" fmla="*/ 146961 w 238678"/>
                <a:gd name="csY106" fmla="*/ 77775 h 86827"/>
                <a:gd name="csX107" fmla="*/ 147387 w 238678"/>
                <a:gd name="csY107" fmla="*/ 78100 h 86827"/>
                <a:gd name="csX108" fmla="*/ 153183 w 238678"/>
                <a:gd name="csY108" fmla="*/ 79886 h 86827"/>
                <a:gd name="csX109" fmla="*/ 156677 w 238678"/>
                <a:gd name="csY109" fmla="*/ 76583 h 86827"/>
                <a:gd name="csX110" fmla="*/ 158227 w 238678"/>
                <a:gd name="csY110" fmla="*/ 72202 h 86827"/>
                <a:gd name="csX111" fmla="*/ 160182 w 238678"/>
                <a:gd name="csY111" fmla="*/ 66934 h 86827"/>
                <a:gd name="csX112" fmla="*/ 161676 w 238678"/>
                <a:gd name="csY112" fmla="*/ 63260 h 86827"/>
                <a:gd name="csX113" fmla="*/ 164046 w 238678"/>
                <a:gd name="csY113" fmla="*/ 58195 h 86827"/>
                <a:gd name="csX114" fmla="*/ 168371 w 238678"/>
                <a:gd name="csY114" fmla="*/ 48444 h 86827"/>
                <a:gd name="csX115" fmla="*/ 173909 w 238678"/>
                <a:gd name="csY115" fmla="*/ 29517 h 86827"/>
                <a:gd name="csX116" fmla="*/ 175448 w 238678"/>
                <a:gd name="csY116" fmla="*/ 20170 h 86827"/>
                <a:gd name="csX117" fmla="*/ 175583 w 238678"/>
                <a:gd name="csY117" fmla="*/ 19317 h 86827"/>
                <a:gd name="csX118" fmla="*/ 175335 w 238678"/>
                <a:gd name="csY118" fmla="*/ 18508 h 86827"/>
                <a:gd name="csX119" fmla="*/ 175032 w 238678"/>
                <a:gd name="csY119" fmla="*/ 15340 h 86827"/>
                <a:gd name="csX120" fmla="*/ 176391 w 238678"/>
                <a:gd name="csY120" fmla="*/ 11622 h 86827"/>
                <a:gd name="csX121" fmla="*/ 177065 w 238678"/>
                <a:gd name="csY121" fmla="*/ 9589 h 86827"/>
                <a:gd name="csX122" fmla="*/ 181952 w 238678"/>
                <a:gd name="csY122" fmla="*/ 7825 h 86827"/>
                <a:gd name="csX123" fmla="*/ 184007 w 238678"/>
                <a:gd name="csY123" fmla="*/ 7667 h 86827"/>
                <a:gd name="csX124" fmla="*/ 191376 w 238678"/>
                <a:gd name="csY124" fmla="*/ 7431 h 86827"/>
                <a:gd name="csX125" fmla="*/ 201161 w 238678"/>
                <a:gd name="csY125" fmla="*/ 9442 h 86827"/>
                <a:gd name="csX126" fmla="*/ 201868 w 238678"/>
                <a:gd name="csY126" fmla="*/ 9499 h 86827"/>
                <a:gd name="csX127" fmla="*/ 209394 w 238678"/>
                <a:gd name="csY127" fmla="*/ 9746 h 86827"/>
                <a:gd name="csX128" fmla="*/ 215538 w 238678"/>
                <a:gd name="csY128" fmla="*/ 8083 h 86827"/>
                <a:gd name="csX129" fmla="*/ 217470 w 238678"/>
                <a:gd name="csY129" fmla="*/ 7398 h 86827"/>
                <a:gd name="csX130" fmla="*/ 221244 w 238678"/>
                <a:gd name="csY130" fmla="*/ 9128 h 86827"/>
                <a:gd name="csX131" fmla="*/ 221772 w 238678"/>
                <a:gd name="csY131" fmla="*/ 9386 h 86827"/>
                <a:gd name="csX132" fmla="*/ 225569 w 238678"/>
                <a:gd name="csY132" fmla="*/ 9937 h 86827"/>
                <a:gd name="csX133" fmla="*/ 232960 w 238678"/>
                <a:gd name="csY133" fmla="*/ 11690 h 86827"/>
                <a:gd name="csX134" fmla="*/ 238678 w 238678"/>
                <a:gd name="csY134" fmla="*/ 5534 h 86827"/>
                <a:gd name="csX135" fmla="*/ 227087 w 238678"/>
                <a:gd name="csY135" fmla="*/ 2803 h 868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238678" h="86827">
                  <a:moveTo>
                    <a:pt x="227087" y="2803"/>
                  </a:moveTo>
                  <a:lnTo>
                    <a:pt x="223975" y="2342"/>
                  </a:lnTo>
                  <a:cubicBezTo>
                    <a:pt x="219414" y="96"/>
                    <a:pt x="218325" y="40"/>
                    <a:pt x="217786" y="6"/>
                  </a:cubicBezTo>
                  <a:cubicBezTo>
                    <a:pt x="216662" y="-51"/>
                    <a:pt x="215573" y="309"/>
                    <a:pt x="213034" y="1241"/>
                  </a:cubicBezTo>
                  <a:cubicBezTo>
                    <a:pt x="211955" y="1634"/>
                    <a:pt x="209967" y="2352"/>
                    <a:pt x="209294" y="2454"/>
                  </a:cubicBezTo>
                  <a:cubicBezTo>
                    <a:pt x="207632" y="2454"/>
                    <a:pt x="205160" y="2454"/>
                    <a:pt x="202475" y="2229"/>
                  </a:cubicBezTo>
                  <a:lnTo>
                    <a:pt x="201746" y="2172"/>
                  </a:lnTo>
                  <a:cubicBezTo>
                    <a:pt x="199634" y="2003"/>
                    <a:pt x="196095" y="1712"/>
                    <a:pt x="194804" y="992"/>
                  </a:cubicBezTo>
                  <a:cubicBezTo>
                    <a:pt x="192558" y="-254"/>
                    <a:pt x="189019" y="-175"/>
                    <a:pt x="183268" y="409"/>
                  </a:cubicBezTo>
                  <a:cubicBezTo>
                    <a:pt x="182660" y="476"/>
                    <a:pt x="182178" y="521"/>
                    <a:pt x="181953" y="532"/>
                  </a:cubicBezTo>
                  <a:cubicBezTo>
                    <a:pt x="179886" y="532"/>
                    <a:pt x="175393" y="2026"/>
                    <a:pt x="173045" y="3497"/>
                  </a:cubicBezTo>
                  <a:cubicBezTo>
                    <a:pt x="170641" y="4992"/>
                    <a:pt x="169922" y="7609"/>
                    <a:pt x="169349" y="9709"/>
                  </a:cubicBezTo>
                  <a:cubicBezTo>
                    <a:pt x="169136" y="10518"/>
                    <a:pt x="168900" y="11350"/>
                    <a:pt x="168653" y="11799"/>
                  </a:cubicBezTo>
                  <a:cubicBezTo>
                    <a:pt x="167147" y="14518"/>
                    <a:pt x="167698" y="18044"/>
                    <a:pt x="168113" y="19785"/>
                  </a:cubicBezTo>
                  <a:lnTo>
                    <a:pt x="166832" y="27682"/>
                  </a:lnTo>
                  <a:lnTo>
                    <a:pt x="161351" y="46441"/>
                  </a:lnTo>
                  <a:cubicBezTo>
                    <a:pt x="161340" y="46486"/>
                    <a:pt x="160025" y="51080"/>
                    <a:pt x="157981" y="54147"/>
                  </a:cubicBezTo>
                  <a:cubicBezTo>
                    <a:pt x="156229" y="56764"/>
                    <a:pt x="155464" y="58921"/>
                    <a:pt x="154791" y="60830"/>
                  </a:cubicBezTo>
                  <a:cubicBezTo>
                    <a:pt x="154431" y="61876"/>
                    <a:pt x="154105" y="62773"/>
                    <a:pt x="153656" y="63661"/>
                  </a:cubicBezTo>
                  <a:cubicBezTo>
                    <a:pt x="152701" y="65582"/>
                    <a:pt x="151971" y="67806"/>
                    <a:pt x="151275" y="69963"/>
                  </a:cubicBezTo>
                  <a:cubicBezTo>
                    <a:pt x="151106" y="70501"/>
                    <a:pt x="150927" y="71030"/>
                    <a:pt x="150758" y="71547"/>
                  </a:cubicBezTo>
                  <a:cubicBezTo>
                    <a:pt x="150500" y="71378"/>
                    <a:pt x="150218" y="71232"/>
                    <a:pt x="149938" y="71120"/>
                  </a:cubicBezTo>
                  <a:cubicBezTo>
                    <a:pt x="149635" y="70963"/>
                    <a:pt x="148826" y="70311"/>
                    <a:pt x="148287" y="69873"/>
                  </a:cubicBezTo>
                  <a:cubicBezTo>
                    <a:pt x="147354" y="69131"/>
                    <a:pt x="146299" y="68289"/>
                    <a:pt x="145254" y="67693"/>
                  </a:cubicBezTo>
                  <a:cubicBezTo>
                    <a:pt x="142984" y="66391"/>
                    <a:pt x="138513" y="66380"/>
                    <a:pt x="136065" y="66491"/>
                  </a:cubicBezTo>
                  <a:lnTo>
                    <a:pt x="135728" y="66513"/>
                  </a:lnTo>
                  <a:cubicBezTo>
                    <a:pt x="132325" y="66974"/>
                    <a:pt x="126473" y="67783"/>
                    <a:pt x="125473" y="68041"/>
                  </a:cubicBezTo>
                  <a:cubicBezTo>
                    <a:pt x="124001" y="68401"/>
                    <a:pt x="122384" y="69434"/>
                    <a:pt x="121923" y="69748"/>
                  </a:cubicBezTo>
                  <a:lnTo>
                    <a:pt x="121046" y="70332"/>
                  </a:lnTo>
                  <a:lnTo>
                    <a:pt x="120619" y="71287"/>
                  </a:lnTo>
                  <a:cubicBezTo>
                    <a:pt x="120204" y="72209"/>
                    <a:pt x="119069" y="74499"/>
                    <a:pt x="117800" y="76454"/>
                  </a:cubicBezTo>
                  <a:lnTo>
                    <a:pt x="108151" y="72590"/>
                  </a:lnTo>
                  <a:lnTo>
                    <a:pt x="101299" y="74027"/>
                  </a:lnTo>
                  <a:lnTo>
                    <a:pt x="101164" y="74049"/>
                  </a:lnTo>
                  <a:cubicBezTo>
                    <a:pt x="97345" y="75004"/>
                    <a:pt x="92963" y="76037"/>
                    <a:pt x="92032" y="76206"/>
                  </a:cubicBezTo>
                  <a:cubicBezTo>
                    <a:pt x="91313" y="76262"/>
                    <a:pt x="89617" y="76690"/>
                    <a:pt x="83293" y="79486"/>
                  </a:cubicBezTo>
                  <a:cubicBezTo>
                    <a:pt x="82956" y="79542"/>
                    <a:pt x="82270" y="79542"/>
                    <a:pt x="81507" y="79486"/>
                  </a:cubicBezTo>
                  <a:lnTo>
                    <a:pt x="79069" y="74835"/>
                  </a:lnTo>
                  <a:lnTo>
                    <a:pt x="76497" y="69701"/>
                  </a:lnTo>
                  <a:cubicBezTo>
                    <a:pt x="76273" y="69252"/>
                    <a:pt x="75532" y="67365"/>
                    <a:pt x="74902" y="65702"/>
                  </a:cubicBezTo>
                  <a:lnTo>
                    <a:pt x="74542" y="61703"/>
                  </a:lnTo>
                  <a:lnTo>
                    <a:pt x="75924" y="57849"/>
                  </a:lnTo>
                  <a:lnTo>
                    <a:pt x="75924" y="49627"/>
                  </a:lnTo>
                  <a:lnTo>
                    <a:pt x="72509" y="49401"/>
                  </a:lnTo>
                  <a:cubicBezTo>
                    <a:pt x="69566" y="49210"/>
                    <a:pt x="64860" y="48806"/>
                    <a:pt x="63623" y="48525"/>
                  </a:cubicBezTo>
                  <a:cubicBezTo>
                    <a:pt x="62467" y="48256"/>
                    <a:pt x="61332" y="48120"/>
                    <a:pt x="60321" y="47996"/>
                  </a:cubicBezTo>
                  <a:cubicBezTo>
                    <a:pt x="59512" y="47896"/>
                    <a:pt x="58602" y="47794"/>
                    <a:pt x="58187" y="47648"/>
                  </a:cubicBezTo>
                  <a:cubicBezTo>
                    <a:pt x="56625" y="47132"/>
                    <a:pt x="52638" y="46267"/>
                    <a:pt x="51851" y="46099"/>
                  </a:cubicBezTo>
                  <a:lnTo>
                    <a:pt x="51480" y="46020"/>
                  </a:lnTo>
                  <a:lnTo>
                    <a:pt x="44672" y="46020"/>
                  </a:lnTo>
                  <a:cubicBezTo>
                    <a:pt x="43505" y="46020"/>
                    <a:pt x="42684" y="46435"/>
                    <a:pt x="40000" y="47896"/>
                  </a:cubicBezTo>
                  <a:cubicBezTo>
                    <a:pt x="39696" y="48054"/>
                    <a:pt x="39303" y="48278"/>
                    <a:pt x="38989" y="48435"/>
                  </a:cubicBezTo>
                  <a:lnTo>
                    <a:pt x="30541" y="43234"/>
                  </a:lnTo>
                  <a:lnTo>
                    <a:pt x="24465" y="46379"/>
                  </a:lnTo>
                  <a:cubicBezTo>
                    <a:pt x="20432" y="48199"/>
                    <a:pt x="19207" y="48929"/>
                    <a:pt x="18668" y="49356"/>
                  </a:cubicBezTo>
                  <a:cubicBezTo>
                    <a:pt x="18252" y="49581"/>
                    <a:pt x="17006" y="50187"/>
                    <a:pt x="13356" y="51737"/>
                  </a:cubicBezTo>
                  <a:lnTo>
                    <a:pt x="12906" y="51928"/>
                  </a:lnTo>
                  <a:cubicBezTo>
                    <a:pt x="11031" y="52737"/>
                    <a:pt x="9818" y="54669"/>
                    <a:pt x="8481" y="57533"/>
                  </a:cubicBezTo>
                  <a:lnTo>
                    <a:pt x="8346" y="57825"/>
                  </a:lnTo>
                  <a:cubicBezTo>
                    <a:pt x="8177" y="58172"/>
                    <a:pt x="7999" y="58634"/>
                    <a:pt x="7638" y="59554"/>
                  </a:cubicBezTo>
                  <a:cubicBezTo>
                    <a:pt x="7391" y="60206"/>
                    <a:pt x="6897" y="61487"/>
                    <a:pt x="6628" y="62037"/>
                  </a:cubicBezTo>
                  <a:cubicBezTo>
                    <a:pt x="6156" y="62599"/>
                    <a:pt x="5638" y="63599"/>
                    <a:pt x="5167" y="66642"/>
                  </a:cubicBezTo>
                  <a:lnTo>
                    <a:pt x="4347" y="67193"/>
                  </a:lnTo>
                  <a:lnTo>
                    <a:pt x="0" y="67789"/>
                  </a:lnTo>
                  <a:cubicBezTo>
                    <a:pt x="1348" y="70193"/>
                    <a:pt x="3179" y="73496"/>
                    <a:pt x="3752" y="74642"/>
                  </a:cubicBezTo>
                  <a:lnTo>
                    <a:pt x="7010" y="74193"/>
                  </a:lnTo>
                  <a:lnTo>
                    <a:pt x="11985" y="70868"/>
                  </a:lnTo>
                  <a:lnTo>
                    <a:pt x="12188" y="69205"/>
                  </a:lnTo>
                  <a:cubicBezTo>
                    <a:pt x="12311" y="68161"/>
                    <a:pt x="12546" y="66757"/>
                    <a:pt x="12704" y="66116"/>
                  </a:cubicBezTo>
                  <a:cubicBezTo>
                    <a:pt x="13210" y="65341"/>
                    <a:pt x="13670" y="64195"/>
                    <a:pt x="14445" y="62184"/>
                  </a:cubicBezTo>
                  <a:cubicBezTo>
                    <a:pt x="14636" y="61689"/>
                    <a:pt x="14805" y="61263"/>
                    <a:pt x="14883" y="61094"/>
                  </a:cubicBezTo>
                  <a:cubicBezTo>
                    <a:pt x="14928" y="60993"/>
                    <a:pt x="15007" y="60825"/>
                    <a:pt x="15096" y="60623"/>
                  </a:cubicBezTo>
                  <a:cubicBezTo>
                    <a:pt x="15680" y="59376"/>
                    <a:pt x="16040" y="58746"/>
                    <a:pt x="16253" y="58444"/>
                  </a:cubicBezTo>
                  <a:cubicBezTo>
                    <a:pt x="21240" y="56320"/>
                    <a:pt x="22521" y="55669"/>
                    <a:pt x="23206" y="55085"/>
                  </a:cubicBezTo>
                  <a:cubicBezTo>
                    <a:pt x="23846" y="54714"/>
                    <a:pt x="25903" y="53748"/>
                    <a:pt x="27553" y="53007"/>
                  </a:cubicBezTo>
                  <a:lnTo>
                    <a:pt x="30238" y="51614"/>
                  </a:lnTo>
                  <a:lnTo>
                    <a:pt x="36438" y="55444"/>
                  </a:lnTo>
                  <a:lnTo>
                    <a:pt x="36921" y="55591"/>
                  </a:lnTo>
                  <a:cubicBezTo>
                    <a:pt x="37472" y="55747"/>
                    <a:pt x="39393" y="56198"/>
                    <a:pt x="41212" y="55467"/>
                  </a:cubicBezTo>
                  <a:cubicBezTo>
                    <a:pt x="41706" y="55276"/>
                    <a:pt x="42324" y="54939"/>
                    <a:pt x="43480" y="54310"/>
                  </a:cubicBezTo>
                  <a:cubicBezTo>
                    <a:pt x="43986" y="54040"/>
                    <a:pt x="44828" y="53581"/>
                    <a:pt x="45345" y="53321"/>
                  </a:cubicBezTo>
                  <a:lnTo>
                    <a:pt x="50703" y="53321"/>
                  </a:lnTo>
                  <a:cubicBezTo>
                    <a:pt x="52399" y="53691"/>
                    <a:pt x="55028" y="54298"/>
                    <a:pt x="55870" y="54578"/>
                  </a:cubicBezTo>
                  <a:cubicBezTo>
                    <a:pt x="56994" y="54949"/>
                    <a:pt x="58195" y="55095"/>
                    <a:pt x="59453" y="55242"/>
                  </a:cubicBezTo>
                  <a:cubicBezTo>
                    <a:pt x="60318" y="55354"/>
                    <a:pt x="61206" y="55455"/>
                    <a:pt x="61981" y="55635"/>
                  </a:cubicBezTo>
                  <a:cubicBezTo>
                    <a:pt x="63340" y="55949"/>
                    <a:pt x="66249" y="56230"/>
                    <a:pt x="68619" y="56432"/>
                  </a:cubicBezTo>
                  <a:lnTo>
                    <a:pt x="67114" y="60744"/>
                  </a:lnTo>
                  <a:lnTo>
                    <a:pt x="67721" y="67339"/>
                  </a:lnTo>
                  <a:lnTo>
                    <a:pt x="67890" y="67799"/>
                  </a:lnTo>
                  <a:cubicBezTo>
                    <a:pt x="68250" y="68743"/>
                    <a:pt x="69440" y="71911"/>
                    <a:pt x="69968" y="72966"/>
                  </a:cubicBezTo>
                  <a:lnTo>
                    <a:pt x="72574" y="78166"/>
                  </a:lnTo>
                  <a:lnTo>
                    <a:pt x="76787" y="86199"/>
                  </a:lnTo>
                  <a:lnTo>
                    <a:pt x="78595" y="86490"/>
                  </a:lnTo>
                  <a:cubicBezTo>
                    <a:pt x="79584" y="86648"/>
                    <a:pt x="80999" y="86827"/>
                    <a:pt x="82436" y="86827"/>
                  </a:cubicBezTo>
                  <a:cubicBezTo>
                    <a:pt x="83762" y="86827"/>
                    <a:pt x="85087" y="86670"/>
                    <a:pt x="86110" y="86221"/>
                  </a:cubicBezTo>
                  <a:cubicBezTo>
                    <a:pt x="88177" y="85301"/>
                    <a:pt x="91917" y="83750"/>
                    <a:pt x="92906" y="83447"/>
                  </a:cubicBezTo>
                  <a:cubicBezTo>
                    <a:pt x="93748" y="83324"/>
                    <a:pt x="95917" y="82874"/>
                    <a:pt x="102847" y="81156"/>
                  </a:cubicBezTo>
                  <a:lnTo>
                    <a:pt x="107487" y="80190"/>
                  </a:lnTo>
                  <a:lnTo>
                    <a:pt x="114125" y="82840"/>
                  </a:lnTo>
                  <a:cubicBezTo>
                    <a:pt x="114529" y="83817"/>
                    <a:pt x="115238" y="84570"/>
                    <a:pt x="116204" y="85008"/>
                  </a:cubicBezTo>
                  <a:cubicBezTo>
                    <a:pt x="118204" y="85906"/>
                    <a:pt x="120214" y="85165"/>
                    <a:pt x="122180" y="82818"/>
                  </a:cubicBezTo>
                  <a:cubicBezTo>
                    <a:pt x="124157" y="80436"/>
                    <a:pt x="125932" y="77044"/>
                    <a:pt x="126774" y="75336"/>
                  </a:cubicBezTo>
                  <a:cubicBezTo>
                    <a:pt x="126965" y="75236"/>
                    <a:pt x="127133" y="75145"/>
                    <a:pt x="127201" y="75123"/>
                  </a:cubicBezTo>
                  <a:cubicBezTo>
                    <a:pt x="127887" y="74977"/>
                    <a:pt x="132458" y="74325"/>
                    <a:pt x="136537" y="73775"/>
                  </a:cubicBezTo>
                  <a:cubicBezTo>
                    <a:pt x="138592" y="73696"/>
                    <a:pt x="140985" y="73832"/>
                    <a:pt x="141715" y="74079"/>
                  </a:cubicBezTo>
                  <a:cubicBezTo>
                    <a:pt x="142265" y="74405"/>
                    <a:pt x="143029" y="75022"/>
                    <a:pt x="143715" y="75561"/>
                  </a:cubicBezTo>
                  <a:cubicBezTo>
                    <a:pt x="144882" y="76494"/>
                    <a:pt x="145883" y="77302"/>
                    <a:pt x="146961" y="77775"/>
                  </a:cubicBezTo>
                  <a:cubicBezTo>
                    <a:pt x="147096" y="77864"/>
                    <a:pt x="147231" y="77977"/>
                    <a:pt x="147387" y="78100"/>
                  </a:cubicBezTo>
                  <a:cubicBezTo>
                    <a:pt x="148600" y="79021"/>
                    <a:pt x="150623" y="80561"/>
                    <a:pt x="153183" y="79886"/>
                  </a:cubicBezTo>
                  <a:cubicBezTo>
                    <a:pt x="154273" y="79583"/>
                    <a:pt x="155766" y="78774"/>
                    <a:pt x="156677" y="76583"/>
                  </a:cubicBezTo>
                  <a:cubicBezTo>
                    <a:pt x="157239" y="75236"/>
                    <a:pt x="157745" y="73696"/>
                    <a:pt x="158227" y="72202"/>
                  </a:cubicBezTo>
                  <a:cubicBezTo>
                    <a:pt x="158834" y="70315"/>
                    <a:pt x="159473" y="68349"/>
                    <a:pt x="160182" y="66934"/>
                  </a:cubicBezTo>
                  <a:cubicBezTo>
                    <a:pt x="160833" y="65642"/>
                    <a:pt x="161260" y="64429"/>
                    <a:pt x="161676" y="63260"/>
                  </a:cubicBezTo>
                  <a:cubicBezTo>
                    <a:pt x="162260" y="61609"/>
                    <a:pt x="162811" y="60048"/>
                    <a:pt x="164046" y="58195"/>
                  </a:cubicBezTo>
                  <a:cubicBezTo>
                    <a:pt x="166753" y="54150"/>
                    <a:pt x="168315" y="48646"/>
                    <a:pt x="168371" y="48444"/>
                  </a:cubicBezTo>
                  <a:lnTo>
                    <a:pt x="173909" y="29517"/>
                  </a:lnTo>
                  <a:lnTo>
                    <a:pt x="175448" y="20170"/>
                  </a:lnTo>
                  <a:lnTo>
                    <a:pt x="175583" y="19317"/>
                  </a:lnTo>
                  <a:lnTo>
                    <a:pt x="175335" y="18508"/>
                  </a:lnTo>
                  <a:cubicBezTo>
                    <a:pt x="174987" y="17373"/>
                    <a:pt x="174852" y="15789"/>
                    <a:pt x="175032" y="15340"/>
                  </a:cubicBezTo>
                  <a:cubicBezTo>
                    <a:pt x="175705" y="14127"/>
                    <a:pt x="176076" y="12790"/>
                    <a:pt x="176391" y="11622"/>
                  </a:cubicBezTo>
                  <a:cubicBezTo>
                    <a:pt x="176582" y="10959"/>
                    <a:pt x="176851" y="9971"/>
                    <a:pt x="177065" y="9589"/>
                  </a:cubicBezTo>
                  <a:cubicBezTo>
                    <a:pt x="178480" y="8769"/>
                    <a:pt x="181289" y="7894"/>
                    <a:pt x="181952" y="7825"/>
                  </a:cubicBezTo>
                  <a:cubicBezTo>
                    <a:pt x="182390" y="7825"/>
                    <a:pt x="182929" y="7769"/>
                    <a:pt x="184007" y="7667"/>
                  </a:cubicBezTo>
                  <a:cubicBezTo>
                    <a:pt x="188006" y="7251"/>
                    <a:pt x="190489" y="7173"/>
                    <a:pt x="191376" y="7431"/>
                  </a:cubicBezTo>
                  <a:cubicBezTo>
                    <a:pt x="194050" y="8868"/>
                    <a:pt x="197993" y="9184"/>
                    <a:pt x="201161" y="9442"/>
                  </a:cubicBezTo>
                  <a:lnTo>
                    <a:pt x="201868" y="9499"/>
                  </a:lnTo>
                  <a:cubicBezTo>
                    <a:pt x="204913" y="9746"/>
                    <a:pt x="207721" y="9746"/>
                    <a:pt x="209394" y="9746"/>
                  </a:cubicBezTo>
                  <a:cubicBezTo>
                    <a:pt x="210866" y="9746"/>
                    <a:pt x="212697" y="9128"/>
                    <a:pt x="215538" y="8083"/>
                  </a:cubicBezTo>
                  <a:cubicBezTo>
                    <a:pt x="216122" y="7869"/>
                    <a:pt x="216931" y="7578"/>
                    <a:pt x="217470" y="7398"/>
                  </a:cubicBezTo>
                  <a:cubicBezTo>
                    <a:pt x="218312" y="7736"/>
                    <a:pt x="219862" y="8431"/>
                    <a:pt x="221244" y="9128"/>
                  </a:cubicBezTo>
                  <a:lnTo>
                    <a:pt x="221772" y="9386"/>
                  </a:lnTo>
                  <a:lnTo>
                    <a:pt x="225569" y="9937"/>
                  </a:lnTo>
                  <a:lnTo>
                    <a:pt x="232960" y="11690"/>
                  </a:lnTo>
                  <a:lnTo>
                    <a:pt x="238678" y="5534"/>
                  </a:lnTo>
                  <a:lnTo>
                    <a:pt x="227087" y="2803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18" name="Figura a mano libera: forma 17">
              <a:extLst>
                <a:ext uri="{FF2B5EF4-FFF2-40B4-BE49-F238E27FC236}">
                  <a16:creationId xmlns:a16="http://schemas.microsoft.com/office/drawing/2014/main" id="{41A39E83-8ED7-4169-DE1D-1FD52E1BBBF5}"/>
                </a:ext>
              </a:extLst>
            </p:cNvPr>
            <p:cNvSpPr/>
            <p:nvPr/>
          </p:nvSpPr>
          <p:spPr>
            <a:xfrm>
              <a:off x="9705675" y="2851949"/>
              <a:ext cx="123744" cy="345583"/>
            </a:xfrm>
            <a:custGeom>
              <a:avLst/>
              <a:gdLst>
                <a:gd name="csX0" fmla="*/ 122522 w 123744"/>
                <a:gd name="csY0" fmla="*/ 262648 h 345583"/>
                <a:gd name="csX1" fmla="*/ 120949 w 123744"/>
                <a:gd name="csY1" fmla="*/ 260906 h 345583"/>
                <a:gd name="csX2" fmla="*/ 119141 w 123744"/>
                <a:gd name="csY2" fmla="*/ 258895 h 345583"/>
                <a:gd name="csX3" fmla="*/ 112885 w 123744"/>
                <a:gd name="csY3" fmla="*/ 256098 h 345583"/>
                <a:gd name="csX4" fmla="*/ 107324 w 123744"/>
                <a:gd name="csY4" fmla="*/ 253031 h 345583"/>
                <a:gd name="csX5" fmla="*/ 104112 w 123744"/>
                <a:gd name="csY5" fmla="*/ 251066 h 345583"/>
                <a:gd name="csX6" fmla="*/ 99484 w 123744"/>
                <a:gd name="csY6" fmla="*/ 245944 h 345583"/>
                <a:gd name="csX7" fmla="*/ 98787 w 123744"/>
                <a:gd name="csY7" fmla="*/ 241630 h 345583"/>
                <a:gd name="csX8" fmla="*/ 99034 w 123744"/>
                <a:gd name="csY8" fmla="*/ 236283 h 345583"/>
                <a:gd name="csX9" fmla="*/ 99147 w 123744"/>
                <a:gd name="csY9" fmla="*/ 234048 h 345583"/>
                <a:gd name="csX10" fmla="*/ 97979 w 123744"/>
                <a:gd name="csY10" fmla="*/ 230453 h 345583"/>
                <a:gd name="csX11" fmla="*/ 97159 w 123744"/>
                <a:gd name="csY11" fmla="*/ 228533 h 345583"/>
                <a:gd name="csX12" fmla="*/ 93845 w 123744"/>
                <a:gd name="csY12" fmla="*/ 224713 h 345583"/>
                <a:gd name="csX13" fmla="*/ 93036 w 123744"/>
                <a:gd name="csY13" fmla="*/ 224129 h 345583"/>
                <a:gd name="csX14" fmla="*/ 85982 w 123744"/>
                <a:gd name="csY14" fmla="*/ 220411 h 345583"/>
                <a:gd name="csX15" fmla="*/ 85678 w 123744"/>
                <a:gd name="csY15" fmla="*/ 220310 h 345583"/>
                <a:gd name="csX16" fmla="*/ 80836 w 123744"/>
                <a:gd name="csY16" fmla="*/ 218670 h 345583"/>
                <a:gd name="csX17" fmla="*/ 77230 w 123744"/>
                <a:gd name="csY17" fmla="*/ 214829 h 345583"/>
                <a:gd name="csX18" fmla="*/ 65043 w 123744"/>
                <a:gd name="csY18" fmla="*/ 202640 h 345583"/>
                <a:gd name="csX19" fmla="*/ 60190 w 123744"/>
                <a:gd name="csY19" fmla="*/ 197551 h 345583"/>
                <a:gd name="csX20" fmla="*/ 56775 w 123744"/>
                <a:gd name="csY20" fmla="*/ 192541 h 345583"/>
                <a:gd name="csX21" fmla="*/ 56831 w 123744"/>
                <a:gd name="csY21" fmla="*/ 190710 h 345583"/>
                <a:gd name="csX22" fmla="*/ 56753 w 123744"/>
                <a:gd name="csY22" fmla="*/ 181813 h 345583"/>
                <a:gd name="csX23" fmla="*/ 56730 w 123744"/>
                <a:gd name="csY23" fmla="*/ 181531 h 345583"/>
                <a:gd name="csX24" fmla="*/ 53618 w 123744"/>
                <a:gd name="csY24" fmla="*/ 169939 h 345583"/>
                <a:gd name="csX25" fmla="*/ 53494 w 123744"/>
                <a:gd name="csY25" fmla="*/ 169522 h 345583"/>
                <a:gd name="csX26" fmla="*/ 49327 w 123744"/>
                <a:gd name="csY26" fmla="*/ 162333 h 345583"/>
                <a:gd name="csX27" fmla="*/ 42891 w 123744"/>
                <a:gd name="csY27" fmla="*/ 158356 h 345583"/>
                <a:gd name="csX28" fmla="*/ 42789 w 123744"/>
                <a:gd name="csY28" fmla="*/ 158300 h 345583"/>
                <a:gd name="csX29" fmla="*/ 39510 w 123744"/>
                <a:gd name="csY29" fmla="*/ 156176 h 345583"/>
                <a:gd name="csX30" fmla="*/ 37476 w 123744"/>
                <a:gd name="csY30" fmla="*/ 153424 h 345583"/>
                <a:gd name="csX31" fmla="*/ 39038 w 123744"/>
                <a:gd name="csY31" fmla="*/ 148952 h 345583"/>
                <a:gd name="csX32" fmla="*/ 43902 w 123744"/>
                <a:gd name="csY32" fmla="*/ 140292 h 345583"/>
                <a:gd name="csX33" fmla="*/ 43924 w 123744"/>
                <a:gd name="csY33" fmla="*/ 137338 h 345583"/>
                <a:gd name="csX34" fmla="*/ 43991 w 123744"/>
                <a:gd name="csY34" fmla="*/ 136226 h 345583"/>
                <a:gd name="csX35" fmla="*/ 43104 w 123744"/>
                <a:gd name="csY35" fmla="*/ 131126 h 345583"/>
                <a:gd name="csX36" fmla="*/ 42700 w 123744"/>
                <a:gd name="csY36" fmla="*/ 130463 h 345583"/>
                <a:gd name="csX37" fmla="*/ 36938 w 123744"/>
                <a:gd name="csY37" fmla="*/ 126589 h 345583"/>
                <a:gd name="csX38" fmla="*/ 28906 w 123744"/>
                <a:gd name="csY38" fmla="*/ 120949 h 345583"/>
                <a:gd name="csX39" fmla="*/ 25065 w 123744"/>
                <a:gd name="csY39" fmla="*/ 118321 h 345583"/>
                <a:gd name="csX40" fmla="*/ 25009 w 123744"/>
                <a:gd name="csY40" fmla="*/ 118299 h 345583"/>
                <a:gd name="csX41" fmla="*/ 18325 w 123744"/>
                <a:gd name="csY41" fmla="*/ 114367 h 345583"/>
                <a:gd name="csX42" fmla="*/ 18179 w 123744"/>
                <a:gd name="csY42" fmla="*/ 114276 h 345583"/>
                <a:gd name="csX43" fmla="*/ 16348 w 123744"/>
                <a:gd name="csY43" fmla="*/ 113176 h 345583"/>
                <a:gd name="csX44" fmla="*/ 16348 w 123744"/>
                <a:gd name="csY44" fmla="*/ 107986 h 345583"/>
                <a:gd name="csX45" fmla="*/ 16213 w 123744"/>
                <a:gd name="csY45" fmla="*/ 106065 h 345583"/>
                <a:gd name="csX46" fmla="*/ 15989 w 123744"/>
                <a:gd name="csY46" fmla="*/ 101818 h 345583"/>
                <a:gd name="csX47" fmla="*/ 16820 w 123744"/>
                <a:gd name="csY47" fmla="*/ 93967 h 345583"/>
                <a:gd name="csX48" fmla="*/ 16786 w 123744"/>
                <a:gd name="csY48" fmla="*/ 93361 h 345583"/>
                <a:gd name="csX49" fmla="*/ 16550 w 123744"/>
                <a:gd name="csY49" fmla="*/ 92799 h 345583"/>
                <a:gd name="csX50" fmla="*/ 13427 w 123744"/>
                <a:gd name="csY50" fmla="*/ 85171 h 345583"/>
                <a:gd name="csX51" fmla="*/ 9777 w 123744"/>
                <a:gd name="csY51" fmla="*/ 81296 h 345583"/>
                <a:gd name="csX52" fmla="*/ 11012 w 123744"/>
                <a:gd name="csY52" fmla="*/ 80139 h 345583"/>
                <a:gd name="csX53" fmla="*/ 14146 w 123744"/>
                <a:gd name="csY53" fmla="*/ 75196 h 345583"/>
                <a:gd name="csX54" fmla="*/ 14337 w 123744"/>
                <a:gd name="csY54" fmla="*/ 74725 h 345583"/>
                <a:gd name="csX55" fmla="*/ 15281 w 123744"/>
                <a:gd name="csY55" fmla="*/ 66166 h 345583"/>
                <a:gd name="csX56" fmla="*/ 18347 w 123744"/>
                <a:gd name="csY56" fmla="*/ 66772 h 345583"/>
                <a:gd name="csX57" fmla="*/ 20931 w 123744"/>
                <a:gd name="csY57" fmla="*/ 66964 h 345583"/>
                <a:gd name="csX58" fmla="*/ 25143 w 123744"/>
                <a:gd name="csY58" fmla="*/ 67424 h 345583"/>
                <a:gd name="csX59" fmla="*/ 34905 w 123744"/>
                <a:gd name="csY59" fmla="*/ 66940 h 345583"/>
                <a:gd name="csX60" fmla="*/ 41004 w 123744"/>
                <a:gd name="csY60" fmla="*/ 62525 h 345583"/>
                <a:gd name="csX61" fmla="*/ 41802 w 123744"/>
                <a:gd name="csY61" fmla="*/ 61694 h 345583"/>
                <a:gd name="csX62" fmla="*/ 42453 w 123744"/>
                <a:gd name="csY62" fmla="*/ 61390 h 345583"/>
                <a:gd name="csX63" fmla="*/ 48991 w 123744"/>
                <a:gd name="csY63" fmla="*/ 57919 h 345583"/>
                <a:gd name="csX64" fmla="*/ 54439 w 123744"/>
                <a:gd name="csY64" fmla="*/ 52235 h 345583"/>
                <a:gd name="csX65" fmla="*/ 55473 w 123744"/>
                <a:gd name="csY65" fmla="*/ 51033 h 345583"/>
                <a:gd name="csX66" fmla="*/ 59988 w 123744"/>
                <a:gd name="csY66" fmla="*/ 37744 h 345583"/>
                <a:gd name="csX67" fmla="*/ 63313 w 123744"/>
                <a:gd name="csY67" fmla="*/ 28544 h 345583"/>
                <a:gd name="csX68" fmla="*/ 63279 w 123744"/>
                <a:gd name="csY68" fmla="*/ 27826 h 345583"/>
                <a:gd name="csX69" fmla="*/ 63043 w 123744"/>
                <a:gd name="csY69" fmla="*/ 21411 h 345583"/>
                <a:gd name="csX70" fmla="*/ 61200 w 123744"/>
                <a:gd name="csY70" fmla="*/ 13446 h 345583"/>
                <a:gd name="csX71" fmla="*/ 61099 w 123744"/>
                <a:gd name="csY71" fmla="*/ 13120 h 345583"/>
                <a:gd name="csX72" fmla="*/ 58291 w 123744"/>
                <a:gd name="csY72" fmla="*/ 7751 h 345583"/>
                <a:gd name="csX73" fmla="*/ 57358 w 123744"/>
                <a:gd name="csY73" fmla="*/ 3078 h 345583"/>
                <a:gd name="csX74" fmla="*/ 56751 w 123744"/>
                <a:gd name="csY74" fmla="*/ 0 h 345583"/>
                <a:gd name="csX75" fmla="*/ 49596 w 123744"/>
                <a:gd name="csY75" fmla="*/ 1415 h 345583"/>
                <a:gd name="csX76" fmla="*/ 50056 w 123744"/>
                <a:gd name="csY76" fmla="*/ 3752 h 345583"/>
                <a:gd name="csX77" fmla="*/ 51336 w 123744"/>
                <a:gd name="csY77" fmla="*/ 10201 h 345583"/>
                <a:gd name="csX78" fmla="*/ 54314 w 123744"/>
                <a:gd name="csY78" fmla="*/ 15895 h 345583"/>
                <a:gd name="csX79" fmla="*/ 55740 w 123744"/>
                <a:gd name="csY79" fmla="*/ 21411 h 345583"/>
                <a:gd name="csX80" fmla="*/ 55953 w 123744"/>
                <a:gd name="csY80" fmla="*/ 27432 h 345583"/>
                <a:gd name="csX81" fmla="*/ 53066 w 123744"/>
                <a:gd name="csY81" fmla="*/ 35418 h 345583"/>
                <a:gd name="csX82" fmla="*/ 52964 w 123744"/>
                <a:gd name="csY82" fmla="*/ 35733 h 345583"/>
                <a:gd name="csX83" fmla="*/ 49887 w 123744"/>
                <a:gd name="csY83" fmla="*/ 46314 h 345583"/>
                <a:gd name="csX84" fmla="*/ 48865 w 123744"/>
                <a:gd name="csY84" fmla="*/ 47505 h 345583"/>
                <a:gd name="csX85" fmla="*/ 44753 w 123744"/>
                <a:gd name="csY85" fmla="*/ 51975 h 345583"/>
                <a:gd name="csX86" fmla="*/ 39339 w 123744"/>
                <a:gd name="csY86" fmla="*/ 54784 h 345583"/>
                <a:gd name="csX87" fmla="*/ 38260 w 123744"/>
                <a:gd name="csY87" fmla="*/ 55300 h 345583"/>
                <a:gd name="csX88" fmla="*/ 35665 w 123744"/>
                <a:gd name="csY88" fmla="*/ 57547 h 345583"/>
                <a:gd name="csX89" fmla="*/ 33217 w 123744"/>
                <a:gd name="csY89" fmla="*/ 59827 h 345583"/>
                <a:gd name="csX90" fmla="*/ 26724 w 123744"/>
                <a:gd name="csY90" fmla="*/ 60287 h 345583"/>
                <a:gd name="csX91" fmla="*/ 21399 w 123744"/>
                <a:gd name="csY91" fmla="*/ 59680 h 345583"/>
                <a:gd name="csX92" fmla="*/ 19074 w 123744"/>
                <a:gd name="csY92" fmla="*/ 59500 h 345583"/>
                <a:gd name="csX93" fmla="*/ 14817 w 123744"/>
                <a:gd name="csY93" fmla="*/ 58321 h 345583"/>
                <a:gd name="csX94" fmla="*/ 13199 w 123744"/>
                <a:gd name="csY94" fmla="*/ 57636 h 345583"/>
                <a:gd name="csX95" fmla="*/ 2583 w 123744"/>
                <a:gd name="csY95" fmla="*/ 63478 h 345583"/>
                <a:gd name="csX96" fmla="*/ 7672 w 123744"/>
                <a:gd name="csY96" fmla="*/ 68566 h 345583"/>
                <a:gd name="csX97" fmla="*/ 7200 w 123744"/>
                <a:gd name="csY97" fmla="*/ 72857 h 345583"/>
                <a:gd name="csX98" fmla="*/ 6234 w 123744"/>
                <a:gd name="csY98" fmla="*/ 74620 h 345583"/>
                <a:gd name="csX99" fmla="*/ 2246 w 123744"/>
                <a:gd name="csY99" fmla="*/ 78439 h 345583"/>
                <a:gd name="csX100" fmla="*/ 0 w 123744"/>
                <a:gd name="csY100" fmla="*/ 80685 h 345583"/>
                <a:gd name="csX101" fmla="*/ 4156 w 123744"/>
                <a:gd name="csY101" fmla="*/ 86212 h 345583"/>
                <a:gd name="csX102" fmla="*/ 4583 w 123744"/>
                <a:gd name="csY102" fmla="*/ 86527 h 345583"/>
                <a:gd name="csX103" fmla="*/ 6807 w 123744"/>
                <a:gd name="csY103" fmla="*/ 88280 h 345583"/>
                <a:gd name="csX104" fmla="*/ 9559 w 123744"/>
                <a:gd name="csY104" fmla="*/ 94997 h 345583"/>
                <a:gd name="csX105" fmla="*/ 9514 w 123744"/>
                <a:gd name="csY105" fmla="*/ 98265 h 345583"/>
                <a:gd name="csX106" fmla="*/ 8941 w 123744"/>
                <a:gd name="csY106" fmla="*/ 106679 h 345583"/>
                <a:gd name="csX107" fmla="*/ 9041 w 123744"/>
                <a:gd name="csY107" fmla="*/ 107981 h 345583"/>
                <a:gd name="csX108" fmla="*/ 9041 w 123744"/>
                <a:gd name="csY108" fmla="*/ 114879 h 345583"/>
                <a:gd name="csX109" fmla="*/ 14512 w 123744"/>
                <a:gd name="csY109" fmla="*/ 120585 h 345583"/>
                <a:gd name="csX110" fmla="*/ 22757 w 123744"/>
                <a:gd name="csY110" fmla="*/ 125248 h 345583"/>
                <a:gd name="csX111" fmla="*/ 23779 w 123744"/>
                <a:gd name="csY111" fmla="*/ 126157 h 345583"/>
                <a:gd name="csX112" fmla="*/ 24048 w 123744"/>
                <a:gd name="csY112" fmla="*/ 126460 h 345583"/>
                <a:gd name="csX113" fmla="*/ 32788 w 123744"/>
                <a:gd name="csY113" fmla="*/ 132594 h 345583"/>
                <a:gd name="csX114" fmla="*/ 36741 w 123744"/>
                <a:gd name="csY114" fmla="*/ 135255 h 345583"/>
                <a:gd name="csX115" fmla="*/ 36618 w 123744"/>
                <a:gd name="csY115" fmla="*/ 137568 h 345583"/>
                <a:gd name="csX116" fmla="*/ 36607 w 123744"/>
                <a:gd name="csY116" fmla="*/ 140018 h 345583"/>
                <a:gd name="csX117" fmla="*/ 33978 w 123744"/>
                <a:gd name="csY117" fmla="*/ 143679 h 345583"/>
                <a:gd name="csX118" fmla="*/ 33114 w 123744"/>
                <a:gd name="csY118" fmla="*/ 144589 h 345583"/>
                <a:gd name="csX119" fmla="*/ 30103 w 123744"/>
                <a:gd name="csY119" fmla="*/ 153632 h 345583"/>
                <a:gd name="csX120" fmla="*/ 34013 w 123744"/>
                <a:gd name="csY120" fmla="*/ 160979 h 345583"/>
                <a:gd name="csX121" fmla="*/ 39101 w 123744"/>
                <a:gd name="csY121" fmla="*/ 164595 h 345583"/>
                <a:gd name="csX122" fmla="*/ 43932 w 123744"/>
                <a:gd name="csY122" fmla="*/ 167572 h 345583"/>
                <a:gd name="csX123" fmla="*/ 46740 w 123744"/>
                <a:gd name="csY123" fmla="*/ 172425 h 345583"/>
                <a:gd name="csX124" fmla="*/ 49447 w 123744"/>
                <a:gd name="csY124" fmla="*/ 182107 h 345583"/>
                <a:gd name="csX125" fmla="*/ 49458 w 123744"/>
                <a:gd name="csY125" fmla="*/ 182186 h 345583"/>
                <a:gd name="csX126" fmla="*/ 49469 w 123744"/>
                <a:gd name="csY126" fmla="*/ 182355 h 345583"/>
                <a:gd name="csX127" fmla="*/ 49671 w 123744"/>
                <a:gd name="csY127" fmla="*/ 189275 h 345583"/>
                <a:gd name="csX128" fmla="*/ 49648 w 123744"/>
                <a:gd name="csY128" fmla="*/ 194476 h 345583"/>
                <a:gd name="csX129" fmla="*/ 49782 w 123744"/>
                <a:gd name="csY129" fmla="*/ 195229 h 345583"/>
                <a:gd name="csX130" fmla="*/ 50209 w 123744"/>
                <a:gd name="csY130" fmla="*/ 195858 h 345583"/>
                <a:gd name="csX131" fmla="*/ 54871 w 123744"/>
                <a:gd name="csY131" fmla="*/ 202553 h 345583"/>
                <a:gd name="csX132" fmla="*/ 59814 w 123744"/>
                <a:gd name="csY132" fmla="*/ 207731 h 345583"/>
                <a:gd name="csX133" fmla="*/ 71923 w 123744"/>
                <a:gd name="csY133" fmla="*/ 219840 h 345583"/>
                <a:gd name="csX134" fmla="*/ 75944 w 123744"/>
                <a:gd name="csY134" fmla="*/ 224098 h 345583"/>
                <a:gd name="csX135" fmla="*/ 83492 w 123744"/>
                <a:gd name="csY135" fmla="*/ 227266 h 345583"/>
                <a:gd name="csX136" fmla="*/ 87503 w 123744"/>
                <a:gd name="csY136" fmla="*/ 228973 h 345583"/>
                <a:gd name="csX137" fmla="*/ 89649 w 123744"/>
                <a:gd name="csY137" fmla="*/ 230681 h 345583"/>
                <a:gd name="csX138" fmla="*/ 90356 w 123744"/>
                <a:gd name="csY138" fmla="*/ 231186 h 345583"/>
                <a:gd name="csX139" fmla="*/ 91288 w 123744"/>
                <a:gd name="csY139" fmla="*/ 233377 h 345583"/>
                <a:gd name="csX140" fmla="*/ 91815 w 123744"/>
                <a:gd name="csY140" fmla="*/ 234579 h 345583"/>
                <a:gd name="csX141" fmla="*/ 91737 w 123744"/>
                <a:gd name="csY141" fmla="*/ 235881 h 345583"/>
                <a:gd name="csX142" fmla="*/ 91479 w 123744"/>
                <a:gd name="csY142" fmla="*/ 241621 h 345583"/>
                <a:gd name="csX143" fmla="*/ 92512 w 123744"/>
                <a:gd name="csY143" fmla="*/ 248350 h 345583"/>
                <a:gd name="csX144" fmla="*/ 92714 w 123744"/>
                <a:gd name="csY144" fmla="*/ 249338 h 345583"/>
                <a:gd name="csX145" fmla="*/ 99398 w 123744"/>
                <a:gd name="csY145" fmla="*/ 256729 h 345583"/>
                <a:gd name="csX146" fmla="*/ 103577 w 123744"/>
                <a:gd name="csY146" fmla="*/ 259291 h 345583"/>
                <a:gd name="csX147" fmla="*/ 109620 w 123744"/>
                <a:gd name="csY147" fmla="*/ 262627 h 345583"/>
                <a:gd name="csX148" fmla="*/ 110171 w 123744"/>
                <a:gd name="csY148" fmla="*/ 262874 h 345583"/>
                <a:gd name="csX149" fmla="*/ 114305 w 123744"/>
                <a:gd name="csY149" fmla="*/ 264424 h 345583"/>
                <a:gd name="csX150" fmla="*/ 115496 w 123744"/>
                <a:gd name="csY150" fmla="*/ 265750 h 345583"/>
                <a:gd name="csX151" fmla="*/ 116440 w 123744"/>
                <a:gd name="csY151" fmla="*/ 266806 h 345583"/>
                <a:gd name="csX152" fmla="*/ 116316 w 123744"/>
                <a:gd name="csY152" fmla="*/ 270209 h 345583"/>
                <a:gd name="csX153" fmla="*/ 116271 w 123744"/>
                <a:gd name="csY153" fmla="*/ 271175 h 345583"/>
                <a:gd name="csX154" fmla="*/ 115136 w 123744"/>
                <a:gd name="csY154" fmla="*/ 277410 h 345583"/>
                <a:gd name="csX155" fmla="*/ 112755 w 123744"/>
                <a:gd name="csY155" fmla="*/ 283790 h 345583"/>
                <a:gd name="csX156" fmla="*/ 112643 w 123744"/>
                <a:gd name="csY156" fmla="*/ 284015 h 345583"/>
                <a:gd name="csX157" fmla="*/ 105341 w 123744"/>
                <a:gd name="csY157" fmla="*/ 286262 h 345583"/>
                <a:gd name="csX158" fmla="*/ 99264 w 123744"/>
                <a:gd name="csY158" fmla="*/ 287542 h 345583"/>
                <a:gd name="csX159" fmla="*/ 95231 w 123744"/>
                <a:gd name="csY159" fmla="*/ 293057 h 345583"/>
                <a:gd name="csX160" fmla="*/ 94838 w 123744"/>
                <a:gd name="csY160" fmla="*/ 294439 h 345583"/>
                <a:gd name="csX161" fmla="*/ 93759 w 123744"/>
                <a:gd name="csY161" fmla="*/ 298224 h 345583"/>
                <a:gd name="csX162" fmla="*/ 90940 w 123744"/>
                <a:gd name="csY162" fmla="*/ 306672 h 345583"/>
                <a:gd name="csX163" fmla="*/ 90862 w 123744"/>
                <a:gd name="csY163" fmla="*/ 306941 h 345583"/>
                <a:gd name="csX164" fmla="*/ 88716 w 123744"/>
                <a:gd name="csY164" fmla="*/ 316298 h 345583"/>
                <a:gd name="csX165" fmla="*/ 87862 w 123744"/>
                <a:gd name="csY165" fmla="*/ 321476 h 345583"/>
                <a:gd name="csX166" fmla="*/ 87177 w 123744"/>
                <a:gd name="csY166" fmla="*/ 322600 h 345583"/>
                <a:gd name="csX167" fmla="*/ 85346 w 123744"/>
                <a:gd name="csY167" fmla="*/ 325543 h 345583"/>
                <a:gd name="csX168" fmla="*/ 82459 w 123744"/>
                <a:gd name="csY168" fmla="*/ 329531 h 345583"/>
                <a:gd name="csX169" fmla="*/ 81863 w 123744"/>
                <a:gd name="csY169" fmla="*/ 330452 h 345583"/>
                <a:gd name="csX170" fmla="*/ 80414 w 123744"/>
                <a:gd name="csY170" fmla="*/ 335529 h 345583"/>
                <a:gd name="csX171" fmla="*/ 80403 w 123744"/>
                <a:gd name="csY171" fmla="*/ 339327 h 345583"/>
                <a:gd name="csX172" fmla="*/ 80021 w 123744"/>
                <a:gd name="csY172" fmla="*/ 339496 h 345583"/>
                <a:gd name="csX173" fmla="*/ 77875 w 123744"/>
                <a:gd name="csY173" fmla="*/ 340416 h 345583"/>
                <a:gd name="csX174" fmla="*/ 82728 w 123744"/>
                <a:gd name="csY174" fmla="*/ 343921 h 345583"/>
                <a:gd name="csX175" fmla="*/ 84379 w 123744"/>
                <a:gd name="csY175" fmla="*/ 345583 h 345583"/>
                <a:gd name="csX176" fmla="*/ 87704 w 123744"/>
                <a:gd name="csY176" fmla="*/ 341393 h 345583"/>
                <a:gd name="csX177" fmla="*/ 87704 w 123744"/>
                <a:gd name="csY177" fmla="*/ 335855 h 345583"/>
                <a:gd name="csX178" fmla="*/ 87940 w 123744"/>
                <a:gd name="csY178" fmla="*/ 334507 h 345583"/>
                <a:gd name="csX179" fmla="*/ 88603 w 123744"/>
                <a:gd name="csY179" fmla="*/ 333474 h 345583"/>
                <a:gd name="csX180" fmla="*/ 90378 w 123744"/>
                <a:gd name="csY180" fmla="*/ 330845 h 345583"/>
                <a:gd name="csX181" fmla="*/ 93445 w 123744"/>
                <a:gd name="csY181" fmla="*/ 326340 h 345583"/>
                <a:gd name="csX182" fmla="*/ 94074 w 123744"/>
                <a:gd name="csY182" fmla="*/ 325284 h 345583"/>
                <a:gd name="csX183" fmla="*/ 95973 w 123744"/>
                <a:gd name="csY183" fmla="*/ 316970 h 345583"/>
                <a:gd name="csX184" fmla="*/ 97915 w 123744"/>
                <a:gd name="csY184" fmla="*/ 308815 h 345583"/>
                <a:gd name="csX185" fmla="*/ 100600 w 123744"/>
                <a:gd name="csY185" fmla="*/ 300784 h 345583"/>
                <a:gd name="csX186" fmla="*/ 101869 w 123744"/>
                <a:gd name="csY186" fmla="*/ 296403 h 345583"/>
                <a:gd name="csX187" fmla="*/ 102161 w 123744"/>
                <a:gd name="csY187" fmla="*/ 295357 h 345583"/>
                <a:gd name="csX188" fmla="*/ 102250 w 123744"/>
                <a:gd name="csY188" fmla="*/ 295065 h 345583"/>
                <a:gd name="csX189" fmla="*/ 102486 w 123744"/>
                <a:gd name="csY189" fmla="*/ 294301 h 345583"/>
                <a:gd name="csX190" fmla="*/ 106980 w 123744"/>
                <a:gd name="csY190" fmla="*/ 293368 h 345583"/>
                <a:gd name="csX191" fmla="*/ 116921 w 123744"/>
                <a:gd name="csY191" fmla="*/ 290335 h 345583"/>
                <a:gd name="csX192" fmla="*/ 117572 w 123744"/>
                <a:gd name="csY192" fmla="*/ 289684 h 345583"/>
                <a:gd name="csX193" fmla="*/ 119391 w 123744"/>
                <a:gd name="csY193" fmla="*/ 286808 h 345583"/>
                <a:gd name="csX194" fmla="*/ 122065 w 123744"/>
                <a:gd name="csY194" fmla="*/ 279720 h 345583"/>
                <a:gd name="csX195" fmla="*/ 123570 w 123744"/>
                <a:gd name="csY195" fmla="*/ 271363 h 345583"/>
                <a:gd name="csX196" fmla="*/ 123604 w 123744"/>
                <a:gd name="csY196" fmla="*/ 270566 h 345583"/>
                <a:gd name="csX197" fmla="*/ 122522 w 123744"/>
                <a:gd name="csY197" fmla="*/ 262648 h 3455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</a:cxnLst>
              <a:rect l="l" t="t" r="r" b="b"/>
              <a:pathLst>
                <a:path w="123744" h="345583">
                  <a:moveTo>
                    <a:pt x="122522" y="262648"/>
                  </a:moveTo>
                  <a:cubicBezTo>
                    <a:pt x="122309" y="262423"/>
                    <a:pt x="121635" y="261659"/>
                    <a:pt x="120949" y="260906"/>
                  </a:cubicBezTo>
                  <a:cubicBezTo>
                    <a:pt x="119848" y="259660"/>
                    <a:pt x="119365" y="259131"/>
                    <a:pt x="119141" y="258895"/>
                  </a:cubicBezTo>
                  <a:cubicBezTo>
                    <a:pt x="118590" y="258356"/>
                    <a:pt x="118197" y="257962"/>
                    <a:pt x="112885" y="256098"/>
                  </a:cubicBezTo>
                  <a:lnTo>
                    <a:pt x="107324" y="253031"/>
                  </a:lnTo>
                  <a:lnTo>
                    <a:pt x="104112" y="251066"/>
                  </a:lnTo>
                  <a:lnTo>
                    <a:pt x="99484" y="245944"/>
                  </a:lnTo>
                  <a:cubicBezTo>
                    <a:pt x="99135" y="244101"/>
                    <a:pt x="98809" y="242135"/>
                    <a:pt x="98787" y="241630"/>
                  </a:cubicBezTo>
                  <a:cubicBezTo>
                    <a:pt x="98787" y="240944"/>
                    <a:pt x="98956" y="237912"/>
                    <a:pt x="99034" y="236283"/>
                  </a:cubicBezTo>
                  <a:cubicBezTo>
                    <a:pt x="99102" y="235104"/>
                    <a:pt x="99147" y="234182"/>
                    <a:pt x="99147" y="234048"/>
                  </a:cubicBezTo>
                  <a:cubicBezTo>
                    <a:pt x="99147" y="233116"/>
                    <a:pt x="98878" y="232498"/>
                    <a:pt x="97979" y="230453"/>
                  </a:cubicBezTo>
                  <a:cubicBezTo>
                    <a:pt x="97732" y="229881"/>
                    <a:pt x="97328" y="228959"/>
                    <a:pt x="97159" y="228533"/>
                  </a:cubicBezTo>
                  <a:cubicBezTo>
                    <a:pt x="96856" y="226825"/>
                    <a:pt x="95451" y="225837"/>
                    <a:pt x="93845" y="224713"/>
                  </a:cubicBezTo>
                  <a:cubicBezTo>
                    <a:pt x="93598" y="224534"/>
                    <a:pt x="93272" y="224308"/>
                    <a:pt x="93036" y="224129"/>
                  </a:cubicBezTo>
                  <a:cubicBezTo>
                    <a:pt x="92194" y="222995"/>
                    <a:pt x="90385" y="222107"/>
                    <a:pt x="85982" y="220411"/>
                  </a:cubicBezTo>
                  <a:lnTo>
                    <a:pt x="85678" y="220310"/>
                  </a:lnTo>
                  <a:cubicBezTo>
                    <a:pt x="83948" y="219805"/>
                    <a:pt x="81679" y="219052"/>
                    <a:pt x="80836" y="218670"/>
                  </a:cubicBezTo>
                  <a:cubicBezTo>
                    <a:pt x="80084" y="217884"/>
                    <a:pt x="78354" y="216031"/>
                    <a:pt x="77230" y="214829"/>
                  </a:cubicBezTo>
                  <a:lnTo>
                    <a:pt x="65043" y="202640"/>
                  </a:lnTo>
                  <a:cubicBezTo>
                    <a:pt x="64335" y="201899"/>
                    <a:pt x="60998" y="198382"/>
                    <a:pt x="60190" y="197551"/>
                  </a:cubicBezTo>
                  <a:cubicBezTo>
                    <a:pt x="59763" y="196978"/>
                    <a:pt x="58213" y="194687"/>
                    <a:pt x="56775" y="192541"/>
                  </a:cubicBezTo>
                  <a:cubicBezTo>
                    <a:pt x="56730" y="192001"/>
                    <a:pt x="56719" y="191283"/>
                    <a:pt x="56831" y="190710"/>
                  </a:cubicBezTo>
                  <a:cubicBezTo>
                    <a:pt x="57135" y="189182"/>
                    <a:pt x="57112" y="186520"/>
                    <a:pt x="56753" y="181813"/>
                  </a:cubicBezTo>
                  <a:lnTo>
                    <a:pt x="56730" y="181531"/>
                  </a:lnTo>
                  <a:cubicBezTo>
                    <a:pt x="56708" y="181127"/>
                    <a:pt x="56617" y="180060"/>
                    <a:pt x="53618" y="169939"/>
                  </a:cubicBezTo>
                  <a:lnTo>
                    <a:pt x="53494" y="169522"/>
                  </a:lnTo>
                  <a:lnTo>
                    <a:pt x="49327" y="162333"/>
                  </a:lnTo>
                  <a:lnTo>
                    <a:pt x="42891" y="158356"/>
                  </a:lnTo>
                  <a:lnTo>
                    <a:pt x="42789" y="158300"/>
                  </a:lnTo>
                  <a:cubicBezTo>
                    <a:pt x="41554" y="157592"/>
                    <a:pt x="39858" y="156503"/>
                    <a:pt x="39510" y="156176"/>
                  </a:cubicBezTo>
                  <a:cubicBezTo>
                    <a:pt x="38566" y="155087"/>
                    <a:pt x="37802" y="154008"/>
                    <a:pt x="37476" y="153424"/>
                  </a:cubicBezTo>
                  <a:cubicBezTo>
                    <a:pt x="37757" y="152312"/>
                    <a:pt x="38589" y="149965"/>
                    <a:pt x="39038" y="148952"/>
                  </a:cubicBezTo>
                  <a:cubicBezTo>
                    <a:pt x="40465" y="147594"/>
                    <a:pt x="43745" y="144448"/>
                    <a:pt x="43902" y="140292"/>
                  </a:cubicBezTo>
                  <a:cubicBezTo>
                    <a:pt x="43958" y="138664"/>
                    <a:pt x="43936" y="137865"/>
                    <a:pt x="43924" y="137338"/>
                  </a:cubicBezTo>
                  <a:cubicBezTo>
                    <a:pt x="43902" y="136877"/>
                    <a:pt x="43902" y="136810"/>
                    <a:pt x="43991" y="136226"/>
                  </a:cubicBezTo>
                  <a:cubicBezTo>
                    <a:pt x="44384" y="133440"/>
                    <a:pt x="43418" y="131621"/>
                    <a:pt x="43104" y="131126"/>
                  </a:cubicBezTo>
                  <a:lnTo>
                    <a:pt x="42700" y="130463"/>
                  </a:lnTo>
                  <a:lnTo>
                    <a:pt x="36938" y="126589"/>
                  </a:lnTo>
                  <a:lnTo>
                    <a:pt x="28906" y="120949"/>
                  </a:lnTo>
                  <a:cubicBezTo>
                    <a:pt x="28132" y="120152"/>
                    <a:pt x="26682" y="118837"/>
                    <a:pt x="25065" y="118321"/>
                  </a:cubicBezTo>
                  <a:cubicBezTo>
                    <a:pt x="25054" y="118310"/>
                    <a:pt x="25031" y="118310"/>
                    <a:pt x="25009" y="118299"/>
                  </a:cubicBezTo>
                  <a:cubicBezTo>
                    <a:pt x="24110" y="117871"/>
                    <a:pt x="20886" y="115973"/>
                    <a:pt x="18325" y="114367"/>
                  </a:cubicBezTo>
                  <a:lnTo>
                    <a:pt x="18179" y="114276"/>
                  </a:lnTo>
                  <a:cubicBezTo>
                    <a:pt x="17550" y="113916"/>
                    <a:pt x="16876" y="113512"/>
                    <a:pt x="16348" y="113176"/>
                  </a:cubicBezTo>
                  <a:lnTo>
                    <a:pt x="16348" y="107986"/>
                  </a:lnTo>
                  <a:cubicBezTo>
                    <a:pt x="16348" y="107569"/>
                    <a:pt x="16303" y="107042"/>
                    <a:pt x="16213" y="106065"/>
                  </a:cubicBezTo>
                  <a:cubicBezTo>
                    <a:pt x="16146" y="105143"/>
                    <a:pt x="15955" y="102920"/>
                    <a:pt x="15989" y="101818"/>
                  </a:cubicBezTo>
                  <a:cubicBezTo>
                    <a:pt x="16664" y="100650"/>
                    <a:pt x="17101" y="98538"/>
                    <a:pt x="16820" y="93967"/>
                  </a:cubicBezTo>
                  <a:lnTo>
                    <a:pt x="16786" y="93361"/>
                  </a:lnTo>
                  <a:lnTo>
                    <a:pt x="16550" y="92799"/>
                  </a:lnTo>
                  <a:cubicBezTo>
                    <a:pt x="15157" y="89418"/>
                    <a:pt x="13584" y="85575"/>
                    <a:pt x="13427" y="85171"/>
                  </a:cubicBezTo>
                  <a:cubicBezTo>
                    <a:pt x="13123" y="84273"/>
                    <a:pt x="12708" y="83520"/>
                    <a:pt x="9777" y="81296"/>
                  </a:cubicBezTo>
                  <a:cubicBezTo>
                    <a:pt x="10316" y="80778"/>
                    <a:pt x="10777" y="80341"/>
                    <a:pt x="11012" y="80139"/>
                  </a:cubicBezTo>
                  <a:cubicBezTo>
                    <a:pt x="12461" y="78937"/>
                    <a:pt x="13596" y="76533"/>
                    <a:pt x="14146" y="75196"/>
                  </a:cubicBezTo>
                  <a:lnTo>
                    <a:pt x="14337" y="74725"/>
                  </a:lnTo>
                  <a:lnTo>
                    <a:pt x="15281" y="66166"/>
                  </a:lnTo>
                  <a:cubicBezTo>
                    <a:pt x="16235" y="66435"/>
                    <a:pt x="17314" y="66671"/>
                    <a:pt x="18347" y="66772"/>
                  </a:cubicBezTo>
                  <a:cubicBezTo>
                    <a:pt x="19189" y="66851"/>
                    <a:pt x="20066" y="66907"/>
                    <a:pt x="20931" y="66964"/>
                  </a:cubicBezTo>
                  <a:cubicBezTo>
                    <a:pt x="22493" y="67065"/>
                    <a:pt x="23975" y="67165"/>
                    <a:pt x="25143" y="67424"/>
                  </a:cubicBezTo>
                  <a:cubicBezTo>
                    <a:pt x="28143" y="68086"/>
                    <a:pt x="32692" y="67435"/>
                    <a:pt x="34905" y="66940"/>
                  </a:cubicBezTo>
                  <a:cubicBezTo>
                    <a:pt x="37409" y="66390"/>
                    <a:pt x="39410" y="64245"/>
                    <a:pt x="41004" y="62525"/>
                  </a:cubicBezTo>
                  <a:cubicBezTo>
                    <a:pt x="41263" y="62255"/>
                    <a:pt x="41599" y="61896"/>
                    <a:pt x="41802" y="61694"/>
                  </a:cubicBezTo>
                  <a:cubicBezTo>
                    <a:pt x="41981" y="61614"/>
                    <a:pt x="42194" y="61503"/>
                    <a:pt x="42453" y="61390"/>
                  </a:cubicBezTo>
                  <a:cubicBezTo>
                    <a:pt x="44957" y="60210"/>
                    <a:pt x="47519" y="58975"/>
                    <a:pt x="48991" y="57919"/>
                  </a:cubicBezTo>
                  <a:cubicBezTo>
                    <a:pt x="50440" y="56884"/>
                    <a:pt x="52316" y="54740"/>
                    <a:pt x="54439" y="52235"/>
                  </a:cubicBezTo>
                  <a:cubicBezTo>
                    <a:pt x="54911" y="51673"/>
                    <a:pt x="55282" y="51224"/>
                    <a:pt x="55473" y="51033"/>
                  </a:cubicBezTo>
                  <a:cubicBezTo>
                    <a:pt x="56169" y="50336"/>
                    <a:pt x="56888" y="49618"/>
                    <a:pt x="59988" y="37744"/>
                  </a:cubicBezTo>
                  <a:lnTo>
                    <a:pt x="63313" y="28544"/>
                  </a:lnTo>
                  <a:lnTo>
                    <a:pt x="63279" y="27826"/>
                  </a:lnTo>
                  <a:cubicBezTo>
                    <a:pt x="63212" y="26387"/>
                    <a:pt x="63043" y="22444"/>
                    <a:pt x="63043" y="21411"/>
                  </a:cubicBezTo>
                  <a:cubicBezTo>
                    <a:pt x="63043" y="19838"/>
                    <a:pt x="62043" y="16210"/>
                    <a:pt x="61200" y="13446"/>
                  </a:cubicBezTo>
                  <a:lnTo>
                    <a:pt x="61099" y="13120"/>
                  </a:lnTo>
                  <a:lnTo>
                    <a:pt x="58291" y="7751"/>
                  </a:lnTo>
                  <a:lnTo>
                    <a:pt x="57358" y="3078"/>
                  </a:lnTo>
                  <a:lnTo>
                    <a:pt x="56751" y="0"/>
                  </a:lnTo>
                  <a:lnTo>
                    <a:pt x="49596" y="1415"/>
                  </a:lnTo>
                  <a:lnTo>
                    <a:pt x="50056" y="3752"/>
                  </a:lnTo>
                  <a:lnTo>
                    <a:pt x="51336" y="10201"/>
                  </a:lnTo>
                  <a:lnTo>
                    <a:pt x="54314" y="15895"/>
                  </a:lnTo>
                  <a:cubicBezTo>
                    <a:pt x="54965" y="18109"/>
                    <a:pt x="55683" y="20793"/>
                    <a:pt x="55740" y="21411"/>
                  </a:cubicBezTo>
                  <a:cubicBezTo>
                    <a:pt x="55740" y="22535"/>
                    <a:pt x="55885" y="25905"/>
                    <a:pt x="55953" y="27432"/>
                  </a:cubicBezTo>
                  <a:lnTo>
                    <a:pt x="53066" y="35418"/>
                  </a:lnTo>
                  <a:lnTo>
                    <a:pt x="52964" y="35733"/>
                  </a:lnTo>
                  <a:cubicBezTo>
                    <a:pt x="51886" y="39877"/>
                    <a:pt x="50460" y="44876"/>
                    <a:pt x="49887" y="46314"/>
                  </a:cubicBezTo>
                  <a:cubicBezTo>
                    <a:pt x="49640" y="46594"/>
                    <a:pt x="49325" y="46976"/>
                    <a:pt x="48865" y="47505"/>
                  </a:cubicBezTo>
                  <a:cubicBezTo>
                    <a:pt x="47966" y="48571"/>
                    <a:pt x="45573" y="51392"/>
                    <a:pt x="44753" y="51975"/>
                  </a:cubicBezTo>
                  <a:cubicBezTo>
                    <a:pt x="43686" y="52739"/>
                    <a:pt x="40641" y="54166"/>
                    <a:pt x="39339" y="54784"/>
                  </a:cubicBezTo>
                  <a:cubicBezTo>
                    <a:pt x="38855" y="55008"/>
                    <a:pt x="38474" y="55188"/>
                    <a:pt x="38260" y="55300"/>
                  </a:cubicBezTo>
                  <a:cubicBezTo>
                    <a:pt x="37327" y="55761"/>
                    <a:pt x="36631" y="56513"/>
                    <a:pt x="35665" y="57547"/>
                  </a:cubicBezTo>
                  <a:cubicBezTo>
                    <a:pt x="35059" y="58198"/>
                    <a:pt x="33812" y="59524"/>
                    <a:pt x="33217" y="59827"/>
                  </a:cubicBezTo>
                  <a:cubicBezTo>
                    <a:pt x="30858" y="60344"/>
                    <a:pt x="27904" y="60557"/>
                    <a:pt x="26724" y="60287"/>
                  </a:cubicBezTo>
                  <a:cubicBezTo>
                    <a:pt x="25005" y="59906"/>
                    <a:pt x="23174" y="59793"/>
                    <a:pt x="21399" y="59680"/>
                  </a:cubicBezTo>
                  <a:cubicBezTo>
                    <a:pt x="20613" y="59624"/>
                    <a:pt x="19826" y="59579"/>
                    <a:pt x="19074" y="59500"/>
                  </a:cubicBezTo>
                  <a:cubicBezTo>
                    <a:pt x="17558" y="59355"/>
                    <a:pt x="15480" y="58591"/>
                    <a:pt x="14817" y="58321"/>
                  </a:cubicBezTo>
                  <a:lnTo>
                    <a:pt x="13199" y="57636"/>
                  </a:lnTo>
                  <a:lnTo>
                    <a:pt x="2583" y="63478"/>
                  </a:lnTo>
                  <a:lnTo>
                    <a:pt x="7672" y="68566"/>
                  </a:lnTo>
                  <a:lnTo>
                    <a:pt x="7200" y="72857"/>
                  </a:lnTo>
                  <a:cubicBezTo>
                    <a:pt x="6886" y="73531"/>
                    <a:pt x="6470" y="74317"/>
                    <a:pt x="6234" y="74620"/>
                  </a:cubicBezTo>
                  <a:cubicBezTo>
                    <a:pt x="5145" y="75553"/>
                    <a:pt x="2730" y="77957"/>
                    <a:pt x="2246" y="78439"/>
                  </a:cubicBezTo>
                  <a:lnTo>
                    <a:pt x="0" y="80685"/>
                  </a:lnTo>
                  <a:lnTo>
                    <a:pt x="4156" y="86212"/>
                  </a:lnTo>
                  <a:lnTo>
                    <a:pt x="4583" y="86527"/>
                  </a:lnTo>
                  <a:cubicBezTo>
                    <a:pt x="5425" y="87145"/>
                    <a:pt x="6324" y="87864"/>
                    <a:pt x="6807" y="88280"/>
                  </a:cubicBezTo>
                  <a:cubicBezTo>
                    <a:pt x="7257" y="89403"/>
                    <a:pt x="8177" y="91650"/>
                    <a:pt x="9559" y="94997"/>
                  </a:cubicBezTo>
                  <a:cubicBezTo>
                    <a:pt x="9604" y="96243"/>
                    <a:pt x="9593" y="97581"/>
                    <a:pt x="9514" y="98265"/>
                  </a:cubicBezTo>
                  <a:cubicBezTo>
                    <a:pt x="8436" y="99950"/>
                    <a:pt x="8583" y="102523"/>
                    <a:pt x="8941" y="106679"/>
                  </a:cubicBezTo>
                  <a:cubicBezTo>
                    <a:pt x="8987" y="107263"/>
                    <a:pt x="9031" y="107746"/>
                    <a:pt x="9041" y="107981"/>
                  </a:cubicBezTo>
                  <a:lnTo>
                    <a:pt x="9041" y="114879"/>
                  </a:lnTo>
                  <a:cubicBezTo>
                    <a:pt x="9041" y="117227"/>
                    <a:pt x="10795" y="118485"/>
                    <a:pt x="14512" y="120585"/>
                  </a:cubicBezTo>
                  <a:cubicBezTo>
                    <a:pt x="20612" y="124393"/>
                    <a:pt x="22173" y="125056"/>
                    <a:pt x="22757" y="125248"/>
                  </a:cubicBezTo>
                  <a:cubicBezTo>
                    <a:pt x="22993" y="125404"/>
                    <a:pt x="23476" y="125820"/>
                    <a:pt x="23779" y="126157"/>
                  </a:cubicBezTo>
                  <a:lnTo>
                    <a:pt x="24048" y="126460"/>
                  </a:lnTo>
                  <a:lnTo>
                    <a:pt x="32788" y="132594"/>
                  </a:lnTo>
                  <a:lnTo>
                    <a:pt x="36741" y="135255"/>
                  </a:lnTo>
                  <a:cubicBezTo>
                    <a:pt x="36596" y="136368"/>
                    <a:pt x="36596" y="136861"/>
                    <a:pt x="36618" y="137568"/>
                  </a:cubicBezTo>
                  <a:cubicBezTo>
                    <a:pt x="36629" y="138018"/>
                    <a:pt x="36652" y="138636"/>
                    <a:pt x="36607" y="140018"/>
                  </a:cubicBezTo>
                  <a:cubicBezTo>
                    <a:pt x="36585" y="140569"/>
                    <a:pt x="36112" y="141646"/>
                    <a:pt x="33978" y="143679"/>
                  </a:cubicBezTo>
                  <a:cubicBezTo>
                    <a:pt x="33620" y="144016"/>
                    <a:pt x="33360" y="144252"/>
                    <a:pt x="33114" y="144589"/>
                  </a:cubicBezTo>
                  <a:cubicBezTo>
                    <a:pt x="32305" y="145668"/>
                    <a:pt x="30103" y="151464"/>
                    <a:pt x="30103" y="153632"/>
                  </a:cubicBezTo>
                  <a:cubicBezTo>
                    <a:pt x="30103" y="154418"/>
                    <a:pt x="30103" y="156507"/>
                    <a:pt x="34013" y="160979"/>
                  </a:cubicBezTo>
                  <a:cubicBezTo>
                    <a:pt x="35080" y="162203"/>
                    <a:pt x="37641" y="163765"/>
                    <a:pt x="39101" y="164595"/>
                  </a:cubicBezTo>
                  <a:lnTo>
                    <a:pt x="43932" y="167572"/>
                  </a:lnTo>
                  <a:lnTo>
                    <a:pt x="46740" y="172425"/>
                  </a:lnTo>
                  <a:cubicBezTo>
                    <a:pt x="47908" y="176390"/>
                    <a:pt x="49200" y="180973"/>
                    <a:pt x="49447" y="182107"/>
                  </a:cubicBezTo>
                  <a:cubicBezTo>
                    <a:pt x="49447" y="182141"/>
                    <a:pt x="49458" y="182164"/>
                    <a:pt x="49458" y="182186"/>
                  </a:cubicBezTo>
                  <a:lnTo>
                    <a:pt x="49469" y="182355"/>
                  </a:lnTo>
                  <a:cubicBezTo>
                    <a:pt x="49873" y="187635"/>
                    <a:pt x="49727" y="188982"/>
                    <a:pt x="49671" y="189275"/>
                  </a:cubicBezTo>
                  <a:cubicBezTo>
                    <a:pt x="49187" y="191678"/>
                    <a:pt x="49603" y="194195"/>
                    <a:pt x="49648" y="194476"/>
                  </a:cubicBezTo>
                  <a:lnTo>
                    <a:pt x="49782" y="195229"/>
                  </a:lnTo>
                  <a:lnTo>
                    <a:pt x="50209" y="195858"/>
                  </a:lnTo>
                  <a:cubicBezTo>
                    <a:pt x="54265" y="201936"/>
                    <a:pt x="54602" y="202284"/>
                    <a:pt x="54871" y="202553"/>
                  </a:cubicBezTo>
                  <a:cubicBezTo>
                    <a:pt x="55164" y="202833"/>
                    <a:pt x="58016" y="205844"/>
                    <a:pt x="59814" y="207731"/>
                  </a:cubicBezTo>
                  <a:lnTo>
                    <a:pt x="71923" y="219840"/>
                  </a:lnTo>
                  <a:cubicBezTo>
                    <a:pt x="72418" y="220368"/>
                    <a:pt x="75215" y="223379"/>
                    <a:pt x="75944" y="224098"/>
                  </a:cubicBezTo>
                  <a:cubicBezTo>
                    <a:pt x="76416" y="224580"/>
                    <a:pt x="77314" y="225468"/>
                    <a:pt x="83492" y="227266"/>
                  </a:cubicBezTo>
                  <a:cubicBezTo>
                    <a:pt x="85076" y="227884"/>
                    <a:pt x="86739" y="228602"/>
                    <a:pt x="87503" y="228973"/>
                  </a:cubicBezTo>
                  <a:cubicBezTo>
                    <a:pt x="88042" y="229557"/>
                    <a:pt x="88761" y="230063"/>
                    <a:pt x="89649" y="230681"/>
                  </a:cubicBezTo>
                  <a:cubicBezTo>
                    <a:pt x="89850" y="230816"/>
                    <a:pt x="90120" y="231018"/>
                    <a:pt x="90356" y="231186"/>
                  </a:cubicBezTo>
                  <a:cubicBezTo>
                    <a:pt x="90569" y="231737"/>
                    <a:pt x="90873" y="232433"/>
                    <a:pt x="91288" y="233377"/>
                  </a:cubicBezTo>
                  <a:cubicBezTo>
                    <a:pt x="91446" y="233736"/>
                    <a:pt x="91659" y="234231"/>
                    <a:pt x="91815" y="234579"/>
                  </a:cubicBezTo>
                  <a:cubicBezTo>
                    <a:pt x="91793" y="234926"/>
                    <a:pt x="91770" y="235377"/>
                    <a:pt x="91737" y="235881"/>
                  </a:cubicBezTo>
                  <a:cubicBezTo>
                    <a:pt x="91602" y="238544"/>
                    <a:pt x="91479" y="240802"/>
                    <a:pt x="91479" y="241621"/>
                  </a:cubicBezTo>
                  <a:cubicBezTo>
                    <a:pt x="91479" y="242981"/>
                    <a:pt x="92130" y="246418"/>
                    <a:pt x="92512" y="248350"/>
                  </a:cubicBezTo>
                  <a:lnTo>
                    <a:pt x="92714" y="249338"/>
                  </a:lnTo>
                  <a:lnTo>
                    <a:pt x="99398" y="256729"/>
                  </a:lnTo>
                  <a:lnTo>
                    <a:pt x="103577" y="259291"/>
                  </a:lnTo>
                  <a:lnTo>
                    <a:pt x="109620" y="262627"/>
                  </a:lnTo>
                  <a:lnTo>
                    <a:pt x="110171" y="262874"/>
                  </a:lnTo>
                  <a:cubicBezTo>
                    <a:pt x="111666" y="263402"/>
                    <a:pt x="113485" y="264077"/>
                    <a:pt x="114305" y="264424"/>
                  </a:cubicBezTo>
                  <a:cubicBezTo>
                    <a:pt x="114620" y="264761"/>
                    <a:pt x="115058" y="265255"/>
                    <a:pt x="115496" y="265750"/>
                  </a:cubicBezTo>
                  <a:cubicBezTo>
                    <a:pt x="115878" y="266176"/>
                    <a:pt x="116182" y="266525"/>
                    <a:pt x="116440" y="266806"/>
                  </a:cubicBezTo>
                  <a:cubicBezTo>
                    <a:pt x="116429" y="267862"/>
                    <a:pt x="116349" y="269558"/>
                    <a:pt x="116316" y="270209"/>
                  </a:cubicBezTo>
                  <a:cubicBezTo>
                    <a:pt x="116293" y="270637"/>
                    <a:pt x="116282" y="270973"/>
                    <a:pt x="116271" y="271175"/>
                  </a:cubicBezTo>
                  <a:cubicBezTo>
                    <a:pt x="116169" y="272119"/>
                    <a:pt x="115327" y="276724"/>
                    <a:pt x="115136" y="277410"/>
                  </a:cubicBezTo>
                  <a:cubicBezTo>
                    <a:pt x="114878" y="278196"/>
                    <a:pt x="113249" y="282678"/>
                    <a:pt x="112755" y="283790"/>
                  </a:cubicBezTo>
                  <a:cubicBezTo>
                    <a:pt x="112710" y="283870"/>
                    <a:pt x="112677" y="283948"/>
                    <a:pt x="112643" y="284015"/>
                  </a:cubicBezTo>
                  <a:lnTo>
                    <a:pt x="105341" y="286262"/>
                  </a:lnTo>
                  <a:cubicBezTo>
                    <a:pt x="103869" y="286565"/>
                    <a:pt x="99892" y="287385"/>
                    <a:pt x="99264" y="287542"/>
                  </a:cubicBezTo>
                  <a:cubicBezTo>
                    <a:pt x="96860" y="288137"/>
                    <a:pt x="95996" y="290474"/>
                    <a:pt x="95231" y="293057"/>
                  </a:cubicBezTo>
                  <a:cubicBezTo>
                    <a:pt x="95209" y="293147"/>
                    <a:pt x="95051" y="293698"/>
                    <a:pt x="94838" y="294439"/>
                  </a:cubicBezTo>
                  <a:cubicBezTo>
                    <a:pt x="94557" y="295450"/>
                    <a:pt x="93905" y="297820"/>
                    <a:pt x="93759" y="298224"/>
                  </a:cubicBezTo>
                  <a:cubicBezTo>
                    <a:pt x="93512" y="298887"/>
                    <a:pt x="91535" y="304851"/>
                    <a:pt x="90940" y="306672"/>
                  </a:cubicBezTo>
                  <a:lnTo>
                    <a:pt x="90862" y="306941"/>
                  </a:lnTo>
                  <a:cubicBezTo>
                    <a:pt x="88952" y="314680"/>
                    <a:pt x="88739" y="315781"/>
                    <a:pt x="88716" y="316298"/>
                  </a:cubicBezTo>
                  <a:cubicBezTo>
                    <a:pt x="88625" y="317095"/>
                    <a:pt x="88132" y="320331"/>
                    <a:pt x="87862" y="321476"/>
                  </a:cubicBezTo>
                  <a:cubicBezTo>
                    <a:pt x="87694" y="321735"/>
                    <a:pt x="87481" y="322093"/>
                    <a:pt x="87177" y="322600"/>
                  </a:cubicBezTo>
                  <a:cubicBezTo>
                    <a:pt x="86739" y="323341"/>
                    <a:pt x="85751" y="324992"/>
                    <a:pt x="85346" y="325543"/>
                  </a:cubicBezTo>
                  <a:cubicBezTo>
                    <a:pt x="84649" y="326194"/>
                    <a:pt x="83942" y="327228"/>
                    <a:pt x="82459" y="329531"/>
                  </a:cubicBezTo>
                  <a:cubicBezTo>
                    <a:pt x="82234" y="329902"/>
                    <a:pt x="82021" y="330228"/>
                    <a:pt x="81863" y="330452"/>
                  </a:cubicBezTo>
                  <a:cubicBezTo>
                    <a:pt x="80683" y="332238"/>
                    <a:pt x="80448" y="334787"/>
                    <a:pt x="80414" y="335529"/>
                  </a:cubicBezTo>
                  <a:lnTo>
                    <a:pt x="80403" y="339327"/>
                  </a:lnTo>
                  <a:cubicBezTo>
                    <a:pt x="80246" y="339405"/>
                    <a:pt x="80099" y="339461"/>
                    <a:pt x="80021" y="339496"/>
                  </a:cubicBezTo>
                  <a:cubicBezTo>
                    <a:pt x="79875" y="339541"/>
                    <a:pt x="79617" y="339619"/>
                    <a:pt x="77875" y="340416"/>
                  </a:cubicBezTo>
                  <a:lnTo>
                    <a:pt x="82728" y="343921"/>
                  </a:lnTo>
                  <a:cubicBezTo>
                    <a:pt x="82728" y="343921"/>
                    <a:pt x="83502" y="344696"/>
                    <a:pt x="84379" y="345583"/>
                  </a:cubicBezTo>
                  <a:cubicBezTo>
                    <a:pt x="87704" y="343954"/>
                    <a:pt x="87704" y="342146"/>
                    <a:pt x="87704" y="341393"/>
                  </a:cubicBezTo>
                  <a:lnTo>
                    <a:pt x="87704" y="335855"/>
                  </a:lnTo>
                  <a:cubicBezTo>
                    <a:pt x="87749" y="335338"/>
                    <a:pt x="87883" y="334653"/>
                    <a:pt x="87940" y="334507"/>
                  </a:cubicBezTo>
                  <a:cubicBezTo>
                    <a:pt x="88120" y="334238"/>
                    <a:pt x="88344" y="333878"/>
                    <a:pt x="88603" y="333474"/>
                  </a:cubicBezTo>
                  <a:cubicBezTo>
                    <a:pt x="89064" y="332754"/>
                    <a:pt x="89996" y="331306"/>
                    <a:pt x="90378" y="330845"/>
                  </a:cubicBezTo>
                  <a:cubicBezTo>
                    <a:pt x="91097" y="330192"/>
                    <a:pt x="91782" y="329137"/>
                    <a:pt x="93445" y="326340"/>
                  </a:cubicBezTo>
                  <a:cubicBezTo>
                    <a:pt x="93759" y="325823"/>
                    <a:pt x="94007" y="325396"/>
                    <a:pt x="94074" y="325284"/>
                  </a:cubicBezTo>
                  <a:cubicBezTo>
                    <a:pt x="95231" y="323745"/>
                    <a:pt x="95815" y="318576"/>
                    <a:pt x="95973" y="316970"/>
                  </a:cubicBezTo>
                  <a:cubicBezTo>
                    <a:pt x="96107" y="316319"/>
                    <a:pt x="97051" y="312354"/>
                    <a:pt x="97915" y="308815"/>
                  </a:cubicBezTo>
                  <a:cubicBezTo>
                    <a:pt x="99106" y="305232"/>
                    <a:pt x="100432" y="301233"/>
                    <a:pt x="100600" y="300784"/>
                  </a:cubicBezTo>
                  <a:cubicBezTo>
                    <a:pt x="100769" y="300334"/>
                    <a:pt x="101049" y="299345"/>
                    <a:pt x="101869" y="296403"/>
                  </a:cubicBezTo>
                  <a:cubicBezTo>
                    <a:pt x="102026" y="295852"/>
                    <a:pt x="102150" y="295426"/>
                    <a:pt x="102161" y="295357"/>
                  </a:cubicBezTo>
                  <a:cubicBezTo>
                    <a:pt x="102183" y="295312"/>
                    <a:pt x="102206" y="295211"/>
                    <a:pt x="102250" y="295065"/>
                  </a:cubicBezTo>
                  <a:cubicBezTo>
                    <a:pt x="102341" y="294761"/>
                    <a:pt x="102419" y="294515"/>
                    <a:pt x="102486" y="294301"/>
                  </a:cubicBezTo>
                  <a:cubicBezTo>
                    <a:pt x="103677" y="294054"/>
                    <a:pt x="105384" y="293705"/>
                    <a:pt x="106980" y="293368"/>
                  </a:cubicBezTo>
                  <a:lnTo>
                    <a:pt x="116921" y="290335"/>
                  </a:lnTo>
                  <a:lnTo>
                    <a:pt x="117572" y="289684"/>
                  </a:lnTo>
                  <a:cubicBezTo>
                    <a:pt x="117920" y="289336"/>
                    <a:pt x="118629" y="288493"/>
                    <a:pt x="119391" y="286808"/>
                  </a:cubicBezTo>
                  <a:cubicBezTo>
                    <a:pt x="120099" y="285269"/>
                    <a:pt x="121829" y="280416"/>
                    <a:pt x="122065" y="279720"/>
                  </a:cubicBezTo>
                  <a:cubicBezTo>
                    <a:pt x="122357" y="278822"/>
                    <a:pt x="123570" y="272497"/>
                    <a:pt x="123570" y="271363"/>
                  </a:cubicBezTo>
                  <a:cubicBezTo>
                    <a:pt x="123570" y="271228"/>
                    <a:pt x="123593" y="270936"/>
                    <a:pt x="123604" y="270566"/>
                  </a:cubicBezTo>
                  <a:cubicBezTo>
                    <a:pt x="123870" y="265524"/>
                    <a:pt x="123882" y="263996"/>
                    <a:pt x="122522" y="262648"/>
                  </a:cubicBez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19" name="Figura a mano libera: forma 18">
              <a:extLst>
                <a:ext uri="{FF2B5EF4-FFF2-40B4-BE49-F238E27FC236}">
                  <a16:creationId xmlns:a16="http://schemas.microsoft.com/office/drawing/2014/main" id="{78D6F903-40F3-638D-4C82-43ECAC2BE050}"/>
                </a:ext>
              </a:extLst>
            </p:cNvPr>
            <p:cNvSpPr/>
            <p:nvPr/>
          </p:nvSpPr>
          <p:spPr>
            <a:xfrm>
              <a:off x="9300767" y="2712369"/>
              <a:ext cx="60975" cy="89945"/>
            </a:xfrm>
            <a:custGeom>
              <a:avLst/>
              <a:gdLst>
                <a:gd name="csX0" fmla="*/ 54043 w 60975"/>
                <a:gd name="csY0" fmla="*/ 1 h 89945"/>
                <a:gd name="csX1" fmla="*/ 53144 w 60975"/>
                <a:gd name="csY1" fmla="*/ 563 h 89945"/>
                <a:gd name="csX2" fmla="*/ 47831 w 60975"/>
                <a:gd name="csY2" fmla="*/ 3686 h 89945"/>
                <a:gd name="csX3" fmla="*/ 41372 w 60975"/>
                <a:gd name="csY3" fmla="*/ 8785 h 89945"/>
                <a:gd name="csX4" fmla="*/ 40328 w 60975"/>
                <a:gd name="csY4" fmla="*/ 9729 h 89945"/>
                <a:gd name="csX5" fmla="*/ 36261 w 60975"/>
                <a:gd name="csY5" fmla="*/ 14447 h 89945"/>
                <a:gd name="csX6" fmla="*/ 35014 w 60975"/>
                <a:gd name="csY6" fmla="*/ 15998 h 89945"/>
                <a:gd name="csX7" fmla="*/ 32060 w 60975"/>
                <a:gd name="csY7" fmla="*/ 21019 h 89945"/>
                <a:gd name="csX8" fmla="*/ 31700 w 60975"/>
                <a:gd name="csY8" fmla="*/ 21761 h 89945"/>
                <a:gd name="csX9" fmla="*/ 31700 w 60975"/>
                <a:gd name="csY9" fmla="*/ 30928 h 89945"/>
                <a:gd name="csX10" fmla="*/ 31060 w 60975"/>
                <a:gd name="csY10" fmla="*/ 36106 h 89945"/>
                <a:gd name="csX11" fmla="*/ 30734 w 60975"/>
                <a:gd name="csY11" fmla="*/ 49945 h 89945"/>
                <a:gd name="csX12" fmla="*/ 30745 w 60975"/>
                <a:gd name="csY12" fmla="*/ 50102 h 89945"/>
                <a:gd name="csX13" fmla="*/ 30992 w 60975"/>
                <a:gd name="csY13" fmla="*/ 58134 h 89945"/>
                <a:gd name="csX14" fmla="*/ 30060 w 60975"/>
                <a:gd name="csY14" fmla="*/ 58920 h 89945"/>
                <a:gd name="csX15" fmla="*/ 27386 w 60975"/>
                <a:gd name="csY15" fmla="*/ 59965 h 89945"/>
                <a:gd name="csX16" fmla="*/ 25173 w 60975"/>
                <a:gd name="csY16" fmla="*/ 60851 h 89945"/>
                <a:gd name="csX17" fmla="*/ 20781 w 60975"/>
                <a:gd name="csY17" fmla="*/ 62784 h 89945"/>
                <a:gd name="csX18" fmla="*/ 17569 w 60975"/>
                <a:gd name="csY18" fmla="*/ 70726 h 89945"/>
                <a:gd name="csX19" fmla="*/ 17389 w 60975"/>
                <a:gd name="csY19" fmla="*/ 71805 h 89945"/>
                <a:gd name="csX20" fmla="*/ 17119 w 60975"/>
                <a:gd name="csY20" fmla="*/ 71861 h 89945"/>
                <a:gd name="csX21" fmla="*/ 16512 w 60975"/>
                <a:gd name="csY21" fmla="*/ 72287 h 89945"/>
                <a:gd name="csX22" fmla="*/ 11772 w 60975"/>
                <a:gd name="csY22" fmla="*/ 75118 h 89945"/>
                <a:gd name="csX23" fmla="*/ 4325 w 60975"/>
                <a:gd name="csY23" fmla="*/ 79746 h 89945"/>
                <a:gd name="csX24" fmla="*/ 3437 w 60975"/>
                <a:gd name="csY24" fmla="*/ 80521 h 89945"/>
                <a:gd name="csX25" fmla="*/ 0 w 60975"/>
                <a:gd name="csY25" fmla="*/ 84958 h 89945"/>
                <a:gd name="csX26" fmla="*/ 5481 w 60975"/>
                <a:gd name="csY26" fmla="*/ 89946 h 89945"/>
                <a:gd name="csX27" fmla="*/ 7998 w 60975"/>
                <a:gd name="csY27" fmla="*/ 86228 h 89945"/>
                <a:gd name="csX28" fmla="*/ 9178 w 60975"/>
                <a:gd name="csY28" fmla="*/ 85205 h 89945"/>
                <a:gd name="csX29" fmla="*/ 12683 w 60975"/>
                <a:gd name="csY29" fmla="*/ 82375 h 89945"/>
                <a:gd name="csX30" fmla="*/ 20356 w 60975"/>
                <a:gd name="csY30" fmla="*/ 78512 h 89945"/>
                <a:gd name="csX31" fmla="*/ 24490 w 60975"/>
                <a:gd name="csY31" fmla="*/ 73569 h 89945"/>
                <a:gd name="csX32" fmla="*/ 24782 w 60975"/>
                <a:gd name="csY32" fmla="*/ 71883 h 89945"/>
                <a:gd name="csX33" fmla="*/ 25400 w 60975"/>
                <a:gd name="csY33" fmla="*/ 68569 h 89945"/>
                <a:gd name="csX34" fmla="*/ 27479 w 60975"/>
                <a:gd name="csY34" fmla="*/ 67773 h 89945"/>
                <a:gd name="csX35" fmla="*/ 30231 w 60975"/>
                <a:gd name="csY35" fmla="*/ 66682 h 89945"/>
                <a:gd name="csX36" fmla="*/ 32039 w 60975"/>
                <a:gd name="csY36" fmla="*/ 65952 h 89945"/>
                <a:gd name="csX37" fmla="*/ 37195 w 60975"/>
                <a:gd name="csY37" fmla="*/ 62201 h 89945"/>
                <a:gd name="csX38" fmla="*/ 38048 w 60975"/>
                <a:gd name="csY38" fmla="*/ 49788 h 89945"/>
                <a:gd name="csX39" fmla="*/ 38306 w 60975"/>
                <a:gd name="csY39" fmla="*/ 37048 h 89945"/>
                <a:gd name="csX40" fmla="*/ 39003 w 60975"/>
                <a:gd name="csY40" fmla="*/ 30926 h 89945"/>
                <a:gd name="csX41" fmla="*/ 39003 w 60975"/>
                <a:gd name="csY41" fmla="*/ 23433 h 89945"/>
                <a:gd name="csX42" fmla="*/ 40318 w 60975"/>
                <a:gd name="csY42" fmla="*/ 21018 h 89945"/>
                <a:gd name="csX43" fmla="*/ 41991 w 60975"/>
                <a:gd name="csY43" fmla="*/ 18985 h 89945"/>
                <a:gd name="csX44" fmla="*/ 45136 w 60975"/>
                <a:gd name="csY44" fmla="*/ 15222 h 89945"/>
                <a:gd name="csX45" fmla="*/ 46293 w 60975"/>
                <a:gd name="csY45" fmla="*/ 14177 h 89945"/>
                <a:gd name="csX46" fmla="*/ 50797 w 60975"/>
                <a:gd name="csY46" fmla="*/ 10357 h 89945"/>
                <a:gd name="csX47" fmla="*/ 56133 w 60975"/>
                <a:gd name="csY47" fmla="*/ 7302 h 89945"/>
                <a:gd name="csX48" fmla="*/ 60975 w 60975"/>
                <a:gd name="csY48" fmla="*/ 7302 h 89945"/>
                <a:gd name="csX49" fmla="*/ 60975 w 60975"/>
                <a:gd name="csY49" fmla="*/ 0 h 89945"/>
                <a:gd name="csX50" fmla="*/ 54043 w 60975"/>
                <a:gd name="csY50" fmla="*/ 0 h 899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60975" h="89945">
                  <a:moveTo>
                    <a:pt x="54043" y="1"/>
                  </a:moveTo>
                  <a:lnTo>
                    <a:pt x="53144" y="563"/>
                  </a:lnTo>
                  <a:cubicBezTo>
                    <a:pt x="51437" y="1641"/>
                    <a:pt x="48663" y="3315"/>
                    <a:pt x="47831" y="3686"/>
                  </a:cubicBezTo>
                  <a:cubicBezTo>
                    <a:pt x="46405" y="4315"/>
                    <a:pt x="44540" y="5898"/>
                    <a:pt x="41372" y="8785"/>
                  </a:cubicBezTo>
                  <a:cubicBezTo>
                    <a:pt x="40945" y="9178"/>
                    <a:pt x="40586" y="9504"/>
                    <a:pt x="40328" y="9729"/>
                  </a:cubicBezTo>
                  <a:cubicBezTo>
                    <a:pt x="39351" y="10595"/>
                    <a:pt x="38025" y="12223"/>
                    <a:pt x="36261" y="14447"/>
                  </a:cubicBezTo>
                  <a:cubicBezTo>
                    <a:pt x="35767" y="15065"/>
                    <a:pt x="35160" y="15840"/>
                    <a:pt x="35014" y="15998"/>
                  </a:cubicBezTo>
                  <a:cubicBezTo>
                    <a:pt x="34722" y="16289"/>
                    <a:pt x="33935" y="17076"/>
                    <a:pt x="32060" y="21019"/>
                  </a:cubicBezTo>
                  <a:lnTo>
                    <a:pt x="31700" y="21761"/>
                  </a:lnTo>
                  <a:lnTo>
                    <a:pt x="31700" y="30928"/>
                  </a:lnTo>
                  <a:cubicBezTo>
                    <a:pt x="31700" y="31826"/>
                    <a:pt x="31318" y="34499"/>
                    <a:pt x="31060" y="36106"/>
                  </a:cubicBezTo>
                  <a:lnTo>
                    <a:pt x="30734" y="49945"/>
                  </a:lnTo>
                  <a:lnTo>
                    <a:pt x="30745" y="50102"/>
                  </a:lnTo>
                  <a:cubicBezTo>
                    <a:pt x="30936" y="53001"/>
                    <a:pt x="31060" y="56528"/>
                    <a:pt x="30992" y="58134"/>
                  </a:cubicBezTo>
                  <a:cubicBezTo>
                    <a:pt x="30678" y="58426"/>
                    <a:pt x="30318" y="58741"/>
                    <a:pt x="30060" y="58920"/>
                  </a:cubicBezTo>
                  <a:cubicBezTo>
                    <a:pt x="29408" y="59111"/>
                    <a:pt x="28610" y="59447"/>
                    <a:pt x="27386" y="59965"/>
                  </a:cubicBezTo>
                  <a:cubicBezTo>
                    <a:pt x="26588" y="60291"/>
                    <a:pt x="25690" y="60673"/>
                    <a:pt x="25173" y="60851"/>
                  </a:cubicBezTo>
                  <a:cubicBezTo>
                    <a:pt x="23218" y="61493"/>
                    <a:pt x="21905" y="62077"/>
                    <a:pt x="20781" y="62784"/>
                  </a:cubicBezTo>
                  <a:cubicBezTo>
                    <a:pt x="18725" y="64065"/>
                    <a:pt x="18220" y="66638"/>
                    <a:pt x="17569" y="70726"/>
                  </a:cubicBezTo>
                  <a:cubicBezTo>
                    <a:pt x="17501" y="71119"/>
                    <a:pt x="17445" y="71490"/>
                    <a:pt x="17389" y="71805"/>
                  </a:cubicBezTo>
                  <a:lnTo>
                    <a:pt x="17119" y="71861"/>
                  </a:lnTo>
                  <a:lnTo>
                    <a:pt x="16512" y="72287"/>
                  </a:lnTo>
                  <a:cubicBezTo>
                    <a:pt x="14749" y="73524"/>
                    <a:pt x="12569" y="74826"/>
                    <a:pt x="11772" y="75118"/>
                  </a:cubicBezTo>
                  <a:cubicBezTo>
                    <a:pt x="9492" y="75298"/>
                    <a:pt x="7223" y="77162"/>
                    <a:pt x="4325" y="79746"/>
                  </a:cubicBezTo>
                  <a:cubicBezTo>
                    <a:pt x="3932" y="80094"/>
                    <a:pt x="3617" y="80386"/>
                    <a:pt x="3437" y="80521"/>
                  </a:cubicBezTo>
                  <a:cubicBezTo>
                    <a:pt x="3066" y="80801"/>
                    <a:pt x="2280" y="81386"/>
                    <a:pt x="0" y="84958"/>
                  </a:cubicBezTo>
                  <a:lnTo>
                    <a:pt x="5481" y="89946"/>
                  </a:lnTo>
                  <a:cubicBezTo>
                    <a:pt x="6515" y="88305"/>
                    <a:pt x="7548" y="86744"/>
                    <a:pt x="7998" y="86228"/>
                  </a:cubicBezTo>
                  <a:cubicBezTo>
                    <a:pt x="8313" y="85969"/>
                    <a:pt x="8695" y="85644"/>
                    <a:pt x="9178" y="85205"/>
                  </a:cubicBezTo>
                  <a:cubicBezTo>
                    <a:pt x="9919" y="84543"/>
                    <a:pt x="11806" y="82869"/>
                    <a:pt x="12683" y="82375"/>
                  </a:cubicBezTo>
                  <a:cubicBezTo>
                    <a:pt x="13705" y="82252"/>
                    <a:pt x="15862" y="81634"/>
                    <a:pt x="20356" y="78512"/>
                  </a:cubicBezTo>
                  <a:cubicBezTo>
                    <a:pt x="22063" y="77770"/>
                    <a:pt x="23973" y="76142"/>
                    <a:pt x="24490" y="73569"/>
                  </a:cubicBezTo>
                  <a:cubicBezTo>
                    <a:pt x="24580" y="73131"/>
                    <a:pt x="24670" y="72536"/>
                    <a:pt x="24782" y="71883"/>
                  </a:cubicBezTo>
                  <a:cubicBezTo>
                    <a:pt x="24917" y="71041"/>
                    <a:pt x="25164" y="69479"/>
                    <a:pt x="25400" y="68569"/>
                  </a:cubicBezTo>
                  <a:cubicBezTo>
                    <a:pt x="25928" y="68322"/>
                    <a:pt x="26602" y="68064"/>
                    <a:pt x="27479" y="67773"/>
                  </a:cubicBezTo>
                  <a:cubicBezTo>
                    <a:pt x="28276" y="67514"/>
                    <a:pt x="29265" y="67087"/>
                    <a:pt x="30231" y="66682"/>
                  </a:cubicBezTo>
                  <a:cubicBezTo>
                    <a:pt x="30826" y="66436"/>
                    <a:pt x="31713" y="66065"/>
                    <a:pt x="32039" y="65952"/>
                  </a:cubicBezTo>
                  <a:cubicBezTo>
                    <a:pt x="34476" y="65425"/>
                    <a:pt x="37082" y="62335"/>
                    <a:pt x="37195" y="62201"/>
                  </a:cubicBezTo>
                  <a:cubicBezTo>
                    <a:pt x="38048" y="61167"/>
                    <a:pt x="38723" y="60358"/>
                    <a:pt x="38048" y="49788"/>
                  </a:cubicBezTo>
                  <a:lnTo>
                    <a:pt x="38306" y="37048"/>
                  </a:lnTo>
                  <a:cubicBezTo>
                    <a:pt x="38487" y="35902"/>
                    <a:pt x="39003" y="32589"/>
                    <a:pt x="39003" y="30926"/>
                  </a:cubicBezTo>
                  <a:lnTo>
                    <a:pt x="39003" y="23433"/>
                  </a:lnTo>
                  <a:cubicBezTo>
                    <a:pt x="39531" y="22378"/>
                    <a:pt x="40071" y="21378"/>
                    <a:pt x="40318" y="21018"/>
                  </a:cubicBezTo>
                  <a:cubicBezTo>
                    <a:pt x="40665" y="20649"/>
                    <a:pt x="41138" y="20052"/>
                    <a:pt x="41991" y="18985"/>
                  </a:cubicBezTo>
                  <a:cubicBezTo>
                    <a:pt x="42822" y="17919"/>
                    <a:pt x="44575" y="15717"/>
                    <a:pt x="45136" y="15222"/>
                  </a:cubicBezTo>
                  <a:cubicBezTo>
                    <a:pt x="45416" y="14975"/>
                    <a:pt x="45822" y="14615"/>
                    <a:pt x="46293" y="14177"/>
                  </a:cubicBezTo>
                  <a:cubicBezTo>
                    <a:pt x="47315" y="13256"/>
                    <a:pt x="50022" y="10785"/>
                    <a:pt x="50797" y="10357"/>
                  </a:cubicBezTo>
                  <a:cubicBezTo>
                    <a:pt x="52045" y="9796"/>
                    <a:pt x="54673" y="8200"/>
                    <a:pt x="56133" y="7302"/>
                  </a:cubicBezTo>
                  <a:lnTo>
                    <a:pt x="60975" y="7302"/>
                  </a:lnTo>
                  <a:lnTo>
                    <a:pt x="60975" y="0"/>
                  </a:lnTo>
                  <a:lnTo>
                    <a:pt x="54043" y="0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20" name="Figura a mano libera: forma 19">
              <a:extLst>
                <a:ext uri="{FF2B5EF4-FFF2-40B4-BE49-F238E27FC236}">
                  <a16:creationId xmlns:a16="http://schemas.microsoft.com/office/drawing/2014/main" id="{6973767B-640F-F68C-34FC-19B26BCEF26B}"/>
                </a:ext>
              </a:extLst>
            </p:cNvPr>
            <p:cNvSpPr/>
            <p:nvPr/>
          </p:nvSpPr>
          <p:spPr>
            <a:xfrm>
              <a:off x="9348520" y="2507265"/>
              <a:ext cx="219665" cy="135665"/>
            </a:xfrm>
            <a:custGeom>
              <a:avLst/>
              <a:gdLst>
                <a:gd name="csX0" fmla="*/ 213059 w 219665"/>
                <a:gd name="csY0" fmla="*/ 0 h 135665"/>
                <a:gd name="csX1" fmla="*/ 208959 w 219665"/>
                <a:gd name="csY1" fmla="*/ 13109 h 135665"/>
                <a:gd name="csX2" fmla="*/ 205196 w 219665"/>
                <a:gd name="csY2" fmla="*/ 18367 h 135665"/>
                <a:gd name="csX3" fmla="*/ 204062 w 219665"/>
                <a:gd name="csY3" fmla="*/ 19389 h 135665"/>
                <a:gd name="csX4" fmla="*/ 202376 w 219665"/>
                <a:gd name="csY4" fmla="*/ 21344 h 135665"/>
                <a:gd name="csX5" fmla="*/ 197489 w 219665"/>
                <a:gd name="csY5" fmla="*/ 26354 h 135665"/>
                <a:gd name="csX6" fmla="*/ 193187 w 219665"/>
                <a:gd name="csY6" fmla="*/ 28815 h 135665"/>
                <a:gd name="csX7" fmla="*/ 187615 w 219665"/>
                <a:gd name="csY7" fmla="*/ 34005 h 135665"/>
                <a:gd name="csX8" fmla="*/ 182819 w 219665"/>
                <a:gd name="csY8" fmla="*/ 46361 h 135665"/>
                <a:gd name="csX9" fmla="*/ 170812 w 219665"/>
                <a:gd name="csY9" fmla="*/ 67524 h 135665"/>
                <a:gd name="csX10" fmla="*/ 162027 w 219665"/>
                <a:gd name="csY10" fmla="*/ 80577 h 135665"/>
                <a:gd name="csX11" fmla="*/ 162016 w 219665"/>
                <a:gd name="csY11" fmla="*/ 80588 h 135665"/>
                <a:gd name="csX12" fmla="*/ 162005 w 219665"/>
                <a:gd name="csY12" fmla="*/ 80599 h 135665"/>
                <a:gd name="csX13" fmla="*/ 151368 w 219665"/>
                <a:gd name="csY13" fmla="*/ 92788 h 135665"/>
                <a:gd name="csX14" fmla="*/ 146684 w 219665"/>
                <a:gd name="csY14" fmla="*/ 98022 h 135665"/>
                <a:gd name="csX15" fmla="*/ 143112 w 219665"/>
                <a:gd name="csY15" fmla="*/ 102156 h 135665"/>
                <a:gd name="csX16" fmla="*/ 140011 w 219665"/>
                <a:gd name="csY16" fmla="*/ 101583 h 135665"/>
                <a:gd name="csX17" fmla="*/ 138472 w 219665"/>
                <a:gd name="csY17" fmla="*/ 94776 h 135665"/>
                <a:gd name="csX18" fmla="*/ 137900 w 219665"/>
                <a:gd name="csY18" fmla="*/ 92057 h 135665"/>
                <a:gd name="csX19" fmla="*/ 135350 w 219665"/>
                <a:gd name="csY19" fmla="*/ 84082 h 135665"/>
                <a:gd name="csX20" fmla="*/ 132766 w 219665"/>
                <a:gd name="csY20" fmla="*/ 76016 h 135665"/>
                <a:gd name="csX21" fmla="*/ 124521 w 219665"/>
                <a:gd name="csY21" fmla="*/ 71096 h 135665"/>
                <a:gd name="csX22" fmla="*/ 111412 w 219665"/>
                <a:gd name="csY22" fmla="*/ 67344 h 135665"/>
                <a:gd name="csX23" fmla="*/ 101269 w 219665"/>
                <a:gd name="csY23" fmla="*/ 61626 h 135665"/>
                <a:gd name="csX24" fmla="*/ 88238 w 219665"/>
                <a:gd name="csY24" fmla="*/ 55785 h 135665"/>
                <a:gd name="csX25" fmla="*/ 86743 w 219665"/>
                <a:gd name="csY25" fmla="*/ 55212 h 135665"/>
                <a:gd name="csX26" fmla="*/ 77813 w 219665"/>
                <a:gd name="csY26" fmla="*/ 59672 h 135665"/>
                <a:gd name="csX27" fmla="*/ 68108 w 219665"/>
                <a:gd name="csY27" fmla="*/ 68298 h 135665"/>
                <a:gd name="csX28" fmla="*/ 66255 w 219665"/>
                <a:gd name="csY28" fmla="*/ 73230 h 135665"/>
                <a:gd name="csX29" fmla="*/ 57898 w 219665"/>
                <a:gd name="csY29" fmla="*/ 78622 h 135665"/>
                <a:gd name="csX30" fmla="*/ 53752 w 219665"/>
                <a:gd name="csY30" fmla="*/ 87172 h 135665"/>
                <a:gd name="csX31" fmla="*/ 53752 w 219665"/>
                <a:gd name="csY31" fmla="*/ 87755 h 135665"/>
                <a:gd name="csX32" fmla="*/ 57898 w 219665"/>
                <a:gd name="csY32" fmla="*/ 95832 h 135665"/>
                <a:gd name="csX33" fmla="*/ 60919 w 219665"/>
                <a:gd name="csY33" fmla="*/ 100483 h 135665"/>
                <a:gd name="csX34" fmla="*/ 59784 w 219665"/>
                <a:gd name="csY34" fmla="*/ 104112 h 135665"/>
                <a:gd name="csX35" fmla="*/ 54864 w 219665"/>
                <a:gd name="csY35" fmla="*/ 107111 h 135665"/>
                <a:gd name="csX36" fmla="*/ 49439 w 219665"/>
                <a:gd name="csY36" fmla="*/ 111155 h 135665"/>
                <a:gd name="csX37" fmla="*/ 49270 w 219665"/>
                <a:gd name="csY37" fmla="*/ 111302 h 135665"/>
                <a:gd name="csX38" fmla="*/ 45642 w 219665"/>
                <a:gd name="csY38" fmla="*/ 113919 h 135665"/>
                <a:gd name="csX39" fmla="*/ 37845 w 219665"/>
                <a:gd name="csY39" fmla="*/ 113706 h 135665"/>
                <a:gd name="csX40" fmla="*/ 36542 w 219665"/>
                <a:gd name="csY40" fmla="*/ 113963 h 135665"/>
                <a:gd name="csX41" fmla="*/ 28948 w 219665"/>
                <a:gd name="csY41" fmla="*/ 122163 h 135665"/>
                <a:gd name="csX42" fmla="*/ 28465 w 219665"/>
                <a:gd name="csY42" fmla="*/ 123118 h 135665"/>
                <a:gd name="csX43" fmla="*/ 20837 w 219665"/>
                <a:gd name="csY43" fmla="*/ 127747 h 135665"/>
                <a:gd name="csX44" fmla="*/ 19657 w 219665"/>
                <a:gd name="csY44" fmla="*/ 128241 h 135665"/>
                <a:gd name="csX45" fmla="*/ 10727 w 219665"/>
                <a:gd name="csY45" fmla="*/ 124960 h 135665"/>
                <a:gd name="csX46" fmla="*/ 9817 w 219665"/>
                <a:gd name="csY46" fmla="*/ 124758 h 135665"/>
                <a:gd name="csX47" fmla="*/ 2146 w 219665"/>
                <a:gd name="csY47" fmla="*/ 126904 h 135665"/>
                <a:gd name="csX48" fmla="*/ 0 w 219665"/>
                <a:gd name="csY48" fmla="*/ 127510 h 135665"/>
                <a:gd name="csX49" fmla="*/ 1977 w 219665"/>
                <a:gd name="csY49" fmla="*/ 134543 h 135665"/>
                <a:gd name="csX50" fmla="*/ 7819 w 219665"/>
                <a:gd name="csY50" fmla="*/ 132903 h 135665"/>
                <a:gd name="csX51" fmla="*/ 9975 w 219665"/>
                <a:gd name="csY51" fmla="*/ 132296 h 135665"/>
                <a:gd name="csX52" fmla="*/ 14906 w 219665"/>
                <a:gd name="csY52" fmla="*/ 133812 h 135665"/>
                <a:gd name="csX53" fmla="*/ 19231 w 219665"/>
                <a:gd name="csY53" fmla="*/ 135666 h 135665"/>
                <a:gd name="csX54" fmla="*/ 24005 w 219665"/>
                <a:gd name="csY54" fmla="*/ 134318 h 135665"/>
                <a:gd name="csX55" fmla="*/ 34452 w 219665"/>
                <a:gd name="csY55" fmla="*/ 127341 h 135665"/>
                <a:gd name="csX56" fmla="*/ 35463 w 219665"/>
                <a:gd name="csY56" fmla="*/ 125455 h 135665"/>
                <a:gd name="csX57" fmla="*/ 37867 w 219665"/>
                <a:gd name="csY57" fmla="*/ 121141 h 135665"/>
                <a:gd name="csX58" fmla="*/ 39350 w 219665"/>
                <a:gd name="csY58" fmla="*/ 120850 h 135665"/>
                <a:gd name="csX59" fmla="*/ 41832 w 219665"/>
                <a:gd name="csY59" fmla="*/ 120411 h 135665"/>
                <a:gd name="csX60" fmla="*/ 44034 w 219665"/>
                <a:gd name="csY60" fmla="*/ 121579 h 135665"/>
                <a:gd name="csX61" fmla="*/ 53908 w 219665"/>
                <a:gd name="csY61" fmla="*/ 116940 h 135665"/>
                <a:gd name="csX62" fmla="*/ 58817 w 219665"/>
                <a:gd name="csY62" fmla="*/ 113255 h 135665"/>
                <a:gd name="csX63" fmla="*/ 65243 w 219665"/>
                <a:gd name="csY63" fmla="*/ 109323 h 135665"/>
                <a:gd name="csX64" fmla="*/ 65714 w 219665"/>
                <a:gd name="csY64" fmla="*/ 108503 h 135665"/>
                <a:gd name="csX65" fmla="*/ 68005 w 219665"/>
                <a:gd name="csY65" fmla="*/ 98753 h 135665"/>
                <a:gd name="csX66" fmla="*/ 63882 w 219665"/>
                <a:gd name="csY66" fmla="*/ 91642 h 135665"/>
                <a:gd name="csX67" fmla="*/ 61052 w 219665"/>
                <a:gd name="csY67" fmla="*/ 87317 h 135665"/>
                <a:gd name="csX68" fmla="*/ 61052 w 219665"/>
                <a:gd name="csY68" fmla="*/ 87048 h 135665"/>
                <a:gd name="csX69" fmla="*/ 61109 w 219665"/>
                <a:gd name="csY69" fmla="*/ 85184 h 135665"/>
                <a:gd name="csX70" fmla="*/ 71388 w 219665"/>
                <a:gd name="csY70" fmla="*/ 78545 h 135665"/>
                <a:gd name="csX71" fmla="*/ 72308 w 219665"/>
                <a:gd name="csY71" fmla="*/ 77894 h 135665"/>
                <a:gd name="csX72" fmla="*/ 74307 w 219665"/>
                <a:gd name="csY72" fmla="*/ 72558 h 135665"/>
                <a:gd name="csX73" fmla="*/ 81935 w 219665"/>
                <a:gd name="csY73" fmla="*/ 65772 h 135665"/>
                <a:gd name="csX74" fmla="*/ 87124 w 219665"/>
                <a:gd name="csY74" fmla="*/ 63177 h 135665"/>
                <a:gd name="csX75" fmla="*/ 96492 w 219665"/>
                <a:gd name="csY75" fmla="*/ 67154 h 135665"/>
                <a:gd name="csX76" fmla="*/ 108332 w 219665"/>
                <a:gd name="csY76" fmla="*/ 73972 h 135665"/>
                <a:gd name="csX77" fmla="*/ 108669 w 219665"/>
                <a:gd name="csY77" fmla="*/ 74152 h 135665"/>
                <a:gd name="csX78" fmla="*/ 122485 w 219665"/>
                <a:gd name="csY78" fmla="*/ 78106 h 135665"/>
                <a:gd name="csX79" fmla="*/ 126181 w 219665"/>
                <a:gd name="csY79" fmla="*/ 79419 h 135665"/>
                <a:gd name="csX80" fmla="*/ 128383 w 219665"/>
                <a:gd name="csY80" fmla="*/ 86306 h 135665"/>
                <a:gd name="csX81" fmla="*/ 130944 w 219665"/>
                <a:gd name="csY81" fmla="*/ 94293 h 135665"/>
                <a:gd name="csX82" fmla="*/ 131293 w 219665"/>
                <a:gd name="csY82" fmla="*/ 96089 h 135665"/>
                <a:gd name="csX83" fmla="*/ 134157 w 219665"/>
                <a:gd name="csY83" fmla="*/ 106009 h 135665"/>
                <a:gd name="csX84" fmla="*/ 144582 w 219665"/>
                <a:gd name="csY84" fmla="*/ 109344 h 135665"/>
                <a:gd name="csX85" fmla="*/ 152401 w 219665"/>
                <a:gd name="csY85" fmla="*/ 102571 h 135665"/>
                <a:gd name="csX86" fmla="*/ 156018 w 219665"/>
                <a:gd name="csY86" fmla="*/ 98414 h 135665"/>
                <a:gd name="csX87" fmla="*/ 168487 w 219665"/>
                <a:gd name="csY87" fmla="*/ 83979 h 135665"/>
                <a:gd name="csX88" fmla="*/ 176911 w 219665"/>
                <a:gd name="csY88" fmla="*/ 71544 h 135665"/>
                <a:gd name="csX89" fmla="*/ 189279 w 219665"/>
                <a:gd name="csY89" fmla="*/ 49763 h 135665"/>
                <a:gd name="csX90" fmla="*/ 189481 w 219665"/>
                <a:gd name="csY90" fmla="*/ 49348 h 135665"/>
                <a:gd name="csX91" fmla="*/ 194502 w 219665"/>
                <a:gd name="csY91" fmla="*/ 36385 h 135665"/>
                <a:gd name="csX92" fmla="*/ 196558 w 219665"/>
                <a:gd name="csY92" fmla="*/ 35295 h 135665"/>
                <a:gd name="csX93" fmla="*/ 201681 w 219665"/>
                <a:gd name="csY93" fmla="*/ 32342 h 135665"/>
                <a:gd name="csX94" fmla="*/ 208028 w 219665"/>
                <a:gd name="csY94" fmla="*/ 25960 h 135665"/>
                <a:gd name="csX95" fmla="*/ 209230 w 219665"/>
                <a:gd name="csY95" fmla="*/ 24545 h 135665"/>
                <a:gd name="csX96" fmla="*/ 209904 w 219665"/>
                <a:gd name="csY96" fmla="*/ 23949 h 135665"/>
                <a:gd name="csX97" fmla="*/ 215892 w 219665"/>
                <a:gd name="csY97" fmla="*/ 15412 h 135665"/>
                <a:gd name="csX98" fmla="*/ 219666 w 219665"/>
                <a:gd name="csY98" fmla="*/ 3392 h 135665"/>
                <a:gd name="csX99" fmla="*/ 213059 w 219665"/>
                <a:gd name="csY99" fmla="*/ 0 h 1356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219665" h="135665">
                  <a:moveTo>
                    <a:pt x="213059" y="0"/>
                  </a:moveTo>
                  <a:cubicBezTo>
                    <a:pt x="211924" y="3719"/>
                    <a:pt x="210026" y="9930"/>
                    <a:pt x="208959" y="13109"/>
                  </a:cubicBezTo>
                  <a:cubicBezTo>
                    <a:pt x="207994" y="16018"/>
                    <a:pt x="206511" y="17265"/>
                    <a:pt x="205196" y="18367"/>
                  </a:cubicBezTo>
                  <a:cubicBezTo>
                    <a:pt x="204758" y="18738"/>
                    <a:pt x="204376" y="19074"/>
                    <a:pt x="204062" y="19389"/>
                  </a:cubicBezTo>
                  <a:cubicBezTo>
                    <a:pt x="203556" y="19895"/>
                    <a:pt x="203040" y="20535"/>
                    <a:pt x="202376" y="21344"/>
                  </a:cubicBezTo>
                  <a:cubicBezTo>
                    <a:pt x="201096" y="22917"/>
                    <a:pt x="199343" y="25063"/>
                    <a:pt x="197489" y="26354"/>
                  </a:cubicBezTo>
                  <a:cubicBezTo>
                    <a:pt x="196287" y="27197"/>
                    <a:pt x="194636" y="28062"/>
                    <a:pt x="193187" y="28815"/>
                  </a:cubicBezTo>
                  <a:cubicBezTo>
                    <a:pt x="190018" y="30466"/>
                    <a:pt x="187863" y="31590"/>
                    <a:pt x="187615" y="34005"/>
                  </a:cubicBezTo>
                  <a:cubicBezTo>
                    <a:pt x="187211" y="35397"/>
                    <a:pt x="184875" y="41340"/>
                    <a:pt x="182819" y="46361"/>
                  </a:cubicBezTo>
                  <a:lnTo>
                    <a:pt x="170812" y="67524"/>
                  </a:lnTo>
                  <a:cubicBezTo>
                    <a:pt x="167824" y="71838"/>
                    <a:pt x="162869" y="79027"/>
                    <a:pt x="162027" y="80577"/>
                  </a:cubicBezTo>
                  <a:cubicBezTo>
                    <a:pt x="162027" y="80577"/>
                    <a:pt x="162027" y="80588"/>
                    <a:pt x="162016" y="80588"/>
                  </a:cubicBezTo>
                  <a:lnTo>
                    <a:pt x="162005" y="80599"/>
                  </a:lnTo>
                  <a:cubicBezTo>
                    <a:pt x="161005" y="82183"/>
                    <a:pt x="153761" y="90822"/>
                    <a:pt x="151368" y="92788"/>
                  </a:cubicBezTo>
                  <a:cubicBezTo>
                    <a:pt x="149874" y="94012"/>
                    <a:pt x="148323" y="95967"/>
                    <a:pt x="146684" y="98022"/>
                  </a:cubicBezTo>
                  <a:cubicBezTo>
                    <a:pt x="145651" y="99337"/>
                    <a:pt x="143965" y="101460"/>
                    <a:pt x="143112" y="102156"/>
                  </a:cubicBezTo>
                  <a:cubicBezTo>
                    <a:pt x="141944" y="102213"/>
                    <a:pt x="140551" y="101898"/>
                    <a:pt x="140011" y="101583"/>
                  </a:cubicBezTo>
                  <a:cubicBezTo>
                    <a:pt x="139482" y="100280"/>
                    <a:pt x="138753" y="96326"/>
                    <a:pt x="138472" y="94776"/>
                  </a:cubicBezTo>
                  <a:cubicBezTo>
                    <a:pt x="138191" y="93214"/>
                    <a:pt x="138068" y="92563"/>
                    <a:pt x="137900" y="92057"/>
                  </a:cubicBezTo>
                  <a:cubicBezTo>
                    <a:pt x="137742" y="91586"/>
                    <a:pt x="136541" y="87834"/>
                    <a:pt x="135350" y="84082"/>
                  </a:cubicBezTo>
                  <a:cubicBezTo>
                    <a:pt x="134136" y="80297"/>
                    <a:pt x="132923" y="76500"/>
                    <a:pt x="132766" y="76016"/>
                  </a:cubicBezTo>
                  <a:cubicBezTo>
                    <a:pt x="132271" y="74556"/>
                    <a:pt x="131283" y="73073"/>
                    <a:pt x="124521" y="71096"/>
                  </a:cubicBezTo>
                  <a:lnTo>
                    <a:pt x="111412" y="67344"/>
                  </a:lnTo>
                  <a:cubicBezTo>
                    <a:pt x="107177" y="65087"/>
                    <a:pt x="102268" y="62357"/>
                    <a:pt x="101269" y="61626"/>
                  </a:cubicBezTo>
                  <a:cubicBezTo>
                    <a:pt x="100674" y="61065"/>
                    <a:pt x="99066" y="59930"/>
                    <a:pt x="88238" y="55785"/>
                  </a:cubicBezTo>
                  <a:lnTo>
                    <a:pt x="86743" y="55212"/>
                  </a:lnTo>
                  <a:lnTo>
                    <a:pt x="77813" y="59672"/>
                  </a:lnTo>
                  <a:lnTo>
                    <a:pt x="68108" y="68298"/>
                  </a:lnTo>
                  <a:lnTo>
                    <a:pt x="66255" y="73230"/>
                  </a:lnTo>
                  <a:cubicBezTo>
                    <a:pt x="62885" y="75589"/>
                    <a:pt x="58965" y="78173"/>
                    <a:pt x="57898" y="78622"/>
                  </a:cubicBezTo>
                  <a:cubicBezTo>
                    <a:pt x="53640" y="80454"/>
                    <a:pt x="53719" y="84993"/>
                    <a:pt x="53752" y="87172"/>
                  </a:cubicBezTo>
                  <a:lnTo>
                    <a:pt x="53752" y="87755"/>
                  </a:lnTo>
                  <a:cubicBezTo>
                    <a:pt x="53752" y="89822"/>
                    <a:pt x="55100" y="91833"/>
                    <a:pt x="57898" y="95832"/>
                  </a:cubicBezTo>
                  <a:cubicBezTo>
                    <a:pt x="58942" y="97315"/>
                    <a:pt x="60672" y="99786"/>
                    <a:pt x="60919" y="100483"/>
                  </a:cubicBezTo>
                  <a:cubicBezTo>
                    <a:pt x="60997" y="101068"/>
                    <a:pt x="60470" y="102685"/>
                    <a:pt x="59784" y="104112"/>
                  </a:cubicBezTo>
                  <a:lnTo>
                    <a:pt x="54864" y="107111"/>
                  </a:lnTo>
                  <a:lnTo>
                    <a:pt x="49439" y="111155"/>
                  </a:lnTo>
                  <a:lnTo>
                    <a:pt x="49270" y="111302"/>
                  </a:lnTo>
                  <a:cubicBezTo>
                    <a:pt x="48079" y="112302"/>
                    <a:pt x="46642" y="113335"/>
                    <a:pt x="45642" y="113919"/>
                  </a:cubicBezTo>
                  <a:cubicBezTo>
                    <a:pt x="43328" y="112559"/>
                    <a:pt x="40025" y="113244"/>
                    <a:pt x="37845" y="113706"/>
                  </a:cubicBezTo>
                  <a:cubicBezTo>
                    <a:pt x="37362" y="113806"/>
                    <a:pt x="36688" y="113942"/>
                    <a:pt x="36542" y="113963"/>
                  </a:cubicBezTo>
                  <a:cubicBezTo>
                    <a:pt x="33317" y="113963"/>
                    <a:pt x="31442" y="117209"/>
                    <a:pt x="28948" y="122163"/>
                  </a:cubicBezTo>
                  <a:cubicBezTo>
                    <a:pt x="28746" y="122556"/>
                    <a:pt x="28577" y="122893"/>
                    <a:pt x="28465" y="123118"/>
                  </a:cubicBezTo>
                  <a:cubicBezTo>
                    <a:pt x="27430" y="123995"/>
                    <a:pt x="23589" y="126421"/>
                    <a:pt x="20837" y="127747"/>
                  </a:cubicBezTo>
                  <a:cubicBezTo>
                    <a:pt x="20297" y="128005"/>
                    <a:pt x="19917" y="128150"/>
                    <a:pt x="19657" y="128241"/>
                  </a:cubicBezTo>
                  <a:cubicBezTo>
                    <a:pt x="18939" y="127590"/>
                    <a:pt x="17118" y="126444"/>
                    <a:pt x="10727" y="124960"/>
                  </a:cubicBezTo>
                  <a:lnTo>
                    <a:pt x="9817" y="124758"/>
                  </a:lnTo>
                  <a:lnTo>
                    <a:pt x="2146" y="126904"/>
                  </a:lnTo>
                  <a:lnTo>
                    <a:pt x="0" y="127510"/>
                  </a:lnTo>
                  <a:lnTo>
                    <a:pt x="1977" y="134543"/>
                  </a:lnTo>
                  <a:lnTo>
                    <a:pt x="7819" y="132903"/>
                  </a:lnTo>
                  <a:lnTo>
                    <a:pt x="9975" y="132296"/>
                  </a:lnTo>
                  <a:cubicBezTo>
                    <a:pt x="12076" y="132823"/>
                    <a:pt x="14166" y="133463"/>
                    <a:pt x="14906" y="133812"/>
                  </a:cubicBezTo>
                  <a:cubicBezTo>
                    <a:pt x="16299" y="135171"/>
                    <a:pt x="17771" y="135666"/>
                    <a:pt x="19231" y="135666"/>
                  </a:cubicBezTo>
                  <a:cubicBezTo>
                    <a:pt x="20871" y="135666"/>
                    <a:pt x="22499" y="135047"/>
                    <a:pt x="24005" y="134318"/>
                  </a:cubicBezTo>
                  <a:cubicBezTo>
                    <a:pt x="25331" y="133678"/>
                    <a:pt x="32879" y="129689"/>
                    <a:pt x="34452" y="127341"/>
                  </a:cubicBezTo>
                  <a:cubicBezTo>
                    <a:pt x="34710" y="126937"/>
                    <a:pt x="34969" y="126443"/>
                    <a:pt x="35463" y="125455"/>
                  </a:cubicBezTo>
                  <a:cubicBezTo>
                    <a:pt x="35901" y="124590"/>
                    <a:pt x="37091" y="122220"/>
                    <a:pt x="37867" y="121141"/>
                  </a:cubicBezTo>
                  <a:cubicBezTo>
                    <a:pt x="38328" y="121063"/>
                    <a:pt x="38822" y="120962"/>
                    <a:pt x="39350" y="120850"/>
                  </a:cubicBezTo>
                  <a:cubicBezTo>
                    <a:pt x="39968" y="120715"/>
                    <a:pt x="41102" y="120479"/>
                    <a:pt x="41832" y="120411"/>
                  </a:cubicBezTo>
                  <a:cubicBezTo>
                    <a:pt x="42427" y="120995"/>
                    <a:pt x="43191" y="121401"/>
                    <a:pt x="44034" y="121579"/>
                  </a:cubicBezTo>
                  <a:cubicBezTo>
                    <a:pt x="44911" y="121759"/>
                    <a:pt x="47573" y="122299"/>
                    <a:pt x="53908" y="116940"/>
                  </a:cubicBezTo>
                  <a:lnTo>
                    <a:pt x="58817" y="113255"/>
                  </a:lnTo>
                  <a:lnTo>
                    <a:pt x="65243" y="109323"/>
                  </a:lnTo>
                  <a:lnTo>
                    <a:pt x="65714" y="108503"/>
                  </a:lnTo>
                  <a:cubicBezTo>
                    <a:pt x="66489" y="107156"/>
                    <a:pt x="68938" y="102449"/>
                    <a:pt x="68005" y="98753"/>
                  </a:cubicBezTo>
                  <a:cubicBezTo>
                    <a:pt x="67556" y="96956"/>
                    <a:pt x="66152" y="94878"/>
                    <a:pt x="63882" y="91642"/>
                  </a:cubicBezTo>
                  <a:cubicBezTo>
                    <a:pt x="62906" y="90249"/>
                    <a:pt x="61467" y="88205"/>
                    <a:pt x="61052" y="87317"/>
                  </a:cubicBezTo>
                  <a:lnTo>
                    <a:pt x="61052" y="87048"/>
                  </a:lnTo>
                  <a:cubicBezTo>
                    <a:pt x="61041" y="86542"/>
                    <a:pt x="61030" y="85656"/>
                    <a:pt x="61109" y="85184"/>
                  </a:cubicBezTo>
                  <a:cubicBezTo>
                    <a:pt x="63816" y="83880"/>
                    <a:pt x="70106" y="79455"/>
                    <a:pt x="71388" y="78545"/>
                  </a:cubicBezTo>
                  <a:lnTo>
                    <a:pt x="72308" y="77894"/>
                  </a:lnTo>
                  <a:lnTo>
                    <a:pt x="74307" y="72558"/>
                  </a:lnTo>
                  <a:lnTo>
                    <a:pt x="81935" y="65772"/>
                  </a:lnTo>
                  <a:lnTo>
                    <a:pt x="87124" y="63177"/>
                  </a:lnTo>
                  <a:cubicBezTo>
                    <a:pt x="91134" y="64750"/>
                    <a:pt x="95437" y="66536"/>
                    <a:pt x="96492" y="67154"/>
                  </a:cubicBezTo>
                  <a:cubicBezTo>
                    <a:pt x="97167" y="67715"/>
                    <a:pt x="99300" y="69176"/>
                    <a:pt x="108332" y="73972"/>
                  </a:cubicBezTo>
                  <a:lnTo>
                    <a:pt x="108669" y="74152"/>
                  </a:lnTo>
                  <a:lnTo>
                    <a:pt x="122485" y="78106"/>
                  </a:lnTo>
                  <a:cubicBezTo>
                    <a:pt x="123822" y="78499"/>
                    <a:pt x="125328" y="79038"/>
                    <a:pt x="126181" y="79419"/>
                  </a:cubicBezTo>
                  <a:cubicBezTo>
                    <a:pt x="126665" y="80891"/>
                    <a:pt x="127529" y="83599"/>
                    <a:pt x="128383" y="86306"/>
                  </a:cubicBezTo>
                  <a:cubicBezTo>
                    <a:pt x="129551" y="89946"/>
                    <a:pt x="130708" y="93574"/>
                    <a:pt x="130944" y="94293"/>
                  </a:cubicBezTo>
                  <a:cubicBezTo>
                    <a:pt x="131012" y="94573"/>
                    <a:pt x="131169" y="95416"/>
                    <a:pt x="131293" y="96089"/>
                  </a:cubicBezTo>
                  <a:cubicBezTo>
                    <a:pt x="132293" y="101560"/>
                    <a:pt x="132978" y="104447"/>
                    <a:pt x="134157" y="106009"/>
                  </a:cubicBezTo>
                  <a:cubicBezTo>
                    <a:pt x="136561" y="109188"/>
                    <a:pt x="141818" y="109737"/>
                    <a:pt x="144582" y="109344"/>
                  </a:cubicBezTo>
                  <a:cubicBezTo>
                    <a:pt x="147199" y="108974"/>
                    <a:pt x="149165" y="106649"/>
                    <a:pt x="152401" y="102571"/>
                  </a:cubicBezTo>
                  <a:cubicBezTo>
                    <a:pt x="153670" y="100964"/>
                    <a:pt x="155108" y="99156"/>
                    <a:pt x="156018" y="98414"/>
                  </a:cubicBezTo>
                  <a:cubicBezTo>
                    <a:pt x="158995" y="95954"/>
                    <a:pt x="167509" y="85945"/>
                    <a:pt x="168487" y="83979"/>
                  </a:cubicBezTo>
                  <a:cubicBezTo>
                    <a:pt x="168993" y="83070"/>
                    <a:pt x="173160" y="76936"/>
                    <a:pt x="176911" y="71544"/>
                  </a:cubicBezTo>
                  <a:lnTo>
                    <a:pt x="189279" y="49763"/>
                  </a:lnTo>
                  <a:lnTo>
                    <a:pt x="189481" y="49348"/>
                  </a:lnTo>
                  <a:cubicBezTo>
                    <a:pt x="192649" y="41643"/>
                    <a:pt x="193962" y="38126"/>
                    <a:pt x="194502" y="36385"/>
                  </a:cubicBezTo>
                  <a:cubicBezTo>
                    <a:pt x="195064" y="36070"/>
                    <a:pt x="195895" y="35632"/>
                    <a:pt x="196558" y="35295"/>
                  </a:cubicBezTo>
                  <a:cubicBezTo>
                    <a:pt x="198209" y="34430"/>
                    <a:pt x="200086" y="33453"/>
                    <a:pt x="201681" y="32342"/>
                  </a:cubicBezTo>
                  <a:cubicBezTo>
                    <a:pt x="204365" y="30466"/>
                    <a:pt x="206567" y="27746"/>
                    <a:pt x="208028" y="25960"/>
                  </a:cubicBezTo>
                  <a:cubicBezTo>
                    <a:pt x="208499" y="25387"/>
                    <a:pt x="208983" y="24792"/>
                    <a:pt x="209230" y="24545"/>
                  </a:cubicBezTo>
                  <a:cubicBezTo>
                    <a:pt x="209410" y="24365"/>
                    <a:pt x="209646" y="24174"/>
                    <a:pt x="209904" y="23949"/>
                  </a:cubicBezTo>
                  <a:cubicBezTo>
                    <a:pt x="211544" y="22579"/>
                    <a:pt x="214273" y="20276"/>
                    <a:pt x="215892" y="15412"/>
                  </a:cubicBezTo>
                  <a:cubicBezTo>
                    <a:pt x="216868" y="12457"/>
                    <a:pt x="218509" y="7155"/>
                    <a:pt x="219666" y="3392"/>
                  </a:cubicBezTo>
                  <a:lnTo>
                    <a:pt x="213059" y="0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21" name="Figura a mano libera: forma 20">
              <a:extLst>
                <a:ext uri="{FF2B5EF4-FFF2-40B4-BE49-F238E27FC236}">
                  <a16:creationId xmlns:a16="http://schemas.microsoft.com/office/drawing/2014/main" id="{F9DF9B25-E2EE-BCEB-3571-E2490D462D65}"/>
                </a:ext>
              </a:extLst>
            </p:cNvPr>
            <p:cNvSpPr/>
            <p:nvPr/>
          </p:nvSpPr>
          <p:spPr>
            <a:xfrm>
              <a:off x="9603772" y="2554143"/>
              <a:ext cx="59442" cy="156532"/>
            </a:xfrm>
            <a:custGeom>
              <a:avLst/>
              <a:gdLst>
                <a:gd name="csX0" fmla="*/ 50515 w 59442"/>
                <a:gd name="csY0" fmla="*/ 67836 h 156532"/>
                <a:gd name="csX1" fmla="*/ 50301 w 59442"/>
                <a:gd name="csY1" fmla="*/ 67566 h 156532"/>
                <a:gd name="csX2" fmla="*/ 47550 w 59442"/>
                <a:gd name="csY2" fmla="*/ 64140 h 156532"/>
                <a:gd name="csX3" fmla="*/ 47493 w 59442"/>
                <a:gd name="csY3" fmla="*/ 63679 h 156532"/>
                <a:gd name="csX4" fmla="*/ 47157 w 59442"/>
                <a:gd name="csY4" fmla="*/ 59658 h 156532"/>
                <a:gd name="csX5" fmla="*/ 48786 w 59442"/>
                <a:gd name="csY5" fmla="*/ 53727 h 156532"/>
                <a:gd name="csX6" fmla="*/ 49044 w 59442"/>
                <a:gd name="csY6" fmla="*/ 52998 h 156532"/>
                <a:gd name="csX7" fmla="*/ 50066 w 59442"/>
                <a:gd name="csY7" fmla="*/ 44472 h 156532"/>
                <a:gd name="csX8" fmla="*/ 50043 w 59442"/>
                <a:gd name="csY8" fmla="*/ 43775 h 156532"/>
                <a:gd name="csX9" fmla="*/ 49179 w 59442"/>
                <a:gd name="csY9" fmla="*/ 38586 h 156532"/>
                <a:gd name="csX10" fmla="*/ 48808 w 59442"/>
                <a:gd name="csY10" fmla="*/ 36822 h 156532"/>
                <a:gd name="csX11" fmla="*/ 50852 w 59442"/>
                <a:gd name="csY11" fmla="*/ 30981 h 156532"/>
                <a:gd name="csX12" fmla="*/ 50874 w 59442"/>
                <a:gd name="csY12" fmla="*/ 30924 h 156532"/>
                <a:gd name="csX13" fmla="*/ 54896 w 59442"/>
                <a:gd name="csY13" fmla="*/ 21769 h 156532"/>
                <a:gd name="csX14" fmla="*/ 58704 w 59442"/>
                <a:gd name="csY14" fmla="*/ 9649 h 156532"/>
                <a:gd name="csX15" fmla="*/ 57547 w 59442"/>
                <a:gd name="csY15" fmla="*/ 5504 h 156532"/>
                <a:gd name="csX16" fmla="*/ 57649 w 59442"/>
                <a:gd name="csY16" fmla="*/ 5100 h 156532"/>
                <a:gd name="csX17" fmla="*/ 58458 w 59442"/>
                <a:gd name="csY17" fmla="*/ 1685 h 156532"/>
                <a:gd name="csX18" fmla="*/ 51347 w 59442"/>
                <a:gd name="csY18" fmla="*/ 0 h 156532"/>
                <a:gd name="csX19" fmla="*/ 50370 w 59442"/>
                <a:gd name="csY19" fmla="*/ 4134 h 156532"/>
                <a:gd name="csX20" fmla="*/ 50010 w 59442"/>
                <a:gd name="csY20" fmla="*/ 5650 h 156532"/>
                <a:gd name="csX21" fmla="*/ 51089 w 59442"/>
                <a:gd name="csY21" fmla="*/ 9536 h 156532"/>
                <a:gd name="csX22" fmla="*/ 48100 w 59442"/>
                <a:gd name="csY22" fmla="*/ 19084 h 156532"/>
                <a:gd name="csX23" fmla="*/ 44574 w 59442"/>
                <a:gd name="csY23" fmla="*/ 27228 h 156532"/>
                <a:gd name="csX24" fmla="*/ 44641 w 59442"/>
                <a:gd name="csY24" fmla="*/ 27138 h 156532"/>
                <a:gd name="csX25" fmla="*/ 41462 w 59442"/>
                <a:gd name="csY25" fmla="*/ 36708 h 156532"/>
                <a:gd name="csX26" fmla="*/ 42046 w 59442"/>
                <a:gd name="csY26" fmla="*/ 40135 h 156532"/>
                <a:gd name="csX27" fmla="*/ 42742 w 59442"/>
                <a:gd name="csY27" fmla="*/ 43774 h 156532"/>
                <a:gd name="csX28" fmla="*/ 42765 w 59442"/>
                <a:gd name="csY28" fmla="*/ 44683 h 156532"/>
                <a:gd name="csX29" fmla="*/ 42146 w 59442"/>
                <a:gd name="csY29" fmla="*/ 50592 h 156532"/>
                <a:gd name="csX30" fmla="*/ 41899 w 59442"/>
                <a:gd name="csY30" fmla="*/ 51300 h 156532"/>
                <a:gd name="csX31" fmla="*/ 39855 w 59442"/>
                <a:gd name="csY31" fmla="*/ 59657 h 156532"/>
                <a:gd name="csX32" fmla="*/ 40248 w 59442"/>
                <a:gd name="csY32" fmla="*/ 64544 h 156532"/>
                <a:gd name="csX33" fmla="*/ 40338 w 59442"/>
                <a:gd name="csY33" fmla="*/ 65375 h 156532"/>
                <a:gd name="csX34" fmla="*/ 44618 w 59442"/>
                <a:gd name="csY34" fmla="*/ 72148 h 156532"/>
                <a:gd name="csX35" fmla="*/ 50358 w 59442"/>
                <a:gd name="csY35" fmla="*/ 80393 h 156532"/>
                <a:gd name="csX36" fmla="*/ 48954 w 59442"/>
                <a:gd name="csY36" fmla="*/ 82179 h 156532"/>
                <a:gd name="csX37" fmla="*/ 47516 w 59442"/>
                <a:gd name="csY37" fmla="*/ 82752 h 156532"/>
                <a:gd name="csX38" fmla="*/ 43899 w 59442"/>
                <a:gd name="csY38" fmla="*/ 84381 h 156532"/>
                <a:gd name="csX39" fmla="*/ 41507 w 59442"/>
                <a:gd name="csY39" fmla="*/ 85572 h 156532"/>
                <a:gd name="csX40" fmla="*/ 35621 w 59442"/>
                <a:gd name="csY40" fmla="*/ 88740 h 156532"/>
                <a:gd name="csX41" fmla="*/ 26521 w 59442"/>
                <a:gd name="csY41" fmla="*/ 93975 h 156532"/>
                <a:gd name="csX42" fmla="*/ 24983 w 59442"/>
                <a:gd name="csY42" fmla="*/ 99367 h 156532"/>
                <a:gd name="csX43" fmla="*/ 17917 w 59442"/>
                <a:gd name="csY43" fmla="*/ 105186 h 156532"/>
                <a:gd name="csX44" fmla="*/ 10660 w 59442"/>
                <a:gd name="csY44" fmla="*/ 109399 h 156532"/>
                <a:gd name="csX45" fmla="*/ 5650 w 59442"/>
                <a:gd name="csY45" fmla="*/ 114116 h 156532"/>
                <a:gd name="csX46" fmla="*/ 741 w 59442"/>
                <a:gd name="csY46" fmla="*/ 122204 h 156532"/>
                <a:gd name="csX47" fmla="*/ 325 w 59442"/>
                <a:gd name="csY47" fmla="*/ 122890 h 156532"/>
                <a:gd name="csX48" fmla="*/ 247 w 59442"/>
                <a:gd name="csY48" fmla="*/ 123687 h 156532"/>
                <a:gd name="csX49" fmla="*/ 416 w 59442"/>
                <a:gd name="csY49" fmla="*/ 130403 h 156532"/>
                <a:gd name="csX50" fmla="*/ 314 w 59442"/>
                <a:gd name="csY50" fmla="*/ 135594 h 156532"/>
                <a:gd name="csX51" fmla="*/ 225 w 59442"/>
                <a:gd name="csY51" fmla="*/ 138526 h 156532"/>
                <a:gd name="csX52" fmla="*/ 1954 w 59442"/>
                <a:gd name="csY52" fmla="*/ 145502 h 156532"/>
                <a:gd name="csX53" fmla="*/ 2235 w 59442"/>
                <a:gd name="csY53" fmla="*/ 146153 h 156532"/>
                <a:gd name="csX54" fmla="*/ 7627 w 59442"/>
                <a:gd name="csY54" fmla="*/ 151545 h 156532"/>
                <a:gd name="csX55" fmla="*/ 11266 w 59442"/>
                <a:gd name="csY55" fmla="*/ 153713 h 156532"/>
                <a:gd name="csX56" fmla="*/ 12277 w 59442"/>
                <a:gd name="csY56" fmla="*/ 154319 h 156532"/>
                <a:gd name="csX57" fmla="*/ 12277 w 59442"/>
                <a:gd name="csY57" fmla="*/ 156533 h 156532"/>
                <a:gd name="csX58" fmla="*/ 19579 w 59442"/>
                <a:gd name="csY58" fmla="*/ 156533 h 156532"/>
                <a:gd name="csX59" fmla="*/ 19579 w 59442"/>
                <a:gd name="csY59" fmla="*/ 150175 h 156532"/>
                <a:gd name="csX60" fmla="*/ 12154 w 59442"/>
                <a:gd name="csY60" fmla="*/ 145737 h 156532"/>
                <a:gd name="csX61" fmla="*/ 8424 w 59442"/>
                <a:gd name="csY61" fmla="*/ 142019 h 156532"/>
                <a:gd name="csX62" fmla="*/ 7525 w 59442"/>
                <a:gd name="csY62" fmla="*/ 138526 h 156532"/>
                <a:gd name="csX63" fmla="*/ 7604 w 59442"/>
                <a:gd name="csY63" fmla="*/ 135897 h 156532"/>
                <a:gd name="csX64" fmla="*/ 7311 w 59442"/>
                <a:gd name="csY64" fmla="*/ 127877 h 156532"/>
                <a:gd name="csX65" fmla="*/ 7424 w 59442"/>
                <a:gd name="csY65" fmla="*/ 125260 h 156532"/>
                <a:gd name="csX66" fmla="*/ 11725 w 59442"/>
                <a:gd name="csY66" fmla="*/ 118172 h 156532"/>
                <a:gd name="csX67" fmla="*/ 14410 w 59442"/>
                <a:gd name="csY67" fmla="*/ 115666 h 156532"/>
                <a:gd name="csX68" fmla="*/ 21801 w 59442"/>
                <a:gd name="csY68" fmla="*/ 111375 h 156532"/>
                <a:gd name="csX69" fmla="*/ 31383 w 59442"/>
                <a:gd name="csY69" fmla="*/ 103557 h 156532"/>
                <a:gd name="csX70" fmla="*/ 32730 w 59442"/>
                <a:gd name="csY70" fmla="*/ 98828 h 156532"/>
                <a:gd name="csX71" fmla="*/ 39391 w 59442"/>
                <a:gd name="csY71" fmla="*/ 94998 h 156532"/>
                <a:gd name="csX72" fmla="*/ 39638 w 59442"/>
                <a:gd name="csY72" fmla="*/ 94841 h 156532"/>
                <a:gd name="csX73" fmla="*/ 42963 w 59442"/>
                <a:gd name="csY73" fmla="*/ 92752 h 156532"/>
                <a:gd name="csX74" fmla="*/ 47232 w 59442"/>
                <a:gd name="csY74" fmla="*/ 90887 h 156532"/>
                <a:gd name="csX75" fmla="*/ 49411 w 59442"/>
                <a:gd name="csY75" fmla="*/ 89809 h 156532"/>
                <a:gd name="csX76" fmla="*/ 52882 w 59442"/>
                <a:gd name="csY76" fmla="*/ 88405 h 156532"/>
                <a:gd name="csX77" fmla="*/ 53635 w 59442"/>
                <a:gd name="csY77" fmla="*/ 88045 h 156532"/>
                <a:gd name="csX78" fmla="*/ 59442 w 59442"/>
                <a:gd name="csY78" fmla="*/ 80653 h 156532"/>
                <a:gd name="csX79" fmla="*/ 50515 w 59442"/>
                <a:gd name="csY79" fmla="*/ 67836 h 156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59442" h="156532">
                  <a:moveTo>
                    <a:pt x="50515" y="67836"/>
                  </a:moveTo>
                  <a:lnTo>
                    <a:pt x="50301" y="67566"/>
                  </a:lnTo>
                  <a:cubicBezTo>
                    <a:pt x="49312" y="66387"/>
                    <a:pt x="48123" y="64915"/>
                    <a:pt x="47550" y="64140"/>
                  </a:cubicBezTo>
                  <a:cubicBezTo>
                    <a:pt x="47528" y="64005"/>
                    <a:pt x="47515" y="63847"/>
                    <a:pt x="47493" y="63679"/>
                  </a:cubicBezTo>
                  <a:cubicBezTo>
                    <a:pt x="47370" y="62623"/>
                    <a:pt x="47157" y="60848"/>
                    <a:pt x="47157" y="59658"/>
                  </a:cubicBezTo>
                  <a:cubicBezTo>
                    <a:pt x="47157" y="58356"/>
                    <a:pt x="47909" y="56210"/>
                    <a:pt x="48786" y="53727"/>
                  </a:cubicBezTo>
                  <a:lnTo>
                    <a:pt x="49044" y="52998"/>
                  </a:lnTo>
                  <a:cubicBezTo>
                    <a:pt x="50212" y="49651"/>
                    <a:pt x="50112" y="46281"/>
                    <a:pt x="50066" y="44472"/>
                  </a:cubicBezTo>
                  <a:cubicBezTo>
                    <a:pt x="50055" y="44202"/>
                    <a:pt x="50043" y="43966"/>
                    <a:pt x="50043" y="43775"/>
                  </a:cubicBezTo>
                  <a:cubicBezTo>
                    <a:pt x="50043" y="42640"/>
                    <a:pt x="49707" y="40978"/>
                    <a:pt x="49179" y="38586"/>
                  </a:cubicBezTo>
                  <a:cubicBezTo>
                    <a:pt x="49055" y="38013"/>
                    <a:pt x="48898" y="37272"/>
                    <a:pt x="48808" y="36822"/>
                  </a:cubicBezTo>
                  <a:cubicBezTo>
                    <a:pt x="49179" y="35474"/>
                    <a:pt x="50437" y="31913"/>
                    <a:pt x="50852" y="30981"/>
                  </a:cubicBezTo>
                  <a:cubicBezTo>
                    <a:pt x="50863" y="30959"/>
                    <a:pt x="50863" y="30946"/>
                    <a:pt x="50874" y="30924"/>
                  </a:cubicBezTo>
                  <a:cubicBezTo>
                    <a:pt x="51178" y="30384"/>
                    <a:pt x="51942" y="28734"/>
                    <a:pt x="54896" y="21769"/>
                  </a:cubicBezTo>
                  <a:lnTo>
                    <a:pt x="58704" y="9649"/>
                  </a:lnTo>
                  <a:lnTo>
                    <a:pt x="57547" y="5504"/>
                  </a:lnTo>
                  <a:lnTo>
                    <a:pt x="57649" y="5100"/>
                  </a:lnTo>
                  <a:lnTo>
                    <a:pt x="58458" y="1685"/>
                  </a:lnTo>
                  <a:lnTo>
                    <a:pt x="51347" y="0"/>
                  </a:lnTo>
                  <a:lnTo>
                    <a:pt x="50370" y="4134"/>
                  </a:lnTo>
                  <a:lnTo>
                    <a:pt x="50010" y="5650"/>
                  </a:lnTo>
                  <a:lnTo>
                    <a:pt x="51089" y="9536"/>
                  </a:lnTo>
                  <a:lnTo>
                    <a:pt x="48100" y="19084"/>
                  </a:lnTo>
                  <a:cubicBezTo>
                    <a:pt x="46663" y="22499"/>
                    <a:pt x="45023" y="26274"/>
                    <a:pt x="44574" y="27228"/>
                  </a:cubicBezTo>
                  <a:cubicBezTo>
                    <a:pt x="44608" y="27194"/>
                    <a:pt x="44630" y="27161"/>
                    <a:pt x="44641" y="27138"/>
                  </a:cubicBezTo>
                  <a:cubicBezTo>
                    <a:pt x="44090" y="27980"/>
                    <a:pt x="41462" y="34933"/>
                    <a:pt x="41462" y="36708"/>
                  </a:cubicBezTo>
                  <a:cubicBezTo>
                    <a:pt x="41462" y="37416"/>
                    <a:pt x="41631" y="38224"/>
                    <a:pt x="42046" y="40135"/>
                  </a:cubicBezTo>
                  <a:cubicBezTo>
                    <a:pt x="42282" y="41213"/>
                    <a:pt x="42720" y="43224"/>
                    <a:pt x="42742" y="43774"/>
                  </a:cubicBezTo>
                  <a:cubicBezTo>
                    <a:pt x="42742" y="44021"/>
                    <a:pt x="42753" y="44336"/>
                    <a:pt x="42765" y="44683"/>
                  </a:cubicBezTo>
                  <a:cubicBezTo>
                    <a:pt x="42810" y="46212"/>
                    <a:pt x="42877" y="48514"/>
                    <a:pt x="42146" y="50592"/>
                  </a:cubicBezTo>
                  <a:lnTo>
                    <a:pt x="41899" y="51300"/>
                  </a:lnTo>
                  <a:cubicBezTo>
                    <a:pt x="40799" y="54412"/>
                    <a:pt x="39855" y="57107"/>
                    <a:pt x="39855" y="59657"/>
                  </a:cubicBezTo>
                  <a:cubicBezTo>
                    <a:pt x="39855" y="61286"/>
                    <a:pt x="40091" y="63240"/>
                    <a:pt x="40248" y="64544"/>
                  </a:cubicBezTo>
                  <a:cubicBezTo>
                    <a:pt x="40282" y="64903"/>
                    <a:pt x="40326" y="65195"/>
                    <a:pt x="40338" y="65375"/>
                  </a:cubicBezTo>
                  <a:cubicBezTo>
                    <a:pt x="40349" y="66599"/>
                    <a:pt x="40607" y="67397"/>
                    <a:pt x="44618" y="72148"/>
                  </a:cubicBezTo>
                  <a:lnTo>
                    <a:pt x="50358" y="80393"/>
                  </a:lnTo>
                  <a:lnTo>
                    <a:pt x="48954" y="82179"/>
                  </a:lnTo>
                  <a:cubicBezTo>
                    <a:pt x="48335" y="82459"/>
                    <a:pt x="47741" y="82695"/>
                    <a:pt x="47516" y="82752"/>
                  </a:cubicBezTo>
                  <a:cubicBezTo>
                    <a:pt x="46707" y="82954"/>
                    <a:pt x="45776" y="83426"/>
                    <a:pt x="43899" y="84381"/>
                  </a:cubicBezTo>
                  <a:cubicBezTo>
                    <a:pt x="43192" y="84752"/>
                    <a:pt x="42046" y="85336"/>
                    <a:pt x="41507" y="85572"/>
                  </a:cubicBezTo>
                  <a:cubicBezTo>
                    <a:pt x="40654" y="85696"/>
                    <a:pt x="39250" y="86258"/>
                    <a:pt x="35621" y="88740"/>
                  </a:cubicBezTo>
                  <a:lnTo>
                    <a:pt x="26521" y="93975"/>
                  </a:lnTo>
                  <a:lnTo>
                    <a:pt x="24983" y="99367"/>
                  </a:lnTo>
                  <a:lnTo>
                    <a:pt x="17917" y="105186"/>
                  </a:lnTo>
                  <a:cubicBezTo>
                    <a:pt x="16827" y="105815"/>
                    <a:pt x="12772" y="108129"/>
                    <a:pt x="10660" y="109399"/>
                  </a:cubicBezTo>
                  <a:cubicBezTo>
                    <a:pt x="7549" y="111263"/>
                    <a:pt x="6223" y="113262"/>
                    <a:pt x="5650" y="114116"/>
                  </a:cubicBezTo>
                  <a:cubicBezTo>
                    <a:pt x="5144" y="114869"/>
                    <a:pt x="1472" y="120991"/>
                    <a:pt x="741" y="122204"/>
                  </a:cubicBezTo>
                  <a:lnTo>
                    <a:pt x="325" y="122890"/>
                  </a:lnTo>
                  <a:lnTo>
                    <a:pt x="247" y="123687"/>
                  </a:lnTo>
                  <a:cubicBezTo>
                    <a:pt x="-214" y="127810"/>
                    <a:pt x="45" y="129505"/>
                    <a:pt x="416" y="130403"/>
                  </a:cubicBezTo>
                  <a:cubicBezTo>
                    <a:pt x="483" y="131471"/>
                    <a:pt x="370" y="134111"/>
                    <a:pt x="314" y="135594"/>
                  </a:cubicBezTo>
                  <a:cubicBezTo>
                    <a:pt x="258" y="136785"/>
                    <a:pt x="225" y="137851"/>
                    <a:pt x="225" y="138526"/>
                  </a:cubicBezTo>
                  <a:cubicBezTo>
                    <a:pt x="225" y="141301"/>
                    <a:pt x="1674" y="144827"/>
                    <a:pt x="1954" y="145502"/>
                  </a:cubicBezTo>
                  <a:lnTo>
                    <a:pt x="2235" y="146153"/>
                  </a:lnTo>
                  <a:lnTo>
                    <a:pt x="7627" y="151545"/>
                  </a:lnTo>
                  <a:lnTo>
                    <a:pt x="11266" y="153713"/>
                  </a:lnTo>
                  <a:lnTo>
                    <a:pt x="12277" y="154319"/>
                  </a:lnTo>
                  <a:lnTo>
                    <a:pt x="12277" y="156533"/>
                  </a:lnTo>
                  <a:lnTo>
                    <a:pt x="19579" y="156533"/>
                  </a:lnTo>
                  <a:lnTo>
                    <a:pt x="19579" y="150175"/>
                  </a:lnTo>
                  <a:lnTo>
                    <a:pt x="12154" y="145737"/>
                  </a:lnTo>
                  <a:lnTo>
                    <a:pt x="8424" y="142019"/>
                  </a:lnTo>
                  <a:cubicBezTo>
                    <a:pt x="7986" y="140862"/>
                    <a:pt x="7525" y="139289"/>
                    <a:pt x="7525" y="138526"/>
                  </a:cubicBezTo>
                  <a:cubicBezTo>
                    <a:pt x="7525" y="137931"/>
                    <a:pt x="7560" y="136965"/>
                    <a:pt x="7604" y="135897"/>
                  </a:cubicBezTo>
                  <a:cubicBezTo>
                    <a:pt x="7806" y="131045"/>
                    <a:pt x="7817" y="129157"/>
                    <a:pt x="7311" y="127877"/>
                  </a:cubicBezTo>
                  <a:cubicBezTo>
                    <a:pt x="7289" y="127349"/>
                    <a:pt x="7335" y="126304"/>
                    <a:pt x="7424" y="125260"/>
                  </a:cubicBezTo>
                  <a:cubicBezTo>
                    <a:pt x="9367" y="122024"/>
                    <a:pt x="11434" y="118599"/>
                    <a:pt x="11725" y="118172"/>
                  </a:cubicBezTo>
                  <a:cubicBezTo>
                    <a:pt x="12097" y="117610"/>
                    <a:pt x="12714" y="116688"/>
                    <a:pt x="14410" y="115666"/>
                  </a:cubicBezTo>
                  <a:cubicBezTo>
                    <a:pt x="16758" y="114251"/>
                    <a:pt x="21757" y="111397"/>
                    <a:pt x="21801" y="111375"/>
                  </a:cubicBezTo>
                  <a:lnTo>
                    <a:pt x="31383" y="103557"/>
                  </a:lnTo>
                  <a:lnTo>
                    <a:pt x="32730" y="98828"/>
                  </a:lnTo>
                  <a:lnTo>
                    <a:pt x="39391" y="94998"/>
                  </a:lnTo>
                  <a:lnTo>
                    <a:pt x="39638" y="94841"/>
                  </a:lnTo>
                  <a:cubicBezTo>
                    <a:pt x="40897" y="93976"/>
                    <a:pt x="42346" y="93066"/>
                    <a:pt x="42963" y="92752"/>
                  </a:cubicBezTo>
                  <a:cubicBezTo>
                    <a:pt x="43918" y="92560"/>
                    <a:pt x="45042" y="92011"/>
                    <a:pt x="47232" y="90887"/>
                  </a:cubicBezTo>
                  <a:cubicBezTo>
                    <a:pt x="47950" y="90516"/>
                    <a:pt x="49029" y="89965"/>
                    <a:pt x="49411" y="89809"/>
                  </a:cubicBezTo>
                  <a:cubicBezTo>
                    <a:pt x="50647" y="89472"/>
                    <a:pt x="52366" y="88663"/>
                    <a:pt x="52882" y="88405"/>
                  </a:cubicBezTo>
                  <a:lnTo>
                    <a:pt x="53635" y="88045"/>
                  </a:lnTo>
                  <a:lnTo>
                    <a:pt x="59442" y="80653"/>
                  </a:lnTo>
                  <a:lnTo>
                    <a:pt x="50515" y="67836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22" name="Figura a mano libera: forma 21">
              <a:extLst>
                <a:ext uri="{FF2B5EF4-FFF2-40B4-BE49-F238E27FC236}">
                  <a16:creationId xmlns:a16="http://schemas.microsoft.com/office/drawing/2014/main" id="{97BD707C-28F7-1407-846E-4F05F21275FB}"/>
                </a:ext>
              </a:extLst>
            </p:cNvPr>
            <p:cNvSpPr/>
            <p:nvPr/>
          </p:nvSpPr>
          <p:spPr>
            <a:xfrm>
              <a:off x="9198041" y="2220033"/>
              <a:ext cx="146425" cy="82228"/>
            </a:xfrm>
            <a:custGeom>
              <a:avLst/>
              <a:gdLst>
                <a:gd name="csX0" fmla="*/ 144379 w 146425"/>
                <a:gd name="csY0" fmla="*/ 0 h 82228"/>
                <a:gd name="csX1" fmla="*/ 142582 w 146425"/>
                <a:gd name="csY1" fmla="*/ 0 h 82228"/>
                <a:gd name="csX2" fmla="*/ 135876 w 146425"/>
                <a:gd name="csY2" fmla="*/ 2404 h 82228"/>
                <a:gd name="csX3" fmla="*/ 126777 w 146425"/>
                <a:gd name="csY3" fmla="*/ 4674 h 82228"/>
                <a:gd name="csX4" fmla="*/ 117758 w 146425"/>
                <a:gd name="csY4" fmla="*/ 7224 h 82228"/>
                <a:gd name="csX5" fmla="*/ 117600 w 146425"/>
                <a:gd name="csY5" fmla="*/ 7280 h 82228"/>
                <a:gd name="csX6" fmla="*/ 110051 w 146425"/>
                <a:gd name="csY6" fmla="*/ 9842 h 82228"/>
                <a:gd name="csX7" fmla="*/ 97896 w 146425"/>
                <a:gd name="csY7" fmla="*/ 14380 h 82228"/>
                <a:gd name="csX8" fmla="*/ 97312 w 146425"/>
                <a:gd name="csY8" fmla="*/ 14616 h 82228"/>
                <a:gd name="csX9" fmla="*/ 93797 w 146425"/>
                <a:gd name="csY9" fmla="*/ 17694 h 82228"/>
                <a:gd name="csX10" fmla="*/ 91034 w 146425"/>
                <a:gd name="csY10" fmla="*/ 22614 h 82228"/>
                <a:gd name="csX11" fmla="*/ 85710 w 146425"/>
                <a:gd name="csY11" fmla="*/ 26209 h 82228"/>
                <a:gd name="csX12" fmla="*/ 80026 w 146425"/>
                <a:gd name="csY12" fmla="*/ 28264 h 82228"/>
                <a:gd name="csX13" fmla="*/ 75736 w 146425"/>
                <a:gd name="csY13" fmla="*/ 28971 h 82228"/>
                <a:gd name="csX14" fmla="*/ 65806 w 146425"/>
                <a:gd name="csY14" fmla="*/ 28971 h 82228"/>
                <a:gd name="csX15" fmla="*/ 65187 w 146425"/>
                <a:gd name="csY15" fmla="*/ 29208 h 82228"/>
                <a:gd name="csX16" fmla="*/ 60312 w 146425"/>
                <a:gd name="csY16" fmla="*/ 30781 h 82228"/>
                <a:gd name="csX17" fmla="*/ 57469 w 146425"/>
                <a:gd name="csY17" fmla="*/ 30736 h 82228"/>
                <a:gd name="csX18" fmla="*/ 54448 w 146425"/>
                <a:gd name="csY18" fmla="*/ 29332 h 82228"/>
                <a:gd name="csX19" fmla="*/ 53706 w 146425"/>
                <a:gd name="csY19" fmla="*/ 28973 h 82228"/>
                <a:gd name="csX20" fmla="*/ 48247 w 146425"/>
                <a:gd name="csY20" fmla="*/ 28973 h 82228"/>
                <a:gd name="csX21" fmla="*/ 47258 w 146425"/>
                <a:gd name="csY21" fmla="*/ 29736 h 82228"/>
                <a:gd name="csX22" fmla="*/ 43922 w 146425"/>
                <a:gd name="csY22" fmla="*/ 32690 h 82228"/>
                <a:gd name="csX23" fmla="*/ 41765 w 146425"/>
                <a:gd name="csY23" fmla="*/ 37106 h 82228"/>
                <a:gd name="csX24" fmla="*/ 41372 w 146425"/>
                <a:gd name="csY24" fmla="*/ 38071 h 82228"/>
                <a:gd name="csX25" fmla="*/ 40843 w 146425"/>
                <a:gd name="csY25" fmla="*/ 41823 h 82228"/>
                <a:gd name="csX26" fmla="*/ 37922 w 146425"/>
                <a:gd name="csY26" fmla="*/ 48743 h 82228"/>
                <a:gd name="csX27" fmla="*/ 36687 w 146425"/>
                <a:gd name="csY27" fmla="*/ 51305 h 82228"/>
                <a:gd name="csX28" fmla="*/ 35170 w 146425"/>
                <a:gd name="csY28" fmla="*/ 54574 h 82228"/>
                <a:gd name="csX29" fmla="*/ 33384 w 146425"/>
                <a:gd name="csY29" fmla="*/ 56304 h 82228"/>
                <a:gd name="csX30" fmla="*/ 26386 w 146425"/>
                <a:gd name="csY30" fmla="*/ 58932 h 82228"/>
                <a:gd name="csX31" fmla="*/ 25870 w 146425"/>
                <a:gd name="csY31" fmla="*/ 59392 h 82228"/>
                <a:gd name="csX32" fmla="*/ 24151 w 146425"/>
                <a:gd name="csY32" fmla="*/ 60818 h 82228"/>
                <a:gd name="csX33" fmla="*/ 18579 w 146425"/>
                <a:gd name="csY33" fmla="*/ 66491 h 82228"/>
                <a:gd name="csX34" fmla="*/ 17422 w 146425"/>
                <a:gd name="csY34" fmla="*/ 68412 h 82228"/>
                <a:gd name="csX35" fmla="*/ 17220 w 146425"/>
                <a:gd name="csY35" fmla="*/ 68794 h 82228"/>
                <a:gd name="csX36" fmla="*/ 12592 w 146425"/>
                <a:gd name="csY36" fmla="*/ 71063 h 82228"/>
                <a:gd name="csX37" fmla="*/ 9188 w 146425"/>
                <a:gd name="csY37" fmla="*/ 72771 h 82228"/>
                <a:gd name="csX38" fmla="*/ 7200 w 146425"/>
                <a:gd name="csY38" fmla="*/ 73321 h 82228"/>
                <a:gd name="csX39" fmla="*/ 3168 w 146425"/>
                <a:gd name="csY39" fmla="*/ 74444 h 82228"/>
                <a:gd name="csX40" fmla="*/ 0 w 146425"/>
                <a:gd name="csY40" fmla="*/ 75062 h 82228"/>
                <a:gd name="csX41" fmla="*/ 1393 w 146425"/>
                <a:gd name="csY41" fmla="*/ 82228 h 82228"/>
                <a:gd name="csX42" fmla="*/ 4707 w 146425"/>
                <a:gd name="csY42" fmla="*/ 81577 h 82228"/>
                <a:gd name="csX43" fmla="*/ 6212 w 146425"/>
                <a:gd name="csY43" fmla="*/ 81162 h 82228"/>
                <a:gd name="csX44" fmla="*/ 11818 w 146425"/>
                <a:gd name="csY44" fmla="*/ 79612 h 82228"/>
                <a:gd name="csX45" fmla="*/ 15693 w 146425"/>
                <a:gd name="csY45" fmla="*/ 77681 h 82228"/>
                <a:gd name="csX46" fmla="*/ 21433 w 146425"/>
                <a:gd name="csY46" fmla="*/ 74772 h 82228"/>
                <a:gd name="csX47" fmla="*/ 23961 w 146425"/>
                <a:gd name="csY47" fmla="*/ 71649 h 82228"/>
                <a:gd name="csX48" fmla="*/ 24343 w 146425"/>
                <a:gd name="csY48" fmla="*/ 70975 h 82228"/>
                <a:gd name="csX49" fmla="*/ 28398 w 146425"/>
                <a:gd name="csY49" fmla="*/ 66762 h 82228"/>
                <a:gd name="csX50" fmla="*/ 30230 w 146425"/>
                <a:gd name="csY50" fmla="*/ 65291 h 82228"/>
                <a:gd name="csX51" fmla="*/ 36666 w 146425"/>
                <a:gd name="csY51" fmla="*/ 62876 h 82228"/>
                <a:gd name="csX52" fmla="*/ 36959 w 146425"/>
                <a:gd name="csY52" fmla="*/ 62696 h 82228"/>
                <a:gd name="csX53" fmla="*/ 41440 w 146425"/>
                <a:gd name="csY53" fmla="*/ 58338 h 82228"/>
                <a:gd name="csX54" fmla="*/ 43428 w 146425"/>
                <a:gd name="csY54" fmla="*/ 54126 h 82228"/>
                <a:gd name="csX55" fmla="*/ 43956 w 146425"/>
                <a:gd name="csY55" fmla="*/ 52880 h 82228"/>
                <a:gd name="csX56" fmla="*/ 47955 w 146425"/>
                <a:gd name="csY56" fmla="*/ 43735 h 82228"/>
                <a:gd name="csX57" fmla="*/ 48292 w 146425"/>
                <a:gd name="csY57" fmla="*/ 42882 h 82228"/>
                <a:gd name="csX58" fmla="*/ 48190 w 146425"/>
                <a:gd name="csY58" fmla="*/ 41972 h 82228"/>
                <a:gd name="csX59" fmla="*/ 48112 w 146425"/>
                <a:gd name="csY59" fmla="*/ 40883 h 82228"/>
                <a:gd name="csX60" fmla="*/ 48539 w 146425"/>
                <a:gd name="csY60" fmla="*/ 39827 h 82228"/>
                <a:gd name="csX61" fmla="*/ 49629 w 146425"/>
                <a:gd name="csY61" fmla="*/ 37288 h 82228"/>
                <a:gd name="csX62" fmla="*/ 50785 w 146425"/>
                <a:gd name="csY62" fmla="*/ 36277 h 82228"/>
                <a:gd name="csX63" fmla="*/ 52044 w 146425"/>
                <a:gd name="csY63" fmla="*/ 36277 h 82228"/>
                <a:gd name="csX64" fmla="*/ 55717 w 146425"/>
                <a:gd name="csY64" fmla="*/ 37850 h 82228"/>
                <a:gd name="csX65" fmla="*/ 60446 w 146425"/>
                <a:gd name="csY65" fmla="*/ 38086 h 82228"/>
                <a:gd name="csX66" fmla="*/ 67119 w 146425"/>
                <a:gd name="csY66" fmla="*/ 36278 h 82228"/>
                <a:gd name="csX67" fmla="*/ 75734 w 146425"/>
                <a:gd name="csY67" fmla="*/ 36278 h 82228"/>
                <a:gd name="csX68" fmla="*/ 81812 w 146425"/>
                <a:gd name="csY68" fmla="*/ 35345 h 82228"/>
                <a:gd name="csX69" fmla="*/ 89035 w 146425"/>
                <a:gd name="csY69" fmla="*/ 32773 h 82228"/>
                <a:gd name="csX70" fmla="*/ 96550 w 146425"/>
                <a:gd name="csY70" fmla="*/ 27706 h 82228"/>
                <a:gd name="csX71" fmla="*/ 99549 w 146425"/>
                <a:gd name="csY71" fmla="*/ 22359 h 82228"/>
                <a:gd name="csX72" fmla="*/ 101178 w 146425"/>
                <a:gd name="csY72" fmla="*/ 20944 h 82228"/>
                <a:gd name="csX73" fmla="*/ 111378 w 146425"/>
                <a:gd name="csY73" fmla="*/ 17023 h 82228"/>
                <a:gd name="csX74" fmla="*/ 119971 w 146425"/>
                <a:gd name="csY74" fmla="*/ 14193 h 82228"/>
                <a:gd name="csX75" fmla="*/ 127699 w 146425"/>
                <a:gd name="csY75" fmla="*/ 11924 h 82228"/>
                <a:gd name="csX76" fmla="*/ 137865 w 146425"/>
                <a:gd name="csY76" fmla="*/ 9440 h 82228"/>
                <a:gd name="csX77" fmla="*/ 143852 w 146425"/>
                <a:gd name="csY77" fmla="*/ 7306 h 82228"/>
                <a:gd name="csX78" fmla="*/ 146426 w 146425"/>
                <a:gd name="csY78" fmla="*/ 7306 h 82228"/>
                <a:gd name="csX79" fmla="*/ 144379 w 146425"/>
                <a:gd name="csY79" fmla="*/ 0 h 822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146425" h="82228">
                  <a:moveTo>
                    <a:pt x="144379" y="0"/>
                  </a:moveTo>
                  <a:lnTo>
                    <a:pt x="142582" y="0"/>
                  </a:lnTo>
                  <a:lnTo>
                    <a:pt x="135876" y="2404"/>
                  </a:lnTo>
                  <a:cubicBezTo>
                    <a:pt x="132024" y="3404"/>
                    <a:pt x="127710" y="4494"/>
                    <a:pt x="126777" y="4674"/>
                  </a:cubicBezTo>
                  <a:cubicBezTo>
                    <a:pt x="126092" y="4752"/>
                    <a:pt x="124520" y="5157"/>
                    <a:pt x="117758" y="7224"/>
                  </a:cubicBezTo>
                  <a:lnTo>
                    <a:pt x="117600" y="7280"/>
                  </a:lnTo>
                  <a:cubicBezTo>
                    <a:pt x="114577" y="8347"/>
                    <a:pt x="110927" y="9594"/>
                    <a:pt x="110051" y="9842"/>
                  </a:cubicBezTo>
                  <a:cubicBezTo>
                    <a:pt x="109130" y="10011"/>
                    <a:pt x="106961" y="10786"/>
                    <a:pt x="97896" y="14380"/>
                  </a:cubicBezTo>
                  <a:lnTo>
                    <a:pt x="97312" y="14616"/>
                  </a:lnTo>
                  <a:lnTo>
                    <a:pt x="93797" y="17694"/>
                  </a:lnTo>
                  <a:lnTo>
                    <a:pt x="91034" y="22614"/>
                  </a:lnTo>
                  <a:lnTo>
                    <a:pt x="85710" y="26209"/>
                  </a:lnTo>
                  <a:lnTo>
                    <a:pt x="80026" y="28264"/>
                  </a:lnTo>
                  <a:cubicBezTo>
                    <a:pt x="78229" y="28646"/>
                    <a:pt x="76274" y="28971"/>
                    <a:pt x="75736" y="28971"/>
                  </a:cubicBezTo>
                  <a:lnTo>
                    <a:pt x="65806" y="28971"/>
                  </a:lnTo>
                  <a:lnTo>
                    <a:pt x="65187" y="29208"/>
                  </a:lnTo>
                  <a:cubicBezTo>
                    <a:pt x="63221" y="29937"/>
                    <a:pt x="60997" y="30657"/>
                    <a:pt x="60312" y="30781"/>
                  </a:cubicBezTo>
                  <a:cubicBezTo>
                    <a:pt x="59626" y="30781"/>
                    <a:pt x="58155" y="30770"/>
                    <a:pt x="57469" y="30736"/>
                  </a:cubicBezTo>
                  <a:cubicBezTo>
                    <a:pt x="56874" y="30478"/>
                    <a:pt x="55538" y="29860"/>
                    <a:pt x="54448" y="29332"/>
                  </a:cubicBezTo>
                  <a:lnTo>
                    <a:pt x="53706" y="28973"/>
                  </a:lnTo>
                  <a:lnTo>
                    <a:pt x="48247" y="28973"/>
                  </a:lnTo>
                  <a:lnTo>
                    <a:pt x="47258" y="29736"/>
                  </a:lnTo>
                  <a:cubicBezTo>
                    <a:pt x="46337" y="30455"/>
                    <a:pt x="44674" y="31803"/>
                    <a:pt x="43922" y="32690"/>
                  </a:cubicBezTo>
                  <a:cubicBezTo>
                    <a:pt x="43247" y="33510"/>
                    <a:pt x="42720" y="34724"/>
                    <a:pt x="41765" y="37106"/>
                  </a:cubicBezTo>
                  <a:cubicBezTo>
                    <a:pt x="41608" y="37499"/>
                    <a:pt x="41461" y="37846"/>
                    <a:pt x="41372" y="38071"/>
                  </a:cubicBezTo>
                  <a:cubicBezTo>
                    <a:pt x="40923" y="38846"/>
                    <a:pt x="40697" y="39824"/>
                    <a:pt x="40843" y="41823"/>
                  </a:cubicBezTo>
                  <a:cubicBezTo>
                    <a:pt x="39675" y="44721"/>
                    <a:pt x="38350" y="47878"/>
                    <a:pt x="37922" y="48743"/>
                  </a:cubicBezTo>
                  <a:cubicBezTo>
                    <a:pt x="37518" y="49316"/>
                    <a:pt x="37215" y="50057"/>
                    <a:pt x="36687" y="51305"/>
                  </a:cubicBezTo>
                  <a:cubicBezTo>
                    <a:pt x="36249" y="52350"/>
                    <a:pt x="35642" y="53799"/>
                    <a:pt x="35170" y="54574"/>
                  </a:cubicBezTo>
                  <a:cubicBezTo>
                    <a:pt x="34789" y="55225"/>
                    <a:pt x="33912" y="55933"/>
                    <a:pt x="33384" y="56304"/>
                  </a:cubicBezTo>
                  <a:lnTo>
                    <a:pt x="26386" y="58932"/>
                  </a:lnTo>
                  <a:lnTo>
                    <a:pt x="25870" y="59392"/>
                  </a:lnTo>
                  <a:cubicBezTo>
                    <a:pt x="25465" y="59763"/>
                    <a:pt x="24634" y="60471"/>
                    <a:pt x="24151" y="60818"/>
                  </a:cubicBezTo>
                  <a:cubicBezTo>
                    <a:pt x="22870" y="61739"/>
                    <a:pt x="19478" y="65334"/>
                    <a:pt x="18579" y="66491"/>
                  </a:cubicBezTo>
                  <a:cubicBezTo>
                    <a:pt x="18017" y="67210"/>
                    <a:pt x="17669" y="67906"/>
                    <a:pt x="17422" y="68412"/>
                  </a:cubicBezTo>
                  <a:cubicBezTo>
                    <a:pt x="17355" y="68535"/>
                    <a:pt x="17276" y="68693"/>
                    <a:pt x="17220" y="68794"/>
                  </a:cubicBezTo>
                  <a:cubicBezTo>
                    <a:pt x="16489" y="69232"/>
                    <a:pt x="14333" y="70265"/>
                    <a:pt x="12592" y="71063"/>
                  </a:cubicBezTo>
                  <a:lnTo>
                    <a:pt x="9188" y="72771"/>
                  </a:lnTo>
                  <a:lnTo>
                    <a:pt x="7200" y="73321"/>
                  </a:lnTo>
                  <a:lnTo>
                    <a:pt x="3168" y="74444"/>
                  </a:lnTo>
                  <a:lnTo>
                    <a:pt x="0" y="75062"/>
                  </a:lnTo>
                  <a:lnTo>
                    <a:pt x="1393" y="82228"/>
                  </a:lnTo>
                  <a:lnTo>
                    <a:pt x="4707" y="81577"/>
                  </a:lnTo>
                  <a:lnTo>
                    <a:pt x="6212" y="81162"/>
                  </a:lnTo>
                  <a:lnTo>
                    <a:pt x="11818" y="79612"/>
                  </a:lnTo>
                  <a:lnTo>
                    <a:pt x="15693" y="77681"/>
                  </a:lnTo>
                  <a:cubicBezTo>
                    <a:pt x="16805" y="77164"/>
                    <a:pt x="20231" y="75580"/>
                    <a:pt x="21433" y="74772"/>
                  </a:cubicBezTo>
                  <a:cubicBezTo>
                    <a:pt x="22905" y="73795"/>
                    <a:pt x="23545" y="72503"/>
                    <a:pt x="23961" y="71649"/>
                  </a:cubicBezTo>
                  <a:cubicBezTo>
                    <a:pt x="24107" y="71357"/>
                    <a:pt x="24230" y="71110"/>
                    <a:pt x="24343" y="70975"/>
                  </a:cubicBezTo>
                  <a:cubicBezTo>
                    <a:pt x="25006" y="70109"/>
                    <a:pt x="27758" y="67257"/>
                    <a:pt x="28398" y="66762"/>
                  </a:cubicBezTo>
                  <a:cubicBezTo>
                    <a:pt x="29017" y="66324"/>
                    <a:pt x="29735" y="65717"/>
                    <a:pt x="30230" y="65291"/>
                  </a:cubicBezTo>
                  <a:lnTo>
                    <a:pt x="36666" y="62876"/>
                  </a:lnTo>
                  <a:lnTo>
                    <a:pt x="36959" y="62696"/>
                  </a:lnTo>
                  <a:cubicBezTo>
                    <a:pt x="37453" y="62405"/>
                    <a:pt x="39969" y="60786"/>
                    <a:pt x="41440" y="58338"/>
                  </a:cubicBezTo>
                  <a:cubicBezTo>
                    <a:pt x="42171" y="57103"/>
                    <a:pt x="42867" y="55452"/>
                    <a:pt x="43428" y="54126"/>
                  </a:cubicBezTo>
                  <a:cubicBezTo>
                    <a:pt x="43597" y="53711"/>
                    <a:pt x="43832" y="53160"/>
                    <a:pt x="43956" y="52880"/>
                  </a:cubicBezTo>
                  <a:cubicBezTo>
                    <a:pt x="44450" y="52150"/>
                    <a:pt x="45282" y="50352"/>
                    <a:pt x="47955" y="43735"/>
                  </a:cubicBezTo>
                  <a:lnTo>
                    <a:pt x="48292" y="42882"/>
                  </a:lnTo>
                  <a:lnTo>
                    <a:pt x="48190" y="41972"/>
                  </a:lnTo>
                  <a:cubicBezTo>
                    <a:pt x="48156" y="41613"/>
                    <a:pt x="48123" y="41185"/>
                    <a:pt x="48112" y="40883"/>
                  </a:cubicBezTo>
                  <a:cubicBezTo>
                    <a:pt x="48225" y="40603"/>
                    <a:pt x="48359" y="40266"/>
                    <a:pt x="48539" y="39827"/>
                  </a:cubicBezTo>
                  <a:cubicBezTo>
                    <a:pt x="48787" y="39208"/>
                    <a:pt x="49336" y="37828"/>
                    <a:pt x="49629" y="37288"/>
                  </a:cubicBezTo>
                  <a:cubicBezTo>
                    <a:pt x="49854" y="37064"/>
                    <a:pt x="50291" y="36681"/>
                    <a:pt x="50785" y="36277"/>
                  </a:cubicBezTo>
                  <a:lnTo>
                    <a:pt x="52044" y="36277"/>
                  </a:lnTo>
                  <a:cubicBezTo>
                    <a:pt x="54941" y="37659"/>
                    <a:pt x="55425" y="37782"/>
                    <a:pt x="55717" y="37850"/>
                  </a:cubicBezTo>
                  <a:cubicBezTo>
                    <a:pt x="56447" y="38030"/>
                    <a:pt x="57425" y="38086"/>
                    <a:pt x="60446" y="38086"/>
                  </a:cubicBezTo>
                  <a:cubicBezTo>
                    <a:pt x="60896" y="38086"/>
                    <a:pt x="62210" y="38086"/>
                    <a:pt x="67119" y="36278"/>
                  </a:cubicBezTo>
                  <a:lnTo>
                    <a:pt x="75734" y="36278"/>
                  </a:lnTo>
                  <a:cubicBezTo>
                    <a:pt x="77442" y="36278"/>
                    <a:pt x="80823" y="35570"/>
                    <a:pt x="81812" y="35345"/>
                  </a:cubicBezTo>
                  <a:lnTo>
                    <a:pt x="89035" y="32773"/>
                  </a:lnTo>
                  <a:lnTo>
                    <a:pt x="96550" y="27706"/>
                  </a:lnTo>
                  <a:lnTo>
                    <a:pt x="99549" y="22359"/>
                  </a:lnTo>
                  <a:lnTo>
                    <a:pt x="101178" y="20944"/>
                  </a:lnTo>
                  <a:cubicBezTo>
                    <a:pt x="105559" y="19204"/>
                    <a:pt x="110321" y="17372"/>
                    <a:pt x="111378" y="17023"/>
                  </a:cubicBezTo>
                  <a:cubicBezTo>
                    <a:pt x="112242" y="16855"/>
                    <a:pt x="114140" y="16249"/>
                    <a:pt x="119971" y="14193"/>
                  </a:cubicBezTo>
                  <a:cubicBezTo>
                    <a:pt x="123139" y="13216"/>
                    <a:pt x="126913" y="12104"/>
                    <a:pt x="127699" y="11924"/>
                  </a:cubicBezTo>
                  <a:cubicBezTo>
                    <a:pt x="128497" y="11800"/>
                    <a:pt x="130564" y="11328"/>
                    <a:pt x="137865" y="9440"/>
                  </a:cubicBezTo>
                  <a:lnTo>
                    <a:pt x="143852" y="7306"/>
                  </a:lnTo>
                  <a:lnTo>
                    <a:pt x="146426" y="7306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23" name="Figura a mano libera: forma 22">
              <a:extLst>
                <a:ext uri="{FF2B5EF4-FFF2-40B4-BE49-F238E27FC236}">
                  <a16:creationId xmlns:a16="http://schemas.microsoft.com/office/drawing/2014/main" id="{0DAB1BB2-07DA-C813-B7EA-2C02C287850D}"/>
                </a:ext>
              </a:extLst>
            </p:cNvPr>
            <p:cNvSpPr/>
            <p:nvPr/>
          </p:nvSpPr>
          <p:spPr>
            <a:xfrm>
              <a:off x="8708722" y="2240305"/>
              <a:ext cx="456425" cy="167929"/>
            </a:xfrm>
            <a:custGeom>
              <a:avLst/>
              <a:gdLst>
                <a:gd name="csX0" fmla="*/ 449879 w 456425"/>
                <a:gd name="csY0" fmla="*/ 39488 h 167929"/>
                <a:gd name="csX1" fmla="*/ 449092 w 456425"/>
                <a:gd name="csY1" fmla="*/ 41072 h 167929"/>
                <a:gd name="csX2" fmla="*/ 447677 w 456425"/>
                <a:gd name="csY2" fmla="*/ 43958 h 167929"/>
                <a:gd name="csX3" fmla="*/ 446139 w 456425"/>
                <a:gd name="csY3" fmla="*/ 48709 h 167929"/>
                <a:gd name="csX4" fmla="*/ 438938 w 456425"/>
                <a:gd name="csY4" fmla="*/ 62066 h 167929"/>
                <a:gd name="csX5" fmla="*/ 437534 w 456425"/>
                <a:gd name="csY5" fmla="*/ 62931 h 167929"/>
                <a:gd name="csX6" fmla="*/ 434097 w 456425"/>
                <a:gd name="csY6" fmla="*/ 63897 h 167929"/>
                <a:gd name="csX7" fmla="*/ 431007 w 456425"/>
                <a:gd name="csY7" fmla="*/ 64784 h 167929"/>
                <a:gd name="csX8" fmla="*/ 423347 w 456425"/>
                <a:gd name="csY8" fmla="*/ 69278 h 167929"/>
                <a:gd name="csX9" fmla="*/ 419640 w 456425"/>
                <a:gd name="csY9" fmla="*/ 71839 h 167929"/>
                <a:gd name="csX10" fmla="*/ 415304 w 456425"/>
                <a:gd name="csY10" fmla="*/ 71435 h 167929"/>
                <a:gd name="csX11" fmla="*/ 408722 w 456425"/>
                <a:gd name="csY11" fmla="*/ 69503 h 167929"/>
                <a:gd name="csX12" fmla="*/ 406217 w 456425"/>
                <a:gd name="csY12" fmla="*/ 69020 h 167929"/>
                <a:gd name="csX13" fmla="*/ 402903 w 456425"/>
                <a:gd name="csY13" fmla="*/ 74535 h 167929"/>
                <a:gd name="csX14" fmla="*/ 386121 w 456425"/>
                <a:gd name="csY14" fmla="*/ 76950 h 167929"/>
                <a:gd name="csX15" fmla="*/ 385526 w 456425"/>
                <a:gd name="csY15" fmla="*/ 77298 h 167929"/>
                <a:gd name="csX16" fmla="*/ 381268 w 456425"/>
                <a:gd name="csY16" fmla="*/ 79387 h 167929"/>
                <a:gd name="csX17" fmla="*/ 374977 w 456425"/>
                <a:gd name="csY17" fmla="*/ 79387 h 167929"/>
                <a:gd name="csX18" fmla="*/ 369406 w 456425"/>
                <a:gd name="csY18" fmla="*/ 85891 h 167929"/>
                <a:gd name="csX19" fmla="*/ 369406 w 456425"/>
                <a:gd name="csY19" fmla="*/ 85913 h 167929"/>
                <a:gd name="csX20" fmla="*/ 368148 w 456425"/>
                <a:gd name="csY20" fmla="*/ 93001 h 167929"/>
                <a:gd name="csX21" fmla="*/ 367856 w 456425"/>
                <a:gd name="csY21" fmla="*/ 94574 h 167929"/>
                <a:gd name="csX22" fmla="*/ 365914 w 456425"/>
                <a:gd name="csY22" fmla="*/ 98168 h 167929"/>
                <a:gd name="csX23" fmla="*/ 365879 w 456425"/>
                <a:gd name="csY23" fmla="*/ 98202 h 167929"/>
                <a:gd name="csX24" fmla="*/ 364475 w 456425"/>
                <a:gd name="csY24" fmla="*/ 99988 h 167929"/>
                <a:gd name="csX25" fmla="*/ 362151 w 456425"/>
                <a:gd name="csY25" fmla="*/ 102931 h 167929"/>
                <a:gd name="csX26" fmla="*/ 358197 w 456425"/>
                <a:gd name="csY26" fmla="*/ 104211 h 167929"/>
                <a:gd name="csX27" fmla="*/ 356254 w 456425"/>
                <a:gd name="csY27" fmla="*/ 104739 h 167929"/>
                <a:gd name="csX28" fmla="*/ 346717 w 456425"/>
                <a:gd name="csY28" fmla="*/ 107435 h 167929"/>
                <a:gd name="csX29" fmla="*/ 346222 w 456425"/>
                <a:gd name="csY29" fmla="*/ 107581 h 167929"/>
                <a:gd name="csX30" fmla="*/ 340875 w 456425"/>
                <a:gd name="csY30" fmla="*/ 110861 h 167929"/>
                <a:gd name="csX31" fmla="*/ 335023 w 456425"/>
                <a:gd name="csY31" fmla="*/ 114299 h 167929"/>
                <a:gd name="csX32" fmla="*/ 328226 w 456425"/>
                <a:gd name="csY32" fmla="*/ 118309 h 167929"/>
                <a:gd name="csX33" fmla="*/ 327440 w 456425"/>
                <a:gd name="csY33" fmla="*/ 126419 h 167929"/>
                <a:gd name="csX34" fmla="*/ 326620 w 456425"/>
                <a:gd name="csY34" fmla="*/ 130002 h 167929"/>
                <a:gd name="csX35" fmla="*/ 325385 w 456425"/>
                <a:gd name="csY35" fmla="*/ 130720 h 167929"/>
                <a:gd name="csX36" fmla="*/ 321184 w 456425"/>
                <a:gd name="csY36" fmla="*/ 132899 h 167929"/>
                <a:gd name="csX37" fmla="*/ 317521 w 456425"/>
                <a:gd name="csY37" fmla="*/ 134977 h 167929"/>
                <a:gd name="csX38" fmla="*/ 314679 w 456425"/>
                <a:gd name="csY38" fmla="*/ 134933 h 167929"/>
                <a:gd name="csX39" fmla="*/ 314410 w 456425"/>
                <a:gd name="csY39" fmla="*/ 134360 h 167929"/>
                <a:gd name="csX40" fmla="*/ 313758 w 456425"/>
                <a:gd name="csY40" fmla="*/ 133113 h 167929"/>
                <a:gd name="csX41" fmla="*/ 309457 w 456425"/>
                <a:gd name="csY41" fmla="*/ 128687 h 167929"/>
                <a:gd name="csX42" fmla="*/ 308445 w 456425"/>
                <a:gd name="csY42" fmla="*/ 127845 h 167929"/>
                <a:gd name="csX43" fmla="*/ 307131 w 456425"/>
                <a:gd name="csY43" fmla="*/ 127845 h 167929"/>
                <a:gd name="csX44" fmla="*/ 302728 w 456425"/>
                <a:gd name="csY44" fmla="*/ 129731 h 167929"/>
                <a:gd name="csX45" fmla="*/ 299155 w 456425"/>
                <a:gd name="csY45" fmla="*/ 138605 h 167929"/>
                <a:gd name="csX46" fmla="*/ 298965 w 456425"/>
                <a:gd name="csY46" fmla="*/ 139751 h 167929"/>
                <a:gd name="csX47" fmla="*/ 297875 w 456425"/>
                <a:gd name="csY47" fmla="*/ 144457 h 167929"/>
                <a:gd name="csX48" fmla="*/ 297335 w 456425"/>
                <a:gd name="csY48" fmla="*/ 146974 h 167929"/>
                <a:gd name="csX49" fmla="*/ 296369 w 456425"/>
                <a:gd name="csY49" fmla="*/ 152310 h 167929"/>
                <a:gd name="csX50" fmla="*/ 291426 w 456425"/>
                <a:gd name="csY50" fmla="*/ 155557 h 167929"/>
                <a:gd name="csX51" fmla="*/ 287169 w 456425"/>
                <a:gd name="csY51" fmla="*/ 159039 h 167929"/>
                <a:gd name="csX52" fmla="*/ 286618 w 456425"/>
                <a:gd name="csY52" fmla="*/ 159601 h 167929"/>
                <a:gd name="csX53" fmla="*/ 283405 w 456425"/>
                <a:gd name="csY53" fmla="*/ 160455 h 167929"/>
                <a:gd name="csX54" fmla="*/ 283349 w 456425"/>
                <a:gd name="csY54" fmla="*/ 160466 h 167929"/>
                <a:gd name="csX55" fmla="*/ 282765 w 456425"/>
                <a:gd name="csY55" fmla="*/ 160051 h 167929"/>
                <a:gd name="csX56" fmla="*/ 280495 w 456425"/>
                <a:gd name="csY56" fmla="*/ 157737 h 167929"/>
                <a:gd name="csX57" fmla="*/ 278203 w 456425"/>
                <a:gd name="csY57" fmla="*/ 155434 h 167929"/>
                <a:gd name="csX58" fmla="*/ 277192 w 456425"/>
                <a:gd name="csY58" fmla="*/ 154356 h 167929"/>
                <a:gd name="csX59" fmla="*/ 273475 w 456425"/>
                <a:gd name="csY59" fmla="*/ 151424 h 167929"/>
                <a:gd name="csX60" fmla="*/ 269408 w 456425"/>
                <a:gd name="csY60" fmla="*/ 151940 h 167929"/>
                <a:gd name="csX61" fmla="*/ 269094 w 456425"/>
                <a:gd name="csY61" fmla="*/ 152031 h 167929"/>
                <a:gd name="csX62" fmla="*/ 268318 w 456425"/>
                <a:gd name="csY62" fmla="*/ 151740 h 167929"/>
                <a:gd name="csX63" fmla="*/ 268970 w 456425"/>
                <a:gd name="csY63" fmla="*/ 148381 h 167929"/>
                <a:gd name="csX64" fmla="*/ 266678 w 456425"/>
                <a:gd name="csY64" fmla="*/ 147089 h 167929"/>
                <a:gd name="csX65" fmla="*/ 259163 w 456425"/>
                <a:gd name="csY65" fmla="*/ 142674 h 167929"/>
                <a:gd name="csX66" fmla="*/ 256748 w 456425"/>
                <a:gd name="csY66" fmla="*/ 137270 h 167929"/>
                <a:gd name="csX67" fmla="*/ 256748 w 456425"/>
                <a:gd name="csY67" fmla="*/ 124734 h 167929"/>
                <a:gd name="csX68" fmla="*/ 256254 w 456425"/>
                <a:gd name="csY68" fmla="*/ 123892 h 167929"/>
                <a:gd name="csX69" fmla="*/ 249480 w 456425"/>
                <a:gd name="csY69" fmla="*/ 117500 h 167929"/>
                <a:gd name="csX70" fmla="*/ 242571 w 456425"/>
                <a:gd name="csY70" fmla="*/ 120510 h 167929"/>
                <a:gd name="csX71" fmla="*/ 242313 w 456425"/>
                <a:gd name="csY71" fmla="*/ 120667 h 167929"/>
                <a:gd name="csX72" fmla="*/ 235360 w 456425"/>
                <a:gd name="csY72" fmla="*/ 123858 h 167929"/>
                <a:gd name="csX73" fmla="*/ 231586 w 456425"/>
                <a:gd name="csY73" fmla="*/ 123296 h 167929"/>
                <a:gd name="csX74" fmla="*/ 227474 w 456425"/>
                <a:gd name="csY74" fmla="*/ 122105 h 167929"/>
                <a:gd name="csX75" fmla="*/ 225317 w 456425"/>
                <a:gd name="csY75" fmla="*/ 120488 h 167929"/>
                <a:gd name="csX76" fmla="*/ 224250 w 456425"/>
                <a:gd name="csY76" fmla="*/ 115545 h 167929"/>
                <a:gd name="csX77" fmla="*/ 218948 w 456425"/>
                <a:gd name="csY77" fmla="*/ 108086 h 167929"/>
                <a:gd name="csX78" fmla="*/ 216948 w 456425"/>
                <a:gd name="csY78" fmla="*/ 99100 h 167929"/>
                <a:gd name="csX79" fmla="*/ 212645 w 456425"/>
                <a:gd name="csY79" fmla="*/ 94797 h 167929"/>
                <a:gd name="csX80" fmla="*/ 210163 w 456425"/>
                <a:gd name="csY80" fmla="*/ 83013 h 167929"/>
                <a:gd name="csX81" fmla="*/ 206051 w 456425"/>
                <a:gd name="csY81" fmla="*/ 68849 h 167929"/>
                <a:gd name="csX82" fmla="*/ 205815 w 456425"/>
                <a:gd name="csY82" fmla="*/ 68062 h 167929"/>
                <a:gd name="csX83" fmla="*/ 199333 w 456425"/>
                <a:gd name="csY83" fmla="*/ 60738 h 167929"/>
                <a:gd name="csX84" fmla="*/ 198793 w 456425"/>
                <a:gd name="csY84" fmla="*/ 60434 h 167929"/>
                <a:gd name="csX85" fmla="*/ 190267 w 456425"/>
                <a:gd name="csY85" fmla="*/ 56593 h 167929"/>
                <a:gd name="csX86" fmla="*/ 183236 w 456425"/>
                <a:gd name="csY86" fmla="*/ 57884 h 167929"/>
                <a:gd name="csX87" fmla="*/ 182438 w 456425"/>
                <a:gd name="csY87" fmla="*/ 58052 h 167929"/>
                <a:gd name="csX88" fmla="*/ 177776 w 456425"/>
                <a:gd name="csY88" fmla="*/ 61602 h 167929"/>
                <a:gd name="csX89" fmla="*/ 172171 w 456425"/>
                <a:gd name="csY89" fmla="*/ 61400 h 167929"/>
                <a:gd name="csX90" fmla="*/ 171923 w 456425"/>
                <a:gd name="csY90" fmla="*/ 61422 h 167929"/>
                <a:gd name="csX91" fmla="*/ 169172 w 456425"/>
                <a:gd name="csY91" fmla="*/ 61804 h 167929"/>
                <a:gd name="csX92" fmla="*/ 164566 w 456425"/>
                <a:gd name="csY92" fmla="*/ 63725 h 167929"/>
                <a:gd name="csX93" fmla="*/ 159478 w 456425"/>
                <a:gd name="csY93" fmla="*/ 65982 h 167929"/>
                <a:gd name="csX94" fmla="*/ 153614 w 456425"/>
                <a:gd name="csY94" fmla="*/ 65375 h 167929"/>
                <a:gd name="csX95" fmla="*/ 151030 w 456425"/>
                <a:gd name="csY95" fmla="*/ 63882 h 167929"/>
                <a:gd name="csX96" fmla="*/ 151007 w 456425"/>
                <a:gd name="csY96" fmla="*/ 63871 h 167929"/>
                <a:gd name="csX97" fmla="*/ 147591 w 456425"/>
                <a:gd name="csY97" fmla="*/ 60557 h 167929"/>
                <a:gd name="csX98" fmla="*/ 147120 w 456425"/>
                <a:gd name="csY98" fmla="*/ 60086 h 167929"/>
                <a:gd name="csX99" fmla="*/ 146513 w 456425"/>
                <a:gd name="csY99" fmla="*/ 59805 h 167929"/>
                <a:gd name="csX100" fmla="*/ 141526 w 456425"/>
                <a:gd name="csY100" fmla="*/ 57491 h 167929"/>
                <a:gd name="csX101" fmla="*/ 141515 w 456425"/>
                <a:gd name="csY101" fmla="*/ 57480 h 167929"/>
                <a:gd name="csX102" fmla="*/ 141459 w 456425"/>
                <a:gd name="csY102" fmla="*/ 57458 h 167929"/>
                <a:gd name="csX103" fmla="*/ 135448 w 456425"/>
                <a:gd name="csY103" fmla="*/ 54492 h 167929"/>
                <a:gd name="csX104" fmla="*/ 133842 w 456425"/>
                <a:gd name="csY104" fmla="*/ 51897 h 167929"/>
                <a:gd name="csX105" fmla="*/ 133820 w 456425"/>
                <a:gd name="csY105" fmla="*/ 49583 h 167929"/>
                <a:gd name="csX106" fmla="*/ 141166 w 456425"/>
                <a:gd name="csY106" fmla="*/ 38496 h 167929"/>
                <a:gd name="csX107" fmla="*/ 145367 w 456425"/>
                <a:gd name="csY107" fmla="*/ 30791 h 167929"/>
                <a:gd name="csX108" fmla="*/ 144289 w 456425"/>
                <a:gd name="csY108" fmla="*/ 29005 h 167929"/>
                <a:gd name="csX109" fmla="*/ 141649 w 456425"/>
                <a:gd name="csY109" fmla="*/ 25253 h 167929"/>
                <a:gd name="csX110" fmla="*/ 135415 w 456425"/>
                <a:gd name="csY110" fmla="*/ 22119 h 167929"/>
                <a:gd name="csX111" fmla="*/ 130977 w 456425"/>
                <a:gd name="csY111" fmla="*/ 20893 h 167929"/>
                <a:gd name="csX112" fmla="*/ 129068 w 456425"/>
                <a:gd name="csY112" fmla="*/ 18703 h 167929"/>
                <a:gd name="csX113" fmla="*/ 126855 w 456425"/>
                <a:gd name="csY113" fmla="*/ 11918 h 167929"/>
                <a:gd name="csX114" fmla="*/ 125069 w 456425"/>
                <a:gd name="csY114" fmla="*/ 6852 h 167929"/>
                <a:gd name="csX115" fmla="*/ 123821 w 456425"/>
                <a:gd name="csY115" fmla="*/ 4269 h 167929"/>
                <a:gd name="csX116" fmla="*/ 121754 w 456425"/>
                <a:gd name="csY116" fmla="*/ 0 h 167929"/>
                <a:gd name="csX117" fmla="*/ 117811 w 456425"/>
                <a:gd name="csY117" fmla="*/ 56 h 167929"/>
                <a:gd name="csX118" fmla="*/ 114530 w 456425"/>
                <a:gd name="csY118" fmla="*/ 113 h 167929"/>
                <a:gd name="csX119" fmla="*/ 104926 w 456425"/>
                <a:gd name="csY119" fmla="*/ 158 h 167929"/>
                <a:gd name="csX120" fmla="*/ 100994 w 456425"/>
                <a:gd name="csY120" fmla="*/ 2506 h 167929"/>
                <a:gd name="csX121" fmla="*/ 100028 w 456425"/>
                <a:gd name="csY121" fmla="*/ 3314 h 167929"/>
                <a:gd name="csX122" fmla="*/ 98478 w 456425"/>
                <a:gd name="csY122" fmla="*/ 4561 h 167929"/>
                <a:gd name="csX123" fmla="*/ 94974 w 456425"/>
                <a:gd name="csY123" fmla="*/ 6560 h 167929"/>
                <a:gd name="csX124" fmla="*/ 93098 w 456425"/>
                <a:gd name="csY124" fmla="*/ 5100 h 167929"/>
                <a:gd name="csX125" fmla="*/ 87189 w 456425"/>
                <a:gd name="csY125" fmla="*/ 4796 h 167929"/>
                <a:gd name="csX126" fmla="*/ 87178 w 456425"/>
                <a:gd name="csY126" fmla="*/ 4807 h 167929"/>
                <a:gd name="csX127" fmla="*/ 81562 w 456425"/>
                <a:gd name="csY127" fmla="*/ 10469 h 167929"/>
                <a:gd name="csX128" fmla="*/ 78181 w 456425"/>
                <a:gd name="csY128" fmla="*/ 19366 h 167929"/>
                <a:gd name="csX129" fmla="*/ 79046 w 456425"/>
                <a:gd name="csY129" fmla="*/ 24151 h 167929"/>
                <a:gd name="csX130" fmla="*/ 83888 w 456425"/>
                <a:gd name="csY130" fmla="*/ 28846 h 167929"/>
                <a:gd name="csX131" fmla="*/ 84955 w 456425"/>
                <a:gd name="csY131" fmla="*/ 29553 h 167929"/>
                <a:gd name="csX132" fmla="*/ 86235 w 456425"/>
                <a:gd name="csY132" fmla="*/ 30519 h 167929"/>
                <a:gd name="csX133" fmla="*/ 90751 w 456425"/>
                <a:gd name="csY133" fmla="*/ 34047 h 167929"/>
                <a:gd name="csX134" fmla="*/ 95009 w 456425"/>
                <a:gd name="csY134" fmla="*/ 36844 h 167929"/>
                <a:gd name="csX135" fmla="*/ 94549 w 456425"/>
                <a:gd name="csY135" fmla="*/ 42551 h 167929"/>
                <a:gd name="csX136" fmla="*/ 90696 w 456425"/>
                <a:gd name="csY136" fmla="*/ 44662 h 167929"/>
                <a:gd name="csX137" fmla="*/ 86484 w 456425"/>
                <a:gd name="csY137" fmla="*/ 48864 h 167929"/>
                <a:gd name="csX138" fmla="*/ 85428 w 456425"/>
                <a:gd name="csY138" fmla="*/ 50392 h 167929"/>
                <a:gd name="csX139" fmla="*/ 89685 w 456425"/>
                <a:gd name="csY139" fmla="*/ 62624 h 167929"/>
                <a:gd name="csX140" fmla="*/ 89685 w 456425"/>
                <a:gd name="csY140" fmla="*/ 68836 h 167929"/>
                <a:gd name="csX141" fmla="*/ 88348 w 456425"/>
                <a:gd name="csY141" fmla="*/ 70420 h 167929"/>
                <a:gd name="csX142" fmla="*/ 82148 w 456425"/>
                <a:gd name="csY142" fmla="*/ 73823 h 167929"/>
                <a:gd name="csX143" fmla="*/ 75666 w 456425"/>
                <a:gd name="csY143" fmla="*/ 78193 h 167929"/>
                <a:gd name="csX144" fmla="*/ 74340 w 456425"/>
                <a:gd name="csY144" fmla="*/ 79226 h 167929"/>
                <a:gd name="csX145" fmla="*/ 71745 w 456425"/>
                <a:gd name="csY145" fmla="*/ 80866 h 167929"/>
                <a:gd name="csX146" fmla="*/ 67622 w 456425"/>
                <a:gd name="csY146" fmla="*/ 83484 h 167929"/>
                <a:gd name="csX147" fmla="*/ 58535 w 456425"/>
                <a:gd name="csY147" fmla="*/ 88741 h 167929"/>
                <a:gd name="csX148" fmla="*/ 57984 w 456425"/>
                <a:gd name="csY148" fmla="*/ 89078 h 167929"/>
                <a:gd name="csX149" fmla="*/ 55085 w 456425"/>
                <a:gd name="csY149" fmla="*/ 92740 h 167929"/>
                <a:gd name="csX150" fmla="*/ 48054 w 456425"/>
                <a:gd name="csY150" fmla="*/ 95885 h 167929"/>
                <a:gd name="csX151" fmla="*/ 37764 w 456425"/>
                <a:gd name="csY151" fmla="*/ 103018 h 167929"/>
                <a:gd name="csX152" fmla="*/ 35663 w 456425"/>
                <a:gd name="csY152" fmla="*/ 106805 h 167929"/>
                <a:gd name="csX153" fmla="*/ 32282 w 456425"/>
                <a:gd name="csY153" fmla="*/ 111668 h 167929"/>
                <a:gd name="csX154" fmla="*/ 31305 w 456425"/>
                <a:gd name="csY154" fmla="*/ 115004 h 167929"/>
                <a:gd name="csX155" fmla="*/ 34338 w 456425"/>
                <a:gd name="csY155" fmla="*/ 119127 h 167929"/>
                <a:gd name="csX156" fmla="*/ 34562 w 456425"/>
                <a:gd name="csY156" fmla="*/ 119272 h 167929"/>
                <a:gd name="csX157" fmla="*/ 40515 w 456425"/>
                <a:gd name="csY157" fmla="*/ 123721 h 167929"/>
                <a:gd name="csX158" fmla="*/ 44493 w 456425"/>
                <a:gd name="csY158" fmla="*/ 126800 h 167929"/>
                <a:gd name="csX159" fmla="*/ 46122 w 456425"/>
                <a:gd name="csY159" fmla="*/ 130428 h 167929"/>
                <a:gd name="csX160" fmla="*/ 45627 w 456425"/>
                <a:gd name="csY160" fmla="*/ 135696 h 167929"/>
                <a:gd name="csX161" fmla="*/ 44538 w 456425"/>
                <a:gd name="csY161" fmla="*/ 138157 h 167929"/>
                <a:gd name="csX162" fmla="*/ 43505 w 456425"/>
                <a:gd name="csY162" fmla="*/ 138157 h 167929"/>
                <a:gd name="csX163" fmla="*/ 38765 w 456425"/>
                <a:gd name="csY163" fmla="*/ 138090 h 167929"/>
                <a:gd name="csX164" fmla="*/ 34777 w 456425"/>
                <a:gd name="csY164" fmla="*/ 138135 h 167929"/>
                <a:gd name="csX165" fmla="*/ 24970 w 456425"/>
                <a:gd name="csY165" fmla="*/ 138820 h 167929"/>
                <a:gd name="csX166" fmla="*/ 17950 w 456425"/>
                <a:gd name="csY166" fmla="*/ 138798 h 167929"/>
                <a:gd name="csX167" fmla="*/ 16467 w 456425"/>
                <a:gd name="csY167" fmla="*/ 138753 h 167929"/>
                <a:gd name="csX168" fmla="*/ 10940 w 456425"/>
                <a:gd name="csY168" fmla="*/ 141235 h 167929"/>
                <a:gd name="csX169" fmla="*/ 10311 w 456425"/>
                <a:gd name="csY169" fmla="*/ 141696 h 167929"/>
                <a:gd name="csX170" fmla="*/ 7031 w 456425"/>
                <a:gd name="csY170" fmla="*/ 147515 h 167929"/>
                <a:gd name="csX171" fmla="*/ 3707 w 456425"/>
                <a:gd name="csY171" fmla="*/ 154480 h 167929"/>
                <a:gd name="csX172" fmla="*/ 1303 w 456425"/>
                <a:gd name="csY172" fmla="*/ 161647 h 167929"/>
                <a:gd name="csX173" fmla="*/ 0 w 456425"/>
                <a:gd name="csY173" fmla="*/ 165521 h 167929"/>
                <a:gd name="csX174" fmla="*/ 6920 w 456425"/>
                <a:gd name="csY174" fmla="*/ 167835 h 167929"/>
                <a:gd name="csX175" fmla="*/ 8235 w 456425"/>
                <a:gd name="csY175" fmla="*/ 163903 h 167929"/>
                <a:gd name="csX176" fmla="*/ 10403 w 456425"/>
                <a:gd name="csY176" fmla="*/ 157410 h 167929"/>
                <a:gd name="csX177" fmla="*/ 13458 w 456425"/>
                <a:gd name="csY177" fmla="*/ 150985 h 167929"/>
                <a:gd name="csX178" fmla="*/ 15873 w 456425"/>
                <a:gd name="csY178" fmla="*/ 146694 h 167929"/>
                <a:gd name="csX179" fmla="*/ 16918 w 456425"/>
                <a:gd name="csY179" fmla="*/ 146065 h 167929"/>
                <a:gd name="csX180" fmla="*/ 17714 w 456425"/>
                <a:gd name="csY180" fmla="*/ 146099 h 167929"/>
                <a:gd name="csX181" fmla="*/ 26275 w 456425"/>
                <a:gd name="csY181" fmla="*/ 145997 h 167929"/>
                <a:gd name="csX182" fmla="*/ 34115 w 456425"/>
                <a:gd name="csY182" fmla="*/ 145403 h 167929"/>
                <a:gd name="csX183" fmla="*/ 38979 w 456425"/>
                <a:gd name="csY183" fmla="*/ 145392 h 167929"/>
                <a:gd name="csX184" fmla="*/ 42214 w 456425"/>
                <a:gd name="csY184" fmla="*/ 145346 h 167929"/>
                <a:gd name="csX185" fmla="*/ 47247 w 456425"/>
                <a:gd name="csY185" fmla="*/ 145324 h 167929"/>
                <a:gd name="csX186" fmla="*/ 49415 w 456425"/>
                <a:gd name="csY186" fmla="*/ 145155 h 167929"/>
                <a:gd name="csX187" fmla="*/ 52785 w 456425"/>
                <a:gd name="csY187" fmla="*/ 137573 h 167929"/>
                <a:gd name="csX188" fmla="*/ 53583 w 456425"/>
                <a:gd name="csY188" fmla="*/ 129036 h 167929"/>
                <a:gd name="csX189" fmla="*/ 53122 w 456425"/>
                <a:gd name="csY189" fmla="*/ 128103 h 167929"/>
                <a:gd name="csX190" fmla="*/ 51314 w 456425"/>
                <a:gd name="csY190" fmla="*/ 124216 h 167929"/>
                <a:gd name="csX191" fmla="*/ 44765 w 456425"/>
                <a:gd name="csY191" fmla="*/ 117779 h 167929"/>
                <a:gd name="csX192" fmla="*/ 39609 w 456425"/>
                <a:gd name="csY192" fmla="*/ 113983 h 167929"/>
                <a:gd name="csX193" fmla="*/ 41822 w 456425"/>
                <a:gd name="csY193" fmla="*/ 110736 h 167929"/>
                <a:gd name="csX194" fmla="*/ 43328 w 456425"/>
                <a:gd name="csY194" fmla="*/ 108052 h 167929"/>
                <a:gd name="csX195" fmla="*/ 51652 w 456425"/>
                <a:gd name="csY195" fmla="*/ 102278 h 167929"/>
                <a:gd name="csX196" fmla="*/ 59707 w 456425"/>
                <a:gd name="csY196" fmla="*/ 98682 h 167929"/>
                <a:gd name="csX197" fmla="*/ 62908 w 456425"/>
                <a:gd name="csY197" fmla="*/ 94639 h 167929"/>
                <a:gd name="csX198" fmla="*/ 70221 w 456425"/>
                <a:gd name="csY198" fmla="*/ 90303 h 167929"/>
                <a:gd name="csX199" fmla="*/ 75725 w 456425"/>
                <a:gd name="csY199" fmla="*/ 87000 h 167929"/>
                <a:gd name="csX200" fmla="*/ 77803 w 456425"/>
                <a:gd name="csY200" fmla="*/ 85653 h 167929"/>
                <a:gd name="csX201" fmla="*/ 80196 w 456425"/>
                <a:gd name="csY201" fmla="*/ 83934 h 167929"/>
                <a:gd name="csX202" fmla="*/ 84645 w 456425"/>
                <a:gd name="csY202" fmla="*/ 80689 h 167929"/>
                <a:gd name="csX203" fmla="*/ 92475 w 456425"/>
                <a:gd name="csY203" fmla="*/ 76442 h 167929"/>
                <a:gd name="csX204" fmla="*/ 96327 w 456425"/>
                <a:gd name="csY204" fmla="*/ 72140 h 167929"/>
                <a:gd name="csX205" fmla="*/ 96989 w 456425"/>
                <a:gd name="csY205" fmla="*/ 71197 h 167929"/>
                <a:gd name="csX206" fmla="*/ 96989 w 456425"/>
                <a:gd name="csY206" fmla="*/ 61390 h 167929"/>
                <a:gd name="csX207" fmla="*/ 93574 w 456425"/>
                <a:gd name="csY207" fmla="*/ 51584 h 167929"/>
                <a:gd name="csX208" fmla="*/ 93866 w 456425"/>
                <a:gd name="csY208" fmla="*/ 51258 h 167929"/>
                <a:gd name="csX209" fmla="*/ 101920 w 456425"/>
                <a:gd name="csY209" fmla="*/ 44642 h 167929"/>
                <a:gd name="csX210" fmla="*/ 101818 w 456425"/>
                <a:gd name="csY210" fmla="*/ 41822 h 167929"/>
                <a:gd name="csX211" fmla="*/ 101638 w 456425"/>
                <a:gd name="csY211" fmla="*/ 40025 h 167929"/>
                <a:gd name="csX212" fmla="*/ 102357 w 456425"/>
                <a:gd name="csY212" fmla="*/ 32859 h 167929"/>
                <a:gd name="csX213" fmla="*/ 98583 w 456425"/>
                <a:gd name="csY213" fmla="*/ 30455 h 167929"/>
                <a:gd name="csX214" fmla="*/ 96359 w 456425"/>
                <a:gd name="csY214" fmla="*/ 29366 h 167929"/>
                <a:gd name="csX215" fmla="*/ 90585 w 456425"/>
                <a:gd name="csY215" fmla="*/ 24648 h 167929"/>
                <a:gd name="csX216" fmla="*/ 89517 w 456425"/>
                <a:gd name="csY216" fmla="*/ 23862 h 167929"/>
                <a:gd name="csX217" fmla="*/ 87888 w 456425"/>
                <a:gd name="csY217" fmla="*/ 22738 h 167929"/>
                <a:gd name="csX218" fmla="*/ 85822 w 456425"/>
                <a:gd name="csY218" fmla="*/ 21334 h 167929"/>
                <a:gd name="csX219" fmla="*/ 85451 w 456425"/>
                <a:gd name="csY219" fmla="*/ 20626 h 167929"/>
                <a:gd name="csX220" fmla="*/ 85394 w 456425"/>
                <a:gd name="csY220" fmla="*/ 20537 h 167929"/>
                <a:gd name="csX221" fmla="*/ 88101 w 456425"/>
                <a:gd name="csY221" fmla="*/ 13741 h 167929"/>
                <a:gd name="csX222" fmla="*/ 89157 w 456425"/>
                <a:gd name="csY222" fmla="*/ 12067 h 167929"/>
                <a:gd name="csX223" fmla="*/ 90685 w 456425"/>
                <a:gd name="csY223" fmla="*/ 13875 h 167929"/>
                <a:gd name="csX224" fmla="*/ 97088 w 456425"/>
                <a:gd name="csY224" fmla="*/ 13573 h 167929"/>
                <a:gd name="csX225" fmla="*/ 103694 w 456425"/>
                <a:gd name="csY225" fmla="*/ 9686 h 167929"/>
                <a:gd name="csX226" fmla="*/ 103784 w 456425"/>
                <a:gd name="csY226" fmla="*/ 9585 h 167929"/>
                <a:gd name="csX227" fmla="*/ 105851 w 456425"/>
                <a:gd name="csY227" fmla="*/ 7968 h 167929"/>
                <a:gd name="csX228" fmla="*/ 106547 w 456425"/>
                <a:gd name="csY228" fmla="*/ 7360 h 167929"/>
                <a:gd name="csX229" fmla="*/ 114455 w 456425"/>
                <a:gd name="csY229" fmla="*/ 7417 h 167929"/>
                <a:gd name="csX230" fmla="*/ 114511 w 456425"/>
                <a:gd name="csY230" fmla="*/ 7417 h 167929"/>
                <a:gd name="csX231" fmla="*/ 117241 w 456425"/>
                <a:gd name="csY231" fmla="*/ 7373 h 167929"/>
                <a:gd name="csX232" fmla="*/ 118185 w 456425"/>
                <a:gd name="csY232" fmla="*/ 9293 h 167929"/>
                <a:gd name="csX233" fmla="*/ 120455 w 456425"/>
                <a:gd name="csY233" fmla="*/ 15449 h 167929"/>
                <a:gd name="csX234" fmla="*/ 122218 w 456425"/>
                <a:gd name="csY234" fmla="*/ 21358 h 167929"/>
                <a:gd name="csX235" fmla="*/ 122432 w 456425"/>
                <a:gd name="csY235" fmla="*/ 22201 h 167929"/>
                <a:gd name="csX236" fmla="*/ 126959 w 456425"/>
                <a:gd name="csY236" fmla="*/ 27391 h 167929"/>
                <a:gd name="csX237" fmla="*/ 128048 w 456425"/>
                <a:gd name="csY237" fmla="*/ 27682 h 167929"/>
                <a:gd name="csX238" fmla="*/ 133102 w 456425"/>
                <a:gd name="csY238" fmla="*/ 29053 h 167929"/>
                <a:gd name="csX239" fmla="*/ 136585 w 456425"/>
                <a:gd name="csY239" fmla="*/ 30536 h 167929"/>
                <a:gd name="csX240" fmla="*/ 136933 w 456425"/>
                <a:gd name="csY240" fmla="*/ 31030 h 167929"/>
                <a:gd name="csX241" fmla="*/ 134978 w 456425"/>
                <a:gd name="csY241" fmla="*/ 34624 h 167929"/>
                <a:gd name="csX242" fmla="*/ 126688 w 456425"/>
                <a:gd name="csY242" fmla="*/ 47126 h 167929"/>
                <a:gd name="csX243" fmla="*/ 126610 w 456425"/>
                <a:gd name="csY243" fmla="*/ 48059 h 167929"/>
                <a:gd name="csX244" fmla="*/ 127059 w 456425"/>
                <a:gd name="csY244" fmla="*/ 54630 h 167929"/>
                <a:gd name="csX245" fmla="*/ 129968 w 456425"/>
                <a:gd name="csY245" fmla="*/ 59426 h 167929"/>
                <a:gd name="csX246" fmla="*/ 130519 w 456425"/>
                <a:gd name="csY246" fmla="*/ 60236 h 167929"/>
                <a:gd name="csX247" fmla="*/ 131418 w 456425"/>
                <a:gd name="csY247" fmla="*/ 60662 h 167929"/>
                <a:gd name="csX248" fmla="*/ 137641 w 456425"/>
                <a:gd name="csY248" fmla="*/ 63672 h 167929"/>
                <a:gd name="csX249" fmla="*/ 142898 w 456425"/>
                <a:gd name="csY249" fmla="*/ 66188 h 167929"/>
                <a:gd name="csX250" fmla="*/ 146841 w 456425"/>
                <a:gd name="csY250" fmla="*/ 69873 h 167929"/>
                <a:gd name="csX251" fmla="*/ 146953 w 456425"/>
                <a:gd name="csY251" fmla="*/ 69953 h 167929"/>
                <a:gd name="csX252" fmla="*/ 151829 w 456425"/>
                <a:gd name="csY252" fmla="*/ 72457 h 167929"/>
                <a:gd name="csX253" fmla="*/ 161052 w 456425"/>
                <a:gd name="csY253" fmla="*/ 73120 h 167929"/>
                <a:gd name="csX254" fmla="*/ 167634 w 456425"/>
                <a:gd name="csY254" fmla="*/ 70357 h 167929"/>
                <a:gd name="csX255" fmla="*/ 170791 w 456425"/>
                <a:gd name="csY255" fmla="*/ 68931 h 167929"/>
                <a:gd name="csX256" fmla="*/ 172420 w 456425"/>
                <a:gd name="csY256" fmla="*/ 68717 h 167929"/>
                <a:gd name="csX257" fmla="*/ 180126 w 456425"/>
                <a:gd name="csY257" fmla="*/ 68998 h 167929"/>
                <a:gd name="csX258" fmla="*/ 185575 w 456425"/>
                <a:gd name="csY258" fmla="*/ 64853 h 167929"/>
                <a:gd name="csX259" fmla="*/ 189876 w 456425"/>
                <a:gd name="csY259" fmla="*/ 63989 h 167929"/>
                <a:gd name="csX260" fmla="*/ 194684 w 456425"/>
                <a:gd name="csY260" fmla="*/ 66504 h 167929"/>
                <a:gd name="csX261" fmla="*/ 199267 w 456425"/>
                <a:gd name="csY261" fmla="*/ 71683 h 167929"/>
                <a:gd name="csX262" fmla="*/ 203108 w 456425"/>
                <a:gd name="csY262" fmla="*/ 84905 h 167929"/>
                <a:gd name="csX263" fmla="*/ 205703 w 456425"/>
                <a:gd name="csY263" fmla="*/ 97318 h 167929"/>
                <a:gd name="csX264" fmla="*/ 205916 w 456425"/>
                <a:gd name="csY264" fmla="*/ 98397 h 167929"/>
                <a:gd name="csX265" fmla="*/ 210286 w 456425"/>
                <a:gd name="csY265" fmla="*/ 102767 h 167929"/>
                <a:gd name="csX266" fmla="*/ 212140 w 456425"/>
                <a:gd name="csY266" fmla="*/ 111113 h 167929"/>
                <a:gd name="csX267" fmla="*/ 217430 w 456425"/>
                <a:gd name="csY267" fmla="*/ 118561 h 167929"/>
                <a:gd name="csX268" fmla="*/ 218767 w 456425"/>
                <a:gd name="csY268" fmla="*/ 124706 h 167929"/>
                <a:gd name="csX269" fmla="*/ 224316 w 456425"/>
                <a:gd name="csY269" fmla="*/ 128872 h 167929"/>
                <a:gd name="csX270" fmla="*/ 225069 w 456425"/>
                <a:gd name="csY270" fmla="*/ 129041 h 167929"/>
                <a:gd name="csX271" fmla="*/ 228865 w 456425"/>
                <a:gd name="csY271" fmla="*/ 130075 h 167929"/>
                <a:gd name="csX272" fmla="*/ 237122 w 456425"/>
                <a:gd name="csY272" fmla="*/ 130951 h 167929"/>
                <a:gd name="csX273" fmla="*/ 246063 w 456425"/>
                <a:gd name="csY273" fmla="*/ 126930 h 167929"/>
                <a:gd name="csX274" fmla="*/ 246332 w 456425"/>
                <a:gd name="csY274" fmla="*/ 126772 h 167929"/>
                <a:gd name="csX275" fmla="*/ 248602 w 456425"/>
                <a:gd name="csY275" fmla="*/ 125446 h 167929"/>
                <a:gd name="csX276" fmla="*/ 249444 w 456425"/>
                <a:gd name="csY276" fmla="*/ 126738 h 167929"/>
                <a:gd name="csX277" fmla="*/ 249444 w 456425"/>
                <a:gd name="csY277" fmla="*/ 138712 h 167929"/>
                <a:gd name="csX278" fmla="*/ 249713 w 456425"/>
                <a:gd name="csY278" fmla="*/ 139374 h 167929"/>
                <a:gd name="csX279" fmla="*/ 253881 w 456425"/>
                <a:gd name="csY279" fmla="*/ 147799 h 167929"/>
                <a:gd name="csX280" fmla="*/ 260801 w 456425"/>
                <a:gd name="csY280" fmla="*/ 152157 h 167929"/>
                <a:gd name="csX281" fmla="*/ 260014 w 456425"/>
                <a:gd name="csY281" fmla="*/ 156235 h 167929"/>
                <a:gd name="csX282" fmla="*/ 262755 w 456425"/>
                <a:gd name="csY282" fmla="*/ 157380 h 167929"/>
                <a:gd name="csX283" fmla="*/ 268979 w 456425"/>
                <a:gd name="csY283" fmla="*/ 159459 h 167929"/>
                <a:gd name="csX284" fmla="*/ 271450 w 456425"/>
                <a:gd name="csY284" fmla="*/ 158953 h 167929"/>
                <a:gd name="csX285" fmla="*/ 271484 w 456425"/>
                <a:gd name="csY285" fmla="*/ 158942 h 167929"/>
                <a:gd name="csX286" fmla="*/ 271799 w 456425"/>
                <a:gd name="csY286" fmla="*/ 159280 h 167929"/>
                <a:gd name="csX287" fmla="*/ 273474 w 456425"/>
                <a:gd name="csY287" fmla="*/ 160999 h 167929"/>
                <a:gd name="csX288" fmla="*/ 275225 w 456425"/>
                <a:gd name="csY288" fmla="*/ 162785 h 167929"/>
                <a:gd name="csX289" fmla="*/ 278741 w 456425"/>
                <a:gd name="csY289" fmla="*/ 166144 h 167929"/>
                <a:gd name="csX290" fmla="*/ 278977 w 456425"/>
                <a:gd name="csY290" fmla="*/ 166324 h 167929"/>
                <a:gd name="csX291" fmla="*/ 282920 w 456425"/>
                <a:gd name="csY291" fmla="*/ 167930 h 167929"/>
                <a:gd name="csX292" fmla="*/ 284155 w 456425"/>
                <a:gd name="csY292" fmla="*/ 167761 h 167929"/>
                <a:gd name="csX293" fmla="*/ 284807 w 456425"/>
                <a:gd name="csY293" fmla="*/ 167626 h 167929"/>
                <a:gd name="csX294" fmla="*/ 291659 w 456425"/>
                <a:gd name="csY294" fmla="*/ 164896 h 167929"/>
                <a:gd name="csX295" fmla="*/ 292434 w 456425"/>
                <a:gd name="csY295" fmla="*/ 164111 h 167929"/>
                <a:gd name="csX296" fmla="*/ 294680 w 456425"/>
                <a:gd name="csY296" fmla="*/ 162088 h 167929"/>
                <a:gd name="csX297" fmla="*/ 303386 w 456425"/>
                <a:gd name="csY297" fmla="*/ 154606 h 167929"/>
                <a:gd name="csX298" fmla="*/ 303499 w 456425"/>
                <a:gd name="csY298" fmla="*/ 153944 h 167929"/>
                <a:gd name="csX299" fmla="*/ 304420 w 456425"/>
                <a:gd name="csY299" fmla="*/ 148754 h 167929"/>
                <a:gd name="csX300" fmla="*/ 305026 w 456425"/>
                <a:gd name="csY300" fmla="*/ 145935 h 167929"/>
                <a:gd name="csX301" fmla="*/ 305857 w 456425"/>
                <a:gd name="csY301" fmla="*/ 142172 h 167929"/>
                <a:gd name="csX302" fmla="*/ 306374 w 456425"/>
                <a:gd name="csY302" fmla="*/ 139722 h 167929"/>
                <a:gd name="csX303" fmla="*/ 307014 w 456425"/>
                <a:gd name="csY303" fmla="*/ 136330 h 167929"/>
                <a:gd name="csX304" fmla="*/ 307485 w 456425"/>
                <a:gd name="csY304" fmla="*/ 136870 h 167929"/>
                <a:gd name="csX305" fmla="*/ 307789 w 456425"/>
                <a:gd name="csY305" fmla="*/ 137466 h 167929"/>
                <a:gd name="csX306" fmla="*/ 312237 w 456425"/>
                <a:gd name="csY306" fmla="*/ 141824 h 167929"/>
                <a:gd name="csX307" fmla="*/ 319527 w 456425"/>
                <a:gd name="csY307" fmla="*/ 142004 h 167929"/>
                <a:gd name="csX308" fmla="*/ 324908 w 456425"/>
                <a:gd name="csY308" fmla="*/ 139185 h 167929"/>
                <a:gd name="csX309" fmla="*/ 327391 w 456425"/>
                <a:gd name="csY309" fmla="*/ 137747 h 167929"/>
                <a:gd name="csX310" fmla="*/ 332490 w 456425"/>
                <a:gd name="csY310" fmla="*/ 134501 h 167929"/>
                <a:gd name="csX311" fmla="*/ 334737 w 456425"/>
                <a:gd name="csY311" fmla="*/ 126581 h 167929"/>
                <a:gd name="csX312" fmla="*/ 335073 w 456425"/>
                <a:gd name="csY312" fmla="*/ 121963 h 167929"/>
                <a:gd name="csX313" fmla="*/ 337567 w 456425"/>
                <a:gd name="csY313" fmla="*/ 121154 h 167929"/>
                <a:gd name="csX314" fmla="*/ 337982 w 456425"/>
                <a:gd name="csY314" fmla="*/ 121020 h 167929"/>
                <a:gd name="csX315" fmla="*/ 344620 w 456425"/>
                <a:gd name="csY315" fmla="*/ 117122 h 167929"/>
                <a:gd name="csX316" fmla="*/ 349158 w 456425"/>
                <a:gd name="csY316" fmla="*/ 114336 h 167929"/>
                <a:gd name="csX317" fmla="*/ 358392 w 456425"/>
                <a:gd name="csY317" fmla="*/ 111719 h 167929"/>
                <a:gd name="csX318" fmla="*/ 360021 w 456425"/>
                <a:gd name="csY318" fmla="*/ 111282 h 167929"/>
                <a:gd name="csX319" fmla="*/ 367323 w 456425"/>
                <a:gd name="csY319" fmla="*/ 108092 h 167929"/>
                <a:gd name="csX320" fmla="*/ 370322 w 456425"/>
                <a:gd name="csY320" fmla="*/ 104363 h 167929"/>
                <a:gd name="csX321" fmla="*/ 371199 w 456425"/>
                <a:gd name="csY321" fmla="*/ 103206 h 167929"/>
                <a:gd name="csX322" fmla="*/ 375029 w 456425"/>
                <a:gd name="csY322" fmla="*/ 95893 h 167929"/>
                <a:gd name="csX323" fmla="*/ 375322 w 456425"/>
                <a:gd name="csY323" fmla="*/ 94343 h 167929"/>
                <a:gd name="csX324" fmla="*/ 376659 w 456425"/>
                <a:gd name="csY324" fmla="*/ 86694 h 167929"/>
                <a:gd name="csX325" fmla="*/ 381545 w 456425"/>
                <a:gd name="csY325" fmla="*/ 86694 h 167929"/>
                <a:gd name="csX326" fmla="*/ 388521 w 456425"/>
                <a:gd name="csY326" fmla="*/ 83986 h 167929"/>
                <a:gd name="csX327" fmla="*/ 407382 w 456425"/>
                <a:gd name="csY327" fmla="*/ 81268 h 167929"/>
                <a:gd name="csX328" fmla="*/ 409797 w 456425"/>
                <a:gd name="csY328" fmla="*/ 77236 h 167929"/>
                <a:gd name="csX329" fmla="*/ 411875 w 456425"/>
                <a:gd name="csY329" fmla="*/ 77887 h 167929"/>
                <a:gd name="csX330" fmla="*/ 420547 w 456425"/>
                <a:gd name="csY330" fmla="*/ 79144 h 167929"/>
                <a:gd name="csX331" fmla="*/ 427545 w 456425"/>
                <a:gd name="csY331" fmla="*/ 75247 h 167929"/>
                <a:gd name="csX332" fmla="*/ 432331 w 456425"/>
                <a:gd name="csY332" fmla="*/ 71978 h 167929"/>
                <a:gd name="csX333" fmla="*/ 436217 w 456425"/>
                <a:gd name="csY333" fmla="*/ 70889 h 167929"/>
                <a:gd name="csX334" fmla="*/ 438711 w 456425"/>
                <a:gd name="csY334" fmla="*/ 70159 h 167929"/>
                <a:gd name="csX335" fmla="*/ 443833 w 456425"/>
                <a:gd name="csY335" fmla="*/ 67564 h 167929"/>
                <a:gd name="csX336" fmla="*/ 444529 w 456425"/>
                <a:gd name="csY336" fmla="*/ 67069 h 167929"/>
                <a:gd name="csX337" fmla="*/ 452886 w 456425"/>
                <a:gd name="csY337" fmla="*/ 51568 h 167929"/>
                <a:gd name="csX338" fmla="*/ 454347 w 456425"/>
                <a:gd name="csY338" fmla="*/ 46929 h 167929"/>
                <a:gd name="csX339" fmla="*/ 454516 w 456425"/>
                <a:gd name="csY339" fmla="*/ 46592 h 167929"/>
                <a:gd name="csX340" fmla="*/ 456425 w 456425"/>
                <a:gd name="csY340" fmla="*/ 42716 h 167929"/>
                <a:gd name="csX341" fmla="*/ 449879 w 456425"/>
                <a:gd name="csY341" fmla="*/ 39488 h 1679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</a:cxnLst>
              <a:rect l="l" t="t" r="r" b="b"/>
              <a:pathLst>
                <a:path w="456425" h="167929">
                  <a:moveTo>
                    <a:pt x="449879" y="39488"/>
                  </a:moveTo>
                  <a:lnTo>
                    <a:pt x="449092" y="41072"/>
                  </a:lnTo>
                  <a:lnTo>
                    <a:pt x="447677" y="43958"/>
                  </a:lnTo>
                  <a:lnTo>
                    <a:pt x="446139" y="48709"/>
                  </a:lnTo>
                  <a:lnTo>
                    <a:pt x="438938" y="62066"/>
                  </a:lnTo>
                  <a:cubicBezTo>
                    <a:pt x="438410" y="62414"/>
                    <a:pt x="437871" y="62762"/>
                    <a:pt x="437534" y="62931"/>
                  </a:cubicBezTo>
                  <a:cubicBezTo>
                    <a:pt x="436894" y="63055"/>
                    <a:pt x="435972" y="63324"/>
                    <a:pt x="434097" y="63897"/>
                  </a:cubicBezTo>
                  <a:cubicBezTo>
                    <a:pt x="433131" y="64188"/>
                    <a:pt x="431569" y="64661"/>
                    <a:pt x="431007" y="64784"/>
                  </a:cubicBezTo>
                  <a:cubicBezTo>
                    <a:pt x="429670" y="64863"/>
                    <a:pt x="428614" y="65559"/>
                    <a:pt x="423347" y="69278"/>
                  </a:cubicBezTo>
                  <a:cubicBezTo>
                    <a:pt x="422111" y="70144"/>
                    <a:pt x="420516" y="71266"/>
                    <a:pt x="419640" y="71839"/>
                  </a:cubicBezTo>
                  <a:cubicBezTo>
                    <a:pt x="417259" y="71794"/>
                    <a:pt x="415764" y="71581"/>
                    <a:pt x="415304" y="71435"/>
                  </a:cubicBezTo>
                  <a:cubicBezTo>
                    <a:pt x="413507" y="70491"/>
                    <a:pt x="410115" y="69773"/>
                    <a:pt x="408722" y="69503"/>
                  </a:cubicBezTo>
                  <a:lnTo>
                    <a:pt x="406217" y="69020"/>
                  </a:lnTo>
                  <a:lnTo>
                    <a:pt x="402903" y="74535"/>
                  </a:lnTo>
                  <a:lnTo>
                    <a:pt x="386121" y="76950"/>
                  </a:lnTo>
                  <a:lnTo>
                    <a:pt x="385526" y="77298"/>
                  </a:lnTo>
                  <a:cubicBezTo>
                    <a:pt x="383907" y="78218"/>
                    <a:pt x="381998" y="79151"/>
                    <a:pt x="381268" y="79387"/>
                  </a:cubicBezTo>
                  <a:lnTo>
                    <a:pt x="374977" y="79387"/>
                  </a:lnTo>
                  <a:cubicBezTo>
                    <a:pt x="371236" y="79387"/>
                    <a:pt x="369518" y="83925"/>
                    <a:pt x="369406" y="85891"/>
                  </a:cubicBezTo>
                  <a:cubicBezTo>
                    <a:pt x="369406" y="85902"/>
                    <a:pt x="369406" y="85902"/>
                    <a:pt x="369406" y="85913"/>
                  </a:cubicBezTo>
                  <a:cubicBezTo>
                    <a:pt x="369294" y="86801"/>
                    <a:pt x="368497" y="91125"/>
                    <a:pt x="368148" y="93001"/>
                  </a:cubicBezTo>
                  <a:lnTo>
                    <a:pt x="367856" y="94574"/>
                  </a:lnTo>
                  <a:cubicBezTo>
                    <a:pt x="367698" y="95282"/>
                    <a:pt x="366474" y="97427"/>
                    <a:pt x="365914" y="98168"/>
                  </a:cubicBezTo>
                  <a:cubicBezTo>
                    <a:pt x="365890" y="98179"/>
                    <a:pt x="365890" y="98191"/>
                    <a:pt x="365879" y="98202"/>
                  </a:cubicBezTo>
                  <a:cubicBezTo>
                    <a:pt x="365554" y="98550"/>
                    <a:pt x="365194" y="99033"/>
                    <a:pt x="364475" y="99988"/>
                  </a:cubicBezTo>
                  <a:cubicBezTo>
                    <a:pt x="363790" y="100898"/>
                    <a:pt x="362780" y="102258"/>
                    <a:pt x="362151" y="102931"/>
                  </a:cubicBezTo>
                  <a:cubicBezTo>
                    <a:pt x="361499" y="103358"/>
                    <a:pt x="359275" y="103931"/>
                    <a:pt x="358197" y="104211"/>
                  </a:cubicBezTo>
                  <a:cubicBezTo>
                    <a:pt x="357478" y="104390"/>
                    <a:pt x="356804" y="104570"/>
                    <a:pt x="356254" y="104739"/>
                  </a:cubicBezTo>
                  <a:cubicBezTo>
                    <a:pt x="354243" y="105357"/>
                    <a:pt x="346795" y="107413"/>
                    <a:pt x="346717" y="107435"/>
                  </a:cubicBezTo>
                  <a:lnTo>
                    <a:pt x="346222" y="107581"/>
                  </a:lnTo>
                  <a:lnTo>
                    <a:pt x="340875" y="110861"/>
                  </a:lnTo>
                  <a:lnTo>
                    <a:pt x="335023" y="114299"/>
                  </a:lnTo>
                  <a:cubicBezTo>
                    <a:pt x="330181" y="115793"/>
                    <a:pt x="328855" y="116421"/>
                    <a:pt x="328226" y="118309"/>
                  </a:cubicBezTo>
                  <a:cubicBezTo>
                    <a:pt x="327855" y="119432"/>
                    <a:pt x="327508" y="125408"/>
                    <a:pt x="327440" y="126419"/>
                  </a:cubicBezTo>
                  <a:cubicBezTo>
                    <a:pt x="327384" y="127026"/>
                    <a:pt x="326935" y="128992"/>
                    <a:pt x="326620" y="130002"/>
                  </a:cubicBezTo>
                  <a:cubicBezTo>
                    <a:pt x="326238" y="130260"/>
                    <a:pt x="325688" y="130586"/>
                    <a:pt x="325385" y="130720"/>
                  </a:cubicBezTo>
                  <a:cubicBezTo>
                    <a:pt x="324532" y="130922"/>
                    <a:pt x="323666" y="131428"/>
                    <a:pt x="321184" y="132899"/>
                  </a:cubicBezTo>
                  <a:cubicBezTo>
                    <a:pt x="320038" y="133585"/>
                    <a:pt x="318150" y="134707"/>
                    <a:pt x="317521" y="134977"/>
                  </a:cubicBezTo>
                  <a:cubicBezTo>
                    <a:pt x="316768" y="135169"/>
                    <a:pt x="315601" y="135202"/>
                    <a:pt x="314679" y="134933"/>
                  </a:cubicBezTo>
                  <a:cubicBezTo>
                    <a:pt x="314601" y="134786"/>
                    <a:pt x="314488" y="134551"/>
                    <a:pt x="314410" y="134360"/>
                  </a:cubicBezTo>
                  <a:cubicBezTo>
                    <a:pt x="314207" y="133934"/>
                    <a:pt x="313993" y="133505"/>
                    <a:pt x="313758" y="133113"/>
                  </a:cubicBezTo>
                  <a:cubicBezTo>
                    <a:pt x="312814" y="131540"/>
                    <a:pt x="310433" y="129485"/>
                    <a:pt x="309457" y="128687"/>
                  </a:cubicBezTo>
                  <a:lnTo>
                    <a:pt x="308445" y="127845"/>
                  </a:lnTo>
                  <a:lnTo>
                    <a:pt x="307131" y="127845"/>
                  </a:lnTo>
                  <a:cubicBezTo>
                    <a:pt x="305929" y="127845"/>
                    <a:pt x="304525" y="128440"/>
                    <a:pt x="302728" y="129731"/>
                  </a:cubicBezTo>
                  <a:cubicBezTo>
                    <a:pt x="300436" y="131360"/>
                    <a:pt x="299750" y="134718"/>
                    <a:pt x="299155" y="138605"/>
                  </a:cubicBezTo>
                  <a:cubicBezTo>
                    <a:pt x="299088" y="139088"/>
                    <a:pt x="299032" y="139493"/>
                    <a:pt x="298965" y="139751"/>
                  </a:cubicBezTo>
                  <a:cubicBezTo>
                    <a:pt x="298695" y="140549"/>
                    <a:pt x="298403" y="141908"/>
                    <a:pt x="297875" y="144457"/>
                  </a:cubicBezTo>
                  <a:cubicBezTo>
                    <a:pt x="297662" y="145492"/>
                    <a:pt x="297471" y="146458"/>
                    <a:pt x="297335" y="146974"/>
                  </a:cubicBezTo>
                  <a:cubicBezTo>
                    <a:pt x="297055" y="148087"/>
                    <a:pt x="296706" y="150153"/>
                    <a:pt x="296369" y="152310"/>
                  </a:cubicBezTo>
                  <a:cubicBezTo>
                    <a:pt x="295123" y="153276"/>
                    <a:pt x="292392" y="155062"/>
                    <a:pt x="291426" y="155557"/>
                  </a:cubicBezTo>
                  <a:cubicBezTo>
                    <a:pt x="289697" y="156410"/>
                    <a:pt x="288360" y="157803"/>
                    <a:pt x="287169" y="159039"/>
                  </a:cubicBezTo>
                  <a:cubicBezTo>
                    <a:pt x="286989" y="159230"/>
                    <a:pt x="286798" y="159421"/>
                    <a:pt x="286618" y="159601"/>
                  </a:cubicBezTo>
                  <a:cubicBezTo>
                    <a:pt x="285956" y="159949"/>
                    <a:pt x="284045" y="160331"/>
                    <a:pt x="283405" y="160455"/>
                  </a:cubicBezTo>
                  <a:cubicBezTo>
                    <a:pt x="283394" y="160455"/>
                    <a:pt x="283372" y="160466"/>
                    <a:pt x="283349" y="160466"/>
                  </a:cubicBezTo>
                  <a:cubicBezTo>
                    <a:pt x="283135" y="160309"/>
                    <a:pt x="282944" y="160163"/>
                    <a:pt x="282765" y="160051"/>
                  </a:cubicBezTo>
                  <a:cubicBezTo>
                    <a:pt x="282350" y="159668"/>
                    <a:pt x="281203" y="158467"/>
                    <a:pt x="280495" y="157737"/>
                  </a:cubicBezTo>
                  <a:cubicBezTo>
                    <a:pt x="279180" y="156366"/>
                    <a:pt x="278607" y="155771"/>
                    <a:pt x="278203" y="155434"/>
                  </a:cubicBezTo>
                  <a:cubicBezTo>
                    <a:pt x="278034" y="155276"/>
                    <a:pt x="277529" y="154727"/>
                    <a:pt x="277192" y="154356"/>
                  </a:cubicBezTo>
                  <a:cubicBezTo>
                    <a:pt x="275676" y="152682"/>
                    <a:pt x="274833" y="151761"/>
                    <a:pt x="273475" y="151424"/>
                  </a:cubicBezTo>
                  <a:cubicBezTo>
                    <a:pt x="272238" y="151109"/>
                    <a:pt x="271116" y="151446"/>
                    <a:pt x="269408" y="151940"/>
                  </a:cubicBezTo>
                  <a:cubicBezTo>
                    <a:pt x="269295" y="151975"/>
                    <a:pt x="269195" y="152008"/>
                    <a:pt x="269094" y="152031"/>
                  </a:cubicBezTo>
                  <a:cubicBezTo>
                    <a:pt x="268868" y="151953"/>
                    <a:pt x="268610" y="151851"/>
                    <a:pt x="268318" y="151740"/>
                  </a:cubicBezTo>
                  <a:lnTo>
                    <a:pt x="268970" y="148381"/>
                  </a:lnTo>
                  <a:lnTo>
                    <a:pt x="266678" y="147089"/>
                  </a:lnTo>
                  <a:cubicBezTo>
                    <a:pt x="263781" y="145460"/>
                    <a:pt x="260342" y="143450"/>
                    <a:pt x="259163" y="142674"/>
                  </a:cubicBezTo>
                  <a:cubicBezTo>
                    <a:pt x="258658" y="141730"/>
                    <a:pt x="257624" y="139394"/>
                    <a:pt x="256748" y="137270"/>
                  </a:cubicBezTo>
                  <a:lnTo>
                    <a:pt x="256748" y="124734"/>
                  </a:lnTo>
                  <a:lnTo>
                    <a:pt x="256254" y="123892"/>
                  </a:lnTo>
                  <a:cubicBezTo>
                    <a:pt x="253153" y="118545"/>
                    <a:pt x="251423" y="117500"/>
                    <a:pt x="249480" y="117500"/>
                  </a:cubicBezTo>
                  <a:cubicBezTo>
                    <a:pt x="247998" y="117500"/>
                    <a:pt x="246447" y="118174"/>
                    <a:pt x="242571" y="120510"/>
                  </a:cubicBezTo>
                  <a:lnTo>
                    <a:pt x="242313" y="120667"/>
                  </a:lnTo>
                  <a:cubicBezTo>
                    <a:pt x="241066" y="121409"/>
                    <a:pt x="236674" y="123532"/>
                    <a:pt x="235360" y="123858"/>
                  </a:cubicBezTo>
                  <a:cubicBezTo>
                    <a:pt x="234596" y="124049"/>
                    <a:pt x="232608" y="123701"/>
                    <a:pt x="231586" y="123296"/>
                  </a:cubicBezTo>
                  <a:cubicBezTo>
                    <a:pt x="230519" y="122869"/>
                    <a:pt x="228598" y="122375"/>
                    <a:pt x="227474" y="122105"/>
                  </a:cubicBezTo>
                  <a:lnTo>
                    <a:pt x="225317" y="120488"/>
                  </a:lnTo>
                  <a:lnTo>
                    <a:pt x="224250" y="115545"/>
                  </a:lnTo>
                  <a:lnTo>
                    <a:pt x="218948" y="108086"/>
                  </a:lnTo>
                  <a:lnTo>
                    <a:pt x="216948" y="99100"/>
                  </a:lnTo>
                  <a:lnTo>
                    <a:pt x="212645" y="94797"/>
                  </a:lnTo>
                  <a:cubicBezTo>
                    <a:pt x="212061" y="91899"/>
                    <a:pt x="210579" y="84586"/>
                    <a:pt x="210163" y="83013"/>
                  </a:cubicBezTo>
                  <a:cubicBezTo>
                    <a:pt x="209679" y="81193"/>
                    <a:pt x="206198" y="69342"/>
                    <a:pt x="206051" y="68849"/>
                  </a:cubicBezTo>
                  <a:lnTo>
                    <a:pt x="205815" y="68062"/>
                  </a:lnTo>
                  <a:lnTo>
                    <a:pt x="199333" y="60738"/>
                  </a:lnTo>
                  <a:lnTo>
                    <a:pt x="198793" y="60434"/>
                  </a:lnTo>
                  <a:cubicBezTo>
                    <a:pt x="191940" y="56593"/>
                    <a:pt x="191166" y="56593"/>
                    <a:pt x="190267" y="56593"/>
                  </a:cubicBezTo>
                  <a:cubicBezTo>
                    <a:pt x="189907" y="56593"/>
                    <a:pt x="189154" y="56593"/>
                    <a:pt x="183236" y="57884"/>
                  </a:cubicBezTo>
                  <a:lnTo>
                    <a:pt x="182438" y="58052"/>
                  </a:lnTo>
                  <a:lnTo>
                    <a:pt x="177776" y="61602"/>
                  </a:lnTo>
                  <a:lnTo>
                    <a:pt x="172171" y="61400"/>
                  </a:lnTo>
                  <a:lnTo>
                    <a:pt x="171923" y="61422"/>
                  </a:lnTo>
                  <a:cubicBezTo>
                    <a:pt x="171631" y="61456"/>
                    <a:pt x="170104" y="61613"/>
                    <a:pt x="169172" y="61804"/>
                  </a:cubicBezTo>
                  <a:cubicBezTo>
                    <a:pt x="168464" y="61939"/>
                    <a:pt x="167722" y="62264"/>
                    <a:pt x="164566" y="63725"/>
                  </a:cubicBezTo>
                  <a:cubicBezTo>
                    <a:pt x="162948" y="64478"/>
                    <a:pt x="160287" y="65713"/>
                    <a:pt x="159478" y="65982"/>
                  </a:cubicBezTo>
                  <a:cubicBezTo>
                    <a:pt x="158388" y="66084"/>
                    <a:pt x="154681" y="65633"/>
                    <a:pt x="153614" y="65375"/>
                  </a:cubicBezTo>
                  <a:cubicBezTo>
                    <a:pt x="153456" y="65330"/>
                    <a:pt x="152816" y="65084"/>
                    <a:pt x="151030" y="63882"/>
                  </a:cubicBezTo>
                  <a:lnTo>
                    <a:pt x="151007" y="63871"/>
                  </a:lnTo>
                  <a:cubicBezTo>
                    <a:pt x="150546" y="63467"/>
                    <a:pt x="148906" y="61871"/>
                    <a:pt x="147591" y="60557"/>
                  </a:cubicBezTo>
                  <a:lnTo>
                    <a:pt x="147120" y="60086"/>
                  </a:lnTo>
                  <a:lnTo>
                    <a:pt x="146513" y="59805"/>
                  </a:lnTo>
                  <a:cubicBezTo>
                    <a:pt x="144536" y="58918"/>
                    <a:pt x="142166" y="57817"/>
                    <a:pt x="141526" y="57491"/>
                  </a:cubicBezTo>
                  <a:lnTo>
                    <a:pt x="141515" y="57480"/>
                  </a:lnTo>
                  <a:cubicBezTo>
                    <a:pt x="141493" y="57469"/>
                    <a:pt x="141470" y="57469"/>
                    <a:pt x="141459" y="57458"/>
                  </a:cubicBezTo>
                  <a:cubicBezTo>
                    <a:pt x="141144" y="57256"/>
                    <a:pt x="140178" y="56740"/>
                    <a:pt x="135448" y="54492"/>
                  </a:cubicBezTo>
                  <a:cubicBezTo>
                    <a:pt x="134740" y="53425"/>
                    <a:pt x="134089" y="52370"/>
                    <a:pt x="133842" y="51897"/>
                  </a:cubicBezTo>
                  <a:cubicBezTo>
                    <a:pt x="133786" y="51460"/>
                    <a:pt x="133775" y="50527"/>
                    <a:pt x="133820" y="49583"/>
                  </a:cubicBezTo>
                  <a:lnTo>
                    <a:pt x="141166" y="38496"/>
                  </a:lnTo>
                  <a:lnTo>
                    <a:pt x="145367" y="30791"/>
                  </a:lnTo>
                  <a:lnTo>
                    <a:pt x="144289" y="29005"/>
                  </a:lnTo>
                  <a:cubicBezTo>
                    <a:pt x="143525" y="27724"/>
                    <a:pt x="142447" y="26039"/>
                    <a:pt x="141649" y="25253"/>
                  </a:cubicBezTo>
                  <a:cubicBezTo>
                    <a:pt x="140098" y="23702"/>
                    <a:pt x="135460" y="22141"/>
                    <a:pt x="135415" y="22119"/>
                  </a:cubicBezTo>
                  <a:cubicBezTo>
                    <a:pt x="134651" y="21871"/>
                    <a:pt x="132405" y="21264"/>
                    <a:pt x="130977" y="20893"/>
                  </a:cubicBezTo>
                  <a:lnTo>
                    <a:pt x="129068" y="18703"/>
                  </a:lnTo>
                  <a:cubicBezTo>
                    <a:pt x="128382" y="16075"/>
                    <a:pt x="127495" y="13053"/>
                    <a:pt x="126855" y="11918"/>
                  </a:cubicBezTo>
                  <a:cubicBezTo>
                    <a:pt x="126551" y="11345"/>
                    <a:pt x="125687" y="8830"/>
                    <a:pt x="125069" y="6852"/>
                  </a:cubicBezTo>
                  <a:lnTo>
                    <a:pt x="123821" y="4269"/>
                  </a:lnTo>
                  <a:lnTo>
                    <a:pt x="121754" y="0"/>
                  </a:lnTo>
                  <a:lnTo>
                    <a:pt x="117811" y="56"/>
                  </a:lnTo>
                  <a:lnTo>
                    <a:pt x="114530" y="113"/>
                  </a:lnTo>
                  <a:cubicBezTo>
                    <a:pt x="106229" y="-55"/>
                    <a:pt x="105251" y="102"/>
                    <a:pt x="104926" y="158"/>
                  </a:cubicBezTo>
                  <a:cubicBezTo>
                    <a:pt x="103331" y="427"/>
                    <a:pt x="102140" y="1484"/>
                    <a:pt x="100994" y="2506"/>
                  </a:cubicBezTo>
                  <a:cubicBezTo>
                    <a:pt x="100679" y="2786"/>
                    <a:pt x="100197" y="3213"/>
                    <a:pt x="100028" y="3314"/>
                  </a:cubicBezTo>
                  <a:cubicBezTo>
                    <a:pt x="99275" y="3752"/>
                    <a:pt x="98793" y="4235"/>
                    <a:pt x="98478" y="4561"/>
                  </a:cubicBezTo>
                  <a:cubicBezTo>
                    <a:pt x="98130" y="4910"/>
                    <a:pt x="97569" y="5482"/>
                    <a:pt x="94974" y="6560"/>
                  </a:cubicBezTo>
                  <a:cubicBezTo>
                    <a:pt x="94412" y="5842"/>
                    <a:pt x="93726" y="5392"/>
                    <a:pt x="93098" y="5100"/>
                  </a:cubicBezTo>
                  <a:cubicBezTo>
                    <a:pt x="90256" y="3785"/>
                    <a:pt x="88111" y="4493"/>
                    <a:pt x="87189" y="4796"/>
                  </a:cubicBezTo>
                  <a:lnTo>
                    <a:pt x="87178" y="4807"/>
                  </a:lnTo>
                  <a:cubicBezTo>
                    <a:pt x="84707" y="5178"/>
                    <a:pt x="82786" y="8043"/>
                    <a:pt x="81562" y="10469"/>
                  </a:cubicBezTo>
                  <a:cubicBezTo>
                    <a:pt x="81540" y="10525"/>
                    <a:pt x="78652" y="16512"/>
                    <a:pt x="78181" y="19366"/>
                  </a:cubicBezTo>
                  <a:cubicBezTo>
                    <a:pt x="77788" y="21747"/>
                    <a:pt x="78585" y="23354"/>
                    <a:pt x="79046" y="24151"/>
                  </a:cubicBezTo>
                  <a:cubicBezTo>
                    <a:pt x="79495" y="25959"/>
                    <a:pt x="81236" y="27105"/>
                    <a:pt x="83888" y="28846"/>
                  </a:cubicBezTo>
                  <a:cubicBezTo>
                    <a:pt x="84359" y="29149"/>
                    <a:pt x="84764" y="29408"/>
                    <a:pt x="84955" y="29553"/>
                  </a:cubicBezTo>
                  <a:cubicBezTo>
                    <a:pt x="85168" y="29722"/>
                    <a:pt x="85640" y="30070"/>
                    <a:pt x="86235" y="30519"/>
                  </a:cubicBezTo>
                  <a:cubicBezTo>
                    <a:pt x="87190" y="31227"/>
                    <a:pt x="90055" y="33349"/>
                    <a:pt x="90751" y="34047"/>
                  </a:cubicBezTo>
                  <a:cubicBezTo>
                    <a:pt x="91582" y="35171"/>
                    <a:pt x="92942" y="35888"/>
                    <a:pt x="95009" y="36844"/>
                  </a:cubicBezTo>
                  <a:cubicBezTo>
                    <a:pt x="94088" y="38597"/>
                    <a:pt x="94323" y="40754"/>
                    <a:pt x="94549" y="42551"/>
                  </a:cubicBezTo>
                  <a:cubicBezTo>
                    <a:pt x="93313" y="43338"/>
                    <a:pt x="91336" y="44393"/>
                    <a:pt x="90696" y="44662"/>
                  </a:cubicBezTo>
                  <a:cubicBezTo>
                    <a:pt x="90145" y="44876"/>
                    <a:pt x="88865" y="45392"/>
                    <a:pt x="86484" y="48864"/>
                  </a:cubicBezTo>
                  <a:lnTo>
                    <a:pt x="85428" y="50392"/>
                  </a:lnTo>
                  <a:lnTo>
                    <a:pt x="89685" y="62624"/>
                  </a:lnTo>
                  <a:lnTo>
                    <a:pt x="89685" y="68836"/>
                  </a:lnTo>
                  <a:cubicBezTo>
                    <a:pt x="89146" y="69543"/>
                    <a:pt x="88606" y="70183"/>
                    <a:pt x="88348" y="70420"/>
                  </a:cubicBezTo>
                  <a:cubicBezTo>
                    <a:pt x="87169" y="71184"/>
                    <a:pt x="83383" y="73373"/>
                    <a:pt x="82148" y="73823"/>
                  </a:cubicBezTo>
                  <a:cubicBezTo>
                    <a:pt x="80542" y="74407"/>
                    <a:pt x="78441" y="76002"/>
                    <a:pt x="75666" y="78193"/>
                  </a:cubicBezTo>
                  <a:cubicBezTo>
                    <a:pt x="75093" y="78653"/>
                    <a:pt x="74611" y="79035"/>
                    <a:pt x="74340" y="79226"/>
                  </a:cubicBezTo>
                  <a:cubicBezTo>
                    <a:pt x="73958" y="79439"/>
                    <a:pt x="73340" y="79844"/>
                    <a:pt x="71745" y="80866"/>
                  </a:cubicBezTo>
                  <a:cubicBezTo>
                    <a:pt x="70532" y="81664"/>
                    <a:pt x="68308" y="83102"/>
                    <a:pt x="67622" y="83484"/>
                  </a:cubicBezTo>
                  <a:cubicBezTo>
                    <a:pt x="66881" y="83764"/>
                    <a:pt x="65129" y="84708"/>
                    <a:pt x="58535" y="88741"/>
                  </a:cubicBezTo>
                  <a:lnTo>
                    <a:pt x="57984" y="89078"/>
                  </a:lnTo>
                  <a:lnTo>
                    <a:pt x="55085" y="92740"/>
                  </a:lnTo>
                  <a:lnTo>
                    <a:pt x="48054" y="95885"/>
                  </a:lnTo>
                  <a:lnTo>
                    <a:pt x="37764" y="103018"/>
                  </a:lnTo>
                  <a:lnTo>
                    <a:pt x="35663" y="106805"/>
                  </a:lnTo>
                  <a:cubicBezTo>
                    <a:pt x="34337" y="108793"/>
                    <a:pt x="32686" y="111174"/>
                    <a:pt x="32282" y="111668"/>
                  </a:cubicBezTo>
                  <a:cubicBezTo>
                    <a:pt x="31496" y="112612"/>
                    <a:pt x="31147" y="113803"/>
                    <a:pt x="31305" y="115004"/>
                  </a:cubicBezTo>
                  <a:cubicBezTo>
                    <a:pt x="31586" y="117172"/>
                    <a:pt x="33304" y="118396"/>
                    <a:pt x="34338" y="119127"/>
                  </a:cubicBezTo>
                  <a:cubicBezTo>
                    <a:pt x="34417" y="119183"/>
                    <a:pt x="34495" y="119227"/>
                    <a:pt x="34562" y="119272"/>
                  </a:cubicBezTo>
                  <a:cubicBezTo>
                    <a:pt x="34899" y="119587"/>
                    <a:pt x="35932" y="120429"/>
                    <a:pt x="40515" y="123721"/>
                  </a:cubicBezTo>
                  <a:cubicBezTo>
                    <a:pt x="41931" y="124732"/>
                    <a:pt x="43740" y="126114"/>
                    <a:pt x="44493" y="126800"/>
                  </a:cubicBezTo>
                  <a:cubicBezTo>
                    <a:pt x="44740" y="127474"/>
                    <a:pt x="45211" y="128563"/>
                    <a:pt x="46122" y="130428"/>
                  </a:cubicBezTo>
                  <a:lnTo>
                    <a:pt x="45627" y="135696"/>
                  </a:lnTo>
                  <a:lnTo>
                    <a:pt x="44538" y="138157"/>
                  </a:lnTo>
                  <a:cubicBezTo>
                    <a:pt x="44032" y="138168"/>
                    <a:pt x="43650" y="138168"/>
                    <a:pt x="43505" y="138157"/>
                  </a:cubicBezTo>
                  <a:cubicBezTo>
                    <a:pt x="42685" y="137988"/>
                    <a:pt x="41606" y="138011"/>
                    <a:pt x="38765" y="138090"/>
                  </a:cubicBezTo>
                  <a:cubicBezTo>
                    <a:pt x="37361" y="138135"/>
                    <a:pt x="35429" y="138191"/>
                    <a:pt x="34777" y="138135"/>
                  </a:cubicBezTo>
                  <a:cubicBezTo>
                    <a:pt x="32452" y="137922"/>
                    <a:pt x="26689" y="138506"/>
                    <a:pt x="24970" y="138820"/>
                  </a:cubicBezTo>
                  <a:cubicBezTo>
                    <a:pt x="24273" y="138933"/>
                    <a:pt x="21915" y="138933"/>
                    <a:pt x="17950" y="138798"/>
                  </a:cubicBezTo>
                  <a:cubicBezTo>
                    <a:pt x="17242" y="138775"/>
                    <a:pt x="16702" y="138753"/>
                    <a:pt x="16467" y="138753"/>
                  </a:cubicBezTo>
                  <a:cubicBezTo>
                    <a:pt x="15940" y="138753"/>
                    <a:pt x="14310" y="138753"/>
                    <a:pt x="10940" y="141235"/>
                  </a:cubicBezTo>
                  <a:lnTo>
                    <a:pt x="10311" y="141696"/>
                  </a:lnTo>
                  <a:lnTo>
                    <a:pt x="7031" y="147515"/>
                  </a:lnTo>
                  <a:lnTo>
                    <a:pt x="3707" y="154480"/>
                  </a:lnTo>
                  <a:lnTo>
                    <a:pt x="1303" y="161647"/>
                  </a:lnTo>
                  <a:lnTo>
                    <a:pt x="0" y="165521"/>
                  </a:lnTo>
                  <a:lnTo>
                    <a:pt x="6920" y="167835"/>
                  </a:lnTo>
                  <a:lnTo>
                    <a:pt x="8235" y="163903"/>
                  </a:lnTo>
                  <a:lnTo>
                    <a:pt x="10403" y="157410"/>
                  </a:lnTo>
                  <a:lnTo>
                    <a:pt x="13458" y="150985"/>
                  </a:lnTo>
                  <a:lnTo>
                    <a:pt x="15873" y="146694"/>
                  </a:lnTo>
                  <a:cubicBezTo>
                    <a:pt x="16266" y="146447"/>
                    <a:pt x="16659" y="146211"/>
                    <a:pt x="16918" y="146065"/>
                  </a:cubicBezTo>
                  <a:cubicBezTo>
                    <a:pt x="17131" y="146076"/>
                    <a:pt x="17401" y="146088"/>
                    <a:pt x="17714" y="146099"/>
                  </a:cubicBezTo>
                  <a:cubicBezTo>
                    <a:pt x="22028" y="146234"/>
                    <a:pt x="24802" y="146268"/>
                    <a:pt x="26275" y="145997"/>
                  </a:cubicBezTo>
                  <a:cubicBezTo>
                    <a:pt x="27971" y="145694"/>
                    <a:pt x="32869" y="145290"/>
                    <a:pt x="34115" y="145403"/>
                  </a:cubicBezTo>
                  <a:cubicBezTo>
                    <a:pt x="35138" y="145492"/>
                    <a:pt x="36698" y="145459"/>
                    <a:pt x="38979" y="145392"/>
                  </a:cubicBezTo>
                  <a:cubicBezTo>
                    <a:pt x="40079" y="145358"/>
                    <a:pt x="41720" y="145301"/>
                    <a:pt x="42214" y="145346"/>
                  </a:cubicBezTo>
                  <a:cubicBezTo>
                    <a:pt x="43451" y="145548"/>
                    <a:pt x="45617" y="145448"/>
                    <a:pt x="47247" y="145324"/>
                  </a:cubicBezTo>
                  <a:lnTo>
                    <a:pt x="49415" y="145155"/>
                  </a:lnTo>
                  <a:lnTo>
                    <a:pt x="52785" y="137573"/>
                  </a:lnTo>
                  <a:lnTo>
                    <a:pt x="53583" y="129036"/>
                  </a:lnTo>
                  <a:lnTo>
                    <a:pt x="53122" y="128103"/>
                  </a:lnTo>
                  <a:cubicBezTo>
                    <a:pt x="52404" y="126665"/>
                    <a:pt x="51527" y="124811"/>
                    <a:pt x="51314" y="124216"/>
                  </a:cubicBezTo>
                  <a:cubicBezTo>
                    <a:pt x="51089" y="123127"/>
                    <a:pt x="50651" y="121958"/>
                    <a:pt x="44765" y="117779"/>
                  </a:cubicBezTo>
                  <a:cubicBezTo>
                    <a:pt x="42721" y="116318"/>
                    <a:pt x="40295" y="114532"/>
                    <a:pt x="39609" y="113983"/>
                  </a:cubicBezTo>
                  <a:cubicBezTo>
                    <a:pt x="40497" y="112713"/>
                    <a:pt x="41417" y="111331"/>
                    <a:pt x="41822" y="110736"/>
                  </a:cubicBezTo>
                  <a:lnTo>
                    <a:pt x="43328" y="108052"/>
                  </a:lnTo>
                  <a:lnTo>
                    <a:pt x="51652" y="102278"/>
                  </a:lnTo>
                  <a:lnTo>
                    <a:pt x="59707" y="98682"/>
                  </a:lnTo>
                  <a:lnTo>
                    <a:pt x="62908" y="94639"/>
                  </a:lnTo>
                  <a:cubicBezTo>
                    <a:pt x="65930" y="92786"/>
                    <a:pt x="69356" y="90752"/>
                    <a:pt x="70221" y="90303"/>
                  </a:cubicBezTo>
                  <a:cubicBezTo>
                    <a:pt x="70996" y="90034"/>
                    <a:pt x="72063" y="89383"/>
                    <a:pt x="75725" y="87000"/>
                  </a:cubicBezTo>
                  <a:cubicBezTo>
                    <a:pt x="76578" y="86439"/>
                    <a:pt x="77645" y="85753"/>
                    <a:pt x="77803" y="85653"/>
                  </a:cubicBezTo>
                  <a:cubicBezTo>
                    <a:pt x="78320" y="85394"/>
                    <a:pt x="78792" y="85034"/>
                    <a:pt x="80196" y="83934"/>
                  </a:cubicBezTo>
                  <a:cubicBezTo>
                    <a:pt x="81297" y="83059"/>
                    <a:pt x="83870" y="81025"/>
                    <a:pt x="84645" y="80689"/>
                  </a:cubicBezTo>
                  <a:cubicBezTo>
                    <a:pt x="86869" y="79880"/>
                    <a:pt x="91530" y="77071"/>
                    <a:pt x="92475" y="76442"/>
                  </a:cubicBezTo>
                  <a:cubicBezTo>
                    <a:pt x="93744" y="75600"/>
                    <a:pt x="95272" y="73634"/>
                    <a:pt x="96327" y="72140"/>
                  </a:cubicBezTo>
                  <a:lnTo>
                    <a:pt x="96989" y="71197"/>
                  </a:lnTo>
                  <a:lnTo>
                    <a:pt x="96989" y="61390"/>
                  </a:lnTo>
                  <a:lnTo>
                    <a:pt x="93574" y="51584"/>
                  </a:lnTo>
                  <a:cubicBezTo>
                    <a:pt x="93686" y="51460"/>
                    <a:pt x="93787" y="51348"/>
                    <a:pt x="93866" y="51258"/>
                  </a:cubicBezTo>
                  <a:cubicBezTo>
                    <a:pt x="95652" y="50494"/>
                    <a:pt x="101392" y="47810"/>
                    <a:pt x="101920" y="44642"/>
                  </a:cubicBezTo>
                  <a:cubicBezTo>
                    <a:pt x="102066" y="43776"/>
                    <a:pt x="101954" y="42912"/>
                    <a:pt x="101818" y="41822"/>
                  </a:cubicBezTo>
                  <a:cubicBezTo>
                    <a:pt x="101751" y="41339"/>
                    <a:pt x="101649" y="40519"/>
                    <a:pt x="101638" y="40025"/>
                  </a:cubicBezTo>
                  <a:cubicBezTo>
                    <a:pt x="103470" y="37217"/>
                    <a:pt x="103728" y="34689"/>
                    <a:pt x="102357" y="32859"/>
                  </a:cubicBezTo>
                  <a:cubicBezTo>
                    <a:pt x="101593" y="31837"/>
                    <a:pt x="100458" y="31319"/>
                    <a:pt x="98583" y="30455"/>
                  </a:cubicBezTo>
                  <a:cubicBezTo>
                    <a:pt x="97954" y="30162"/>
                    <a:pt x="96842" y="29658"/>
                    <a:pt x="96359" y="29366"/>
                  </a:cubicBezTo>
                  <a:cubicBezTo>
                    <a:pt x="95595" y="28456"/>
                    <a:pt x="94112" y="27265"/>
                    <a:pt x="90585" y="24648"/>
                  </a:cubicBezTo>
                  <a:cubicBezTo>
                    <a:pt x="90079" y="24277"/>
                    <a:pt x="89697" y="23996"/>
                    <a:pt x="89517" y="23862"/>
                  </a:cubicBezTo>
                  <a:cubicBezTo>
                    <a:pt x="89169" y="23570"/>
                    <a:pt x="88686" y="23255"/>
                    <a:pt x="87888" y="22738"/>
                  </a:cubicBezTo>
                  <a:cubicBezTo>
                    <a:pt x="87360" y="22389"/>
                    <a:pt x="86393" y="21761"/>
                    <a:pt x="85822" y="21334"/>
                  </a:cubicBezTo>
                  <a:cubicBezTo>
                    <a:pt x="85687" y="21043"/>
                    <a:pt x="85552" y="20806"/>
                    <a:pt x="85451" y="20626"/>
                  </a:cubicBezTo>
                  <a:cubicBezTo>
                    <a:pt x="85429" y="20593"/>
                    <a:pt x="85405" y="20570"/>
                    <a:pt x="85394" y="20537"/>
                  </a:cubicBezTo>
                  <a:cubicBezTo>
                    <a:pt x="85618" y="19313"/>
                    <a:pt x="87439" y="15055"/>
                    <a:pt x="88101" y="13741"/>
                  </a:cubicBezTo>
                  <a:cubicBezTo>
                    <a:pt x="88292" y="13359"/>
                    <a:pt x="88752" y="12617"/>
                    <a:pt x="89157" y="12067"/>
                  </a:cubicBezTo>
                  <a:cubicBezTo>
                    <a:pt x="89427" y="12696"/>
                    <a:pt x="89888" y="13359"/>
                    <a:pt x="90685" y="13875"/>
                  </a:cubicBezTo>
                  <a:cubicBezTo>
                    <a:pt x="92640" y="15156"/>
                    <a:pt x="94920" y="14426"/>
                    <a:pt x="97088" y="13573"/>
                  </a:cubicBezTo>
                  <a:cubicBezTo>
                    <a:pt x="101268" y="11933"/>
                    <a:pt x="102637" y="10752"/>
                    <a:pt x="103694" y="9686"/>
                  </a:cubicBezTo>
                  <a:cubicBezTo>
                    <a:pt x="103728" y="9652"/>
                    <a:pt x="103750" y="9619"/>
                    <a:pt x="103784" y="9585"/>
                  </a:cubicBezTo>
                  <a:cubicBezTo>
                    <a:pt x="104537" y="9135"/>
                    <a:pt x="105199" y="8539"/>
                    <a:pt x="105851" y="7968"/>
                  </a:cubicBezTo>
                  <a:cubicBezTo>
                    <a:pt x="106053" y="7777"/>
                    <a:pt x="106322" y="7540"/>
                    <a:pt x="106547" y="7360"/>
                  </a:cubicBezTo>
                  <a:cubicBezTo>
                    <a:pt x="107973" y="7315"/>
                    <a:pt x="111479" y="7349"/>
                    <a:pt x="114455" y="7417"/>
                  </a:cubicBezTo>
                  <a:lnTo>
                    <a:pt x="114511" y="7417"/>
                  </a:lnTo>
                  <a:lnTo>
                    <a:pt x="117241" y="7373"/>
                  </a:lnTo>
                  <a:lnTo>
                    <a:pt x="118185" y="9293"/>
                  </a:lnTo>
                  <a:cubicBezTo>
                    <a:pt x="118781" y="11203"/>
                    <a:pt x="119803" y="14304"/>
                    <a:pt x="120455" y="15449"/>
                  </a:cubicBezTo>
                  <a:cubicBezTo>
                    <a:pt x="120769" y="16101"/>
                    <a:pt x="121622" y="19033"/>
                    <a:pt x="122218" y="21358"/>
                  </a:cubicBezTo>
                  <a:lnTo>
                    <a:pt x="122432" y="22201"/>
                  </a:lnTo>
                  <a:lnTo>
                    <a:pt x="126959" y="27391"/>
                  </a:lnTo>
                  <a:lnTo>
                    <a:pt x="128048" y="27682"/>
                  </a:lnTo>
                  <a:cubicBezTo>
                    <a:pt x="129800" y="28132"/>
                    <a:pt x="132529" y="28862"/>
                    <a:pt x="133102" y="29053"/>
                  </a:cubicBezTo>
                  <a:cubicBezTo>
                    <a:pt x="134001" y="29346"/>
                    <a:pt x="135877" y="30143"/>
                    <a:pt x="136585" y="30536"/>
                  </a:cubicBezTo>
                  <a:cubicBezTo>
                    <a:pt x="136675" y="30659"/>
                    <a:pt x="136798" y="30828"/>
                    <a:pt x="136933" y="31030"/>
                  </a:cubicBezTo>
                  <a:lnTo>
                    <a:pt x="134978" y="34624"/>
                  </a:lnTo>
                  <a:lnTo>
                    <a:pt x="126688" y="47126"/>
                  </a:lnTo>
                  <a:lnTo>
                    <a:pt x="126610" y="48059"/>
                  </a:lnTo>
                  <a:cubicBezTo>
                    <a:pt x="126351" y="51114"/>
                    <a:pt x="126497" y="53328"/>
                    <a:pt x="127059" y="54630"/>
                  </a:cubicBezTo>
                  <a:cubicBezTo>
                    <a:pt x="127621" y="55933"/>
                    <a:pt x="129272" y="58417"/>
                    <a:pt x="129968" y="59426"/>
                  </a:cubicBezTo>
                  <a:lnTo>
                    <a:pt x="130519" y="60236"/>
                  </a:lnTo>
                  <a:lnTo>
                    <a:pt x="131418" y="60662"/>
                  </a:lnTo>
                  <a:cubicBezTo>
                    <a:pt x="134046" y="61908"/>
                    <a:pt x="137045" y="63357"/>
                    <a:pt x="137641" y="63672"/>
                  </a:cubicBezTo>
                  <a:cubicBezTo>
                    <a:pt x="137945" y="63863"/>
                    <a:pt x="138820" y="64335"/>
                    <a:pt x="142898" y="66188"/>
                  </a:cubicBezTo>
                  <a:cubicBezTo>
                    <a:pt x="146099" y="69379"/>
                    <a:pt x="146582" y="69693"/>
                    <a:pt x="146841" y="69873"/>
                  </a:cubicBezTo>
                  <a:lnTo>
                    <a:pt x="146953" y="69953"/>
                  </a:lnTo>
                  <a:cubicBezTo>
                    <a:pt x="148470" y="70964"/>
                    <a:pt x="150234" y="72053"/>
                    <a:pt x="151829" y="72457"/>
                  </a:cubicBezTo>
                  <a:cubicBezTo>
                    <a:pt x="152682" y="72670"/>
                    <a:pt x="158535" y="73681"/>
                    <a:pt x="161052" y="73120"/>
                  </a:cubicBezTo>
                  <a:cubicBezTo>
                    <a:pt x="162130" y="72883"/>
                    <a:pt x="163893" y="72097"/>
                    <a:pt x="167634" y="70357"/>
                  </a:cubicBezTo>
                  <a:cubicBezTo>
                    <a:pt x="168747" y="69840"/>
                    <a:pt x="170240" y="69155"/>
                    <a:pt x="170791" y="68931"/>
                  </a:cubicBezTo>
                  <a:cubicBezTo>
                    <a:pt x="171218" y="68863"/>
                    <a:pt x="171902" y="68773"/>
                    <a:pt x="172420" y="68717"/>
                  </a:cubicBezTo>
                  <a:lnTo>
                    <a:pt x="180126" y="68998"/>
                  </a:lnTo>
                  <a:lnTo>
                    <a:pt x="185575" y="64853"/>
                  </a:lnTo>
                  <a:cubicBezTo>
                    <a:pt x="187204" y="64505"/>
                    <a:pt x="188933" y="64156"/>
                    <a:pt x="189876" y="63989"/>
                  </a:cubicBezTo>
                  <a:cubicBezTo>
                    <a:pt x="190887" y="64460"/>
                    <a:pt x="192910" y="65516"/>
                    <a:pt x="194684" y="66504"/>
                  </a:cubicBezTo>
                  <a:lnTo>
                    <a:pt x="199267" y="71683"/>
                  </a:lnTo>
                  <a:cubicBezTo>
                    <a:pt x="200558" y="76098"/>
                    <a:pt x="202760" y="83602"/>
                    <a:pt x="203108" y="84905"/>
                  </a:cubicBezTo>
                  <a:cubicBezTo>
                    <a:pt x="203445" y="86141"/>
                    <a:pt x="204838" y="93004"/>
                    <a:pt x="205703" y="97318"/>
                  </a:cubicBezTo>
                  <a:lnTo>
                    <a:pt x="205916" y="98397"/>
                  </a:lnTo>
                  <a:lnTo>
                    <a:pt x="210286" y="102767"/>
                  </a:lnTo>
                  <a:lnTo>
                    <a:pt x="212140" y="111113"/>
                  </a:lnTo>
                  <a:lnTo>
                    <a:pt x="217430" y="118561"/>
                  </a:lnTo>
                  <a:lnTo>
                    <a:pt x="218767" y="124706"/>
                  </a:lnTo>
                  <a:lnTo>
                    <a:pt x="224316" y="128872"/>
                  </a:lnTo>
                  <a:lnTo>
                    <a:pt x="225069" y="129041"/>
                  </a:lnTo>
                  <a:cubicBezTo>
                    <a:pt x="226451" y="129356"/>
                    <a:pt x="228292" y="129849"/>
                    <a:pt x="228865" y="130075"/>
                  </a:cubicBezTo>
                  <a:cubicBezTo>
                    <a:pt x="230427" y="130704"/>
                    <a:pt x="234167" y="131692"/>
                    <a:pt x="237122" y="130951"/>
                  </a:cubicBezTo>
                  <a:cubicBezTo>
                    <a:pt x="239593" y="130333"/>
                    <a:pt x="244795" y="127693"/>
                    <a:pt x="246063" y="126930"/>
                  </a:cubicBezTo>
                  <a:lnTo>
                    <a:pt x="246332" y="126772"/>
                  </a:lnTo>
                  <a:cubicBezTo>
                    <a:pt x="247309" y="126177"/>
                    <a:pt x="248051" y="125750"/>
                    <a:pt x="248602" y="125446"/>
                  </a:cubicBezTo>
                  <a:cubicBezTo>
                    <a:pt x="248871" y="125839"/>
                    <a:pt x="249164" y="126288"/>
                    <a:pt x="249444" y="126738"/>
                  </a:cubicBezTo>
                  <a:lnTo>
                    <a:pt x="249444" y="138712"/>
                  </a:lnTo>
                  <a:lnTo>
                    <a:pt x="249713" y="139374"/>
                  </a:lnTo>
                  <a:cubicBezTo>
                    <a:pt x="252634" y="146564"/>
                    <a:pt x="253443" y="147373"/>
                    <a:pt x="253881" y="147799"/>
                  </a:cubicBezTo>
                  <a:cubicBezTo>
                    <a:pt x="254196" y="148113"/>
                    <a:pt x="254813" y="148731"/>
                    <a:pt x="260801" y="152157"/>
                  </a:cubicBezTo>
                  <a:lnTo>
                    <a:pt x="260014" y="156235"/>
                  </a:lnTo>
                  <a:lnTo>
                    <a:pt x="262755" y="157380"/>
                  </a:lnTo>
                  <a:cubicBezTo>
                    <a:pt x="267765" y="159459"/>
                    <a:pt x="268304" y="159459"/>
                    <a:pt x="268979" y="159459"/>
                  </a:cubicBezTo>
                  <a:cubicBezTo>
                    <a:pt x="269708" y="159459"/>
                    <a:pt x="270361" y="159268"/>
                    <a:pt x="271450" y="158953"/>
                  </a:cubicBezTo>
                  <a:cubicBezTo>
                    <a:pt x="271461" y="158953"/>
                    <a:pt x="271473" y="158942"/>
                    <a:pt x="271484" y="158942"/>
                  </a:cubicBezTo>
                  <a:cubicBezTo>
                    <a:pt x="271597" y="159066"/>
                    <a:pt x="271708" y="159179"/>
                    <a:pt x="271799" y="159280"/>
                  </a:cubicBezTo>
                  <a:cubicBezTo>
                    <a:pt x="272552" y="160111"/>
                    <a:pt x="273034" y="160639"/>
                    <a:pt x="273474" y="160999"/>
                  </a:cubicBezTo>
                  <a:cubicBezTo>
                    <a:pt x="273721" y="161212"/>
                    <a:pt x="274585" y="162122"/>
                    <a:pt x="275225" y="162785"/>
                  </a:cubicBezTo>
                  <a:cubicBezTo>
                    <a:pt x="277450" y="165122"/>
                    <a:pt x="278090" y="165751"/>
                    <a:pt x="278741" y="166144"/>
                  </a:cubicBezTo>
                  <a:cubicBezTo>
                    <a:pt x="278808" y="166189"/>
                    <a:pt x="278887" y="166256"/>
                    <a:pt x="278977" y="166324"/>
                  </a:cubicBezTo>
                  <a:cubicBezTo>
                    <a:pt x="279730" y="166885"/>
                    <a:pt x="281145" y="167930"/>
                    <a:pt x="282920" y="167930"/>
                  </a:cubicBezTo>
                  <a:cubicBezTo>
                    <a:pt x="283313" y="167930"/>
                    <a:pt x="283729" y="167873"/>
                    <a:pt x="284155" y="167761"/>
                  </a:cubicBezTo>
                  <a:cubicBezTo>
                    <a:pt x="284301" y="167716"/>
                    <a:pt x="284526" y="167682"/>
                    <a:pt x="284807" y="167626"/>
                  </a:cubicBezTo>
                  <a:cubicBezTo>
                    <a:pt x="287502" y="167098"/>
                    <a:pt x="290063" y="166491"/>
                    <a:pt x="291659" y="164896"/>
                  </a:cubicBezTo>
                  <a:cubicBezTo>
                    <a:pt x="291918" y="164638"/>
                    <a:pt x="292165" y="164380"/>
                    <a:pt x="292434" y="164111"/>
                  </a:cubicBezTo>
                  <a:cubicBezTo>
                    <a:pt x="293165" y="163335"/>
                    <a:pt x="294085" y="162392"/>
                    <a:pt x="294680" y="162088"/>
                  </a:cubicBezTo>
                  <a:cubicBezTo>
                    <a:pt x="295017" y="161919"/>
                    <a:pt x="302825" y="157976"/>
                    <a:pt x="303386" y="154606"/>
                  </a:cubicBezTo>
                  <a:lnTo>
                    <a:pt x="303499" y="153944"/>
                  </a:lnTo>
                  <a:cubicBezTo>
                    <a:pt x="303679" y="152809"/>
                    <a:pt x="304150" y="149798"/>
                    <a:pt x="304420" y="148754"/>
                  </a:cubicBezTo>
                  <a:cubicBezTo>
                    <a:pt x="304565" y="148170"/>
                    <a:pt x="304791" y="147091"/>
                    <a:pt x="305026" y="145935"/>
                  </a:cubicBezTo>
                  <a:cubicBezTo>
                    <a:pt x="305284" y="144699"/>
                    <a:pt x="305711" y="142621"/>
                    <a:pt x="305857" y="142172"/>
                  </a:cubicBezTo>
                  <a:cubicBezTo>
                    <a:pt x="306082" y="141553"/>
                    <a:pt x="306193" y="140868"/>
                    <a:pt x="306374" y="139722"/>
                  </a:cubicBezTo>
                  <a:cubicBezTo>
                    <a:pt x="306475" y="139003"/>
                    <a:pt x="306721" y="137442"/>
                    <a:pt x="307014" y="136330"/>
                  </a:cubicBezTo>
                  <a:cubicBezTo>
                    <a:pt x="307239" y="136566"/>
                    <a:pt x="307407" y="136756"/>
                    <a:pt x="307485" y="136870"/>
                  </a:cubicBezTo>
                  <a:cubicBezTo>
                    <a:pt x="307598" y="137061"/>
                    <a:pt x="307687" y="137263"/>
                    <a:pt x="307789" y="137466"/>
                  </a:cubicBezTo>
                  <a:cubicBezTo>
                    <a:pt x="308339" y="138656"/>
                    <a:pt x="309384" y="140869"/>
                    <a:pt x="312237" y="141824"/>
                  </a:cubicBezTo>
                  <a:cubicBezTo>
                    <a:pt x="314472" y="142577"/>
                    <a:pt x="317202" y="142644"/>
                    <a:pt x="319527" y="142004"/>
                  </a:cubicBezTo>
                  <a:cubicBezTo>
                    <a:pt x="320605" y="141712"/>
                    <a:pt x="321998" y="140914"/>
                    <a:pt x="324908" y="139185"/>
                  </a:cubicBezTo>
                  <a:cubicBezTo>
                    <a:pt x="325773" y="138668"/>
                    <a:pt x="326930" y="137982"/>
                    <a:pt x="327391" y="137747"/>
                  </a:cubicBezTo>
                  <a:cubicBezTo>
                    <a:pt x="329131" y="137230"/>
                    <a:pt x="331625" y="135590"/>
                    <a:pt x="332490" y="134501"/>
                  </a:cubicBezTo>
                  <a:cubicBezTo>
                    <a:pt x="333827" y="132826"/>
                    <a:pt x="334737" y="127446"/>
                    <a:pt x="334737" y="126581"/>
                  </a:cubicBezTo>
                  <a:cubicBezTo>
                    <a:pt x="334737" y="126053"/>
                    <a:pt x="334928" y="123694"/>
                    <a:pt x="335073" y="121963"/>
                  </a:cubicBezTo>
                  <a:cubicBezTo>
                    <a:pt x="335815" y="121705"/>
                    <a:pt x="336714" y="121414"/>
                    <a:pt x="337567" y="121154"/>
                  </a:cubicBezTo>
                  <a:lnTo>
                    <a:pt x="337982" y="121020"/>
                  </a:lnTo>
                  <a:lnTo>
                    <a:pt x="344620" y="117122"/>
                  </a:lnTo>
                  <a:lnTo>
                    <a:pt x="349158" y="114336"/>
                  </a:lnTo>
                  <a:cubicBezTo>
                    <a:pt x="350888" y="113865"/>
                    <a:pt x="356573" y="112280"/>
                    <a:pt x="358392" y="111719"/>
                  </a:cubicBezTo>
                  <a:cubicBezTo>
                    <a:pt x="358852" y="111584"/>
                    <a:pt x="359414" y="111438"/>
                    <a:pt x="360021" y="111282"/>
                  </a:cubicBezTo>
                  <a:cubicBezTo>
                    <a:pt x="363313" y="110427"/>
                    <a:pt x="365750" y="109698"/>
                    <a:pt x="367323" y="108092"/>
                  </a:cubicBezTo>
                  <a:cubicBezTo>
                    <a:pt x="368267" y="107115"/>
                    <a:pt x="369402" y="105587"/>
                    <a:pt x="370322" y="104363"/>
                  </a:cubicBezTo>
                  <a:cubicBezTo>
                    <a:pt x="370704" y="103857"/>
                    <a:pt x="371019" y="103419"/>
                    <a:pt x="371199" y="103206"/>
                  </a:cubicBezTo>
                  <a:cubicBezTo>
                    <a:pt x="372176" y="102161"/>
                    <a:pt x="374569" y="98432"/>
                    <a:pt x="375029" y="95893"/>
                  </a:cubicBezTo>
                  <a:lnTo>
                    <a:pt x="375322" y="94343"/>
                  </a:lnTo>
                  <a:cubicBezTo>
                    <a:pt x="376266" y="89276"/>
                    <a:pt x="376568" y="87513"/>
                    <a:pt x="376659" y="86694"/>
                  </a:cubicBezTo>
                  <a:lnTo>
                    <a:pt x="381545" y="86694"/>
                  </a:lnTo>
                  <a:cubicBezTo>
                    <a:pt x="382140" y="86694"/>
                    <a:pt x="383679" y="86694"/>
                    <a:pt x="388521" y="83986"/>
                  </a:cubicBezTo>
                  <a:lnTo>
                    <a:pt x="407382" y="81268"/>
                  </a:lnTo>
                  <a:lnTo>
                    <a:pt x="409797" y="77236"/>
                  </a:lnTo>
                  <a:cubicBezTo>
                    <a:pt x="410774" y="77483"/>
                    <a:pt x="411572" y="77730"/>
                    <a:pt x="411875" y="77887"/>
                  </a:cubicBezTo>
                  <a:cubicBezTo>
                    <a:pt x="412494" y="78235"/>
                    <a:pt x="414145" y="79144"/>
                    <a:pt x="420547" y="79144"/>
                  </a:cubicBezTo>
                  <a:cubicBezTo>
                    <a:pt x="422008" y="79144"/>
                    <a:pt x="422637" y="78707"/>
                    <a:pt x="427545" y="75247"/>
                  </a:cubicBezTo>
                  <a:cubicBezTo>
                    <a:pt x="429107" y="74146"/>
                    <a:pt x="431387" y="72539"/>
                    <a:pt x="432331" y="71978"/>
                  </a:cubicBezTo>
                  <a:cubicBezTo>
                    <a:pt x="433084" y="71832"/>
                    <a:pt x="434173" y="71507"/>
                    <a:pt x="436217" y="70889"/>
                  </a:cubicBezTo>
                  <a:cubicBezTo>
                    <a:pt x="437026" y="70642"/>
                    <a:pt x="438217" y="70283"/>
                    <a:pt x="438711" y="70159"/>
                  </a:cubicBezTo>
                  <a:cubicBezTo>
                    <a:pt x="439475" y="70114"/>
                    <a:pt x="440688" y="69789"/>
                    <a:pt x="443833" y="67564"/>
                  </a:cubicBezTo>
                  <a:lnTo>
                    <a:pt x="444529" y="67069"/>
                  </a:lnTo>
                  <a:lnTo>
                    <a:pt x="452886" y="51568"/>
                  </a:lnTo>
                  <a:lnTo>
                    <a:pt x="454347" y="46929"/>
                  </a:lnTo>
                  <a:lnTo>
                    <a:pt x="454516" y="46592"/>
                  </a:lnTo>
                  <a:lnTo>
                    <a:pt x="456425" y="42716"/>
                  </a:lnTo>
                  <a:lnTo>
                    <a:pt x="449879" y="39488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24" name="Figura a mano libera: forma 23">
              <a:extLst>
                <a:ext uri="{FF2B5EF4-FFF2-40B4-BE49-F238E27FC236}">
                  <a16:creationId xmlns:a16="http://schemas.microsoft.com/office/drawing/2014/main" id="{428DE0DE-4AB3-8C20-CF85-915336825409}"/>
                </a:ext>
              </a:extLst>
            </p:cNvPr>
            <p:cNvSpPr/>
            <p:nvPr/>
          </p:nvSpPr>
          <p:spPr>
            <a:xfrm>
              <a:off x="8825462" y="1968429"/>
              <a:ext cx="88384" cy="277950"/>
            </a:xfrm>
            <a:custGeom>
              <a:avLst/>
              <a:gdLst>
                <a:gd name="csX0" fmla="*/ 82874 w 88384"/>
                <a:gd name="csY0" fmla="*/ 102528 h 277950"/>
                <a:gd name="csX1" fmla="*/ 78482 w 88384"/>
                <a:gd name="csY1" fmla="*/ 102528 h 277950"/>
                <a:gd name="csX2" fmla="*/ 77729 w 88384"/>
                <a:gd name="csY2" fmla="*/ 102888 h 277950"/>
                <a:gd name="csX3" fmla="*/ 70574 w 88384"/>
                <a:gd name="csY3" fmla="*/ 106202 h 277950"/>
                <a:gd name="csX4" fmla="*/ 70518 w 88384"/>
                <a:gd name="csY4" fmla="*/ 106224 h 277950"/>
                <a:gd name="csX5" fmla="*/ 68193 w 88384"/>
                <a:gd name="csY5" fmla="*/ 107897 h 277950"/>
                <a:gd name="csX6" fmla="*/ 67002 w 88384"/>
                <a:gd name="csY6" fmla="*/ 109009 h 277950"/>
                <a:gd name="csX7" fmla="*/ 66856 w 88384"/>
                <a:gd name="csY7" fmla="*/ 108953 h 277950"/>
                <a:gd name="csX8" fmla="*/ 64980 w 88384"/>
                <a:gd name="csY8" fmla="*/ 105908 h 277950"/>
                <a:gd name="csX9" fmla="*/ 64980 w 88384"/>
                <a:gd name="csY9" fmla="*/ 100112 h 277950"/>
                <a:gd name="csX10" fmla="*/ 61677 w 88384"/>
                <a:gd name="csY10" fmla="*/ 86992 h 277950"/>
                <a:gd name="csX11" fmla="*/ 58598 w 88384"/>
                <a:gd name="csY11" fmla="*/ 83577 h 277950"/>
                <a:gd name="csX12" fmla="*/ 58217 w 88384"/>
                <a:gd name="csY12" fmla="*/ 83318 h 277950"/>
                <a:gd name="csX13" fmla="*/ 53251 w 88384"/>
                <a:gd name="csY13" fmla="*/ 80207 h 277950"/>
                <a:gd name="csX14" fmla="*/ 48646 w 88384"/>
                <a:gd name="csY14" fmla="*/ 77287 h 277950"/>
                <a:gd name="csX15" fmla="*/ 46804 w 88384"/>
                <a:gd name="csY15" fmla="*/ 73882 h 277950"/>
                <a:gd name="csX16" fmla="*/ 46175 w 88384"/>
                <a:gd name="csY16" fmla="*/ 72377 h 277950"/>
                <a:gd name="csX17" fmla="*/ 42097 w 88384"/>
                <a:gd name="csY17" fmla="*/ 70951 h 277950"/>
                <a:gd name="csX18" fmla="*/ 42131 w 88384"/>
                <a:gd name="csY18" fmla="*/ 70748 h 277950"/>
                <a:gd name="csX19" fmla="*/ 42345 w 88384"/>
                <a:gd name="csY19" fmla="*/ 69963 h 277950"/>
                <a:gd name="csX20" fmla="*/ 43288 w 88384"/>
                <a:gd name="csY20" fmla="*/ 67176 h 277950"/>
                <a:gd name="csX21" fmla="*/ 55095 w 88384"/>
                <a:gd name="csY21" fmla="*/ 63638 h 277950"/>
                <a:gd name="csX22" fmla="*/ 61801 w 88384"/>
                <a:gd name="csY22" fmla="*/ 54797 h 277950"/>
                <a:gd name="csX23" fmla="*/ 64901 w 88384"/>
                <a:gd name="csY23" fmla="*/ 48080 h 277950"/>
                <a:gd name="csX24" fmla="*/ 61419 w 88384"/>
                <a:gd name="csY24" fmla="*/ 40418 h 277950"/>
                <a:gd name="csX25" fmla="*/ 60138 w 88384"/>
                <a:gd name="csY25" fmla="*/ 38250 h 277950"/>
                <a:gd name="csX26" fmla="*/ 58229 w 88384"/>
                <a:gd name="csY26" fmla="*/ 32487 h 277950"/>
                <a:gd name="csX27" fmla="*/ 61037 w 88384"/>
                <a:gd name="csY27" fmla="*/ 27062 h 277950"/>
                <a:gd name="csX28" fmla="*/ 66744 w 88384"/>
                <a:gd name="csY28" fmla="*/ 20400 h 277950"/>
                <a:gd name="csX29" fmla="*/ 70878 w 88384"/>
                <a:gd name="csY29" fmla="*/ 18187 h 277950"/>
                <a:gd name="csX30" fmla="*/ 73473 w 88384"/>
                <a:gd name="csY30" fmla="*/ 16681 h 277950"/>
                <a:gd name="csX31" fmla="*/ 79943 w 88384"/>
                <a:gd name="csY31" fmla="*/ 11424 h 277950"/>
                <a:gd name="csX32" fmla="*/ 83268 w 88384"/>
                <a:gd name="csY32" fmla="*/ 6493 h 277950"/>
                <a:gd name="csX33" fmla="*/ 84909 w 88384"/>
                <a:gd name="csY33" fmla="*/ 4055 h 277950"/>
                <a:gd name="csX34" fmla="*/ 78843 w 88384"/>
                <a:gd name="csY34" fmla="*/ 0 h 277950"/>
                <a:gd name="csX35" fmla="*/ 77753 w 88384"/>
                <a:gd name="csY35" fmla="*/ 1629 h 277950"/>
                <a:gd name="csX36" fmla="*/ 74226 w 88384"/>
                <a:gd name="csY36" fmla="*/ 6875 h 277950"/>
                <a:gd name="csX37" fmla="*/ 70215 w 88384"/>
                <a:gd name="csY37" fmla="*/ 10154 h 277950"/>
                <a:gd name="csX38" fmla="*/ 66947 w 88384"/>
                <a:gd name="csY38" fmla="*/ 12030 h 277950"/>
                <a:gd name="csX39" fmla="*/ 63937 w 88384"/>
                <a:gd name="csY39" fmla="*/ 13659 h 277950"/>
                <a:gd name="csX40" fmla="*/ 54827 w 88384"/>
                <a:gd name="csY40" fmla="*/ 23218 h 277950"/>
                <a:gd name="csX41" fmla="*/ 50311 w 88384"/>
                <a:gd name="csY41" fmla="*/ 31913 h 277950"/>
                <a:gd name="csX42" fmla="*/ 50816 w 88384"/>
                <a:gd name="csY42" fmla="*/ 33396 h 277950"/>
                <a:gd name="csX43" fmla="*/ 53141 w 88384"/>
                <a:gd name="csY43" fmla="*/ 40303 h 277950"/>
                <a:gd name="csX44" fmla="*/ 55174 w 88384"/>
                <a:gd name="csY44" fmla="*/ 44190 h 277950"/>
                <a:gd name="csX45" fmla="*/ 57433 w 88384"/>
                <a:gd name="csY45" fmla="*/ 48144 h 277950"/>
                <a:gd name="csX46" fmla="*/ 55949 w 88384"/>
                <a:gd name="csY46" fmla="*/ 50424 h 277950"/>
                <a:gd name="csX47" fmla="*/ 55826 w 88384"/>
                <a:gd name="csY47" fmla="*/ 50605 h 277950"/>
                <a:gd name="csX48" fmla="*/ 50928 w 88384"/>
                <a:gd name="csY48" fmla="*/ 57523 h 277950"/>
                <a:gd name="csX49" fmla="*/ 41200 w 88384"/>
                <a:gd name="csY49" fmla="*/ 60164 h 277950"/>
                <a:gd name="csX50" fmla="*/ 35280 w 88384"/>
                <a:gd name="csY50" fmla="*/ 68105 h 277950"/>
                <a:gd name="csX51" fmla="*/ 35111 w 88384"/>
                <a:gd name="csY51" fmla="*/ 68745 h 277950"/>
                <a:gd name="csX52" fmla="*/ 35055 w 88384"/>
                <a:gd name="csY52" fmla="*/ 74385 h 277950"/>
                <a:gd name="csX53" fmla="*/ 35504 w 88384"/>
                <a:gd name="csY53" fmla="*/ 76373 h 277950"/>
                <a:gd name="csX54" fmla="*/ 40762 w 88384"/>
                <a:gd name="csY54" fmla="*/ 78215 h 277950"/>
                <a:gd name="csX55" fmla="*/ 43042 w 88384"/>
                <a:gd name="csY55" fmla="*/ 81956 h 277950"/>
                <a:gd name="csX56" fmla="*/ 49984 w 88384"/>
                <a:gd name="csY56" fmla="*/ 86730 h 277950"/>
                <a:gd name="csX57" fmla="*/ 53792 w 88384"/>
                <a:gd name="csY57" fmla="*/ 89145 h 277950"/>
                <a:gd name="csX58" fmla="*/ 55040 w 88384"/>
                <a:gd name="csY58" fmla="*/ 90527 h 277950"/>
                <a:gd name="csX59" fmla="*/ 57679 w 88384"/>
                <a:gd name="csY59" fmla="*/ 101007 h 277950"/>
                <a:gd name="csX60" fmla="*/ 57679 w 88384"/>
                <a:gd name="csY60" fmla="*/ 106174 h 277950"/>
                <a:gd name="csX61" fmla="*/ 57702 w 88384"/>
                <a:gd name="csY61" fmla="*/ 106567 h 277950"/>
                <a:gd name="csX62" fmla="*/ 63835 w 88384"/>
                <a:gd name="csY62" fmla="*/ 115599 h 277950"/>
                <a:gd name="csX63" fmla="*/ 73540 w 88384"/>
                <a:gd name="csY63" fmla="*/ 112858 h 277950"/>
                <a:gd name="csX64" fmla="*/ 78944 w 88384"/>
                <a:gd name="csY64" fmla="*/ 110386 h 277950"/>
                <a:gd name="csX65" fmla="*/ 79853 w 88384"/>
                <a:gd name="csY65" fmla="*/ 111992 h 277950"/>
                <a:gd name="csX66" fmla="*/ 78572 w 88384"/>
                <a:gd name="csY66" fmla="*/ 113980 h 277950"/>
                <a:gd name="csX67" fmla="*/ 76034 w 88384"/>
                <a:gd name="csY67" fmla="*/ 115553 h 277950"/>
                <a:gd name="csX68" fmla="*/ 69114 w 88384"/>
                <a:gd name="csY68" fmla="*/ 117598 h 277950"/>
                <a:gd name="csX69" fmla="*/ 68665 w 88384"/>
                <a:gd name="csY69" fmla="*/ 117732 h 277950"/>
                <a:gd name="csX70" fmla="*/ 60633 w 88384"/>
                <a:gd name="csY70" fmla="*/ 122585 h 277950"/>
                <a:gd name="csX71" fmla="*/ 54758 w 88384"/>
                <a:gd name="csY71" fmla="*/ 125540 h 277950"/>
                <a:gd name="csX72" fmla="*/ 50164 w 88384"/>
                <a:gd name="csY72" fmla="*/ 126764 h 277950"/>
                <a:gd name="csX73" fmla="*/ 49602 w 88384"/>
                <a:gd name="csY73" fmla="*/ 126966 h 277950"/>
                <a:gd name="csX74" fmla="*/ 48749 w 88384"/>
                <a:gd name="csY74" fmla="*/ 126753 h 277950"/>
                <a:gd name="csX75" fmla="*/ 40885 w 88384"/>
                <a:gd name="csY75" fmla="*/ 125888 h 277950"/>
                <a:gd name="csX76" fmla="*/ 37144 w 88384"/>
                <a:gd name="csY76" fmla="*/ 127921 h 277950"/>
                <a:gd name="csX77" fmla="*/ 35819 w 88384"/>
                <a:gd name="csY77" fmla="*/ 128719 h 277950"/>
                <a:gd name="csX78" fmla="*/ 35471 w 88384"/>
                <a:gd name="csY78" fmla="*/ 130223 h 277950"/>
                <a:gd name="csX79" fmla="*/ 33719 w 88384"/>
                <a:gd name="csY79" fmla="*/ 136693 h 277950"/>
                <a:gd name="csX80" fmla="*/ 33135 w 88384"/>
                <a:gd name="csY80" fmla="*/ 142782 h 277950"/>
                <a:gd name="csX81" fmla="*/ 29900 w 88384"/>
                <a:gd name="csY81" fmla="*/ 147073 h 277950"/>
                <a:gd name="csX82" fmla="*/ 27923 w 88384"/>
                <a:gd name="csY82" fmla="*/ 148791 h 277950"/>
                <a:gd name="csX83" fmla="*/ 26519 w 88384"/>
                <a:gd name="csY83" fmla="*/ 150050 h 277950"/>
                <a:gd name="csX84" fmla="*/ 20464 w 88384"/>
                <a:gd name="csY84" fmla="*/ 151814 h 277950"/>
                <a:gd name="csX85" fmla="*/ 14218 w 88384"/>
                <a:gd name="csY85" fmla="*/ 152981 h 277950"/>
                <a:gd name="csX86" fmla="*/ 12792 w 88384"/>
                <a:gd name="csY86" fmla="*/ 153274 h 277950"/>
                <a:gd name="csX87" fmla="*/ 3884 w 88384"/>
                <a:gd name="csY87" fmla="*/ 166057 h 277950"/>
                <a:gd name="csX88" fmla="*/ 4086 w 88384"/>
                <a:gd name="csY88" fmla="*/ 172405 h 277950"/>
                <a:gd name="csX89" fmla="*/ 4132 w 88384"/>
                <a:gd name="csY89" fmla="*/ 172854 h 277950"/>
                <a:gd name="csX90" fmla="*/ 5210 w 88384"/>
                <a:gd name="csY90" fmla="*/ 181278 h 277950"/>
                <a:gd name="csX91" fmla="*/ 5503 w 88384"/>
                <a:gd name="csY91" fmla="*/ 187805 h 277950"/>
                <a:gd name="csX92" fmla="*/ 5694 w 88384"/>
                <a:gd name="csY92" fmla="*/ 191388 h 277950"/>
                <a:gd name="csX93" fmla="*/ 14501 w 88384"/>
                <a:gd name="csY93" fmla="*/ 198218 h 277950"/>
                <a:gd name="csX94" fmla="*/ 17590 w 88384"/>
                <a:gd name="csY94" fmla="*/ 198307 h 277950"/>
                <a:gd name="csX95" fmla="*/ 19230 w 88384"/>
                <a:gd name="csY95" fmla="*/ 200049 h 277950"/>
                <a:gd name="csX96" fmla="*/ 19286 w 88384"/>
                <a:gd name="csY96" fmla="*/ 203789 h 277950"/>
                <a:gd name="csX97" fmla="*/ 15512 w 88384"/>
                <a:gd name="csY97" fmla="*/ 219426 h 277950"/>
                <a:gd name="csX98" fmla="*/ 15501 w 88384"/>
                <a:gd name="csY98" fmla="*/ 219785 h 277950"/>
                <a:gd name="csX99" fmla="*/ 15412 w 88384"/>
                <a:gd name="csY99" fmla="*/ 227783 h 277950"/>
                <a:gd name="csX100" fmla="*/ 13356 w 88384"/>
                <a:gd name="csY100" fmla="*/ 231872 h 277950"/>
                <a:gd name="csX101" fmla="*/ 11099 w 88384"/>
                <a:gd name="csY101" fmla="*/ 236713 h 277950"/>
                <a:gd name="csX102" fmla="*/ 10941 w 88384"/>
                <a:gd name="csY102" fmla="*/ 246228 h 277950"/>
                <a:gd name="csX103" fmla="*/ 10986 w 88384"/>
                <a:gd name="csY103" fmla="*/ 248351 h 277950"/>
                <a:gd name="csX104" fmla="*/ 12413 w 88384"/>
                <a:gd name="csY104" fmla="*/ 253215 h 277950"/>
                <a:gd name="csX105" fmla="*/ 12997 w 88384"/>
                <a:gd name="csY105" fmla="*/ 254597 h 277950"/>
                <a:gd name="csX106" fmla="*/ 14468 w 88384"/>
                <a:gd name="csY106" fmla="*/ 258731 h 277950"/>
                <a:gd name="csX107" fmla="*/ 15176 w 88384"/>
                <a:gd name="csY107" fmla="*/ 260562 h 277950"/>
                <a:gd name="csX108" fmla="*/ 14614 w 88384"/>
                <a:gd name="csY108" fmla="*/ 261113 h 277950"/>
                <a:gd name="csX109" fmla="*/ 14108 w 88384"/>
                <a:gd name="csY109" fmla="*/ 261315 h 277950"/>
                <a:gd name="csX110" fmla="*/ 7155 w 88384"/>
                <a:gd name="csY110" fmla="*/ 264257 h 277950"/>
                <a:gd name="csX111" fmla="*/ 4358 w 88384"/>
                <a:gd name="csY111" fmla="*/ 268133 h 277950"/>
                <a:gd name="csX112" fmla="*/ 1079 w 88384"/>
                <a:gd name="csY112" fmla="*/ 271930 h 277950"/>
                <a:gd name="csX113" fmla="*/ 0 w 88384"/>
                <a:gd name="csY113" fmla="*/ 273176 h 277950"/>
                <a:gd name="csX114" fmla="*/ 5527 w 88384"/>
                <a:gd name="csY114" fmla="*/ 277951 h 277950"/>
                <a:gd name="csX115" fmla="*/ 7089 w 88384"/>
                <a:gd name="csY115" fmla="*/ 276143 h 277950"/>
                <a:gd name="csX116" fmla="*/ 10481 w 88384"/>
                <a:gd name="csY116" fmla="*/ 272223 h 277950"/>
                <a:gd name="csX117" fmla="*/ 10683 w 88384"/>
                <a:gd name="csY117" fmla="*/ 271807 h 277950"/>
                <a:gd name="csX118" fmla="*/ 11548 w 88384"/>
                <a:gd name="csY118" fmla="*/ 270212 h 277950"/>
                <a:gd name="csX119" fmla="*/ 16783 w 88384"/>
                <a:gd name="csY119" fmla="*/ 268111 h 277950"/>
                <a:gd name="csX120" fmla="*/ 17592 w 88384"/>
                <a:gd name="csY120" fmla="*/ 267785 h 277950"/>
                <a:gd name="csX121" fmla="*/ 22782 w 88384"/>
                <a:gd name="csY121" fmla="*/ 261034 h 277950"/>
                <a:gd name="csX122" fmla="*/ 21254 w 88384"/>
                <a:gd name="csY122" fmla="*/ 256047 h 277950"/>
                <a:gd name="csX123" fmla="*/ 20131 w 88384"/>
                <a:gd name="csY123" fmla="*/ 253015 h 277950"/>
                <a:gd name="csX124" fmla="*/ 19052 w 88384"/>
                <a:gd name="csY124" fmla="*/ 250172 h 277950"/>
                <a:gd name="csX125" fmla="*/ 18288 w 88384"/>
                <a:gd name="csY125" fmla="*/ 248353 h 277950"/>
                <a:gd name="csX126" fmla="*/ 18243 w 88384"/>
                <a:gd name="csY126" fmla="*/ 246040 h 277950"/>
                <a:gd name="csX127" fmla="*/ 18198 w 88384"/>
                <a:gd name="csY127" fmla="*/ 238503 h 277950"/>
                <a:gd name="csX128" fmla="*/ 19838 w 88384"/>
                <a:gd name="csY128" fmla="*/ 235256 h 277950"/>
                <a:gd name="csX129" fmla="*/ 22668 w 88384"/>
                <a:gd name="csY129" fmla="*/ 226999 h 277950"/>
                <a:gd name="csX130" fmla="*/ 22781 w 88384"/>
                <a:gd name="csY130" fmla="*/ 220462 h 277950"/>
                <a:gd name="csX131" fmla="*/ 26679 w 88384"/>
                <a:gd name="csY131" fmla="*/ 204332 h 277950"/>
                <a:gd name="csX132" fmla="*/ 26611 w 88384"/>
                <a:gd name="csY132" fmla="*/ 203714 h 277950"/>
                <a:gd name="csX133" fmla="*/ 26522 w 88384"/>
                <a:gd name="csY133" fmla="*/ 200479 h 277950"/>
                <a:gd name="csX134" fmla="*/ 21400 w 88384"/>
                <a:gd name="csY134" fmla="*/ 191863 h 277950"/>
                <a:gd name="csX135" fmla="*/ 20265 w 88384"/>
                <a:gd name="csY135" fmla="*/ 190863 h 277950"/>
                <a:gd name="csX136" fmla="*/ 18760 w 88384"/>
                <a:gd name="csY136" fmla="*/ 190952 h 277950"/>
                <a:gd name="csX137" fmla="*/ 15480 w 88384"/>
                <a:gd name="csY137" fmla="*/ 190986 h 277950"/>
                <a:gd name="csX138" fmla="*/ 12930 w 88384"/>
                <a:gd name="csY138" fmla="*/ 189818 h 277950"/>
                <a:gd name="csX139" fmla="*/ 12796 w 88384"/>
                <a:gd name="csY139" fmla="*/ 187402 h 277950"/>
                <a:gd name="csX140" fmla="*/ 12515 w 88384"/>
                <a:gd name="csY140" fmla="*/ 181281 h 277950"/>
                <a:gd name="csX141" fmla="*/ 11381 w 88384"/>
                <a:gd name="csY141" fmla="*/ 171958 h 277950"/>
                <a:gd name="csX142" fmla="*/ 11268 w 88384"/>
                <a:gd name="csY142" fmla="*/ 168251 h 277950"/>
                <a:gd name="csX143" fmla="*/ 17121 w 88384"/>
                <a:gd name="csY143" fmla="*/ 159848 h 277950"/>
                <a:gd name="csX144" fmla="*/ 21109 w 88384"/>
                <a:gd name="csY144" fmla="*/ 159084 h 277950"/>
                <a:gd name="csX145" fmla="*/ 21154 w 88384"/>
                <a:gd name="csY145" fmla="*/ 159074 h 277950"/>
                <a:gd name="csX146" fmla="*/ 29478 w 88384"/>
                <a:gd name="csY146" fmla="*/ 156748 h 277950"/>
                <a:gd name="csX147" fmla="*/ 32893 w 88384"/>
                <a:gd name="csY147" fmla="*/ 154142 h 277950"/>
                <a:gd name="csX148" fmla="*/ 34028 w 88384"/>
                <a:gd name="csY148" fmla="*/ 153108 h 277950"/>
                <a:gd name="csX149" fmla="*/ 34084 w 88384"/>
                <a:gd name="csY149" fmla="*/ 153063 h 277950"/>
                <a:gd name="csX150" fmla="*/ 39948 w 88384"/>
                <a:gd name="csY150" fmla="*/ 145806 h 277950"/>
                <a:gd name="csX151" fmla="*/ 40768 w 88384"/>
                <a:gd name="csY151" fmla="*/ 144615 h 277950"/>
                <a:gd name="csX152" fmla="*/ 40554 w 88384"/>
                <a:gd name="csY152" fmla="*/ 143177 h 277950"/>
                <a:gd name="csX153" fmla="*/ 40330 w 88384"/>
                <a:gd name="csY153" fmla="*/ 139819 h 277950"/>
                <a:gd name="csX154" fmla="*/ 42228 w 88384"/>
                <a:gd name="csY154" fmla="*/ 133405 h 277950"/>
                <a:gd name="csX155" fmla="*/ 43037 w 88384"/>
                <a:gd name="csY155" fmla="*/ 132967 h 277950"/>
                <a:gd name="csX156" fmla="*/ 47036 w 88384"/>
                <a:gd name="csY156" fmla="*/ 133854 h 277950"/>
                <a:gd name="csX157" fmla="*/ 49788 w 88384"/>
                <a:gd name="csY157" fmla="*/ 134382 h 277950"/>
                <a:gd name="csX158" fmla="*/ 52685 w 88384"/>
                <a:gd name="csY158" fmla="*/ 133618 h 277950"/>
                <a:gd name="csX159" fmla="*/ 54584 w 88384"/>
                <a:gd name="csY159" fmla="*/ 132943 h 277950"/>
                <a:gd name="csX160" fmla="*/ 64210 w 88384"/>
                <a:gd name="csY160" fmla="*/ 128955 h 277950"/>
                <a:gd name="csX161" fmla="*/ 71658 w 88384"/>
                <a:gd name="csY161" fmla="*/ 124461 h 277950"/>
                <a:gd name="csX162" fmla="*/ 78106 w 88384"/>
                <a:gd name="csY162" fmla="*/ 122552 h 277950"/>
                <a:gd name="csX163" fmla="*/ 83262 w 88384"/>
                <a:gd name="csY163" fmla="*/ 119642 h 277950"/>
                <a:gd name="csX164" fmla="*/ 83891 w 88384"/>
                <a:gd name="csY164" fmla="*/ 119215 h 277950"/>
                <a:gd name="csX165" fmla="*/ 88385 w 88384"/>
                <a:gd name="csY165" fmla="*/ 112229 h 277950"/>
                <a:gd name="csX166" fmla="*/ 82874 w 88384"/>
                <a:gd name="csY166" fmla="*/ 102528 h 2779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</a:cxnLst>
              <a:rect l="l" t="t" r="r" b="b"/>
              <a:pathLst>
                <a:path w="88384" h="277950">
                  <a:moveTo>
                    <a:pt x="82874" y="102528"/>
                  </a:moveTo>
                  <a:lnTo>
                    <a:pt x="78482" y="102528"/>
                  </a:lnTo>
                  <a:lnTo>
                    <a:pt x="77729" y="102888"/>
                  </a:lnTo>
                  <a:cubicBezTo>
                    <a:pt x="74865" y="104247"/>
                    <a:pt x="71427" y="105853"/>
                    <a:pt x="70574" y="106202"/>
                  </a:cubicBezTo>
                  <a:cubicBezTo>
                    <a:pt x="70552" y="106213"/>
                    <a:pt x="70540" y="106213"/>
                    <a:pt x="70518" y="106224"/>
                  </a:cubicBezTo>
                  <a:cubicBezTo>
                    <a:pt x="69417" y="106562"/>
                    <a:pt x="68743" y="107291"/>
                    <a:pt x="68193" y="107897"/>
                  </a:cubicBezTo>
                  <a:cubicBezTo>
                    <a:pt x="67912" y="108201"/>
                    <a:pt x="67260" y="108919"/>
                    <a:pt x="67002" y="109009"/>
                  </a:cubicBezTo>
                  <a:cubicBezTo>
                    <a:pt x="67002" y="109009"/>
                    <a:pt x="66957" y="108998"/>
                    <a:pt x="66856" y="108953"/>
                  </a:cubicBezTo>
                  <a:cubicBezTo>
                    <a:pt x="65531" y="108346"/>
                    <a:pt x="65081" y="106403"/>
                    <a:pt x="64980" y="105908"/>
                  </a:cubicBezTo>
                  <a:lnTo>
                    <a:pt x="64980" y="100112"/>
                  </a:lnTo>
                  <a:lnTo>
                    <a:pt x="61677" y="86992"/>
                  </a:lnTo>
                  <a:lnTo>
                    <a:pt x="58598" y="83577"/>
                  </a:lnTo>
                  <a:lnTo>
                    <a:pt x="58217" y="83318"/>
                  </a:lnTo>
                  <a:cubicBezTo>
                    <a:pt x="57329" y="82723"/>
                    <a:pt x="54341" y="80746"/>
                    <a:pt x="53251" y="80207"/>
                  </a:cubicBezTo>
                  <a:cubicBezTo>
                    <a:pt x="51331" y="79241"/>
                    <a:pt x="49129" y="77848"/>
                    <a:pt x="48646" y="77287"/>
                  </a:cubicBezTo>
                  <a:cubicBezTo>
                    <a:pt x="48073" y="76590"/>
                    <a:pt x="47220" y="74871"/>
                    <a:pt x="46804" y="73882"/>
                  </a:cubicBezTo>
                  <a:lnTo>
                    <a:pt x="46175" y="72377"/>
                  </a:lnTo>
                  <a:lnTo>
                    <a:pt x="42097" y="70951"/>
                  </a:lnTo>
                  <a:cubicBezTo>
                    <a:pt x="42108" y="70872"/>
                    <a:pt x="42119" y="70805"/>
                    <a:pt x="42131" y="70748"/>
                  </a:cubicBezTo>
                  <a:cubicBezTo>
                    <a:pt x="42199" y="70524"/>
                    <a:pt x="42266" y="70254"/>
                    <a:pt x="42345" y="69963"/>
                  </a:cubicBezTo>
                  <a:cubicBezTo>
                    <a:pt x="42502" y="69355"/>
                    <a:pt x="42906" y="67839"/>
                    <a:pt x="43288" y="67176"/>
                  </a:cubicBezTo>
                  <a:cubicBezTo>
                    <a:pt x="45400" y="66660"/>
                    <a:pt x="53589" y="64638"/>
                    <a:pt x="55095" y="63638"/>
                  </a:cubicBezTo>
                  <a:cubicBezTo>
                    <a:pt x="55679" y="63256"/>
                    <a:pt x="56398" y="62772"/>
                    <a:pt x="61801" y="54797"/>
                  </a:cubicBezTo>
                  <a:cubicBezTo>
                    <a:pt x="63238" y="52921"/>
                    <a:pt x="64901" y="50270"/>
                    <a:pt x="64901" y="48080"/>
                  </a:cubicBezTo>
                  <a:cubicBezTo>
                    <a:pt x="64901" y="46350"/>
                    <a:pt x="63890" y="44508"/>
                    <a:pt x="61419" y="40418"/>
                  </a:cubicBezTo>
                  <a:cubicBezTo>
                    <a:pt x="60958" y="39665"/>
                    <a:pt x="60352" y="38665"/>
                    <a:pt x="60138" y="38250"/>
                  </a:cubicBezTo>
                  <a:cubicBezTo>
                    <a:pt x="59824" y="37161"/>
                    <a:pt x="58914" y="34464"/>
                    <a:pt x="58229" y="32487"/>
                  </a:cubicBezTo>
                  <a:lnTo>
                    <a:pt x="61037" y="27062"/>
                  </a:lnTo>
                  <a:cubicBezTo>
                    <a:pt x="63048" y="24028"/>
                    <a:pt x="65755" y="20872"/>
                    <a:pt x="66744" y="20400"/>
                  </a:cubicBezTo>
                  <a:cubicBezTo>
                    <a:pt x="68654" y="19613"/>
                    <a:pt x="69788" y="18883"/>
                    <a:pt x="70878" y="18187"/>
                  </a:cubicBezTo>
                  <a:cubicBezTo>
                    <a:pt x="71641" y="17704"/>
                    <a:pt x="72372" y="17243"/>
                    <a:pt x="73473" y="16681"/>
                  </a:cubicBezTo>
                  <a:cubicBezTo>
                    <a:pt x="76944" y="14951"/>
                    <a:pt x="79651" y="11783"/>
                    <a:pt x="79943" y="11424"/>
                  </a:cubicBezTo>
                  <a:lnTo>
                    <a:pt x="83268" y="6493"/>
                  </a:lnTo>
                  <a:lnTo>
                    <a:pt x="84909" y="4055"/>
                  </a:lnTo>
                  <a:lnTo>
                    <a:pt x="78843" y="0"/>
                  </a:lnTo>
                  <a:lnTo>
                    <a:pt x="77753" y="1629"/>
                  </a:lnTo>
                  <a:lnTo>
                    <a:pt x="74226" y="6875"/>
                  </a:lnTo>
                  <a:cubicBezTo>
                    <a:pt x="73574" y="7616"/>
                    <a:pt x="71878" y="9324"/>
                    <a:pt x="70215" y="10154"/>
                  </a:cubicBezTo>
                  <a:cubicBezTo>
                    <a:pt x="68766" y="10873"/>
                    <a:pt x="67800" y="11491"/>
                    <a:pt x="66947" y="12030"/>
                  </a:cubicBezTo>
                  <a:cubicBezTo>
                    <a:pt x="66003" y="12636"/>
                    <a:pt x="65261" y="13108"/>
                    <a:pt x="63937" y="13659"/>
                  </a:cubicBezTo>
                  <a:cubicBezTo>
                    <a:pt x="60398" y="15141"/>
                    <a:pt x="56388" y="20837"/>
                    <a:pt x="54827" y="23218"/>
                  </a:cubicBezTo>
                  <a:lnTo>
                    <a:pt x="50311" y="31913"/>
                  </a:lnTo>
                  <a:lnTo>
                    <a:pt x="50816" y="33396"/>
                  </a:lnTo>
                  <a:cubicBezTo>
                    <a:pt x="51816" y="36271"/>
                    <a:pt x="52984" y="39732"/>
                    <a:pt x="53141" y="40303"/>
                  </a:cubicBezTo>
                  <a:cubicBezTo>
                    <a:pt x="53354" y="41158"/>
                    <a:pt x="53827" y="41977"/>
                    <a:pt x="55174" y="44190"/>
                  </a:cubicBezTo>
                  <a:cubicBezTo>
                    <a:pt x="55770" y="45189"/>
                    <a:pt x="56915" y="47077"/>
                    <a:pt x="57433" y="48144"/>
                  </a:cubicBezTo>
                  <a:cubicBezTo>
                    <a:pt x="57118" y="48762"/>
                    <a:pt x="56511" y="49705"/>
                    <a:pt x="55949" y="50424"/>
                  </a:cubicBezTo>
                  <a:lnTo>
                    <a:pt x="55826" y="50605"/>
                  </a:lnTo>
                  <a:cubicBezTo>
                    <a:pt x="54051" y="53233"/>
                    <a:pt x="51861" y="56333"/>
                    <a:pt x="50928" y="57523"/>
                  </a:cubicBezTo>
                  <a:cubicBezTo>
                    <a:pt x="48984" y="58175"/>
                    <a:pt x="43222" y="59714"/>
                    <a:pt x="41200" y="60164"/>
                  </a:cubicBezTo>
                  <a:cubicBezTo>
                    <a:pt x="37122" y="61073"/>
                    <a:pt x="35931" y="65645"/>
                    <a:pt x="35280" y="68105"/>
                  </a:cubicBezTo>
                  <a:cubicBezTo>
                    <a:pt x="35223" y="68341"/>
                    <a:pt x="35167" y="68555"/>
                    <a:pt x="35111" y="68745"/>
                  </a:cubicBezTo>
                  <a:cubicBezTo>
                    <a:pt x="34414" y="71193"/>
                    <a:pt x="34942" y="73878"/>
                    <a:pt x="35055" y="74385"/>
                  </a:cubicBezTo>
                  <a:lnTo>
                    <a:pt x="35504" y="76373"/>
                  </a:lnTo>
                  <a:lnTo>
                    <a:pt x="40762" y="78215"/>
                  </a:lnTo>
                  <a:cubicBezTo>
                    <a:pt x="41312" y="79350"/>
                    <a:pt x="42131" y="80866"/>
                    <a:pt x="43042" y="81956"/>
                  </a:cubicBezTo>
                  <a:cubicBezTo>
                    <a:pt x="44772" y="84023"/>
                    <a:pt x="48793" y="86135"/>
                    <a:pt x="49984" y="86730"/>
                  </a:cubicBezTo>
                  <a:cubicBezTo>
                    <a:pt x="50422" y="86955"/>
                    <a:pt x="52230" y="88101"/>
                    <a:pt x="53792" y="89145"/>
                  </a:cubicBezTo>
                  <a:lnTo>
                    <a:pt x="55040" y="90527"/>
                  </a:lnTo>
                  <a:lnTo>
                    <a:pt x="57679" y="101007"/>
                  </a:lnTo>
                  <a:lnTo>
                    <a:pt x="57679" y="106174"/>
                  </a:lnTo>
                  <a:lnTo>
                    <a:pt x="57702" y="106567"/>
                  </a:lnTo>
                  <a:cubicBezTo>
                    <a:pt x="57770" y="107229"/>
                    <a:pt x="58555" y="113194"/>
                    <a:pt x="63835" y="115599"/>
                  </a:cubicBezTo>
                  <a:cubicBezTo>
                    <a:pt x="67205" y="117126"/>
                    <a:pt x="70463" y="116206"/>
                    <a:pt x="73540" y="112858"/>
                  </a:cubicBezTo>
                  <a:cubicBezTo>
                    <a:pt x="74371" y="112510"/>
                    <a:pt x="75921" y="111812"/>
                    <a:pt x="78944" y="110386"/>
                  </a:cubicBezTo>
                  <a:lnTo>
                    <a:pt x="79853" y="111992"/>
                  </a:lnTo>
                  <a:lnTo>
                    <a:pt x="78572" y="113980"/>
                  </a:lnTo>
                  <a:cubicBezTo>
                    <a:pt x="77516" y="114677"/>
                    <a:pt x="76461" y="115317"/>
                    <a:pt x="76034" y="115553"/>
                  </a:cubicBezTo>
                  <a:cubicBezTo>
                    <a:pt x="74742" y="115912"/>
                    <a:pt x="70485" y="117183"/>
                    <a:pt x="69114" y="117598"/>
                  </a:cubicBezTo>
                  <a:lnTo>
                    <a:pt x="68665" y="117732"/>
                  </a:lnTo>
                  <a:lnTo>
                    <a:pt x="60633" y="122585"/>
                  </a:lnTo>
                  <a:cubicBezTo>
                    <a:pt x="58521" y="123732"/>
                    <a:pt x="55915" y="125056"/>
                    <a:pt x="54758" y="125540"/>
                  </a:cubicBezTo>
                  <a:cubicBezTo>
                    <a:pt x="53466" y="125540"/>
                    <a:pt x="52006" y="126078"/>
                    <a:pt x="50164" y="126764"/>
                  </a:cubicBezTo>
                  <a:cubicBezTo>
                    <a:pt x="49962" y="126831"/>
                    <a:pt x="49771" y="126899"/>
                    <a:pt x="49602" y="126966"/>
                  </a:cubicBezTo>
                  <a:cubicBezTo>
                    <a:pt x="49355" y="126910"/>
                    <a:pt x="49062" y="126831"/>
                    <a:pt x="48749" y="126753"/>
                  </a:cubicBezTo>
                  <a:cubicBezTo>
                    <a:pt x="43762" y="125540"/>
                    <a:pt x="42312" y="125315"/>
                    <a:pt x="40885" y="125888"/>
                  </a:cubicBezTo>
                  <a:cubicBezTo>
                    <a:pt x="39908" y="126281"/>
                    <a:pt x="37942" y="127437"/>
                    <a:pt x="37144" y="127921"/>
                  </a:cubicBezTo>
                  <a:lnTo>
                    <a:pt x="35819" y="128719"/>
                  </a:lnTo>
                  <a:lnTo>
                    <a:pt x="35471" y="130223"/>
                  </a:lnTo>
                  <a:cubicBezTo>
                    <a:pt x="34887" y="132751"/>
                    <a:pt x="34056" y="135918"/>
                    <a:pt x="33719" y="136693"/>
                  </a:cubicBezTo>
                  <a:cubicBezTo>
                    <a:pt x="33404" y="137266"/>
                    <a:pt x="32697" y="138737"/>
                    <a:pt x="33135" y="142782"/>
                  </a:cubicBezTo>
                  <a:cubicBezTo>
                    <a:pt x="31842" y="144613"/>
                    <a:pt x="30451" y="146478"/>
                    <a:pt x="29900" y="147073"/>
                  </a:cubicBezTo>
                  <a:cubicBezTo>
                    <a:pt x="29361" y="147455"/>
                    <a:pt x="28788" y="147982"/>
                    <a:pt x="27923" y="148791"/>
                  </a:cubicBezTo>
                  <a:cubicBezTo>
                    <a:pt x="27508" y="149162"/>
                    <a:pt x="26866" y="149768"/>
                    <a:pt x="26519" y="150050"/>
                  </a:cubicBezTo>
                  <a:cubicBezTo>
                    <a:pt x="25306" y="150454"/>
                    <a:pt x="21408" y="151599"/>
                    <a:pt x="20464" y="151814"/>
                  </a:cubicBezTo>
                  <a:cubicBezTo>
                    <a:pt x="19869" y="151870"/>
                    <a:pt x="18476" y="152105"/>
                    <a:pt x="14218" y="152981"/>
                  </a:cubicBezTo>
                  <a:lnTo>
                    <a:pt x="12792" y="153274"/>
                  </a:lnTo>
                  <a:lnTo>
                    <a:pt x="3884" y="166057"/>
                  </a:lnTo>
                  <a:lnTo>
                    <a:pt x="4086" y="172405"/>
                  </a:lnTo>
                  <a:lnTo>
                    <a:pt x="4132" y="172854"/>
                  </a:lnTo>
                  <a:cubicBezTo>
                    <a:pt x="4648" y="176191"/>
                    <a:pt x="5210" y="180358"/>
                    <a:pt x="5210" y="181278"/>
                  </a:cubicBezTo>
                  <a:cubicBezTo>
                    <a:pt x="5210" y="182313"/>
                    <a:pt x="5334" y="184637"/>
                    <a:pt x="5503" y="187805"/>
                  </a:cubicBezTo>
                  <a:cubicBezTo>
                    <a:pt x="5592" y="189255"/>
                    <a:pt x="5683" y="191041"/>
                    <a:pt x="5694" y="191388"/>
                  </a:cubicBezTo>
                  <a:cubicBezTo>
                    <a:pt x="5694" y="196152"/>
                    <a:pt x="14411" y="198207"/>
                    <a:pt x="14501" y="198218"/>
                  </a:cubicBezTo>
                  <a:cubicBezTo>
                    <a:pt x="15378" y="198319"/>
                    <a:pt x="16602" y="198331"/>
                    <a:pt x="17590" y="198307"/>
                  </a:cubicBezTo>
                  <a:cubicBezTo>
                    <a:pt x="18252" y="198948"/>
                    <a:pt x="18848" y="199588"/>
                    <a:pt x="19230" y="200049"/>
                  </a:cubicBezTo>
                  <a:cubicBezTo>
                    <a:pt x="19141" y="201217"/>
                    <a:pt x="19196" y="202588"/>
                    <a:pt x="19286" y="203789"/>
                  </a:cubicBezTo>
                  <a:lnTo>
                    <a:pt x="15512" y="219426"/>
                  </a:lnTo>
                  <a:lnTo>
                    <a:pt x="15501" y="219785"/>
                  </a:lnTo>
                  <a:cubicBezTo>
                    <a:pt x="15299" y="224244"/>
                    <a:pt x="15299" y="226514"/>
                    <a:pt x="15412" y="227783"/>
                  </a:cubicBezTo>
                  <a:cubicBezTo>
                    <a:pt x="14985" y="228760"/>
                    <a:pt x="13997" y="230659"/>
                    <a:pt x="13356" y="231872"/>
                  </a:cubicBezTo>
                  <a:cubicBezTo>
                    <a:pt x="11862" y="234747"/>
                    <a:pt x="11312" y="235838"/>
                    <a:pt x="11099" y="236713"/>
                  </a:cubicBezTo>
                  <a:cubicBezTo>
                    <a:pt x="10819" y="237848"/>
                    <a:pt x="10785" y="239892"/>
                    <a:pt x="10941" y="246228"/>
                  </a:cubicBezTo>
                  <a:cubicBezTo>
                    <a:pt x="10963" y="247183"/>
                    <a:pt x="10986" y="247958"/>
                    <a:pt x="10986" y="248351"/>
                  </a:cubicBezTo>
                  <a:cubicBezTo>
                    <a:pt x="10986" y="250104"/>
                    <a:pt x="11750" y="251754"/>
                    <a:pt x="12413" y="253215"/>
                  </a:cubicBezTo>
                  <a:cubicBezTo>
                    <a:pt x="12626" y="253675"/>
                    <a:pt x="12940" y="254360"/>
                    <a:pt x="12997" y="254597"/>
                  </a:cubicBezTo>
                  <a:cubicBezTo>
                    <a:pt x="13199" y="255495"/>
                    <a:pt x="13682" y="256754"/>
                    <a:pt x="14468" y="258731"/>
                  </a:cubicBezTo>
                  <a:cubicBezTo>
                    <a:pt x="14681" y="259270"/>
                    <a:pt x="14951" y="259978"/>
                    <a:pt x="15176" y="260562"/>
                  </a:cubicBezTo>
                  <a:cubicBezTo>
                    <a:pt x="14985" y="260776"/>
                    <a:pt x="14772" y="260978"/>
                    <a:pt x="14614" y="261113"/>
                  </a:cubicBezTo>
                  <a:lnTo>
                    <a:pt x="14108" y="261315"/>
                  </a:lnTo>
                  <a:cubicBezTo>
                    <a:pt x="8154" y="263663"/>
                    <a:pt x="7637" y="263932"/>
                    <a:pt x="7155" y="264257"/>
                  </a:cubicBezTo>
                  <a:cubicBezTo>
                    <a:pt x="6661" y="264583"/>
                    <a:pt x="5931" y="265067"/>
                    <a:pt x="4358" y="268133"/>
                  </a:cubicBezTo>
                  <a:lnTo>
                    <a:pt x="1079" y="271930"/>
                  </a:lnTo>
                  <a:lnTo>
                    <a:pt x="0" y="273176"/>
                  </a:lnTo>
                  <a:lnTo>
                    <a:pt x="5527" y="277951"/>
                  </a:lnTo>
                  <a:lnTo>
                    <a:pt x="7089" y="276143"/>
                  </a:lnTo>
                  <a:lnTo>
                    <a:pt x="10481" y="272223"/>
                  </a:lnTo>
                  <a:lnTo>
                    <a:pt x="10683" y="271807"/>
                  </a:lnTo>
                  <a:cubicBezTo>
                    <a:pt x="10952" y="271256"/>
                    <a:pt x="11301" y="270639"/>
                    <a:pt x="11548" y="270212"/>
                  </a:cubicBezTo>
                  <a:cubicBezTo>
                    <a:pt x="12436" y="269830"/>
                    <a:pt x="14189" y="269133"/>
                    <a:pt x="16783" y="268111"/>
                  </a:cubicBezTo>
                  <a:lnTo>
                    <a:pt x="17592" y="267785"/>
                  </a:lnTo>
                  <a:cubicBezTo>
                    <a:pt x="19131" y="267178"/>
                    <a:pt x="22782" y="263899"/>
                    <a:pt x="22782" y="261034"/>
                  </a:cubicBezTo>
                  <a:cubicBezTo>
                    <a:pt x="22782" y="259967"/>
                    <a:pt x="22389" y="258923"/>
                    <a:pt x="21254" y="256047"/>
                  </a:cubicBezTo>
                  <a:cubicBezTo>
                    <a:pt x="20872" y="255081"/>
                    <a:pt x="20232" y="253464"/>
                    <a:pt x="20131" y="253015"/>
                  </a:cubicBezTo>
                  <a:cubicBezTo>
                    <a:pt x="19917" y="252049"/>
                    <a:pt x="19479" y="251105"/>
                    <a:pt x="19052" y="250172"/>
                  </a:cubicBezTo>
                  <a:cubicBezTo>
                    <a:pt x="18783" y="249589"/>
                    <a:pt x="18334" y="248612"/>
                    <a:pt x="18288" y="248353"/>
                  </a:cubicBezTo>
                  <a:cubicBezTo>
                    <a:pt x="18288" y="247926"/>
                    <a:pt x="18265" y="247084"/>
                    <a:pt x="18243" y="246040"/>
                  </a:cubicBezTo>
                  <a:cubicBezTo>
                    <a:pt x="18187" y="244130"/>
                    <a:pt x="18085" y="239771"/>
                    <a:pt x="18198" y="238503"/>
                  </a:cubicBezTo>
                  <a:cubicBezTo>
                    <a:pt x="18467" y="237873"/>
                    <a:pt x="19276" y="236324"/>
                    <a:pt x="19838" y="235256"/>
                  </a:cubicBezTo>
                  <a:cubicBezTo>
                    <a:pt x="22343" y="230426"/>
                    <a:pt x="23219" y="228740"/>
                    <a:pt x="22668" y="226999"/>
                  </a:cubicBezTo>
                  <a:cubicBezTo>
                    <a:pt x="22601" y="225977"/>
                    <a:pt x="22668" y="223000"/>
                    <a:pt x="22781" y="220462"/>
                  </a:cubicBezTo>
                  <a:lnTo>
                    <a:pt x="26679" y="204332"/>
                  </a:lnTo>
                  <a:lnTo>
                    <a:pt x="26611" y="203714"/>
                  </a:lnTo>
                  <a:cubicBezTo>
                    <a:pt x="26499" y="202479"/>
                    <a:pt x="26455" y="200973"/>
                    <a:pt x="26522" y="200479"/>
                  </a:cubicBezTo>
                  <a:cubicBezTo>
                    <a:pt x="26949" y="198884"/>
                    <a:pt x="26870" y="196727"/>
                    <a:pt x="21400" y="191863"/>
                  </a:cubicBezTo>
                  <a:lnTo>
                    <a:pt x="20265" y="190863"/>
                  </a:lnTo>
                  <a:lnTo>
                    <a:pt x="18760" y="190952"/>
                  </a:lnTo>
                  <a:cubicBezTo>
                    <a:pt x="17648" y="191020"/>
                    <a:pt x="16121" y="191042"/>
                    <a:pt x="15480" y="190986"/>
                  </a:cubicBezTo>
                  <a:cubicBezTo>
                    <a:pt x="14940" y="190840"/>
                    <a:pt x="13751" y="190289"/>
                    <a:pt x="12930" y="189818"/>
                  </a:cubicBezTo>
                  <a:cubicBezTo>
                    <a:pt x="12896" y="189201"/>
                    <a:pt x="12852" y="188403"/>
                    <a:pt x="12796" y="187402"/>
                  </a:cubicBezTo>
                  <a:cubicBezTo>
                    <a:pt x="12683" y="185200"/>
                    <a:pt x="12515" y="182190"/>
                    <a:pt x="12515" y="181281"/>
                  </a:cubicBezTo>
                  <a:cubicBezTo>
                    <a:pt x="12515" y="179449"/>
                    <a:pt x="11684" y="173934"/>
                    <a:pt x="11381" y="171958"/>
                  </a:cubicBezTo>
                  <a:lnTo>
                    <a:pt x="11268" y="168251"/>
                  </a:lnTo>
                  <a:lnTo>
                    <a:pt x="17121" y="159848"/>
                  </a:lnTo>
                  <a:cubicBezTo>
                    <a:pt x="18861" y="159500"/>
                    <a:pt x="20569" y="159174"/>
                    <a:pt x="21109" y="159084"/>
                  </a:cubicBezTo>
                  <a:cubicBezTo>
                    <a:pt x="21120" y="159084"/>
                    <a:pt x="21143" y="159084"/>
                    <a:pt x="21154" y="159074"/>
                  </a:cubicBezTo>
                  <a:cubicBezTo>
                    <a:pt x="23075" y="158871"/>
                    <a:pt x="29410" y="156771"/>
                    <a:pt x="29478" y="156748"/>
                  </a:cubicBezTo>
                  <a:cubicBezTo>
                    <a:pt x="30500" y="156332"/>
                    <a:pt x="31399" y="155535"/>
                    <a:pt x="32893" y="154142"/>
                  </a:cubicBezTo>
                  <a:cubicBezTo>
                    <a:pt x="33253" y="153804"/>
                    <a:pt x="33781" y="153321"/>
                    <a:pt x="34028" y="153108"/>
                  </a:cubicBezTo>
                  <a:cubicBezTo>
                    <a:pt x="34050" y="153097"/>
                    <a:pt x="34073" y="153074"/>
                    <a:pt x="34084" y="153063"/>
                  </a:cubicBezTo>
                  <a:cubicBezTo>
                    <a:pt x="34679" y="152703"/>
                    <a:pt x="35679" y="151950"/>
                    <a:pt x="39948" y="145806"/>
                  </a:cubicBezTo>
                  <a:lnTo>
                    <a:pt x="40768" y="144615"/>
                  </a:lnTo>
                  <a:lnTo>
                    <a:pt x="40554" y="143177"/>
                  </a:lnTo>
                  <a:cubicBezTo>
                    <a:pt x="40363" y="141953"/>
                    <a:pt x="40262" y="140436"/>
                    <a:pt x="40330" y="139819"/>
                  </a:cubicBezTo>
                  <a:cubicBezTo>
                    <a:pt x="40824" y="138707"/>
                    <a:pt x="41465" y="136562"/>
                    <a:pt x="42228" y="133405"/>
                  </a:cubicBezTo>
                  <a:cubicBezTo>
                    <a:pt x="42520" y="133247"/>
                    <a:pt x="42801" y="133090"/>
                    <a:pt x="43037" y="132967"/>
                  </a:cubicBezTo>
                  <a:cubicBezTo>
                    <a:pt x="44093" y="133135"/>
                    <a:pt x="46092" y="133629"/>
                    <a:pt x="47036" y="133854"/>
                  </a:cubicBezTo>
                  <a:cubicBezTo>
                    <a:pt x="48732" y="134270"/>
                    <a:pt x="49193" y="134382"/>
                    <a:pt x="49788" y="134382"/>
                  </a:cubicBezTo>
                  <a:cubicBezTo>
                    <a:pt x="50608" y="134382"/>
                    <a:pt x="51259" y="134134"/>
                    <a:pt x="52685" y="133618"/>
                  </a:cubicBezTo>
                  <a:cubicBezTo>
                    <a:pt x="53157" y="133438"/>
                    <a:pt x="54011" y="133123"/>
                    <a:pt x="54584" y="132943"/>
                  </a:cubicBezTo>
                  <a:cubicBezTo>
                    <a:pt x="56257" y="133078"/>
                    <a:pt x="58673" y="131977"/>
                    <a:pt x="64210" y="128955"/>
                  </a:cubicBezTo>
                  <a:lnTo>
                    <a:pt x="71658" y="124461"/>
                  </a:lnTo>
                  <a:cubicBezTo>
                    <a:pt x="74219" y="123698"/>
                    <a:pt x="77668" y="122664"/>
                    <a:pt x="78106" y="122552"/>
                  </a:cubicBezTo>
                  <a:cubicBezTo>
                    <a:pt x="78611" y="122428"/>
                    <a:pt x="79364" y="122237"/>
                    <a:pt x="83262" y="119642"/>
                  </a:cubicBezTo>
                  <a:lnTo>
                    <a:pt x="83891" y="119215"/>
                  </a:lnTo>
                  <a:lnTo>
                    <a:pt x="88385" y="112229"/>
                  </a:lnTo>
                  <a:lnTo>
                    <a:pt x="82874" y="102528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25" name="Figura a mano libera: forma 24">
              <a:extLst>
                <a:ext uri="{FF2B5EF4-FFF2-40B4-BE49-F238E27FC236}">
                  <a16:creationId xmlns:a16="http://schemas.microsoft.com/office/drawing/2014/main" id="{1D31BFF2-13FB-6D5F-2FD2-28874688AEEE}"/>
                </a:ext>
              </a:extLst>
            </p:cNvPr>
            <p:cNvSpPr/>
            <p:nvPr/>
          </p:nvSpPr>
          <p:spPr>
            <a:xfrm>
              <a:off x="8265126" y="1699840"/>
              <a:ext cx="99825" cy="119836"/>
            </a:xfrm>
            <a:custGeom>
              <a:avLst/>
              <a:gdLst>
                <a:gd name="csX0" fmla="*/ 95763 w 99825"/>
                <a:gd name="csY0" fmla="*/ 91906 h 119836"/>
                <a:gd name="csX1" fmla="*/ 90505 w 99825"/>
                <a:gd name="csY1" fmla="*/ 88985 h 119836"/>
                <a:gd name="csX2" fmla="*/ 90089 w 99825"/>
                <a:gd name="csY2" fmla="*/ 88783 h 119836"/>
                <a:gd name="csX3" fmla="*/ 84169 w 99825"/>
                <a:gd name="csY3" fmla="*/ 86548 h 119836"/>
                <a:gd name="csX4" fmla="*/ 82361 w 99825"/>
                <a:gd name="csY4" fmla="*/ 86267 h 119836"/>
                <a:gd name="csX5" fmla="*/ 78687 w 99825"/>
                <a:gd name="csY5" fmla="*/ 85706 h 119836"/>
                <a:gd name="csX6" fmla="*/ 77261 w 99825"/>
                <a:gd name="csY6" fmla="*/ 85043 h 119836"/>
                <a:gd name="csX7" fmla="*/ 75981 w 99825"/>
                <a:gd name="csY7" fmla="*/ 80022 h 119836"/>
                <a:gd name="csX8" fmla="*/ 72892 w 99825"/>
                <a:gd name="csY8" fmla="*/ 71945 h 119836"/>
                <a:gd name="csX9" fmla="*/ 72139 w 99825"/>
                <a:gd name="csY9" fmla="*/ 69912 h 119836"/>
                <a:gd name="csX10" fmla="*/ 69993 w 99825"/>
                <a:gd name="csY10" fmla="*/ 69609 h 119836"/>
                <a:gd name="csX11" fmla="*/ 64657 w 99825"/>
                <a:gd name="csY11" fmla="*/ 69542 h 119836"/>
                <a:gd name="csX12" fmla="*/ 56828 w 99825"/>
                <a:gd name="csY12" fmla="*/ 69463 h 119836"/>
                <a:gd name="csX13" fmla="*/ 55222 w 99825"/>
                <a:gd name="csY13" fmla="*/ 69429 h 119836"/>
                <a:gd name="csX14" fmla="*/ 55211 w 99825"/>
                <a:gd name="csY14" fmla="*/ 69429 h 119836"/>
                <a:gd name="csX15" fmla="*/ 51762 w 99825"/>
                <a:gd name="csY15" fmla="*/ 69059 h 119836"/>
                <a:gd name="csX16" fmla="*/ 49123 w 99825"/>
                <a:gd name="csY16" fmla="*/ 64071 h 119836"/>
                <a:gd name="csX17" fmla="*/ 51381 w 99825"/>
                <a:gd name="csY17" fmla="*/ 58635 h 119836"/>
                <a:gd name="csX18" fmla="*/ 49235 w 99825"/>
                <a:gd name="csY18" fmla="*/ 51984 h 119836"/>
                <a:gd name="csX19" fmla="*/ 49022 w 99825"/>
                <a:gd name="csY19" fmla="*/ 51637 h 119836"/>
                <a:gd name="csX20" fmla="*/ 46000 w 99825"/>
                <a:gd name="csY20" fmla="*/ 46997 h 119836"/>
                <a:gd name="csX21" fmla="*/ 44113 w 99825"/>
                <a:gd name="csY21" fmla="*/ 38022 h 119836"/>
                <a:gd name="csX22" fmla="*/ 43911 w 99825"/>
                <a:gd name="csY22" fmla="*/ 36932 h 119836"/>
                <a:gd name="csX23" fmla="*/ 38642 w 99825"/>
                <a:gd name="csY23" fmla="*/ 31451 h 119836"/>
                <a:gd name="csX24" fmla="*/ 38126 w 99825"/>
                <a:gd name="csY24" fmla="*/ 31181 h 119836"/>
                <a:gd name="csX25" fmla="*/ 31307 w 99825"/>
                <a:gd name="csY25" fmla="*/ 27609 h 119836"/>
                <a:gd name="csX26" fmla="*/ 26062 w 99825"/>
                <a:gd name="csY26" fmla="*/ 25609 h 119836"/>
                <a:gd name="csX27" fmla="*/ 23017 w 99825"/>
                <a:gd name="csY27" fmla="*/ 23835 h 119836"/>
                <a:gd name="csX28" fmla="*/ 17008 w 99825"/>
                <a:gd name="csY28" fmla="*/ 17219 h 119836"/>
                <a:gd name="csX29" fmla="*/ 14491 w 99825"/>
                <a:gd name="csY29" fmla="*/ 14400 h 119836"/>
                <a:gd name="csX30" fmla="*/ 11020 w 99825"/>
                <a:gd name="csY30" fmla="*/ 10289 h 119836"/>
                <a:gd name="csX31" fmla="*/ 8402 w 99825"/>
                <a:gd name="csY31" fmla="*/ 6897 h 119836"/>
                <a:gd name="csX32" fmla="*/ 7515 w 99825"/>
                <a:gd name="csY32" fmla="*/ 1842 h 119836"/>
                <a:gd name="csX33" fmla="*/ 7189 w 99825"/>
                <a:gd name="csY33" fmla="*/ 0 h 119836"/>
                <a:gd name="csX34" fmla="*/ 0 w 99825"/>
                <a:gd name="csY34" fmla="*/ 1269 h 119836"/>
                <a:gd name="csX35" fmla="*/ 1000 w 99825"/>
                <a:gd name="csY35" fmla="*/ 6920 h 119836"/>
                <a:gd name="csX36" fmla="*/ 1528 w 99825"/>
                <a:gd name="csY36" fmla="*/ 9919 h 119836"/>
                <a:gd name="csX37" fmla="*/ 5280 w 99825"/>
                <a:gd name="csY37" fmla="*/ 14806 h 119836"/>
                <a:gd name="csX38" fmla="*/ 8975 w 99825"/>
                <a:gd name="csY38" fmla="*/ 19175 h 119836"/>
                <a:gd name="csX39" fmla="*/ 18367 w 99825"/>
                <a:gd name="csY39" fmla="*/ 29577 h 119836"/>
                <a:gd name="csX40" fmla="*/ 23028 w 99825"/>
                <a:gd name="csY40" fmla="*/ 32296 h 119836"/>
                <a:gd name="csX41" fmla="*/ 23388 w 99825"/>
                <a:gd name="csY41" fmla="*/ 32420 h 119836"/>
                <a:gd name="csX42" fmla="*/ 28050 w 99825"/>
                <a:gd name="csY42" fmla="*/ 34139 h 119836"/>
                <a:gd name="csX43" fmla="*/ 34194 w 99825"/>
                <a:gd name="csY43" fmla="*/ 37363 h 119836"/>
                <a:gd name="csX44" fmla="*/ 37115 w 99825"/>
                <a:gd name="csY44" fmla="*/ 40395 h 119836"/>
                <a:gd name="csX45" fmla="*/ 40271 w 99825"/>
                <a:gd name="csY45" fmla="*/ 51515 h 119836"/>
                <a:gd name="csX46" fmla="*/ 42541 w 99825"/>
                <a:gd name="csY46" fmla="*/ 55020 h 119836"/>
                <a:gd name="csX47" fmla="*/ 43608 w 99825"/>
                <a:gd name="csY47" fmla="*/ 58311 h 119836"/>
                <a:gd name="csX48" fmla="*/ 41059 w 99825"/>
                <a:gd name="csY48" fmla="*/ 64444 h 119836"/>
                <a:gd name="csX49" fmla="*/ 47068 w 99825"/>
                <a:gd name="csY49" fmla="*/ 75812 h 119836"/>
                <a:gd name="csX50" fmla="*/ 48932 w 99825"/>
                <a:gd name="csY50" fmla="*/ 76059 h 119836"/>
                <a:gd name="csX51" fmla="*/ 55200 w 99825"/>
                <a:gd name="csY51" fmla="*/ 76734 h 119836"/>
                <a:gd name="csX52" fmla="*/ 56637 w 99825"/>
                <a:gd name="csY52" fmla="*/ 76767 h 119836"/>
                <a:gd name="csX53" fmla="*/ 66589 w 99825"/>
                <a:gd name="csY53" fmla="*/ 76621 h 119836"/>
                <a:gd name="csX54" fmla="*/ 66859 w 99825"/>
                <a:gd name="csY54" fmla="*/ 76621 h 119836"/>
                <a:gd name="csX55" fmla="*/ 69307 w 99825"/>
                <a:gd name="csY55" fmla="*/ 82957 h 119836"/>
                <a:gd name="csX56" fmla="*/ 69318 w 99825"/>
                <a:gd name="csY56" fmla="*/ 83002 h 119836"/>
                <a:gd name="csX57" fmla="*/ 70711 w 99825"/>
                <a:gd name="csY57" fmla="*/ 89506 h 119836"/>
                <a:gd name="csX58" fmla="*/ 71520 w 99825"/>
                <a:gd name="csY58" fmla="*/ 93516 h 119836"/>
                <a:gd name="csX59" fmla="*/ 75396 w 99825"/>
                <a:gd name="csY59" fmla="*/ 92292 h 119836"/>
                <a:gd name="csX60" fmla="*/ 81439 w 99825"/>
                <a:gd name="csY60" fmla="*/ 93516 h 119836"/>
                <a:gd name="csX61" fmla="*/ 82405 w 99825"/>
                <a:gd name="csY61" fmla="*/ 93640 h 119836"/>
                <a:gd name="csX62" fmla="*/ 87157 w 99825"/>
                <a:gd name="csY62" fmla="*/ 95482 h 119836"/>
                <a:gd name="csX63" fmla="*/ 90369 w 99825"/>
                <a:gd name="csY63" fmla="*/ 97257 h 119836"/>
                <a:gd name="csX64" fmla="*/ 92054 w 99825"/>
                <a:gd name="csY64" fmla="*/ 100346 h 119836"/>
                <a:gd name="csX65" fmla="*/ 91852 w 99825"/>
                <a:gd name="csY65" fmla="*/ 100964 h 119836"/>
                <a:gd name="csX66" fmla="*/ 89335 w 99825"/>
                <a:gd name="csY66" fmla="*/ 104592 h 119836"/>
                <a:gd name="csX67" fmla="*/ 86796 w 99825"/>
                <a:gd name="csY67" fmla="*/ 107546 h 119836"/>
                <a:gd name="csX68" fmla="*/ 82955 w 99825"/>
                <a:gd name="csY68" fmla="*/ 111747 h 119836"/>
                <a:gd name="csX69" fmla="*/ 80933 w 99825"/>
                <a:gd name="csY69" fmla="*/ 114072 h 119836"/>
                <a:gd name="csX70" fmla="*/ 80045 w 99825"/>
                <a:gd name="csY70" fmla="*/ 115016 h 119836"/>
                <a:gd name="csX71" fmla="*/ 79821 w 99825"/>
                <a:gd name="csY71" fmla="*/ 118184 h 119836"/>
                <a:gd name="csX72" fmla="*/ 80585 w 99825"/>
                <a:gd name="csY72" fmla="*/ 118095 h 119836"/>
                <a:gd name="csX73" fmla="*/ 87021 w 99825"/>
                <a:gd name="csY73" fmla="*/ 119836 h 119836"/>
                <a:gd name="csX74" fmla="*/ 87145 w 99825"/>
                <a:gd name="csY74" fmla="*/ 118107 h 119836"/>
                <a:gd name="csX75" fmla="*/ 89582 w 99825"/>
                <a:gd name="csY75" fmla="*/ 114893 h 119836"/>
                <a:gd name="csX76" fmla="*/ 91716 w 99825"/>
                <a:gd name="csY76" fmla="*/ 112951 h 119836"/>
                <a:gd name="csX77" fmla="*/ 95030 w 99825"/>
                <a:gd name="csY77" fmla="*/ 109154 h 119836"/>
                <a:gd name="csX78" fmla="*/ 95321 w 99825"/>
                <a:gd name="csY78" fmla="*/ 108772 h 119836"/>
                <a:gd name="csX79" fmla="*/ 97489 w 99825"/>
                <a:gd name="csY79" fmla="*/ 105593 h 119836"/>
                <a:gd name="csX80" fmla="*/ 99500 w 99825"/>
                <a:gd name="csY80" fmla="*/ 100719 h 119836"/>
                <a:gd name="csX81" fmla="*/ 99826 w 99825"/>
                <a:gd name="csY81" fmla="*/ 99360 h 119836"/>
                <a:gd name="csX82" fmla="*/ 95763 w 99825"/>
                <a:gd name="csY82" fmla="*/ 91906 h 1198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</a:cxnLst>
              <a:rect l="l" t="t" r="r" b="b"/>
              <a:pathLst>
                <a:path w="99825" h="119836">
                  <a:moveTo>
                    <a:pt x="95763" y="91906"/>
                  </a:moveTo>
                  <a:lnTo>
                    <a:pt x="90505" y="88985"/>
                  </a:lnTo>
                  <a:lnTo>
                    <a:pt x="90089" y="88783"/>
                  </a:lnTo>
                  <a:cubicBezTo>
                    <a:pt x="85046" y="86761"/>
                    <a:pt x="84382" y="86604"/>
                    <a:pt x="84169" y="86548"/>
                  </a:cubicBezTo>
                  <a:cubicBezTo>
                    <a:pt x="83798" y="86458"/>
                    <a:pt x="83416" y="86402"/>
                    <a:pt x="82361" y="86267"/>
                  </a:cubicBezTo>
                  <a:cubicBezTo>
                    <a:pt x="81563" y="86167"/>
                    <a:pt x="79598" y="85919"/>
                    <a:pt x="78687" y="85706"/>
                  </a:cubicBezTo>
                  <a:cubicBezTo>
                    <a:pt x="78272" y="85402"/>
                    <a:pt x="77789" y="85189"/>
                    <a:pt x="77261" y="85043"/>
                  </a:cubicBezTo>
                  <a:cubicBezTo>
                    <a:pt x="76385" y="80820"/>
                    <a:pt x="76137" y="80325"/>
                    <a:pt x="75981" y="80022"/>
                  </a:cubicBezTo>
                  <a:cubicBezTo>
                    <a:pt x="75733" y="79460"/>
                    <a:pt x="74217" y="75473"/>
                    <a:pt x="72892" y="71945"/>
                  </a:cubicBezTo>
                  <a:lnTo>
                    <a:pt x="72139" y="69912"/>
                  </a:lnTo>
                  <a:lnTo>
                    <a:pt x="69993" y="69609"/>
                  </a:lnTo>
                  <a:cubicBezTo>
                    <a:pt x="66836" y="69149"/>
                    <a:pt x="65432" y="69306"/>
                    <a:pt x="64657" y="69542"/>
                  </a:cubicBezTo>
                  <a:cubicBezTo>
                    <a:pt x="63231" y="69631"/>
                    <a:pt x="58457" y="69508"/>
                    <a:pt x="56828" y="69463"/>
                  </a:cubicBezTo>
                  <a:cubicBezTo>
                    <a:pt x="56019" y="69440"/>
                    <a:pt x="55424" y="69429"/>
                    <a:pt x="55222" y="69429"/>
                  </a:cubicBezTo>
                  <a:lnTo>
                    <a:pt x="55211" y="69429"/>
                  </a:lnTo>
                  <a:cubicBezTo>
                    <a:pt x="54829" y="69418"/>
                    <a:pt x="53346" y="69250"/>
                    <a:pt x="51762" y="69059"/>
                  </a:cubicBezTo>
                  <a:lnTo>
                    <a:pt x="49123" y="64071"/>
                  </a:lnTo>
                  <a:lnTo>
                    <a:pt x="51381" y="58635"/>
                  </a:lnTo>
                  <a:lnTo>
                    <a:pt x="49235" y="51984"/>
                  </a:lnTo>
                  <a:lnTo>
                    <a:pt x="49022" y="51637"/>
                  </a:lnTo>
                  <a:cubicBezTo>
                    <a:pt x="47718" y="49445"/>
                    <a:pt x="46708" y="47896"/>
                    <a:pt x="46000" y="46997"/>
                  </a:cubicBezTo>
                  <a:cubicBezTo>
                    <a:pt x="45573" y="45683"/>
                    <a:pt x="44709" y="41470"/>
                    <a:pt x="44113" y="38022"/>
                  </a:cubicBezTo>
                  <a:lnTo>
                    <a:pt x="43911" y="36932"/>
                  </a:lnTo>
                  <a:lnTo>
                    <a:pt x="38642" y="31451"/>
                  </a:lnTo>
                  <a:lnTo>
                    <a:pt x="38126" y="31181"/>
                  </a:lnTo>
                  <a:cubicBezTo>
                    <a:pt x="37900" y="31058"/>
                    <a:pt x="32622" y="28260"/>
                    <a:pt x="31307" y="27609"/>
                  </a:cubicBezTo>
                  <a:cubicBezTo>
                    <a:pt x="30049" y="26969"/>
                    <a:pt x="27195" y="25992"/>
                    <a:pt x="26062" y="25609"/>
                  </a:cubicBezTo>
                  <a:lnTo>
                    <a:pt x="23017" y="23835"/>
                  </a:lnTo>
                  <a:lnTo>
                    <a:pt x="17008" y="17219"/>
                  </a:lnTo>
                  <a:lnTo>
                    <a:pt x="14491" y="14400"/>
                  </a:lnTo>
                  <a:lnTo>
                    <a:pt x="11020" y="10289"/>
                  </a:lnTo>
                  <a:lnTo>
                    <a:pt x="8402" y="6897"/>
                  </a:lnTo>
                  <a:lnTo>
                    <a:pt x="7515" y="1842"/>
                  </a:lnTo>
                  <a:lnTo>
                    <a:pt x="7189" y="0"/>
                  </a:lnTo>
                  <a:lnTo>
                    <a:pt x="0" y="1269"/>
                  </a:lnTo>
                  <a:lnTo>
                    <a:pt x="1000" y="6920"/>
                  </a:lnTo>
                  <a:lnTo>
                    <a:pt x="1528" y="9919"/>
                  </a:lnTo>
                  <a:lnTo>
                    <a:pt x="5280" y="14806"/>
                  </a:lnTo>
                  <a:lnTo>
                    <a:pt x="8975" y="19175"/>
                  </a:lnTo>
                  <a:lnTo>
                    <a:pt x="18367" y="29577"/>
                  </a:lnTo>
                  <a:lnTo>
                    <a:pt x="23028" y="32296"/>
                  </a:lnTo>
                  <a:lnTo>
                    <a:pt x="23388" y="32420"/>
                  </a:lnTo>
                  <a:cubicBezTo>
                    <a:pt x="24894" y="32914"/>
                    <a:pt x="27320" y="33779"/>
                    <a:pt x="28050" y="34139"/>
                  </a:cubicBezTo>
                  <a:cubicBezTo>
                    <a:pt x="29050" y="34644"/>
                    <a:pt x="32813" y="36632"/>
                    <a:pt x="34194" y="37363"/>
                  </a:cubicBezTo>
                  <a:lnTo>
                    <a:pt x="37115" y="40395"/>
                  </a:lnTo>
                  <a:cubicBezTo>
                    <a:pt x="38855" y="50111"/>
                    <a:pt x="39608" y="50853"/>
                    <a:pt x="40271" y="51515"/>
                  </a:cubicBezTo>
                  <a:cubicBezTo>
                    <a:pt x="40575" y="51875"/>
                    <a:pt x="41597" y="53458"/>
                    <a:pt x="42541" y="55020"/>
                  </a:cubicBezTo>
                  <a:lnTo>
                    <a:pt x="43608" y="58311"/>
                  </a:lnTo>
                  <a:lnTo>
                    <a:pt x="41059" y="64444"/>
                  </a:lnTo>
                  <a:lnTo>
                    <a:pt x="47068" y="75812"/>
                  </a:lnTo>
                  <a:lnTo>
                    <a:pt x="48932" y="76059"/>
                  </a:lnTo>
                  <a:cubicBezTo>
                    <a:pt x="50820" y="76306"/>
                    <a:pt x="54145" y="76734"/>
                    <a:pt x="55200" y="76734"/>
                  </a:cubicBezTo>
                  <a:cubicBezTo>
                    <a:pt x="55391" y="76734"/>
                    <a:pt x="55918" y="76745"/>
                    <a:pt x="56637" y="76767"/>
                  </a:cubicBezTo>
                  <a:cubicBezTo>
                    <a:pt x="63748" y="76947"/>
                    <a:pt x="65601" y="76901"/>
                    <a:pt x="66589" y="76621"/>
                  </a:cubicBezTo>
                  <a:lnTo>
                    <a:pt x="66859" y="76621"/>
                  </a:lnTo>
                  <a:cubicBezTo>
                    <a:pt x="68139" y="80047"/>
                    <a:pt x="68959" y="82170"/>
                    <a:pt x="69307" y="82957"/>
                  </a:cubicBezTo>
                  <a:cubicBezTo>
                    <a:pt x="69307" y="82968"/>
                    <a:pt x="69318" y="82979"/>
                    <a:pt x="69318" y="83002"/>
                  </a:cubicBezTo>
                  <a:cubicBezTo>
                    <a:pt x="69554" y="83833"/>
                    <a:pt x="70205" y="86945"/>
                    <a:pt x="70711" y="89506"/>
                  </a:cubicBezTo>
                  <a:lnTo>
                    <a:pt x="71520" y="93516"/>
                  </a:lnTo>
                  <a:lnTo>
                    <a:pt x="75396" y="92292"/>
                  </a:lnTo>
                  <a:cubicBezTo>
                    <a:pt x="76609" y="92854"/>
                    <a:pt x="78417" y="93134"/>
                    <a:pt x="81439" y="93516"/>
                  </a:cubicBezTo>
                  <a:cubicBezTo>
                    <a:pt x="81843" y="93573"/>
                    <a:pt x="82181" y="93607"/>
                    <a:pt x="82405" y="93640"/>
                  </a:cubicBezTo>
                  <a:cubicBezTo>
                    <a:pt x="83056" y="93865"/>
                    <a:pt x="85259" y="94718"/>
                    <a:pt x="87157" y="95482"/>
                  </a:cubicBezTo>
                  <a:lnTo>
                    <a:pt x="90369" y="97257"/>
                  </a:lnTo>
                  <a:lnTo>
                    <a:pt x="92054" y="100346"/>
                  </a:lnTo>
                  <a:cubicBezTo>
                    <a:pt x="91975" y="100582"/>
                    <a:pt x="91908" y="100806"/>
                    <a:pt x="91852" y="100964"/>
                  </a:cubicBezTo>
                  <a:cubicBezTo>
                    <a:pt x="91459" y="101447"/>
                    <a:pt x="90751" y="102424"/>
                    <a:pt x="89335" y="104592"/>
                  </a:cubicBezTo>
                  <a:lnTo>
                    <a:pt x="86796" y="107546"/>
                  </a:lnTo>
                  <a:cubicBezTo>
                    <a:pt x="83999" y="109894"/>
                    <a:pt x="83246" y="111006"/>
                    <a:pt x="82955" y="111747"/>
                  </a:cubicBezTo>
                  <a:cubicBezTo>
                    <a:pt x="82595" y="112219"/>
                    <a:pt x="81731" y="113219"/>
                    <a:pt x="80933" y="114072"/>
                  </a:cubicBezTo>
                  <a:lnTo>
                    <a:pt x="80045" y="115016"/>
                  </a:lnTo>
                  <a:lnTo>
                    <a:pt x="79821" y="118184"/>
                  </a:lnTo>
                  <a:lnTo>
                    <a:pt x="80585" y="118095"/>
                  </a:lnTo>
                  <a:lnTo>
                    <a:pt x="87021" y="119836"/>
                  </a:lnTo>
                  <a:lnTo>
                    <a:pt x="87145" y="118107"/>
                  </a:lnTo>
                  <a:cubicBezTo>
                    <a:pt x="88651" y="116432"/>
                    <a:pt x="89279" y="115500"/>
                    <a:pt x="89582" y="114893"/>
                  </a:cubicBezTo>
                  <a:cubicBezTo>
                    <a:pt x="89986" y="114467"/>
                    <a:pt x="90897" y="113636"/>
                    <a:pt x="91716" y="112951"/>
                  </a:cubicBezTo>
                  <a:lnTo>
                    <a:pt x="95030" y="109154"/>
                  </a:lnTo>
                  <a:lnTo>
                    <a:pt x="95321" y="108772"/>
                  </a:lnTo>
                  <a:cubicBezTo>
                    <a:pt x="96119" y="107547"/>
                    <a:pt x="97152" y="106010"/>
                    <a:pt x="97489" y="105593"/>
                  </a:cubicBezTo>
                  <a:cubicBezTo>
                    <a:pt x="97927" y="105144"/>
                    <a:pt x="98680" y="104235"/>
                    <a:pt x="99500" y="100719"/>
                  </a:cubicBezTo>
                  <a:lnTo>
                    <a:pt x="99826" y="99360"/>
                  </a:lnTo>
                  <a:lnTo>
                    <a:pt x="95763" y="91906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26" name="Figura a mano libera: forma 25">
              <a:extLst>
                <a:ext uri="{FF2B5EF4-FFF2-40B4-BE49-F238E27FC236}">
                  <a16:creationId xmlns:a16="http://schemas.microsoft.com/office/drawing/2014/main" id="{7FB26842-F2B9-B02B-BAED-84D1F71CA97E}"/>
                </a:ext>
              </a:extLst>
            </p:cNvPr>
            <p:cNvSpPr/>
            <p:nvPr/>
          </p:nvSpPr>
          <p:spPr>
            <a:xfrm>
              <a:off x="8703444" y="1476433"/>
              <a:ext cx="248689" cy="73581"/>
            </a:xfrm>
            <a:custGeom>
              <a:avLst/>
              <a:gdLst>
                <a:gd name="csX0" fmla="*/ 245545 w 248689"/>
                <a:gd name="csY0" fmla="*/ 64599 h 73581"/>
                <a:gd name="csX1" fmla="*/ 245343 w 248689"/>
                <a:gd name="csY1" fmla="*/ 64263 h 73581"/>
                <a:gd name="csX2" fmla="*/ 242175 w 248689"/>
                <a:gd name="csY2" fmla="*/ 58938 h 73581"/>
                <a:gd name="csX3" fmla="*/ 242141 w 248689"/>
                <a:gd name="csY3" fmla="*/ 58859 h 73581"/>
                <a:gd name="csX4" fmla="*/ 240051 w 248689"/>
                <a:gd name="csY4" fmla="*/ 52479 h 73581"/>
                <a:gd name="csX5" fmla="*/ 239715 w 248689"/>
                <a:gd name="csY5" fmla="*/ 51435 h 73581"/>
                <a:gd name="csX6" fmla="*/ 238873 w 248689"/>
                <a:gd name="csY6" fmla="*/ 50760 h 73581"/>
                <a:gd name="csX7" fmla="*/ 233020 w 248689"/>
                <a:gd name="csY7" fmla="*/ 45784 h 73581"/>
                <a:gd name="csX8" fmla="*/ 230774 w 248689"/>
                <a:gd name="csY8" fmla="*/ 41516 h 73581"/>
                <a:gd name="csX9" fmla="*/ 228078 w 248689"/>
                <a:gd name="csY9" fmla="*/ 36471 h 73581"/>
                <a:gd name="csX10" fmla="*/ 226640 w 248689"/>
                <a:gd name="csY10" fmla="*/ 29978 h 73581"/>
                <a:gd name="csX11" fmla="*/ 226640 w 248689"/>
                <a:gd name="csY11" fmla="*/ 19508 h 73581"/>
                <a:gd name="csX12" fmla="*/ 216924 w 248689"/>
                <a:gd name="csY12" fmla="*/ 15330 h 73581"/>
                <a:gd name="csX13" fmla="*/ 215205 w 248689"/>
                <a:gd name="csY13" fmla="*/ 16746 h 73581"/>
                <a:gd name="csX14" fmla="*/ 208229 w 248689"/>
                <a:gd name="csY14" fmla="*/ 21913 h 73581"/>
                <a:gd name="csX15" fmla="*/ 206397 w 248689"/>
                <a:gd name="csY15" fmla="*/ 21767 h 73581"/>
                <a:gd name="csX16" fmla="*/ 203511 w 248689"/>
                <a:gd name="csY16" fmla="*/ 19834 h 73581"/>
                <a:gd name="csX17" fmla="*/ 194996 w 248689"/>
                <a:gd name="csY17" fmla="*/ 17666 h 73581"/>
                <a:gd name="csX18" fmla="*/ 194345 w 248689"/>
                <a:gd name="csY18" fmla="*/ 17565 h 73581"/>
                <a:gd name="csX19" fmla="*/ 193715 w 248689"/>
                <a:gd name="csY19" fmla="*/ 17688 h 73581"/>
                <a:gd name="csX20" fmla="*/ 188009 w 248689"/>
                <a:gd name="csY20" fmla="*/ 17958 h 73581"/>
                <a:gd name="csX21" fmla="*/ 186548 w 248689"/>
                <a:gd name="csY21" fmla="*/ 17452 h 73581"/>
                <a:gd name="csX22" fmla="*/ 185111 w 248689"/>
                <a:gd name="csY22" fmla="*/ 16385 h 73581"/>
                <a:gd name="csX23" fmla="*/ 183168 w 248689"/>
                <a:gd name="csY23" fmla="*/ 12902 h 73581"/>
                <a:gd name="csX24" fmla="*/ 182055 w 248689"/>
                <a:gd name="csY24" fmla="*/ 10903 h 73581"/>
                <a:gd name="csX25" fmla="*/ 176136 w 248689"/>
                <a:gd name="csY25" fmla="*/ 5556 h 73581"/>
                <a:gd name="csX26" fmla="*/ 175518 w 248689"/>
                <a:gd name="csY26" fmla="*/ 5085 h 73581"/>
                <a:gd name="csX27" fmla="*/ 168351 w 248689"/>
                <a:gd name="csY27" fmla="*/ 3288 h 73581"/>
                <a:gd name="csX28" fmla="*/ 168194 w 248689"/>
                <a:gd name="csY28" fmla="*/ 3254 h 73581"/>
                <a:gd name="csX29" fmla="*/ 156803 w 248689"/>
                <a:gd name="csY29" fmla="*/ 626 h 73581"/>
                <a:gd name="csX30" fmla="*/ 143177 w 248689"/>
                <a:gd name="csY30" fmla="*/ 300 h 73581"/>
                <a:gd name="csX31" fmla="*/ 123261 w 248689"/>
                <a:gd name="csY31" fmla="*/ 1816 h 73581"/>
                <a:gd name="csX32" fmla="*/ 109613 w 248689"/>
                <a:gd name="csY32" fmla="*/ 1816 h 73581"/>
                <a:gd name="csX33" fmla="*/ 94807 w 248689"/>
                <a:gd name="csY33" fmla="*/ 3311 h 73581"/>
                <a:gd name="csX34" fmla="*/ 85686 w 248689"/>
                <a:gd name="csY34" fmla="*/ 7478 h 73581"/>
                <a:gd name="csX35" fmla="*/ 80204 w 248689"/>
                <a:gd name="csY35" fmla="*/ 13488 h 73581"/>
                <a:gd name="csX36" fmla="*/ 79104 w 248689"/>
                <a:gd name="csY36" fmla="*/ 14914 h 73581"/>
                <a:gd name="csX37" fmla="*/ 76385 w 248689"/>
                <a:gd name="csY37" fmla="*/ 20014 h 73581"/>
                <a:gd name="csX38" fmla="*/ 75317 w 248689"/>
                <a:gd name="csY38" fmla="*/ 22451 h 73581"/>
                <a:gd name="csX39" fmla="*/ 73622 w 248689"/>
                <a:gd name="csY39" fmla="*/ 23923 h 73581"/>
                <a:gd name="csX40" fmla="*/ 68982 w 248689"/>
                <a:gd name="csY40" fmla="*/ 27518 h 73581"/>
                <a:gd name="csX41" fmla="*/ 63321 w 248689"/>
                <a:gd name="csY41" fmla="*/ 30191 h 73581"/>
                <a:gd name="csX42" fmla="*/ 60400 w 248689"/>
                <a:gd name="csY42" fmla="*/ 31663 h 73581"/>
                <a:gd name="csX43" fmla="*/ 57704 w 248689"/>
                <a:gd name="csY43" fmla="*/ 31618 h 73581"/>
                <a:gd name="csX44" fmla="*/ 50122 w 248689"/>
                <a:gd name="csY44" fmla="*/ 31460 h 73581"/>
                <a:gd name="csX45" fmla="*/ 44618 w 248689"/>
                <a:gd name="csY45" fmla="*/ 31539 h 73581"/>
                <a:gd name="csX46" fmla="*/ 38732 w 248689"/>
                <a:gd name="csY46" fmla="*/ 31381 h 73581"/>
                <a:gd name="csX47" fmla="*/ 37024 w 248689"/>
                <a:gd name="csY47" fmla="*/ 31471 h 73581"/>
                <a:gd name="csX48" fmla="*/ 30756 w 248689"/>
                <a:gd name="csY48" fmla="*/ 28628 h 73581"/>
                <a:gd name="csX49" fmla="*/ 16536 w 248689"/>
                <a:gd name="csY49" fmla="*/ 22034 h 73581"/>
                <a:gd name="csX50" fmla="*/ 15615 w 248689"/>
                <a:gd name="csY50" fmla="*/ 22034 h 73581"/>
                <a:gd name="csX51" fmla="*/ 9728 w 248689"/>
                <a:gd name="csY51" fmla="*/ 17136 h 73581"/>
                <a:gd name="csX52" fmla="*/ 7335 w 248689"/>
                <a:gd name="csY52" fmla="*/ 13935 h 73581"/>
                <a:gd name="csX53" fmla="*/ 5842 w 248689"/>
                <a:gd name="csY53" fmla="*/ 11936 h 73581"/>
                <a:gd name="csX54" fmla="*/ 0 w 248689"/>
                <a:gd name="csY54" fmla="*/ 16317 h 73581"/>
                <a:gd name="csX55" fmla="*/ 1550 w 248689"/>
                <a:gd name="csY55" fmla="*/ 18384 h 73581"/>
                <a:gd name="csX56" fmla="*/ 4403 w 248689"/>
                <a:gd name="csY56" fmla="*/ 22192 h 73581"/>
                <a:gd name="csX57" fmla="*/ 12962 w 248689"/>
                <a:gd name="csY57" fmla="*/ 29336 h 73581"/>
                <a:gd name="csX58" fmla="*/ 14928 w 248689"/>
                <a:gd name="csY58" fmla="*/ 29336 h 73581"/>
                <a:gd name="csX59" fmla="*/ 27678 w 248689"/>
                <a:gd name="csY59" fmla="*/ 35257 h 73581"/>
                <a:gd name="csX60" fmla="*/ 35047 w 248689"/>
                <a:gd name="csY60" fmla="*/ 38536 h 73581"/>
                <a:gd name="csX61" fmla="*/ 39158 w 248689"/>
                <a:gd name="csY61" fmla="*/ 38671 h 73581"/>
                <a:gd name="csX62" fmla="*/ 42606 w 248689"/>
                <a:gd name="csY62" fmla="*/ 38571 h 73581"/>
                <a:gd name="csX63" fmla="*/ 50379 w 248689"/>
                <a:gd name="csY63" fmla="*/ 38751 h 73581"/>
                <a:gd name="csX64" fmla="*/ 55794 w 248689"/>
                <a:gd name="csY64" fmla="*/ 38671 h 73581"/>
                <a:gd name="csX65" fmla="*/ 62050 w 248689"/>
                <a:gd name="csY65" fmla="*/ 38773 h 73581"/>
                <a:gd name="csX66" fmla="*/ 66790 w 248689"/>
                <a:gd name="csY66" fmla="*/ 36616 h 73581"/>
                <a:gd name="csX67" fmla="*/ 71284 w 248689"/>
                <a:gd name="csY67" fmla="*/ 34436 h 73581"/>
                <a:gd name="csX68" fmla="*/ 78563 w 248689"/>
                <a:gd name="csY68" fmla="*/ 29292 h 73581"/>
                <a:gd name="csX69" fmla="*/ 79563 w 248689"/>
                <a:gd name="csY69" fmla="*/ 28404 h 73581"/>
                <a:gd name="csX70" fmla="*/ 83113 w 248689"/>
                <a:gd name="csY70" fmla="*/ 22866 h 73581"/>
                <a:gd name="csX71" fmla="*/ 84461 w 248689"/>
                <a:gd name="csY71" fmla="*/ 19878 h 73581"/>
                <a:gd name="csX72" fmla="*/ 86055 w 248689"/>
                <a:gd name="csY72" fmla="*/ 17856 h 73581"/>
                <a:gd name="csX73" fmla="*/ 89729 w 248689"/>
                <a:gd name="csY73" fmla="*/ 13553 h 73581"/>
                <a:gd name="csX74" fmla="*/ 96009 w 248689"/>
                <a:gd name="csY74" fmla="*/ 10509 h 73581"/>
                <a:gd name="csX75" fmla="*/ 109613 w 248689"/>
                <a:gd name="csY75" fmla="*/ 9116 h 73581"/>
                <a:gd name="csX76" fmla="*/ 120531 w 248689"/>
                <a:gd name="csY76" fmla="*/ 9116 h 73581"/>
                <a:gd name="csX77" fmla="*/ 124350 w 248689"/>
                <a:gd name="csY77" fmla="*/ 9026 h 73581"/>
                <a:gd name="csX78" fmla="*/ 143614 w 248689"/>
                <a:gd name="csY78" fmla="*/ 7577 h 73581"/>
                <a:gd name="csX79" fmla="*/ 154050 w 248689"/>
                <a:gd name="csY79" fmla="*/ 7386 h 73581"/>
                <a:gd name="csX80" fmla="*/ 166654 w 248689"/>
                <a:gd name="csY80" fmla="*/ 10385 h 73581"/>
                <a:gd name="csX81" fmla="*/ 172226 w 248689"/>
                <a:gd name="csY81" fmla="*/ 11778 h 73581"/>
                <a:gd name="csX82" fmla="*/ 176022 w 248689"/>
                <a:gd name="csY82" fmla="*/ 15037 h 73581"/>
                <a:gd name="csX83" fmla="*/ 176696 w 248689"/>
                <a:gd name="csY83" fmla="*/ 16294 h 73581"/>
                <a:gd name="csX84" fmla="*/ 181729 w 248689"/>
                <a:gd name="csY84" fmla="*/ 22944 h 73581"/>
                <a:gd name="csX85" fmla="*/ 187345 w 248689"/>
                <a:gd name="csY85" fmla="*/ 25224 h 73581"/>
                <a:gd name="csX86" fmla="*/ 194433 w 248689"/>
                <a:gd name="csY86" fmla="*/ 24966 h 73581"/>
                <a:gd name="csX87" fmla="*/ 199678 w 248689"/>
                <a:gd name="csY87" fmla="*/ 26055 h 73581"/>
                <a:gd name="csX88" fmla="*/ 202341 w 248689"/>
                <a:gd name="csY88" fmla="*/ 27841 h 73581"/>
                <a:gd name="csX89" fmla="*/ 209732 w 248689"/>
                <a:gd name="csY89" fmla="*/ 29055 h 73581"/>
                <a:gd name="csX90" fmla="*/ 209901 w 248689"/>
                <a:gd name="csY90" fmla="*/ 29021 h 73581"/>
                <a:gd name="csX91" fmla="*/ 218113 w 248689"/>
                <a:gd name="csY91" fmla="*/ 23787 h 73581"/>
                <a:gd name="csX92" fmla="*/ 219337 w 248689"/>
                <a:gd name="csY92" fmla="*/ 24316 h 73581"/>
                <a:gd name="csX93" fmla="*/ 219337 w 248689"/>
                <a:gd name="csY93" fmla="*/ 30258 h 73581"/>
                <a:gd name="csX94" fmla="*/ 219371 w 248689"/>
                <a:gd name="csY94" fmla="*/ 30796 h 73581"/>
                <a:gd name="csX95" fmla="*/ 221775 w 248689"/>
                <a:gd name="csY95" fmla="*/ 40154 h 73581"/>
                <a:gd name="csX96" fmla="*/ 224292 w 248689"/>
                <a:gd name="csY96" fmla="*/ 44883 h 73581"/>
                <a:gd name="csX97" fmla="*/ 227011 w 248689"/>
                <a:gd name="csY97" fmla="*/ 49926 h 73581"/>
                <a:gd name="csX98" fmla="*/ 233447 w 248689"/>
                <a:gd name="csY98" fmla="*/ 55767 h 73581"/>
                <a:gd name="csX99" fmla="*/ 235244 w 248689"/>
                <a:gd name="csY99" fmla="*/ 61260 h 73581"/>
                <a:gd name="csX100" fmla="*/ 238940 w 248689"/>
                <a:gd name="csY100" fmla="*/ 67797 h 73581"/>
                <a:gd name="csX101" fmla="*/ 239198 w 248689"/>
                <a:gd name="csY101" fmla="*/ 68527 h 73581"/>
                <a:gd name="csX102" fmla="*/ 240322 w 248689"/>
                <a:gd name="csY102" fmla="*/ 69729 h 73581"/>
                <a:gd name="csX103" fmla="*/ 247859 w 248689"/>
                <a:gd name="csY103" fmla="*/ 73581 h 73581"/>
                <a:gd name="csX104" fmla="*/ 248690 w 248689"/>
                <a:gd name="csY104" fmla="*/ 73436 h 73581"/>
                <a:gd name="csX105" fmla="*/ 245545 w 248689"/>
                <a:gd name="csY105" fmla="*/ 64599 h 735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</a:cxnLst>
              <a:rect l="l" t="t" r="r" b="b"/>
              <a:pathLst>
                <a:path w="248689" h="73581">
                  <a:moveTo>
                    <a:pt x="245545" y="64599"/>
                  </a:moveTo>
                  <a:lnTo>
                    <a:pt x="245343" y="64263"/>
                  </a:lnTo>
                  <a:cubicBezTo>
                    <a:pt x="244085" y="62251"/>
                    <a:pt x="242580" y="59736"/>
                    <a:pt x="242175" y="58938"/>
                  </a:cubicBezTo>
                  <a:cubicBezTo>
                    <a:pt x="242164" y="58905"/>
                    <a:pt x="242152" y="58881"/>
                    <a:pt x="242141" y="58859"/>
                  </a:cubicBezTo>
                  <a:cubicBezTo>
                    <a:pt x="241759" y="57680"/>
                    <a:pt x="240051" y="52479"/>
                    <a:pt x="240051" y="52479"/>
                  </a:cubicBezTo>
                  <a:lnTo>
                    <a:pt x="239715" y="51435"/>
                  </a:lnTo>
                  <a:lnTo>
                    <a:pt x="238873" y="50760"/>
                  </a:lnTo>
                  <a:cubicBezTo>
                    <a:pt x="236548" y="48896"/>
                    <a:pt x="233727" y="46514"/>
                    <a:pt x="233020" y="45784"/>
                  </a:cubicBezTo>
                  <a:cubicBezTo>
                    <a:pt x="232649" y="45133"/>
                    <a:pt x="231571" y="43066"/>
                    <a:pt x="230774" y="41516"/>
                  </a:cubicBezTo>
                  <a:cubicBezTo>
                    <a:pt x="229639" y="39337"/>
                    <a:pt x="228572" y="37280"/>
                    <a:pt x="228078" y="36471"/>
                  </a:cubicBezTo>
                  <a:cubicBezTo>
                    <a:pt x="227729" y="35753"/>
                    <a:pt x="227067" y="32776"/>
                    <a:pt x="226640" y="29978"/>
                  </a:cubicBezTo>
                  <a:lnTo>
                    <a:pt x="226640" y="19508"/>
                  </a:lnTo>
                  <a:lnTo>
                    <a:pt x="216924" y="15330"/>
                  </a:lnTo>
                  <a:lnTo>
                    <a:pt x="215205" y="16746"/>
                  </a:lnTo>
                  <a:cubicBezTo>
                    <a:pt x="212711" y="18813"/>
                    <a:pt x="209318" y="21363"/>
                    <a:pt x="208229" y="21913"/>
                  </a:cubicBezTo>
                  <a:cubicBezTo>
                    <a:pt x="206992" y="22160"/>
                    <a:pt x="206981" y="22149"/>
                    <a:pt x="206397" y="21767"/>
                  </a:cubicBezTo>
                  <a:lnTo>
                    <a:pt x="203511" y="19834"/>
                  </a:lnTo>
                  <a:cubicBezTo>
                    <a:pt x="203016" y="19508"/>
                    <a:pt x="201882" y="18756"/>
                    <a:pt x="194996" y="17666"/>
                  </a:cubicBezTo>
                  <a:lnTo>
                    <a:pt x="194345" y="17565"/>
                  </a:lnTo>
                  <a:lnTo>
                    <a:pt x="193715" y="17688"/>
                  </a:lnTo>
                  <a:cubicBezTo>
                    <a:pt x="193681" y="17688"/>
                    <a:pt x="190940" y="18216"/>
                    <a:pt x="188009" y="17958"/>
                  </a:cubicBezTo>
                  <a:cubicBezTo>
                    <a:pt x="186963" y="17857"/>
                    <a:pt x="186806" y="17699"/>
                    <a:pt x="186548" y="17452"/>
                  </a:cubicBezTo>
                  <a:cubicBezTo>
                    <a:pt x="186268" y="17181"/>
                    <a:pt x="185795" y="16733"/>
                    <a:pt x="185111" y="16385"/>
                  </a:cubicBezTo>
                  <a:cubicBezTo>
                    <a:pt x="184538" y="15519"/>
                    <a:pt x="183605" y="13744"/>
                    <a:pt x="183168" y="12902"/>
                  </a:cubicBezTo>
                  <a:cubicBezTo>
                    <a:pt x="182628" y="11869"/>
                    <a:pt x="182326" y="11307"/>
                    <a:pt x="182055" y="10903"/>
                  </a:cubicBezTo>
                  <a:cubicBezTo>
                    <a:pt x="181819" y="10544"/>
                    <a:pt x="181090" y="9454"/>
                    <a:pt x="176136" y="5556"/>
                  </a:cubicBezTo>
                  <a:lnTo>
                    <a:pt x="175518" y="5085"/>
                  </a:lnTo>
                  <a:lnTo>
                    <a:pt x="168351" y="3288"/>
                  </a:lnTo>
                  <a:lnTo>
                    <a:pt x="168194" y="3254"/>
                  </a:lnTo>
                  <a:cubicBezTo>
                    <a:pt x="163543" y="2289"/>
                    <a:pt x="157915" y="1030"/>
                    <a:pt x="156803" y="626"/>
                  </a:cubicBezTo>
                  <a:cubicBezTo>
                    <a:pt x="156005" y="244"/>
                    <a:pt x="154253" y="-374"/>
                    <a:pt x="143177" y="300"/>
                  </a:cubicBezTo>
                  <a:cubicBezTo>
                    <a:pt x="139200" y="525"/>
                    <a:pt x="126563" y="1299"/>
                    <a:pt x="123261" y="1816"/>
                  </a:cubicBezTo>
                  <a:lnTo>
                    <a:pt x="109613" y="1816"/>
                  </a:lnTo>
                  <a:cubicBezTo>
                    <a:pt x="106243" y="1816"/>
                    <a:pt x="97873" y="2793"/>
                    <a:pt x="94807" y="3311"/>
                  </a:cubicBezTo>
                  <a:cubicBezTo>
                    <a:pt x="91280" y="3895"/>
                    <a:pt x="88247" y="5771"/>
                    <a:pt x="85686" y="7478"/>
                  </a:cubicBezTo>
                  <a:cubicBezTo>
                    <a:pt x="83832" y="8714"/>
                    <a:pt x="82103" y="10927"/>
                    <a:pt x="80204" y="13488"/>
                  </a:cubicBezTo>
                  <a:cubicBezTo>
                    <a:pt x="79811" y="14017"/>
                    <a:pt x="79271" y="14746"/>
                    <a:pt x="79104" y="14914"/>
                  </a:cubicBezTo>
                  <a:cubicBezTo>
                    <a:pt x="78183" y="15836"/>
                    <a:pt x="77542" y="17296"/>
                    <a:pt x="76385" y="20014"/>
                  </a:cubicBezTo>
                  <a:cubicBezTo>
                    <a:pt x="76070" y="20767"/>
                    <a:pt x="75610" y="21845"/>
                    <a:pt x="75317" y="22451"/>
                  </a:cubicBezTo>
                  <a:cubicBezTo>
                    <a:pt x="74834" y="22811"/>
                    <a:pt x="74317" y="23293"/>
                    <a:pt x="73622" y="23923"/>
                  </a:cubicBezTo>
                  <a:cubicBezTo>
                    <a:pt x="72498" y="24968"/>
                    <a:pt x="70139" y="27124"/>
                    <a:pt x="68982" y="27518"/>
                  </a:cubicBezTo>
                  <a:cubicBezTo>
                    <a:pt x="67185" y="28113"/>
                    <a:pt x="65130" y="29213"/>
                    <a:pt x="63321" y="30191"/>
                  </a:cubicBezTo>
                  <a:cubicBezTo>
                    <a:pt x="62332" y="30730"/>
                    <a:pt x="60838" y="31539"/>
                    <a:pt x="60400" y="31663"/>
                  </a:cubicBezTo>
                  <a:cubicBezTo>
                    <a:pt x="59389" y="31899"/>
                    <a:pt x="58580" y="31888"/>
                    <a:pt x="57704" y="31618"/>
                  </a:cubicBezTo>
                  <a:cubicBezTo>
                    <a:pt x="56526" y="31270"/>
                    <a:pt x="54784" y="31303"/>
                    <a:pt x="50122" y="31460"/>
                  </a:cubicBezTo>
                  <a:cubicBezTo>
                    <a:pt x="48269" y="31527"/>
                    <a:pt x="45517" y="31618"/>
                    <a:pt x="44618" y="31539"/>
                  </a:cubicBezTo>
                  <a:cubicBezTo>
                    <a:pt x="43360" y="31168"/>
                    <a:pt x="41698" y="31201"/>
                    <a:pt x="38732" y="31381"/>
                  </a:cubicBezTo>
                  <a:cubicBezTo>
                    <a:pt x="38170" y="31414"/>
                    <a:pt x="37462" y="31460"/>
                    <a:pt x="37024" y="31471"/>
                  </a:cubicBezTo>
                  <a:cubicBezTo>
                    <a:pt x="35946" y="31011"/>
                    <a:pt x="33194" y="29752"/>
                    <a:pt x="30756" y="28628"/>
                  </a:cubicBezTo>
                  <a:lnTo>
                    <a:pt x="16536" y="22034"/>
                  </a:lnTo>
                  <a:lnTo>
                    <a:pt x="15615" y="22034"/>
                  </a:lnTo>
                  <a:lnTo>
                    <a:pt x="9728" y="17136"/>
                  </a:lnTo>
                  <a:lnTo>
                    <a:pt x="7335" y="13935"/>
                  </a:lnTo>
                  <a:lnTo>
                    <a:pt x="5842" y="11936"/>
                  </a:lnTo>
                  <a:lnTo>
                    <a:pt x="0" y="16317"/>
                  </a:lnTo>
                  <a:lnTo>
                    <a:pt x="1550" y="18384"/>
                  </a:lnTo>
                  <a:lnTo>
                    <a:pt x="4403" y="22192"/>
                  </a:lnTo>
                  <a:lnTo>
                    <a:pt x="12962" y="29336"/>
                  </a:lnTo>
                  <a:lnTo>
                    <a:pt x="14928" y="29336"/>
                  </a:lnTo>
                  <a:lnTo>
                    <a:pt x="27678" y="35257"/>
                  </a:lnTo>
                  <a:cubicBezTo>
                    <a:pt x="31957" y="37234"/>
                    <a:pt x="34429" y="38335"/>
                    <a:pt x="35047" y="38536"/>
                  </a:cubicBezTo>
                  <a:cubicBezTo>
                    <a:pt x="36013" y="38851"/>
                    <a:pt x="37002" y="38795"/>
                    <a:pt x="39158" y="38671"/>
                  </a:cubicBezTo>
                  <a:cubicBezTo>
                    <a:pt x="40147" y="38615"/>
                    <a:pt x="41944" y="38514"/>
                    <a:pt x="42606" y="38571"/>
                  </a:cubicBezTo>
                  <a:cubicBezTo>
                    <a:pt x="43763" y="38942"/>
                    <a:pt x="45436" y="38929"/>
                    <a:pt x="50379" y="38751"/>
                  </a:cubicBezTo>
                  <a:cubicBezTo>
                    <a:pt x="52222" y="38694"/>
                    <a:pt x="54974" y="38593"/>
                    <a:pt x="55794" y="38671"/>
                  </a:cubicBezTo>
                  <a:cubicBezTo>
                    <a:pt x="57838" y="39244"/>
                    <a:pt x="59882" y="39278"/>
                    <a:pt x="62050" y="38773"/>
                  </a:cubicBezTo>
                  <a:cubicBezTo>
                    <a:pt x="63274" y="38492"/>
                    <a:pt x="64656" y="37773"/>
                    <a:pt x="66790" y="36616"/>
                  </a:cubicBezTo>
                  <a:cubicBezTo>
                    <a:pt x="68340" y="35785"/>
                    <a:pt x="70093" y="34841"/>
                    <a:pt x="71284" y="34436"/>
                  </a:cubicBezTo>
                  <a:cubicBezTo>
                    <a:pt x="73733" y="33628"/>
                    <a:pt x="76125" y="31538"/>
                    <a:pt x="78563" y="29292"/>
                  </a:cubicBezTo>
                  <a:cubicBezTo>
                    <a:pt x="78888" y="28999"/>
                    <a:pt x="79304" y="28617"/>
                    <a:pt x="79563" y="28404"/>
                  </a:cubicBezTo>
                  <a:cubicBezTo>
                    <a:pt x="81080" y="27641"/>
                    <a:pt x="81776" y="26000"/>
                    <a:pt x="83113" y="22866"/>
                  </a:cubicBezTo>
                  <a:cubicBezTo>
                    <a:pt x="83506" y="21934"/>
                    <a:pt x="84146" y="20406"/>
                    <a:pt x="84461" y="19878"/>
                  </a:cubicBezTo>
                  <a:cubicBezTo>
                    <a:pt x="84899" y="19396"/>
                    <a:pt x="85404" y="18732"/>
                    <a:pt x="86055" y="17856"/>
                  </a:cubicBezTo>
                  <a:cubicBezTo>
                    <a:pt x="87010" y="16564"/>
                    <a:pt x="88785" y="14182"/>
                    <a:pt x="89729" y="13553"/>
                  </a:cubicBezTo>
                  <a:cubicBezTo>
                    <a:pt x="91751" y="12205"/>
                    <a:pt x="93908" y="10858"/>
                    <a:pt x="96009" y="10509"/>
                  </a:cubicBezTo>
                  <a:cubicBezTo>
                    <a:pt x="98839" y="10038"/>
                    <a:pt x="106748" y="9116"/>
                    <a:pt x="109613" y="9116"/>
                  </a:cubicBezTo>
                  <a:lnTo>
                    <a:pt x="120531" y="9116"/>
                  </a:lnTo>
                  <a:cubicBezTo>
                    <a:pt x="121766" y="9487"/>
                    <a:pt x="123126" y="9296"/>
                    <a:pt x="124350" y="9026"/>
                  </a:cubicBezTo>
                  <a:cubicBezTo>
                    <a:pt x="125698" y="8756"/>
                    <a:pt x="135190" y="8083"/>
                    <a:pt x="143614" y="7577"/>
                  </a:cubicBezTo>
                  <a:cubicBezTo>
                    <a:pt x="147670" y="7330"/>
                    <a:pt x="152691" y="7206"/>
                    <a:pt x="154050" y="7386"/>
                  </a:cubicBezTo>
                  <a:cubicBezTo>
                    <a:pt x="154938" y="7735"/>
                    <a:pt x="157555" y="8510"/>
                    <a:pt x="166654" y="10385"/>
                  </a:cubicBezTo>
                  <a:lnTo>
                    <a:pt x="172226" y="11778"/>
                  </a:lnTo>
                  <a:cubicBezTo>
                    <a:pt x="173799" y="13037"/>
                    <a:pt x="175517" y="14486"/>
                    <a:pt x="176022" y="15037"/>
                  </a:cubicBezTo>
                  <a:cubicBezTo>
                    <a:pt x="176191" y="15306"/>
                    <a:pt x="176415" y="15766"/>
                    <a:pt x="176696" y="16294"/>
                  </a:cubicBezTo>
                  <a:cubicBezTo>
                    <a:pt x="178684" y="20080"/>
                    <a:pt x="179876" y="22225"/>
                    <a:pt x="181729" y="22944"/>
                  </a:cubicBezTo>
                  <a:cubicBezTo>
                    <a:pt x="182829" y="23955"/>
                    <a:pt x="184402" y="24955"/>
                    <a:pt x="187345" y="25224"/>
                  </a:cubicBezTo>
                  <a:cubicBezTo>
                    <a:pt x="190367" y="25505"/>
                    <a:pt x="193174" y="25168"/>
                    <a:pt x="194433" y="24966"/>
                  </a:cubicBezTo>
                  <a:cubicBezTo>
                    <a:pt x="196657" y="25337"/>
                    <a:pt x="198927" y="25808"/>
                    <a:pt x="199678" y="26055"/>
                  </a:cubicBezTo>
                  <a:lnTo>
                    <a:pt x="202341" y="27841"/>
                  </a:lnTo>
                  <a:cubicBezTo>
                    <a:pt x="205464" y="29908"/>
                    <a:pt x="207924" y="29414"/>
                    <a:pt x="209732" y="29055"/>
                  </a:cubicBezTo>
                  <a:lnTo>
                    <a:pt x="209901" y="29021"/>
                  </a:lnTo>
                  <a:cubicBezTo>
                    <a:pt x="210530" y="28898"/>
                    <a:pt x="212114" y="28583"/>
                    <a:pt x="218113" y="23787"/>
                  </a:cubicBezTo>
                  <a:lnTo>
                    <a:pt x="219337" y="24316"/>
                  </a:lnTo>
                  <a:lnTo>
                    <a:pt x="219337" y="30258"/>
                  </a:lnTo>
                  <a:lnTo>
                    <a:pt x="219371" y="30796"/>
                  </a:lnTo>
                  <a:cubicBezTo>
                    <a:pt x="219775" y="33459"/>
                    <a:pt x="220618" y="38221"/>
                    <a:pt x="221775" y="40154"/>
                  </a:cubicBezTo>
                  <a:cubicBezTo>
                    <a:pt x="222190" y="40849"/>
                    <a:pt x="223303" y="42984"/>
                    <a:pt x="224292" y="44883"/>
                  </a:cubicBezTo>
                  <a:cubicBezTo>
                    <a:pt x="225909" y="48005"/>
                    <a:pt x="226606" y="49331"/>
                    <a:pt x="227011" y="49926"/>
                  </a:cubicBezTo>
                  <a:cubicBezTo>
                    <a:pt x="227258" y="50308"/>
                    <a:pt x="227898" y="51263"/>
                    <a:pt x="233447" y="55767"/>
                  </a:cubicBezTo>
                  <a:cubicBezTo>
                    <a:pt x="233987" y="57419"/>
                    <a:pt x="235009" y="60553"/>
                    <a:pt x="235244" y="61260"/>
                  </a:cubicBezTo>
                  <a:cubicBezTo>
                    <a:pt x="235357" y="61586"/>
                    <a:pt x="235693" y="62586"/>
                    <a:pt x="238940" y="67797"/>
                  </a:cubicBezTo>
                  <a:lnTo>
                    <a:pt x="239198" y="68527"/>
                  </a:lnTo>
                  <a:cubicBezTo>
                    <a:pt x="239884" y="69256"/>
                    <a:pt x="240322" y="69729"/>
                    <a:pt x="240322" y="69729"/>
                  </a:cubicBezTo>
                  <a:lnTo>
                    <a:pt x="247859" y="73581"/>
                  </a:lnTo>
                  <a:lnTo>
                    <a:pt x="248690" y="73436"/>
                  </a:lnTo>
                  <a:lnTo>
                    <a:pt x="245545" y="64599"/>
                  </a:ln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8B3601E7-3D75-B02A-E696-013AB0CBEFF1}"/>
                </a:ext>
              </a:extLst>
            </p:cNvPr>
            <p:cNvSpPr/>
            <p:nvPr/>
          </p:nvSpPr>
          <p:spPr>
            <a:xfrm>
              <a:off x="8453491" y="909018"/>
              <a:ext cx="106274" cy="282128"/>
            </a:xfrm>
            <a:custGeom>
              <a:avLst/>
              <a:gdLst>
                <a:gd name="csX0" fmla="*/ 105371 w 106274"/>
                <a:gd name="csY0" fmla="*/ 260882 h 282128"/>
                <a:gd name="csX1" fmla="*/ 101057 w 106274"/>
                <a:gd name="csY1" fmla="*/ 258850 h 282128"/>
                <a:gd name="csX2" fmla="*/ 99147 w 106274"/>
                <a:gd name="csY2" fmla="*/ 258524 h 282128"/>
                <a:gd name="csX3" fmla="*/ 98687 w 106274"/>
                <a:gd name="csY3" fmla="*/ 258479 h 282128"/>
                <a:gd name="csX4" fmla="*/ 88768 w 106274"/>
                <a:gd name="csY4" fmla="*/ 258153 h 282128"/>
                <a:gd name="csX5" fmla="*/ 83892 w 106274"/>
                <a:gd name="csY5" fmla="*/ 257995 h 282128"/>
                <a:gd name="csX6" fmla="*/ 79871 w 106274"/>
                <a:gd name="csY6" fmla="*/ 257333 h 282128"/>
                <a:gd name="csX7" fmla="*/ 78612 w 106274"/>
                <a:gd name="csY7" fmla="*/ 257075 h 282128"/>
                <a:gd name="csX8" fmla="*/ 70873 w 106274"/>
                <a:gd name="csY8" fmla="*/ 257007 h 282128"/>
                <a:gd name="csX9" fmla="*/ 69502 w 106274"/>
                <a:gd name="csY9" fmla="*/ 257031 h 282128"/>
                <a:gd name="csX10" fmla="*/ 61212 w 106274"/>
                <a:gd name="csY10" fmla="*/ 257783 h 282128"/>
                <a:gd name="csX11" fmla="*/ 55753 w 106274"/>
                <a:gd name="csY11" fmla="*/ 260603 h 282128"/>
                <a:gd name="csX12" fmla="*/ 52945 w 106274"/>
                <a:gd name="csY12" fmla="*/ 263512 h 282128"/>
                <a:gd name="csX13" fmla="*/ 51035 w 106274"/>
                <a:gd name="csY13" fmla="*/ 265804 h 282128"/>
                <a:gd name="csX14" fmla="*/ 45801 w 106274"/>
                <a:gd name="csY14" fmla="*/ 270544 h 282128"/>
                <a:gd name="csX15" fmla="*/ 40206 w 106274"/>
                <a:gd name="csY15" fmla="*/ 272824 h 282128"/>
                <a:gd name="csX16" fmla="*/ 39341 w 106274"/>
                <a:gd name="csY16" fmla="*/ 273150 h 282128"/>
                <a:gd name="csX17" fmla="*/ 32815 w 106274"/>
                <a:gd name="csY17" fmla="*/ 274835 h 282128"/>
                <a:gd name="csX18" fmla="*/ 30254 w 106274"/>
                <a:gd name="csY18" fmla="*/ 274835 h 282128"/>
                <a:gd name="csX19" fmla="*/ 28344 w 106274"/>
                <a:gd name="csY19" fmla="*/ 271476 h 282128"/>
                <a:gd name="csX20" fmla="*/ 27670 w 106274"/>
                <a:gd name="csY20" fmla="*/ 270342 h 282128"/>
                <a:gd name="csX21" fmla="*/ 24401 w 106274"/>
                <a:gd name="csY21" fmla="*/ 264917 h 282128"/>
                <a:gd name="csX22" fmla="*/ 19391 w 106274"/>
                <a:gd name="csY22" fmla="*/ 257974 h 282128"/>
                <a:gd name="csX23" fmla="*/ 17998 w 106274"/>
                <a:gd name="csY23" fmla="*/ 248326 h 282128"/>
                <a:gd name="csX24" fmla="*/ 18908 w 106274"/>
                <a:gd name="csY24" fmla="*/ 241215 h 282128"/>
                <a:gd name="csX25" fmla="*/ 19706 w 106274"/>
                <a:gd name="csY25" fmla="*/ 238620 h 282128"/>
                <a:gd name="csX26" fmla="*/ 20841 w 106274"/>
                <a:gd name="csY26" fmla="*/ 234059 h 282128"/>
                <a:gd name="csX27" fmla="*/ 21470 w 106274"/>
                <a:gd name="csY27" fmla="*/ 227364 h 282128"/>
                <a:gd name="csX28" fmla="*/ 21604 w 106274"/>
                <a:gd name="csY28" fmla="*/ 226060 h 282128"/>
                <a:gd name="csX29" fmla="*/ 17268 w 106274"/>
                <a:gd name="csY29" fmla="*/ 219489 h 282128"/>
                <a:gd name="csX30" fmla="*/ 15808 w 106274"/>
                <a:gd name="csY30" fmla="*/ 213468 h 282128"/>
                <a:gd name="csX31" fmla="*/ 12854 w 106274"/>
                <a:gd name="csY31" fmla="*/ 208053 h 282128"/>
                <a:gd name="csX32" fmla="*/ 9293 w 106274"/>
                <a:gd name="csY32" fmla="*/ 201560 h 282128"/>
                <a:gd name="csX33" fmla="*/ 11023 w 106274"/>
                <a:gd name="csY33" fmla="*/ 198111 h 282128"/>
                <a:gd name="csX34" fmla="*/ 12191 w 106274"/>
                <a:gd name="csY34" fmla="*/ 197381 h 282128"/>
                <a:gd name="csX35" fmla="*/ 15257 w 106274"/>
                <a:gd name="csY35" fmla="*/ 194977 h 282128"/>
                <a:gd name="csX36" fmla="*/ 17245 w 106274"/>
                <a:gd name="csY36" fmla="*/ 187395 h 282128"/>
                <a:gd name="csX37" fmla="*/ 19256 w 106274"/>
                <a:gd name="csY37" fmla="*/ 173320 h 282128"/>
                <a:gd name="csX38" fmla="*/ 21065 w 106274"/>
                <a:gd name="csY38" fmla="*/ 170332 h 282128"/>
                <a:gd name="csX39" fmla="*/ 23120 w 106274"/>
                <a:gd name="csY39" fmla="*/ 169602 h 282128"/>
                <a:gd name="csX40" fmla="*/ 28242 w 106274"/>
                <a:gd name="csY40" fmla="*/ 167591 h 282128"/>
                <a:gd name="csX41" fmla="*/ 32241 w 106274"/>
                <a:gd name="csY41" fmla="*/ 159256 h 282128"/>
                <a:gd name="csX42" fmla="*/ 32084 w 106274"/>
                <a:gd name="csY42" fmla="*/ 156290 h 282128"/>
                <a:gd name="csX43" fmla="*/ 31939 w 106274"/>
                <a:gd name="csY43" fmla="*/ 153516 h 282128"/>
                <a:gd name="csX44" fmla="*/ 34725 w 106274"/>
                <a:gd name="csY44" fmla="*/ 147765 h 282128"/>
                <a:gd name="csX45" fmla="*/ 34994 w 106274"/>
                <a:gd name="csY45" fmla="*/ 147236 h 282128"/>
                <a:gd name="csX46" fmla="*/ 35083 w 106274"/>
                <a:gd name="csY46" fmla="*/ 146663 h 282128"/>
                <a:gd name="csX47" fmla="*/ 36251 w 106274"/>
                <a:gd name="csY47" fmla="*/ 138395 h 282128"/>
                <a:gd name="csX48" fmla="*/ 33667 w 106274"/>
                <a:gd name="csY48" fmla="*/ 131442 h 282128"/>
                <a:gd name="csX49" fmla="*/ 32712 w 106274"/>
                <a:gd name="csY49" fmla="*/ 127263 h 282128"/>
                <a:gd name="csX50" fmla="*/ 36599 w 106274"/>
                <a:gd name="csY50" fmla="*/ 116985 h 282128"/>
                <a:gd name="csX51" fmla="*/ 40811 w 106274"/>
                <a:gd name="csY51" fmla="*/ 111862 h 282128"/>
                <a:gd name="csX52" fmla="*/ 40396 w 106274"/>
                <a:gd name="csY52" fmla="*/ 103673 h 282128"/>
                <a:gd name="csX53" fmla="*/ 39666 w 106274"/>
                <a:gd name="csY53" fmla="*/ 100764 h 282128"/>
                <a:gd name="csX54" fmla="*/ 38172 w 106274"/>
                <a:gd name="csY54" fmla="*/ 96922 h 282128"/>
                <a:gd name="csX55" fmla="*/ 41666 w 106274"/>
                <a:gd name="csY55" fmla="*/ 89283 h 282128"/>
                <a:gd name="csX56" fmla="*/ 40756 w 106274"/>
                <a:gd name="csY56" fmla="*/ 87666 h 282128"/>
                <a:gd name="csX57" fmla="*/ 37768 w 106274"/>
                <a:gd name="csY57" fmla="*/ 82184 h 282128"/>
                <a:gd name="csX58" fmla="*/ 33207 w 106274"/>
                <a:gd name="csY58" fmla="*/ 77208 h 282128"/>
                <a:gd name="csX59" fmla="*/ 28691 w 106274"/>
                <a:gd name="csY59" fmla="*/ 73793 h 282128"/>
                <a:gd name="csX60" fmla="*/ 27545 w 106274"/>
                <a:gd name="csY60" fmla="*/ 71536 h 282128"/>
                <a:gd name="csX61" fmla="*/ 28253 w 106274"/>
                <a:gd name="csY61" fmla="*/ 70928 h 282128"/>
                <a:gd name="csX62" fmla="*/ 32117 w 106274"/>
                <a:gd name="csY62" fmla="*/ 69861 h 282128"/>
                <a:gd name="csX63" fmla="*/ 39587 w 106274"/>
                <a:gd name="csY63" fmla="*/ 66446 h 282128"/>
                <a:gd name="csX64" fmla="*/ 48315 w 106274"/>
                <a:gd name="csY64" fmla="*/ 60627 h 282128"/>
                <a:gd name="csX65" fmla="*/ 52898 w 106274"/>
                <a:gd name="csY65" fmla="*/ 58032 h 282128"/>
                <a:gd name="csX66" fmla="*/ 52562 w 106274"/>
                <a:gd name="csY66" fmla="*/ 55572 h 282128"/>
                <a:gd name="csX67" fmla="*/ 52349 w 106274"/>
                <a:gd name="csY67" fmla="*/ 53213 h 282128"/>
                <a:gd name="csX68" fmla="*/ 52438 w 106274"/>
                <a:gd name="csY68" fmla="*/ 47731 h 282128"/>
                <a:gd name="csX69" fmla="*/ 52393 w 106274"/>
                <a:gd name="csY69" fmla="*/ 47136 h 282128"/>
                <a:gd name="csX70" fmla="*/ 50146 w 106274"/>
                <a:gd name="csY70" fmla="*/ 41958 h 282128"/>
                <a:gd name="csX71" fmla="*/ 48012 w 106274"/>
                <a:gd name="csY71" fmla="*/ 35083 h 282128"/>
                <a:gd name="csX72" fmla="*/ 45271 w 106274"/>
                <a:gd name="csY72" fmla="*/ 25872 h 282128"/>
                <a:gd name="csX73" fmla="*/ 41035 w 106274"/>
                <a:gd name="csY73" fmla="*/ 21120 h 282128"/>
                <a:gd name="csX74" fmla="*/ 36463 w 106274"/>
                <a:gd name="csY74" fmla="*/ 16538 h 282128"/>
                <a:gd name="csX75" fmla="*/ 29869 w 106274"/>
                <a:gd name="csY75" fmla="*/ 14841 h 282128"/>
                <a:gd name="csX76" fmla="*/ 24229 w 106274"/>
                <a:gd name="csY76" fmla="*/ 14706 h 282128"/>
                <a:gd name="csX77" fmla="*/ 16512 w 106274"/>
                <a:gd name="csY77" fmla="*/ 14650 h 282128"/>
                <a:gd name="csX78" fmla="*/ 13704 w 106274"/>
                <a:gd name="csY78" fmla="*/ 12908 h 282128"/>
                <a:gd name="csX79" fmla="*/ 11367 w 106274"/>
                <a:gd name="csY79" fmla="*/ 10190 h 282128"/>
                <a:gd name="csX80" fmla="*/ 7604 w 106274"/>
                <a:gd name="csY80" fmla="*/ 6427 h 282128"/>
                <a:gd name="csX81" fmla="*/ 7391 w 106274"/>
                <a:gd name="csY81" fmla="*/ 1686 h 282128"/>
                <a:gd name="csX82" fmla="*/ 4032 w 106274"/>
                <a:gd name="csY82" fmla="*/ 3270 h 282128"/>
                <a:gd name="csX83" fmla="*/ 977 w 106274"/>
                <a:gd name="csY83" fmla="*/ 865 h 282128"/>
                <a:gd name="csX84" fmla="*/ 0 w 106274"/>
                <a:gd name="csY84" fmla="*/ 0 h 282128"/>
                <a:gd name="csX85" fmla="*/ 460 w 106274"/>
                <a:gd name="csY85" fmla="*/ 9919 h 282128"/>
                <a:gd name="csX86" fmla="*/ 1673 w 106274"/>
                <a:gd name="csY86" fmla="*/ 10952 h 282128"/>
                <a:gd name="csX87" fmla="*/ 5212 w 106274"/>
                <a:gd name="csY87" fmla="*/ 14086 h 282128"/>
                <a:gd name="csX88" fmla="*/ 8672 w 106274"/>
                <a:gd name="csY88" fmla="*/ 18209 h 282128"/>
                <a:gd name="csX89" fmla="*/ 13603 w 106274"/>
                <a:gd name="csY89" fmla="*/ 21421 h 282128"/>
                <a:gd name="csX90" fmla="*/ 14423 w 106274"/>
                <a:gd name="csY90" fmla="*/ 21905 h 282128"/>
                <a:gd name="csX91" fmla="*/ 15367 w 106274"/>
                <a:gd name="csY91" fmla="*/ 21927 h 282128"/>
                <a:gd name="csX92" fmla="*/ 25746 w 106274"/>
                <a:gd name="csY92" fmla="*/ 21881 h 282128"/>
                <a:gd name="csX93" fmla="*/ 25757 w 106274"/>
                <a:gd name="csY93" fmla="*/ 21881 h 282128"/>
                <a:gd name="csX94" fmla="*/ 32025 w 106274"/>
                <a:gd name="csY94" fmla="*/ 22432 h 282128"/>
                <a:gd name="csX95" fmla="*/ 35855 w 106274"/>
                <a:gd name="csY95" fmla="*/ 26263 h 282128"/>
                <a:gd name="csX96" fmla="*/ 39281 w 106274"/>
                <a:gd name="csY96" fmla="*/ 30082 h 282128"/>
                <a:gd name="csX97" fmla="*/ 40898 w 106274"/>
                <a:gd name="csY97" fmla="*/ 36777 h 282128"/>
                <a:gd name="csX98" fmla="*/ 43235 w 106274"/>
                <a:gd name="csY98" fmla="*/ 44315 h 282128"/>
                <a:gd name="csX99" fmla="*/ 45212 w 106274"/>
                <a:gd name="csY99" fmla="*/ 48942 h 282128"/>
                <a:gd name="csX100" fmla="*/ 45291 w 106274"/>
                <a:gd name="csY100" fmla="*/ 51122 h 282128"/>
                <a:gd name="csX101" fmla="*/ 45067 w 106274"/>
                <a:gd name="csY101" fmla="*/ 54076 h 282128"/>
                <a:gd name="csX102" fmla="*/ 36248 w 106274"/>
                <a:gd name="csY102" fmla="*/ 59940 h 282128"/>
                <a:gd name="csX103" fmla="*/ 29890 w 106274"/>
                <a:gd name="csY103" fmla="*/ 62906 h 282128"/>
                <a:gd name="csX104" fmla="*/ 24723 w 106274"/>
                <a:gd name="csY104" fmla="*/ 64321 h 282128"/>
                <a:gd name="csX105" fmla="*/ 18757 w 106274"/>
                <a:gd name="csY105" fmla="*/ 69443 h 282128"/>
                <a:gd name="csX106" fmla="*/ 19734 w 106274"/>
                <a:gd name="csY106" fmla="*/ 71880 h 282128"/>
                <a:gd name="csX107" fmla="*/ 25138 w 106274"/>
                <a:gd name="csY107" fmla="*/ 80171 h 282128"/>
                <a:gd name="csX108" fmla="*/ 28384 w 106274"/>
                <a:gd name="csY108" fmla="*/ 82687 h 282128"/>
                <a:gd name="csX109" fmla="*/ 31203 w 106274"/>
                <a:gd name="csY109" fmla="*/ 85394 h 282128"/>
                <a:gd name="csX110" fmla="*/ 33484 w 106274"/>
                <a:gd name="csY110" fmla="*/ 89618 h 282128"/>
                <a:gd name="csX111" fmla="*/ 30226 w 106274"/>
                <a:gd name="csY111" fmla="*/ 96740 h 282128"/>
                <a:gd name="csX112" fmla="*/ 32642 w 106274"/>
                <a:gd name="csY112" fmla="*/ 102771 h 282128"/>
                <a:gd name="csX113" fmla="*/ 33136 w 106274"/>
                <a:gd name="csY113" fmla="*/ 104748 h 282128"/>
                <a:gd name="csX114" fmla="*/ 33372 w 106274"/>
                <a:gd name="csY114" fmla="*/ 109398 h 282128"/>
                <a:gd name="csX115" fmla="*/ 30193 w 106274"/>
                <a:gd name="csY115" fmla="*/ 113274 h 282128"/>
                <a:gd name="csX116" fmla="*/ 25094 w 106274"/>
                <a:gd name="csY116" fmla="*/ 126731 h 282128"/>
                <a:gd name="csX117" fmla="*/ 26711 w 106274"/>
                <a:gd name="csY117" fmla="*/ 133786 h 282128"/>
                <a:gd name="csX118" fmla="*/ 26867 w 106274"/>
                <a:gd name="csY118" fmla="*/ 134122 h 282128"/>
                <a:gd name="csX119" fmla="*/ 28879 w 106274"/>
                <a:gd name="csY119" fmla="*/ 138762 h 282128"/>
                <a:gd name="csX120" fmla="*/ 27957 w 106274"/>
                <a:gd name="csY120" fmla="*/ 144951 h 282128"/>
                <a:gd name="csX121" fmla="*/ 24610 w 106274"/>
                <a:gd name="csY121" fmla="*/ 152994 h 282128"/>
                <a:gd name="csX122" fmla="*/ 24790 w 106274"/>
                <a:gd name="csY122" fmla="*/ 156689 h 282128"/>
                <a:gd name="csX123" fmla="*/ 24936 w 106274"/>
                <a:gd name="csY123" fmla="*/ 159183 h 282128"/>
                <a:gd name="csX124" fmla="*/ 24441 w 106274"/>
                <a:gd name="csY124" fmla="*/ 161329 h 282128"/>
                <a:gd name="csX125" fmla="*/ 20734 w 106274"/>
                <a:gd name="csY125" fmla="*/ 162698 h 282128"/>
                <a:gd name="csX126" fmla="*/ 16050 w 106274"/>
                <a:gd name="csY126" fmla="*/ 164855 h 282128"/>
                <a:gd name="csX127" fmla="*/ 12579 w 106274"/>
                <a:gd name="csY127" fmla="*/ 170270 h 282128"/>
                <a:gd name="csX128" fmla="*/ 12231 w 106274"/>
                <a:gd name="csY128" fmla="*/ 170876 h 282128"/>
                <a:gd name="csX129" fmla="*/ 10052 w 106274"/>
                <a:gd name="csY129" fmla="*/ 186086 h 282128"/>
                <a:gd name="csX130" fmla="*/ 9075 w 106274"/>
                <a:gd name="csY130" fmla="*/ 190725 h 282128"/>
                <a:gd name="csX131" fmla="*/ 8378 w 106274"/>
                <a:gd name="csY131" fmla="*/ 191152 h 282128"/>
                <a:gd name="csX132" fmla="*/ 4626 w 106274"/>
                <a:gd name="csY132" fmla="*/ 194544 h 282128"/>
                <a:gd name="csX133" fmla="*/ 1907 w 106274"/>
                <a:gd name="csY133" fmla="*/ 199948 h 282128"/>
                <a:gd name="csX134" fmla="*/ 1020 w 106274"/>
                <a:gd name="csY134" fmla="*/ 201666 h 282128"/>
                <a:gd name="csX135" fmla="*/ 6445 w 106274"/>
                <a:gd name="csY135" fmla="*/ 211562 h 282128"/>
                <a:gd name="csX136" fmla="*/ 9175 w 106274"/>
                <a:gd name="csY136" fmla="*/ 216562 h 282128"/>
                <a:gd name="csX137" fmla="*/ 10231 w 106274"/>
                <a:gd name="csY137" fmla="*/ 221549 h 282128"/>
                <a:gd name="csX138" fmla="*/ 10366 w 106274"/>
                <a:gd name="csY138" fmla="*/ 222267 h 282128"/>
                <a:gd name="csX139" fmla="*/ 14062 w 106274"/>
                <a:gd name="csY139" fmla="*/ 227884 h 282128"/>
                <a:gd name="csX140" fmla="*/ 13545 w 106274"/>
                <a:gd name="csY140" fmla="*/ 233769 h 282128"/>
                <a:gd name="csX141" fmla="*/ 12748 w 106274"/>
                <a:gd name="csY141" fmla="*/ 236354 h 282128"/>
                <a:gd name="csX142" fmla="*/ 11614 w 106274"/>
                <a:gd name="csY142" fmla="*/ 240869 h 282128"/>
                <a:gd name="csX143" fmla="*/ 10693 w 106274"/>
                <a:gd name="csY143" fmla="*/ 247766 h 282128"/>
                <a:gd name="csX144" fmla="*/ 10615 w 106274"/>
                <a:gd name="csY144" fmla="*/ 248305 h 282128"/>
                <a:gd name="csX145" fmla="*/ 12423 w 106274"/>
                <a:gd name="csY145" fmla="*/ 260808 h 282128"/>
                <a:gd name="csX146" fmla="*/ 12961 w 106274"/>
                <a:gd name="csY146" fmla="*/ 261538 h 282128"/>
                <a:gd name="csX147" fmla="*/ 18319 w 106274"/>
                <a:gd name="csY147" fmla="*/ 268952 h 282128"/>
                <a:gd name="csX148" fmla="*/ 21386 w 106274"/>
                <a:gd name="csY148" fmla="*/ 274052 h 282128"/>
                <a:gd name="csX149" fmla="*/ 22082 w 106274"/>
                <a:gd name="csY149" fmla="*/ 275231 h 282128"/>
                <a:gd name="csX150" fmla="*/ 24913 w 106274"/>
                <a:gd name="csY150" fmla="*/ 280252 h 282128"/>
                <a:gd name="csX151" fmla="*/ 25946 w 106274"/>
                <a:gd name="csY151" fmla="*/ 282129 h 282128"/>
                <a:gd name="csX152" fmla="*/ 33663 w 106274"/>
                <a:gd name="csY152" fmla="*/ 282129 h 282128"/>
                <a:gd name="csX153" fmla="*/ 34079 w 106274"/>
                <a:gd name="csY153" fmla="*/ 282038 h 282128"/>
                <a:gd name="csX154" fmla="*/ 41897 w 106274"/>
                <a:gd name="csY154" fmla="*/ 279971 h 282128"/>
                <a:gd name="csX155" fmla="*/ 42706 w 106274"/>
                <a:gd name="csY155" fmla="*/ 279679 h 282128"/>
                <a:gd name="csX156" fmla="*/ 49559 w 106274"/>
                <a:gd name="csY156" fmla="*/ 276804 h 282128"/>
                <a:gd name="csX157" fmla="*/ 56198 w 106274"/>
                <a:gd name="csY157" fmla="*/ 270951 h 282128"/>
                <a:gd name="csX158" fmla="*/ 58714 w 106274"/>
                <a:gd name="csY158" fmla="*/ 267985 h 282128"/>
                <a:gd name="csX159" fmla="*/ 59725 w 106274"/>
                <a:gd name="csY159" fmla="*/ 266728 h 282128"/>
                <a:gd name="csX160" fmla="*/ 64140 w 106274"/>
                <a:gd name="csY160" fmla="*/ 264469 h 282128"/>
                <a:gd name="csX161" fmla="*/ 69498 w 106274"/>
                <a:gd name="csY161" fmla="*/ 264324 h 282128"/>
                <a:gd name="csX162" fmla="*/ 70980 w 106274"/>
                <a:gd name="csY162" fmla="*/ 264302 h 282128"/>
                <a:gd name="csX163" fmla="*/ 77406 w 106274"/>
                <a:gd name="csY163" fmla="*/ 264269 h 282128"/>
                <a:gd name="csX164" fmla="*/ 78326 w 106274"/>
                <a:gd name="csY164" fmla="*/ 264459 h 282128"/>
                <a:gd name="csX165" fmla="*/ 83359 w 106274"/>
                <a:gd name="csY165" fmla="*/ 265280 h 282128"/>
                <a:gd name="csX166" fmla="*/ 88751 w 106274"/>
                <a:gd name="csY166" fmla="*/ 265447 h 282128"/>
                <a:gd name="csX167" fmla="*/ 97143 w 106274"/>
                <a:gd name="csY167" fmla="*/ 265717 h 282128"/>
                <a:gd name="csX168" fmla="*/ 98176 w 106274"/>
                <a:gd name="csY168" fmla="*/ 265751 h 282128"/>
                <a:gd name="csX169" fmla="*/ 99523 w 106274"/>
                <a:gd name="csY169" fmla="*/ 265987 h 282128"/>
                <a:gd name="csX170" fmla="*/ 102377 w 106274"/>
                <a:gd name="csY170" fmla="*/ 267604 h 282128"/>
                <a:gd name="csX171" fmla="*/ 106275 w 106274"/>
                <a:gd name="csY171" fmla="*/ 261437 h 282128"/>
                <a:gd name="csX172" fmla="*/ 105371 w 106274"/>
                <a:gd name="csY172" fmla="*/ 260882 h 282128"/>
                <a:gd name="csX173" fmla="*/ 4755 w 106274"/>
                <a:gd name="csY173" fmla="*/ 13304 h 282128"/>
                <a:gd name="csX174" fmla="*/ 5182 w 106274"/>
                <a:gd name="csY174" fmla="*/ 14045 h 282128"/>
                <a:gd name="csX175" fmla="*/ 4755 w 106274"/>
                <a:gd name="csY175" fmla="*/ 13304 h 2821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</a:cxnLst>
              <a:rect l="l" t="t" r="r" b="b"/>
              <a:pathLst>
                <a:path w="106274" h="282128">
                  <a:moveTo>
                    <a:pt x="105371" y="260882"/>
                  </a:moveTo>
                  <a:cubicBezTo>
                    <a:pt x="102439" y="259108"/>
                    <a:pt x="101450" y="258916"/>
                    <a:pt x="101057" y="258850"/>
                  </a:cubicBezTo>
                  <a:cubicBezTo>
                    <a:pt x="100147" y="258681"/>
                    <a:pt x="99147" y="258524"/>
                    <a:pt x="99147" y="258524"/>
                  </a:cubicBezTo>
                  <a:lnTo>
                    <a:pt x="98687" y="258479"/>
                  </a:lnTo>
                  <a:cubicBezTo>
                    <a:pt x="96519" y="258399"/>
                    <a:pt x="89419" y="258153"/>
                    <a:pt x="88768" y="258153"/>
                  </a:cubicBezTo>
                  <a:cubicBezTo>
                    <a:pt x="86936" y="258153"/>
                    <a:pt x="85296" y="258097"/>
                    <a:pt x="83892" y="257995"/>
                  </a:cubicBezTo>
                  <a:cubicBezTo>
                    <a:pt x="82510" y="257905"/>
                    <a:pt x="80982" y="257568"/>
                    <a:pt x="79871" y="257333"/>
                  </a:cubicBezTo>
                  <a:cubicBezTo>
                    <a:pt x="79354" y="257220"/>
                    <a:pt x="78916" y="257131"/>
                    <a:pt x="78612" y="257075"/>
                  </a:cubicBezTo>
                  <a:cubicBezTo>
                    <a:pt x="77781" y="256940"/>
                    <a:pt x="76051" y="256917"/>
                    <a:pt x="70873" y="257007"/>
                  </a:cubicBezTo>
                  <a:cubicBezTo>
                    <a:pt x="70222" y="257018"/>
                    <a:pt x="69716" y="257031"/>
                    <a:pt x="69502" y="257031"/>
                  </a:cubicBezTo>
                  <a:cubicBezTo>
                    <a:pt x="62706" y="257031"/>
                    <a:pt x="62055" y="257356"/>
                    <a:pt x="61212" y="257783"/>
                  </a:cubicBezTo>
                  <a:cubicBezTo>
                    <a:pt x="56640" y="260064"/>
                    <a:pt x="56000" y="260457"/>
                    <a:pt x="55753" y="260603"/>
                  </a:cubicBezTo>
                  <a:cubicBezTo>
                    <a:pt x="54753" y="261199"/>
                    <a:pt x="53989" y="262176"/>
                    <a:pt x="52945" y="263512"/>
                  </a:cubicBezTo>
                  <a:cubicBezTo>
                    <a:pt x="52339" y="264298"/>
                    <a:pt x="51641" y="265197"/>
                    <a:pt x="51035" y="265804"/>
                  </a:cubicBezTo>
                  <a:cubicBezTo>
                    <a:pt x="49833" y="267006"/>
                    <a:pt x="47025" y="269814"/>
                    <a:pt x="45801" y="270544"/>
                  </a:cubicBezTo>
                  <a:cubicBezTo>
                    <a:pt x="44767" y="271173"/>
                    <a:pt x="41577" y="272330"/>
                    <a:pt x="40206" y="272824"/>
                  </a:cubicBezTo>
                  <a:lnTo>
                    <a:pt x="39341" y="273150"/>
                  </a:lnTo>
                  <a:cubicBezTo>
                    <a:pt x="38712" y="273386"/>
                    <a:pt x="35544" y="274183"/>
                    <a:pt x="32815" y="274835"/>
                  </a:cubicBezTo>
                  <a:lnTo>
                    <a:pt x="30254" y="274835"/>
                  </a:lnTo>
                  <a:cubicBezTo>
                    <a:pt x="29524" y="273531"/>
                    <a:pt x="28637" y="271970"/>
                    <a:pt x="28344" y="271476"/>
                  </a:cubicBezTo>
                  <a:lnTo>
                    <a:pt x="27670" y="270342"/>
                  </a:lnTo>
                  <a:cubicBezTo>
                    <a:pt x="26233" y="267903"/>
                    <a:pt x="24907" y="265657"/>
                    <a:pt x="24401" y="264917"/>
                  </a:cubicBezTo>
                  <a:cubicBezTo>
                    <a:pt x="23851" y="264074"/>
                    <a:pt x="20706" y="259771"/>
                    <a:pt x="19391" y="257974"/>
                  </a:cubicBezTo>
                  <a:lnTo>
                    <a:pt x="17998" y="248326"/>
                  </a:lnTo>
                  <a:cubicBezTo>
                    <a:pt x="18402" y="245618"/>
                    <a:pt x="18840" y="242451"/>
                    <a:pt x="18908" y="241215"/>
                  </a:cubicBezTo>
                  <a:cubicBezTo>
                    <a:pt x="19020" y="240743"/>
                    <a:pt x="19424" y="239474"/>
                    <a:pt x="19706" y="238620"/>
                  </a:cubicBezTo>
                  <a:cubicBezTo>
                    <a:pt x="20526" y="236070"/>
                    <a:pt x="20841" y="235004"/>
                    <a:pt x="20841" y="234059"/>
                  </a:cubicBezTo>
                  <a:cubicBezTo>
                    <a:pt x="20852" y="233464"/>
                    <a:pt x="21177" y="230116"/>
                    <a:pt x="21470" y="227364"/>
                  </a:cubicBezTo>
                  <a:lnTo>
                    <a:pt x="21604" y="226060"/>
                  </a:lnTo>
                  <a:lnTo>
                    <a:pt x="17268" y="219489"/>
                  </a:lnTo>
                  <a:cubicBezTo>
                    <a:pt x="16325" y="214513"/>
                    <a:pt x="15999" y="213860"/>
                    <a:pt x="15808" y="213468"/>
                  </a:cubicBezTo>
                  <a:cubicBezTo>
                    <a:pt x="15471" y="212794"/>
                    <a:pt x="13280" y="208828"/>
                    <a:pt x="12854" y="208053"/>
                  </a:cubicBezTo>
                  <a:lnTo>
                    <a:pt x="9293" y="201560"/>
                  </a:lnTo>
                  <a:cubicBezTo>
                    <a:pt x="10192" y="199807"/>
                    <a:pt x="10708" y="198763"/>
                    <a:pt x="11023" y="198111"/>
                  </a:cubicBezTo>
                  <a:cubicBezTo>
                    <a:pt x="11383" y="197887"/>
                    <a:pt x="11865" y="197583"/>
                    <a:pt x="12191" y="197381"/>
                  </a:cubicBezTo>
                  <a:cubicBezTo>
                    <a:pt x="13831" y="196381"/>
                    <a:pt x="14662" y="195876"/>
                    <a:pt x="15257" y="194977"/>
                  </a:cubicBezTo>
                  <a:cubicBezTo>
                    <a:pt x="15650" y="194393"/>
                    <a:pt x="15987" y="193888"/>
                    <a:pt x="17245" y="187395"/>
                  </a:cubicBezTo>
                  <a:lnTo>
                    <a:pt x="19256" y="173320"/>
                  </a:lnTo>
                  <a:cubicBezTo>
                    <a:pt x="19908" y="172207"/>
                    <a:pt x="20615" y="171028"/>
                    <a:pt x="21065" y="170332"/>
                  </a:cubicBezTo>
                  <a:cubicBezTo>
                    <a:pt x="21626" y="170119"/>
                    <a:pt x="22458" y="169837"/>
                    <a:pt x="23120" y="169602"/>
                  </a:cubicBezTo>
                  <a:cubicBezTo>
                    <a:pt x="25501" y="168782"/>
                    <a:pt x="27152" y="168198"/>
                    <a:pt x="28242" y="167591"/>
                  </a:cubicBezTo>
                  <a:cubicBezTo>
                    <a:pt x="32196" y="165434"/>
                    <a:pt x="32241" y="159323"/>
                    <a:pt x="32241" y="159256"/>
                  </a:cubicBezTo>
                  <a:cubicBezTo>
                    <a:pt x="32241" y="158975"/>
                    <a:pt x="32208" y="158368"/>
                    <a:pt x="32084" y="156290"/>
                  </a:cubicBezTo>
                  <a:cubicBezTo>
                    <a:pt x="32028" y="155256"/>
                    <a:pt x="31972" y="154166"/>
                    <a:pt x="31939" y="153516"/>
                  </a:cubicBezTo>
                  <a:cubicBezTo>
                    <a:pt x="32388" y="152448"/>
                    <a:pt x="33646" y="149865"/>
                    <a:pt x="34725" y="147765"/>
                  </a:cubicBezTo>
                  <a:lnTo>
                    <a:pt x="34994" y="147236"/>
                  </a:lnTo>
                  <a:lnTo>
                    <a:pt x="35083" y="146663"/>
                  </a:lnTo>
                  <a:cubicBezTo>
                    <a:pt x="36251" y="139159"/>
                    <a:pt x="36251" y="138699"/>
                    <a:pt x="36251" y="138395"/>
                  </a:cubicBezTo>
                  <a:cubicBezTo>
                    <a:pt x="36251" y="137620"/>
                    <a:pt x="36251" y="137137"/>
                    <a:pt x="33667" y="131442"/>
                  </a:cubicBezTo>
                  <a:lnTo>
                    <a:pt x="32712" y="127263"/>
                  </a:lnTo>
                  <a:lnTo>
                    <a:pt x="36599" y="116985"/>
                  </a:lnTo>
                  <a:lnTo>
                    <a:pt x="40811" y="111862"/>
                  </a:lnTo>
                  <a:lnTo>
                    <a:pt x="40396" y="103673"/>
                  </a:lnTo>
                  <a:lnTo>
                    <a:pt x="39666" y="100764"/>
                  </a:lnTo>
                  <a:lnTo>
                    <a:pt x="38172" y="96922"/>
                  </a:lnTo>
                  <a:lnTo>
                    <a:pt x="41666" y="89283"/>
                  </a:lnTo>
                  <a:lnTo>
                    <a:pt x="40756" y="87666"/>
                  </a:lnTo>
                  <a:cubicBezTo>
                    <a:pt x="39543" y="85487"/>
                    <a:pt x="38094" y="82859"/>
                    <a:pt x="37768" y="82184"/>
                  </a:cubicBezTo>
                  <a:cubicBezTo>
                    <a:pt x="37510" y="81455"/>
                    <a:pt x="37071" y="80701"/>
                    <a:pt x="33207" y="77208"/>
                  </a:cubicBezTo>
                  <a:cubicBezTo>
                    <a:pt x="30882" y="75220"/>
                    <a:pt x="29511" y="74265"/>
                    <a:pt x="28691" y="73793"/>
                  </a:cubicBezTo>
                  <a:cubicBezTo>
                    <a:pt x="28398" y="73322"/>
                    <a:pt x="27983" y="72489"/>
                    <a:pt x="27545" y="71536"/>
                  </a:cubicBezTo>
                  <a:lnTo>
                    <a:pt x="28253" y="70928"/>
                  </a:lnTo>
                  <a:lnTo>
                    <a:pt x="32117" y="69861"/>
                  </a:lnTo>
                  <a:lnTo>
                    <a:pt x="39587" y="66446"/>
                  </a:lnTo>
                  <a:lnTo>
                    <a:pt x="48315" y="60627"/>
                  </a:lnTo>
                  <a:lnTo>
                    <a:pt x="52898" y="58032"/>
                  </a:lnTo>
                  <a:lnTo>
                    <a:pt x="52562" y="55572"/>
                  </a:lnTo>
                  <a:cubicBezTo>
                    <a:pt x="52449" y="54741"/>
                    <a:pt x="52360" y="53752"/>
                    <a:pt x="52349" y="53213"/>
                  </a:cubicBezTo>
                  <a:cubicBezTo>
                    <a:pt x="52618" y="52314"/>
                    <a:pt x="52708" y="50854"/>
                    <a:pt x="52438" y="47731"/>
                  </a:cubicBezTo>
                  <a:lnTo>
                    <a:pt x="52393" y="47136"/>
                  </a:lnTo>
                  <a:lnTo>
                    <a:pt x="50146" y="41958"/>
                  </a:lnTo>
                  <a:lnTo>
                    <a:pt x="48012" y="35083"/>
                  </a:lnTo>
                  <a:cubicBezTo>
                    <a:pt x="46293" y="27130"/>
                    <a:pt x="45776" y="26490"/>
                    <a:pt x="45271" y="25872"/>
                  </a:cubicBezTo>
                  <a:cubicBezTo>
                    <a:pt x="44731" y="25186"/>
                    <a:pt x="41508" y="21592"/>
                    <a:pt x="41035" y="21120"/>
                  </a:cubicBezTo>
                  <a:lnTo>
                    <a:pt x="36463" y="16538"/>
                  </a:lnTo>
                  <a:cubicBezTo>
                    <a:pt x="35508" y="15583"/>
                    <a:pt x="34632" y="15290"/>
                    <a:pt x="29869" y="14841"/>
                  </a:cubicBezTo>
                  <a:cubicBezTo>
                    <a:pt x="26308" y="14504"/>
                    <a:pt x="24982" y="14538"/>
                    <a:pt x="24229" y="14706"/>
                  </a:cubicBezTo>
                  <a:cubicBezTo>
                    <a:pt x="23118" y="14774"/>
                    <a:pt x="19668" y="14729"/>
                    <a:pt x="16512" y="14650"/>
                  </a:cubicBezTo>
                  <a:cubicBezTo>
                    <a:pt x="15356" y="13954"/>
                    <a:pt x="14165" y="13224"/>
                    <a:pt x="13704" y="12908"/>
                  </a:cubicBezTo>
                  <a:cubicBezTo>
                    <a:pt x="13177" y="12335"/>
                    <a:pt x="11862" y="10819"/>
                    <a:pt x="11367" y="10190"/>
                  </a:cubicBezTo>
                  <a:cubicBezTo>
                    <a:pt x="11053" y="9561"/>
                    <a:pt x="10345" y="8785"/>
                    <a:pt x="7604" y="6427"/>
                  </a:cubicBezTo>
                  <a:lnTo>
                    <a:pt x="7391" y="1686"/>
                  </a:lnTo>
                  <a:cubicBezTo>
                    <a:pt x="6189" y="2482"/>
                    <a:pt x="4740" y="3270"/>
                    <a:pt x="4032" y="3270"/>
                  </a:cubicBezTo>
                  <a:cubicBezTo>
                    <a:pt x="2752" y="3270"/>
                    <a:pt x="1786" y="1674"/>
                    <a:pt x="977" y="865"/>
                  </a:cubicBezTo>
                  <a:cubicBezTo>
                    <a:pt x="764" y="640"/>
                    <a:pt x="415" y="337"/>
                    <a:pt x="0" y="0"/>
                  </a:cubicBezTo>
                  <a:lnTo>
                    <a:pt x="460" y="9919"/>
                  </a:lnTo>
                  <a:lnTo>
                    <a:pt x="1673" y="10952"/>
                  </a:lnTo>
                  <a:cubicBezTo>
                    <a:pt x="3044" y="12120"/>
                    <a:pt x="4729" y="13603"/>
                    <a:pt x="5212" y="14086"/>
                  </a:cubicBezTo>
                  <a:cubicBezTo>
                    <a:pt x="6336" y="15816"/>
                    <a:pt x="8639" y="18186"/>
                    <a:pt x="8672" y="18209"/>
                  </a:cubicBezTo>
                  <a:cubicBezTo>
                    <a:pt x="8975" y="18524"/>
                    <a:pt x="9357" y="18894"/>
                    <a:pt x="13603" y="21421"/>
                  </a:cubicBezTo>
                  <a:lnTo>
                    <a:pt x="14423" y="21905"/>
                  </a:lnTo>
                  <a:lnTo>
                    <a:pt x="15367" y="21927"/>
                  </a:lnTo>
                  <a:cubicBezTo>
                    <a:pt x="22331" y="22107"/>
                    <a:pt x="24667" y="22072"/>
                    <a:pt x="25746" y="21881"/>
                  </a:cubicBezTo>
                  <a:cubicBezTo>
                    <a:pt x="25757" y="21881"/>
                    <a:pt x="25757" y="21881"/>
                    <a:pt x="25757" y="21881"/>
                  </a:cubicBezTo>
                  <a:cubicBezTo>
                    <a:pt x="26936" y="21881"/>
                    <a:pt x="30408" y="22196"/>
                    <a:pt x="32025" y="22432"/>
                  </a:cubicBezTo>
                  <a:lnTo>
                    <a:pt x="35855" y="26263"/>
                  </a:lnTo>
                  <a:cubicBezTo>
                    <a:pt x="36226" y="26633"/>
                    <a:pt x="38416" y="29094"/>
                    <a:pt x="39281" y="30082"/>
                  </a:cubicBezTo>
                  <a:cubicBezTo>
                    <a:pt x="39629" y="31195"/>
                    <a:pt x="40360" y="34261"/>
                    <a:pt x="40898" y="36777"/>
                  </a:cubicBezTo>
                  <a:lnTo>
                    <a:pt x="43235" y="44315"/>
                  </a:lnTo>
                  <a:lnTo>
                    <a:pt x="45212" y="48942"/>
                  </a:lnTo>
                  <a:cubicBezTo>
                    <a:pt x="45269" y="49784"/>
                    <a:pt x="45302" y="50650"/>
                    <a:pt x="45291" y="51122"/>
                  </a:cubicBezTo>
                  <a:cubicBezTo>
                    <a:pt x="45089" y="51740"/>
                    <a:pt x="44976" y="52594"/>
                    <a:pt x="45067" y="54076"/>
                  </a:cubicBezTo>
                  <a:lnTo>
                    <a:pt x="36248" y="59940"/>
                  </a:lnTo>
                  <a:lnTo>
                    <a:pt x="29890" y="62906"/>
                  </a:lnTo>
                  <a:lnTo>
                    <a:pt x="24723" y="64321"/>
                  </a:lnTo>
                  <a:lnTo>
                    <a:pt x="18757" y="69443"/>
                  </a:lnTo>
                  <a:lnTo>
                    <a:pt x="19734" y="71880"/>
                  </a:lnTo>
                  <a:cubicBezTo>
                    <a:pt x="22588" y="78946"/>
                    <a:pt x="24025" y="79777"/>
                    <a:pt x="25138" y="80171"/>
                  </a:cubicBezTo>
                  <a:cubicBezTo>
                    <a:pt x="25689" y="80497"/>
                    <a:pt x="27171" y="81653"/>
                    <a:pt x="28384" y="82687"/>
                  </a:cubicBezTo>
                  <a:cubicBezTo>
                    <a:pt x="29519" y="83720"/>
                    <a:pt x="30743" y="84889"/>
                    <a:pt x="31203" y="85394"/>
                  </a:cubicBezTo>
                  <a:cubicBezTo>
                    <a:pt x="31507" y="86001"/>
                    <a:pt x="32124" y="87169"/>
                    <a:pt x="33484" y="89618"/>
                  </a:cubicBezTo>
                  <a:lnTo>
                    <a:pt x="30226" y="96740"/>
                  </a:lnTo>
                  <a:lnTo>
                    <a:pt x="32642" y="102771"/>
                  </a:lnTo>
                  <a:lnTo>
                    <a:pt x="33136" y="104748"/>
                  </a:lnTo>
                  <a:lnTo>
                    <a:pt x="33372" y="109398"/>
                  </a:lnTo>
                  <a:lnTo>
                    <a:pt x="30193" y="113274"/>
                  </a:lnTo>
                  <a:lnTo>
                    <a:pt x="25094" y="126731"/>
                  </a:lnTo>
                  <a:lnTo>
                    <a:pt x="26711" y="133786"/>
                  </a:lnTo>
                  <a:lnTo>
                    <a:pt x="26867" y="134122"/>
                  </a:lnTo>
                  <a:cubicBezTo>
                    <a:pt x="27620" y="135785"/>
                    <a:pt x="28497" y="137785"/>
                    <a:pt x="28879" y="138762"/>
                  </a:cubicBezTo>
                  <a:cubicBezTo>
                    <a:pt x="28710" y="139942"/>
                    <a:pt x="28328" y="142514"/>
                    <a:pt x="27957" y="144951"/>
                  </a:cubicBezTo>
                  <a:cubicBezTo>
                    <a:pt x="24610" y="151511"/>
                    <a:pt x="24610" y="152162"/>
                    <a:pt x="24610" y="152994"/>
                  </a:cubicBezTo>
                  <a:cubicBezTo>
                    <a:pt x="24610" y="153398"/>
                    <a:pt x="24666" y="154431"/>
                    <a:pt x="24790" y="156689"/>
                  </a:cubicBezTo>
                  <a:cubicBezTo>
                    <a:pt x="24857" y="157880"/>
                    <a:pt x="24925" y="158992"/>
                    <a:pt x="24936" y="159183"/>
                  </a:cubicBezTo>
                  <a:cubicBezTo>
                    <a:pt x="24902" y="159801"/>
                    <a:pt x="24677" y="160845"/>
                    <a:pt x="24441" y="161329"/>
                  </a:cubicBezTo>
                  <a:cubicBezTo>
                    <a:pt x="23621" y="161700"/>
                    <a:pt x="21913" y="162295"/>
                    <a:pt x="20734" y="162698"/>
                  </a:cubicBezTo>
                  <a:cubicBezTo>
                    <a:pt x="17926" y="163666"/>
                    <a:pt x="16882" y="164024"/>
                    <a:pt x="16050" y="164855"/>
                  </a:cubicBezTo>
                  <a:cubicBezTo>
                    <a:pt x="15768" y="165147"/>
                    <a:pt x="15230" y="165675"/>
                    <a:pt x="12579" y="170270"/>
                  </a:cubicBezTo>
                  <a:lnTo>
                    <a:pt x="12231" y="170876"/>
                  </a:lnTo>
                  <a:lnTo>
                    <a:pt x="10052" y="186086"/>
                  </a:lnTo>
                  <a:cubicBezTo>
                    <a:pt x="9737" y="187714"/>
                    <a:pt x="9333" y="189612"/>
                    <a:pt x="9075" y="190725"/>
                  </a:cubicBezTo>
                  <a:cubicBezTo>
                    <a:pt x="8838" y="190871"/>
                    <a:pt x="8591" y="191017"/>
                    <a:pt x="8378" y="191152"/>
                  </a:cubicBezTo>
                  <a:cubicBezTo>
                    <a:pt x="6323" y="192411"/>
                    <a:pt x="5154" y="193118"/>
                    <a:pt x="4626" y="194544"/>
                  </a:cubicBezTo>
                  <a:cubicBezTo>
                    <a:pt x="4379" y="195106"/>
                    <a:pt x="3042" y="197745"/>
                    <a:pt x="1907" y="199948"/>
                  </a:cubicBezTo>
                  <a:lnTo>
                    <a:pt x="1020" y="201666"/>
                  </a:lnTo>
                  <a:lnTo>
                    <a:pt x="6445" y="211562"/>
                  </a:lnTo>
                  <a:cubicBezTo>
                    <a:pt x="7569" y="213596"/>
                    <a:pt x="8804" y="215865"/>
                    <a:pt x="9175" y="216562"/>
                  </a:cubicBezTo>
                  <a:cubicBezTo>
                    <a:pt x="9388" y="217291"/>
                    <a:pt x="9872" y="219639"/>
                    <a:pt x="10231" y="221549"/>
                  </a:cubicBezTo>
                  <a:lnTo>
                    <a:pt x="10366" y="222267"/>
                  </a:lnTo>
                  <a:lnTo>
                    <a:pt x="14062" y="227884"/>
                  </a:lnTo>
                  <a:cubicBezTo>
                    <a:pt x="13860" y="229861"/>
                    <a:pt x="13591" y="232658"/>
                    <a:pt x="13545" y="233769"/>
                  </a:cubicBezTo>
                  <a:cubicBezTo>
                    <a:pt x="13433" y="234253"/>
                    <a:pt x="13029" y="235511"/>
                    <a:pt x="12748" y="236354"/>
                  </a:cubicBezTo>
                  <a:cubicBezTo>
                    <a:pt x="11928" y="238914"/>
                    <a:pt x="11614" y="239970"/>
                    <a:pt x="11614" y="240869"/>
                  </a:cubicBezTo>
                  <a:cubicBezTo>
                    <a:pt x="11579" y="241521"/>
                    <a:pt x="11108" y="244958"/>
                    <a:pt x="10693" y="247766"/>
                  </a:cubicBezTo>
                  <a:lnTo>
                    <a:pt x="10615" y="248305"/>
                  </a:lnTo>
                  <a:lnTo>
                    <a:pt x="12423" y="260808"/>
                  </a:lnTo>
                  <a:lnTo>
                    <a:pt x="12961" y="261538"/>
                  </a:lnTo>
                  <a:cubicBezTo>
                    <a:pt x="14804" y="264065"/>
                    <a:pt x="17893" y="268300"/>
                    <a:pt x="18319" y="268952"/>
                  </a:cubicBezTo>
                  <a:cubicBezTo>
                    <a:pt x="18757" y="269603"/>
                    <a:pt x="20533" y="272603"/>
                    <a:pt x="21386" y="274052"/>
                  </a:cubicBezTo>
                  <a:lnTo>
                    <a:pt x="22082" y="275231"/>
                  </a:lnTo>
                  <a:cubicBezTo>
                    <a:pt x="22408" y="275782"/>
                    <a:pt x="23958" y="278533"/>
                    <a:pt x="24913" y="280252"/>
                  </a:cubicBezTo>
                  <a:lnTo>
                    <a:pt x="25946" y="282129"/>
                  </a:lnTo>
                  <a:lnTo>
                    <a:pt x="33663" y="282129"/>
                  </a:lnTo>
                  <a:lnTo>
                    <a:pt x="34079" y="282038"/>
                  </a:lnTo>
                  <a:cubicBezTo>
                    <a:pt x="35561" y="281679"/>
                    <a:pt x="40504" y="280499"/>
                    <a:pt x="41897" y="279971"/>
                  </a:cubicBezTo>
                  <a:lnTo>
                    <a:pt x="42706" y="279679"/>
                  </a:lnTo>
                  <a:cubicBezTo>
                    <a:pt x="45335" y="278725"/>
                    <a:pt x="48042" y="277713"/>
                    <a:pt x="49559" y="276804"/>
                  </a:cubicBezTo>
                  <a:cubicBezTo>
                    <a:pt x="51390" y="275703"/>
                    <a:pt x="53839" y="273310"/>
                    <a:pt x="56198" y="270951"/>
                  </a:cubicBezTo>
                  <a:cubicBezTo>
                    <a:pt x="57118" y="270031"/>
                    <a:pt x="57962" y="268940"/>
                    <a:pt x="58714" y="267985"/>
                  </a:cubicBezTo>
                  <a:cubicBezTo>
                    <a:pt x="59040" y="267559"/>
                    <a:pt x="59478" y="266997"/>
                    <a:pt x="59725" y="266728"/>
                  </a:cubicBezTo>
                  <a:cubicBezTo>
                    <a:pt x="60130" y="266503"/>
                    <a:pt x="61242" y="265919"/>
                    <a:pt x="64140" y="264469"/>
                  </a:cubicBezTo>
                  <a:cubicBezTo>
                    <a:pt x="64645" y="264413"/>
                    <a:pt x="66060" y="264324"/>
                    <a:pt x="69498" y="264324"/>
                  </a:cubicBezTo>
                  <a:cubicBezTo>
                    <a:pt x="69734" y="264324"/>
                    <a:pt x="70273" y="264313"/>
                    <a:pt x="70980" y="264302"/>
                  </a:cubicBezTo>
                  <a:cubicBezTo>
                    <a:pt x="72553" y="264280"/>
                    <a:pt x="76709" y="264211"/>
                    <a:pt x="77406" y="264269"/>
                  </a:cubicBezTo>
                  <a:cubicBezTo>
                    <a:pt x="77630" y="264313"/>
                    <a:pt x="77944" y="264380"/>
                    <a:pt x="78326" y="264459"/>
                  </a:cubicBezTo>
                  <a:cubicBezTo>
                    <a:pt x="79574" y="264729"/>
                    <a:pt x="81471" y="265145"/>
                    <a:pt x="83359" y="265280"/>
                  </a:cubicBezTo>
                  <a:cubicBezTo>
                    <a:pt x="84943" y="265392"/>
                    <a:pt x="86751" y="265447"/>
                    <a:pt x="88751" y="265447"/>
                  </a:cubicBezTo>
                  <a:cubicBezTo>
                    <a:pt x="89222" y="265447"/>
                    <a:pt x="93716" y="265605"/>
                    <a:pt x="97143" y="265717"/>
                  </a:cubicBezTo>
                  <a:cubicBezTo>
                    <a:pt x="97502" y="265728"/>
                    <a:pt x="97850" y="265739"/>
                    <a:pt x="98176" y="265751"/>
                  </a:cubicBezTo>
                  <a:cubicBezTo>
                    <a:pt x="98468" y="265807"/>
                    <a:pt x="98996" y="265897"/>
                    <a:pt x="99523" y="265987"/>
                  </a:cubicBezTo>
                  <a:cubicBezTo>
                    <a:pt x="100029" y="266211"/>
                    <a:pt x="101298" y="266931"/>
                    <a:pt x="102377" y="267604"/>
                  </a:cubicBezTo>
                  <a:lnTo>
                    <a:pt x="106275" y="261437"/>
                  </a:lnTo>
                  <a:cubicBezTo>
                    <a:pt x="105954" y="261242"/>
                    <a:pt x="105652" y="261051"/>
                    <a:pt x="105371" y="260882"/>
                  </a:cubicBezTo>
                  <a:close/>
                  <a:moveTo>
                    <a:pt x="4755" y="13304"/>
                  </a:moveTo>
                  <a:cubicBezTo>
                    <a:pt x="4857" y="13529"/>
                    <a:pt x="5003" y="13776"/>
                    <a:pt x="5182" y="14045"/>
                  </a:cubicBezTo>
                  <a:cubicBezTo>
                    <a:pt x="5070" y="13911"/>
                    <a:pt x="4901" y="13652"/>
                    <a:pt x="4755" y="13304"/>
                  </a:cubicBez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90B511A9-A0EA-C323-63B2-0E4AF86D2531}"/>
                </a:ext>
              </a:extLst>
            </p:cNvPr>
            <p:cNvSpPr/>
            <p:nvPr/>
          </p:nvSpPr>
          <p:spPr>
            <a:xfrm>
              <a:off x="8933534" y="872114"/>
              <a:ext cx="206377" cy="370650"/>
            </a:xfrm>
            <a:custGeom>
              <a:avLst/>
              <a:gdLst>
                <a:gd name="csX0" fmla="*/ 200016 w 206377"/>
                <a:gd name="csY0" fmla="*/ 362208 h 370650"/>
                <a:gd name="csX1" fmla="*/ 195433 w 206377"/>
                <a:gd name="csY1" fmla="*/ 360680 h 370650"/>
                <a:gd name="csX2" fmla="*/ 192590 w 206377"/>
                <a:gd name="csY2" fmla="*/ 356693 h 370650"/>
                <a:gd name="csX3" fmla="*/ 190995 w 206377"/>
                <a:gd name="csY3" fmla="*/ 352570 h 370650"/>
                <a:gd name="csX4" fmla="*/ 191085 w 206377"/>
                <a:gd name="csY4" fmla="*/ 350649 h 370650"/>
                <a:gd name="csX5" fmla="*/ 190905 w 206377"/>
                <a:gd name="csY5" fmla="*/ 344965 h 370650"/>
                <a:gd name="csX6" fmla="*/ 188737 w 206377"/>
                <a:gd name="csY6" fmla="*/ 337281 h 370650"/>
                <a:gd name="csX7" fmla="*/ 188579 w 206377"/>
                <a:gd name="csY7" fmla="*/ 336719 h 370650"/>
                <a:gd name="csX8" fmla="*/ 176953 w 206377"/>
                <a:gd name="csY8" fmla="*/ 319161 h 370650"/>
                <a:gd name="csX9" fmla="*/ 176706 w 206377"/>
                <a:gd name="csY9" fmla="*/ 318825 h 370650"/>
                <a:gd name="csX10" fmla="*/ 171214 w 206377"/>
                <a:gd name="csY10" fmla="*/ 312703 h 370650"/>
                <a:gd name="csX11" fmla="*/ 164114 w 206377"/>
                <a:gd name="csY11" fmla="*/ 307738 h 370650"/>
                <a:gd name="csX12" fmla="*/ 157475 w 206377"/>
                <a:gd name="csY12" fmla="*/ 303155 h 370650"/>
                <a:gd name="csX13" fmla="*/ 151375 w 206377"/>
                <a:gd name="csY13" fmla="*/ 298313 h 370650"/>
                <a:gd name="csX14" fmla="*/ 144164 w 206377"/>
                <a:gd name="csY14" fmla="*/ 292595 h 370650"/>
                <a:gd name="csX15" fmla="*/ 139750 w 206377"/>
                <a:gd name="csY15" fmla="*/ 290225 h 370650"/>
                <a:gd name="csX16" fmla="*/ 138728 w 206377"/>
                <a:gd name="csY16" fmla="*/ 289652 h 370650"/>
                <a:gd name="csX17" fmla="*/ 133875 w 206377"/>
                <a:gd name="csY17" fmla="*/ 290192 h 370650"/>
                <a:gd name="csX18" fmla="*/ 133202 w 206377"/>
                <a:gd name="csY18" fmla="*/ 290596 h 370650"/>
                <a:gd name="csX19" fmla="*/ 128653 w 206377"/>
                <a:gd name="csY19" fmla="*/ 292967 h 370650"/>
                <a:gd name="csX20" fmla="*/ 127136 w 206377"/>
                <a:gd name="csY20" fmla="*/ 292967 h 370650"/>
                <a:gd name="csX21" fmla="*/ 118531 w 206377"/>
                <a:gd name="csY21" fmla="*/ 289384 h 370650"/>
                <a:gd name="csX22" fmla="*/ 117004 w 206377"/>
                <a:gd name="csY22" fmla="*/ 290182 h 370650"/>
                <a:gd name="csX23" fmla="*/ 111376 w 206377"/>
                <a:gd name="csY23" fmla="*/ 293327 h 370650"/>
                <a:gd name="csX24" fmla="*/ 109141 w 206377"/>
                <a:gd name="csY24" fmla="*/ 294686 h 370650"/>
                <a:gd name="csX25" fmla="*/ 106591 w 206377"/>
                <a:gd name="csY25" fmla="*/ 296225 h 370650"/>
                <a:gd name="csX26" fmla="*/ 100098 w 206377"/>
                <a:gd name="csY26" fmla="*/ 298562 h 370650"/>
                <a:gd name="csX27" fmla="*/ 95819 w 206377"/>
                <a:gd name="csY27" fmla="*/ 302639 h 370650"/>
                <a:gd name="csX28" fmla="*/ 94257 w 206377"/>
                <a:gd name="csY28" fmla="*/ 304447 h 370650"/>
                <a:gd name="csX29" fmla="*/ 92291 w 206377"/>
                <a:gd name="csY29" fmla="*/ 305739 h 370650"/>
                <a:gd name="csX30" fmla="*/ 89258 w 206377"/>
                <a:gd name="csY30" fmla="*/ 305065 h 370650"/>
                <a:gd name="csX31" fmla="*/ 89179 w 206377"/>
                <a:gd name="csY31" fmla="*/ 304964 h 370650"/>
                <a:gd name="csX32" fmla="*/ 87213 w 206377"/>
                <a:gd name="csY32" fmla="*/ 302347 h 370650"/>
                <a:gd name="csX33" fmla="*/ 82990 w 206377"/>
                <a:gd name="csY33" fmla="*/ 298415 h 370650"/>
                <a:gd name="csX34" fmla="*/ 82248 w 206377"/>
                <a:gd name="csY34" fmla="*/ 297920 h 370650"/>
                <a:gd name="csX35" fmla="*/ 81361 w 206377"/>
                <a:gd name="csY35" fmla="*/ 297831 h 370650"/>
                <a:gd name="csX36" fmla="*/ 76161 w 206377"/>
                <a:gd name="csY36" fmla="*/ 297652 h 370650"/>
                <a:gd name="csX37" fmla="*/ 73318 w 206377"/>
                <a:gd name="csY37" fmla="*/ 297810 h 370650"/>
                <a:gd name="csX38" fmla="*/ 68948 w 206377"/>
                <a:gd name="csY38" fmla="*/ 297472 h 370650"/>
                <a:gd name="csX39" fmla="*/ 68454 w 206377"/>
                <a:gd name="csY39" fmla="*/ 297550 h 370650"/>
                <a:gd name="csX40" fmla="*/ 65196 w 206377"/>
                <a:gd name="csY40" fmla="*/ 297270 h 370650"/>
                <a:gd name="csX41" fmla="*/ 65095 w 206377"/>
                <a:gd name="csY41" fmla="*/ 297159 h 370650"/>
                <a:gd name="csX42" fmla="*/ 64016 w 206377"/>
                <a:gd name="csY42" fmla="*/ 295766 h 370650"/>
                <a:gd name="csX43" fmla="*/ 62118 w 206377"/>
                <a:gd name="csY43" fmla="*/ 293350 h 370650"/>
                <a:gd name="csX44" fmla="*/ 62792 w 206377"/>
                <a:gd name="csY44" fmla="*/ 287767 h 370650"/>
                <a:gd name="csX45" fmla="*/ 62961 w 206377"/>
                <a:gd name="csY45" fmla="*/ 286430 h 370650"/>
                <a:gd name="csX46" fmla="*/ 56333 w 206377"/>
                <a:gd name="csY46" fmla="*/ 276320 h 370650"/>
                <a:gd name="csX47" fmla="*/ 55895 w 206377"/>
                <a:gd name="csY47" fmla="*/ 271131 h 370650"/>
                <a:gd name="csX48" fmla="*/ 52267 w 206377"/>
                <a:gd name="csY48" fmla="*/ 264784 h 370650"/>
                <a:gd name="csX49" fmla="*/ 51986 w 206377"/>
                <a:gd name="csY49" fmla="*/ 264425 h 370650"/>
                <a:gd name="csX50" fmla="*/ 48515 w 206377"/>
                <a:gd name="csY50" fmla="*/ 262088 h 370650"/>
                <a:gd name="csX51" fmla="*/ 48077 w 206377"/>
                <a:gd name="csY51" fmla="*/ 261886 h 370650"/>
                <a:gd name="csX52" fmla="*/ 46111 w 206377"/>
                <a:gd name="csY52" fmla="*/ 260921 h 370650"/>
                <a:gd name="csX53" fmla="*/ 42764 w 206377"/>
                <a:gd name="csY53" fmla="*/ 259304 h 370650"/>
                <a:gd name="csX54" fmla="*/ 36900 w 206377"/>
                <a:gd name="csY54" fmla="*/ 256214 h 370650"/>
                <a:gd name="csX55" fmla="*/ 32823 w 206377"/>
                <a:gd name="csY55" fmla="*/ 254282 h 370650"/>
                <a:gd name="csX56" fmla="*/ 32160 w 206377"/>
                <a:gd name="csY56" fmla="*/ 243970 h 370650"/>
                <a:gd name="csX57" fmla="*/ 31475 w 206377"/>
                <a:gd name="csY57" fmla="*/ 236646 h 370650"/>
                <a:gd name="csX58" fmla="*/ 29667 w 206377"/>
                <a:gd name="csY58" fmla="*/ 231210 h 370650"/>
                <a:gd name="csX59" fmla="*/ 28645 w 206377"/>
                <a:gd name="csY59" fmla="*/ 225526 h 370650"/>
                <a:gd name="csX60" fmla="*/ 28645 w 206377"/>
                <a:gd name="csY60" fmla="*/ 221055 h 370650"/>
                <a:gd name="csX61" fmla="*/ 32610 w 206377"/>
                <a:gd name="csY61" fmla="*/ 210485 h 370650"/>
                <a:gd name="csX62" fmla="*/ 34250 w 206377"/>
                <a:gd name="csY62" fmla="*/ 207924 h 370650"/>
                <a:gd name="csX63" fmla="*/ 42225 w 206377"/>
                <a:gd name="csY63" fmla="*/ 205430 h 370650"/>
                <a:gd name="csX64" fmla="*/ 45146 w 206377"/>
                <a:gd name="csY64" fmla="*/ 199152 h 370650"/>
                <a:gd name="csX65" fmla="*/ 49392 w 206377"/>
                <a:gd name="csY65" fmla="*/ 187807 h 370650"/>
                <a:gd name="csX66" fmla="*/ 50369 w 206377"/>
                <a:gd name="csY66" fmla="*/ 181977 h 370650"/>
                <a:gd name="csX67" fmla="*/ 46437 w 206377"/>
                <a:gd name="csY67" fmla="*/ 177169 h 370650"/>
                <a:gd name="csX68" fmla="*/ 40810 w 206377"/>
                <a:gd name="csY68" fmla="*/ 172227 h 370650"/>
                <a:gd name="csX69" fmla="*/ 38553 w 206377"/>
                <a:gd name="csY69" fmla="*/ 165633 h 370650"/>
                <a:gd name="csX70" fmla="*/ 33835 w 206377"/>
                <a:gd name="csY70" fmla="*/ 161633 h 370650"/>
                <a:gd name="csX71" fmla="*/ 31229 w 206377"/>
                <a:gd name="csY71" fmla="*/ 158578 h 370650"/>
                <a:gd name="csX72" fmla="*/ 24601 w 206377"/>
                <a:gd name="csY72" fmla="*/ 151232 h 370650"/>
                <a:gd name="csX73" fmla="*/ 20602 w 206377"/>
                <a:gd name="csY73" fmla="*/ 150064 h 370650"/>
                <a:gd name="csX74" fmla="*/ 13660 w 206377"/>
                <a:gd name="csY74" fmla="*/ 149817 h 370650"/>
                <a:gd name="csX75" fmla="*/ 13120 w 206377"/>
                <a:gd name="csY75" fmla="*/ 149962 h 370650"/>
                <a:gd name="csX76" fmla="*/ 12997 w 206377"/>
                <a:gd name="csY76" fmla="*/ 149985 h 370650"/>
                <a:gd name="csX77" fmla="*/ 12558 w 206377"/>
                <a:gd name="csY77" fmla="*/ 149748 h 370650"/>
                <a:gd name="csX78" fmla="*/ 9199 w 206377"/>
                <a:gd name="csY78" fmla="*/ 145514 h 370650"/>
                <a:gd name="csX79" fmla="*/ 7413 w 206377"/>
                <a:gd name="csY79" fmla="*/ 139088 h 370650"/>
                <a:gd name="csX80" fmla="*/ 8334 w 206377"/>
                <a:gd name="csY80" fmla="*/ 137168 h 370650"/>
                <a:gd name="csX81" fmla="*/ 13715 w 206377"/>
                <a:gd name="csY81" fmla="*/ 132528 h 370650"/>
                <a:gd name="csX82" fmla="*/ 13715 w 206377"/>
                <a:gd name="csY82" fmla="*/ 127822 h 370650"/>
                <a:gd name="csX83" fmla="*/ 15883 w 206377"/>
                <a:gd name="csY83" fmla="*/ 122047 h 370650"/>
                <a:gd name="csX84" fmla="*/ 17287 w 206377"/>
                <a:gd name="csY84" fmla="*/ 121306 h 370650"/>
                <a:gd name="csX85" fmla="*/ 24072 w 206377"/>
                <a:gd name="csY85" fmla="*/ 119756 h 370650"/>
                <a:gd name="csX86" fmla="*/ 27925 w 206377"/>
                <a:gd name="csY86" fmla="*/ 112421 h 370650"/>
                <a:gd name="csX87" fmla="*/ 31588 w 206377"/>
                <a:gd name="csY87" fmla="*/ 109040 h 370650"/>
                <a:gd name="csX88" fmla="*/ 32519 w 206377"/>
                <a:gd name="csY88" fmla="*/ 108163 h 370650"/>
                <a:gd name="csX89" fmla="*/ 36260 w 206377"/>
                <a:gd name="csY89" fmla="*/ 104479 h 370650"/>
                <a:gd name="csX90" fmla="*/ 39338 w 206377"/>
                <a:gd name="csY90" fmla="*/ 100266 h 370650"/>
                <a:gd name="csX91" fmla="*/ 39674 w 206377"/>
                <a:gd name="csY91" fmla="*/ 99795 h 370650"/>
                <a:gd name="csX92" fmla="*/ 39854 w 206377"/>
                <a:gd name="csY92" fmla="*/ 99244 h 370650"/>
                <a:gd name="csX93" fmla="*/ 41471 w 206377"/>
                <a:gd name="csY93" fmla="*/ 93999 h 370650"/>
                <a:gd name="csX94" fmla="*/ 44672 w 206377"/>
                <a:gd name="csY94" fmla="*/ 91685 h 370650"/>
                <a:gd name="csX95" fmla="*/ 49041 w 206377"/>
                <a:gd name="csY95" fmla="*/ 88775 h 370650"/>
                <a:gd name="csX96" fmla="*/ 53490 w 206377"/>
                <a:gd name="csY96" fmla="*/ 76464 h 370650"/>
                <a:gd name="csX97" fmla="*/ 55163 w 206377"/>
                <a:gd name="csY97" fmla="*/ 75184 h 370650"/>
                <a:gd name="csX98" fmla="*/ 60556 w 206377"/>
                <a:gd name="csY98" fmla="*/ 70062 h 370650"/>
                <a:gd name="csX99" fmla="*/ 62836 w 206377"/>
                <a:gd name="csY99" fmla="*/ 69051 h 370650"/>
                <a:gd name="csX100" fmla="*/ 65453 w 206377"/>
                <a:gd name="csY100" fmla="*/ 68545 h 370650"/>
                <a:gd name="csX101" fmla="*/ 72294 w 206377"/>
                <a:gd name="csY101" fmla="*/ 68545 h 370650"/>
                <a:gd name="csX102" fmla="*/ 75900 w 206377"/>
                <a:gd name="csY102" fmla="*/ 68456 h 370650"/>
                <a:gd name="csX103" fmla="*/ 79618 w 206377"/>
                <a:gd name="csY103" fmla="*/ 68276 h 370650"/>
                <a:gd name="csX104" fmla="*/ 80022 w 206377"/>
                <a:gd name="csY104" fmla="*/ 68321 h 370650"/>
                <a:gd name="csX105" fmla="*/ 83313 w 206377"/>
                <a:gd name="csY105" fmla="*/ 68198 h 370650"/>
                <a:gd name="csX106" fmla="*/ 84246 w 206377"/>
                <a:gd name="csY106" fmla="*/ 68298 h 370650"/>
                <a:gd name="csX107" fmla="*/ 86201 w 206377"/>
                <a:gd name="csY107" fmla="*/ 68624 h 370650"/>
                <a:gd name="csX108" fmla="*/ 90111 w 206377"/>
                <a:gd name="csY108" fmla="*/ 64355 h 370650"/>
                <a:gd name="csX109" fmla="*/ 89516 w 206377"/>
                <a:gd name="csY109" fmla="*/ 61333 h 370650"/>
                <a:gd name="csX110" fmla="*/ 88225 w 206377"/>
                <a:gd name="csY110" fmla="*/ 56840 h 370650"/>
                <a:gd name="csX111" fmla="*/ 86213 w 206377"/>
                <a:gd name="csY111" fmla="*/ 53537 h 370650"/>
                <a:gd name="csX112" fmla="*/ 84675 w 206377"/>
                <a:gd name="csY112" fmla="*/ 47179 h 370650"/>
                <a:gd name="csX113" fmla="*/ 83147 w 206377"/>
                <a:gd name="csY113" fmla="*/ 40259 h 370650"/>
                <a:gd name="csX114" fmla="*/ 83821 w 206377"/>
                <a:gd name="csY114" fmla="*/ 35789 h 370650"/>
                <a:gd name="csX115" fmla="*/ 85383 w 206377"/>
                <a:gd name="csY115" fmla="*/ 31689 h 370650"/>
                <a:gd name="csX116" fmla="*/ 88416 w 206377"/>
                <a:gd name="csY116" fmla="*/ 28162 h 370650"/>
                <a:gd name="csX117" fmla="*/ 95706 w 206377"/>
                <a:gd name="csY117" fmla="*/ 21793 h 370650"/>
                <a:gd name="csX118" fmla="*/ 99200 w 206377"/>
                <a:gd name="csY118" fmla="*/ 18940 h 370650"/>
                <a:gd name="csX119" fmla="*/ 105378 w 206377"/>
                <a:gd name="csY119" fmla="*/ 13491 h 370650"/>
                <a:gd name="csX120" fmla="*/ 108232 w 206377"/>
                <a:gd name="csY120" fmla="*/ 6718 h 370650"/>
                <a:gd name="csX121" fmla="*/ 111467 w 206377"/>
                <a:gd name="csY121" fmla="*/ 102 h 370650"/>
                <a:gd name="csX122" fmla="*/ 107793 w 206377"/>
                <a:gd name="csY122" fmla="*/ 1989 h 370650"/>
                <a:gd name="csX123" fmla="*/ 104907 w 206377"/>
                <a:gd name="csY123" fmla="*/ 1191 h 370650"/>
                <a:gd name="csX124" fmla="*/ 103390 w 206377"/>
                <a:gd name="csY124" fmla="*/ 0 h 370650"/>
                <a:gd name="csX125" fmla="*/ 101626 w 206377"/>
                <a:gd name="csY125" fmla="*/ 3594 h 370650"/>
                <a:gd name="csX126" fmla="*/ 99300 w 206377"/>
                <a:gd name="csY126" fmla="*/ 9121 h 370650"/>
                <a:gd name="csX127" fmla="*/ 94515 w 206377"/>
                <a:gd name="csY127" fmla="*/ 13333 h 370650"/>
                <a:gd name="csX128" fmla="*/ 91045 w 206377"/>
                <a:gd name="csY128" fmla="*/ 16175 h 370650"/>
                <a:gd name="csX129" fmla="*/ 83417 w 206377"/>
                <a:gd name="csY129" fmla="*/ 22836 h 370650"/>
                <a:gd name="csX130" fmla="*/ 79014 w 206377"/>
                <a:gd name="csY130" fmla="*/ 27902 h 370650"/>
                <a:gd name="csX131" fmla="*/ 76722 w 206377"/>
                <a:gd name="csY131" fmla="*/ 33911 h 370650"/>
                <a:gd name="csX132" fmla="*/ 75722 w 206377"/>
                <a:gd name="csY132" fmla="*/ 40505 h 370650"/>
                <a:gd name="csX133" fmla="*/ 77565 w 206377"/>
                <a:gd name="csY133" fmla="*/ 48828 h 370650"/>
                <a:gd name="csX134" fmla="*/ 79384 w 206377"/>
                <a:gd name="csY134" fmla="*/ 56354 h 370650"/>
                <a:gd name="csX135" fmla="*/ 81473 w 206377"/>
                <a:gd name="csY135" fmla="*/ 59803 h 370650"/>
                <a:gd name="csX136" fmla="*/ 81821 w 206377"/>
                <a:gd name="csY136" fmla="*/ 60994 h 370650"/>
                <a:gd name="csX137" fmla="*/ 81294 w 206377"/>
                <a:gd name="csY137" fmla="*/ 61117 h 370650"/>
                <a:gd name="csX138" fmla="*/ 80890 w 206377"/>
                <a:gd name="csY138" fmla="*/ 61073 h 370650"/>
                <a:gd name="csX139" fmla="*/ 77486 w 206377"/>
                <a:gd name="csY139" fmla="*/ 61242 h 370650"/>
                <a:gd name="csX140" fmla="*/ 76486 w 206377"/>
                <a:gd name="csY140" fmla="*/ 61175 h 370650"/>
                <a:gd name="csX141" fmla="*/ 76239 w 206377"/>
                <a:gd name="csY141" fmla="*/ 61141 h 370650"/>
                <a:gd name="csX142" fmla="*/ 72207 w 206377"/>
                <a:gd name="csY142" fmla="*/ 61242 h 370650"/>
                <a:gd name="csX143" fmla="*/ 64759 w 206377"/>
                <a:gd name="csY143" fmla="*/ 61242 h 370650"/>
                <a:gd name="csX144" fmla="*/ 60636 w 206377"/>
                <a:gd name="csY144" fmla="*/ 62039 h 370650"/>
                <a:gd name="csX145" fmla="*/ 56424 w 206377"/>
                <a:gd name="csY145" fmla="*/ 63904 h 370650"/>
                <a:gd name="csX146" fmla="*/ 50582 w 206377"/>
                <a:gd name="csY146" fmla="*/ 69498 h 370650"/>
                <a:gd name="csX147" fmla="*/ 47358 w 206377"/>
                <a:gd name="csY147" fmla="*/ 71958 h 370650"/>
                <a:gd name="csX148" fmla="*/ 42989 w 206377"/>
                <a:gd name="csY148" fmla="*/ 84034 h 370650"/>
                <a:gd name="csX149" fmla="*/ 40596 w 206377"/>
                <a:gd name="csY149" fmla="*/ 85629 h 370650"/>
                <a:gd name="csX150" fmla="*/ 34519 w 206377"/>
                <a:gd name="csY150" fmla="*/ 91762 h 370650"/>
                <a:gd name="csX151" fmla="*/ 33093 w 206377"/>
                <a:gd name="csY151" fmla="*/ 96435 h 370650"/>
                <a:gd name="csX152" fmla="*/ 30465 w 206377"/>
                <a:gd name="csY152" fmla="*/ 100041 h 370650"/>
                <a:gd name="csX153" fmla="*/ 27556 w 206377"/>
                <a:gd name="csY153" fmla="*/ 102815 h 370650"/>
                <a:gd name="csX154" fmla="*/ 26422 w 206377"/>
                <a:gd name="csY154" fmla="*/ 103883 h 370650"/>
                <a:gd name="csX155" fmla="*/ 22535 w 206377"/>
                <a:gd name="csY155" fmla="*/ 107455 h 370650"/>
                <a:gd name="csX156" fmla="*/ 22063 w 206377"/>
                <a:gd name="csY156" fmla="*/ 107882 h 370650"/>
                <a:gd name="csX157" fmla="*/ 19176 w 206377"/>
                <a:gd name="csY157" fmla="*/ 113386 h 370650"/>
                <a:gd name="csX158" fmla="*/ 14728 w 206377"/>
                <a:gd name="csY158" fmla="*/ 114397 h 370650"/>
                <a:gd name="csX159" fmla="*/ 10032 w 206377"/>
                <a:gd name="csY159" fmla="*/ 116879 h 370650"/>
                <a:gd name="csX160" fmla="*/ 6414 w 206377"/>
                <a:gd name="csY160" fmla="*/ 126495 h 370650"/>
                <a:gd name="csX161" fmla="*/ 6414 w 206377"/>
                <a:gd name="csY161" fmla="*/ 129179 h 370650"/>
                <a:gd name="csX162" fmla="*/ 2505 w 206377"/>
                <a:gd name="csY162" fmla="*/ 132549 h 370650"/>
                <a:gd name="csX163" fmla="*/ 2179 w 206377"/>
                <a:gd name="csY163" fmla="*/ 133167 h 370650"/>
                <a:gd name="csX164" fmla="*/ 0 w 206377"/>
                <a:gd name="csY164" fmla="*/ 138874 h 370650"/>
                <a:gd name="csX165" fmla="*/ 2392 w 206377"/>
                <a:gd name="csY165" fmla="*/ 148243 h 370650"/>
                <a:gd name="csX166" fmla="*/ 2594 w 206377"/>
                <a:gd name="csY166" fmla="*/ 148928 h 370650"/>
                <a:gd name="csX167" fmla="*/ 7368 w 206377"/>
                <a:gd name="csY167" fmla="*/ 154948 h 370650"/>
                <a:gd name="csX168" fmla="*/ 7975 w 206377"/>
                <a:gd name="csY168" fmla="*/ 155689 h 370650"/>
                <a:gd name="csX169" fmla="*/ 8852 w 206377"/>
                <a:gd name="csY169" fmla="*/ 156060 h 370650"/>
                <a:gd name="csX170" fmla="*/ 9481 w 206377"/>
                <a:gd name="csY170" fmla="*/ 156398 h 370650"/>
                <a:gd name="csX171" fmla="*/ 14446 w 206377"/>
                <a:gd name="csY171" fmla="*/ 157151 h 370650"/>
                <a:gd name="csX172" fmla="*/ 19433 w 206377"/>
                <a:gd name="csY172" fmla="*/ 157331 h 370650"/>
                <a:gd name="csX173" fmla="*/ 20568 w 206377"/>
                <a:gd name="csY173" fmla="*/ 157656 h 370650"/>
                <a:gd name="csX174" fmla="*/ 25735 w 206377"/>
                <a:gd name="csY174" fmla="*/ 163385 h 370650"/>
                <a:gd name="csX175" fmla="*/ 28465 w 206377"/>
                <a:gd name="csY175" fmla="*/ 166598 h 370650"/>
                <a:gd name="csX176" fmla="*/ 32295 w 206377"/>
                <a:gd name="csY176" fmla="*/ 169901 h 370650"/>
                <a:gd name="csX177" fmla="*/ 34530 w 206377"/>
                <a:gd name="csY177" fmla="*/ 176461 h 370650"/>
                <a:gd name="csX178" fmla="*/ 40978 w 206377"/>
                <a:gd name="csY178" fmla="*/ 182032 h 370650"/>
                <a:gd name="csX179" fmla="*/ 42618 w 206377"/>
                <a:gd name="csY179" fmla="*/ 184044 h 370650"/>
                <a:gd name="csX180" fmla="*/ 42315 w 206377"/>
                <a:gd name="csY180" fmla="*/ 185919 h 370650"/>
                <a:gd name="csX181" fmla="*/ 38473 w 206377"/>
                <a:gd name="csY181" fmla="*/ 196197 h 370650"/>
                <a:gd name="csX182" fmla="*/ 36968 w 206377"/>
                <a:gd name="csY182" fmla="*/ 199421 h 370650"/>
                <a:gd name="csX183" fmla="*/ 29531 w 206377"/>
                <a:gd name="csY183" fmla="*/ 201746 h 370650"/>
                <a:gd name="csX184" fmla="*/ 26037 w 206377"/>
                <a:gd name="csY184" fmla="*/ 207194 h 370650"/>
                <a:gd name="csX185" fmla="*/ 21342 w 206377"/>
                <a:gd name="csY185" fmla="*/ 219731 h 370650"/>
                <a:gd name="csX186" fmla="*/ 21342 w 206377"/>
                <a:gd name="csY186" fmla="*/ 226178 h 370650"/>
                <a:gd name="csX187" fmla="*/ 22521 w 206377"/>
                <a:gd name="csY187" fmla="*/ 232762 h 370650"/>
                <a:gd name="csX188" fmla="*/ 24286 w 206377"/>
                <a:gd name="csY188" fmla="*/ 238165 h 370650"/>
                <a:gd name="csX189" fmla="*/ 24881 w 206377"/>
                <a:gd name="csY189" fmla="*/ 244545 h 370650"/>
                <a:gd name="csX190" fmla="*/ 25824 w 206377"/>
                <a:gd name="csY190" fmla="*/ 259047 h 370650"/>
                <a:gd name="csX191" fmla="*/ 33856 w 206377"/>
                <a:gd name="csY191" fmla="*/ 262856 h 370650"/>
                <a:gd name="csX192" fmla="*/ 34047 w 206377"/>
                <a:gd name="csY192" fmla="*/ 262934 h 370650"/>
                <a:gd name="csX193" fmla="*/ 37731 w 206377"/>
                <a:gd name="csY193" fmla="*/ 264631 h 370650"/>
                <a:gd name="csX194" fmla="*/ 43056 w 206377"/>
                <a:gd name="csY194" fmla="*/ 267562 h 370650"/>
                <a:gd name="csX195" fmla="*/ 44191 w 206377"/>
                <a:gd name="csY195" fmla="*/ 268079 h 370650"/>
                <a:gd name="csX196" fmla="*/ 44236 w 206377"/>
                <a:gd name="csY196" fmla="*/ 268101 h 370650"/>
                <a:gd name="csX197" fmla="*/ 44236 w 206377"/>
                <a:gd name="csY197" fmla="*/ 268112 h 370650"/>
                <a:gd name="csX198" fmla="*/ 44247 w 206377"/>
                <a:gd name="csY198" fmla="*/ 268112 h 370650"/>
                <a:gd name="csX199" fmla="*/ 44293 w 206377"/>
                <a:gd name="csY199" fmla="*/ 268135 h 370650"/>
                <a:gd name="csX200" fmla="*/ 45551 w 206377"/>
                <a:gd name="csY200" fmla="*/ 268764 h 370650"/>
                <a:gd name="csX201" fmla="*/ 46428 w 206377"/>
                <a:gd name="csY201" fmla="*/ 269170 h 370650"/>
                <a:gd name="csX202" fmla="*/ 46551 w 206377"/>
                <a:gd name="csY202" fmla="*/ 269315 h 370650"/>
                <a:gd name="csX203" fmla="*/ 48686 w 206377"/>
                <a:gd name="csY203" fmla="*/ 272314 h 370650"/>
                <a:gd name="csX204" fmla="*/ 49113 w 206377"/>
                <a:gd name="csY204" fmla="*/ 277774 h 370650"/>
                <a:gd name="csX205" fmla="*/ 49181 w 206377"/>
                <a:gd name="csY205" fmla="*/ 278729 h 370650"/>
                <a:gd name="csX206" fmla="*/ 55381 w 206377"/>
                <a:gd name="csY206" fmla="*/ 288199 h 370650"/>
                <a:gd name="csX207" fmla="*/ 54717 w 206377"/>
                <a:gd name="csY207" fmla="*/ 294219 h 370650"/>
                <a:gd name="csX208" fmla="*/ 58324 w 206377"/>
                <a:gd name="csY208" fmla="*/ 300341 h 370650"/>
                <a:gd name="csX209" fmla="*/ 59020 w 206377"/>
                <a:gd name="csY209" fmla="*/ 301216 h 370650"/>
                <a:gd name="csX210" fmla="*/ 61244 w 206377"/>
                <a:gd name="csY210" fmla="*/ 303699 h 370650"/>
                <a:gd name="csX211" fmla="*/ 62570 w 206377"/>
                <a:gd name="csY211" fmla="*/ 305025 h 370650"/>
                <a:gd name="csX212" fmla="*/ 64424 w 206377"/>
                <a:gd name="csY212" fmla="*/ 304721 h 370650"/>
                <a:gd name="csX213" fmla="*/ 66255 w 206377"/>
                <a:gd name="csY213" fmla="*/ 304552 h 370650"/>
                <a:gd name="csX214" fmla="*/ 70130 w 206377"/>
                <a:gd name="csY214" fmla="*/ 304676 h 370650"/>
                <a:gd name="csX215" fmla="*/ 70546 w 206377"/>
                <a:gd name="csY215" fmla="*/ 304608 h 370650"/>
                <a:gd name="csX216" fmla="*/ 77309 w 206377"/>
                <a:gd name="csY216" fmla="*/ 304867 h 370650"/>
                <a:gd name="csX217" fmla="*/ 79701 w 206377"/>
                <a:gd name="csY217" fmla="*/ 305012 h 370650"/>
                <a:gd name="csX218" fmla="*/ 80925 w 206377"/>
                <a:gd name="csY218" fmla="*/ 306069 h 370650"/>
                <a:gd name="csX219" fmla="*/ 83486 w 206377"/>
                <a:gd name="csY219" fmla="*/ 309540 h 370650"/>
                <a:gd name="csX220" fmla="*/ 84013 w 206377"/>
                <a:gd name="csY220" fmla="*/ 310203 h 370650"/>
                <a:gd name="csX221" fmla="*/ 92596 w 206377"/>
                <a:gd name="csY221" fmla="*/ 313224 h 370650"/>
                <a:gd name="csX222" fmla="*/ 94158 w 206377"/>
                <a:gd name="csY222" fmla="*/ 313482 h 370650"/>
                <a:gd name="csX223" fmla="*/ 95416 w 206377"/>
                <a:gd name="csY223" fmla="*/ 312516 h 370650"/>
                <a:gd name="csX224" fmla="*/ 97876 w 206377"/>
                <a:gd name="csY224" fmla="*/ 310798 h 370650"/>
                <a:gd name="csX225" fmla="*/ 101449 w 206377"/>
                <a:gd name="csY225" fmla="*/ 307293 h 370650"/>
                <a:gd name="csX226" fmla="*/ 103313 w 206377"/>
                <a:gd name="csY226" fmla="*/ 305136 h 370650"/>
                <a:gd name="csX227" fmla="*/ 108424 w 206377"/>
                <a:gd name="csY227" fmla="*/ 303272 h 370650"/>
                <a:gd name="csX228" fmla="*/ 112973 w 206377"/>
                <a:gd name="csY228" fmla="*/ 300913 h 370650"/>
                <a:gd name="csX229" fmla="*/ 115129 w 206377"/>
                <a:gd name="csY229" fmla="*/ 299587 h 370650"/>
                <a:gd name="csX230" fmla="*/ 118904 w 206377"/>
                <a:gd name="csY230" fmla="*/ 297453 h 370650"/>
                <a:gd name="csX231" fmla="*/ 125677 w 206377"/>
                <a:gd name="csY231" fmla="*/ 300273 h 370650"/>
                <a:gd name="csX232" fmla="*/ 128979 w 206377"/>
                <a:gd name="csY232" fmla="*/ 300273 h 370650"/>
                <a:gd name="csX233" fmla="*/ 136258 w 206377"/>
                <a:gd name="csY233" fmla="*/ 297273 h 370650"/>
                <a:gd name="csX234" fmla="*/ 137213 w 206377"/>
                <a:gd name="csY234" fmla="*/ 297173 h 370650"/>
                <a:gd name="csX235" fmla="*/ 141123 w 206377"/>
                <a:gd name="csY235" fmla="*/ 299239 h 370650"/>
                <a:gd name="csX236" fmla="*/ 146628 w 206377"/>
                <a:gd name="csY236" fmla="*/ 303857 h 370650"/>
                <a:gd name="csX237" fmla="*/ 153031 w 206377"/>
                <a:gd name="csY237" fmla="*/ 308945 h 370650"/>
                <a:gd name="csX238" fmla="*/ 159973 w 206377"/>
                <a:gd name="csY238" fmla="*/ 313754 h 370650"/>
                <a:gd name="csX239" fmla="*/ 166579 w 206377"/>
                <a:gd name="csY239" fmla="*/ 318348 h 370650"/>
                <a:gd name="csX240" fmla="*/ 170982 w 206377"/>
                <a:gd name="csY240" fmla="*/ 323358 h 370650"/>
                <a:gd name="csX241" fmla="*/ 178822 w 206377"/>
                <a:gd name="csY241" fmla="*/ 335231 h 370650"/>
                <a:gd name="csX242" fmla="*/ 181867 w 206377"/>
                <a:gd name="csY242" fmla="*/ 339814 h 370650"/>
                <a:gd name="csX243" fmla="*/ 183866 w 206377"/>
                <a:gd name="csY243" fmla="*/ 346925 h 370650"/>
                <a:gd name="csX244" fmla="*/ 183799 w 206377"/>
                <a:gd name="csY244" fmla="*/ 350172 h 370650"/>
                <a:gd name="csX245" fmla="*/ 183809 w 206377"/>
                <a:gd name="csY245" fmla="*/ 353901 h 370650"/>
                <a:gd name="csX246" fmla="*/ 186517 w 206377"/>
                <a:gd name="csY246" fmla="*/ 360753 h 370650"/>
                <a:gd name="csX247" fmla="*/ 190224 w 206377"/>
                <a:gd name="csY247" fmla="*/ 365943 h 370650"/>
                <a:gd name="csX248" fmla="*/ 190909 w 206377"/>
                <a:gd name="csY248" fmla="*/ 366875 h 370650"/>
                <a:gd name="csX249" fmla="*/ 197795 w 206377"/>
                <a:gd name="csY249" fmla="*/ 369167 h 370650"/>
                <a:gd name="csX250" fmla="*/ 203064 w 206377"/>
                <a:gd name="csY250" fmla="*/ 370650 h 370650"/>
                <a:gd name="csX251" fmla="*/ 205692 w 206377"/>
                <a:gd name="csY251" fmla="*/ 367313 h 370650"/>
                <a:gd name="csX252" fmla="*/ 206377 w 206377"/>
                <a:gd name="csY252" fmla="*/ 364011 h 370650"/>
                <a:gd name="csX253" fmla="*/ 200016 w 206377"/>
                <a:gd name="csY253" fmla="*/ 362208 h 370650"/>
                <a:gd name="csX254" fmla="*/ 106669 w 206377"/>
                <a:gd name="csY254" fmla="*/ 296203 h 370650"/>
                <a:gd name="csX255" fmla="*/ 107545 w 206377"/>
                <a:gd name="csY255" fmla="*/ 296023 h 370650"/>
                <a:gd name="csX256" fmla="*/ 106669 w 206377"/>
                <a:gd name="csY256" fmla="*/ 296203 h 3706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</a:cxnLst>
              <a:rect l="l" t="t" r="r" b="b"/>
              <a:pathLst>
                <a:path w="206377" h="370650">
                  <a:moveTo>
                    <a:pt x="200016" y="362208"/>
                  </a:moveTo>
                  <a:lnTo>
                    <a:pt x="195433" y="360680"/>
                  </a:lnTo>
                  <a:cubicBezTo>
                    <a:pt x="194591" y="359535"/>
                    <a:pt x="193209" y="357614"/>
                    <a:pt x="192590" y="356693"/>
                  </a:cubicBezTo>
                  <a:cubicBezTo>
                    <a:pt x="192018" y="355839"/>
                    <a:pt x="191220" y="353593"/>
                    <a:pt x="190995" y="352570"/>
                  </a:cubicBezTo>
                  <a:cubicBezTo>
                    <a:pt x="190974" y="352211"/>
                    <a:pt x="191041" y="351278"/>
                    <a:pt x="191085" y="350649"/>
                  </a:cubicBezTo>
                  <a:cubicBezTo>
                    <a:pt x="191243" y="348246"/>
                    <a:pt x="191321" y="346425"/>
                    <a:pt x="190905" y="344965"/>
                  </a:cubicBezTo>
                  <a:cubicBezTo>
                    <a:pt x="190422" y="343280"/>
                    <a:pt x="188737" y="337281"/>
                    <a:pt x="188737" y="337281"/>
                  </a:cubicBezTo>
                  <a:lnTo>
                    <a:pt x="188579" y="336719"/>
                  </a:lnTo>
                  <a:lnTo>
                    <a:pt x="176953" y="319161"/>
                  </a:lnTo>
                  <a:lnTo>
                    <a:pt x="176706" y="318825"/>
                  </a:lnTo>
                  <a:cubicBezTo>
                    <a:pt x="173786" y="315342"/>
                    <a:pt x="171932" y="313275"/>
                    <a:pt x="171214" y="312703"/>
                  </a:cubicBezTo>
                  <a:cubicBezTo>
                    <a:pt x="170371" y="312028"/>
                    <a:pt x="165552" y="308726"/>
                    <a:pt x="164114" y="307738"/>
                  </a:cubicBezTo>
                  <a:lnTo>
                    <a:pt x="157475" y="303155"/>
                  </a:lnTo>
                  <a:lnTo>
                    <a:pt x="151375" y="298313"/>
                  </a:lnTo>
                  <a:cubicBezTo>
                    <a:pt x="145512" y="293135"/>
                    <a:pt x="144680" y="292810"/>
                    <a:pt x="144164" y="292595"/>
                  </a:cubicBezTo>
                  <a:cubicBezTo>
                    <a:pt x="143704" y="292393"/>
                    <a:pt x="141501" y="291202"/>
                    <a:pt x="139750" y="290225"/>
                  </a:cubicBezTo>
                  <a:lnTo>
                    <a:pt x="138728" y="289652"/>
                  </a:lnTo>
                  <a:lnTo>
                    <a:pt x="133875" y="290192"/>
                  </a:lnTo>
                  <a:lnTo>
                    <a:pt x="133202" y="290596"/>
                  </a:lnTo>
                  <a:cubicBezTo>
                    <a:pt x="131461" y="291642"/>
                    <a:pt x="129439" y="292697"/>
                    <a:pt x="128653" y="292967"/>
                  </a:cubicBezTo>
                  <a:lnTo>
                    <a:pt x="127136" y="292967"/>
                  </a:lnTo>
                  <a:lnTo>
                    <a:pt x="118531" y="289384"/>
                  </a:lnTo>
                  <a:lnTo>
                    <a:pt x="117004" y="290182"/>
                  </a:lnTo>
                  <a:cubicBezTo>
                    <a:pt x="116880" y="290250"/>
                    <a:pt x="113836" y="291845"/>
                    <a:pt x="111376" y="293327"/>
                  </a:cubicBezTo>
                  <a:cubicBezTo>
                    <a:pt x="110635" y="293776"/>
                    <a:pt x="109860" y="294248"/>
                    <a:pt x="109141" y="294686"/>
                  </a:cubicBezTo>
                  <a:cubicBezTo>
                    <a:pt x="108254" y="295237"/>
                    <a:pt x="107052" y="295978"/>
                    <a:pt x="106591" y="296225"/>
                  </a:cubicBezTo>
                  <a:cubicBezTo>
                    <a:pt x="104244" y="296832"/>
                    <a:pt x="100144" y="298538"/>
                    <a:pt x="100098" y="298562"/>
                  </a:cubicBezTo>
                  <a:cubicBezTo>
                    <a:pt x="98751" y="299135"/>
                    <a:pt x="97706" y="300359"/>
                    <a:pt x="95819" y="302639"/>
                  </a:cubicBezTo>
                  <a:cubicBezTo>
                    <a:pt x="95324" y="303223"/>
                    <a:pt x="94617" y="304100"/>
                    <a:pt x="94257" y="304447"/>
                  </a:cubicBezTo>
                  <a:cubicBezTo>
                    <a:pt x="93650" y="304796"/>
                    <a:pt x="92920" y="305289"/>
                    <a:pt x="92291" y="305739"/>
                  </a:cubicBezTo>
                  <a:cubicBezTo>
                    <a:pt x="91067" y="305515"/>
                    <a:pt x="89932" y="305256"/>
                    <a:pt x="89258" y="305065"/>
                  </a:cubicBezTo>
                  <a:cubicBezTo>
                    <a:pt x="89235" y="305031"/>
                    <a:pt x="89212" y="304998"/>
                    <a:pt x="89179" y="304964"/>
                  </a:cubicBezTo>
                  <a:cubicBezTo>
                    <a:pt x="88652" y="304302"/>
                    <a:pt x="87550" y="302931"/>
                    <a:pt x="87213" y="302347"/>
                  </a:cubicBezTo>
                  <a:cubicBezTo>
                    <a:pt x="86280" y="300706"/>
                    <a:pt x="84169" y="299179"/>
                    <a:pt x="82990" y="298415"/>
                  </a:cubicBezTo>
                  <a:lnTo>
                    <a:pt x="82248" y="297920"/>
                  </a:lnTo>
                  <a:lnTo>
                    <a:pt x="81361" y="297831"/>
                  </a:lnTo>
                  <a:cubicBezTo>
                    <a:pt x="77294" y="297427"/>
                    <a:pt x="76541" y="297573"/>
                    <a:pt x="76161" y="297652"/>
                  </a:cubicBezTo>
                  <a:cubicBezTo>
                    <a:pt x="75621" y="297741"/>
                    <a:pt x="74104" y="297843"/>
                    <a:pt x="73318" y="297810"/>
                  </a:cubicBezTo>
                  <a:cubicBezTo>
                    <a:pt x="71835" y="297001"/>
                    <a:pt x="70139" y="297270"/>
                    <a:pt x="68948" y="297472"/>
                  </a:cubicBezTo>
                  <a:cubicBezTo>
                    <a:pt x="68802" y="297494"/>
                    <a:pt x="68611" y="297528"/>
                    <a:pt x="68454" y="297550"/>
                  </a:cubicBezTo>
                  <a:cubicBezTo>
                    <a:pt x="67791" y="297337"/>
                    <a:pt x="66780" y="297169"/>
                    <a:pt x="65196" y="297270"/>
                  </a:cubicBezTo>
                  <a:cubicBezTo>
                    <a:pt x="65151" y="297225"/>
                    <a:pt x="65118" y="297181"/>
                    <a:pt x="65095" y="297159"/>
                  </a:cubicBezTo>
                  <a:cubicBezTo>
                    <a:pt x="64926" y="296900"/>
                    <a:pt x="64691" y="296597"/>
                    <a:pt x="64016" y="295766"/>
                  </a:cubicBezTo>
                  <a:cubicBezTo>
                    <a:pt x="63567" y="295216"/>
                    <a:pt x="62690" y="294103"/>
                    <a:pt x="62118" y="293350"/>
                  </a:cubicBezTo>
                  <a:cubicBezTo>
                    <a:pt x="62263" y="292059"/>
                    <a:pt x="62533" y="289813"/>
                    <a:pt x="62792" y="287767"/>
                  </a:cubicBezTo>
                  <a:lnTo>
                    <a:pt x="62961" y="286430"/>
                  </a:lnTo>
                  <a:lnTo>
                    <a:pt x="56333" y="276320"/>
                  </a:lnTo>
                  <a:cubicBezTo>
                    <a:pt x="56221" y="274838"/>
                    <a:pt x="56019" y="272142"/>
                    <a:pt x="55895" y="271131"/>
                  </a:cubicBezTo>
                  <a:cubicBezTo>
                    <a:pt x="55671" y="269367"/>
                    <a:pt x="54446" y="267536"/>
                    <a:pt x="52267" y="264784"/>
                  </a:cubicBezTo>
                  <a:cubicBezTo>
                    <a:pt x="52143" y="264627"/>
                    <a:pt x="52042" y="264504"/>
                    <a:pt x="51986" y="264425"/>
                  </a:cubicBezTo>
                  <a:cubicBezTo>
                    <a:pt x="51155" y="263325"/>
                    <a:pt x="49975" y="262741"/>
                    <a:pt x="48515" y="262088"/>
                  </a:cubicBezTo>
                  <a:cubicBezTo>
                    <a:pt x="48346" y="262010"/>
                    <a:pt x="48189" y="261943"/>
                    <a:pt x="48077" y="261886"/>
                  </a:cubicBezTo>
                  <a:cubicBezTo>
                    <a:pt x="47717" y="261673"/>
                    <a:pt x="47257" y="261459"/>
                    <a:pt x="46111" y="260921"/>
                  </a:cubicBezTo>
                  <a:cubicBezTo>
                    <a:pt x="45291" y="260550"/>
                    <a:pt x="43459" y="259707"/>
                    <a:pt x="42764" y="259304"/>
                  </a:cubicBezTo>
                  <a:cubicBezTo>
                    <a:pt x="42169" y="258708"/>
                    <a:pt x="40887" y="257843"/>
                    <a:pt x="36900" y="256214"/>
                  </a:cubicBezTo>
                  <a:lnTo>
                    <a:pt x="32823" y="254282"/>
                  </a:lnTo>
                  <a:lnTo>
                    <a:pt x="32160" y="243970"/>
                  </a:lnTo>
                  <a:lnTo>
                    <a:pt x="31475" y="236646"/>
                  </a:lnTo>
                  <a:lnTo>
                    <a:pt x="29667" y="231210"/>
                  </a:lnTo>
                  <a:lnTo>
                    <a:pt x="28645" y="225526"/>
                  </a:lnTo>
                  <a:lnTo>
                    <a:pt x="28645" y="221055"/>
                  </a:lnTo>
                  <a:lnTo>
                    <a:pt x="32610" y="210485"/>
                  </a:lnTo>
                  <a:lnTo>
                    <a:pt x="34250" y="207924"/>
                  </a:lnTo>
                  <a:lnTo>
                    <a:pt x="42225" y="205430"/>
                  </a:lnTo>
                  <a:lnTo>
                    <a:pt x="45146" y="199152"/>
                  </a:lnTo>
                  <a:lnTo>
                    <a:pt x="49392" y="187807"/>
                  </a:lnTo>
                  <a:lnTo>
                    <a:pt x="50369" y="181977"/>
                  </a:lnTo>
                  <a:lnTo>
                    <a:pt x="46437" y="177169"/>
                  </a:lnTo>
                  <a:lnTo>
                    <a:pt x="40810" y="172227"/>
                  </a:lnTo>
                  <a:lnTo>
                    <a:pt x="38553" y="165633"/>
                  </a:lnTo>
                  <a:lnTo>
                    <a:pt x="33835" y="161633"/>
                  </a:lnTo>
                  <a:lnTo>
                    <a:pt x="31229" y="158578"/>
                  </a:lnTo>
                  <a:lnTo>
                    <a:pt x="24601" y="151232"/>
                  </a:lnTo>
                  <a:lnTo>
                    <a:pt x="20602" y="150064"/>
                  </a:lnTo>
                  <a:lnTo>
                    <a:pt x="13660" y="149817"/>
                  </a:lnTo>
                  <a:lnTo>
                    <a:pt x="13120" y="149962"/>
                  </a:lnTo>
                  <a:cubicBezTo>
                    <a:pt x="13098" y="149962"/>
                    <a:pt x="13053" y="149973"/>
                    <a:pt x="12997" y="149985"/>
                  </a:cubicBezTo>
                  <a:cubicBezTo>
                    <a:pt x="12839" y="149894"/>
                    <a:pt x="12705" y="149816"/>
                    <a:pt x="12558" y="149748"/>
                  </a:cubicBezTo>
                  <a:lnTo>
                    <a:pt x="9199" y="145514"/>
                  </a:lnTo>
                  <a:cubicBezTo>
                    <a:pt x="8492" y="143064"/>
                    <a:pt x="7739" y="140380"/>
                    <a:pt x="7413" y="139088"/>
                  </a:cubicBezTo>
                  <a:cubicBezTo>
                    <a:pt x="7638" y="138594"/>
                    <a:pt x="7975" y="137886"/>
                    <a:pt x="8334" y="137168"/>
                  </a:cubicBezTo>
                  <a:lnTo>
                    <a:pt x="13715" y="132528"/>
                  </a:lnTo>
                  <a:lnTo>
                    <a:pt x="13715" y="127822"/>
                  </a:lnTo>
                  <a:lnTo>
                    <a:pt x="15883" y="122047"/>
                  </a:lnTo>
                  <a:lnTo>
                    <a:pt x="17287" y="121306"/>
                  </a:lnTo>
                  <a:lnTo>
                    <a:pt x="24072" y="119756"/>
                  </a:lnTo>
                  <a:lnTo>
                    <a:pt x="27925" y="112421"/>
                  </a:lnTo>
                  <a:cubicBezTo>
                    <a:pt x="29049" y="111386"/>
                    <a:pt x="31149" y="109478"/>
                    <a:pt x="31588" y="109040"/>
                  </a:cubicBezTo>
                  <a:cubicBezTo>
                    <a:pt x="31722" y="108905"/>
                    <a:pt x="32071" y="108579"/>
                    <a:pt x="32519" y="108163"/>
                  </a:cubicBezTo>
                  <a:cubicBezTo>
                    <a:pt x="34878" y="105972"/>
                    <a:pt x="35800" y="105085"/>
                    <a:pt x="36260" y="104479"/>
                  </a:cubicBezTo>
                  <a:cubicBezTo>
                    <a:pt x="36743" y="103827"/>
                    <a:pt x="39338" y="100266"/>
                    <a:pt x="39338" y="100266"/>
                  </a:cubicBezTo>
                  <a:lnTo>
                    <a:pt x="39674" y="99795"/>
                  </a:lnTo>
                  <a:lnTo>
                    <a:pt x="39854" y="99244"/>
                  </a:lnTo>
                  <a:cubicBezTo>
                    <a:pt x="40731" y="96549"/>
                    <a:pt x="41213" y="94976"/>
                    <a:pt x="41471" y="93999"/>
                  </a:cubicBezTo>
                  <a:cubicBezTo>
                    <a:pt x="42190" y="93426"/>
                    <a:pt x="43471" y="92493"/>
                    <a:pt x="44672" y="91685"/>
                  </a:cubicBezTo>
                  <a:lnTo>
                    <a:pt x="49041" y="88775"/>
                  </a:lnTo>
                  <a:lnTo>
                    <a:pt x="53490" y="76464"/>
                  </a:lnTo>
                  <a:lnTo>
                    <a:pt x="55163" y="75184"/>
                  </a:lnTo>
                  <a:lnTo>
                    <a:pt x="60556" y="70062"/>
                  </a:lnTo>
                  <a:lnTo>
                    <a:pt x="62836" y="69051"/>
                  </a:lnTo>
                  <a:lnTo>
                    <a:pt x="65453" y="68545"/>
                  </a:lnTo>
                  <a:lnTo>
                    <a:pt x="72294" y="68545"/>
                  </a:lnTo>
                  <a:lnTo>
                    <a:pt x="75900" y="68456"/>
                  </a:lnTo>
                  <a:cubicBezTo>
                    <a:pt x="77664" y="68647"/>
                    <a:pt x="78809" y="68523"/>
                    <a:pt x="79618" y="68276"/>
                  </a:cubicBezTo>
                  <a:cubicBezTo>
                    <a:pt x="79753" y="68287"/>
                    <a:pt x="79887" y="68310"/>
                    <a:pt x="80022" y="68321"/>
                  </a:cubicBezTo>
                  <a:cubicBezTo>
                    <a:pt x="81066" y="68445"/>
                    <a:pt x="82212" y="68592"/>
                    <a:pt x="83313" y="68198"/>
                  </a:cubicBezTo>
                  <a:cubicBezTo>
                    <a:pt x="83583" y="68209"/>
                    <a:pt x="83954" y="68254"/>
                    <a:pt x="84246" y="68298"/>
                  </a:cubicBezTo>
                  <a:lnTo>
                    <a:pt x="86201" y="68624"/>
                  </a:lnTo>
                  <a:lnTo>
                    <a:pt x="90111" y="64355"/>
                  </a:lnTo>
                  <a:lnTo>
                    <a:pt x="89516" y="61333"/>
                  </a:lnTo>
                  <a:lnTo>
                    <a:pt x="88225" y="56840"/>
                  </a:lnTo>
                  <a:lnTo>
                    <a:pt x="86213" y="53537"/>
                  </a:lnTo>
                  <a:lnTo>
                    <a:pt x="84675" y="47179"/>
                  </a:lnTo>
                  <a:lnTo>
                    <a:pt x="83147" y="40259"/>
                  </a:lnTo>
                  <a:lnTo>
                    <a:pt x="83821" y="35789"/>
                  </a:lnTo>
                  <a:lnTo>
                    <a:pt x="85383" y="31689"/>
                  </a:lnTo>
                  <a:lnTo>
                    <a:pt x="88416" y="28162"/>
                  </a:lnTo>
                  <a:lnTo>
                    <a:pt x="95706" y="21793"/>
                  </a:lnTo>
                  <a:lnTo>
                    <a:pt x="99200" y="18940"/>
                  </a:lnTo>
                  <a:lnTo>
                    <a:pt x="105378" y="13491"/>
                  </a:lnTo>
                  <a:lnTo>
                    <a:pt x="108232" y="6718"/>
                  </a:lnTo>
                  <a:lnTo>
                    <a:pt x="111467" y="102"/>
                  </a:lnTo>
                  <a:cubicBezTo>
                    <a:pt x="110052" y="1022"/>
                    <a:pt x="108546" y="1989"/>
                    <a:pt x="107793" y="1989"/>
                  </a:cubicBezTo>
                  <a:cubicBezTo>
                    <a:pt x="106355" y="1989"/>
                    <a:pt x="105389" y="1517"/>
                    <a:pt x="104907" y="1191"/>
                  </a:cubicBezTo>
                  <a:cubicBezTo>
                    <a:pt x="104761" y="1089"/>
                    <a:pt x="104154" y="607"/>
                    <a:pt x="103390" y="0"/>
                  </a:cubicBezTo>
                  <a:lnTo>
                    <a:pt x="101626" y="3594"/>
                  </a:lnTo>
                  <a:lnTo>
                    <a:pt x="99300" y="9121"/>
                  </a:lnTo>
                  <a:lnTo>
                    <a:pt x="94515" y="13333"/>
                  </a:lnTo>
                  <a:lnTo>
                    <a:pt x="91045" y="16175"/>
                  </a:lnTo>
                  <a:lnTo>
                    <a:pt x="83417" y="22836"/>
                  </a:lnTo>
                  <a:lnTo>
                    <a:pt x="79014" y="27902"/>
                  </a:lnTo>
                  <a:lnTo>
                    <a:pt x="76722" y="33911"/>
                  </a:lnTo>
                  <a:lnTo>
                    <a:pt x="75722" y="40505"/>
                  </a:lnTo>
                  <a:lnTo>
                    <a:pt x="77565" y="48828"/>
                  </a:lnTo>
                  <a:lnTo>
                    <a:pt x="79384" y="56354"/>
                  </a:lnTo>
                  <a:lnTo>
                    <a:pt x="81473" y="59803"/>
                  </a:lnTo>
                  <a:lnTo>
                    <a:pt x="81821" y="60994"/>
                  </a:lnTo>
                  <a:cubicBezTo>
                    <a:pt x="81630" y="61028"/>
                    <a:pt x="81450" y="61073"/>
                    <a:pt x="81294" y="61117"/>
                  </a:cubicBezTo>
                  <a:cubicBezTo>
                    <a:pt x="81159" y="61106"/>
                    <a:pt x="81024" y="61084"/>
                    <a:pt x="80890" y="61073"/>
                  </a:cubicBezTo>
                  <a:cubicBezTo>
                    <a:pt x="79811" y="60939"/>
                    <a:pt x="78620" y="60803"/>
                    <a:pt x="77486" y="61242"/>
                  </a:cubicBezTo>
                  <a:cubicBezTo>
                    <a:pt x="77206" y="61242"/>
                    <a:pt x="76801" y="61208"/>
                    <a:pt x="76486" y="61175"/>
                  </a:cubicBezTo>
                  <a:lnTo>
                    <a:pt x="76239" y="61141"/>
                  </a:lnTo>
                  <a:lnTo>
                    <a:pt x="72207" y="61242"/>
                  </a:lnTo>
                  <a:lnTo>
                    <a:pt x="64759" y="61242"/>
                  </a:lnTo>
                  <a:lnTo>
                    <a:pt x="60636" y="62039"/>
                  </a:lnTo>
                  <a:lnTo>
                    <a:pt x="56424" y="63904"/>
                  </a:lnTo>
                  <a:lnTo>
                    <a:pt x="50582" y="69498"/>
                  </a:lnTo>
                  <a:lnTo>
                    <a:pt x="47358" y="71958"/>
                  </a:lnTo>
                  <a:lnTo>
                    <a:pt x="42989" y="84034"/>
                  </a:lnTo>
                  <a:lnTo>
                    <a:pt x="40596" y="85629"/>
                  </a:lnTo>
                  <a:cubicBezTo>
                    <a:pt x="35833" y="88865"/>
                    <a:pt x="34654" y="89987"/>
                    <a:pt x="34519" y="91762"/>
                  </a:cubicBezTo>
                  <a:cubicBezTo>
                    <a:pt x="34339" y="92470"/>
                    <a:pt x="33688" y="94560"/>
                    <a:pt x="33093" y="96435"/>
                  </a:cubicBezTo>
                  <a:cubicBezTo>
                    <a:pt x="32408" y="97379"/>
                    <a:pt x="30903" y="99445"/>
                    <a:pt x="30465" y="100041"/>
                  </a:cubicBezTo>
                  <a:cubicBezTo>
                    <a:pt x="30038" y="100501"/>
                    <a:pt x="28308" y="102119"/>
                    <a:pt x="27556" y="102815"/>
                  </a:cubicBezTo>
                  <a:cubicBezTo>
                    <a:pt x="27005" y="103321"/>
                    <a:pt x="26579" y="103725"/>
                    <a:pt x="26422" y="103883"/>
                  </a:cubicBezTo>
                  <a:cubicBezTo>
                    <a:pt x="26141" y="104163"/>
                    <a:pt x="24231" y="105916"/>
                    <a:pt x="22535" y="107455"/>
                  </a:cubicBezTo>
                  <a:lnTo>
                    <a:pt x="22063" y="107882"/>
                  </a:lnTo>
                  <a:lnTo>
                    <a:pt x="19176" y="113386"/>
                  </a:lnTo>
                  <a:lnTo>
                    <a:pt x="14728" y="114397"/>
                  </a:lnTo>
                  <a:lnTo>
                    <a:pt x="10032" y="116879"/>
                  </a:lnTo>
                  <a:lnTo>
                    <a:pt x="6414" y="126495"/>
                  </a:lnTo>
                  <a:lnTo>
                    <a:pt x="6414" y="129179"/>
                  </a:lnTo>
                  <a:lnTo>
                    <a:pt x="2505" y="132549"/>
                  </a:lnTo>
                  <a:lnTo>
                    <a:pt x="2179" y="133167"/>
                  </a:lnTo>
                  <a:cubicBezTo>
                    <a:pt x="0" y="137334"/>
                    <a:pt x="0" y="138222"/>
                    <a:pt x="0" y="138874"/>
                  </a:cubicBezTo>
                  <a:cubicBezTo>
                    <a:pt x="0" y="139425"/>
                    <a:pt x="0" y="140042"/>
                    <a:pt x="2392" y="148243"/>
                  </a:cubicBezTo>
                  <a:lnTo>
                    <a:pt x="2594" y="148928"/>
                  </a:lnTo>
                  <a:lnTo>
                    <a:pt x="7368" y="154948"/>
                  </a:lnTo>
                  <a:lnTo>
                    <a:pt x="7975" y="155689"/>
                  </a:lnTo>
                  <a:lnTo>
                    <a:pt x="8852" y="156060"/>
                  </a:lnTo>
                  <a:cubicBezTo>
                    <a:pt x="9020" y="156127"/>
                    <a:pt x="9323" y="156285"/>
                    <a:pt x="9481" y="156398"/>
                  </a:cubicBezTo>
                  <a:cubicBezTo>
                    <a:pt x="10986" y="157533"/>
                    <a:pt x="12918" y="157476"/>
                    <a:pt x="14446" y="157151"/>
                  </a:cubicBezTo>
                  <a:lnTo>
                    <a:pt x="19433" y="157331"/>
                  </a:lnTo>
                  <a:lnTo>
                    <a:pt x="20568" y="157656"/>
                  </a:lnTo>
                  <a:lnTo>
                    <a:pt x="25735" y="163385"/>
                  </a:lnTo>
                  <a:lnTo>
                    <a:pt x="28465" y="166598"/>
                  </a:lnTo>
                  <a:lnTo>
                    <a:pt x="32295" y="169901"/>
                  </a:lnTo>
                  <a:lnTo>
                    <a:pt x="34530" y="176461"/>
                  </a:lnTo>
                  <a:lnTo>
                    <a:pt x="40978" y="182032"/>
                  </a:lnTo>
                  <a:lnTo>
                    <a:pt x="42618" y="184044"/>
                  </a:lnTo>
                  <a:lnTo>
                    <a:pt x="42315" y="185919"/>
                  </a:lnTo>
                  <a:lnTo>
                    <a:pt x="38473" y="196197"/>
                  </a:lnTo>
                  <a:lnTo>
                    <a:pt x="36968" y="199421"/>
                  </a:lnTo>
                  <a:lnTo>
                    <a:pt x="29531" y="201746"/>
                  </a:lnTo>
                  <a:lnTo>
                    <a:pt x="26037" y="207194"/>
                  </a:lnTo>
                  <a:lnTo>
                    <a:pt x="21342" y="219731"/>
                  </a:lnTo>
                  <a:lnTo>
                    <a:pt x="21342" y="226178"/>
                  </a:lnTo>
                  <a:lnTo>
                    <a:pt x="22521" y="232762"/>
                  </a:lnTo>
                  <a:lnTo>
                    <a:pt x="24286" y="238165"/>
                  </a:lnTo>
                  <a:lnTo>
                    <a:pt x="24881" y="244545"/>
                  </a:lnTo>
                  <a:lnTo>
                    <a:pt x="25824" y="259047"/>
                  </a:lnTo>
                  <a:lnTo>
                    <a:pt x="33856" y="262856"/>
                  </a:lnTo>
                  <a:lnTo>
                    <a:pt x="34047" y="262934"/>
                  </a:lnTo>
                  <a:cubicBezTo>
                    <a:pt x="35518" y="263540"/>
                    <a:pt x="37135" y="264282"/>
                    <a:pt x="37731" y="264631"/>
                  </a:cubicBezTo>
                  <a:cubicBezTo>
                    <a:pt x="38530" y="265406"/>
                    <a:pt x="39854" y="266091"/>
                    <a:pt x="43056" y="267562"/>
                  </a:cubicBezTo>
                  <a:cubicBezTo>
                    <a:pt x="43528" y="267775"/>
                    <a:pt x="43933" y="267955"/>
                    <a:pt x="44191" y="268079"/>
                  </a:cubicBezTo>
                  <a:cubicBezTo>
                    <a:pt x="44202" y="268079"/>
                    <a:pt x="44213" y="268090"/>
                    <a:pt x="44236" y="268101"/>
                  </a:cubicBezTo>
                  <a:lnTo>
                    <a:pt x="44236" y="268112"/>
                  </a:lnTo>
                  <a:lnTo>
                    <a:pt x="44247" y="268112"/>
                  </a:lnTo>
                  <a:cubicBezTo>
                    <a:pt x="44259" y="268123"/>
                    <a:pt x="44282" y="268123"/>
                    <a:pt x="44293" y="268135"/>
                  </a:cubicBezTo>
                  <a:cubicBezTo>
                    <a:pt x="44675" y="268372"/>
                    <a:pt x="45080" y="268551"/>
                    <a:pt x="45551" y="268764"/>
                  </a:cubicBezTo>
                  <a:cubicBezTo>
                    <a:pt x="45787" y="268865"/>
                    <a:pt x="46180" y="269045"/>
                    <a:pt x="46428" y="269170"/>
                  </a:cubicBezTo>
                  <a:cubicBezTo>
                    <a:pt x="46462" y="269214"/>
                    <a:pt x="46506" y="269270"/>
                    <a:pt x="46551" y="269315"/>
                  </a:cubicBezTo>
                  <a:cubicBezTo>
                    <a:pt x="47944" y="271090"/>
                    <a:pt x="48483" y="271921"/>
                    <a:pt x="48686" y="272314"/>
                  </a:cubicBezTo>
                  <a:cubicBezTo>
                    <a:pt x="48799" y="273426"/>
                    <a:pt x="49000" y="276100"/>
                    <a:pt x="49113" y="277774"/>
                  </a:cubicBezTo>
                  <a:lnTo>
                    <a:pt x="49181" y="278729"/>
                  </a:lnTo>
                  <a:lnTo>
                    <a:pt x="55381" y="288199"/>
                  </a:lnTo>
                  <a:cubicBezTo>
                    <a:pt x="54717" y="293579"/>
                    <a:pt x="54717" y="293984"/>
                    <a:pt x="54717" y="294219"/>
                  </a:cubicBezTo>
                  <a:cubicBezTo>
                    <a:pt x="54717" y="295781"/>
                    <a:pt x="55403" y="296702"/>
                    <a:pt x="58324" y="300341"/>
                  </a:cubicBezTo>
                  <a:cubicBezTo>
                    <a:pt x="58671" y="300767"/>
                    <a:pt x="58953" y="301116"/>
                    <a:pt x="59020" y="301216"/>
                  </a:cubicBezTo>
                  <a:cubicBezTo>
                    <a:pt x="59368" y="301733"/>
                    <a:pt x="60121" y="302564"/>
                    <a:pt x="61244" y="303699"/>
                  </a:cubicBezTo>
                  <a:lnTo>
                    <a:pt x="62570" y="305025"/>
                  </a:lnTo>
                  <a:lnTo>
                    <a:pt x="64424" y="304721"/>
                  </a:lnTo>
                  <a:cubicBezTo>
                    <a:pt x="64963" y="304632"/>
                    <a:pt x="65828" y="304530"/>
                    <a:pt x="66255" y="304552"/>
                  </a:cubicBezTo>
                  <a:cubicBezTo>
                    <a:pt x="67602" y="305091"/>
                    <a:pt x="68984" y="304867"/>
                    <a:pt x="70130" y="304676"/>
                  </a:cubicBezTo>
                  <a:cubicBezTo>
                    <a:pt x="70254" y="304665"/>
                    <a:pt x="70400" y="304631"/>
                    <a:pt x="70546" y="304608"/>
                  </a:cubicBezTo>
                  <a:cubicBezTo>
                    <a:pt x="72793" y="305518"/>
                    <a:pt x="75972" y="305103"/>
                    <a:pt x="77309" y="304867"/>
                  </a:cubicBezTo>
                  <a:cubicBezTo>
                    <a:pt x="77701" y="304867"/>
                    <a:pt x="78667" y="304923"/>
                    <a:pt x="79701" y="305012"/>
                  </a:cubicBezTo>
                  <a:cubicBezTo>
                    <a:pt x="80240" y="305416"/>
                    <a:pt x="80734" y="305844"/>
                    <a:pt x="80925" y="306069"/>
                  </a:cubicBezTo>
                  <a:cubicBezTo>
                    <a:pt x="81509" y="307046"/>
                    <a:pt x="82464" y="308271"/>
                    <a:pt x="83486" y="309540"/>
                  </a:cubicBezTo>
                  <a:cubicBezTo>
                    <a:pt x="83710" y="309821"/>
                    <a:pt x="83901" y="310057"/>
                    <a:pt x="84013" y="310203"/>
                  </a:cubicBezTo>
                  <a:cubicBezTo>
                    <a:pt x="84710" y="311135"/>
                    <a:pt x="85372" y="312023"/>
                    <a:pt x="92596" y="313224"/>
                  </a:cubicBezTo>
                  <a:lnTo>
                    <a:pt x="94158" y="313482"/>
                  </a:lnTo>
                  <a:lnTo>
                    <a:pt x="95416" y="312516"/>
                  </a:lnTo>
                  <a:cubicBezTo>
                    <a:pt x="96382" y="311775"/>
                    <a:pt x="97528" y="310978"/>
                    <a:pt x="97876" y="310798"/>
                  </a:cubicBezTo>
                  <a:cubicBezTo>
                    <a:pt x="98966" y="310258"/>
                    <a:pt x="99808" y="309281"/>
                    <a:pt x="101449" y="307293"/>
                  </a:cubicBezTo>
                  <a:cubicBezTo>
                    <a:pt x="101988" y="306630"/>
                    <a:pt x="102864" y="305574"/>
                    <a:pt x="103313" y="305136"/>
                  </a:cubicBezTo>
                  <a:cubicBezTo>
                    <a:pt x="104571" y="304631"/>
                    <a:pt x="107536" y="303553"/>
                    <a:pt x="108424" y="303272"/>
                  </a:cubicBezTo>
                  <a:cubicBezTo>
                    <a:pt x="109367" y="303125"/>
                    <a:pt x="110299" y="302553"/>
                    <a:pt x="112973" y="300913"/>
                  </a:cubicBezTo>
                  <a:cubicBezTo>
                    <a:pt x="113669" y="300486"/>
                    <a:pt x="114411" y="300025"/>
                    <a:pt x="115129" y="299587"/>
                  </a:cubicBezTo>
                  <a:cubicBezTo>
                    <a:pt x="116388" y="298834"/>
                    <a:pt x="117848" y="298026"/>
                    <a:pt x="118904" y="297453"/>
                  </a:cubicBezTo>
                  <a:lnTo>
                    <a:pt x="125677" y="300273"/>
                  </a:lnTo>
                  <a:lnTo>
                    <a:pt x="128979" y="300273"/>
                  </a:lnTo>
                  <a:cubicBezTo>
                    <a:pt x="129642" y="300273"/>
                    <a:pt x="131136" y="300273"/>
                    <a:pt x="136258" y="297273"/>
                  </a:cubicBezTo>
                  <a:lnTo>
                    <a:pt x="137213" y="297173"/>
                  </a:lnTo>
                  <a:cubicBezTo>
                    <a:pt x="138584" y="297926"/>
                    <a:pt x="140257" y="298835"/>
                    <a:pt x="141123" y="299239"/>
                  </a:cubicBezTo>
                  <a:cubicBezTo>
                    <a:pt x="141898" y="299779"/>
                    <a:pt x="144526" y="302002"/>
                    <a:pt x="146628" y="303857"/>
                  </a:cubicBezTo>
                  <a:lnTo>
                    <a:pt x="153031" y="308945"/>
                  </a:lnTo>
                  <a:lnTo>
                    <a:pt x="159973" y="313754"/>
                  </a:lnTo>
                  <a:cubicBezTo>
                    <a:pt x="162883" y="315753"/>
                    <a:pt x="166186" y="318033"/>
                    <a:pt x="166579" y="318348"/>
                  </a:cubicBezTo>
                  <a:cubicBezTo>
                    <a:pt x="167084" y="318808"/>
                    <a:pt x="169230" y="321280"/>
                    <a:pt x="170982" y="323358"/>
                  </a:cubicBezTo>
                  <a:lnTo>
                    <a:pt x="178822" y="335231"/>
                  </a:lnTo>
                  <a:lnTo>
                    <a:pt x="181867" y="339814"/>
                  </a:lnTo>
                  <a:cubicBezTo>
                    <a:pt x="182294" y="341342"/>
                    <a:pt x="183484" y="345589"/>
                    <a:pt x="183866" y="346925"/>
                  </a:cubicBezTo>
                  <a:cubicBezTo>
                    <a:pt x="183978" y="347465"/>
                    <a:pt x="183866" y="349228"/>
                    <a:pt x="183799" y="350172"/>
                  </a:cubicBezTo>
                  <a:cubicBezTo>
                    <a:pt x="183686" y="351936"/>
                    <a:pt x="183630" y="352969"/>
                    <a:pt x="183809" y="353901"/>
                  </a:cubicBezTo>
                  <a:cubicBezTo>
                    <a:pt x="184090" y="355294"/>
                    <a:pt x="185168" y="358720"/>
                    <a:pt x="186517" y="360753"/>
                  </a:cubicBezTo>
                  <a:cubicBezTo>
                    <a:pt x="187517" y="362248"/>
                    <a:pt x="190111" y="365786"/>
                    <a:pt x="190224" y="365943"/>
                  </a:cubicBezTo>
                  <a:lnTo>
                    <a:pt x="190909" y="366875"/>
                  </a:lnTo>
                  <a:lnTo>
                    <a:pt x="197795" y="369167"/>
                  </a:lnTo>
                  <a:lnTo>
                    <a:pt x="203064" y="370650"/>
                  </a:lnTo>
                  <a:lnTo>
                    <a:pt x="205692" y="367313"/>
                  </a:lnTo>
                  <a:lnTo>
                    <a:pt x="206377" y="364011"/>
                  </a:lnTo>
                  <a:lnTo>
                    <a:pt x="200016" y="362208"/>
                  </a:lnTo>
                  <a:close/>
                  <a:moveTo>
                    <a:pt x="106669" y="296203"/>
                  </a:moveTo>
                  <a:cubicBezTo>
                    <a:pt x="106859" y="296135"/>
                    <a:pt x="107152" y="296045"/>
                    <a:pt x="107545" y="296023"/>
                  </a:cubicBezTo>
                  <a:cubicBezTo>
                    <a:pt x="107309" y="296057"/>
                    <a:pt x="107017" y="296124"/>
                    <a:pt x="106669" y="296203"/>
                  </a:cubicBez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25ABE9AE-967C-3EF0-68CD-57B789FC703C}"/>
                </a:ext>
              </a:extLst>
            </p:cNvPr>
            <p:cNvSpPr/>
            <p:nvPr/>
          </p:nvSpPr>
          <p:spPr>
            <a:xfrm>
              <a:off x="7595923" y="1128497"/>
              <a:ext cx="222081" cy="178472"/>
            </a:xfrm>
            <a:custGeom>
              <a:avLst/>
              <a:gdLst>
                <a:gd name="csX0" fmla="*/ 217787 w 222081"/>
                <a:gd name="csY0" fmla="*/ 93559 h 178472"/>
                <a:gd name="csX1" fmla="*/ 221269 w 222081"/>
                <a:gd name="csY1" fmla="*/ 84247 h 178472"/>
                <a:gd name="csX2" fmla="*/ 220775 w 222081"/>
                <a:gd name="csY2" fmla="*/ 75599 h 178472"/>
                <a:gd name="csX3" fmla="*/ 219506 w 222081"/>
                <a:gd name="csY3" fmla="*/ 74577 h 178472"/>
                <a:gd name="csX4" fmla="*/ 213620 w 222081"/>
                <a:gd name="csY4" fmla="*/ 69488 h 178472"/>
                <a:gd name="csX5" fmla="*/ 208004 w 222081"/>
                <a:gd name="csY5" fmla="*/ 60996 h 178472"/>
                <a:gd name="csX6" fmla="*/ 204252 w 222081"/>
                <a:gd name="csY6" fmla="*/ 42956 h 178472"/>
                <a:gd name="csX7" fmla="*/ 204195 w 222081"/>
                <a:gd name="csY7" fmla="*/ 32251 h 178472"/>
                <a:gd name="csX8" fmla="*/ 204746 w 222081"/>
                <a:gd name="csY8" fmla="*/ 19018 h 178472"/>
                <a:gd name="csX9" fmla="*/ 205499 w 222081"/>
                <a:gd name="csY9" fmla="*/ 10403 h 178472"/>
                <a:gd name="csX10" fmla="*/ 203240 w 222081"/>
                <a:gd name="csY10" fmla="*/ 0 h 178472"/>
                <a:gd name="csX11" fmla="*/ 201938 w 222081"/>
                <a:gd name="csY11" fmla="*/ 8706 h 178472"/>
                <a:gd name="csX12" fmla="*/ 200254 w 222081"/>
                <a:gd name="csY12" fmla="*/ 10144 h 178472"/>
                <a:gd name="csX13" fmla="*/ 198086 w 222081"/>
                <a:gd name="csY13" fmla="*/ 10650 h 178472"/>
                <a:gd name="csX14" fmla="*/ 198131 w 222081"/>
                <a:gd name="csY14" fmla="*/ 10863 h 178472"/>
                <a:gd name="csX15" fmla="*/ 197457 w 222081"/>
                <a:gd name="csY15" fmla="*/ 18490 h 178472"/>
                <a:gd name="csX16" fmla="*/ 197446 w 222081"/>
                <a:gd name="csY16" fmla="*/ 18738 h 178472"/>
                <a:gd name="csX17" fmla="*/ 197042 w 222081"/>
                <a:gd name="csY17" fmla="*/ 30802 h 178472"/>
                <a:gd name="csX18" fmla="*/ 196964 w 222081"/>
                <a:gd name="csY18" fmla="*/ 43450 h 178472"/>
                <a:gd name="csX19" fmla="*/ 196975 w 222081"/>
                <a:gd name="csY19" fmla="*/ 43776 h 178472"/>
                <a:gd name="csX20" fmla="*/ 201165 w 222081"/>
                <a:gd name="csY20" fmla="*/ 64007 h 178472"/>
                <a:gd name="csX21" fmla="*/ 201625 w 222081"/>
                <a:gd name="csY21" fmla="*/ 64648 h 178472"/>
                <a:gd name="csX22" fmla="*/ 206849 w 222081"/>
                <a:gd name="csY22" fmla="*/ 72263 h 178472"/>
                <a:gd name="csX23" fmla="*/ 213667 w 222081"/>
                <a:gd name="csY23" fmla="*/ 79250 h 178472"/>
                <a:gd name="csX24" fmla="*/ 213891 w 222081"/>
                <a:gd name="csY24" fmla="*/ 83126 h 178472"/>
                <a:gd name="csX25" fmla="*/ 209915 w 222081"/>
                <a:gd name="csY25" fmla="*/ 93787 h 178472"/>
                <a:gd name="csX26" fmla="*/ 210510 w 222081"/>
                <a:gd name="csY26" fmla="*/ 95157 h 178472"/>
                <a:gd name="csX27" fmla="*/ 214768 w 222081"/>
                <a:gd name="csY27" fmla="*/ 105705 h 178472"/>
                <a:gd name="csX28" fmla="*/ 213633 w 222081"/>
                <a:gd name="csY28" fmla="*/ 113164 h 178472"/>
                <a:gd name="csX29" fmla="*/ 212791 w 222081"/>
                <a:gd name="csY29" fmla="*/ 115488 h 178472"/>
                <a:gd name="csX30" fmla="*/ 211858 w 222081"/>
                <a:gd name="csY30" fmla="*/ 118139 h 178472"/>
                <a:gd name="csX31" fmla="*/ 206489 w 222081"/>
                <a:gd name="csY31" fmla="*/ 123115 h 178472"/>
                <a:gd name="csX32" fmla="*/ 200378 w 222081"/>
                <a:gd name="csY32" fmla="*/ 124440 h 178472"/>
                <a:gd name="csX33" fmla="*/ 190550 w 222081"/>
                <a:gd name="csY33" fmla="*/ 126563 h 178472"/>
                <a:gd name="csX34" fmla="*/ 184495 w 222081"/>
                <a:gd name="csY34" fmla="*/ 129866 h 178472"/>
                <a:gd name="csX35" fmla="*/ 177273 w 222081"/>
                <a:gd name="csY35" fmla="*/ 133887 h 178472"/>
                <a:gd name="csX36" fmla="*/ 167163 w 222081"/>
                <a:gd name="csY36" fmla="*/ 140807 h 178472"/>
                <a:gd name="csX37" fmla="*/ 164433 w 222081"/>
                <a:gd name="csY37" fmla="*/ 140684 h 178472"/>
                <a:gd name="csX38" fmla="*/ 157738 w 222081"/>
                <a:gd name="csY38" fmla="*/ 140549 h 178472"/>
                <a:gd name="csX39" fmla="*/ 157052 w 222081"/>
                <a:gd name="csY39" fmla="*/ 140571 h 178472"/>
                <a:gd name="csX40" fmla="*/ 142999 w 222081"/>
                <a:gd name="csY40" fmla="*/ 136842 h 178472"/>
                <a:gd name="csX41" fmla="*/ 133226 w 222081"/>
                <a:gd name="csY41" fmla="*/ 129742 h 178472"/>
                <a:gd name="csX42" fmla="*/ 132260 w 222081"/>
                <a:gd name="csY42" fmla="*/ 129024 h 178472"/>
                <a:gd name="csX43" fmla="*/ 122870 w 222081"/>
                <a:gd name="csY43" fmla="*/ 129024 h 178472"/>
                <a:gd name="csX44" fmla="*/ 107413 w 222081"/>
                <a:gd name="csY44" fmla="*/ 131226 h 178472"/>
                <a:gd name="csX45" fmla="*/ 97696 w 222081"/>
                <a:gd name="csY45" fmla="*/ 133776 h 178472"/>
                <a:gd name="csX46" fmla="*/ 89540 w 222081"/>
                <a:gd name="csY46" fmla="*/ 143526 h 178472"/>
                <a:gd name="csX47" fmla="*/ 78622 w 222081"/>
                <a:gd name="csY47" fmla="*/ 150266 h 178472"/>
                <a:gd name="csX48" fmla="*/ 75679 w 222081"/>
                <a:gd name="csY48" fmla="*/ 152097 h 178472"/>
                <a:gd name="csX49" fmla="*/ 73545 w 222081"/>
                <a:gd name="csY49" fmla="*/ 153479 h 178472"/>
                <a:gd name="csX50" fmla="*/ 68827 w 222081"/>
                <a:gd name="csY50" fmla="*/ 153412 h 178472"/>
                <a:gd name="csX51" fmla="*/ 56830 w 222081"/>
                <a:gd name="csY51" fmla="*/ 153412 h 178472"/>
                <a:gd name="csX52" fmla="*/ 47495 w 222081"/>
                <a:gd name="csY52" fmla="*/ 157006 h 178472"/>
                <a:gd name="csX53" fmla="*/ 41328 w 222081"/>
                <a:gd name="csY53" fmla="*/ 160927 h 178472"/>
                <a:gd name="csX54" fmla="*/ 36834 w 222081"/>
                <a:gd name="csY54" fmla="*/ 166431 h 178472"/>
                <a:gd name="csX55" fmla="*/ 35385 w 222081"/>
                <a:gd name="csY55" fmla="*/ 168453 h 178472"/>
                <a:gd name="csX56" fmla="*/ 33172 w 222081"/>
                <a:gd name="csY56" fmla="*/ 168913 h 178472"/>
                <a:gd name="csX57" fmla="*/ 26668 w 222081"/>
                <a:gd name="csY57" fmla="*/ 167015 h 178472"/>
                <a:gd name="csX58" fmla="*/ 23836 w 222081"/>
                <a:gd name="csY58" fmla="*/ 165689 h 178472"/>
                <a:gd name="csX59" fmla="*/ 20680 w 222081"/>
                <a:gd name="csY59" fmla="*/ 164206 h 178472"/>
                <a:gd name="csX60" fmla="*/ 14850 w 222081"/>
                <a:gd name="csY60" fmla="*/ 160802 h 178472"/>
                <a:gd name="csX61" fmla="*/ 12356 w 222081"/>
                <a:gd name="csY61" fmla="*/ 159353 h 178472"/>
                <a:gd name="csX62" fmla="*/ 10368 w 222081"/>
                <a:gd name="csY62" fmla="*/ 161453 h 178472"/>
                <a:gd name="csX63" fmla="*/ 7224 w 222081"/>
                <a:gd name="csY63" fmla="*/ 164756 h 178472"/>
                <a:gd name="csX64" fmla="*/ 4617 w 222081"/>
                <a:gd name="csY64" fmla="*/ 169699 h 178472"/>
                <a:gd name="csX65" fmla="*/ 3426 w 222081"/>
                <a:gd name="csY65" fmla="*/ 172327 h 178472"/>
                <a:gd name="csX66" fmla="*/ 0 w 222081"/>
                <a:gd name="csY66" fmla="*/ 176483 h 178472"/>
                <a:gd name="csX67" fmla="*/ 7324 w 222081"/>
                <a:gd name="csY67" fmla="*/ 176483 h 178472"/>
                <a:gd name="csX68" fmla="*/ 7830 w 222081"/>
                <a:gd name="csY68" fmla="*/ 178473 h 178472"/>
                <a:gd name="csX69" fmla="*/ 9357 w 222081"/>
                <a:gd name="csY69" fmla="*/ 176585 h 178472"/>
                <a:gd name="csX70" fmla="*/ 11289 w 222081"/>
                <a:gd name="csY70" fmla="*/ 172664 h 178472"/>
                <a:gd name="csX71" fmla="*/ 12693 w 222081"/>
                <a:gd name="csY71" fmla="*/ 169609 h 178472"/>
                <a:gd name="csX72" fmla="*/ 13682 w 222081"/>
                <a:gd name="csY72" fmla="*/ 168575 h 178472"/>
                <a:gd name="csX73" fmla="*/ 16917 w 222081"/>
                <a:gd name="csY73" fmla="*/ 170462 h 178472"/>
                <a:gd name="csX74" fmla="*/ 20804 w 222081"/>
                <a:gd name="csY74" fmla="*/ 172326 h 178472"/>
                <a:gd name="csX75" fmla="*/ 23107 w 222081"/>
                <a:gd name="csY75" fmla="*/ 173393 h 178472"/>
                <a:gd name="csX76" fmla="*/ 31947 w 222081"/>
                <a:gd name="csY76" fmla="*/ 176144 h 178472"/>
                <a:gd name="csX77" fmla="*/ 32644 w 222081"/>
                <a:gd name="csY77" fmla="*/ 176335 h 178472"/>
                <a:gd name="csX78" fmla="*/ 33351 w 222081"/>
                <a:gd name="csY78" fmla="*/ 176245 h 178472"/>
                <a:gd name="csX79" fmla="*/ 40316 w 222081"/>
                <a:gd name="csY79" fmla="*/ 173920 h 178472"/>
                <a:gd name="csX80" fmla="*/ 42787 w 222081"/>
                <a:gd name="csY80" fmla="*/ 170641 h 178472"/>
                <a:gd name="csX81" fmla="*/ 45595 w 222081"/>
                <a:gd name="csY81" fmla="*/ 166855 h 178472"/>
                <a:gd name="csX82" fmla="*/ 50751 w 222081"/>
                <a:gd name="csY82" fmla="*/ 163541 h 178472"/>
                <a:gd name="csX83" fmla="*/ 57312 w 222081"/>
                <a:gd name="csY83" fmla="*/ 160711 h 178472"/>
                <a:gd name="csX84" fmla="*/ 68646 w 222081"/>
                <a:gd name="csY84" fmla="*/ 160711 h 178472"/>
                <a:gd name="csX85" fmla="*/ 75195 w 222081"/>
                <a:gd name="csY85" fmla="*/ 160643 h 178472"/>
                <a:gd name="csX86" fmla="*/ 79722 w 222081"/>
                <a:gd name="csY86" fmla="*/ 158183 h 178472"/>
                <a:gd name="csX87" fmla="*/ 81890 w 222081"/>
                <a:gd name="csY87" fmla="*/ 156790 h 178472"/>
                <a:gd name="csX88" fmla="*/ 93920 w 222081"/>
                <a:gd name="csY88" fmla="*/ 149398 h 178472"/>
                <a:gd name="csX89" fmla="*/ 94404 w 222081"/>
                <a:gd name="csY89" fmla="*/ 149095 h 178472"/>
                <a:gd name="csX90" fmla="*/ 101806 w 222081"/>
                <a:gd name="csY90" fmla="*/ 140232 h 178472"/>
                <a:gd name="csX91" fmla="*/ 108670 w 222081"/>
                <a:gd name="csY91" fmla="*/ 138412 h 178472"/>
                <a:gd name="csX92" fmla="*/ 123127 w 222081"/>
                <a:gd name="csY92" fmla="*/ 136322 h 178472"/>
                <a:gd name="csX93" fmla="*/ 129845 w 222081"/>
                <a:gd name="csY93" fmla="*/ 136322 h 178472"/>
                <a:gd name="csX94" fmla="*/ 139764 w 222081"/>
                <a:gd name="csY94" fmla="*/ 143399 h 178472"/>
                <a:gd name="csX95" fmla="*/ 156805 w 222081"/>
                <a:gd name="csY95" fmla="*/ 147870 h 178472"/>
                <a:gd name="csX96" fmla="*/ 157973 w 222081"/>
                <a:gd name="csY96" fmla="*/ 147835 h 178472"/>
                <a:gd name="csX97" fmla="*/ 162758 w 222081"/>
                <a:gd name="csY97" fmla="*/ 147791 h 178472"/>
                <a:gd name="csX98" fmla="*/ 162815 w 222081"/>
                <a:gd name="csY98" fmla="*/ 147802 h 178472"/>
                <a:gd name="csX99" fmla="*/ 168364 w 222081"/>
                <a:gd name="csY99" fmla="*/ 148117 h 178472"/>
                <a:gd name="csX100" fmla="*/ 169577 w 222081"/>
                <a:gd name="csY100" fmla="*/ 148117 h 178472"/>
                <a:gd name="csX101" fmla="*/ 170554 w 222081"/>
                <a:gd name="csY101" fmla="*/ 147387 h 178472"/>
                <a:gd name="csX102" fmla="*/ 180147 w 222081"/>
                <a:gd name="csY102" fmla="*/ 140591 h 178472"/>
                <a:gd name="csX103" fmla="*/ 188122 w 222081"/>
                <a:gd name="csY103" fmla="*/ 136199 h 178472"/>
                <a:gd name="csX104" fmla="*/ 193020 w 222081"/>
                <a:gd name="csY104" fmla="*/ 133436 h 178472"/>
                <a:gd name="csX105" fmla="*/ 200378 w 222081"/>
                <a:gd name="csY105" fmla="*/ 131740 h 178472"/>
                <a:gd name="csX106" fmla="*/ 209230 w 222081"/>
                <a:gd name="csY106" fmla="*/ 129943 h 178472"/>
                <a:gd name="csX107" fmla="*/ 210152 w 222081"/>
                <a:gd name="csY107" fmla="*/ 129707 h 178472"/>
                <a:gd name="csX108" fmla="*/ 210837 w 222081"/>
                <a:gd name="csY108" fmla="*/ 129045 h 178472"/>
                <a:gd name="csX109" fmla="*/ 216690 w 222081"/>
                <a:gd name="csY109" fmla="*/ 123607 h 178472"/>
                <a:gd name="csX110" fmla="*/ 219734 w 222081"/>
                <a:gd name="csY110" fmla="*/ 117767 h 178472"/>
                <a:gd name="csX111" fmla="*/ 220251 w 222081"/>
                <a:gd name="csY111" fmla="*/ 116250 h 178472"/>
                <a:gd name="csX112" fmla="*/ 222082 w 222081"/>
                <a:gd name="csY112" fmla="*/ 105467 h 178472"/>
                <a:gd name="csX113" fmla="*/ 217787 w 222081"/>
                <a:gd name="csY113" fmla="*/ 93559 h 1784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</a:cxnLst>
              <a:rect l="l" t="t" r="r" b="b"/>
              <a:pathLst>
                <a:path w="222081" h="178472">
                  <a:moveTo>
                    <a:pt x="217787" y="93559"/>
                  </a:moveTo>
                  <a:lnTo>
                    <a:pt x="221269" y="84247"/>
                  </a:lnTo>
                  <a:lnTo>
                    <a:pt x="220775" y="75599"/>
                  </a:lnTo>
                  <a:lnTo>
                    <a:pt x="219506" y="74577"/>
                  </a:lnTo>
                  <a:cubicBezTo>
                    <a:pt x="217225" y="72756"/>
                    <a:pt x="214484" y="70397"/>
                    <a:pt x="213620" y="69488"/>
                  </a:cubicBezTo>
                  <a:cubicBezTo>
                    <a:pt x="213114" y="68376"/>
                    <a:pt x="211767" y="66231"/>
                    <a:pt x="208004" y="60996"/>
                  </a:cubicBezTo>
                  <a:lnTo>
                    <a:pt x="204252" y="42956"/>
                  </a:lnTo>
                  <a:cubicBezTo>
                    <a:pt x="204162" y="38519"/>
                    <a:pt x="204117" y="33352"/>
                    <a:pt x="204195" y="32251"/>
                  </a:cubicBezTo>
                  <a:cubicBezTo>
                    <a:pt x="204364" y="31363"/>
                    <a:pt x="204544" y="28893"/>
                    <a:pt x="204746" y="19018"/>
                  </a:cubicBezTo>
                  <a:lnTo>
                    <a:pt x="205499" y="10403"/>
                  </a:lnTo>
                  <a:lnTo>
                    <a:pt x="203240" y="0"/>
                  </a:lnTo>
                  <a:cubicBezTo>
                    <a:pt x="203139" y="1640"/>
                    <a:pt x="202488" y="8043"/>
                    <a:pt x="201938" y="8706"/>
                  </a:cubicBezTo>
                  <a:cubicBezTo>
                    <a:pt x="201331" y="9425"/>
                    <a:pt x="200254" y="10144"/>
                    <a:pt x="200254" y="10144"/>
                  </a:cubicBezTo>
                  <a:cubicBezTo>
                    <a:pt x="200254" y="10144"/>
                    <a:pt x="199209" y="10403"/>
                    <a:pt x="198086" y="10650"/>
                  </a:cubicBezTo>
                  <a:lnTo>
                    <a:pt x="198131" y="10863"/>
                  </a:lnTo>
                  <a:lnTo>
                    <a:pt x="197457" y="18490"/>
                  </a:lnTo>
                  <a:lnTo>
                    <a:pt x="197446" y="18738"/>
                  </a:lnTo>
                  <a:cubicBezTo>
                    <a:pt x="197345" y="23815"/>
                    <a:pt x="197166" y="29600"/>
                    <a:pt x="197042" y="30802"/>
                  </a:cubicBezTo>
                  <a:cubicBezTo>
                    <a:pt x="196874" y="31600"/>
                    <a:pt x="196750" y="33700"/>
                    <a:pt x="196964" y="43450"/>
                  </a:cubicBezTo>
                  <a:lnTo>
                    <a:pt x="196975" y="43776"/>
                  </a:lnTo>
                  <a:lnTo>
                    <a:pt x="201165" y="64007"/>
                  </a:lnTo>
                  <a:lnTo>
                    <a:pt x="201625" y="64648"/>
                  </a:lnTo>
                  <a:cubicBezTo>
                    <a:pt x="203715" y="67534"/>
                    <a:pt x="206187" y="71095"/>
                    <a:pt x="206849" y="72263"/>
                  </a:cubicBezTo>
                  <a:cubicBezTo>
                    <a:pt x="207130" y="73319"/>
                    <a:pt x="208084" y="74689"/>
                    <a:pt x="213667" y="79250"/>
                  </a:cubicBezTo>
                  <a:lnTo>
                    <a:pt x="213891" y="83126"/>
                  </a:lnTo>
                  <a:lnTo>
                    <a:pt x="209915" y="93787"/>
                  </a:lnTo>
                  <a:lnTo>
                    <a:pt x="210510" y="95157"/>
                  </a:lnTo>
                  <a:cubicBezTo>
                    <a:pt x="212318" y="99234"/>
                    <a:pt x="214386" y="104278"/>
                    <a:pt x="214768" y="105705"/>
                  </a:cubicBezTo>
                  <a:cubicBezTo>
                    <a:pt x="214679" y="107187"/>
                    <a:pt x="213982" y="111996"/>
                    <a:pt x="213633" y="113164"/>
                  </a:cubicBezTo>
                  <a:cubicBezTo>
                    <a:pt x="213386" y="113691"/>
                    <a:pt x="213162" y="114388"/>
                    <a:pt x="212791" y="115488"/>
                  </a:cubicBezTo>
                  <a:cubicBezTo>
                    <a:pt x="212555" y="116218"/>
                    <a:pt x="212129" y="117500"/>
                    <a:pt x="211858" y="118139"/>
                  </a:cubicBezTo>
                  <a:cubicBezTo>
                    <a:pt x="211140" y="118746"/>
                    <a:pt x="209668" y="120072"/>
                    <a:pt x="206489" y="123115"/>
                  </a:cubicBezTo>
                  <a:cubicBezTo>
                    <a:pt x="203905" y="123755"/>
                    <a:pt x="201041" y="124406"/>
                    <a:pt x="200378" y="124440"/>
                  </a:cubicBezTo>
                  <a:cubicBezTo>
                    <a:pt x="198098" y="124440"/>
                    <a:pt x="190875" y="126452"/>
                    <a:pt x="190550" y="126563"/>
                  </a:cubicBezTo>
                  <a:cubicBezTo>
                    <a:pt x="189977" y="126754"/>
                    <a:pt x="189516" y="126990"/>
                    <a:pt x="184495" y="129866"/>
                  </a:cubicBezTo>
                  <a:cubicBezTo>
                    <a:pt x="181923" y="131326"/>
                    <a:pt x="178036" y="133551"/>
                    <a:pt x="177273" y="133887"/>
                  </a:cubicBezTo>
                  <a:cubicBezTo>
                    <a:pt x="175621" y="134596"/>
                    <a:pt x="170589" y="138246"/>
                    <a:pt x="167163" y="140807"/>
                  </a:cubicBezTo>
                  <a:cubicBezTo>
                    <a:pt x="165882" y="140785"/>
                    <a:pt x="164714" y="140729"/>
                    <a:pt x="164433" y="140684"/>
                  </a:cubicBezTo>
                  <a:cubicBezTo>
                    <a:pt x="163467" y="140447"/>
                    <a:pt x="161972" y="140413"/>
                    <a:pt x="157738" y="140549"/>
                  </a:cubicBezTo>
                  <a:cubicBezTo>
                    <a:pt x="157469" y="140560"/>
                    <a:pt x="157232" y="140560"/>
                    <a:pt x="157052" y="140571"/>
                  </a:cubicBezTo>
                  <a:cubicBezTo>
                    <a:pt x="155030" y="140167"/>
                    <a:pt x="144842" y="137459"/>
                    <a:pt x="142999" y="136842"/>
                  </a:cubicBezTo>
                  <a:cubicBezTo>
                    <a:pt x="141876" y="136111"/>
                    <a:pt x="137271" y="132753"/>
                    <a:pt x="133226" y="129742"/>
                  </a:cubicBezTo>
                  <a:lnTo>
                    <a:pt x="132260" y="129024"/>
                  </a:lnTo>
                  <a:lnTo>
                    <a:pt x="122870" y="129024"/>
                  </a:lnTo>
                  <a:lnTo>
                    <a:pt x="107413" y="131226"/>
                  </a:lnTo>
                  <a:lnTo>
                    <a:pt x="97696" y="133776"/>
                  </a:lnTo>
                  <a:lnTo>
                    <a:pt x="89540" y="143526"/>
                  </a:lnTo>
                  <a:cubicBezTo>
                    <a:pt x="84688" y="146581"/>
                    <a:pt x="79397" y="149873"/>
                    <a:pt x="78622" y="150266"/>
                  </a:cubicBezTo>
                  <a:cubicBezTo>
                    <a:pt x="77880" y="150648"/>
                    <a:pt x="76858" y="151321"/>
                    <a:pt x="75679" y="152097"/>
                  </a:cubicBezTo>
                  <a:cubicBezTo>
                    <a:pt x="75061" y="152513"/>
                    <a:pt x="74095" y="153154"/>
                    <a:pt x="73545" y="153479"/>
                  </a:cubicBezTo>
                  <a:cubicBezTo>
                    <a:pt x="72601" y="153501"/>
                    <a:pt x="70523" y="153468"/>
                    <a:pt x="68827" y="153412"/>
                  </a:cubicBezTo>
                  <a:lnTo>
                    <a:pt x="56830" y="153412"/>
                  </a:lnTo>
                  <a:cubicBezTo>
                    <a:pt x="56808" y="153412"/>
                    <a:pt x="54168" y="153681"/>
                    <a:pt x="47495" y="157006"/>
                  </a:cubicBezTo>
                  <a:cubicBezTo>
                    <a:pt x="46473" y="157523"/>
                    <a:pt x="41373" y="160893"/>
                    <a:pt x="41328" y="160927"/>
                  </a:cubicBezTo>
                  <a:cubicBezTo>
                    <a:pt x="40339" y="161589"/>
                    <a:pt x="39429" y="162758"/>
                    <a:pt x="36834" y="166431"/>
                  </a:cubicBezTo>
                  <a:cubicBezTo>
                    <a:pt x="36351" y="167116"/>
                    <a:pt x="35734" y="167980"/>
                    <a:pt x="35385" y="168453"/>
                  </a:cubicBezTo>
                  <a:cubicBezTo>
                    <a:pt x="34879" y="168600"/>
                    <a:pt x="34014" y="168779"/>
                    <a:pt x="33172" y="168913"/>
                  </a:cubicBezTo>
                  <a:cubicBezTo>
                    <a:pt x="30464" y="168160"/>
                    <a:pt x="27510" y="167307"/>
                    <a:pt x="26668" y="167015"/>
                  </a:cubicBezTo>
                  <a:cubicBezTo>
                    <a:pt x="26230" y="166778"/>
                    <a:pt x="25477" y="166442"/>
                    <a:pt x="23836" y="165689"/>
                  </a:cubicBezTo>
                  <a:cubicBezTo>
                    <a:pt x="22792" y="165206"/>
                    <a:pt x="21028" y="164397"/>
                    <a:pt x="20680" y="164206"/>
                  </a:cubicBezTo>
                  <a:cubicBezTo>
                    <a:pt x="19871" y="163712"/>
                    <a:pt x="14850" y="160802"/>
                    <a:pt x="14850" y="160802"/>
                  </a:cubicBezTo>
                  <a:lnTo>
                    <a:pt x="12356" y="159353"/>
                  </a:lnTo>
                  <a:lnTo>
                    <a:pt x="10368" y="161453"/>
                  </a:lnTo>
                  <a:cubicBezTo>
                    <a:pt x="10368" y="161453"/>
                    <a:pt x="7695" y="164284"/>
                    <a:pt x="7224" y="164756"/>
                  </a:cubicBezTo>
                  <a:cubicBezTo>
                    <a:pt x="6549" y="165431"/>
                    <a:pt x="6179" y="166182"/>
                    <a:pt x="4617" y="169699"/>
                  </a:cubicBezTo>
                  <a:cubicBezTo>
                    <a:pt x="4235" y="170574"/>
                    <a:pt x="3663" y="171867"/>
                    <a:pt x="3426" y="172327"/>
                  </a:cubicBezTo>
                  <a:cubicBezTo>
                    <a:pt x="2999" y="172867"/>
                    <a:pt x="1607" y="174541"/>
                    <a:pt x="0" y="176483"/>
                  </a:cubicBezTo>
                  <a:lnTo>
                    <a:pt x="7324" y="176483"/>
                  </a:lnTo>
                  <a:lnTo>
                    <a:pt x="7830" y="178473"/>
                  </a:lnTo>
                  <a:cubicBezTo>
                    <a:pt x="8604" y="177529"/>
                    <a:pt x="9188" y="176799"/>
                    <a:pt x="9357" y="176585"/>
                  </a:cubicBezTo>
                  <a:cubicBezTo>
                    <a:pt x="9784" y="176012"/>
                    <a:pt x="10132" y="175293"/>
                    <a:pt x="11289" y="172664"/>
                  </a:cubicBezTo>
                  <a:cubicBezTo>
                    <a:pt x="11716" y="171720"/>
                    <a:pt x="12378" y="170216"/>
                    <a:pt x="12693" y="169609"/>
                  </a:cubicBezTo>
                  <a:cubicBezTo>
                    <a:pt x="12951" y="169338"/>
                    <a:pt x="13299" y="168968"/>
                    <a:pt x="13682" y="168575"/>
                  </a:cubicBezTo>
                  <a:cubicBezTo>
                    <a:pt x="15030" y="169361"/>
                    <a:pt x="16513" y="170216"/>
                    <a:pt x="16917" y="170462"/>
                  </a:cubicBezTo>
                  <a:cubicBezTo>
                    <a:pt x="17457" y="170788"/>
                    <a:pt x="18513" y="171282"/>
                    <a:pt x="20804" y="172326"/>
                  </a:cubicBezTo>
                  <a:cubicBezTo>
                    <a:pt x="21624" y="172697"/>
                    <a:pt x="22714" y="173203"/>
                    <a:pt x="23107" y="173393"/>
                  </a:cubicBezTo>
                  <a:cubicBezTo>
                    <a:pt x="23691" y="173774"/>
                    <a:pt x="24836" y="174180"/>
                    <a:pt x="31947" y="176144"/>
                  </a:cubicBezTo>
                  <a:lnTo>
                    <a:pt x="32644" y="176335"/>
                  </a:lnTo>
                  <a:lnTo>
                    <a:pt x="33351" y="176245"/>
                  </a:lnTo>
                  <a:cubicBezTo>
                    <a:pt x="38620" y="175617"/>
                    <a:pt x="39855" y="174392"/>
                    <a:pt x="40316" y="173920"/>
                  </a:cubicBezTo>
                  <a:cubicBezTo>
                    <a:pt x="40810" y="173426"/>
                    <a:pt x="41383" y="172629"/>
                    <a:pt x="42787" y="170641"/>
                  </a:cubicBezTo>
                  <a:cubicBezTo>
                    <a:pt x="43584" y="169517"/>
                    <a:pt x="45022" y="167484"/>
                    <a:pt x="45595" y="166855"/>
                  </a:cubicBezTo>
                  <a:cubicBezTo>
                    <a:pt x="47090" y="165854"/>
                    <a:pt x="50246" y="163810"/>
                    <a:pt x="50751" y="163541"/>
                  </a:cubicBezTo>
                  <a:cubicBezTo>
                    <a:pt x="51493" y="163170"/>
                    <a:pt x="55907" y="161215"/>
                    <a:pt x="57312" y="160711"/>
                  </a:cubicBezTo>
                  <a:lnTo>
                    <a:pt x="68646" y="160711"/>
                  </a:lnTo>
                  <a:cubicBezTo>
                    <a:pt x="73993" y="160878"/>
                    <a:pt x="74869" y="160711"/>
                    <a:pt x="75195" y="160643"/>
                  </a:cubicBezTo>
                  <a:cubicBezTo>
                    <a:pt x="76262" y="160430"/>
                    <a:pt x="77228" y="159834"/>
                    <a:pt x="79722" y="158183"/>
                  </a:cubicBezTo>
                  <a:cubicBezTo>
                    <a:pt x="80440" y="157699"/>
                    <a:pt x="81541" y="156970"/>
                    <a:pt x="81890" y="156790"/>
                  </a:cubicBezTo>
                  <a:cubicBezTo>
                    <a:pt x="83226" y="156127"/>
                    <a:pt x="91438" y="150960"/>
                    <a:pt x="93920" y="149398"/>
                  </a:cubicBezTo>
                  <a:lnTo>
                    <a:pt x="94404" y="149095"/>
                  </a:lnTo>
                  <a:lnTo>
                    <a:pt x="101806" y="140232"/>
                  </a:lnTo>
                  <a:lnTo>
                    <a:pt x="108670" y="138412"/>
                  </a:lnTo>
                  <a:lnTo>
                    <a:pt x="123127" y="136322"/>
                  </a:lnTo>
                  <a:lnTo>
                    <a:pt x="129845" y="136322"/>
                  </a:lnTo>
                  <a:cubicBezTo>
                    <a:pt x="138584" y="142804"/>
                    <a:pt x="139472" y="143242"/>
                    <a:pt x="139764" y="143399"/>
                  </a:cubicBezTo>
                  <a:cubicBezTo>
                    <a:pt x="140943" y="143983"/>
                    <a:pt x="155322" y="147870"/>
                    <a:pt x="156805" y="147870"/>
                  </a:cubicBezTo>
                  <a:cubicBezTo>
                    <a:pt x="156985" y="147870"/>
                    <a:pt x="157412" y="147859"/>
                    <a:pt x="157973" y="147835"/>
                  </a:cubicBezTo>
                  <a:cubicBezTo>
                    <a:pt x="158950" y="147802"/>
                    <a:pt x="161860" y="147712"/>
                    <a:pt x="162758" y="147791"/>
                  </a:cubicBezTo>
                  <a:cubicBezTo>
                    <a:pt x="162780" y="147802"/>
                    <a:pt x="162792" y="147802"/>
                    <a:pt x="162815" y="147802"/>
                  </a:cubicBezTo>
                  <a:cubicBezTo>
                    <a:pt x="164028" y="148061"/>
                    <a:pt x="166477" y="148117"/>
                    <a:pt x="168364" y="148117"/>
                  </a:cubicBezTo>
                  <a:lnTo>
                    <a:pt x="169577" y="148117"/>
                  </a:lnTo>
                  <a:lnTo>
                    <a:pt x="170554" y="147387"/>
                  </a:lnTo>
                  <a:cubicBezTo>
                    <a:pt x="174395" y="144501"/>
                    <a:pt x="179181" y="141074"/>
                    <a:pt x="180147" y="140591"/>
                  </a:cubicBezTo>
                  <a:cubicBezTo>
                    <a:pt x="181180" y="140153"/>
                    <a:pt x="183843" y="138636"/>
                    <a:pt x="188122" y="136199"/>
                  </a:cubicBezTo>
                  <a:cubicBezTo>
                    <a:pt x="189998" y="135120"/>
                    <a:pt x="192313" y="133794"/>
                    <a:pt x="193020" y="133436"/>
                  </a:cubicBezTo>
                  <a:cubicBezTo>
                    <a:pt x="194368" y="133043"/>
                    <a:pt x="199378" y="131808"/>
                    <a:pt x="200378" y="131740"/>
                  </a:cubicBezTo>
                  <a:cubicBezTo>
                    <a:pt x="201951" y="131740"/>
                    <a:pt x="206062" y="130763"/>
                    <a:pt x="209230" y="129943"/>
                  </a:cubicBezTo>
                  <a:lnTo>
                    <a:pt x="210152" y="129707"/>
                  </a:lnTo>
                  <a:lnTo>
                    <a:pt x="210837" y="129045"/>
                  </a:lnTo>
                  <a:cubicBezTo>
                    <a:pt x="213196" y="126798"/>
                    <a:pt x="216072" y="124102"/>
                    <a:pt x="216690" y="123607"/>
                  </a:cubicBezTo>
                  <a:cubicBezTo>
                    <a:pt x="218072" y="122641"/>
                    <a:pt x="218667" y="121012"/>
                    <a:pt x="219734" y="117767"/>
                  </a:cubicBezTo>
                  <a:cubicBezTo>
                    <a:pt x="219914" y="117205"/>
                    <a:pt x="220172" y="116419"/>
                    <a:pt x="220251" y="116250"/>
                  </a:cubicBezTo>
                  <a:cubicBezTo>
                    <a:pt x="221183" y="114375"/>
                    <a:pt x="222082" y="106747"/>
                    <a:pt x="222082" y="105467"/>
                  </a:cubicBezTo>
                  <a:cubicBezTo>
                    <a:pt x="222079" y="104781"/>
                    <a:pt x="222079" y="103377"/>
                    <a:pt x="217787" y="93559"/>
                  </a:cubicBezTo>
                  <a:close/>
                </a:path>
              </a:pathLst>
            </a:custGeom>
            <a:solidFill>
              <a:srgbClr val="FFFFFF"/>
            </a:solidFill>
            <a:ln w="1103" cap="flat">
              <a:noFill/>
              <a:prstDash val="solid"/>
              <a:miter/>
            </a:ln>
          </p:spPr>
          <p:txBody>
            <a:bodyPr/>
            <a:lstStyle/>
            <a:p>
              <a:endParaRPr lang="it-IT" sz="1458"/>
            </a:p>
          </p:txBody>
        </p:sp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1D20D8FD-F33E-289E-E9BF-D19253B61DBB}"/>
              </a:ext>
            </a:extLst>
          </p:cNvPr>
          <p:cNvGrpSpPr/>
          <p:nvPr/>
        </p:nvGrpSpPr>
        <p:grpSpPr>
          <a:xfrm>
            <a:off x="4598902" y="1790280"/>
            <a:ext cx="3320400" cy="3651686"/>
            <a:chOff x="9059154" y="675021"/>
            <a:chExt cx="3689370" cy="4057469"/>
          </a:xfrm>
        </p:grpSpPr>
        <p:sp>
          <p:nvSpPr>
            <p:cNvPr id="31" name="Segnaposto testo 6">
              <a:extLst>
                <a:ext uri="{FF2B5EF4-FFF2-40B4-BE49-F238E27FC236}">
                  <a16:creationId xmlns:a16="http://schemas.microsoft.com/office/drawing/2014/main" id="{DB555EFB-6CAA-542B-062B-723D3A6216BB}"/>
                </a:ext>
              </a:extLst>
            </p:cNvPr>
            <p:cNvSpPr txBox="1">
              <a:spLocks/>
            </p:cNvSpPr>
            <p:nvPr/>
          </p:nvSpPr>
          <p:spPr>
            <a:xfrm>
              <a:off x="9659022" y="744764"/>
              <a:ext cx="734017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Milano</a:t>
              </a:r>
            </a:p>
          </p:txBody>
        </p:sp>
        <p:sp>
          <p:nvSpPr>
            <p:cNvPr id="32" name="Segnaposto testo 6">
              <a:extLst>
                <a:ext uri="{FF2B5EF4-FFF2-40B4-BE49-F238E27FC236}">
                  <a16:creationId xmlns:a16="http://schemas.microsoft.com/office/drawing/2014/main" id="{1DB07DD8-2448-3DFB-666F-4E9CCC76EB7E}"/>
                </a:ext>
              </a:extLst>
            </p:cNvPr>
            <p:cNvSpPr txBox="1">
              <a:spLocks/>
            </p:cNvSpPr>
            <p:nvPr/>
          </p:nvSpPr>
          <p:spPr>
            <a:xfrm>
              <a:off x="10628302" y="675021"/>
              <a:ext cx="839480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Venezia</a:t>
              </a:r>
            </a:p>
          </p:txBody>
        </p:sp>
        <p:sp>
          <p:nvSpPr>
            <p:cNvPr id="33" name="Segnaposto testo 6">
              <a:extLst>
                <a:ext uri="{FF2B5EF4-FFF2-40B4-BE49-F238E27FC236}">
                  <a16:creationId xmlns:a16="http://schemas.microsoft.com/office/drawing/2014/main" id="{D1A797AE-5BE4-987B-8BBF-D632B74A35A0}"/>
                </a:ext>
              </a:extLst>
            </p:cNvPr>
            <p:cNvSpPr txBox="1">
              <a:spLocks/>
            </p:cNvSpPr>
            <p:nvPr/>
          </p:nvSpPr>
          <p:spPr>
            <a:xfrm>
              <a:off x="9385516" y="1490969"/>
              <a:ext cx="780147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Genova</a:t>
              </a:r>
            </a:p>
          </p:txBody>
        </p:sp>
        <p:sp>
          <p:nvSpPr>
            <p:cNvPr id="34" name="Segnaposto testo 6">
              <a:extLst>
                <a:ext uri="{FF2B5EF4-FFF2-40B4-BE49-F238E27FC236}">
                  <a16:creationId xmlns:a16="http://schemas.microsoft.com/office/drawing/2014/main" id="{BEE33940-EE76-4572-143C-AA55D399D526}"/>
                </a:ext>
              </a:extLst>
            </p:cNvPr>
            <p:cNvSpPr txBox="1">
              <a:spLocks/>
            </p:cNvSpPr>
            <p:nvPr/>
          </p:nvSpPr>
          <p:spPr>
            <a:xfrm>
              <a:off x="10290256" y="1184501"/>
              <a:ext cx="871720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Bologna</a:t>
              </a:r>
            </a:p>
          </p:txBody>
        </p:sp>
        <p:sp>
          <p:nvSpPr>
            <p:cNvPr id="35" name="Segnaposto testo 6">
              <a:extLst>
                <a:ext uri="{FF2B5EF4-FFF2-40B4-BE49-F238E27FC236}">
                  <a16:creationId xmlns:a16="http://schemas.microsoft.com/office/drawing/2014/main" id="{588C109F-5352-FAA4-C73A-A7628423D39E}"/>
                </a:ext>
              </a:extLst>
            </p:cNvPr>
            <p:cNvSpPr txBox="1">
              <a:spLocks/>
            </p:cNvSpPr>
            <p:nvPr/>
          </p:nvSpPr>
          <p:spPr>
            <a:xfrm>
              <a:off x="12248802" y="3025984"/>
              <a:ext cx="499722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Bari</a:t>
              </a:r>
            </a:p>
          </p:txBody>
        </p:sp>
        <p:sp>
          <p:nvSpPr>
            <p:cNvPr id="36" name="Segnaposto testo 6">
              <a:extLst>
                <a:ext uri="{FF2B5EF4-FFF2-40B4-BE49-F238E27FC236}">
                  <a16:creationId xmlns:a16="http://schemas.microsoft.com/office/drawing/2014/main" id="{9A035B1D-C0EF-F319-3CBE-F8C31A37E18E}"/>
                </a:ext>
              </a:extLst>
            </p:cNvPr>
            <p:cNvSpPr txBox="1">
              <a:spLocks/>
            </p:cNvSpPr>
            <p:nvPr/>
          </p:nvSpPr>
          <p:spPr>
            <a:xfrm>
              <a:off x="11487567" y="3210316"/>
              <a:ext cx="839165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Napoli</a:t>
              </a:r>
            </a:p>
          </p:txBody>
        </p:sp>
        <p:sp>
          <p:nvSpPr>
            <p:cNvPr id="37" name="Segnaposto testo 6">
              <a:extLst>
                <a:ext uri="{FF2B5EF4-FFF2-40B4-BE49-F238E27FC236}">
                  <a16:creationId xmlns:a16="http://schemas.microsoft.com/office/drawing/2014/main" id="{4BCC3BEF-B6F6-075C-3AF6-B4FEA37FEAC9}"/>
                </a:ext>
              </a:extLst>
            </p:cNvPr>
            <p:cNvSpPr txBox="1">
              <a:spLocks/>
            </p:cNvSpPr>
            <p:nvPr/>
          </p:nvSpPr>
          <p:spPr>
            <a:xfrm>
              <a:off x="11013197" y="4051656"/>
              <a:ext cx="839164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Palermo</a:t>
              </a:r>
            </a:p>
          </p:txBody>
        </p:sp>
        <p:sp>
          <p:nvSpPr>
            <p:cNvPr id="38" name="Segnaposto testo 6">
              <a:extLst>
                <a:ext uri="{FF2B5EF4-FFF2-40B4-BE49-F238E27FC236}">
                  <a16:creationId xmlns:a16="http://schemas.microsoft.com/office/drawing/2014/main" id="{F67F2ACC-133B-AE0A-BF99-9E4175A9FB2F}"/>
                </a:ext>
              </a:extLst>
            </p:cNvPr>
            <p:cNvSpPr txBox="1">
              <a:spLocks/>
            </p:cNvSpPr>
            <p:nvPr/>
          </p:nvSpPr>
          <p:spPr>
            <a:xfrm>
              <a:off x="9059154" y="782948"/>
              <a:ext cx="660807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 dirty="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Torino</a:t>
              </a:r>
            </a:p>
          </p:txBody>
        </p:sp>
        <p:sp>
          <p:nvSpPr>
            <p:cNvPr id="39" name="Segnaposto testo 6">
              <a:extLst>
                <a:ext uri="{FF2B5EF4-FFF2-40B4-BE49-F238E27FC236}">
                  <a16:creationId xmlns:a16="http://schemas.microsoft.com/office/drawing/2014/main" id="{546BB84D-5413-CAAE-1D1C-7D2DEEC16883}"/>
                </a:ext>
              </a:extLst>
            </p:cNvPr>
            <p:cNvSpPr txBox="1">
              <a:spLocks/>
            </p:cNvSpPr>
            <p:nvPr/>
          </p:nvSpPr>
          <p:spPr>
            <a:xfrm>
              <a:off x="9837083" y="3794213"/>
              <a:ext cx="807717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Cagliari</a:t>
              </a:r>
            </a:p>
          </p:txBody>
        </p:sp>
        <p:sp>
          <p:nvSpPr>
            <p:cNvPr id="40" name="Segnaposto testo 6">
              <a:extLst>
                <a:ext uri="{FF2B5EF4-FFF2-40B4-BE49-F238E27FC236}">
                  <a16:creationId xmlns:a16="http://schemas.microsoft.com/office/drawing/2014/main" id="{08526BBB-6B1B-7899-2AAD-BF912713806C}"/>
                </a:ext>
              </a:extLst>
            </p:cNvPr>
            <p:cNvSpPr txBox="1">
              <a:spLocks/>
            </p:cNvSpPr>
            <p:nvPr/>
          </p:nvSpPr>
          <p:spPr>
            <a:xfrm>
              <a:off x="11111242" y="2482850"/>
              <a:ext cx="668038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Roma</a:t>
              </a:r>
            </a:p>
          </p:txBody>
        </p:sp>
        <p:sp>
          <p:nvSpPr>
            <p:cNvPr id="41" name="Segnaposto testo 6">
              <a:extLst>
                <a:ext uri="{FF2B5EF4-FFF2-40B4-BE49-F238E27FC236}">
                  <a16:creationId xmlns:a16="http://schemas.microsoft.com/office/drawing/2014/main" id="{4DBCFB03-8CE5-FCEF-07AE-38D7EF30ABB9}"/>
                </a:ext>
              </a:extLst>
            </p:cNvPr>
            <p:cNvSpPr txBox="1">
              <a:spLocks/>
            </p:cNvSpPr>
            <p:nvPr/>
          </p:nvSpPr>
          <p:spPr>
            <a:xfrm>
              <a:off x="11628573" y="4209916"/>
              <a:ext cx="791568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Catania</a:t>
              </a:r>
            </a:p>
          </p:txBody>
        </p:sp>
        <p:sp>
          <p:nvSpPr>
            <p:cNvPr id="42" name="Segnaposto testo 6">
              <a:extLst>
                <a:ext uri="{FF2B5EF4-FFF2-40B4-BE49-F238E27FC236}">
                  <a16:creationId xmlns:a16="http://schemas.microsoft.com/office/drawing/2014/main" id="{1BB3B03F-61A6-4242-E741-43B426B6352E}"/>
                </a:ext>
              </a:extLst>
            </p:cNvPr>
            <p:cNvSpPr txBox="1">
              <a:spLocks/>
            </p:cNvSpPr>
            <p:nvPr/>
          </p:nvSpPr>
          <p:spPr>
            <a:xfrm>
              <a:off x="10319930" y="882144"/>
              <a:ext cx="1101365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Padova</a:t>
              </a:r>
            </a:p>
          </p:txBody>
        </p:sp>
        <p:sp>
          <p:nvSpPr>
            <p:cNvPr id="43" name="Segnaposto testo 6">
              <a:extLst>
                <a:ext uri="{FF2B5EF4-FFF2-40B4-BE49-F238E27FC236}">
                  <a16:creationId xmlns:a16="http://schemas.microsoft.com/office/drawing/2014/main" id="{B25B8937-7279-06CA-A649-69D1AB51520B}"/>
                </a:ext>
              </a:extLst>
            </p:cNvPr>
            <p:cNvSpPr txBox="1">
              <a:spLocks/>
            </p:cNvSpPr>
            <p:nvPr/>
          </p:nvSpPr>
          <p:spPr>
            <a:xfrm>
              <a:off x="10259223" y="1609317"/>
              <a:ext cx="871720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Firenze</a:t>
              </a:r>
            </a:p>
          </p:txBody>
        </p:sp>
        <p:sp>
          <p:nvSpPr>
            <p:cNvPr id="44" name="Segnaposto testo 6">
              <a:extLst>
                <a:ext uri="{FF2B5EF4-FFF2-40B4-BE49-F238E27FC236}">
                  <a16:creationId xmlns:a16="http://schemas.microsoft.com/office/drawing/2014/main" id="{67816004-5756-ED07-357C-F8B25C81E0E2}"/>
                </a:ext>
              </a:extLst>
            </p:cNvPr>
            <p:cNvSpPr txBox="1">
              <a:spLocks/>
            </p:cNvSpPr>
            <p:nvPr/>
          </p:nvSpPr>
          <p:spPr>
            <a:xfrm>
              <a:off x="11005604" y="1867840"/>
              <a:ext cx="871720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Ancona</a:t>
              </a:r>
            </a:p>
          </p:txBody>
        </p:sp>
        <p:sp>
          <p:nvSpPr>
            <p:cNvPr id="45" name="Segnaposto testo 6">
              <a:extLst>
                <a:ext uri="{FF2B5EF4-FFF2-40B4-BE49-F238E27FC236}">
                  <a16:creationId xmlns:a16="http://schemas.microsoft.com/office/drawing/2014/main" id="{7BB62352-A76C-4460-147E-84D925FF77D8}"/>
                </a:ext>
              </a:extLst>
            </p:cNvPr>
            <p:cNvSpPr txBox="1">
              <a:spLocks/>
            </p:cNvSpPr>
            <p:nvPr/>
          </p:nvSpPr>
          <p:spPr>
            <a:xfrm>
              <a:off x="11616393" y="2130007"/>
              <a:ext cx="871720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Pescara</a:t>
              </a:r>
            </a:p>
          </p:txBody>
        </p:sp>
        <p:sp>
          <p:nvSpPr>
            <p:cNvPr id="46" name="Segnaposto testo 6">
              <a:extLst>
                <a:ext uri="{FF2B5EF4-FFF2-40B4-BE49-F238E27FC236}">
                  <a16:creationId xmlns:a16="http://schemas.microsoft.com/office/drawing/2014/main" id="{44B32668-CF40-344D-8283-6B84C08EDF1A}"/>
                </a:ext>
              </a:extLst>
            </p:cNvPr>
            <p:cNvSpPr txBox="1">
              <a:spLocks/>
            </p:cNvSpPr>
            <p:nvPr/>
          </p:nvSpPr>
          <p:spPr>
            <a:xfrm>
              <a:off x="11171832" y="4608398"/>
              <a:ext cx="791568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Mazara</a:t>
              </a:r>
            </a:p>
          </p:txBody>
        </p:sp>
        <p:sp>
          <p:nvSpPr>
            <p:cNvPr id="47" name="Segnaposto testo 6">
              <a:extLst>
                <a:ext uri="{FF2B5EF4-FFF2-40B4-BE49-F238E27FC236}">
                  <a16:creationId xmlns:a16="http://schemas.microsoft.com/office/drawing/2014/main" id="{FC2FE3F4-B649-1F8B-6503-F698569FB25F}"/>
                </a:ext>
              </a:extLst>
            </p:cNvPr>
            <p:cNvSpPr txBox="1">
              <a:spLocks/>
            </p:cNvSpPr>
            <p:nvPr/>
          </p:nvSpPr>
          <p:spPr>
            <a:xfrm>
              <a:off x="10484706" y="2074769"/>
              <a:ext cx="871720" cy="124092"/>
            </a:xfrm>
            <a:prstGeom prst="rect">
              <a:avLst/>
            </a:prstGeom>
          </p:spPr>
          <p:txBody>
            <a:bodyPr anchor="ctr" anchorCtr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EC6DA2"/>
                </a:buClr>
                <a:buFont typeface="Courier New" panose="02070309020205020404" pitchFamily="49" charset="0"/>
                <a:buNone/>
                <a:defRPr sz="1400" b="0" i="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rgbClr val="40404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596064">
                <a:spcBef>
                  <a:spcPts val="652"/>
                </a:spcBef>
                <a:defRPr/>
              </a:pPr>
              <a:r>
                <a:rPr lang="en-US" sz="1080">
                  <a:ln w="6350" cap="flat">
                    <a:noFill/>
                    <a:miter lim="800000"/>
                  </a:ln>
                  <a:solidFill>
                    <a:schemeClr val="bg1"/>
                  </a:solidFill>
                  <a:effectLst>
                    <a:outerShdw blurRad="88900" dist="38100" dir="2700000" algn="tl" rotWithShape="0">
                      <a:prstClr val="black"/>
                    </a:outerShdw>
                  </a:effectLst>
                  <a:latin typeface="Arial"/>
                </a:rPr>
                <a:t>Arezzo</a:t>
              </a:r>
            </a:p>
          </p:txBody>
        </p:sp>
      </p:grpSp>
      <p:sp>
        <p:nvSpPr>
          <p:cNvPr id="48" name="Ovale 99">
            <a:extLst>
              <a:ext uri="{FF2B5EF4-FFF2-40B4-BE49-F238E27FC236}">
                <a16:creationId xmlns:a16="http://schemas.microsoft.com/office/drawing/2014/main" id="{C809A435-213E-1E37-D36B-D4AE32425EF0}"/>
              </a:ext>
            </a:extLst>
          </p:cNvPr>
          <p:cNvSpPr/>
          <p:nvPr/>
        </p:nvSpPr>
        <p:spPr>
          <a:xfrm>
            <a:off x="5292287" y="1981316"/>
            <a:ext cx="97199" cy="97199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9" name="Ovale 100">
            <a:extLst>
              <a:ext uri="{FF2B5EF4-FFF2-40B4-BE49-F238E27FC236}">
                <a16:creationId xmlns:a16="http://schemas.microsoft.com/office/drawing/2014/main" id="{35628222-F95D-E492-6DD0-697AF10DED28}"/>
              </a:ext>
            </a:extLst>
          </p:cNvPr>
          <p:cNvSpPr/>
          <p:nvPr/>
        </p:nvSpPr>
        <p:spPr>
          <a:xfrm>
            <a:off x="6350691" y="1950495"/>
            <a:ext cx="97199" cy="97199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0" name="Ovale 111">
            <a:extLst>
              <a:ext uri="{FF2B5EF4-FFF2-40B4-BE49-F238E27FC236}">
                <a16:creationId xmlns:a16="http://schemas.microsoft.com/office/drawing/2014/main" id="{9EA3C769-8AF7-B212-C5A1-F65649D33F40}"/>
              </a:ext>
            </a:extLst>
          </p:cNvPr>
          <p:cNvSpPr/>
          <p:nvPr/>
        </p:nvSpPr>
        <p:spPr>
          <a:xfrm>
            <a:off x="7005844" y="3916400"/>
            <a:ext cx="97199" cy="97199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1" name="Ovale 50">
            <a:extLst>
              <a:ext uri="{FF2B5EF4-FFF2-40B4-BE49-F238E27FC236}">
                <a16:creationId xmlns:a16="http://schemas.microsoft.com/office/drawing/2014/main" id="{7FA23BD3-4390-659B-AAAF-16166843A102}"/>
              </a:ext>
            </a:extLst>
          </p:cNvPr>
          <p:cNvSpPr/>
          <p:nvPr/>
        </p:nvSpPr>
        <p:spPr>
          <a:xfrm>
            <a:off x="7187121" y="5138038"/>
            <a:ext cx="97199" cy="97199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2" name="Ovale 197">
            <a:extLst>
              <a:ext uri="{FF2B5EF4-FFF2-40B4-BE49-F238E27FC236}">
                <a16:creationId xmlns:a16="http://schemas.microsoft.com/office/drawing/2014/main" id="{20AA5E4B-EDD3-30D3-6A07-3379DC46FCA5}"/>
              </a:ext>
            </a:extLst>
          </p:cNvPr>
          <p:cNvSpPr/>
          <p:nvPr/>
        </p:nvSpPr>
        <p:spPr>
          <a:xfrm>
            <a:off x="5365747" y="4442280"/>
            <a:ext cx="97199" cy="97199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3" name="Ovale 106">
            <a:extLst>
              <a:ext uri="{FF2B5EF4-FFF2-40B4-BE49-F238E27FC236}">
                <a16:creationId xmlns:a16="http://schemas.microsoft.com/office/drawing/2014/main" id="{E020DF15-2F39-7699-6628-50801E4D8430}"/>
              </a:ext>
            </a:extLst>
          </p:cNvPr>
          <p:cNvSpPr/>
          <p:nvPr/>
        </p:nvSpPr>
        <p:spPr>
          <a:xfrm>
            <a:off x="6394501" y="3480102"/>
            <a:ext cx="97199" cy="97199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4" name="Ovale 102">
            <a:extLst>
              <a:ext uri="{FF2B5EF4-FFF2-40B4-BE49-F238E27FC236}">
                <a16:creationId xmlns:a16="http://schemas.microsoft.com/office/drawing/2014/main" id="{951175E7-9BED-8931-CA94-21AF9A0DE452}"/>
              </a:ext>
            </a:extLst>
          </p:cNvPr>
          <p:cNvSpPr/>
          <p:nvPr/>
        </p:nvSpPr>
        <p:spPr>
          <a:xfrm>
            <a:off x="5195088" y="2353600"/>
            <a:ext cx="97199" cy="97199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5" name="Ovale 115">
            <a:extLst>
              <a:ext uri="{FF2B5EF4-FFF2-40B4-BE49-F238E27FC236}">
                <a16:creationId xmlns:a16="http://schemas.microsoft.com/office/drawing/2014/main" id="{E6DEA6F1-D0C1-9F55-B800-C3648F94F8B1}"/>
              </a:ext>
            </a:extLst>
          </p:cNvPr>
          <p:cNvSpPr/>
          <p:nvPr/>
        </p:nvSpPr>
        <p:spPr>
          <a:xfrm>
            <a:off x="4942680" y="2042718"/>
            <a:ext cx="97199" cy="97199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6" name="Ovale 113">
            <a:extLst>
              <a:ext uri="{FF2B5EF4-FFF2-40B4-BE49-F238E27FC236}">
                <a16:creationId xmlns:a16="http://schemas.microsoft.com/office/drawing/2014/main" id="{E15984B2-2851-CAE9-4EA0-9E7A5839F316}"/>
              </a:ext>
            </a:extLst>
          </p:cNvPr>
          <p:cNvSpPr/>
          <p:nvPr/>
        </p:nvSpPr>
        <p:spPr>
          <a:xfrm rot="20687759">
            <a:off x="6676208" y="4987882"/>
            <a:ext cx="97199" cy="97199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>
              <a:defRPr/>
            </a:pPr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7" name="Ovale 110">
            <a:extLst>
              <a:ext uri="{FF2B5EF4-FFF2-40B4-BE49-F238E27FC236}">
                <a16:creationId xmlns:a16="http://schemas.microsoft.com/office/drawing/2014/main" id="{CDEE2351-5FEF-AB80-4C3C-25E1D34B8F4F}"/>
              </a:ext>
            </a:extLst>
          </p:cNvPr>
          <p:cNvSpPr/>
          <p:nvPr/>
        </p:nvSpPr>
        <p:spPr>
          <a:xfrm>
            <a:off x="7618973" y="3758698"/>
            <a:ext cx="97199" cy="97199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8" name="Ovale 104">
            <a:extLst>
              <a:ext uri="{FF2B5EF4-FFF2-40B4-BE49-F238E27FC236}">
                <a16:creationId xmlns:a16="http://schemas.microsoft.com/office/drawing/2014/main" id="{CEA70672-5B31-349A-EFD9-943794F3B2CE}"/>
              </a:ext>
            </a:extLst>
          </p:cNvPr>
          <p:cNvSpPr/>
          <p:nvPr/>
        </p:nvSpPr>
        <p:spPr>
          <a:xfrm>
            <a:off x="6011121" y="2387964"/>
            <a:ext cx="97199" cy="97199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9" name="Ovale 100">
            <a:extLst>
              <a:ext uri="{FF2B5EF4-FFF2-40B4-BE49-F238E27FC236}">
                <a16:creationId xmlns:a16="http://schemas.microsoft.com/office/drawing/2014/main" id="{A76F1299-40DC-9D29-C363-D379132629D3}"/>
              </a:ext>
            </a:extLst>
          </p:cNvPr>
          <p:cNvSpPr/>
          <p:nvPr/>
        </p:nvSpPr>
        <p:spPr>
          <a:xfrm>
            <a:off x="6096946" y="2101368"/>
            <a:ext cx="97199" cy="97199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0" name="Ovale 104">
            <a:extLst>
              <a:ext uri="{FF2B5EF4-FFF2-40B4-BE49-F238E27FC236}">
                <a16:creationId xmlns:a16="http://schemas.microsoft.com/office/drawing/2014/main" id="{B5B791FE-1567-6E11-BED5-2165DD30656F}"/>
              </a:ext>
            </a:extLst>
          </p:cNvPr>
          <p:cNvSpPr/>
          <p:nvPr/>
        </p:nvSpPr>
        <p:spPr>
          <a:xfrm>
            <a:off x="5922540" y="2757919"/>
            <a:ext cx="97199" cy="97199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1" name="Ovale 104">
            <a:extLst>
              <a:ext uri="{FF2B5EF4-FFF2-40B4-BE49-F238E27FC236}">
                <a16:creationId xmlns:a16="http://schemas.microsoft.com/office/drawing/2014/main" id="{6BA5EB0C-8B69-78FA-0821-D57247823FEA}"/>
              </a:ext>
            </a:extLst>
          </p:cNvPr>
          <p:cNvSpPr/>
          <p:nvPr/>
        </p:nvSpPr>
        <p:spPr>
          <a:xfrm>
            <a:off x="6606905" y="2731659"/>
            <a:ext cx="97199" cy="97199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2" name="Ovale 104">
            <a:extLst>
              <a:ext uri="{FF2B5EF4-FFF2-40B4-BE49-F238E27FC236}">
                <a16:creationId xmlns:a16="http://schemas.microsoft.com/office/drawing/2014/main" id="{7C6B7320-3204-3BFC-2F78-85B7E793E8A3}"/>
              </a:ext>
            </a:extLst>
          </p:cNvPr>
          <p:cNvSpPr/>
          <p:nvPr/>
        </p:nvSpPr>
        <p:spPr>
          <a:xfrm>
            <a:off x="6885509" y="3232238"/>
            <a:ext cx="97199" cy="97199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3" name="Ovale 62">
            <a:extLst>
              <a:ext uri="{FF2B5EF4-FFF2-40B4-BE49-F238E27FC236}">
                <a16:creationId xmlns:a16="http://schemas.microsoft.com/office/drawing/2014/main" id="{CA7FFEF6-14C2-AA05-7560-747314FA8063}"/>
              </a:ext>
            </a:extLst>
          </p:cNvPr>
          <p:cNvSpPr/>
          <p:nvPr/>
        </p:nvSpPr>
        <p:spPr>
          <a:xfrm>
            <a:off x="6660299" y="5172891"/>
            <a:ext cx="97199" cy="97199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4" name="Ovale 104">
            <a:extLst>
              <a:ext uri="{FF2B5EF4-FFF2-40B4-BE49-F238E27FC236}">
                <a16:creationId xmlns:a16="http://schemas.microsoft.com/office/drawing/2014/main" id="{814455AB-A3A2-785E-0D43-9B6E0A846B99}"/>
              </a:ext>
            </a:extLst>
          </p:cNvPr>
          <p:cNvSpPr/>
          <p:nvPr/>
        </p:nvSpPr>
        <p:spPr>
          <a:xfrm>
            <a:off x="6108320" y="2917112"/>
            <a:ext cx="97199" cy="97199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25400" dist="25400" dir="2700000" algn="tl" rotWithShape="0">
              <a:prstClr val="black"/>
            </a:outerShdw>
          </a:effectLst>
        </p:spPr>
        <p:txBody>
          <a:bodyPr rtlCol="0" anchor="ctr"/>
          <a:lstStyle/>
          <a:p>
            <a:pPr algn="ctr" defTabSz="596064"/>
            <a:endParaRPr lang="it-IT" sz="324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5" name="Figura a mano libera: forma 64">
            <a:extLst>
              <a:ext uri="{FF2B5EF4-FFF2-40B4-BE49-F238E27FC236}">
                <a16:creationId xmlns:a16="http://schemas.microsoft.com/office/drawing/2014/main" id="{17E1E5A0-E181-C854-C4B0-76D580964AA6}"/>
              </a:ext>
            </a:extLst>
          </p:cNvPr>
          <p:cNvSpPr/>
          <p:nvPr/>
        </p:nvSpPr>
        <p:spPr>
          <a:xfrm>
            <a:off x="6351909" y="2636307"/>
            <a:ext cx="222958" cy="95353"/>
          </a:xfrm>
          <a:custGeom>
            <a:avLst/>
            <a:gdLst>
              <a:gd name="csX0" fmla="*/ 213059 w 219665"/>
              <a:gd name="csY0" fmla="*/ 0 h 135665"/>
              <a:gd name="csX1" fmla="*/ 208959 w 219665"/>
              <a:gd name="csY1" fmla="*/ 13109 h 135665"/>
              <a:gd name="csX2" fmla="*/ 205196 w 219665"/>
              <a:gd name="csY2" fmla="*/ 18367 h 135665"/>
              <a:gd name="csX3" fmla="*/ 204062 w 219665"/>
              <a:gd name="csY3" fmla="*/ 19389 h 135665"/>
              <a:gd name="csX4" fmla="*/ 202376 w 219665"/>
              <a:gd name="csY4" fmla="*/ 21344 h 135665"/>
              <a:gd name="csX5" fmla="*/ 197489 w 219665"/>
              <a:gd name="csY5" fmla="*/ 26354 h 135665"/>
              <a:gd name="csX6" fmla="*/ 193187 w 219665"/>
              <a:gd name="csY6" fmla="*/ 28815 h 135665"/>
              <a:gd name="csX7" fmla="*/ 187615 w 219665"/>
              <a:gd name="csY7" fmla="*/ 34005 h 135665"/>
              <a:gd name="csX8" fmla="*/ 182819 w 219665"/>
              <a:gd name="csY8" fmla="*/ 46361 h 135665"/>
              <a:gd name="csX9" fmla="*/ 170812 w 219665"/>
              <a:gd name="csY9" fmla="*/ 67524 h 135665"/>
              <a:gd name="csX10" fmla="*/ 162027 w 219665"/>
              <a:gd name="csY10" fmla="*/ 80577 h 135665"/>
              <a:gd name="csX11" fmla="*/ 162016 w 219665"/>
              <a:gd name="csY11" fmla="*/ 80588 h 135665"/>
              <a:gd name="csX12" fmla="*/ 162005 w 219665"/>
              <a:gd name="csY12" fmla="*/ 80599 h 135665"/>
              <a:gd name="csX13" fmla="*/ 151368 w 219665"/>
              <a:gd name="csY13" fmla="*/ 92788 h 135665"/>
              <a:gd name="csX14" fmla="*/ 146684 w 219665"/>
              <a:gd name="csY14" fmla="*/ 98022 h 135665"/>
              <a:gd name="csX15" fmla="*/ 143112 w 219665"/>
              <a:gd name="csY15" fmla="*/ 102156 h 135665"/>
              <a:gd name="csX16" fmla="*/ 140011 w 219665"/>
              <a:gd name="csY16" fmla="*/ 101583 h 135665"/>
              <a:gd name="csX17" fmla="*/ 138472 w 219665"/>
              <a:gd name="csY17" fmla="*/ 94776 h 135665"/>
              <a:gd name="csX18" fmla="*/ 137900 w 219665"/>
              <a:gd name="csY18" fmla="*/ 92057 h 135665"/>
              <a:gd name="csX19" fmla="*/ 135350 w 219665"/>
              <a:gd name="csY19" fmla="*/ 84082 h 135665"/>
              <a:gd name="csX20" fmla="*/ 132766 w 219665"/>
              <a:gd name="csY20" fmla="*/ 76016 h 135665"/>
              <a:gd name="csX21" fmla="*/ 124521 w 219665"/>
              <a:gd name="csY21" fmla="*/ 71096 h 135665"/>
              <a:gd name="csX22" fmla="*/ 111412 w 219665"/>
              <a:gd name="csY22" fmla="*/ 67344 h 135665"/>
              <a:gd name="csX23" fmla="*/ 101269 w 219665"/>
              <a:gd name="csY23" fmla="*/ 61626 h 135665"/>
              <a:gd name="csX24" fmla="*/ 88238 w 219665"/>
              <a:gd name="csY24" fmla="*/ 55785 h 135665"/>
              <a:gd name="csX25" fmla="*/ 86743 w 219665"/>
              <a:gd name="csY25" fmla="*/ 55212 h 135665"/>
              <a:gd name="csX26" fmla="*/ 77813 w 219665"/>
              <a:gd name="csY26" fmla="*/ 59672 h 135665"/>
              <a:gd name="csX27" fmla="*/ 68108 w 219665"/>
              <a:gd name="csY27" fmla="*/ 68298 h 135665"/>
              <a:gd name="csX28" fmla="*/ 66255 w 219665"/>
              <a:gd name="csY28" fmla="*/ 73230 h 135665"/>
              <a:gd name="csX29" fmla="*/ 57898 w 219665"/>
              <a:gd name="csY29" fmla="*/ 78622 h 135665"/>
              <a:gd name="csX30" fmla="*/ 53752 w 219665"/>
              <a:gd name="csY30" fmla="*/ 87172 h 135665"/>
              <a:gd name="csX31" fmla="*/ 53752 w 219665"/>
              <a:gd name="csY31" fmla="*/ 87755 h 135665"/>
              <a:gd name="csX32" fmla="*/ 57898 w 219665"/>
              <a:gd name="csY32" fmla="*/ 95832 h 135665"/>
              <a:gd name="csX33" fmla="*/ 60919 w 219665"/>
              <a:gd name="csY33" fmla="*/ 100483 h 135665"/>
              <a:gd name="csX34" fmla="*/ 59784 w 219665"/>
              <a:gd name="csY34" fmla="*/ 104112 h 135665"/>
              <a:gd name="csX35" fmla="*/ 54864 w 219665"/>
              <a:gd name="csY35" fmla="*/ 107111 h 135665"/>
              <a:gd name="csX36" fmla="*/ 49439 w 219665"/>
              <a:gd name="csY36" fmla="*/ 111155 h 135665"/>
              <a:gd name="csX37" fmla="*/ 49270 w 219665"/>
              <a:gd name="csY37" fmla="*/ 111302 h 135665"/>
              <a:gd name="csX38" fmla="*/ 45642 w 219665"/>
              <a:gd name="csY38" fmla="*/ 113919 h 135665"/>
              <a:gd name="csX39" fmla="*/ 37845 w 219665"/>
              <a:gd name="csY39" fmla="*/ 113706 h 135665"/>
              <a:gd name="csX40" fmla="*/ 36542 w 219665"/>
              <a:gd name="csY40" fmla="*/ 113963 h 135665"/>
              <a:gd name="csX41" fmla="*/ 28948 w 219665"/>
              <a:gd name="csY41" fmla="*/ 122163 h 135665"/>
              <a:gd name="csX42" fmla="*/ 28465 w 219665"/>
              <a:gd name="csY42" fmla="*/ 123118 h 135665"/>
              <a:gd name="csX43" fmla="*/ 20837 w 219665"/>
              <a:gd name="csY43" fmla="*/ 127747 h 135665"/>
              <a:gd name="csX44" fmla="*/ 19657 w 219665"/>
              <a:gd name="csY44" fmla="*/ 128241 h 135665"/>
              <a:gd name="csX45" fmla="*/ 10727 w 219665"/>
              <a:gd name="csY45" fmla="*/ 124960 h 135665"/>
              <a:gd name="csX46" fmla="*/ 9817 w 219665"/>
              <a:gd name="csY46" fmla="*/ 124758 h 135665"/>
              <a:gd name="csX47" fmla="*/ 2146 w 219665"/>
              <a:gd name="csY47" fmla="*/ 126904 h 135665"/>
              <a:gd name="csX48" fmla="*/ 0 w 219665"/>
              <a:gd name="csY48" fmla="*/ 127510 h 135665"/>
              <a:gd name="csX49" fmla="*/ 1977 w 219665"/>
              <a:gd name="csY49" fmla="*/ 134543 h 135665"/>
              <a:gd name="csX50" fmla="*/ 7819 w 219665"/>
              <a:gd name="csY50" fmla="*/ 132903 h 135665"/>
              <a:gd name="csX51" fmla="*/ 9975 w 219665"/>
              <a:gd name="csY51" fmla="*/ 132296 h 135665"/>
              <a:gd name="csX52" fmla="*/ 14906 w 219665"/>
              <a:gd name="csY52" fmla="*/ 133812 h 135665"/>
              <a:gd name="csX53" fmla="*/ 19231 w 219665"/>
              <a:gd name="csY53" fmla="*/ 135666 h 135665"/>
              <a:gd name="csX54" fmla="*/ 24005 w 219665"/>
              <a:gd name="csY54" fmla="*/ 134318 h 135665"/>
              <a:gd name="csX55" fmla="*/ 34452 w 219665"/>
              <a:gd name="csY55" fmla="*/ 127341 h 135665"/>
              <a:gd name="csX56" fmla="*/ 35463 w 219665"/>
              <a:gd name="csY56" fmla="*/ 125455 h 135665"/>
              <a:gd name="csX57" fmla="*/ 37867 w 219665"/>
              <a:gd name="csY57" fmla="*/ 121141 h 135665"/>
              <a:gd name="csX58" fmla="*/ 39350 w 219665"/>
              <a:gd name="csY58" fmla="*/ 120850 h 135665"/>
              <a:gd name="csX59" fmla="*/ 41832 w 219665"/>
              <a:gd name="csY59" fmla="*/ 120411 h 135665"/>
              <a:gd name="csX60" fmla="*/ 44034 w 219665"/>
              <a:gd name="csY60" fmla="*/ 121579 h 135665"/>
              <a:gd name="csX61" fmla="*/ 53908 w 219665"/>
              <a:gd name="csY61" fmla="*/ 116940 h 135665"/>
              <a:gd name="csX62" fmla="*/ 58817 w 219665"/>
              <a:gd name="csY62" fmla="*/ 113255 h 135665"/>
              <a:gd name="csX63" fmla="*/ 65243 w 219665"/>
              <a:gd name="csY63" fmla="*/ 109323 h 135665"/>
              <a:gd name="csX64" fmla="*/ 65714 w 219665"/>
              <a:gd name="csY64" fmla="*/ 108503 h 135665"/>
              <a:gd name="csX65" fmla="*/ 68005 w 219665"/>
              <a:gd name="csY65" fmla="*/ 98753 h 135665"/>
              <a:gd name="csX66" fmla="*/ 63882 w 219665"/>
              <a:gd name="csY66" fmla="*/ 91642 h 135665"/>
              <a:gd name="csX67" fmla="*/ 61052 w 219665"/>
              <a:gd name="csY67" fmla="*/ 87317 h 135665"/>
              <a:gd name="csX68" fmla="*/ 61052 w 219665"/>
              <a:gd name="csY68" fmla="*/ 87048 h 135665"/>
              <a:gd name="csX69" fmla="*/ 61109 w 219665"/>
              <a:gd name="csY69" fmla="*/ 85184 h 135665"/>
              <a:gd name="csX70" fmla="*/ 71388 w 219665"/>
              <a:gd name="csY70" fmla="*/ 78545 h 135665"/>
              <a:gd name="csX71" fmla="*/ 72308 w 219665"/>
              <a:gd name="csY71" fmla="*/ 77894 h 135665"/>
              <a:gd name="csX72" fmla="*/ 74307 w 219665"/>
              <a:gd name="csY72" fmla="*/ 72558 h 135665"/>
              <a:gd name="csX73" fmla="*/ 81935 w 219665"/>
              <a:gd name="csY73" fmla="*/ 65772 h 135665"/>
              <a:gd name="csX74" fmla="*/ 87124 w 219665"/>
              <a:gd name="csY74" fmla="*/ 63177 h 135665"/>
              <a:gd name="csX75" fmla="*/ 96492 w 219665"/>
              <a:gd name="csY75" fmla="*/ 67154 h 135665"/>
              <a:gd name="csX76" fmla="*/ 108332 w 219665"/>
              <a:gd name="csY76" fmla="*/ 73972 h 135665"/>
              <a:gd name="csX77" fmla="*/ 108669 w 219665"/>
              <a:gd name="csY77" fmla="*/ 74152 h 135665"/>
              <a:gd name="csX78" fmla="*/ 122485 w 219665"/>
              <a:gd name="csY78" fmla="*/ 78106 h 135665"/>
              <a:gd name="csX79" fmla="*/ 126181 w 219665"/>
              <a:gd name="csY79" fmla="*/ 79419 h 135665"/>
              <a:gd name="csX80" fmla="*/ 128383 w 219665"/>
              <a:gd name="csY80" fmla="*/ 86306 h 135665"/>
              <a:gd name="csX81" fmla="*/ 130944 w 219665"/>
              <a:gd name="csY81" fmla="*/ 94293 h 135665"/>
              <a:gd name="csX82" fmla="*/ 131293 w 219665"/>
              <a:gd name="csY82" fmla="*/ 96089 h 135665"/>
              <a:gd name="csX83" fmla="*/ 134157 w 219665"/>
              <a:gd name="csY83" fmla="*/ 106009 h 135665"/>
              <a:gd name="csX84" fmla="*/ 144582 w 219665"/>
              <a:gd name="csY84" fmla="*/ 109344 h 135665"/>
              <a:gd name="csX85" fmla="*/ 152401 w 219665"/>
              <a:gd name="csY85" fmla="*/ 102571 h 135665"/>
              <a:gd name="csX86" fmla="*/ 156018 w 219665"/>
              <a:gd name="csY86" fmla="*/ 98414 h 135665"/>
              <a:gd name="csX87" fmla="*/ 168487 w 219665"/>
              <a:gd name="csY87" fmla="*/ 83979 h 135665"/>
              <a:gd name="csX88" fmla="*/ 176911 w 219665"/>
              <a:gd name="csY88" fmla="*/ 71544 h 135665"/>
              <a:gd name="csX89" fmla="*/ 189279 w 219665"/>
              <a:gd name="csY89" fmla="*/ 49763 h 135665"/>
              <a:gd name="csX90" fmla="*/ 189481 w 219665"/>
              <a:gd name="csY90" fmla="*/ 49348 h 135665"/>
              <a:gd name="csX91" fmla="*/ 194502 w 219665"/>
              <a:gd name="csY91" fmla="*/ 36385 h 135665"/>
              <a:gd name="csX92" fmla="*/ 196558 w 219665"/>
              <a:gd name="csY92" fmla="*/ 35295 h 135665"/>
              <a:gd name="csX93" fmla="*/ 201681 w 219665"/>
              <a:gd name="csY93" fmla="*/ 32342 h 135665"/>
              <a:gd name="csX94" fmla="*/ 208028 w 219665"/>
              <a:gd name="csY94" fmla="*/ 25960 h 135665"/>
              <a:gd name="csX95" fmla="*/ 209230 w 219665"/>
              <a:gd name="csY95" fmla="*/ 24545 h 135665"/>
              <a:gd name="csX96" fmla="*/ 209904 w 219665"/>
              <a:gd name="csY96" fmla="*/ 23949 h 135665"/>
              <a:gd name="csX97" fmla="*/ 215892 w 219665"/>
              <a:gd name="csY97" fmla="*/ 15412 h 135665"/>
              <a:gd name="csX98" fmla="*/ 219666 w 219665"/>
              <a:gd name="csY98" fmla="*/ 3392 h 135665"/>
              <a:gd name="csX99" fmla="*/ 213059 w 219665"/>
              <a:gd name="csY99" fmla="*/ 0 h 135665"/>
              <a:gd name="csX0" fmla="*/ 219666 w 219666"/>
              <a:gd name="csY0" fmla="*/ 0 h 132274"/>
              <a:gd name="csX1" fmla="*/ 208959 w 219666"/>
              <a:gd name="csY1" fmla="*/ 9717 h 132274"/>
              <a:gd name="csX2" fmla="*/ 205196 w 219666"/>
              <a:gd name="csY2" fmla="*/ 14975 h 132274"/>
              <a:gd name="csX3" fmla="*/ 204062 w 219666"/>
              <a:gd name="csY3" fmla="*/ 15997 h 132274"/>
              <a:gd name="csX4" fmla="*/ 202376 w 219666"/>
              <a:gd name="csY4" fmla="*/ 17952 h 132274"/>
              <a:gd name="csX5" fmla="*/ 197489 w 219666"/>
              <a:gd name="csY5" fmla="*/ 22962 h 132274"/>
              <a:gd name="csX6" fmla="*/ 193187 w 219666"/>
              <a:gd name="csY6" fmla="*/ 25423 h 132274"/>
              <a:gd name="csX7" fmla="*/ 187615 w 219666"/>
              <a:gd name="csY7" fmla="*/ 30613 h 132274"/>
              <a:gd name="csX8" fmla="*/ 182819 w 219666"/>
              <a:gd name="csY8" fmla="*/ 42969 h 132274"/>
              <a:gd name="csX9" fmla="*/ 170812 w 219666"/>
              <a:gd name="csY9" fmla="*/ 64132 h 132274"/>
              <a:gd name="csX10" fmla="*/ 162027 w 219666"/>
              <a:gd name="csY10" fmla="*/ 77185 h 132274"/>
              <a:gd name="csX11" fmla="*/ 162016 w 219666"/>
              <a:gd name="csY11" fmla="*/ 77196 h 132274"/>
              <a:gd name="csX12" fmla="*/ 162005 w 219666"/>
              <a:gd name="csY12" fmla="*/ 77207 h 132274"/>
              <a:gd name="csX13" fmla="*/ 151368 w 219666"/>
              <a:gd name="csY13" fmla="*/ 89396 h 132274"/>
              <a:gd name="csX14" fmla="*/ 146684 w 219666"/>
              <a:gd name="csY14" fmla="*/ 94630 h 132274"/>
              <a:gd name="csX15" fmla="*/ 143112 w 219666"/>
              <a:gd name="csY15" fmla="*/ 98764 h 132274"/>
              <a:gd name="csX16" fmla="*/ 140011 w 219666"/>
              <a:gd name="csY16" fmla="*/ 98191 h 132274"/>
              <a:gd name="csX17" fmla="*/ 138472 w 219666"/>
              <a:gd name="csY17" fmla="*/ 91384 h 132274"/>
              <a:gd name="csX18" fmla="*/ 137900 w 219666"/>
              <a:gd name="csY18" fmla="*/ 88665 h 132274"/>
              <a:gd name="csX19" fmla="*/ 135350 w 219666"/>
              <a:gd name="csY19" fmla="*/ 80690 h 132274"/>
              <a:gd name="csX20" fmla="*/ 132766 w 219666"/>
              <a:gd name="csY20" fmla="*/ 72624 h 132274"/>
              <a:gd name="csX21" fmla="*/ 124521 w 219666"/>
              <a:gd name="csY21" fmla="*/ 67704 h 132274"/>
              <a:gd name="csX22" fmla="*/ 111412 w 219666"/>
              <a:gd name="csY22" fmla="*/ 63952 h 132274"/>
              <a:gd name="csX23" fmla="*/ 101269 w 219666"/>
              <a:gd name="csY23" fmla="*/ 58234 h 132274"/>
              <a:gd name="csX24" fmla="*/ 88238 w 219666"/>
              <a:gd name="csY24" fmla="*/ 52393 h 132274"/>
              <a:gd name="csX25" fmla="*/ 86743 w 219666"/>
              <a:gd name="csY25" fmla="*/ 51820 h 132274"/>
              <a:gd name="csX26" fmla="*/ 77813 w 219666"/>
              <a:gd name="csY26" fmla="*/ 56280 h 132274"/>
              <a:gd name="csX27" fmla="*/ 68108 w 219666"/>
              <a:gd name="csY27" fmla="*/ 64906 h 132274"/>
              <a:gd name="csX28" fmla="*/ 66255 w 219666"/>
              <a:gd name="csY28" fmla="*/ 69838 h 132274"/>
              <a:gd name="csX29" fmla="*/ 57898 w 219666"/>
              <a:gd name="csY29" fmla="*/ 75230 h 132274"/>
              <a:gd name="csX30" fmla="*/ 53752 w 219666"/>
              <a:gd name="csY30" fmla="*/ 83780 h 132274"/>
              <a:gd name="csX31" fmla="*/ 53752 w 219666"/>
              <a:gd name="csY31" fmla="*/ 84363 h 132274"/>
              <a:gd name="csX32" fmla="*/ 57898 w 219666"/>
              <a:gd name="csY32" fmla="*/ 92440 h 132274"/>
              <a:gd name="csX33" fmla="*/ 60919 w 219666"/>
              <a:gd name="csY33" fmla="*/ 97091 h 132274"/>
              <a:gd name="csX34" fmla="*/ 59784 w 219666"/>
              <a:gd name="csY34" fmla="*/ 100720 h 132274"/>
              <a:gd name="csX35" fmla="*/ 54864 w 219666"/>
              <a:gd name="csY35" fmla="*/ 103719 h 132274"/>
              <a:gd name="csX36" fmla="*/ 49439 w 219666"/>
              <a:gd name="csY36" fmla="*/ 107763 h 132274"/>
              <a:gd name="csX37" fmla="*/ 49270 w 219666"/>
              <a:gd name="csY37" fmla="*/ 107910 h 132274"/>
              <a:gd name="csX38" fmla="*/ 45642 w 219666"/>
              <a:gd name="csY38" fmla="*/ 110527 h 132274"/>
              <a:gd name="csX39" fmla="*/ 37845 w 219666"/>
              <a:gd name="csY39" fmla="*/ 110314 h 132274"/>
              <a:gd name="csX40" fmla="*/ 36542 w 219666"/>
              <a:gd name="csY40" fmla="*/ 110571 h 132274"/>
              <a:gd name="csX41" fmla="*/ 28948 w 219666"/>
              <a:gd name="csY41" fmla="*/ 118771 h 132274"/>
              <a:gd name="csX42" fmla="*/ 28465 w 219666"/>
              <a:gd name="csY42" fmla="*/ 119726 h 132274"/>
              <a:gd name="csX43" fmla="*/ 20837 w 219666"/>
              <a:gd name="csY43" fmla="*/ 124355 h 132274"/>
              <a:gd name="csX44" fmla="*/ 19657 w 219666"/>
              <a:gd name="csY44" fmla="*/ 124849 h 132274"/>
              <a:gd name="csX45" fmla="*/ 10727 w 219666"/>
              <a:gd name="csY45" fmla="*/ 121568 h 132274"/>
              <a:gd name="csX46" fmla="*/ 9817 w 219666"/>
              <a:gd name="csY46" fmla="*/ 121366 h 132274"/>
              <a:gd name="csX47" fmla="*/ 2146 w 219666"/>
              <a:gd name="csY47" fmla="*/ 123512 h 132274"/>
              <a:gd name="csX48" fmla="*/ 0 w 219666"/>
              <a:gd name="csY48" fmla="*/ 124118 h 132274"/>
              <a:gd name="csX49" fmla="*/ 1977 w 219666"/>
              <a:gd name="csY49" fmla="*/ 131151 h 132274"/>
              <a:gd name="csX50" fmla="*/ 7819 w 219666"/>
              <a:gd name="csY50" fmla="*/ 129511 h 132274"/>
              <a:gd name="csX51" fmla="*/ 9975 w 219666"/>
              <a:gd name="csY51" fmla="*/ 128904 h 132274"/>
              <a:gd name="csX52" fmla="*/ 14906 w 219666"/>
              <a:gd name="csY52" fmla="*/ 130420 h 132274"/>
              <a:gd name="csX53" fmla="*/ 19231 w 219666"/>
              <a:gd name="csY53" fmla="*/ 132274 h 132274"/>
              <a:gd name="csX54" fmla="*/ 24005 w 219666"/>
              <a:gd name="csY54" fmla="*/ 130926 h 132274"/>
              <a:gd name="csX55" fmla="*/ 34452 w 219666"/>
              <a:gd name="csY55" fmla="*/ 123949 h 132274"/>
              <a:gd name="csX56" fmla="*/ 35463 w 219666"/>
              <a:gd name="csY56" fmla="*/ 122063 h 132274"/>
              <a:gd name="csX57" fmla="*/ 37867 w 219666"/>
              <a:gd name="csY57" fmla="*/ 117749 h 132274"/>
              <a:gd name="csX58" fmla="*/ 39350 w 219666"/>
              <a:gd name="csY58" fmla="*/ 117458 h 132274"/>
              <a:gd name="csX59" fmla="*/ 41832 w 219666"/>
              <a:gd name="csY59" fmla="*/ 117019 h 132274"/>
              <a:gd name="csX60" fmla="*/ 44034 w 219666"/>
              <a:gd name="csY60" fmla="*/ 118187 h 132274"/>
              <a:gd name="csX61" fmla="*/ 53908 w 219666"/>
              <a:gd name="csY61" fmla="*/ 113548 h 132274"/>
              <a:gd name="csX62" fmla="*/ 58817 w 219666"/>
              <a:gd name="csY62" fmla="*/ 109863 h 132274"/>
              <a:gd name="csX63" fmla="*/ 65243 w 219666"/>
              <a:gd name="csY63" fmla="*/ 105931 h 132274"/>
              <a:gd name="csX64" fmla="*/ 65714 w 219666"/>
              <a:gd name="csY64" fmla="*/ 105111 h 132274"/>
              <a:gd name="csX65" fmla="*/ 68005 w 219666"/>
              <a:gd name="csY65" fmla="*/ 95361 h 132274"/>
              <a:gd name="csX66" fmla="*/ 63882 w 219666"/>
              <a:gd name="csY66" fmla="*/ 88250 h 132274"/>
              <a:gd name="csX67" fmla="*/ 61052 w 219666"/>
              <a:gd name="csY67" fmla="*/ 83925 h 132274"/>
              <a:gd name="csX68" fmla="*/ 61052 w 219666"/>
              <a:gd name="csY68" fmla="*/ 83656 h 132274"/>
              <a:gd name="csX69" fmla="*/ 61109 w 219666"/>
              <a:gd name="csY69" fmla="*/ 81792 h 132274"/>
              <a:gd name="csX70" fmla="*/ 71388 w 219666"/>
              <a:gd name="csY70" fmla="*/ 75153 h 132274"/>
              <a:gd name="csX71" fmla="*/ 72308 w 219666"/>
              <a:gd name="csY71" fmla="*/ 74502 h 132274"/>
              <a:gd name="csX72" fmla="*/ 74307 w 219666"/>
              <a:gd name="csY72" fmla="*/ 69166 h 132274"/>
              <a:gd name="csX73" fmla="*/ 81935 w 219666"/>
              <a:gd name="csY73" fmla="*/ 62380 h 132274"/>
              <a:gd name="csX74" fmla="*/ 87124 w 219666"/>
              <a:gd name="csY74" fmla="*/ 59785 h 132274"/>
              <a:gd name="csX75" fmla="*/ 96492 w 219666"/>
              <a:gd name="csY75" fmla="*/ 63762 h 132274"/>
              <a:gd name="csX76" fmla="*/ 108332 w 219666"/>
              <a:gd name="csY76" fmla="*/ 70580 h 132274"/>
              <a:gd name="csX77" fmla="*/ 108669 w 219666"/>
              <a:gd name="csY77" fmla="*/ 70760 h 132274"/>
              <a:gd name="csX78" fmla="*/ 122485 w 219666"/>
              <a:gd name="csY78" fmla="*/ 74714 h 132274"/>
              <a:gd name="csX79" fmla="*/ 126181 w 219666"/>
              <a:gd name="csY79" fmla="*/ 76027 h 132274"/>
              <a:gd name="csX80" fmla="*/ 128383 w 219666"/>
              <a:gd name="csY80" fmla="*/ 82914 h 132274"/>
              <a:gd name="csX81" fmla="*/ 130944 w 219666"/>
              <a:gd name="csY81" fmla="*/ 90901 h 132274"/>
              <a:gd name="csX82" fmla="*/ 131293 w 219666"/>
              <a:gd name="csY82" fmla="*/ 92697 h 132274"/>
              <a:gd name="csX83" fmla="*/ 134157 w 219666"/>
              <a:gd name="csY83" fmla="*/ 102617 h 132274"/>
              <a:gd name="csX84" fmla="*/ 144582 w 219666"/>
              <a:gd name="csY84" fmla="*/ 105952 h 132274"/>
              <a:gd name="csX85" fmla="*/ 152401 w 219666"/>
              <a:gd name="csY85" fmla="*/ 99179 h 132274"/>
              <a:gd name="csX86" fmla="*/ 156018 w 219666"/>
              <a:gd name="csY86" fmla="*/ 95022 h 132274"/>
              <a:gd name="csX87" fmla="*/ 168487 w 219666"/>
              <a:gd name="csY87" fmla="*/ 80587 h 132274"/>
              <a:gd name="csX88" fmla="*/ 176911 w 219666"/>
              <a:gd name="csY88" fmla="*/ 68152 h 132274"/>
              <a:gd name="csX89" fmla="*/ 189279 w 219666"/>
              <a:gd name="csY89" fmla="*/ 46371 h 132274"/>
              <a:gd name="csX90" fmla="*/ 189481 w 219666"/>
              <a:gd name="csY90" fmla="*/ 45956 h 132274"/>
              <a:gd name="csX91" fmla="*/ 194502 w 219666"/>
              <a:gd name="csY91" fmla="*/ 32993 h 132274"/>
              <a:gd name="csX92" fmla="*/ 196558 w 219666"/>
              <a:gd name="csY92" fmla="*/ 31903 h 132274"/>
              <a:gd name="csX93" fmla="*/ 201681 w 219666"/>
              <a:gd name="csY93" fmla="*/ 28950 h 132274"/>
              <a:gd name="csX94" fmla="*/ 208028 w 219666"/>
              <a:gd name="csY94" fmla="*/ 22568 h 132274"/>
              <a:gd name="csX95" fmla="*/ 209230 w 219666"/>
              <a:gd name="csY95" fmla="*/ 21153 h 132274"/>
              <a:gd name="csX96" fmla="*/ 209904 w 219666"/>
              <a:gd name="csY96" fmla="*/ 20557 h 132274"/>
              <a:gd name="csX97" fmla="*/ 215892 w 219666"/>
              <a:gd name="csY97" fmla="*/ 12020 h 132274"/>
              <a:gd name="csX98" fmla="*/ 219666 w 219666"/>
              <a:gd name="csY98" fmla="*/ 0 h 132274"/>
              <a:gd name="csX0" fmla="*/ 215892 w 215892"/>
              <a:gd name="csY0" fmla="*/ 2429 h 122683"/>
              <a:gd name="csX1" fmla="*/ 208959 w 215892"/>
              <a:gd name="csY1" fmla="*/ 126 h 122683"/>
              <a:gd name="csX2" fmla="*/ 205196 w 215892"/>
              <a:gd name="csY2" fmla="*/ 5384 h 122683"/>
              <a:gd name="csX3" fmla="*/ 204062 w 215892"/>
              <a:gd name="csY3" fmla="*/ 6406 h 122683"/>
              <a:gd name="csX4" fmla="*/ 202376 w 215892"/>
              <a:gd name="csY4" fmla="*/ 8361 h 122683"/>
              <a:gd name="csX5" fmla="*/ 197489 w 215892"/>
              <a:gd name="csY5" fmla="*/ 13371 h 122683"/>
              <a:gd name="csX6" fmla="*/ 193187 w 215892"/>
              <a:gd name="csY6" fmla="*/ 15832 h 122683"/>
              <a:gd name="csX7" fmla="*/ 187615 w 215892"/>
              <a:gd name="csY7" fmla="*/ 21022 h 122683"/>
              <a:gd name="csX8" fmla="*/ 182819 w 215892"/>
              <a:gd name="csY8" fmla="*/ 33378 h 122683"/>
              <a:gd name="csX9" fmla="*/ 170812 w 215892"/>
              <a:gd name="csY9" fmla="*/ 54541 h 122683"/>
              <a:gd name="csX10" fmla="*/ 162027 w 215892"/>
              <a:gd name="csY10" fmla="*/ 67594 h 122683"/>
              <a:gd name="csX11" fmla="*/ 162016 w 215892"/>
              <a:gd name="csY11" fmla="*/ 67605 h 122683"/>
              <a:gd name="csX12" fmla="*/ 162005 w 215892"/>
              <a:gd name="csY12" fmla="*/ 67616 h 122683"/>
              <a:gd name="csX13" fmla="*/ 151368 w 215892"/>
              <a:gd name="csY13" fmla="*/ 79805 h 122683"/>
              <a:gd name="csX14" fmla="*/ 146684 w 215892"/>
              <a:gd name="csY14" fmla="*/ 85039 h 122683"/>
              <a:gd name="csX15" fmla="*/ 143112 w 215892"/>
              <a:gd name="csY15" fmla="*/ 89173 h 122683"/>
              <a:gd name="csX16" fmla="*/ 140011 w 215892"/>
              <a:gd name="csY16" fmla="*/ 88600 h 122683"/>
              <a:gd name="csX17" fmla="*/ 138472 w 215892"/>
              <a:gd name="csY17" fmla="*/ 81793 h 122683"/>
              <a:gd name="csX18" fmla="*/ 137900 w 215892"/>
              <a:gd name="csY18" fmla="*/ 79074 h 122683"/>
              <a:gd name="csX19" fmla="*/ 135350 w 215892"/>
              <a:gd name="csY19" fmla="*/ 71099 h 122683"/>
              <a:gd name="csX20" fmla="*/ 132766 w 215892"/>
              <a:gd name="csY20" fmla="*/ 63033 h 122683"/>
              <a:gd name="csX21" fmla="*/ 124521 w 215892"/>
              <a:gd name="csY21" fmla="*/ 58113 h 122683"/>
              <a:gd name="csX22" fmla="*/ 111412 w 215892"/>
              <a:gd name="csY22" fmla="*/ 54361 h 122683"/>
              <a:gd name="csX23" fmla="*/ 101269 w 215892"/>
              <a:gd name="csY23" fmla="*/ 48643 h 122683"/>
              <a:gd name="csX24" fmla="*/ 88238 w 215892"/>
              <a:gd name="csY24" fmla="*/ 42802 h 122683"/>
              <a:gd name="csX25" fmla="*/ 86743 w 215892"/>
              <a:gd name="csY25" fmla="*/ 42229 h 122683"/>
              <a:gd name="csX26" fmla="*/ 77813 w 215892"/>
              <a:gd name="csY26" fmla="*/ 46689 h 122683"/>
              <a:gd name="csX27" fmla="*/ 68108 w 215892"/>
              <a:gd name="csY27" fmla="*/ 55315 h 122683"/>
              <a:gd name="csX28" fmla="*/ 66255 w 215892"/>
              <a:gd name="csY28" fmla="*/ 60247 h 122683"/>
              <a:gd name="csX29" fmla="*/ 57898 w 215892"/>
              <a:gd name="csY29" fmla="*/ 65639 h 122683"/>
              <a:gd name="csX30" fmla="*/ 53752 w 215892"/>
              <a:gd name="csY30" fmla="*/ 74189 h 122683"/>
              <a:gd name="csX31" fmla="*/ 53752 w 215892"/>
              <a:gd name="csY31" fmla="*/ 74772 h 122683"/>
              <a:gd name="csX32" fmla="*/ 57898 w 215892"/>
              <a:gd name="csY32" fmla="*/ 82849 h 122683"/>
              <a:gd name="csX33" fmla="*/ 60919 w 215892"/>
              <a:gd name="csY33" fmla="*/ 87500 h 122683"/>
              <a:gd name="csX34" fmla="*/ 59784 w 215892"/>
              <a:gd name="csY34" fmla="*/ 91129 h 122683"/>
              <a:gd name="csX35" fmla="*/ 54864 w 215892"/>
              <a:gd name="csY35" fmla="*/ 94128 h 122683"/>
              <a:gd name="csX36" fmla="*/ 49439 w 215892"/>
              <a:gd name="csY36" fmla="*/ 98172 h 122683"/>
              <a:gd name="csX37" fmla="*/ 49270 w 215892"/>
              <a:gd name="csY37" fmla="*/ 98319 h 122683"/>
              <a:gd name="csX38" fmla="*/ 45642 w 215892"/>
              <a:gd name="csY38" fmla="*/ 100936 h 122683"/>
              <a:gd name="csX39" fmla="*/ 37845 w 215892"/>
              <a:gd name="csY39" fmla="*/ 100723 h 122683"/>
              <a:gd name="csX40" fmla="*/ 36542 w 215892"/>
              <a:gd name="csY40" fmla="*/ 100980 h 122683"/>
              <a:gd name="csX41" fmla="*/ 28948 w 215892"/>
              <a:gd name="csY41" fmla="*/ 109180 h 122683"/>
              <a:gd name="csX42" fmla="*/ 28465 w 215892"/>
              <a:gd name="csY42" fmla="*/ 110135 h 122683"/>
              <a:gd name="csX43" fmla="*/ 20837 w 215892"/>
              <a:gd name="csY43" fmla="*/ 114764 h 122683"/>
              <a:gd name="csX44" fmla="*/ 19657 w 215892"/>
              <a:gd name="csY44" fmla="*/ 115258 h 122683"/>
              <a:gd name="csX45" fmla="*/ 10727 w 215892"/>
              <a:gd name="csY45" fmla="*/ 111977 h 122683"/>
              <a:gd name="csX46" fmla="*/ 9817 w 215892"/>
              <a:gd name="csY46" fmla="*/ 111775 h 122683"/>
              <a:gd name="csX47" fmla="*/ 2146 w 215892"/>
              <a:gd name="csY47" fmla="*/ 113921 h 122683"/>
              <a:gd name="csX48" fmla="*/ 0 w 215892"/>
              <a:gd name="csY48" fmla="*/ 114527 h 122683"/>
              <a:gd name="csX49" fmla="*/ 1977 w 215892"/>
              <a:gd name="csY49" fmla="*/ 121560 h 122683"/>
              <a:gd name="csX50" fmla="*/ 7819 w 215892"/>
              <a:gd name="csY50" fmla="*/ 119920 h 122683"/>
              <a:gd name="csX51" fmla="*/ 9975 w 215892"/>
              <a:gd name="csY51" fmla="*/ 119313 h 122683"/>
              <a:gd name="csX52" fmla="*/ 14906 w 215892"/>
              <a:gd name="csY52" fmla="*/ 120829 h 122683"/>
              <a:gd name="csX53" fmla="*/ 19231 w 215892"/>
              <a:gd name="csY53" fmla="*/ 122683 h 122683"/>
              <a:gd name="csX54" fmla="*/ 24005 w 215892"/>
              <a:gd name="csY54" fmla="*/ 121335 h 122683"/>
              <a:gd name="csX55" fmla="*/ 34452 w 215892"/>
              <a:gd name="csY55" fmla="*/ 114358 h 122683"/>
              <a:gd name="csX56" fmla="*/ 35463 w 215892"/>
              <a:gd name="csY56" fmla="*/ 112472 h 122683"/>
              <a:gd name="csX57" fmla="*/ 37867 w 215892"/>
              <a:gd name="csY57" fmla="*/ 108158 h 122683"/>
              <a:gd name="csX58" fmla="*/ 39350 w 215892"/>
              <a:gd name="csY58" fmla="*/ 107867 h 122683"/>
              <a:gd name="csX59" fmla="*/ 41832 w 215892"/>
              <a:gd name="csY59" fmla="*/ 107428 h 122683"/>
              <a:gd name="csX60" fmla="*/ 44034 w 215892"/>
              <a:gd name="csY60" fmla="*/ 108596 h 122683"/>
              <a:gd name="csX61" fmla="*/ 53908 w 215892"/>
              <a:gd name="csY61" fmla="*/ 103957 h 122683"/>
              <a:gd name="csX62" fmla="*/ 58817 w 215892"/>
              <a:gd name="csY62" fmla="*/ 100272 h 122683"/>
              <a:gd name="csX63" fmla="*/ 65243 w 215892"/>
              <a:gd name="csY63" fmla="*/ 96340 h 122683"/>
              <a:gd name="csX64" fmla="*/ 65714 w 215892"/>
              <a:gd name="csY64" fmla="*/ 95520 h 122683"/>
              <a:gd name="csX65" fmla="*/ 68005 w 215892"/>
              <a:gd name="csY65" fmla="*/ 85770 h 122683"/>
              <a:gd name="csX66" fmla="*/ 63882 w 215892"/>
              <a:gd name="csY66" fmla="*/ 78659 h 122683"/>
              <a:gd name="csX67" fmla="*/ 61052 w 215892"/>
              <a:gd name="csY67" fmla="*/ 74334 h 122683"/>
              <a:gd name="csX68" fmla="*/ 61052 w 215892"/>
              <a:gd name="csY68" fmla="*/ 74065 h 122683"/>
              <a:gd name="csX69" fmla="*/ 61109 w 215892"/>
              <a:gd name="csY69" fmla="*/ 72201 h 122683"/>
              <a:gd name="csX70" fmla="*/ 71388 w 215892"/>
              <a:gd name="csY70" fmla="*/ 65562 h 122683"/>
              <a:gd name="csX71" fmla="*/ 72308 w 215892"/>
              <a:gd name="csY71" fmla="*/ 64911 h 122683"/>
              <a:gd name="csX72" fmla="*/ 74307 w 215892"/>
              <a:gd name="csY72" fmla="*/ 59575 h 122683"/>
              <a:gd name="csX73" fmla="*/ 81935 w 215892"/>
              <a:gd name="csY73" fmla="*/ 52789 h 122683"/>
              <a:gd name="csX74" fmla="*/ 87124 w 215892"/>
              <a:gd name="csY74" fmla="*/ 50194 h 122683"/>
              <a:gd name="csX75" fmla="*/ 96492 w 215892"/>
              <a:gd name="csY75" fmla="*/ 54171 h 122683"/>
              <a:gd name="csX76" fmla="*/ 108332 w 215892"/>
              <a:gd name="csY76" fmla="*/ 60989 h 122683"/>
              <a:gd name="csX77" fmla="*/ 108669 w 215892"/>
              <a:gd name="csY77" fmla="*/ 61169 h 122683"/>
              <a:gd name="csX78" fmla="*/ 122485 w 215892"/>
              <a:gd name="csY78" fmla="*/ 65123 h 122683"/>
              <a:gd name="csX79" fmla="*/ 126181 w 215892"/>
              <a:gd name="csY79" fmla="*/ 66436 h 122683"/>
              <a:gd name="csX80" fmla="*/ 128383 w 215892"/>
              <a:gd name="csY80" fmla="*/ 73323 h 122683"/>
              <a:gd name="csX81" fmla="*/ 130944 w 215892"/>
              <a:gd name="csY81" fmla="*/ 81310 h 122683"/>
              <a:gd name="csX82" fmla="*/ 131293 w 215892"/>
              <a:gd name="csY82" fmla="*/ 83106 h 122683"/>
              <a:gd name="csX83" fmla="*/ 134157 w 215892"/>
              <a:gd name="csY83" fmla="*/ 93026 h 122683"/>
              <a:gd name="csX84" fmla="*/ 144582 w 215892"/>
              <a:gd name="csY84" fmla="*/ 96361 h 122683"/>
              <a:gd name="csX85" fmla="*/ 152401 w 215892"/>
              <a:gd name="csY85" fmla="*/ 89588 h 122683"/>
              <a:gd name="csX86" fmla="*/ 156018 w 215892"/>
              <a:gd name="csY86" fmla="*/ 85431 h 122683"/>
              <a:gd name="csX87" fmla="*/ 168487 w 215892"/>
              <a:gd name="csY87" fmla="*/ 70996 h 122683"/>
              <a:gd name="csX88" fmla="*/ 176911 w 215892"/>
              <a:gd name="csY88" fmla="*/ 58561 h 122683"/>
              <a:gd name="csX89" fmla="*/ 189279 w 215892"/>
              <a:gd name="csY89" fmla="*/ 36780 h 122683"/>
              <a:gd name="csX90" fmla="*/ 189481 w 215892"/>
              <a:gd name="csY90" fmla="*/ 36365 h 122683"/>
              <a:gd name="csX91" fmla="*/ 194502 w 215892"/>
              <a:gd name="csY91" fmla="*/ 23402 h 122683"/>
              <a:gd name="csX92" fmla="*/ 196558 w 215892"/>
              <a:gd name="csY92" fmla="*/ 22312 h 122683"/>
              <a:gd name="csX93" fmla="*/ 201681 w 215892"/>
              <a:gd name="csY93" fmla="*/ 19359 h 122683"/>
              <a:gd name="csX94" fmla="*/ 208028 w 215892"/>
              <a:gd name="csY94" fmla="*/ 12977 h 122683"/>
              <a:gd name="csX95" fmla="*/ 209230 w 215892"/>
              <a:gd name="csY95" fmla="*/ 11562 h 122683"/>
              <a:gd name="csX96" fmla="*/ 209904 w 215892"/>
              <a:gd name="csY96" fmla="*/ 10966 h 122683"/>
              <a:gd name="csX97" fmla="*/ 215892 w 215892"/>
              <a:gd name="csY97" fmla="*/ 2429 h 122683"/>
              <a:gd name="csX0" fmla="*/ 209904 w 209906"/>
              <a:gd name="csY0" fmla="*/ 10840 h 122557"/>
              <a:gd name="csX1" fmla="*/ 208959 w 209906"/>
              <a:gd name="csY1" fmla="*/ 0 h 122557"/>
              <a:gd name="csX2" fmla="*/ 205196 w 209906"/>
              <a:gd name="csY2" fmla="*/ 5258 h 122557"/>
              <a:gd name="csX3" fmla="*/ 204062 w 209906"/>
              <a:gd name="csY3" fmla="*/ 6280 h 122557"/>
              <a:gd name="csX4" fmla="*/ 202376 w 209906"/>
              <a:gd name="csY4" fmla="*/ 8235 h 122557"/>
              <a:gd name="csX5" fmla="*/ 197489 w 209906"/>
              <a:gd name="csY5" fmla="*/ 13245 h 122557"/>
              <a:gd name="csX6" fmla="*/ 193187 w 209906"/>
              <a:gd name="csY6" fmla="*/ 15706 h 122557"/>
              <a:gd name="csX7" fmla="*/ 187615 w 209906"/>
              <a:gd name="csY7" fmla="*/ 20896 h 122557"/>
              <a:gd name="csX8" fmla="*/ 182819 w 209906"/>
              <a:gd name="csY8" fmla="*/ 33252 h 122557"/>
              <a:gd name="csX9" fmla="*/ 170812 w 209906"/>
              <a:gd name="csY9" fmla="*/ 54415 h 122557"/>
              <a:gd name="csX10" fmla="*/ 162027 w 209906"/>
              <a:gd name="csY10" fmla="*/ 67468 h 122557"/>
              <a:gd name="csX11" fmla="*/ 162016 w 209906"/>
              <a:gd name="csY11" fmla="*/ 67479 h 122557"/>
              <a:gd name="csX12" fmla="*/ 162005 w 209906"/>
              <a:gd name="csY12" fmla="*/ 67490 h 122557"/>
              <a:gd name="csX13" fmla="*/ 151368 w 209906"/>
              <a:gd name="csY13" fmla="*/ 79679 h 122557"/>
              <a:gd name="csX14" fmla="*/ 146684 w 209906"/>
              <a:gd name="csY14" fmla="*/ 84913 h 122557"/>
              <a:gd name="csX15" fmla="*/ 143112 w 209906"/>
              <a:gd name="csY15" fmla="*/ 89047 h 122557"/>
              <a:gd name="csX16" fmla="*/ 140011 w 209906"/>
              <a:gd name="csY16" fmla="*/ 88474 h 122557"/>
              <a:gd name="csX17" fmla="*/ 138472 w 209906"/>
              <a:gd name="csY17" fmla="*/ 81667 h 122557"/>
              <a:gd name="csX18" fmla="*/ 137900 w 209906"/>
              <a:gd name="csY18" fmla="*/ 78948 h 122557"/>
              <a:gd name="csX19" fmla="*/ 135350 w 209906"/>
              <a:gd name="csY19" fmla="*/ 70973 h 122557"/>
              <a:gd name="csX20" fmla="*/ 132766 w 209906"/>
              <a:gd name="csY20" fmla="*/ 62907 h 122557"/>
              <a:gd name="csX21" fmla="*/ 124521 w 209906"/>
              <a:gd name="csY21" fmla="*/ 57987 h 122557"/>
              <a:gd name="csX22" fmla="*/ 111412 w 209906"/>
              <a:gd name="csY22" fmla="*/ 54235 h 122557"/>
              <a:gd name="csX23" fmla="*/ 101269 w 209906"/>
              <a:gd name="csY23" fmla="*/ 48517 h 122557"/>
              <a:gd name="csX24" fmla="*/ 88238 w 209906"/>
              <a:gd name="csY24" fmla="*/ 42676 h 122557"/>
              <a:gd name="csX25" fmla="*/ 86743 w 209906"/>
              <a:gd name="csY25" fmla="*/ 42103 h 122557"/>
              <a:gd name="csX26" fmla="*/ 77813 w 209906"/>
              <a:gd name="csY26" fmla="*/ 46563 h 122557"/>
              <a:gd name="csX27" fmla="*/ 68108 w 209906"/>
              <a:gd name="csY27" fmla="*/ 55189 h 122557"/>
              <a:gd name="csX28" fmla="*/ 66255 w 209906"/>
              <a:gd name="csY28" fmla="*/ 60121 h 122557"/>
              <a:gd name="csX29" fmla="*/ 57898 w 209906"/>
              <a:gd name="csY29" fmla="*/ 65513 h 122557"/>
              <a:gd name="csX30" fmla="*/ 53752 w 209906"/>
              <a:gd name="csY30" fmla="*/ 74063 h 122557"/>
              <a:gd name="csX31" fmla="*/ 53752 w 209906"/>
              <a:gd name="csY31" fmla="*/ 74646 h 122557"/>
              <a:gd name="csX32" fmla="*/ 57898 w 209906"/>
              <a:gd name="csY32" fmla="*/ 82723 h 122557"/>
              <a:gd name="csX33" fmla="*/ 60919 w 209906"/>
              <a:gd name="csY33" fmla="*/ 87374 h 122557"/>
              <a:gd name="csX34" fmla="*/ 59784 w 209906"/>
              <a:gd name="csY34" fmla="*/ 91003 h 122557"/>
              <a:gd name="csX35" fmla="*/ 54864 w 209906"/>
              <a:gd name="csY35" fmla="*/ 94002 h 122557"/>
              <a:gd name="csX36" fmla="*/ 49439 w 209906"/>
              <a:gd name="csY36" fmla="*/ 98046 h 122557"/>
              <a:gd name="csX37" fmla="*/ 49270 w 209906"/>
              <a:gd name="csY37" fmla="*/ 98193 h 122557"/>
              <a:gd name="csX38" fmla="*/ 45642 w 209906"/>
              <a:gd name="csY38" fmla="*/ 100810 h 122557"/>
              <a:gd name="csX39" fmla="*/ 37845 w 209906"/>
              <a:gd name="csY39" fmla="*/ 100597 h 122557"/>
              <a:gd name="csX40" fmla="*/ 36542 w 209906"/>
              <a:gd name="csY40" fmla="*/ 100854 h 122557"/>
              <a:gd name="csX41" fmla="*/ 28948 w 209906"/>
              <a:gd name="csY41" fmla="*/ 109054 h 122557"/>
              <a:gd name="csX42" fmla="*/ 28465 w 209906"/>
              <a:gd name="csY42" fmla="*/ 110009 h 122557"/>
              <a:gd name="csX43" fmla="*/ 20837 w 209906"/>
              <a:gd name="csY43" fmla="*/ 114638 h 122557"/>
              <a:gd name="csX44" fmla="*/ 19657 w 209906"/>
              <a:gd name="csY44" fmla="*/ 115132 h 122557"/>
              <a:gd name="csX45" fmla="*/ 10727 w 209906"/>
              <a:gd name="csY45" fmla="*/ 111851 h 122557"/>
              <a:gd name="csX46" fmla="*/ 9817 w 209906"/>
              <a:gd name="csY46" fmla="*/ 111649 h 122557"/>
              <a:gd name="csX47" fmla="*/ 2146 w 209906"/>
              <a:gd name="csY47" fmla="*/ 113795 h 122557"/>
              <a:gd name="csX48" fmla="*/ 0 w 209906"/>
              <a:gd name="csY48" fmla="*/ 114401 h 122557"/>
              <a:gd name="csX49" fmla="*/ 1977 w 209906"/>
              <a:gd name="csY49" fmla="*/ 121434 h 122557"/>
              <a:gd name="csX50" fmla="*/ 7819 w 209906"/>
              <a:gd name="csY50" fmla="*/ 119794 h 122557"/>
              <a:gd name="csX51" fmla="*/ 9975 w 209906"/>
              <a:gd name="csY51" fmla="*/ 119187 h 122557"/>
              <a:gd name="csX52" fmla="*/ 14906 w 209906"/>
              <a:gd name="csY52" fmla="*/ 120703 h 122557"/>
              <a:gd name="csX53" fmla="*/ 19231 w 209906"/>
              <a:gd name="csY53" fmla="*/ 122557 h 122557"/>
              <a:gd name="csX54" fmla="*/ 24005 w 209906"/>
              <a:gd name="csY54" fmla="*/ 121209 h 122557"/>
              <a:gd name="csX55" fmla="*/ 34452 w 209906"/>
              <a:gd name="csY55" fmla="*/ 114232 h 122557"/>
              <a:gd name="csX56" fmla="*/ 35463 w 209906"/>
              <a:gd name="csY56" fmla="*/ 112346 h 122557"/>
              <a:gd name="csX57" fmla="*/ 37867 w 209906"/>
              <a:gd name="csY57" fmla="*/ 108032 h 122557"/>
              <a:gd name="csX58" fmla="*/ 39350 w 209906"/>
              <a:gd name="csY58" fmla="*/ 107741 h 122557"/>
              <a:gd name="csX59" fmla="*/ 41832 w 209906"/>
              <a:gd name="csY59" fmla="*/ 107302 h 122557"/>
              <a:gd name="csX60" fmla="*/ 44034 w 209906"/>
              <a:gd name="csY60" fmla="*/ 108470 h 122557"/>
              <a:gd name="csX61" fmla="*/ 53908 w 209906"/>
              <a:gd name="csY61" fmla="*/ 103831 h 122557"/>
              <a:gd name="csX62" fmla="*/ 58817 w 209906"/>
              <a:gd name="csY62" fmla="*/ 100146 h 122557"/>
              <a:gd name="csX63" fmla="*/ 65243 w 209906"/>
              <a:gd name="csY63" fmla="*/ 96214 h 122557"/>
              <a:gd name="csX64" fmla="*/ 65714 w 209906"/>
              <a:gd name="csY64" fmla="*/ 95394 h 122557"/>
              <a:gd name="csX65" fmla="*/ 68005 w 209906"/>
              <a:gd name="csY65" fmla="*/ 85644 h 122557"/>
              <a:gd name="csX66" fmla="*/ 63882 w 209906"/>
              <a:gd name="csY66" fmla="*/ 78533 h 122557"/>
              <a:gd name="csX67" fmla="*/ 61052 w 209906"/>
              <a:gd name="csY67" fmla="*/ 74208 h 122557"/>
              <a:gd name="csX68" fmla="*/ 61052 w 209906"/>
              <a:gd name="csY68" fmla="*/ 73939 h 122557"/>
              <a:gd name="csX69" fmla="*/ 61109 w 209906"/>
              <a:gd name="csY69" fmla="*/ 72075 h 122557"/>
              <a:gd name="csX70" fmla="*/ 71388 w 209906"/>
              <a:gd name="csY70" fmla="*/ 65436 h 122557"/>
              <a:gd name="csX71" fmla="*/ 72308 w 209906"/>
              <a:gd name="csY71" fmla="*/ 64785 h 122557"/>
              <a:gd name="csX72" fmla="*/ 74307 w 209906"/>
              <a:gd name="csY72" fmla="*/ 59449 h 122557"/>
              <a:gd name="csX73" fmla="*/ 81935 w 209906"/>
              <a:gd name="csY73" fmla="*/ 52663 h 122557"/>
              <a:gd name="csX74" fmla="*/ 87124 w 209906"/>
              <a:gd name="csY74" fmla="*/ 50068 h 122557"/>
              <a:gd name="csX75" fmla="*/ 96492 w 209906"/>
              <a:gd name="csY75" fmla="*/ 54045 h 122557"/>
              <a:gd name="csX76" fmla="*/ 108332 w 209906"/>
              <a:gd name="csY76" fmla="*/ 60863 h 122557"/>
              <a:gd name="csX77" fmla="*/ 108669 w 209906"/>
              <a:gd name="csY77" fmla="*/ 61043 h 122557"/>
              <a:gd name="csX78" fmla="*/ 122485 w 209906"/>
              <a:gd name="csY78" fmla="*/ 64997 h 122557"/>
              <a:gd name="csX79" fmla="*/ 126181 w 209906"/>
              <a:gd name="csY79" fmla="*/ 66310 h 122557"/>
              <a:gd name="csX80" fmla="*/ 128383 w 209906"/>
              <a:gd name="csY80" fmla="*/ 73197 h 122557"/>
              <a:gd name="csX81" fmla="*/ 130944 w 209906"/>
              <a:gd name="csY81" fmla="*/ 81184 h 122557"/>
              <a:gd name="csX82" fmla="*/ 131293 w 209906"/>
              <a:gd name="csY82" fmla="*/ 82980 h 122557"/>
              <a:gd name="csX83" fmla="*/ 134157 w 209906"/>
              <a:gd name="csY83" fmla="*/ 92900 h 122557"/>
              <a:gd name="csX84" fmla="*/ 144582 w 209906"/>
              <a:gd name="csY84" fmla="*/ 96235 h 122557"/>
              <a:gd name="csX85" fmla="*/ 152401 w 209906"/>
              <a:gd name="csY85" fmla="*/ 89462 h 122557"/>
              <a:gd name="csX86" fmla="*/ 156018 w 209906"/>
              <a:gd name="csY86" fmla="*/ 85305 h 122557"/>
              <a:gd name="csX87" fmla="*/ 168487 w 209906"/>
              <a:gd name="csY87" fmla="*/ 70870 h 122557"/>
              <a:gd name="csX88" fmla="*/ 176911 w 209906"/>
              <a:gd name="csY88" fmla="*/ 58435 h 122557"/>
              <a:gd name="csX89" fmla="*/ 189279 w 209906"/>
              <a:gd name="csY89" fmla="*/ 36654 h 122557"/>
              <a:gd name="csX90" fmla="*/ 189481 w 209906"/>
              <a:gd name="csY90" fmla="*/ 36239 h 122557"/>
              <a:gd name="csX91" fmla="*/ 194502 w 209906"/>
              <a:gd name="csY91" fmla="*/ 23276 h 122557"/>
              <a:gd name="csX92" fmla="*/ 196558 w 209906"/>
              <a:gd name="csY92" fmla="*/ 22186 h 122557"/>
              <a:gd name="csX93" fmla="*/ 201681 w 209906"/>
              <a:gd name="csY93" fmla="*/ 19233 h 122557"/>
              <a:gd name="csX94" fmla="*/ 208028 w 209906"/>
              <a:gd name="csY94" fmla="*/ 12851 h 122557"/>
              <a:gd name="csX95" fmla="*/ 209230 w 209906"/>
              <a:gd name="csY95" fmla="*/ 11436 h 122557"/>
              <a:gd name="csX96" fmla="*/ 209904 w 209906"/>
              <a:gd name="csY96" fmla="*/ 10840 h 122557"/>
              <a:gd name="csX0" fmla="*/ 209230 w 209404"/>
              <a:gd name="csY0" fmla="*/ 11436 h 122557"/>
              <a:gd name="csX1" fmla="*/ 208959 w 209404"/>
              <a:gd name="csY1" fmla="*/ 0 h 122557"/>
              <a:gd name="csX2" fmla="*/ 205196 w 209404"/>
              <a:gd name="csY2" fmla="*/ 5258 h 122557"/>
              <a:gd name="csX3" fmla="*/ 204062 w 209404"/>
              <a:gd name="csY3" fmla="*/ 6280 h 122557"/>
              <a:gd name="csX4" fmla="*/ 202376 w 209404"/>
              <a:gd name="csY4" fmla="*/ 8235 h 122557"/>
              <a:gd name="csX5" fmla="*/ 197489 w 209404"/>
              <a:gd name="csY5" fmla="*/ 13245 h 122557"/>
              <a:gd name="csX6" fmla="*/ 193187 w 209404"/>
              <a:gd name="csY6" fmla="*/ 15706 h 122557"/>
              <a:gd name="csX7" fmla="*/ 187615 w 209404"/>
              <a:gd name="csY7" fmla="*/ 20896 h 122557"/>
              <a:gd name="csX8" fmla="*/ 182819 w 209404"/>
              <a:gd name="csY8" fmla="*/ 33252 h 122557"/>
              <a:gd name="csX9" fmla="*/ 170812 w 209404"/>
              <a:gd name="csY9" fmla="*/ 54415 h 122557"/>
              <a:gd name="csX10" fmla="*/ 162027 w 209404"/>
              <a:gd name="csY10" fmla="*/ 67468 h 122557"/>
              <a:gd name="csX11" fmla="*/ 162016 w 209404"/>
              <a:gd name="csY11" fmla="*/ 67479 h 122557"/>
              <a:gd name="csX12" fmla="*/ 162005 w 209404"/>
              <a:gd name="csY12" fmla="*/ 67490 h 122557"/>
              <a:gd name="csX13" fmla="*/ 151368 w 209404"/>
              <a:gd name="csY13" fmla="*/ 79679 h 122557"/>
              <a:gd name="csX14" fmla="*/ 146684 w 209404"/>
              <a:gd name="csY14" fmla="*/ 84913 h 122557"/>
              <a:gd name="csX15" fmla="*/ 143112 w 209404"/>
              <a:gd name="csY15" fmla="*/ 89047 h 122557"/>
              <a:gd name="csX16" fmla="*/ 140011 w 209404"/>
              <a:gd name="csY16" fmla="*/ 88474 h 122557"/>
              <a:gd name="csX17" fmla="*/ 138472 w 209404"/>
              <a:gd name="csY17" fmla="*/ 81667 h 122557"/>
              <a:gd name="csX18" fmla="*/ 137900 w 209404"/>
              <a:gd name="csY18" fmla="*/ 78948 h 122557"/>
              <a:gd name="csX19" fmla="*/ 135350 w 209404"/>
              <a:gd name="csY19" fmla="*/ 70973 h 122557"/>
              <a:gd name="csX20" fmla="*/ 132766 w 209404"/>
              <a:gd name="csY20" fmla="*/ 62907 h 122557"/>
              <a:gd name="csX21" fmla="*/ 124521 w 209404"/>
              <a:gd name="csY21" fmla="*/ 57987 h 122557"/>
              <a:gd name="csX22" fmla="*/ 111412 w 209404"/>
              <a:gd name="csY22" fmla="*/ 54235 h 122557"/>
              <a:gd name="csX23" fmla="*/ 101269 w 209404"/>
              <a:gd name="csY23" fmla="*/ 48517 h 122557"/>
              <a:gd name="csX24" fmla="*/ 88238 w 209404"/>
              <a:gd name="csY24" fmla="*/ 42676 h 122557"/>
              <a:gd name="csX25" fmla="*/ 86743 w 209404"/>
              <a:gd name="csY25" fmla="*/ 42103 h 122557"/>
              <a:gd name="csX26" fmla="*/ 77813 w 209404"/>
              <a:gd name="csY26" fmla="*/ 46563 h 122557"/>
              <a:gd name="csX27" fmla="*/ 68108 w 209404"/>
              <a:gd name="csY27" fmla="*/ 55189 h 122557"/>
              <a:gd name="csX28" fmla="*/ 66255 w 209404"/>
              <a:gd name="csY28" fmla="*/ 60121 h 122557"/>
              <a:gd name="csX29" fmla="*/ 57898 w 209404"/>
              <a:gd name="csY29" fmla="*/ 65513 h 122557"/>
              <a:gd name="csX30" fmla="*/ 53752 w 209404"/>
              <a:gd name="csY30" fmla="*/ 74063 h 122557"/>
              <a:gd name="csX31" fmla="*/ 53752 w 209404"/>
              <a:gd name="csY31" fmla="*/ 74646 h 122557"/>
              <a:gd name="csX32" fmla="*/ 57898 w 209404"/>
              <a:gd name="csY32" fmla="*/ 82723 h 122557"/>
              <a:gd name="csX33" fmla="*/ 60919 w 209404"/>
              <a:gd name="csY33" fmla="*/ 87374 h 122557"/>
              <a:gd name="csX34" fmla="*/ 59784 w 209404"/>
              <a:gd name="csY34" fmla="*/ 91003 h 122557"/>
              <a:gd name="csX35" fmla="*/ 54864 w 209404"/>
              <a:gd name="csY35" fmla="*/ 94002 h 122557"/>
              <a:gd name="csX36" fmla="*/ 49439 w 209404"/>
              <a:gd name="csY36" fmla="*/ 98046 h 122557"/>
              <a:gd name="csX37" fmla="*/ 49270 w 209404"/>
              <a:gd name="csY37" fmla="*/ 98193 h 122557"/>
              <a:gd name="csX38" fmla="*/ 45642 w 209404"/>
              <a:gd name="csY38" fmla="*/ 100810 h 122557"/>
              <a:gd name="csX39" fmla="*/ 37845 w 209404"/>
              <a:gd name="csY39" fmla="*/ 100597 h 122557"/>
              <a:gd name="csX40" fmla="*/ 36542 w 209404"/>
              <a:gd name="csY40" fmla="*/ 100854 h 122557"/>
              <a:gd name="csX41" fmla="*/ 28948 w 209404"/>
              <a:gd name="csY41" fmla="*/ 109054 h 122557"/>
              <a:gd name="csX42" fmla="*/ 28465 w 209404"/>
              <a:gd name="csY42" fmla="*/ 110009 h 122557"/>
              <a:gd name="csX43" fmla="*/ 20837 w 209404"/>
              <a:gd name="csY43" fmla="*/ 114638 h 122557"/>
              <a:gd name="csX44" fmla="*/ 19657 w 209404"/>
              <a:gd name="csY44" fmla="*/ 115132 h 122557"/>
              <a:gd name="csX45" fmla="*/ 10727 w 209404"/>
              <a:gd name="csY45" fmla="*/ 111851 h 122557"/>
              <a:gd name="csX46" fmla="*/ 9817 w 209404"/>
              <a:gd name="csY46" fmla="*/ 111649 h 122557"/>
              <a:gd name="csX47" fmla="*/ 2146 w 209404"/>
              <a:gd name="csY47" fmla="*/ 113795 h 122557"/>
              <a:gd name="csX48" fmla="*/ 0 w 209404"/>
              <a:gd name="csY48" fmla="*/ 114401 h 122557"/>
              <a:gd name="csX49" fmla="*/ 1977 w 209404"/>
              <a:gd name="csY49" fmla="*/ 121434 h 122557"/>
              <a:gd name="csX50" fmla="*/ 7819 w 209404"/>
              <a:gd name="csY50" fmla="*/ 119794 h 122557"/>
              <a:gd name="csX51" fmla="*/ 9975 w 209404"/>
              <a:gd name="csY51" fmla="*/ 119187 h 122557"/>
              <a:gd name="csX52" fmla="*/ 14906 w 209404"/>
              <a:gd name="csY52" fmla="*/ 120703 h 122557"/>
              <a:gd name="csX53" fmla="*/ 19231 w 209404"/>
              <a:gd name="csY53" fmla="*/ 122557 h 122557"/>
              <a:gd name="csX54" fmla="*/ 24005 w 209404"/>
              <a:gd name="csY54" fmla="*/ 121209 h 122557"/>
              <a:gd name="csX55" fmla="*/ 34452 w 209404"/>
              <a:gd name="csY55" fmla="*/ 114232 h 122557"/>
              <a:gd name="csX56" fmla="*/ 35463 w 209404"/>
              <a:gd name="csY56" fmla="*/ 112346 h 122557"/>
              <a:gd name="csX57" fmla="*/ 37867 w 209404"/>
              <a:gd name="csY57" fmla="*/ 108032 h 122557"/>
              <a:gd name="csX58" fmla="*/ 39350 w 209404"/>
              <a:gd name="csY58" fmla="*/ 107741 h 122557"/>
              <a:gd name="csX59" fmla="*/ 41832 w 209404"/>
              <a:gd name="csY59" fmla="*/ 107302 h 122557"/>
              <a:gd name="csX60" fmla="*/ 44034 w 209404"/>
              <a:gd name="csY60" fmla="*/ 108470 h 122557"/>
              <a:gd name="csX61" fmla="*/ 53908 w 209404"/>
              <a:gd name="csY61" fmla="*/ 103831 h 122557"/>
              <a:gd name="csX62" fmla="*/ 58817 w 209404"/>
              <a:gd name="csY62" fmla="*/ 100146 h 122557"/>
              <a:gd name="csX63" fmla="*/ 65243 w 209404"/>
              <a:gd name="csY63" fmla="*/ 96214 h 122557"/>
              <a:gd name="csX64" fmla="*/ 65714 w 209404"/>
              <a:gd name="csY64" fmla="*/ 95394 h 122557"/>
              <a:gd name="csX65" fmla="*/ 68005 w 209404"/>
              <a:gd name="csY65" fmla="*/ 85644 h 122557"/>
              <a:gd name="csX66" fmla="*/ 63882 w 209404"/>
              <a:gd name="csY66" fmla="*/ 78533 h 122557"/>
              <a:gd name="csX67" fmla="*/ 61052 w 209404"/>
              <a:gd name="csY67" fmla="*/ 74208 h 122557"/>
              <a:gd name="csX68" fmla="*/ 61052 w 209404"/>
              <a:gd name="csY68" fmla="*/ 73939 h 122557"/>
              <a:gd name="csX69" fmla="*/ 61109 w 209404"/>
              <a:gd name="csY69" fmla="*/ 72075 h 122557"/>
              <a:gd name="csX70" fmla="*/ 71388 w 209404"/>
              <a:gd name="csY70" fmla="*/ 65436 h 122557"/>
              <a:gd name="csX71" fmla="*/ 72308 w 209404"/>
              <a:gd name="csY71" fmla="*/ 64785 h 122557"/>
              <a:gd name="csX72" fmla="*/ 74307 w 209404"/>
              <a:gd name="csY72" fmla="*/ 59449 h 122557"/>
              <a:gd name="csX73" fmla="*/ 81935 w 209404"/>
              <a:gd name="csY73" fmla="*/ 52663 h 122557"/>
              <a:gd name="csX74" fmla="*/ 87124 w 209404"/>
              <a:gd name="csY74" fmla="*/ 50068 h 122557"/>
              <a:gd name="csX75" fmla="*/ 96492 w 209404"/>
              <a:gd name="csY75" fmla="*/ 54045 h 122557"/>
              <a:gd name="csX76" fmla="*/ 108332 w 209404"/>
              <a:gd name="csY76" fmla="*/ 60863 h 122557"/>
              <a:gd name="csX77" fmla="*/ 108669 w 209404"/>
              <a:gd name="csY77" fmla="*/ 61043 h 122557"/>
              <a:gd name="csX78" fmla="*/ 122485 w 209404"/>
              <a:gd name="csY78" fmla="*/ 64997 h 122557"/>
              <a:gd name="csX79" fmla="*/ 126181 w 209404"/>
              <a:gd name="csY79" fmla="*/ 66310 h 122557"/>
              <a:gd name="csX80" fmla="*/ 128383 w 209404"/>
              <a:gd name="csY80" fmla="*/ 73197 h 122557"/>
              <a:gd name="csX81" fmla="*/ 130944 w 209404"/>
              <a:gd name="csY81" fmla="*/ 81184 h 122557"/>
              <a:gd name="csX82" fmla="*/ 131293 w 209404"/>
              <a:gd name="csY82" fmla="*/ 82980 h 122557"/>
              <a:gd name="csX83" fmla="*/ 134157 w 209404"/>
              <a:gd name="csY83" fmla="*/ 92900 h 122557"/>
              <a:gd name="csX84" fmla="*/ 144582 w 209404"/>
              <a:gd name="csY84" fmla="*/ 96235 h 122557"/>
              <a:gd name="csX85" fmla="*/ 152401 w 209404"/>
              <a:gd name="csY85" fmla="*/ 89462 h 122557"/>
              <a:gd name="csX86" fmla="*/ 156018 w 209404"/>
              <a:gd name="csY86" fmla="*/ 85305 h 122557"/>
              <a:gd name="csX87" fmla="*/ 168487 w 209404"/>
              <a:gd name="csY87" fmla="*/ 70870 h 122557"/>
              <a:gd name="csX88" fmla="*/ 176911 w 209404"/>
              <a:gd name="csY88" fmla="*/ 58435 h 122557"/>
              <a:gd name="csX89" fmla="*/ 189279 w 209404"/>
              <a:gd name="csY89" fmla="*/ 36654 h 122557"/>
              <a:gd name="csX90" fmla="*/ 189481 w 209404"/>
              <a:gd name="csY90" fmla="*/ 36239 h 122557"/>
              <a:gd name="csX91" fmla="*/ 194502 w 209404"/>
              <a:gd name="csY91" fmla="*/ 23276 h 122557"/>
              <a:gd name="csX92" fmla="*/ 196558 w 209404"/>
              <a:gd name="csY92" fmla="*/ 22186 h 122557"/>
              <a:gd name="csX93" fmla="*/ 201681 w 209404"/>
              <a:gd name="csY93" fmla="*/ 19233 h 122557"/>
              <a:gd name="csX94" fmla="*/ 208028 w 209404"/>
              <a:gd name="csY94" fmla="*/ 12851 h 122557"/>
              <a:gd name="csX95" fmla="*/ 209230 w 209404"/>
              <a:gd name="csY95" fmla="*/ 11436 h 122557"/>
              <a:gd name="csX0" fmla="*/ 208028 w 209197"/>
              <a:gd name="csY0" fmla="*/ 12851 h 122557"/>
              <a:gd name="csX1" fmla="*/ 208959 w 209197"/>
              <a:gd name="csY1" fmla="*/ 0 h 122557"/>
              <a:gd name="csX2" fmla="*/ 205196 w 209197"/>
              <a:gd name="csY2" fmla="*/ 5258 h 122557"/>
              <a:gd name="csX3" fmla="*/ 204062 w 209197"/>
              <a:gd name="csY3" fmla="*/ 6280 h 122557"/>
              <a:gd name="csX4" fmla="*/ 202376 w 209197"/>
              <a:gd name="csY4" fmla="*/ 8235 h 122557"/>
              <a:gd name="csX5" fmla="*/ 197489 w 209197"/>
              <a:gd name="csY5" fmla="*/ 13245 h 122557"/>
              <a:gd name="csX6" fmla="*/ 193187 w 209197"/>
              <a:gd name="csY6" fmla="*/ 15706 h 122557"/>
              <a:gd name="csX7" fmla="*/ 187615 w 209197"/>
              <a:gd name="csY7" fmla="*/ 20896 h 122557"/>
              <a:gd name="csX8" fmla="*/ 182819 w 209197"/>
              <a:gd name="csY8" fmla="*/ 33252 h 122557"/>
              <a:gd name="csX9" fmla="*/ 170812 w 209197"/>
              <a:gd name="csY9" fmla="*/ 54415 h 122557"/>
              <a:gd name="csX10" fmla="*/ 162027 w 209197"/>
              <a:gd name="csY10" fmla="*/ 67468 h 122557"/>
              <a:gd name="csX11" fmla="*/ 162016 w 209197"/>
              <a:gd name="csY11" fmla="*/ 67479 h 122557"/>
              <a:gd name="csX12" fmla="*/ 162005 w 209197"/>
              <a:gd name="csY12" fmla="*/ 67490 h 122557"/>
              <a:gd name="csX13" fmla="*/ 151368 w 209197"/>
              <a:gd name="csY13" fmla="*/ 79679 h 122557"/>
              <a:gd name="csX14" fmla="*/ 146684 w 209197"/>
              <a:gd name="csY14" fmla="*/ 84913 h 122557"/>
              <a:gd name="csX15" fmla="*/ 143112 w 209197"/>
              <a:gd name="csY15" fmla="*/ 89047 h 122557"/>
              <a:gd name="csX16" fmla="*/ 140011 w 209197"/>
              <a:gd name="csY16" fmla="*/ 88474 h 122557"/>
              <a:gd name="csX17" fmla="*/ 138472 w 209197"/>
              <a:gd name="csY17" fmla="*/ 81667 h 122557"/>
              <a:gd name="csX18" fmla="*/ 137900 w 209197"/>
              <a:gd name="csY18" fmla="*/ 78948 h 122557"/>
              <a:gd name="csX19" fmla="*/ 135350 w 209197"/>
              <a:gd name="csY19" fmla="*/ 70973 h 122557"/>
              <a:gd name="csX20" fmla="*/ 132766 w 209197"/>
              <a:gd name="csY20" fmla="*/ 62907 h 122557"/>
              <a:gd name="csX21" fmla="*/ 124521 w 209197"/>
              <a:gd name="csY21" fmla="*/ 57987 h 122557"/>
              <a:gd name="csX22" fmla="*/ 111412 w 209197"/>
              <a:gd name="csY22" fmla="*/ 54235 h 122557"/>
              <a:gd name="csX23" fmla="*/ 101269 w 209197"/>
              <a:gd name="csY23" fmla="*/ 48517 h 122557"/>
              <a:gd name="csX24" fmla="*/ 88238 w 209197"/>
              <a:gd name="csY24" fmla="*/ 42676 h 122557"/>
              <a:gd name="csX25" fmla="*/ 86743 w 209197"/>
              <a:gd name="csY25" fmla="*/ 42103 h 122557"/>
              <a:gd name="csX26" fmla="*/ 77813 w 209197"/>
              <a:gd name="csY26" fmla="*/ 46563 h 122557"/>
              <a:gd name="csX27" fmla="*/ 68108 w 209197"/>
              <a:gd name="csY27" fmla="*/ 55189 h 122557"/>
              <a:gd name="csX28" fmla="*/ 66255 w 209197"/>
              <a:gd name="csY28" fmla="*/ 60121 h 122557"/>
              <a:gd name="csX29" fmla="*/ 57898 w 209197"/>
              <a:gd name="csY29" fmla="*/ 65513 h 122557"/>
              <a:gd name="csX30" fmla="*/ 53752 w 209197"/>
              <a:gd name="csY30" fmla="*/ 74063 h 122557"/>
              <a:gd name="csX31" fmla="*/ 53752 w 209197"/>
              <a:gd name="csY31" fmla="*/ 74646 h 122557"/>
              <a:gd name="csX32" fmla="*/ 57898 w 209197"/>
              <a:gd name="csY32" fmla="*/ 82723 h 122557"/>
              <a:gd name="csX33" fmla="*/ 60919 w 209197"/>
              <a:gd name="csY33" fmla="*/ 87374 h 122557"/>
              <a:gd name="csX34" fmla="*/ 59784 w 209197"/>
              <a:gd name="csY34" fmla="*/ 91003 h 122557"/>
              <a:gd name="csX35" fmla="*/ 54864 w 209197"/>
              <a:gd name="csY35" fmla="*/ 94002 h 122557"/>
              <a:gd name="csX36" fmla="*/ 49439 w 209197"/>
              <a:gd name="csY36" fmla="*/ 98046 h 122557"/>
              <a:gd name="csX37" fmla="*/ 49270 w 209197"/>
              <a:gd name="csY37" fmla="*/ 98193 h 122557"/>
              <a:gd name="csX38" fmla="*/ 45642 w 209197"/>
              <a:gd name="csY38" fmla="*/ 100810 h 122557"/>
              <a:gd name="csX39" fmla="*/ 37845 w 209197"/>
              <a:gd name="csY39" fmla="*/ 100597 h 122557"/>
              <a:gd name="csX40" fmla="*/ 36542 w 209197"/>
              <a:gd name="csY40" fmla="*/ 100854 h 122557"/>
              <a:gd name="csX41" fmla="*/ 28948 w 209197"/>
              <a:gd name="csY41" fmla="*/ 109054 h 122557"/>
              <a:gd name="csX42" fmla="*/ 28465 w 209197"/>
              <a:gd name="csY42" fmla="*/ 110009 h 122557"/>
              <a:gd name="csX43" fmla="*/ 20837 w 209197"/>
              <a:gd name="csY43" fmla="*/ 114638 h 122557"/>
              <a:gd name="csX44" fmla="*/ 19657 w 209197"/>
              <a:gd name="csY44" fmla="*/ 115132 h 122557"/>
              <a:gd name="csX45" fmla="*/ 10727 w 209197"/>
              <a:gd name="csY45" fmla="*/ 111851 h 122557"/>
              <a:gd name="csX46" fmla="*/ 9817 w 209197"/>
              <a:gd name="csY46" fmla="*/ 111649 h 122557"/>
              <a:gd name="csX47" fmla="*/ 2146 w 209197"/>
              <a:gd name="csY47" fmla="*/ 113795 h 122557"/>
              <a:gd name="csX48" fmla="*/ 0 w 209197"/>
              <a:gd name="csY48" fmla="*/ 114401 h 122557"/>
              <a:gd name="csX49" fmla="*/ 1977 w 209197"/>
              <a:gd name="csY49" fmla="*/ 121434 h 122557"/>
              <a:gd name="csX50" fmla="*/ 7819 w 209197"/>
              <a:gd name="csY50" fmla="*/ 119794 h 122557"/>
              <a:gd name="csX51" fmla="*/ 9975 w 209197"/>
              <a:gd name="csY51" fmla="*/ 119187 h 122557"/>
              <a:gd name="csX52" fmla="*/ 14906 w 209197"/>
              <a:gd name="csY52" fmla="*/ 120703 h 122557"/>
              <a:gd name="csX53" fmla="*/ 19231 w 209197"/>
              <a:gd name="csY53" fmla="*/ 122557 h 122557"/>
              <a:gd name="csX54" fmla="*/ 24005 w 209197"/>
              <a:gd name="csY54" fmla="*/ 121209 h 122557"/>
              <a:gd name="csX55" fmla="*/ 34452 w 209197"/>
              <a:gd name="csY55" fmla="*/ 114232 h 122557"/>
              <a:gd name="csX56" fmla="*/ 35463 w 209197"/>
              <a:gd name="csY56" fmla="*/ 112346 h 122557"/>
              <a:gd name="csX57" fmla="*/ 37867 w 209197"/>
              <a:gd name="csY57" fmla="*/ 108032 h 122557"/>
              <a:gd name="csX58" fmla="*/ 39350 w 209197"/>
              <a:gd name="csY58" fmla="*/ 107741 h 122557"/>
              <a:gd name="csX59" fmla="*/ 41832 w 209197"/>
              <a:gd name="csY59" fmla="*/ 107302 h 122557"/>
              <a:gd name="csX60" fmla="*/ 44034 w 209197"/>
              <a:gd name="csY60" fmla="*/ 108470 h 122557"/>
              <a:gd name="csX61" fmla="*/ 53908 w 209197"/>
              <a:gd name="csY61" fmla="*/ 103831 h 122557"/>
              <a:gd name="csX62" fmla="*/ 58817 w 209197"/>
              <a:gd name="csY62" fmla="*/ 100146 h 122557"/>
              <a:gd name="csX63" fmla="*/ 65243 w 209197"/>
              <a:gd name="csY63" fmla="*/ 96214 h 122557"/>
              <a:gd name="csX64" fmla="*/ 65714 w 209197"/>
              <a:gd name="csY64" fmla="*/ 95394 h 122557"/>
              <a:gd name="csX65" fmla="*/ 68005 w 209197"/>
              <a:gd name="csY65" fmla="*/ 85644 h 122557"/>
              <a:gd name="csX66" fmla="*/ 63882 w 209197"/>
              <a:gd name="csY66" fmla="*/ 78533 h 122557"/>
              <a:gd name="csX67" fmla="*/ 61052 w 209197"/>
              <a:gd name="csY67" fmla="*/ 74208 h 122557"/>
              <a:gd name="csX68" fmla="*/ 61052 w 209197"/>
              <a:gd name="csY68" fmla="*/ 73939 h 122557"/>
              <a:gd name="csX69" fmla="*/ 61109 w 209197"/>
              <a:gd name="csY69" fmla="*/ 72075 h 122557"/>
              <a:gd name="csX70" fmla="*/ 71388 w 209197"/>
              <a:gd name="csY70" fmla="*/ 65436 h 122557"/>
              <a:gd name="csX71" fmla="*/ 72308 w 209197"/>
              <a:gd name="csY71" fmla="*/ 64785 h 122557"/>
              <a:gd name="csX72" fmla="*/ 74307 w 209197"/>
              <a:gd name="csY72" fmla="*/ 59449 h 122557"/>
              <a:gd name="csX73" fmla="*/ 81935 w 209197"/>
              <a:gd name="csY73" fmla="*/ 52663 h 122557"/>
              <a:gd name="csX74" fmla="*/ 87124 w 209197"/>
              <a:gd name="csY74" fmla="*/ 50068 h 122557"/>
              <a:gd name="csX75" fmla="*/ 96492 w 209197"/>
              <a:gd name="csY75" fmla="*/ 54045 h 122557"/>
              <a:gd name="csX76" fmla="*/ 108332 w 209197"/>
              <a:gd name="csY76" fmla="*/ 60863 h 122557"/>
              <a:gd name="csX77" fmla="*/ 108669 w 209197"/>
              <a:gd name="csY77" fmla="*/ 61043 h 122557"/>
              <a:gd name="csX78" fmla="*/ 122485 w 209197"/>
              <a:gd name="csY78" fmla="*/ 64997 h 122557"/>
              <a:gd name="csX79" fmla="*/ 126181 w 209197"/>
              <a:gd name="csY79" fmla="*/ 66310 h 122557"/>
              <a:gd name="csX80" fmla="*/ 128383 w 209197"/>
              <a:gd name="csY80" fmla="*/ 73197 h 122557"/>
              <a:gd name="csX81" fmla="*/ 130944 w 209197"/>
              <a:gd name="csY81" fmla="*/ 81184 h 122557"/>
              <a:gd name="csX82" fmla="*/ 131293 w 209197"/>
              <a:gd name="csY82" fmla="*/ 82980 h 122557"/>
              <a:gd name="csX83" fmla="*/ 134157 w 209197"/>
              <a:gd name="csY83" fmla="*/ 92900 h 122557"/>
              <a:gd name="csX84" fmla="*/ 144582 w 209197"/>
              <a:gd name="csY84" fmla="*/ 96235 h 122557"/>
              <a:gd name="csX85" fmla="*/ 152401 w 209197"/>
              <a:gd name="csY85" fmla="*/ 89462 h 122557"/>
              <a:gd name="csX86" fmla="*/ 156018 w 209197"/>
              <a:gd name="csY86" fmla="*/ 85305 h 122557"/>
              <a:gd name="csX87" fmla="*/ 168487 w 209197"/>
              <a:gd name="csY87" fmla="*/ 70870 h 122557"/>
              <a:gd name="csX88" fmla="*/ 176911 w 209197"/>
              <a:gd name="csY88" fmla="*/ 58435 h 122557"/>
              <a:gd name="csX89" fmla="*/ 189279 w 209197"/>
              <a:gd name="csY89" fmla="*/ 36654 h 122557"/>
              <a:gd name="csX90" fmla="*/ 189481 w 209197"/>
              <a:gd name="csY90" fmla="*/ 36239 h 122557"/>
              <a:gd name="csX91" fmla="*/ 194502 w 209197"/>
              <a:gd name="csY91" fmla="*/ 23276 h 122557"/>
              <a:gd name="csX92" fmla="*/ 196558 w 209197"/>
              <a:gd name="csY92" fmla="*/ 22186 h 122557"/>
              <a:gd name="csX93" fmla="*/ 201681 w 209197"/>
              <a:gd name="csY93" fmla="*/ 19233 h 122557"/>
              <a:gd name="csX94" fmla="*/ 208028 w 209197"/>
              <a:gd name="csY94" fmla="*/ 12851 h 122557"/>
              <a:gd name="csX0" fmla="*/ 201681 w 208959"/>
              <a:gd name="csY0" fmla="*/ 19233 h 122557"/>
              <a:gd name="csX1" fmla="*/ 208959 w 208959"/>
              <a:gd name="csY1" fmla="*/ 0 h 122557"/>
              <a:gd name="csX2" fmla="*/ 205196 w 208959"/>
              <a:gd name="csY2" fmla="*/ 5258 h 122557"/>
              <a:gd name="csX3" fmla="*/ 204062 w 208959"/>
              <a:gd name="csY3" fmla="*/ 6280 h 122557"/>
              <a:gd name="csX4" fmla="*/ 202376 w 208959"/>
              <a:gd name="csY4" fmla="*/ 8235 h 122557"/>
              <a:gd name="csX5" fmla="*/ 197489 w 208959"/>
              <a:gd name="csY5" fmla="*/ 13245 h 122557"/>
              <a:gd name="csX6" fmla="*/ 193187 w 208959"/>
              <a:gd name="csY6" fmla="*/ 15706 h 122557"/>
              <a:gd name="csX7" fmla="*/ 187615 w 208959"/>
              <a:gd name="csY7" fmla="*/ 20896 h 122557"/>
              <a:gd name="csX8" fmla="*/ 182819 w 208959"/>
              <a:gd name="csY8" fmla="*/ 33252 h 122557"/>
              <a:gd name="csX9" fmla="*/ 170812 w 208959"/>
              <a:gd name="csY9" fmla="*/ 54415 h 122557"/>
              <a:gd name="csX10" fmla="*/ 162027 w 208959"/>
              <a:gd name="csY10" fmla="*/ 67468 h 122557"/>
              <a:gd name="csX11" fmla="*/ 162016 w 208959"/>
              <a:gd name="csY11" fmla="*/ 67479 h 122557"/>
              <a:gd name="csX12" fmla="*/ 162005 w 208959"/>
              <a:gd name="csY12" fmla="*/ 67490 h 122557"/>
              <a:gd name="csX13" fmla="*/ 151368 w 208959"/>
              <a:gd name="csY13" fmla="*/ 79679 h 122557"/>
              <a:gd name="csX14" fmla="*/ 146684 w 208959"/>
              <a:gd name="csY14" fmla="*/ 84913 h 122557"/>
              <a:gd name="csX15" fmla="*/ 143112 w 208959"/>
              <a:gd name="csY15" fmla="*/ 89047 h 122557"/>
              <a:gd name="csX16" fmla="*/ 140011 w 208959"/>
              <a:gd name="csY16" fmla="*/ 88474 h 122557"/>
              <a:gd name="csX17" fmla="*/ 138472 w 208959"/>
              <a:gd name="csY17" fmla="*/ 81667 h 122557"/>
              <a:gd name="csX18" fmla="*/ 137900 w 208959"/>
              <a:gd name="csY18" fmla="*/ 78948 h 122557"/>
              <a:gd name="csX19" fmla="*/ 135350 w 208959"/>
              <a:gd name="csY19" fmla="*/ 70973 h 122557"/>
              <a:gd name="csX20" fmla="*/ 132766 w 208959"/>
              <a:gd name="csY20" fmla="*/ 62907 h 122557"/>
              <a:gd name="csX21" fmla="*/ 124521 w 208959"/>
              <a:gd name="csY21" fmla="*/ 57987 h 122557"/>
              <a:gd name="csX22" fmla="*/ 111412 w 208959"/>
              <a:gd name="csY22" fmla="*/ 54235 h 122557"/>
              <a:gd name="csX23" fmla="*/ 101269 w 208959"/>
              <a:gd name="csY23" fmla="*/ 48517 h 122557"/>
              <a:gd name="csX24" fmla="*/ 88238 w 208959"/>
              <a:gd name="csY24" fmla="*/ 42676 h 122557"/>
              <a:gd name="csX25" fmla="*/ 86743 w 208959"/>
              <a:gd name="csY25" fmla="*/ 42103 h 122557"/>
              <a:gd name="csX26" fmla="*/ 77813 w 208959"/>
              <a:gd name="csY26" fmla="*/ 46563 h 122557"/>
              <a:gd name="csX27" fmla="*/ 68108 w 208959"/>
              <a:gd name="csY27" fmla="*/ 55189 h 122557"/>
              <a:gd name="csX28" fmla="*/ 66255 w 208959"/>
              <a:gd name="csY28" fmla="*/ 60121 h 122557"/>
              <a:gd name="csX29" fmla="*/ 57898 w 208959"/>
              <a:gd name="csY29" fmla="*/ 65513 h 122557"/>
              <a:gd name="csX30" fmla="*/ 53752 w 208959"/>
              <a:gd name="csY30" fmla="*/ 74063 h 122557"/>
              <a:gd name="csX31" fmla="*/ 53752 w 208959"/>
              <a:gd name="csY31" fmla="*/ 74646 h 122557"/>
              <a:gd name="csX32" fmla="*/ 57898 w 208959"/>
              <a:gd name="csY32" fmla="*/ 82723 h 122557"/>
              <a:gd name="csX33" fmla="*/ 60919 w 208959"/>
              <a:gd name="csY33" fmla="*/ 87374 h 122557"/>
              <a:gd name="csX34" fmla="*/ 59784 w 208959"/>
              <a:gd name="csY34" fmla="*/ 91003 h 122557"/>
              <a:gd name="csX35" fmla="*/ 54864 w 208959"/>
              <a:gd name="csY35" fmla="*/ 94002 h 122557"/>
              <a:gd name="csX36" fmla="*/ 49439 w 208959"/>
              <a:gd name="csY36" fmla="*/ 98046 h 122557"/>
              <a:gd name="csX37" fmla="*/ 49270 w 208959"/>
              <a:gd name="csY37" fmla="*/ 98193 h 122557"/>
              <a:gd name="csX38" fmla="*/ 45642 w 208959"/>
              <a:gd name="csY38" fmla="*/ 100810 h 122557"/>
              <a:gd name="csX39" fmla="*/ 37845 w 208959"/>
              <a:gd name="csY39" fmla="*/ 100597 h 122557"/>
              <a:gd name="csX40" fmla="*/ 36542 w 208959"/>
              <a:gd name="csY40" fmla="*/ 100854 h 122557"/>
              <a:gd name="csX41" fmla="*/ 28948 w 208959"/>
              <a:gd name="csY41" fmla="*/ 109054 h 122557"/>
              <a:gd name="csX42" fmla="*/ 28465 w 208959"/>
              <a:gd name="csY42" fmla="*/ 110009 h 122557"/>
              <a:gd name="csX43" fmla="*/ 20837 w 208959"/>
              <a:gd name="csY43" fmla="*/ 114638 h 122557"/>
              <a:gd name="csX44" fmla="*/ 19657 w 208959"/>
              <a:gd name="csY44" fmla="*/ 115132 h 122557"/>
              <a:gd name="csX45" fmla="*/ 10727 w 208959"/>
              <a:gd name="csY45" fmla="*/ 111851 h 122557"/>
              <a:gd name="csX46" fmla="*/ 9817 w 208959"/>
              <a:gd name="csY46" fmla="*/ 111649 h 122557"/>
              <a:gd name="csX47" fmla="*/ 2146 w 208959"/>
              <a:gd name="csY47" fmla="*/ 113795 h 122557"/>
              <a:gd name="csX48" fmla="*/ 0 w 208959"/>
              <a:gd name="csY48" fmla="*/ 114401 h 122557"/>
              <a:gd name="csX49" fmla="*/ 1977 w 208959"/>
              <a:gd name="csY49" fmla="*/ 121434 h 122557"/>
              <a:gd name="csX50" fmla="*/ 7819 w 208959"/>
              <a:gd name="csY50" fmla="*/ 119794 h 122557"/>
              <a:gd name="csX51" fmla="*/ 9975 w 208959"/>
              <a:gd name="csY51" fmla="*/ 119187 h 122557"/>
              <a:gd name="csX52" fmla="*/ 14906 w 208959"/>
              <a:gd name="csY52" fmla="*/ 120703 h 122557"/>
              <a:gd name="csX53" fmla="*/ 19231 w 208959"/>
              <a:gd name="csY53" fmla="*/ 122557 h 122557"/>
              <a:gd name="csX54" fmla="*/ 24005 w 208959"/>
              <a:gd name="csY54" fmla="*/ 121209 h 122557"/>
              <a:gd name="csX55" fmla="*/ 34452 w 208959"/>
              <a:gd name="csY55" fmla="*/ 114232 h 122557"/>
              <a:gd name="csX56" fmla="*/ 35463 w 208959"/>
              <a:gd name="csY56" fmla="*/ 112346 h 122557"/>
              <a:gd name="csX57" fmla="*/ 37867 w 208959"/>
              <a:gd name="csY57" fmla="*/ 108032 h 122557"/>
              <a:gd name="csX58" fmla="*/ 39350 w 208959"/>
              <a:gd name="csY58" fmla="*/ 107741 h 122557"/>
              <a:gd name="csX59" fmla="*/ 41832 w 208959"/>
              <a:gd name="csY59" fmla="*/ 107302 h 122557"/>
              <a:gd name="csX60" fmla="*/ 44034 w 208959"/>
              <a:gd name="csY60" fmla="*/ 108470 h 122557"/>
              <a:gd name="csX61" fmla="*/ 53908 w 208959"/>
              <a:gd name="csY61" fmla="*/ 103831 h 122557"/>
              <a:gd name="csX62" fmla="*/ 58817 w 208959"/>
              <a:gd name="csY62" fmla="*/ 100146 h 122557"/>
              <a:gd name="csX63" fmla="*/ 65243 w 208959"/>
              <a:gd name="csY63" fmla="*/ 96214 h 122557"/>
              <a:gd name="csX64" fmla="*/ 65714 w 208959"/>
              <a:gd name="csY64" fmla="*/ 95394 h 122557"/>
              <a:gd name="csX65" fmla="*/ 68005 w 208959"/>
              <a:gd name="csY65" fmla="*/ 85644 h 122557"/>
              <a:gd name="csX66" fmla="*/ 63882 w 208959"/>
              <a:gd name="csY66" fmla="*/ 78533 h 122557"/>
              <a:gd name="csX67" fmla="*/ 61052 w 208959"/>
              <a:gd name="csY67" fmla="*/ 74208 h 122557"/>
              <a:gd name="csX68" fmla="*/ 61052 w 208959"/>
              <a:gd name="csY68" fmla="*/ 73939 h 122557"/>
              <a:gd name="csX69" fmla="*/ 61109 w 208959"/>
              <a:gd name="csY69" fmla="*/ 72075 h 122557"/>
              <a:gd name="csX70" fmla="*/ 71388 w 208959"/>
              <a:gd name="csY70" fmla="*/ 65436 h 122557"/>
              <a:gd name="csX71" fmla="*/ 72308 w 208959"/>
              <a:gd name="csY71" fmla="*/ 64785 h 122557"/>
              <a:gd name="csX72" fmla="*/ 74307 w 208959"/>
              <a:gd name="csY72" fmla="*/ 59449 h 122557"/>
              <a:gd name="csX73" fmla="*/ 81935 w 208959"/>
              <a:gd name="csY73" fmla="*/ 52663 h 122557"/>
              <a:gd name="csX74" fmla="*/ 87124 w 208959"/>
              <a:gd name="csY74" fmla="*/ 50068 h 122557"/>
              <a:gd name="csX75" fmla="*/ 96492 w 208959"/>
              <a:gd name="csY75" fmla="*/ 54045 h 122557"/>
              <a:gd name="csX76" fmla="*/ 108332 w 208959"/>
              <a:gd name="csY76" fmla="*/ 60863 h 122557"/>
              <a:gd name="csX77" fmla="*/ 108669 w 208959"/>
              <a:gd name="csY77" fmla="*/ 61043 h 122557"/>
              <a:gd name="csX78" fmla="*/ 122485 w 208959"/>
              <a:gd name="csY78" fmla="*/ 64997 h 122557"/>
              <a:gd name="csX79" fmla="*/ 126181 w 208959"/>
              <a:gd name="csY79" fmla="*/ 66310 h 122557"/>
              <a:gd name="csX80" fmla="*/ 128383 w 208959"/>
              <a:gd name="csY80" fmla="*/ 73197 h 122557"/>
              <a:gd name="csX81" fmla="*/ 130944 w 208959"/>
              <a:gd name="csY81" fmla="*/ 81184 h 122557"/>
              <a:gd name="csX82" fmla="*/ 131293 w 208959"/>
              <a:gd name="csY82" fmla="*/ 82980 h 122557"/>
              <a:gd name="csX83" fmla="*/ 134157 w 208959"/>
              <a:gd name="csY83" fmla="*/ 92900 h 122557"/>
              <a:gd name="csX84" fmla="*/ 144582 w 208959"/>
              <a:gd name="csY84" fmla="*/ 96235 h 122557"/>
              <a:gd name="csX85" fmla="*/ 152401 w 208959"/>
              <a:gd name="csY85" fmla="*/ 89462 h 122557"/>
              <a:gd name="csX86" fmla="*/ 156018 w 208959"/>
              <a:gd name="csY86" fmla="*/ 85305 h 122557"/>
              <a:gd name="csX87" fmla="*/ 168487 w 208959"/>
              <a:gd name="csY87" fmla="*/ 70870 h 122557"/>
              <a:gd name="csX88" fmla="*/ 176911 w 208959"/>
              <a:gd name="csY88" fmla="*/ 58435 h 122557"/>
              <a:gd name="csX89" fmla="*/ 189279 w 208959"/>
              <a:gd name="csY89" fmla="*/ 36654 h 122557"/>
              <a:gd name="csX90" fmla="*/ 189481 w 208959"/>
              <a:gd name="csY90" fmla="*/ 36239 h 122557"/>
              <a:gd name="csX91" fmla="*/ 194502 w 208959"/>
              <a:gd name="csY91" fmla="*/ 23276 h 122557"/>
              <a:gd name="csX92" fmla="*/ 196558 w 208959"/>
              <a:gd name="csY92" fmla="*/ 22186 h 122557"/>
              <a:gd name="csX93" fmla="*/ 201681 w 208959"/>
              <a:gd name="csY93" fmla="*/ 19233 h 122557"/>
              <a:gd name="csX0" fmla="*/ 201681 w 208959"/>
              <a:gd name="csY0" fmla="*/ 19233 h 122557"/>
              <a:gd name="csX1" fmla="*/ 208959 w 208959"/>
              <a:gd name="csY1" fmla="*/ 0 h 122557"/>
              <a:gd name="csX2" fmla="*/ 205196 w 208959"/>
              <a:gd name="csY2" fmla="*/ 5258 h 122557"/>
              <a:gd name="csX3" fmla="*/ 204062 w 208959"/>
              <a:gd name="csY3" fmla="*/ 6280 h 122557"/>
              <a:gd name="csX4" fmla="*/ 202376 w 208959"/>
              <a:gd name="csY4" fmla="*/ 8235 h 122557"/>
              <a:gd name="csX5" fmla="*/ 193187 w 208959"/>
              <a:gd name="csY5" fmla="*/ 15706 h 122557"/>
              <a:gd name="csX6" fmla="*/ 187615 w 208959"/>
              <a:gd name="csY6" fmla="*/ 20896 h 122557"/>
              <a:gd name="csX7" fmla="*/ 182819 w 208959"/>
              <a:gd name="csY7" fmla="*/ 33252 h 122557"/>
              <a:gd name="csX8" fmla="*/ 170812 w 208959"/>
              <a:gd name="csY8" fmla="*/ 54415 h 122557"/>
              <a:gd name="csX9" fmla="*/ 162027 w 208959"/>
              <a:gd name="csY9" fmla="*/ 67468 h 122557"/>
              <a:gd name="csX10" fmla="*/ 162016 w 208959"/>
              <a:gd name="csY10" fmla="*/ 67479 h 122557"/>
              <a:gd name="csX11" fmla="*/ 162005 w 208959"/>
              <a:gd name="csY11" fmla="*/ 67490 h 122557"/>
              <a:gd name="csX12" fmla="*/ 151368 w 208959"/>
              <a:gd name="csY12" fmla="*/ 79679 h 122557"/>
              <a:gd name="csX13" fmla="*/ 146684 w 208959"/>
              <a:gd name="csY13" fmla="*/ 84913 h 122557"/>
              <a:gd name="csX14" fmla="*/ 143112 w 208959"/>
              <a:gd name="csY14" fmla="*/ 89047 h 122557"/>
              <a:gd name="csX15" fmla="*/ 140011 w 208959"/>
              <a:gd name="csY15" fmla="*/ 88474 h 122557"/>
              <a:gd name="csX16" fmla="*/ 138472 w 208959"/>
              <a:gd name="csY16" fmla="*/ 81667 h 122557"/>
              <a:gd name="csX17" fmla="*/ 137900 w 208959"/>
              <a:gd name="csY17" fmla="*/ 78948 h 122557"/>
              <a:gd name="csX18" fmla="*/ 135350 w 208959"/>
              <a:gd name="csY18" fmla="*/ 70973 h 122557"/>
              <a:gd name="csX19" fmla="*/ 132766 w 208959"/>
              <a:gd name="csY19" fmla="*/ 62907 h 122557"/>
              <a:gd name="csX20" fmla="*/ 124521 w 208959"/>
              <a:gd name="csY20" fmla="*/ 57987 h 122557"/>
              <a:gd name="csX21" fmla="*/ 111412 w 208959"/>
              <a:gd name="csY21" fmla="*/ 54235 h 122557"/>
              <a:gd name="csX22" fmla="*/ 101269 w 208959"/>
              <a:gd name="csY22" fmla="*/ 48517 h 122557"/>
              <a:gd name="csX23" fmla="*/ 88238 w 208959"/>
              <a:gd name="csY23" fmla="*/ 42676 h 122557"/>
              <a:gd name="csX24" fmla="*/ 86743 w 208959"/>
              <a:gd name="csY24" fmla="*/ 42103 h 122557"/>
              <a:gd name="csX25" fmla="*/ 77813 w 208959"/>
              <a:gd name="csY25" fmla="*/ 46563 h 122557"/>
              <a:gd name="csX26" fmla="*/ 68108 w 208959"/>
              <a:gd name="csY26" fmla="*/ 55189 h 122557"/>
              <a:gd name="csX27" fmla="*/ 66255 w 208959"/>
              <a:gd name="csY27" fmla="*/ 60121 h 122557"/>
              <a:gd name="csX28" fmla="*/ 57898 w 208959"/>
              <a:gd name="csY28" fmla="*/ 65513 h 122557"/>
              <a:gd name="csX29" fmla="*/ 53752 w 208959"/>
              <a:gd name="csY29" fmla="*/ 74063 h 122557"/>
              <a:gd name="csX30" fmla="*/ 53752 w 208959"/>
              <a:gd name="csY30" fmla="*/ 74646 h 122557"/>
              <a:gd name="csX31" fmla="*/ 57898 w 208959"/>
              <a:gd name="csY31" fmla="*/ 82723 h 122557"/>
              <a:gd name="csX32" fmla="*/ 60919 w 208959"/>
              <a:gd name="csY32" fmla="*/ 87374 h 122557"/>
              <a:gd name="csX33" fmla="*/ 59784 w 208959"/>
              <a:gd name="csY33" fmla="*/ 91003 h 122557"/>
              <a:gd name="csX34" fmla="*/ 54864 w 208959"/>
              <a:gd name="csY34" fmla="*/ 94002 h 122557"/>
              <a:gd name="csX35" fmla="*/ 49439 w 208959"/>
              <a:gd name="csY35" fmla="*/ 98046 h 122557"/>
              <a:gd name="csX36" fmla="*/ 49270 w 208959"/>
              <a:gd name="csY36" fmla="*/ 98193 h 122557"/>
              <a:gd name="csX37" fmla="*/ 45642 w 208959"/>
              <a:gd name="csY37" fmla="*/ 100810 h 122557"/>
              <a:gd name="csX38" fmla="*/ 37845 w 208959"/>
              <a:gd name="csY38" fmla="*/ 100597 h 122557"/>
              <a:gd name="csX39" fmla="*/ 36542 w 208959"/>
              <a:gd name="csY39" fmla="*/ 100854 h 122557"/>
              <a:gd name="csX40" fmla="*/ 28948 w 208959"/>
              <a:gd name="csY40" fmla="*/ 109054 h 122557"/>
              <a:gd name="csX41" fmla="*/ 28465 w 208959"/>
              <a:gd name="csY41" fmla="*/ 110009 h 122557"/>
              <a:gd name="csX42" fmla="*/ 20837 w 208959"/>
              <a:gd name="csY42" fmla="*/ 114638 h 122557"/>
              <a:gd name="csX43" fmla="*/ 19657 w 208959"/>
              <a:gd name="csY43" fmla="*/ 115132 h 122557"/>
              <a:gd name="csX44" fmla="*/ 10727 w 208959"/>
              <a:gd name="csY44" fmla="*/ 111851 h 122557"/>
              <a:gd name="csX45" fmla="*/ 9817 w 208959"/>
              <a:gd name="csY45" fmla="*/ 111649 h 122557"/>
              <a:gd name="csX46" fmla="*/ 2146 w 208959"/>
              <a:gd name="csY46" fmla="*/ 113795 h 122557"/>
              <a:gd name="csX47" fmla="*/ 0 w 208959"/>
              <a:gd name="csY47" fmla="*/ 114401 h 122557"/>
              <a:gd name="csX48" fmla="*/ 1977 w 208959"/>
              <a:gd name="csY48" fmla="*/ 121434 h 122557"/>
              <a:gd name="csX49" fmla="*/ 7819 w 208959"/>
              <a:gd name="csY49" fmla="*/ 119794 h 122557"/>
              <a:gd name="csX50" fmla="*/ 9975 w 208959"/>
              <a:gd name="csY50" fmla="*/ 119187 h 122557"/>
              <a:gd name="csX51" fmla="*/ 14906 w 208959"/>
              <a:gd name="csY51" fmla="*/ 120703 h 122557"/>
              <a:gd name="csX52" fmla="*/ 19231 w 208959"/>
              <a:gd name="csY52" fmla="*/ 122557 h 122557"/>
              <a:gd name="csX53" fmla="*/ 24005 w 208959"/>
              <a:gd name="csY53" fmla="*/ 121209 h 122557"/>
              <a:gd name="csX54" fmla="*/ 34452 w 208959"/>
              <a:gd name="csY54" fmla="*/ 114232 h 122557"/>
              <a:gd name="csX55" fmla="*/ 35463 w 208959"/>
              <a:gd name="csY55" fmla="*/ 112346 h 122557"/>
              <a:gd name="csX56" fmla="*/ 37867 w 208959"/>
              <a:gd name="csY56" fmla="*/ 108032 h 122557"/>
              <a:gd name="csX57" fmla="*/ 39350 w 208959"/>
              <a:gd name="csY57" fmla="*/ 107741 h 122557"/>
              <a:gd name="csX58" fmla="*/ 41832 w 208959"/>
              <a:gd name="csY58" fmla="*/ 107302 h 122557"/>
              <a:gd name="csX59" fmla="*/ 44034 w 208959"/>
              <a:gd name="csY59" fmla="*/ 108470 h 122557"/>
              <a:gd name="csX60" fmla="*/ 53908 w 208959"/>
              <a:gd name="csY60" fmla="*/ 103831 h 122557"/>
              <a:gd name="csX61" fmla="*/ 58817 w 208959"/>
              <a:gd name="csY61" fmla="*/ 100146 h 122557"/>
              <a:gd name="csX62" fmla="*/ 65243 w 208959"/>
              <a:gd name="csY62" fmla="*/ 96214 h 122557"/>
              <a:gd name="csX63" fmla="*/ 65714 w 208959"/>
              <a:gd name="csY63" fmla="*/ 95394 h 122557"/>
              <a:gd name="csX64" fmla="*/ 68005 w 208959"/>
              <a:gd name="csY64" fmla="*/ 85644 h 122557"/>
              <a:gd name="csX65" fmla="*/ 63882 w 208959"/>
              <a:gd name="csY65" fmla="*/ 78533 h 122557"/>
              <a:gd name="csX66" fmla="*/ 61052 w 208959"/>
              <a:gd name="csY66" fmla="*/ 74208 h 122557"/>
              <a:gd name="csX67" fmla="*/ 61052 w 208959"/>
              <a:gd name="csY67" fmla="*/ 73939 h 122557"/>
              <a:gd name="csX68" fmla="*/ 61109 w 208959"/>
              <a:gd name="csY68" fmla="*/ 72075 h 122557"/>
              <a:gd name="csX69" fmla="*/ 71388 w 208959"/>
              <a:gd name="csY69" fmla="*/ 65436 h 122557"/>
              <a:gd name="csX70" fmla="*/ 72308 w 208959"/>
              <a:gd name="csY70" fmla="*/ 64785 h 122557"/>
              <a:gd name="csX71" fmla="*/ 74307 w 208959"/>
              <a:gd name="csY71" fmla="*/ 59449 h 122557"/>
              <a:gd name="csX72" fmla="*/ 81935 w 208959"/>
              <a:gd name="csY72" fmla="*/ 52663 h 122557"/>
              <a:gd name="csX73" fmla="*/ 87124 w 208959"/>
              <a:gd name="csY73" fmla="*/ 50068 h 122557"/>
              <a:gd name="csX74" fmla="*/ 96492 w 208959"/>
              <a:gd name="csY74" fmla="*/ 54045 h 122557"/>
              <a:gd name="csX75" fmla="*/ 108332 w 208959"/>
              <a:gd name="csY75" fmla="*/ 60863 h 122557"/>
              <a:gd name="csX76" fmla="*/ 108669 w 208959"/>
              <a:gd name="csY76" fmla="*/ 61043 h 122557"/>
              <a:gd name="csX77" fmla="*/ 122485 w 208959"/>
              <a:gd name="csY77" fmla="*/ 64997 h 122557"/>
              <a:gd name="csX78" fmla="*/ 126181 w 208959"/>
              <a:gd name="csY78" fmla="*/ 66310 h 122557"/>
              <a:gd name="csX79" fmla="*/ 128383 w 208959"/>
              <a:gd name="csY79" fmla="*/ 73197 h 122557"/>
              <a:gd name="csX80" fmla="*/ 130944 w 208959"/>
              <a:gd name="csY80" fmla="*/ 81184 h 122557"/>
              <a:gd name="csX81" fmla="*/ 131293 w 208959"/>
              <a:gd name="csY81" fmla="*/ 82980 h 122557"/>
              <a:gd name="csX82" fmla="*/ 134157 w 208959"/>
              <a:gd name="csY82" fmla="*/ 92900 h 122557"/>
              <a:gd name="csX83" fmla="*/ 144582 w 208959"/>
              <a:gd name="csY83" fmla="*/ 96235 h 122557"/>
              <a:gd name="csX84" fmla="*/ 152401 w 208959"/>
              <a:gd name="csY84" fmla="*/ 89462 h 122557"/>
              <a:gd name="csX85" fmla="*/ 156018 w 208959"/>
              <a:gd name="csY85" fmla="*/ 85305 h 122557"/>
              <a:gd name="csX86" fmla="*/ 168487 w 208959"/>
              <a:gd name="csY86" fmla="*/ 70870 h 122557"/>
              <a:gd name="csX87" fmla="*/ 176911 w 208959"/>
              <a:gd name="csY87" fmla="*/ 58435 h 122557"/>
              <a:gd name="csX88" fmla="*/ 189279 w 208959"/>
              <a:gd name="csY88" fmla="*/ 36654 h 122557"/>
              <a:gd name="csX89" fmla="*/ 189481 w 208959"/>
              <a:gd name="csY89" fmla="*/ 36239 h 122557"/>
              <a:gd name="csX90" fmla="*/ 194502 w 208959"/>
              <a:gd name="csY90" fmla="*/ 23276 h 122557"/>
              <a:gd name="csX91" fmla="*/ 196558 w 208959"/>
              <a:gd name="csY91" fmla="*/ 22186 h 122557"/>
              <a:gd name="csX92" fmla="*/ 201681 w 208959"/>
              <a:gd name="csY92" fmla="*/ 19233 h 122557"/>
              <a:gd name="csX0" fmla="*/ 201681 w 208959"/>
              <a:gd name="csY0" fmla="*/ 19233 h 122557"/>
              <a:gd name="csX1" fmla="*/ 208959 w 208959"/>
              <a:gd name="csY1" fmla="*/ 0 h 122557"/>
              <a:gd name="csX2" fmla="*/ 205196 w 208959"/>
              <a:gd name="csY2" fmla="*/ 5258 h 122557"/>
              <a:gd name="csX3" fmla="*/ 204062 w 208959"/>
              <a:gd name="csY3" fmla="*/ 6280 h 122557"/>
              <a:gd name="csX4" fmla="*/ 193187 w 208959"/>
              <a:gd name="csY4" fmla="*/ 15706 h 122557"/>
              <a:gd name="csX5" fmla="*/ 187615 w 208959"/>
              <a:gd name="csY5" fmla="*/ 20896 h 122557"/>
              <a:gd name="csX6" fmla="*/ 182819 w 208959"/>
              <a:gd name="csY6" fmla="*/ 33252 h 122557"/>
              <a:gd name="csX7" fmla="*/ 170812 w 208959"/>
              <a:gd name="csY7" fmla="*/ 54415 h 122557"/>
              <a:gd name="csX8" fmla="*/ 162027 w 208959"/>
              <a:gd name="csY8" fmla="*/ 67468 h 122557"/>
              <a:gd name="csX9" fmla="*/ 162016 w 208959"/>
              <a:gd name="csY9" fmla="*/ 67479 h 122557"/>
              <a:gd name="csX10" fmla="*/ 162005 w 208959"/>
              <a:gd name="csY10" fmla="*/ 67490 h 122557"/>
              <a:gd name="csX11" fmla="*/ 151368 w 208959"/>
              <a:gd name="csY11" fmla="*/ 79679 h 122557"/>
              <a:gd name="csX12" fmla="*/ 146684 w 208959"/>
              <a:gd name="csY12" fmla="*/ 84913 h 122557"/>
              <a:gd name="csX13" fmla="*/ 143112 w 208959"/>
              <a:gd name="csY13" fmla="*/ 89047 h 122557"/>
              <a:gd name="csX14" fmla="*/ 140011 w 208959"/>
              <a:gd name="csY14" fmla="*/ 88474 h 122557"/>
              <a:gd name="csX15" fmla="*/ 138472 w 208959"/>
              <a:gd name="csY15" fmla="*/ 81667 h 122557"/>
              <a:gd name="csX16" fmla="*/ 137900 w 208959"/>
              <a:gd name="csY16" fmla="*/ 78948 h 122557"/>
              <a:gd name="csX17" fmla="*/ 135350 w 208959"/>
              <a:gd name="csY17" fmla="*/ 70973 h 122557"/>
              <a:gd name="csX18" fmla="*/ 132766 w 208959"/>
              <a:gd name="csY18" fmla="*/ 62907 h 122557"/>
              <a:gd name="csX19" fmla="*/ 124521 w 208959"/>
              <a:gd name="csY19" fmla="*/ 57987 h 122557"/>
              <a:gd name="csX20" fmla="*/ 111412 w 208959"/>
              <a:gd name="csY20" fmla="*/ 54235 h 122557"/>
              <a:gd name="csX21" fmla="*/ 101269 w 208959"/>
              <a:gd name="csY21" fmla="*/ 48517 h 122557"/>
              <a:gd name="csX22" fmla="*/ 88238 w 208959"/>
              <a:gd name="csY22" fmla="*/ 42676 h 122557"/>
              <a:gd name="csX23" fmla="*/ 86743 w 208959"/>
              <a:gd name="csY23" fmla="*/ 42103 h 122557"/>
              <a:gd name="csX24" fmla="*/ 77813 w 208959"/>
              <a:gd name="csY24" fmla="*/ 46563 h 122557"/>
              <a:gd name="csX25" fmla="*/ 68108 w 208959"/>
              <a:gd name="csY25" fmla="*/ 55189 h 122557"/>
              <a:gd name="csX26" fmla="*/ 66255 w 208959"/>
              <a:gd name="csY26" fmla="*/ 60121 h 122557"/>
              <a:gd name="csX27" fmla="*/ 57898 w 208959"/>
              <a:gd name="csY27" fmla="*/ 65513 h 122557"/>
              <a:gd name="csX28" fmla="*/ 53752 w 208959"/>
              <a:gd name="csY28" fmla="*/ 74063 h 122557"/>
              <a:gd name="csX29" fmla="*/ 53752 w 208959"/>
              <a:gd name="csY29" fmla="*/ 74646 h 122557"/>
              <a:gd name="csX30" fmla="*/ 57898 w 208959"/>
              <a:gd name="csY30" fmla="*/ 82723 h 122557"/>
              <a:gd name="csX31" fmla="*/ 60919 w 208959"/>
              <a:gd name="csY31" fmla="*/ 87374 h 122557"/>
              <a:gd name="csX32" fmla="*/ 59784 w 208959"/>
              <a:gd name="csY32" fmla="*/ 91003 h 122557"/>
              <a:gd name="csX33" fmla="*/ 54864 w 208959"/>
              <a:gd name="csY33" fmla="*/ 94002 h 122557"/>
              <a:gd name="csX34" fmla="*/ 49439 w 208959"/>
              <a:gd name="csY34" fmla="*/ 98046 h 122557"/>
              <a:gd name="csX35" fmla="*/ 49270 w 208959"/>
              <a:gd name="csY35" fmla="*/ 98193 h 122557"/>
              <a:gd name="csX36" fmla="*/ 45642 w 208959"/>
              <a:gd name="csY36" fmla="*/ 100810 h 122557"/>
              <a:gd name="csX37" fmla="*/ 37845 w 208959"/>
              <a:gd name="csY37" fmla="*/ 100597 h 122557"/>
              <a:gd name="csX38" fmla="*/ 36542 w 208959"/>
              <a:gd name="csY38" fmla="*/ 100854 h 122557"/>
              <a:gd name="csX39" fmla="*/ 28948 w 208959"/>
              <a:gd name="csY39" fmla="*/ 109054 h 122557"/>
              <a:gd name="csX40" fmla="*/ 28465 w 208959"/>
              <a:gd name="csY40" fmla="*/ 110009 h 122557"/>
              <a:gd name="csX41" fmla="*/ 20837 w 208959"/>
              <a:gd name="csY41" fmla="*/ 114638 h 122557"/>
              <a:gd name="csX42" fmla="*/ 19657 w 208959"/>
              <a:gd name="csY42" fmla="*/ 115132 h 122557"/>
              <a:gd name="csX43" fmla="*/ 10727 w 208959"/>
              <a:gd name="csY43" fmla="*/ 111851 h 122557"/>
              <a:gd name="csX44" fmla="*/ 9817 w 208959"/>
              <a:gd name="csY44" fmla="*/ 111649 h 122557"/>
              <a:gd name="csX45" fmla="*/ 2146 w 208959"/>
              <a:gd name="csY45" fmla="*/ 113795 h 122557"/>
              <a:gd name="csX46" fmla="*/ 0 w 208959"/>
              <a:gd name="csY46" fmla="*/ 114401 h 122557"/>
              <a:gd name="csX47" fmla="*/ 1977 w 208959"/>
              <a:gd name="csY47" fmla="*/ 121434 h 122557"/>
              <a:gd name="csX48" fmla="*/ 7819 w 208959"/>
              <a:gd name="csY48" fmla="*/ 119794 h 122557"/>
              <a:gd name="csX49" fmla="*/ 9975 w 208959"/>
              <a:gd name="csY49" fmla="*/ 119187 h 122557"/>
              <a:gd name="csX50" fmla="*/ 14906 w 208959"/>
              <a:gd name="csY50" fmla="*/ 120703 h 122557"/>
              <a:gd name="csX51" fmla="*/ 19231 w 208959"/>
              <a:gd name="csY51" fmla="*/ 122557 h 122557"/>
              <a:gd name="csX52" fmla="*/ 24005 w 208959"/>
              <a:gd name="csY52" fmla="*/ 121209 h 122557"/>
              <a:gd name="csX53" fmla="*/ 34452 w 208959"/>
              <a:gd name="csY53" fmla="*/ 114232 h 122557"/>
              <a:gd name="csX54" fmla="*/ 35463 w 208959"/>
              <a:gd name="csY54" fmla="*/ 112346 h 122557"/>
              <a:gd name="csX55" fmla="*/ 37867 w 208959"/>
              <a:gd name="csY55" fmla="*/ 108032 h 122557"/>
              <a:gd name="csX56" fmla="*/ 39350 w 208959"/>
              <a:gd name="csY56" fmla="*/ 107741 h 122557"/>
              <a:gd name="csX57" fmla="*/ 41832 w 208959"/>
              <a:gd name="csY57" fmla="*/ 107302 h 122557"/>
              <a:gd name="csX58" fmla="*/ 44034 w 208959"/>
              <a:gd name="csY58" fmla="*/ 108470 h 122557"/>
              <a:gd name="csX59" fmla="*/ 53908 w 208959"/>
              <a:gd name="csY59" fmla="*/ 103831 h 122557"/>
              <a:gd name="csX60" fmla="*/ 58817 w 208959"/>
              <a:gd name="csY60" fmla="*/ 100146 h 122557"/>
              <a:gd name="csX61" fmla="*/ 65243 w 208959"/>
              <a:gd name="csY61" fmla="*/ 96214 h 122557"/>
              <a:gd name="csX62" fmla="*/ 65714 w 208959"/>
              <a:gd name="csY62" fmla="*/ 95394 h 122557"/>
              <a:gd name="csX63" fmla="*/ 68005 w 208959"/>
              <a:gd name="csY63" fmla="*/ 85644 h 122557"/>
              <a:gd name="csX64" fmla="*/ 63882 w 208959"/>
              <a:gd name="csY64" fmla="*/ 78533 h 122557"/>
              <a:gd name="csX65" fmla="*/ 61052 w 208959"/>
              <a:gd name="csY65" fmla="*/ 74208 h 122557"/>
              <a:gd name="csX66" fmla="*/ 61052 w 208959"/>
              <a:gd name="csY66" fmla="*/ 73939 h 122557"/>
              <a:gd name="csX67" fmla="*/ 61109 w 208959"/>
              <a:gd name="csY67" fmla="*/ 72075 h 122557"/>
              <a:gd name="csX68" fmla="*/ 71388 w 208959"/>
              <a:gd name="csY68" fmla="*/ 65436 h 122557"/>
              <a:gd name="csX69" fmla="*/ 72308 w 208959"/>
              <a:gd name="csY69" fmla="*/ 64785 h 122557"/>
              <a:gd name="csX70" fmla="*/ 74307 w 208959"/>
              <a:gd name="csY70" fmla="*/ 59449 h 122557"/>
              <a:gd name="csX71" fmla="*/ 81935 w 208959"/>
              <a:gd name="csY71" fmla="*/ 52663 h 122557"/>
              <a:gd name="csX72" fmla="*/ 87124 w 208959"/>
              <a:gd name="csY72" fmla="*/ 50068 h 122557"/>
              <a:gd name="csX73" fmla="*/ 96492 w 208959"/>
              <a:gd name="csY73" fmla="*/ 54045 h 122557"/>
              <a:gd name="csX74" fmla="*/ 108332 w 208959"/>
              <a:gd name="csY74" fmla="*/ 60863 h 122557"/>
              <a:gd name="csX75" fmla="*/ 108669 w 208959"/>
              <a:gd name="csY75" fmla="*/ 61043 h 122557"/>
              <a:gd name="csX76" fmla="*/ 122485 w 208959"/>
              <a:gd name="csY76" fmla="*/ 64997 h 122557"/>
              <a:gd name="csX77" fmla="*/ 126181 w 208959"/>
              <a:gd name="csY77" fmla="*/ 66310 h 122557"/>
              <a:gd name="csX78" fmla="*/ 128383 w 208959"/>
              <a:gd name="csY78" fmla="*/ 73197 h 122557"/>
              <a:gd name="csX79" fmla="*/ 130944 w 208959"/>
              <a:gd name="csY79" fmla="*/ 81184 h 122557"/>
              <a:gd name="csX80" fmla="*/ 131293 w 208959"/>
              <a:gd name="csY80" fmla="*/ 82980 h 122557"/>
              <a:gd name="csX81" fmla="*/ 134157 w 208959"/>
              <a:gd name="csY81" fmla="*/ 92900 h 122557"/>
              <a:gd name="csX82" fmla="*/ 144582 w 208959"/>
              <a:gd name="csY82" fmla="*/ 96235 h 122557"/>
              <a:gd name="csX83" fmla="*/ 152401 w 208959"/>
              <a:gd name="csY83" fmla="*/ 89462 h 122557"/>
              <a:gd name="csX84" fmla="*/ 156018 w 208959"/>
              <a:gd name="csY84" fmla="*/ 85305 h 122557"/>
              <a:gd name="csX85" fmla="*/ 168487 w 208959"/>
              <a:gd name="csY85" fmla="*/ 70870 h 122557"/>
              <a:gd name="csX86" fmla="*/ 176911 w 208959"/>
              <a:gd name="csY86" fmla="*/ 58435 h 122557"/>
              <a:gd name="csX87" fmla="*/ 189279 w 208959"/>
              <a:gd name="csY87" fmla="*/ 36654 h 122557"/>
              <a:gd name="csX88" fmla="*/ 189481 w 208959"/>
              <a:gd name="csY88" fmla="*/ 36239 h 122557"/>
              <a:gd name="csX89" fmla="*/ 194502 w 208959"/>
              <a:gd name="csY89" fmla="*/ 23276 h 122557"/>
              <a:gd name="csX90" fmla="*/ 196558 w 208959"/>
              <a:gd name="csY90" fmla="*/ 22186 h 122557"/>
              <a:gd name="csX91" fmla="*/ 201681 w 208959"/>
              <a:gd name="csY91" fmla="*/ 19233 h 122557"/>
              <a:gd name="csX0" fmla="*/ 201681 w 208959"/>
              <a:gd name="csY0" fmla="*/ 19233 h 122557"/>
              <a:gd name="csX1" fmla="*/ 208959 w 208959"/>
              <a:gd name="csY1" fmla="*/ 0 h 122557"/>
              <a:gd name="csX2" fmla="*/ 205196 w 208959"/>
              <a:gd name="csY2" fmla="*/ 5258 h 122557"/>
              <a:gd name="csX3" fmla="*/ 204062 w 208959"/>
              <a:gd name="csY3" fmla="*/ 6280 h 122557"/>
              <a:gd name="csX4" fmla="*/ 187615 w 208959"/>
              <a:gd name="csY4" fmla="*/ 20896 h 122557"/>
              <a:gd name="csX5" fmla="*/ 182819 w 208959"/>
              <a:gd name="csY5" fmla="*/ 33252 h 122557"/>
              <a:gd name="csX6" fmla="*/ 170812 w 208959"/>
              <a:gd name="csY6" fmla="*/ 54415 h 122557"/>
              <a:gd name="csX7" fmla="*/ 162027 w 208959"/>
              <a:gd name="csY7" fmla="*/ 67468 h 122557"/>
              <a:gd name="csX8" fmla="*/ 162016 w 208959"/>
              <a:gd name="csY8" fmla="*/ 67479 h 122557"/>
              <a:gd name="csX9" fmla="*/ 162005 w 208959"/>
              <a:gd name="csY9" fmla="*/ 67490 h 122557"/>
              <a:gd name="csX10" fmla="*/ 151368 w 208959"/>
              <a:gd name="csY10" fmla="*/ 79679 h 122557"/>
              <a:gd name="csX11" fmla="*/ 146684 w 208959"/>
              <a:gd name="csY11" fmla="*/ 84913 h 122557"/>
              <a:gd name="csX12" fmla="*/ 143112 w 208959"/>
              <a:gd name="csY12" fmla="*/ 89047 h 122557"/>
              <a:gd name="csX13" fmla="*/ 140011 w 208959"/>
              <a:gd name="csY13" fmla="*/ 88474 h 122557"/>
              <a:gd name="csX14" fmla="*/ 138472 w 208959"/>
              <a:gd name="csY14" fmla="*/ 81667 h 122557"/>
              <a:gd name="csX15" fmla="*/ 137900 w 208959"/>
              <a:gd name="csY15" fmla="*/ 78948 h 122557"/>
              <a:gd name="csX16" fmla="*/ 135350 w 208959"/>
              <a:gd name="csY16" fmla="*/ 70973 h 122557"/>
              <a:gd name="csX17" fmla="*/ 132766 w 208959"/>
              <a:gd name="csY17" fmla="*/ 62907 h 122557"/>
              <a:gd name="csX18" fmla="*/ 124521 w 208959"/>
              <a:gd name="csY18" fmla="*/ 57987 h 122557"/>
              <a:gd name="csX19" fmla="*/ 111412 w 208959"/>
              <a:gd name="csY19" fmla="*/ 54235 h 122557"/>
              <a:gd name="csX20" fmla="*/ 101269 w 208959"/>
              <a:gd name="csY20" fmla="*/ 48517 h 122557"/>
              <a:gd name="csX21" fmla="*/ 88238 w 208959"/>
              <a:gd name="csY21" fmla="*/ 42676 h 122557"/>
              <a:gd name="csX22" fmla="*/ 86743 w 208959"/>
              <a:gd name="csY22" fmla="*/ 42103 h 122557"/>
              <a:gd name="csX23" fmla="*/ 77813 w 208959"/>
              <a:gd name="csY23" fmla="*/ 46563 h 122557"/>
              <a:gd name="csX24" fmla="*/ 68108 w 208959"/>
              <a:gd name="csY24" fmla="*/ 55189 h 122557"/>
              <a:gd name="csX25" fmla="*/ 66255 w 208959"/>
              <a:gd name="csY25" fmla="*/ 60121 h 122557"/>
              <a:gd name="csX26" fmla="*/ 57898 w 208959"/>
              <a:gd name="csY26" fmla="*/ 65513 h 122557"/>
              <a:gd name="csX27" fmla="*/ 53752 w 208959"/>
              <a:gd name="csY27" fmla="*/ 74063 h 122557"/>
              <a:gd name="csX28" fmla="*/ 53752 w 208959"/>
              <a:gd name="csY28" fmla="*/ 74646 h 122557"/>
              <a:gd name="csX29" fmla="*/ 57898 w 208959"/>
              <a:gd name="csY29" fmla="*/ 82723 h 122557"/>
              <a:gd name="csX30" fmla="*/ 60919 w 208959"/>
              <a:gd name="csY30" fmla="*/ 87374 h 122557"/>
              <a:gd name="csX31" fmla="*/ 59784 w 208959"/>
              <a:gd name="csY31" fmla="*/ 91003 h 122557"/>
              <a:gd name="csX32" fmla="*/ 54864 w 208959"/>
              <a:gd name="csY32" fmla="*/ 94002 h 122557"/>
              <a:gd name="csX33" fmla="*/ 49439 w 208959"/>
              <a:gd name="csY33" fmla="*/ 98046 h 122557"/>
              <a:gd name="csX34" fmla="*/ 49270 w 208959"/>
              <a:gd name="csY34" fmla="*/ 98193 h 122557"/>
              <a:gd name="csX35" fmla="*/ 45642 w 208959"/>
              <a:gd name="csY35" fmla="*/ 100810 h 122557"/>
              <a:gd name="csX36" fmla="*/ 37845 w 208959"/>
              <a:gd name="csY36" fmla="*/ 100597 h 122557"/>
              <a:gd name="csX37" fmla="*/ 36542 w 208959"/>
              <a:gd name="csY37" fmla="*/ 100854 h 122557"/>
              <a:gd name="csX38" fmla="*/ 28948 w 208959"/>
              <a:gd name="csY38" fmla="*/ 109054 h 122557"/>
              <a:gd name="csX39" fmla="*/ 28465 w 208959"/>
              <a:gd name="csY39" fmla="*/ 110009 h 122557"/>
              <a:gd name="csX40" fmla="*/ 20837 w 208959"/>
              <a:gd name="csY40" fmla="*/ 114638 h 122557"/>
              <a:gd name="csX41" fmla="*/ 19657 w 208959"/>
              <a:gd name="csY41" fmla="*/ 115132 h 122557"/>
              <a:gd name="csX42" fmla="*/ 10727 w 208959"/>
              <a:gd name="csY42" fmla="*/ 111851 h 122557"/>
              <a:gd name="csX43" fmla="*/ 9817 w 208959"/>
              <a:gd name="csY43" fmla="*/ 111649 h 122557"/>
              <a:gd name="csX44" fmla="*/ 2146 w 208959"/>
              <a:gd name="csY44" fmla="*/ 113795 h 122557"/>
              <a:gd name="csX45" fmla="*/ 0 w 208959"/>
              <a:gd name="csY45" fmla="*/ 114401 h 122557"/>
              <a:gd name="csX46" fmla="*/ 1977 w 208959"/>
              <a:gd name="csY46" fmla="*/ 121434 h 122557"/>
              <a:gd name="csX47" fmla="*/ 7819 w 208959"/>
              <a:gd name="csY47" fmla="*/ 119794 h 122557"/>
              <a:gd name="csX48" fmla="*/ 9975 w 208959"/>
              <a:gd name="csY48" fmla="*/ 119187 h 122557"/>
              <a:gd name="csX49" fmla="*/ 14906 w 208959"/>
              <a:gd name="csY49" fmla="*/ 120703 h 122557"/>
              <a:gd name="csX50" fmla="*/ 19231 w 208959"/>
              <a:gd name="csY50" fmla="*/ 122557 h 122557"/>
              <a:gd name="csX51" fmla="*/ 24005 w 208959"/>
              <a:gd name="csY51" fmla="*/ 121209 h 122557"/>
              <a:gd name="csX52" fmla="*/ 34452 w 208959"/>
              <a:gd name="csY52" fmla="*/ 114232 h 122557"/>
              <a:gd name="csX53" fmla="*/ 35463 w 208959"/>
              <a:gd name="csY53" fmla="*/ 112346 h 122557"/>
              <a:gd name="csX54" fmla="*/ 37867 w 208959"/>
              <a:gd name="csY54" fmla="*/ 108032 h 122557"/>
              <a:gd name="csX55" fmla="*/ 39350 w 208959"/>
              <a:gd name="csY55" fmla="*/ 107741 h 122557"/>
              <a:gd name="csX56" fmla="*/ 41832 w 208959"/>
              <a:gd name="csY56" fmla="*/ 107302 h 122557"/>
              <a:gd name="csX57" fmla="*/ 44034 w 208959"/>
              <a:gd name="csY57" fmla="*/ 108470 h 122557"/>
              <a:gd name="csX58" fmla="*/ 53908 w 208959"/>
              <a:gd name="csY58" fmla="*/ 103831 h 122557"/>
              <a:gd name="csX59" fmla="*/ 58817 w 208959"/>
              <a:gd name="csY59" fmla="*/ 100146 h 122557"/>
              <a:gd name="csX60" fmla="*/ 65243 w 208959"/>
              <a:gd name="csY60" fmla="*/ 96214 h 122557"/>
              <a:gd name="csX61" fmla="*/ 65714 w 208959"/>
              <a:gd name="csY61" fmla="*/ 95394 h 122557"/>
              <a:gd name="csX62" fmla="*/ 68005 w 208959"/>
              <a:gd name="csY62" fmla="*/ 85644 h 122557"/>
              <a:gd name="csX63" fmla="*/ 63882 w 208959"/>
              <a:gd name="csY63" fmla="*/ 78533 h 122557"/>
              <a:gd name="csX64" fmla="*/ 61052 w 208959"/>
              <a:gd name="csY64" fmla="*/ 74208 h 122557"/>
              <a:gd name="csX65" fmla="*/ 61052 w 208959"/>
              <a:gd name="csY65" fmla="*/ 73939 h 122557"/>
              <a:gd name="csX66" fmla="*/ 61109 w 208959"/>
              <a:gd name="csY66" fmla="*/ 72075 h 122557"/>
              <a:gd name="csX67" fmla="*/ 71388 w 208959"/>
              <a:gd name="csY67" fmla="*/ 65436 h 122557"/>
              <a:gd name="csX68" fmla="*/ 72308 w 208959"/>
              <a:gd name="csY68" fmla="*/ 64785 h 122557"/>
              <a:gd name="csX69" fmla="*/ 74307 w 208959"/>
              <a:gd name="csY69" fmla="*/ 59449 h 122557"/>
              <a:gd name="csX70" fmla="*/ 81935 w 208959"/>
              <a:gd name="csY70" fmla="*/ 52663 h 122557"/>
              <a:gd name="csX71" fmla="*/ 87124 w 208959"/>
              <a:gd name="csY71" fmla="*/ 50068 h 122557"/>
              <a:gd name="csX72" fmla="*/ 96492 w 208959"/>
              <a:gd name="csY72" fmla="*/ 54045 h 122557"/>
              <a:gd name="csX73" fmla="*/ 108332 w 208959"/>
              <a:gd name="csY73" fmla="*/ 60863 h 122557"/>
              <a:gd name="csX74" fmla="*/ 108669 w 208959"/>
              <a:gd name="csY74" fmla="*/ 61043 h 122557"/>
              <a:gd name="csX75" fmla="*/ 122485 w 208959"/>
              <a:gd name="csY75" fmla="*/ 64997 h 122557"/>
              <a:gd name="csX76" fmla="*/ 126181 w 208959"/>
              <a:gd name="csY76" fmla="*/ 66310 h 122557"/>
              <a:gd name="csX77" fmla="*/ 128383 w 208959"/>
              <a:gd name="csY77" fmla="*/ 73197 h 122557"/>
              <a:gd name="csX78" fmla="*/ 130944 w 208959"/>
              <a:gd name="csY78" fmla="*/ 81184 h 122557"/>
              <a:gd name="csX79" fmla="*/ 131293 w 208959"/>
              <a:gd name="csY79" fmla="*/ 82980 h 122557"/>
              <a:gd name="csX80" fmla="*/ 134157 w 208959"/>
              <a:gd name="csY80" fmla="*/ 92900 h 122557"/>
              <a:gd name="csX81" fmla="*/ 144582 w 208959"/>
              <a:gd name="csY81" fmla="*/ 96235 h 122557"/>
              <a:gd name="csX82" fmla="*/ 152401 w 208959"/>
              <a:gd name="csY82" fmla="*/ 89462 h 122557"/>
              <a:gd name="csX83" fmla="*/ 156018 w 208959"/>
              <a:gd name="csY83" fmla="*/ 85305 h 122557"/>
              <a:gd name="csX84" fmla="*/ 168487 w 208959"/>
              <a:gd name="csY84" fmla="*/ 70870 h 122557"/>
              <a:gd name="csX85" fmla="*/ 176911 w 208959"/>
              <a:gd name="csY85" fmla="*/ 58435 h 122557"/>
              <a:gd name="csX86" fmla="*/ 189279 w 208959"/>
              <a:gd name="csY86" fmla="*/ 36654 h 122557"/>
              <a:gd name="csX87" fmla="*/ 189481 w 208959"/>
              <a:gd name="csY87" fmla="*/ 36239 h 122557"/>
              <a:gd name="csX88" fmla="*/ 194502 w 208959"/>
              <a:gd name="csY88" fmla="*/ 23276 h 122557"/>
              <a:gd name="csX89" fmla="*/ 196558 w 208959"/>
              <a:gd name="csY89" fmla="*/ 22186 h 122557"/>
              <a:gd name="csX90" fmla="*/ 201681 w 208959"/>
              <a:gd name="csY90" fmla="*/ 19233 h 122557"/>
              <a:gd name="csX0" fmla="*/ 201681 w 208959"/>
              <a:gd name="csY0" fmla="*/ 19233 h 122557"/>
              <a:gd name="csX1" fmla="*/ 208959 w 208959"/>
              <a:gd name="csY1" fmla="*/ 0 h 122557"/>
              <a:gd name="csX2" fmla="*/ 205196 w 208959"/>
              <a:gd name="csY2" fmla="*/ 5258 h 122557"/>
              <a:gd name="csX3" fmla="*/ 187615 w 208959"/>
              <a:gd name="csY3" fmla="*/ 20896 h 122557"/>
              <a:gd name="csX4" fmla="*/ 182819 w 208959"/>
              <a:gd name="csY4" fmla="*/ 33252 h 122557"/>
              <a:gd name="csX5" fmla="*/ 170812 w 208959"/>
              <a:gd name="csY5" fmla="*/ 54415 h 122557"/>
              <a:gd name="csX6" fmla="*/ 162027 w 208959"/>
              <a:gd name="csY6" fmla="*/ 67468 h 122557"/>
              <a:gd name="csX7" fmla="*/ 162016 w 208959"/>
              <a:gd name="csY7" fmla="*/ 67479 h 122557"/>
              <a:gd name="csX8" fmla="*/ 162005 w 208959"/>
              <a:gd name="csY8" fmla="*/ 67490 h 122557"/>
              <a:gd name="csX9" fmla="*/ 151368 w 208959"/>
              <a:gd name="csY9" fmla="*/ 79679 h 122557"/>
              <a:gd name="csX10" fmla="*/ 146684 w 208959"/>
              <a:gd name="csY10" fmla="*/ 84913 h 122557"/>
              <a:gd name="csX11" fmla="*/ 143112 w 208959"/>
              <a:gd name="csY11" fmla="*/ 89047 h 122557"/>
              <a:gd name="csX12" fmla="*/ 140011 w 208959"/>
              <a:gd name="csY12" fmla="*/ 88474 h 122557"/>
              <a:gd name="csX13" fmla="*/ 138472 w 208959"/>
              <a:gd name="csY13" fmla="*/ 81667 h 122557"/>
              <a:gd name="csX14" fmla="*/ 137900 w 208959"/>
              <a:gd name="csY14" fmla="*/ 78948 h 122557"/>
              <a:gd name="csX15" fmla="*/ 135350 w 208959"/>
              <a:gd name="csY15" fmla="*/ 70973 h 122557"/>
              <a:gd name="csX16" fmla="*/ 132766 w 208959"/>
              <a:gd name="csY16" fmla="*/ 62907 h 122557"/>
              <a:gd name="csX17" fmla="*/ 124521 w 208959"/>
              <a:gd name="csY17" fmla="*/ 57987 h 122557"/>
              <a:gd name="csX18" fmla="*/ 111412 w 208959"/>
              <a:gd name="csY18" fmla="*/ 54235 h 122557"/>
              <a:gd name="csX19" fmla="*/ 101269 w 208959"/>
              <a:gd name="csY19" fmla="*/ 48517 h 122557"/>
              <a:gd name="csX20" fmla="*/ 88238 w 208959"/>
              <a:gd name="csY20" fmla="*/ 42676 h 122557"/>
              <a:gd name="csX21" fmla="*/ 86743 w 208959"/>
              <a:gd name="csY21" fmla="*/ 42103 h 122557"/>
              <a:gd name="csX22" fmla="*/ 77813 w 208959"/>
              <a:gd name="csY22" fmla="*/ 46563 h 122557"/>
              <a:gd name="csX23" fmla="*/ 68108 w 208959"/>
              <a:gd name="csY23" fmla="*/ 55189 h 122557"/>
              <a:gd name="csX24" fmla="*/ 66255 w 208959"/>
              <a:gd name="csY24" fmla="*/ 60121 h 122557"/>
              <a:gd name="csX25" fmla="*/ 57898 w 208959"/>
              <a:gd name="csY25" fmla="*/ 65513 h 122557"/>
              <a:gd name="csX26" fmla="*/ 53752 w 208959"/>
              <a:gd name="csY26" fmla="*/ 74063 h 122557"/>
              <a:gd name="csX27" fmla="*/ 53752 w 208959"/>
              <a:gd name="csY27" fmla="*/ 74646 h 122557"/>
              <a:gd name="csX28" fmla="*/ 57898 w 208959"/>
              <a:gd name="csY28" fmla="*/ 82723 h 122557"/>
              <a:gd name="csX29" fmla="*/ 60919 w 208959"/>
              <a:gd name="csY29" fmla="*/ 87374 h 122557"/>
              <a:gd name="csX30" fmla="*/ 59784 w 208959"/>
              <a:gd name="csY30" fmla="*/ 91003 h 122557"/>
              <a:gd name="csX31" fmla="*/ 54864 w 208959"/>
              <a:gd name="csY31" fmla="*/ 94002 h 122557"/>
              <a:gd name="csX32" fmla="*/ 49439 w 208959"/>
              <a:gd name="csY32" fmla="*/ 98046 h 122557"/>
              <a:gd name="csX33" fmla="*/ 49270 w 208959"/>
              <a:gd name="csY33" fmla="*/ 98193 h 122557"/>
              <a:gd name="csX34" fmla="*/ 45642 w 208959"/>
              <a:gd name="csY34" fmla="*/ 100810 h 122557"/>
              <a:gd name="csX35" fmla="*/ 37845 w 208959"/>
              <a:gd name="csY35" fmla="*/ 100597 h 122557"/>
              <a:gd name="csX36" fmla="*/ 36542 w 208959"/>
              <a:gd name="csY36" fmla="*/ 100854 h 122557"/>
              <a:gd name="csX37" fmla="*/ 28948 w 208959"/>
              <a:gd name="csY37" fmla="*/ 109054 h 122557"/>
              <a:gd name="csX38" fmla="*/ 28465 w 208959"/>
              <a:gd name="csY38" fmla="*/ 110009 h 122557"/>
              <a:gd name="csX39" fmla="*/ 20837 w 208959"/>
              <a:gd name="csY39" fmla="*/ 114638 h 122557"/>
              <a:gd name="csX40" fmla="*/ 19657 w 208959"/>
              <a:gd name="csY40" fmla="*/ 115132 h 122557"/>
              <a:gd name="csX41" fmla="*/ 10727 w 208959"/>
              <a:gd name="csY41" fmla="*/ 111851 h 122557"/>
              <a:gd name="csX42" fmla="*/ 9817 w 208959"/>
              <a:gd name="csY42" fmla="*/ 111649 h 122557"/>
              <a:gd name="csX43" fmla="*/ 2146 w 208959"/>
              <a:gd name="csY43" fmla="*/ 113795 h 122557"/>
              <a:gd name="csX44" fmla="*/ 0 w 208959"/>
              <a:gd name="csY44" fmla="*/ 114401 h 122557"/>
              <a:gd name="csX45" fmla="*/ 1977 w 208959"/>
              <a:gd name="csY45" fmla="*/ 121434 h 122557"/>
              <a:gd name="csX46" fmla="*/ 7819 w 208959"/>
              <a:gd name="csY46" fmla="*/ 119794 h 122557"/>
              <a:gd name="csX47" fmla="*/ 9975 w 208959"/>
              <a:gd name="csY47" fmla="*/ 119187 h 122557"/>
              <a:gd name="csX48" fmla="*/ 14906 w 208959"/>
              <a:gd name="csY48" fmla="*/ 120703 h 122557"/>
              <a:gd name="csX49" fmla="*/ 19231 w 208959"/>
              <a:gd name="csY49" fmla="*/ 122557 h 122557"/>
              <a:gd name="csX50" fmla="*/ 24005 w 208959"/>
              <a:gd name="csY50" fmla="*/ 121209 h 122557"/>
              <a:gd name="csX51" fmla="*/ 34452 w 208959"/>
              <a:gd name="csY51" fmla="*/ 114232 h 122557"/>
              <a:gd name="csX52" fmla="*/ 35463 w 208959"/>
              <a:gd name="csY52" fmla="*/ 112346 h 122557"/>
              <a:gd name="csX53" fmla="*/ 37867 w 208959"/>
              <a:gd name="csY53" fmla="*/ 108032 h 122557"/>
              <a:gd name="csX54" fmla="*/ 39350 w 208959"/>
              <a:gd name="csY54" fmla="*/ 107741 h 122557"/>
              <a:gd name="csX55" fmla="*/ 41832 w 208959"/>
              <a:gd name="csY55" fmla="*/ 107302 h 122557"/>
              <a:gd name="csX56" fmla="*/ 44034 w 208959"/>
              <a:gd name="csY56" fmla="*/ 108470 h 122557"/>
              <a:gd name="csX57" fmla="*/ 53908 w 208959"/>
              <a:gd name="csY57" fmla="*/ 103831 h 122557"/>
              <a:gd name="csX58" fmla="*/ 58817 w 208959"/>
              <a:gd name="csY58" fmla="*/ 100146 h 122557"/>
              <a:gd name="csX59" fmla="*/ 65243 w 208959"/>
              <a:gd name="csY59" fmla="*/ 96214 h 122557"/>
              <a:gd name="csX60" fmla="*/ 65714 w 208959"/>
              <a:gd name="csY60" fmla="*/ 95394 h 122557"/>
              <a:gd name="csX61" fmla="*/ 68005 w 208959"/>
              <a:gd name="csY61" fmla="*/ 85644 h 122557"/>
              <a:gd name="csX62" fmla="*/ 63882 w 208959"/>
              <a:gd name="csY62" fmla="*/ 78533 h 122557"/>
              <a:gd name="csX63" fmla="*/ 61052 w 208959"/>
              <a:gd name="csY63" fmla="*/ 74208 h 122557"/>
              <a:gd name="csX64" fmla="*/ 61052 w 208959"/>
              <a:gd name="csY64" fmla="*/ 73939 h 122557"/>
              <a:gd name="csX65" fmla="*/ 61109 w 208959"/>
              <a:gd name="csY65" fmla="*/ 72075 h 122557"/>
              <a:gd name="csX66" fmla="*/ 71388 w 208959"/>
              <a:gd name="csY66" fmla="*/ 65436 h 122557"/>
              <a:gd name="csX67" fmla="*/ 72308 w 208959"/>
              <a:gd name="csY67" fmla="*/ 64785 h 122557"/>
              <a:gd name="csX68" fmla="*/ 74307 w 208959"/>
              <a:gd name="csY68" fmla="*/ 59449 h 122557"/>
              <a:gd name="csX69" fmla="*/ 81935 w 208959"/>
              <a:gd name="csY69" fmla="*/ 52663 h 122557"/>
              <a:gd name="csX70" fmla="*/ 87124 w 208959"/>
              <a:gd name="csY70" fmla="*/ 50068 h 122557"/>
              <a:gd name="csX71" fmla="*/ 96492 w 208959"/>
              <a:gd name="csY71" fmla="*/ 54045 h 122557"/>
              <a:gd name="csX72" fmla="*/ 108332 w 208959"/>
              <a:gd name="csY72" fmla="*/ 60863 h 122557"/>
              <a:gd name="csX73" fmla="*/ 108669 w 208959"/>
              <a:gd name="csY73" fmla="*/ 61043 h 122557"/>
              <a:gd name="csX74" fmla="*/ 122485 w 208959"/>
              <a:gd name="csY74" fmla="*/ 64997 h 122557"/>
              <a:gd name="csX75" fmla="*/ 126181 w 208959"/>
              <a:gd name="csY75" fmla="*/ 66310 h 122557"/>
              <a:gd name="csX76" fmla="*/ 128383 w 208959"/>
              <a:gd name="csY76" fmla="*/ 73197 h 122557"/>
              <a:gd name="csX77" fmla="*/ 130944 w 208959"/>
              <a:gd name="csY77" fmla="*/ 81184 h 122557"/>
              <a:gd name="csX78" fmla="*/ 131293 w 208959"/>
              <a:gd name="csY78" fmla="*/ 82980 h 122557"/>
              <a:gd name="csX79" fmla="*/ 134157 w 208959"/>
              <a:gd name="csY79" fmla="*/ 92900 h 122557"/>
              <a:gd name="csX80" fmla="*/ 144582 w 208959"/>
              <a:gd name="csY80" fmla="*/ 96235 h 122557"/>
              <a:gd name="csX81" fmla="*/ 152401 w 208959"/>
              <a:gd name="csY81" fmla="*/ 89462 h 122557"/>
              <a:gd name="csX82" fmla="*/ 156018 w 208959"/>
              <a:gd name="csY82" fmla="*/ 85305 h 122557"/>
              <a:gd name="csX83" fmla="*/ 168487 w 208959"/>
              <a:gd name="csY83" fmla="*/ 70870 h 122557"/>
              <a:gd name="csX84" fmla="*/ 176911 w 208959"/>
              <a:gd name="csY84" fmla="*/ 58435 h 122557"/>
              <a:gd name="csX85" fmla="*/ 189279 w 208959"/>
              <a:gd name="csY85" fmla="*/ 36654 h 122557"/>
              <a:gd name="csX86" fmla="*/ 189481 w 208959"/>
              <a:gd name="csY86" fmla="*/ 36239 h 122557"/>
              <a:gd name="csX87" fmla="*/ 194502 w 208959"/>
              <a:gd name="csY87" fmla="*/ 23276 h 122557"/>
              <a:gd name="csX88" fmla="*/ 196558 w 208959"/>
              <a:gd name="csY88" fmla="*/ 22186 h 122557"/>
              <a:gd name="csX89" fmla="*/ 201681 w 208959"/>
              <a:gd name="csY89" fmla="*/ 19233 h 122557"/>
              <a:gd name="csX0" fmla="*/ 201681 w 208959"/>
              <a:gd name="csY0" fmla="*/ 19233 h 122557"/>
              <a:gd name="csX1" fmla="*/ 208959 w 208959"/>
              <a:gd name="csY1" fmla="*/ 0 h 122557"/>
              <a:gd name="csX2" fmla="*/ 187615 w 208959"/>
              <a:gd name="csY2" fmla="*/ 20896 h 122557"/>
              <a:gd name="csX3" fmla="*/ 182819 w 208959"/>
              <a:gd name="csY3" fmla="*/ 33252 h 122557"/>
              <a:gd name="csX4" fmla="*/ 170812 w 208959"/>
              <a:gd name="csY4" fmla="*/ 54415 h 122557"/>
              <a:gd name="csX5" fmla="*/ 162027 w 208959"/>
              <a:gd name="csY5" fmla="*/ 67468 h 122557"/>
              <a:gd name="csX6" fmla="*/ 162016 w 208959"/>
              <a:gd name="csY6" fmla="*/ 67479 h 122557"/>
              <a:gd name="csX7" fmla="*/ 162005 w 208959"/>
              <a:gd name="csY7" fmla="*/ 67490 h 122557"/>
              <a:gd name="csX8" fmla="*/ 151368 w 208959"/>
              <a:gd name="csY8" fmla="*/ 79679 h 122557"/>
              <a:gd name="csX9" fmla="*/ 146684 w 208959"/>
              <a:gd name="csY9" fmla="*/ 84913 h 122557"/>
              <a:gd name="csX10" fmla="*/ 143112 w 208959"/>
              <a:gd name="csY10" fmla="*/ 89047 h 122557"/>
              <a:gd name="csX11" fmla="*/ 140011 w 208959"/>
              <a:gd name="csY11" fmla="*/ 88474 h 122557"/>
              <a:gd name="csX12" fmla="*/ 138472 w 208959"/>
              <a:gd name="csY12" fmla="*/ 81667 h 122557"/>
              <a:gd name="csX13" fmla="*/ 137900 w 208959"/>
              <a:gd name="csY13" fmla="*/ 78948 h 122557"/>
              <a:gd name="csX14" fmla="*/ 135350 w 208959"/>
              <a:gd name="csY14" fmla="*/ 70973 h 122557"/>
              <a:gd name="csX15" fmla="*/ 132766 w 208959"/>
              <a:gd name="csY15" fmla="*/ 62907 h 122557"/>
              <a:gd name="csX16" fmla="*/ 124521 w 208959"/>
              <a:gd name="csY16" fmla="*/ 57987 h 122557"/>
              <a:gd name="csX17" fmla="*/ 111412 w 208959"/>
              <a:gd name="csY17" fmla="*/ 54235 h 122557"/>
              <a:gd name="csX18" fmla="*/ 101269 w 208959"/>
              <a:gd name="csY18" fmla="*/ 48517 h 122557"/>
              <a:gd name="csX19" fmla="*/ 88238 w 208959"/>
              <a:gd name="csY19" fmla="*/ 42676 h 122557"/>
              <a:gd name="csX20" fmla="*/ 86743 w 208959"/>
              <a:gd name="csY20" fmla="*/ 42103 h 122557"/>
              <a:gd name="csX21" fmla="*/ 77813 w 208959"/>
              <a:gd name="csY21" fmla="*/ 46563 h 122557"/>
              <a:gd name="csX22" fmla="*/ 68108 w 208959"/>
              <a:gd name="csY22" fmla="*/ 55189 h 122557"/>
              <a:gd name="csX23" fmla="*/ 66255 w 208959"/>
              <a:gd name="csY23" fmla="*/ 60121 h 122557"/>
              <a:gd name="csX24" fmla="*/ 57898 w 208959"/>
              <a:gd name="csY24" fmla="*/ 65513 h 122557"/>
              <a:gd name="csX25" fmla="*/ 53752 w 208959"/>
              <a:gd name="csY25" fmla="*/ 74063 h 122557"/>
              <a:gd name="csX26" fmla="*/ 53752 w 208959"/>
              <a:gd name="csY26" fmla="*/ 74646 h 122557"/>
              <a:gd name="csX27" fmla="*/ 57898 w 208959"/>
              <a:gd name="csY27" fmla="*/ 82723 h 122557"/>
              <a:gd name="csX28" fmla="*/ 60919 w 208959"/>
              <a:gd name="csY28" fmla="*/ 87374 h 122557"/>
              <a:gd name="csX29" fmla="*/ 59784 w 208959"/>
              <a:gd name="csY29" fmla="*/ 91003 h 122557"/>
              <a:gd name="csX30" fmla="*/ 54864 w 208959"/>
              <a:gd name="csY30" fmla="*/ 94002 h 122557"/>
              <a:gd name="csX31" fmla="*/ 49439 w 208959"/>
              <a:gd name="csY31" fmla="*/ 98046 h 122557"/>
              <a:gd name="csX32" fmla="*/ 49270 w 208959"/>
              <a:gd name="csY32" fmla="*/ 98193 h 122557"/>
              <a:gd name="csX33" fmla="*/ 45642 w 208959"/>
              <a:gd name="csY33" fmla="*/ 100810 h 122557"/>
              <a:gd name="csX34" fmla="*/ 37845 w 208959"/>
              <a:gd name="csY34" fmla="*/ 100597 h 122557"/>
              <a:gd name="csX35" fmla="*/ 36542 w 208959"/>
              <a:gd name="csY35" fmla="*/ 100854 h 122557"/>
              <a:gd name="csX36" fmla="*/ 28948 w 208959"/>
              <a:gd name="csY36" fmla="*/ 109054 h 122557"/>
              <a:gd name="csX37" fmla="*/ 28465 w 208959"/>
              <a:gd name="csY37" fmla="*/ 110009 h 122557"/>
              <a:gd name="csX38" fmla="*/ 20837 w 208959"/>
              <a:gd name="csY38" fmla="*/ 114638 h 122557"/>
              <a:gd name="csX39" fmla="*/ 19657 w 208959"/>
              <a:gd name="csY39" fmla="*/ 115132 h 122557"/>
              <a:gd name="csX40" fmla="*/ 10727 w 208959"/>
              <a:gd name="csY40" fmla="*/ 111851 h 122557"/>
              <a:gd name="csX41" fmla="*/ 9817 w 208959"/>
              <a:gd name="csY41" fmla="*/ 111649 h 122557"/>
              <a:gd name="csX42" fmla="*/ 2146 w 208959"/>
              <a:gd name="csY42" fmla="*/ 113795 h 122557"/>
              <a:gd name="csX43" fmla="*/ 0 w 208959"/>
              <a:gd name="csY43" fmla="*/ 114401 h 122557"/>
              <a:gd name="csX44" fmla="*/ 1977 w 208959"/>
              <a:gd name="csY44" fmla="*/ 121434 h 122557"/>
              <a:gd name="csX45" fmla="*/ 7819 w 208959"/>
              <a:gd name="csY45" fmla="*/ 119794 h 122557"/>
              <a:gd name="csX46" fmla="*/ 9975 w 208959"/>
              <a:gd name="csY46" fmla="*/ 119187 h 122557"/>
              <a:gd name="csX47" fmla="*/ 14906 w 208959"/>
              <a:gd name="csY47" fmla="*/ 120703 h 122557"/>
              <a:gd name="csX48" fmla="*/ 19231 w 208959"/>
              <a:gd name="csY48" fmla="*/ 122557 h 122557"/>
              <a:gd name="csX49" fmla="*/ 24005 w 208959"/>
              <a:gd name="csY49" fmla="*/ 121209 h 122557"/>
              <a:gd name="csX50" fmla="*/ 34452 w 208959"/>
              <a:gd name="csY50" fmla="*/ 114232 h 122557"/>
              <a:gd name="csX51" fmla="*/ 35463 w 208959"/>
              <a:gd name="csY51" fmla="*/ 112346 h 122557"/>
              <a:gd name="csX52" fmla="*/ 37867 w 208959"/>
              <a:gd name="csY52" fmla="*/ 108032 h 122557"/>
              <a:gd name="csX53" fmla="*/ 39350 w 208959"/>
              <a:gd name="csY53" fmla="*/ 107741 h 122557"/>
              <a:gd name="csX54" fmla="*/ 41832 w 208959"/>
              <a:gd name="csY54" fmla="*/ 107302 h 122557"/>
              <a:gd name="csX55" fmla="*/ 44034 w 208959"/>
              <a:gd name="csY55" fmla="*/ 108470 h 122557"/>
              <a:gd name="csX56" fmla="*/ 53908 w 208959"/>
              <a:gd name="csY56" fmla="*/ 103831 h 122557"/>
              <a:gd name="csX57" fmla="*/ 58817 w 208959"/>
              <a:gd name="csY57" fmla="*/ 100146 h 122557"/>
              <a:gd name="csX58" fmla="*/ 65243 w 208959"/>
              <a:gd name="csY58" fmla="*/ 96214 h 122557"/>
              <a:gd name="csX59" fmla="*/ 65714 w 208959"/>
              <a:gd name="csY59" fmla="*/ 95394 h 122557"/>
              <a:gd name="csX60" fmla="*/ 68005 w 208959"/>
              <a:gd name="csY60" fmla="*/ 85644 h 122557"/>
              <a:gd name="csX61" fmla="*/ 63882 w 208959"/>
              <a:gd name="csY61" fmla="*/ 78533 h 122557"/>
              <a:gd name="csX62" fmla="*/ 61052 w 208959"/>
              <a:gd name="csY62" fmla="*/ 74208 h 122557"/>
              <a:gd name="csX63" fmla="*/ 61052 w 208959"/>
              <a:gd name="csY63" fmla="*/ 73939 h 122557"/>
              <a:gd name="csX64" fmla="*/ 61109 w 208959"/>
              <a:gd name="csY64" fmla="*/ 72075 h 122557"/>
              <a:gd name="csX65" fmla="*/ 71388 w 208959"/>
              <a:gd name="csY65" fmla="*/ 65436 h 122557"/>
              <a:gd name="csX66" fmla="*/ 72308 w 208959"/>
              <a:gd name="csY66" fmla="*/ 64785 h 122557"/>
              <a:gd name="csX67" fmla="*/ 74307 w 208959"/>
              <a:gd name="csY67" fmla="*/ 59449 h 122557"/>
              <a:gd name="csX68" fmla="*/ 81935 w 208959"/>
              <a:gd name="csY68" fmla="*/ 52663 h 122557"/>
              <a:gd name="csX69" fmla="*/ 87124 w 208959"/>
              <a:gd name="csY69" fmla="*/ 50068 h 122557"/>
              <a:gd name="csX70" fmla="*/ 96492 w 208959"/>
              <a:gd name="csY70" fmla="*/ 54045 h 122557"/>
              <a:gd name="csX71" fmla="*/ 108332 w 208959"/>
              <a:gd name="csY71" fmla="*/ 60863 h 122557"/>
              <a:gd name="csX72" fmla="*/ 108669 w 208959"/>
              <a:gd name="csY72" fmla="*/ 61043 h 122557"/>
              <a:gd name="csX73" fmla="*/ 122485 w 208959"/>
              <a:gd name="csY73" fmla="*/ 64997 h 122557"/>
              <a:gd name="csX74" fmla="*/ 126181 w 208959"/>
              <a:gd name="csY74" fmla="*/ 66310 h 122557"/>
              <a:gd name="csX75" fmla="*/ 128383 w 208959"/>
              <a:gd name="csY75" fmla="*/ 73197 h 122557"/>
              <a:gd name="csX76" fmla="*/ 130944 w 208959"/>
              <a:gd name="csY76" fmla="*/ 81184 h 122557"/>
              <a:gd name="csX77" fmla="*/ 131293 w 208959"/>
              <a:gd name="csY77" fmla="*/ 82980 h 122557"/>
              <a:gd name="csX78" fmla="*/ 134157 w 208959"/>
              <a:gd name="csY78" fmla="*/ 92900 h 122557"/>
              <a:gd name="csX79" fmla="*/ 144582 w 208959"/>
              <a:gd name="csY79" fmla="*/ 96235 h 122557"/>
              <a:gd name="csX80" fmla="*/ 152401 w 208959"/>
              <a:gd name="csY80" fmla="*/ 89462 h 122557"/>
              <a:gd name="csX81" fmla="*/ 156018 w 208959"/>
              <a:gd name="csY81" fmla="*/ 85305 h 122557"/>
              <a:gd name="csX82" fmla="*/ 168487 w 208959"/>
              <a:gd name="csY82" fmla="*/ 70870 h 122557"/>
              <a:gd name="csX83" fmla="*/ 176911 w 208959"/>
              <a:gd name="csY83" fmla="*/ 58435 h 122557"/>
              <a:gd name="csX84" fmla="*/ 189279 w 208959"/>
              <a:gd name="csY84" fmla="*/ 36654 h 122557"/>
              <a:gd name="csX85" fmla="*/ 189481 w 208959"/>
              <a:gd name="csY85" fmla="*/ 36239 h 122557"/>
              <a:gd name="csX86" fmla="*/ 194502 w 208959"/>
              <a:gd name="csY86" fmla="*/ 23276 h 122557"/>
              <a:gd name="csX87" fmla="*/ 196558 w 208959"/>
              <a:gd name="csY87" fmla="*/ 22186 h 122557"/>
              <a:gd name="csX88" fmla="*/ 201681 w 208959"/>
              <a:gd name="csY88" fmla="*/ 19233 h 122557"/>
              <a:gd name="csX0" fmla="*/ 201681 w 201681"/>
              <a:gd name="csY0" fmla="*/ 185 h 103509"/>
              <a:gd name="csX1" fmla="*/ 187615 w 201681"/>
              <a:gd name="csY1" fmla="*/ 1848 h 103509"/>
              <a:gd name="csX2" fmla="*/ 182819 w 201681"/>
              <a:gd name="csY2" fmla="*/ 14204 h 103509"/>
              <a:gd name="csX3" fmla="*/ 170812 w 201681"/>
              <a:gd name="csY3" fmla="*/ 35367 h 103509"/>
              <a:gd name="csX4" fmla="*/ 162027 w 201681"/>
              <a:gd name="csY4" fmla="*/ 48420 h 103509"/>
              <a:gd name="csX5" fmla="*/ 162016 w 201681"/>
              <a:gd name="csY5" fmla="*/ 48431 h 103509"/>
              <a:gd name="csX6" fmla="*/ 162005 w 201681"/>
              <a:gd name="csY6" fmla="*/ 48442 h 103509"/>
              <a:gd name="csX7" fmla="*/ 151368 w 201681"/>
              <a:gd name="csY7" fmla="*/ 60631 h 103509"/>
              <a:gd name="csX8" fmla="*/ 146684 w 201681"/>
              <a:gd name="csY8" fmla="*/ 65865 h 103509"/>
              <a:gd name="csX9" fmla="*/ 143112 w 201681"/>
              <a:gd name="csY9" fmla="*/ 69999 h 103509"/>
              <a:gd name="csX10" fmla="*/ 140011 w 201681"/>
              <a:gd name="csY10" fmla="*/ 69426 h 103509"/>
              <a:gd name="csX11" fmla="*/ 138472 w 201681"/>
              <a:gd name="csY11" fmla="*/ 62619 h 103509"/>
              <a:gd name="csX12" fmla="*/ 137900 w 201681"/>
              <a:gd name="csY12" fmla="*/ 59900 h 103509"/>
              <a:gd name="csX13" fmla="*/ 135350 w 201681"/>
              <a:gd name="csY13" fmla="*/ 51925 h 103509"/>
              <a:gd name="csX14" fmla="*/ 132766 w 201681"/>
              <a:gd name="csY14" fmla="*/ 43859 h 103509"/>
              <a:gd name="csX15" fmla="*/ 124521 w 201681"/>
              <a:gd name="csY15" fmla="*/ 38939 h 103509"/>
              <a:gd name="csX16" fmla="*/ 111412 w 201681"/>
              <a:gd name="csY16" fmla="*/ 35187 h 103509"/>
              <a:gd name="csX17" fmla="*/ 101269 w 201681"/>
              <a:gd name="csY17" fmla="*/ 29469 h 103509"/>
              <a:gd name="csX18" fmla="*/ 88238 w 201681"/>
              <a:gd name="csY18" fmla="*/ 23628 h 103509"/>
              <a:gd name="csX19" fmla="*/ 86743 w 201681"/>
              <a:gd name="csY19" fmla="*/ 23055 h 103509"/>
              <a:gd name="csX20" fmla="*/ 77813 w 201681"/>
              <a:gd name="csY20" fmla="*/ 27515 h 103509"/>
              <a:gd name="csX21" fmla="*/ 68108 w 201681"/>
              <a:gd name="csY21" fmla="*/ 36141 h 103509"/>
              <a:gd name="csX22" fmla="*/ 66255 w 201681"/>
              <a:gd name="csY22" fmla="*/ 41073 h 103509"/>
              <a:gd name="csX23" fmla="*/ 57898 w 201681"/>
              <a:gd name="csY23" fmla="*/ 46465 h 103509"/>
              <a:gd name="csX24" fmla="*/ 53752 w 201681"/>
              <a:gd name="csY24" fmla="*/ 55015 h 103509"/>
              <a:gd name="csX25" fmla="*/ 53752 w 201681"/>
              <a:gd name="csY25" fmla="*/ 55598 h 103509"/>
              <a:gd name="csX26" fmla="*/ 57898 w 201681"/>
              <a:gd name="csY26" fmla="*/ 63675 h 103509"/>
              <a:gd name="csX27" fmla="*/ 60919 w 201681"/>
              <a:gd name="csY27" fmla="*/ 68326 h 103509"/>
              <a:gd name="csX28" fmla="*/ 59784 w 201681"/>
              <a:gd name="csY28" fmla="*/ 71955 h 103509"/>
              <a:gd name="csX29" fmla="*/ 54864 w 201681"/>
              <a:gd name="csY29" fmla="*/ 74954 h 103509"/>
              <a:gd name="csX30" fmla="*/ 49439 w 201681"/>
              <a:gd name="csY30" fmla="*/ 78998 h 103509"/>
              <a:gd name="csX31" fmla="*/ 49270 w 201681"/>
              <a:gd name="csY31" fmla="*/ 79145 h 103509"/>
              <a:gd name="csX32" fmla="*/ 45642 w 201681"/>
              <a:gd name="csY32" fmla="*/ 81762 h 103509"/>
              <a:gd name="csX33" fmla="*/ 37845 w 201681"/>
              <a:gd name="csY33" fmla="*/ 81549 h 103509"/>
              <a:gd name="csX34" fmla="*/ 36542 w 201681"/>
              <a:gd name="csY34" fmla="*/ 81806 h 103509"/>
              <a:gd name="csX35" fmla="*/ 28948 w 201681"/>
              <a:gd name="csY35" fmla="*/ 90006 h 103509"/>
              <a:gd name="csX36" fmla="*/ 28465 w 201681"/>
              <a:gd name="csY36" fmla="*/ 90961 h 103509"/>
              <a:gd name="csX37" fmla="*/ 20837 w 201681"/>
              <a:gd name="csY37" fmla="*/ 95590 h 103509"/>
              <a:gd name="csX38" fmla="*/ 19657 w 201681"/>
              <a:gd name="csY38" fmla="*/ 96084 h 103509"/>
              <a:gd name="csX39" fmla="*/ 10727 w 201681"/>
              <a:gd name="csY39" fmla="*/ 92803 h 103509"/>
              <a:gd name="csX40" fmla="*/ 9817 w 201681"/>
              <a:gd name="csY40" fmla="*/ 92601 h 103509"/>
              <a:gd name="csX41" fmla="*/ 2146 w 201681"/>
              <a:gd name="csY41" fmla="*/ 94747 h 103509"/>
              <a:gd name="csX42" fmla="*/ 0 w 201681"/>
              <a:gd name="csY42" fmla="*/ 95353 h 103509"/>
              <a:gd name="csX43" fmla="*/ 1977 w 201681"/>
              <a:gd name="csY43" fmla="*/ 102386 h 103509"/>
              <a:gd name="csX44" fmla="*/ 7819 w 201681"/>
              <a:gd name="csY44" fmla="*/ 100746 h 103509"/>
              <a:gd name="csX45" fmla="*/ 9975 w 201681"/>
              <a:gd name="csY45" fmla="*/ 100139 h 103509"/>
              <a:gd name="csX46" fmla="*/ 14906 w 201681"/>
              <a:gd name="csY46" fmla="*/ 101655 h 103509"/>
              <a:gd name="csX47" fmla="*/ 19231 w 201681"/>
              <a:gd name="csY47" fmla="*/ 103509 h 103509"/>
              <a:gd name="csX48" fmla="*/ 24005 w 201681"/>
              <a:gd name="csY48" fmla="*/ 102161 h 103509"/>
              <a:gd name="csX49" fmla="*/ 34452 w 201681"/>
              <a:gd name="csY49" fmla="*/ 95184 h 103509"/>
              <a:gd name="csX50" fmla="*/ 35463 w 201681"/>
              <a:gd name="csY50" fmla="*/ 93298 h 103509"/>
              <a:gd name="csX51" fmla="*/ 37867 w 201681"/>
              <a:gd name="csY51" fmla="*/ 88984 h 103509"/>
              <a:gd name="csX52" fmla="*/ 39350 w 201681"/>
              <a:gd name="csY52" fmla="*/ 88693 h 103509"/>
              <a:gd name="csX53" fmla="*/ 41832 w 201681"/>
              <a:gd name="csY53" fmla="*/ 88254 h 103509"/>
              <a:gd name="csX54" fmla="*/ 44034 w 201681"/>
              <a:gd name="csY54" fmla="*/ 89422 h 103509"/>
              <a:gd name="csX55" fmla="*/ 53908 w 201681"/>
              <a:gd name="csY55" fmla="*/ 84783 h 103509"/>
              <a:gd name="csX56" fmla="*/ 58817 w 201681"/>
              <a:gd name="csY56" fmla="*/ 81098 h 103509"/>
              <a:gd name="csX57" fmla="*/ 65243 w 201681"/>
              <a:gd name="csY57" fmla="*/ 77166 h 103509"/>
              <a:gd name="csX58" fmla="*/ 65714 w 201681"/>
              <a:gd name="csY58" fmla="*/ 76346 h 103509"/>
              <a:gd name="csX59" fmla="*/ 68005 w 201681"/>
              <a:gd name="csY59" fmla="*/ 66596 h 103509"/>
              <a:gd name="csX60" fmla="*/ 63882 w 201681"/>
              <a:gd name="csY60" fmla="*/ 59485 h 103509"/>
              <a:gd name="csX61" fmla="*/ 61052 w 201681"/>
              <a:gd name="csY61" fmla="*/ 55160 h 103509"/>
              <a:gd name="csX62" fmla="*/ 61052 w 201681"/>
              <a:gd name="csY62" fmla="*/ 54891 h 103509"/>
              <a:gd name="csX63" fmla="*/ 61109 w 201681"/>
              <a:gd name="csY63" fmla="*/ 53027 h 103509"/>
              <a:gd name="csX64" fmla="*/ 71388 w 201681"/>
              <a:gd name="csY64" fmla="*/ 46388 h 103509"/>
              <a:gd name="csX65" fmla="*/ 72308 w 201681"/>
              <a:gd name="csY65" fmla="*/ 45737 h 103509"/>
              <a:gd name="csX66" fmla="*/ 74307 w 201681"/>
              <a:gd name="csY66" fmla="*/ 40401 h 103509"/>
              <a:gd name="csX67" fmla="*/ 81935 w 201681"/>
              <a:gd name="csY67" fmla="*/ 33615 h 103509"/>
              <a:gd name="csX68" fmla="*/ 87124 w 201681"/>
              <a:gd name="csY68" fmla="*/ 31020 h 103509"/>
              <a:gd name="csX69" fmla="*/ 96492 w 201681"/>
              <a:gd name="csY69" fmla="*/ 34997 h 103509"/>
              <a:gd name="csX70" fmla="*/ 108332 w 201681"/>
              <a:gd name="csY70" fmla="*/ 41815 h 103509"/>
              <a:gd name="csX71" fmla="*/ 108669 w 201681"/>
              <a:gd name="csY71" fmla="*/ 41995 h 103509"/>
              <a:gd name="csX72" fmla="*/ 122485 w 201681"/>
              <a:gd name="csY72" fmla="*/ 45949 h 103509"/>
              <a:gd name="csX73" fmla="*/ 126181 w 201681"/>
              <a:gd name="csY73" fmla="*/ 47262 h 103509"/>
              <a:gd name="csX74" fmla="*/ 128383 w 201681"/>
              <a:gd name="csY74" fmla="*/ 54149 h 103509"/>
              <a:gd name="csX75" fmla="*/ 130944 w 201681"/>
              <a:gd name="csY75" fmla="*/ 62136 h 103509"/>
              <a:gd name="csX76" fmla="*/ 131293 w 201681"/>
              <a:gd name="csY76" fmla="*/ 63932 h 103509"/>
              <a:gd name="csX77" fmla="*/ 134157 w 201681"/>
              <a:gd name="csY77" fmla="*/ 73852 h 103509"/>
              <a:gd name="csX78" fmla="*/ 144582 w 201681"/>
              <a:gd name="csY78" fmla="*/ 77187 h 103509"/>
              <a:gd name="csX79" fmla="*/ 152401 w 201681"/>
              <a:gd name="csY79" fmla="*/ 70414 h 103509"/>
              <a:gd name="csX80" fmla="*/ 156018 w 201681"/>
              <a:gd name="csY80" fmla="*/ 66257 h 103509"/>
              <a:gd name="csX81" fmla="*/ 168487 w 201681"/>
              <a:gd name="csY81" fmla="*/ 51822 h 103509"/>
              <a:gd name="csX82" fmla="*/ 176911 w 201681"/>
              <a:gd name="csY82" fmla="*/ 39387 h 103509"/>
              <a:gd name="csX83" fmla="*/ 189279 w 201681"/>
              <a:gd name="csY83" fmla="*/ 17606 h 103509"/>
              <a:gd name="csX84" fmla="*/ 189481 w 201681"/>
              <a:gd name="csY84" fmla="*/ 17191 h 103509"/>
              <a:gd name="csX85" fmla="*/ 194502 w 201681"/>
              <a:gd name="csY85" fmla="*/ 4228 h 103509"/>
              <a:gd name="csX86" fmla="*/ 196558 w 201681"/>
              <a:gd name="csY86" fmla="*/ 3138 h 103509"/>
              <a:gd name="csX87" fmla="*/ 201681 w 201681"/>
              <a:gd name="csY87" fmla="*/ 185 h 103509"/>
              <a:gd name="csX0" fmla="*/ 196558 w 196843"/>
              <a:gd name="csY0" fmla="*/ 1923 h 102294"/>
              <a:gd name="csX1" fmla="*/ 187615 w 196843"/>
              <a:gd name="csY1" fmla="*/ 633 h 102294"/>
              <a:gd name="csX2" fmla="*/ 182819 w 196843"/>
              <a:gd name="csY2" fmla="*/ 12989 h 102294"/>
              <a:gd name="csX3" fmla="*/ 170812 w 196843"/>
              <a:gd name="csY3" fmla="*/ 34152 h 102294"/>
              <a:gd name="csX4" fmla="*/ 162027 w 196843"/>
              <a:gd name="csY4" fmla="*/ 47205 h 102294"/>
              <a:gd name="csX5" fmla="*/ 162016 w 196843"/>
              <a:gd name="csY5" fmla="*/ 47216 h 102294"/>
              <a:gd name="csX6" fmla="*/ 162005 w 196843"/>
              <a:gd name="csY6" fmla="*/ 47227 h 102294"/>
              <a:gd name="csX7" fmla="*/ 151368 w 196843"/>
              <a:gd name="csY7" fmla="*/ 59416 h 102294"/>
              <a:gd name="csX8" fmla="*/ 146684 w 196843"/>
              <a:gd name="csY8" fmla="*/ 64650 h 102294"/>
              <a:gd name="csX9" fmla="*/ 143112 w 196843"/>
              <a:gd name="csY9" fmla="*/ 68784 h 102294"/>
              <a:gd name="csX10" fmla="*/ 140011 w 196843"/>
              <a:gd name="csY10" fmla="*/ 68211 h 102294"/>
              <a:gd name="csX11" fmla="*/ 138472 w 196843"/>
              <a:gd name="csY11" fmla="*/ 61404 h 102294"/>
              <a:gd name="csX12" fmla="*/ 137900 w 196843"/>
              <a:gd name="csY12" fmla="*/ 58685 h 102294"/>
              <a:gd name="csX13" fmla="*/ 135350 w 196843"/>
              <a:gd name="csY13" fmla="*/ 50710 h 102294"/>
              <a:gd name="csX14" fmla="*/ 132766 w 196843"/>
              <a:gd name="csY14" fmla="*/ 42644 h 102294"/>
              <a:gd name="csX15" fmla="*/ 124521 w 196843"/>
              <a:gd name="csY15" fmla="*/ 37724 h 102294"/>
              <a:gd name="csX16" fmla="*/ 111412 w 196843"/>
              <a:gd name="csY16" fmla="*/ 33972 h 102294"/>
              <a:gd name="csX17" fmla="*/ 101269 w 196843"/>
              <a:gd name="csY17" fmla="*/ 28254 h 102294"/>
              <a:gd name="csX18" fmla="*/ 88238 w 196843"/>
              <a:gd name="csY18" fmla="*/ 22413 h 102294"/>
              <a:gd name="csX19" fmla="*/ 86743 w 196843"/>
              <a:gd name="csY19" fmla="*/ 21840 h 102294"/>
              <a:gd name="csX20" fmla="*/ 77813 w 196843"/>
              <a:gd name="csY20" fmla="*/ 26300 h 102294"/>
              <a:gd name="csX21" fmla="*/ 68108 w 196843"/>
              <a:gd name="csY21" fmla="*/ 34926 h 102294"/>
              <a:gd name="csX22" fmla="*/ 66255 w 196843"/>
              <a:gd name="csY22" fmla="*/ 39858 h 102294"/>
              <a:gd name="csX23" fmla="*/ 57898 w 196843"/>
              <a:gd name="csY23" fmla="*/ 45250 h 102294"/>
              <a:gd name="csX24" fmla="*/ 53752 w 196843"/>
              <a:gd name="csY24" fmla="*/ 53800 h 102294"/>
              <a:gd name="csX25" fmla="*/ 53752 w 196843"/>
              <a:gd name="csY25" fmla="*/ 54383 h 102294"/>
              <a:gd name="csX26" fmla="*/ 57898 w 196843"/>
              <a:gd name="csY26" fmla="*/ 62460 h 102294"/>
              <a:gd name="csX27" fmla="*/ 60919 w 196843"/>
              <a:gd name="csY27" fmla="*/ 67111 h 102294"/>
              <a:gd name="csX28" fmla="*/ 59784 w 196843"/>
              <a:gd name="csY28" fmla="*/ 70740 h 102294"/>
              <a:gd name="csX29" fmla="*/ 54864 w 196843"/>
              <a:gd name="csY29" fmla="*/ 73739 h 102294"/>
              <a:gd name="csX30" fmla="*/ 49439 w 196843"/>
              <a:gd name="csY30" fmla="*/ 77783 h 102294"/>
              <a:gd name="csX31" fmla="*/ 49270 w 196843"/>
              <a:gd name="csY31" fmla="*/ 77930 h 102294"/>
              <a:gd name="csX32" fmla="*/ 45642 w 196843"/>
              <a:gd name="csY32" fmla="*/ 80547 h 102294"/>
              <a:gd name="csX33" fmla="*/ 37845 w 196843"/>
              <a:gd name="csY33" fmla="*/ 80334 h 102294"/>
              <a:gd name="csX34" fmla="*/ 36542 w 196843"/>
              <a:gd name="csY34" fmla="*/ 80591 h 102294"/>
              <a:gd name="csX35" fmla="*/ 28948 w 196843"/>
              <a:gd name="csY35" fmla="*/ 88791 h 102294"/>
              <a:gd name="csX36" fmla="*/ 28465 w 196843"/>
              <a:gd name="csY36" fmla="*/ 89746 h 102294"/>
              <a:gd name="csX37" fmla="*/ 20837 w 196843"/>
              <a:gd name="csY37" fmla="*/ 94375 h 102294"/>
              <a:gd name="csX38" fmla="*/ 19657 w 196843"/>
              <a:gd name="csY38" fmla="*/ 94869 h 102294"/>
              <a:gd name="csX39" fmla="*/ 10727 w 196843"/>
              <a:gd name="csY39" fmla="*/ 91588 h 102294"/>
              <a:gd name="csX40" fmla="*/ 9817 w 196843"/>
              <a:gd name="csY40" fmla="*/ 91386 h 102294"/>
              <a:gd name="csX41" fmla="*/ 2146 w 196843"/>
              <a:gd name="csY41" fmla="*/ 93532 h 102294"/>
              <a:gd name="csX42" fmla="*/ 0 w 196843"/>
              <a:gd name="csY42" fmla="*/ 94138 h 102294"/>
              <a:gd name="csX43" fmla="*/ 1977 w 196843"/>
              <a:gd name="csY43" fmla="*/ 101171 h 102294"/>
              <a:gd name="csX44" fmla="*/ 7819 w 196843"/>
              <a:gd name="csY44" fmla="*/ 99531 h 102294"/>
              <a:gd name="csX45" fmla="*/ 9975 w 196843"/>
              <a:gd name="csY45" fmla="*/ 98924 h 102294"/>
              <a:gd name="csX46" fmla="*/ 14906 w 196843"/>
              <a:gd name="csY46" fmla="*/ 100440 h 102294"/>
              <a:gd name="csX47" fmla="*/ 19231 w 196843"/>
              <a:gd name="csY47" fmla="*/ 102294 h 102294"/>
              <a:gd name="csX48" fmla="*/ 24005 w 196843"/>
              <a:gd name="csY48" fmla="*/ 100946 h 102294"/>
              <a:gd name="csX49" fmla="*/ 34452 w 196843"/>
              <a:gd name="csY49" fmla="*/ 93969 h 102294"/>
              <a:gd name="csX50" fmla="*/ 35463 w 196843"/>
              <a:gd name="csY50" fmla="*/ 92083 h 102294"/>
              <a:gd name="csX51" fmla="*/ 37867 w 196843"/>
              <a:gd name="csY51" fmla="*/ 87769 h 102294"/>
              <a:gd name="csX52" fmla="*/ 39350 w 196843"/>
              <a:gd name="csY52" fmla="*/ 87478 h 102294"/>
              <a:gd name="csX53" fmla="*/ 41832 w 196843"/>
              <a:gd name="csY53" fmla="*/ 87039 h 102294"/>
              <a:gd name="csX54" fmla="*/ 44034 w 196843"/>
              <a:gd name="csY54" fmla="*/ 88207 h 102294"/>
              <a:gd name="csX55" fmla="*/ 53908 w 196843"/>
              <a:gd name="csY55" fmla="*/ 83568 h 102294"/>
              <a:gd name="csX56" fmla="*/ 58817 w 196843"/>
              <a:gd name="csY56" fmla="*/ 79883 h 102294"/>
              <a:gd name="csX57" fmla="*/ 65243 w 196843"/>
              <a:gd name="csY57" fmla="*/ 75951 h 102294"/>
              <a:gd name="csX58" fmla="*/ 65714 w 196843"/>
              <a:gd name="csY58" fmla="*/ 75131 h 102294"/>
              <a:gd name="csX59" fmla="*/ 68005 w 196843"/>
              <a:gd name="csY59" fmla="*/ 65381 h 102294"/>
              <a:gd name="csX60" fmla="*/ 63882 w 196843"/>
              <a:gd name="csY60" fmla="*/ 58270 h 102294"/>
              <a:gd name="csX61" fmla="*/ 61052 w 196843"/>
              <a:gd name="csY61" fmla="*/ 53945 h 102294"/>
              <a:gd name="csX62" fmla="*/ 61052 w 196843"/>
              <a:gd name="csY62" fmla="*/ 53676 h 102294"/>
              <a:gd name="csX63" fmla="*/ 61109 w 196843"/>
              <a:gd name="csY63" fmla="*/ 51812 h 102294"/>
              <a:gd name="csX64" fmla="*/ 71388 w 196843"/>
              <a:gd name="csY64" fmla="*/ 45173 h 102294"/>
              <a:gd name="csX65" fmla="*/ 72308 w 196843"/>
              <a:gd name="csY65" fmla="*/ 44522 h 102294"/>
              <a:gd name="csX66" fmla="*/ 74307 w 196843"/>
              <a:gd name="csY66" fmla="*/ 39186 h 102294"/>
              <a:gd name="csX67" fmla="*/ 81935 w 196843"/>
              <a:gd name="csY67" fmla="*/ 32400 h 102294"/>
              <a:gd name="csX68" fmla="*/ 87124 w 196843"/>
              <a:gd name="csY68" fmla="*/ 29805 h 102294"/>
              <a:gd name="csX69" fmla="*/ 96492 w 196843"/>
              <a:gd name="csY69" fmla="*/ 33782 h 102294"/>
              <a:gd name="csX70" fmla="*/ 108332 w 196843"/>
              <a:gd name="csY70" fmla="*/ 40600 h 102294"/>
              <a:gd name="csX71" fmla="*/ 108669 w 196843"/>
              <a:gd name="csY71" fmla="*/ 40780 h 102294"/>
              <a:gd name="csX72" fmla="*/ 122485 w 196843"/>
              <a:gd name="csY72" fmla="*/ 44734 h 102294"/>
              <a:gd name="csX73" fmla="*/ 126181 w 196843"/>
              <a:gd name="csY73" fmla="*/ 46047 h 102294"/>
              <a:gd name="csX74" fmla="*/ 128383 w 196843"/>
              <a:gd name="csY74" fmla="*/ 52934 h 102294"/>
              <a:gd name="csX75" fmla="*/ 130944 w 196843"/>
              <a:gd name="csY75" fmla="*/ 60921 h 102294"/>
              <a:gd name="csX76" fmla="*/ 131293 w 196843"/>
              <a:gd name="csY76" fmla="*/ 62717 h 102294"/>
              <a:gd name="csX77" fmla="*/ 134157 w 196843"/>
              <a:gd name="csY77" fmla="*/ 72637 h 102294"/>
              <a:gd name="csX78" fmla="*/ 144582 w 196843"/>
              <a:gd name="csY78" fmla="*/ 75972 h 102294"/>
              <a:gd name="csX79" fmla="*/ 152401 w 196843"/>
              <a:gd name="csY79" fmla="*/ 69199 h 102294"/>
              <a:gd name="csX80" fmla="*/ 156018 w 196843"/>
              <a:gd name="csY80" fmla="*/ 65042 h 102294"/>
              <a:gd name="csX81" fmla="*/ 168487 w 196843"/>
              <a:gd name="csY81" fmla="*/ 50607 h 102294"/>
              <a:gd name="csX82" fmla="*/ 176911 w 196843"/>
              <a:gd name="csY82" fmla="*/ 38172 h 102294"/>
              <a:gd name="csX83" fmla="*/ 189279 w 196843"/>
              <a:gd name="csY83" fmla="*/ 16391 h 102294"/>
              <a:gd name="csX84" fmla="*/ 189481 w 196843"/>
              <a:gd name="csY84" fmla="*/ 15976 h 102294"/>
              <a:gd name="csX85" fmla="*/ 194502 w 196843"/>
              <a:gd name="csY85" fmla="*/ 3013 h 102294"/>
              <a:gd name="csX86" fmla="*/ 196558 w 196843"/>
              <a:gd name="csY86" fmla="*/ 1923 h 102294"/>
              <a:gd name="csX0" fmla="*/ 194502 w 194502"/>
              <a:gd name="csY0" fmla="*/ 3083 h 102364"/>
              <a:gd name="csX1" fmla="*/ 187615 w 194502"/>
              <a:gd name="csY1" fmla="*/ 703 h 102364"/>
              <a:gd name="csX2" fmla="*/ 182819 w 194502"/>
              <a:gd name="csY2" fmla="*/ 13059 h 102364"/>
              <a:gd name="csX3" fmla="*/ 170812 w 194502"/>
              <a:gd name="csY3" fmla="*/ 34222 h 102364"/>
              <a:gd name="csX4" fmla="*/ 162027 w 194502"/>
              <a:gd name="csY4" fmla="*/ 47275 h 102364"/>
              <a:gd name="csX5" fmla="*/ 162016 w 194502"/>
              <a:gd name="csY5" fmla="*/ 47286 h 102364"/>
              <a:gd name="csX6" fmla="*/ 162005 w 194502"/>
              <a:gd name="csY6" fmla="*/ 47297 h 102364"/>
              <a:gd name="csX7" fmla="*/ 151368 w 194502"/>
              <a:gd name="csY7" fmla="*/ 59486 h 102364"/>
              <a:gd name="csX8" fmla="*/ 146684 w 194502"/>
              <a:gd name="csY8" fmla="*/ 64720 h 102364"/>
              <a:gd name="csX9" fmla="*/ 143112 w 194502"/>
              <a:gd name="csY9" fmla="*/ 68854 h 102364"/>
              <a:gd name="csX10" fmla="*/ 140011 w 194502"/>
              <a:gd name="csY10" fmla="*/ 68281 h 102364"/>
              <a:gd name="csX11" fmla="*/ 138472 w 194502"/>
              <a:gd name="csY11" fmla="*/ 61474 h 102364"/>
              <a:gd name="csX12" fmla="*/ 137900 w 194502"/>
              <a:gd name="csY12" fmla="*/ 58755 h 102364"/>
              <a:gd name="csX13" fmla="*/ 135350 w 194502"/>
              <a:gd name="csY13" fmla="*/ 50780 h 102364"/>
              <a:gd name="csX14" fmla="*/ 132766 w 194502"/>
              <a:gd name="csY14" fmla="*/ 42714 h 102364"/>
              <a:gd name="csX15" fmla="*/ 124521 w 194502"/>
              <a:gd name="csY15" fmla="*/ 37794 h 102364"/>
              <a:gd name="csX16" fmla="*/ 111412 w 194502"/>
              <a:gd name="csY16" fmla="*/ 34042 h 102364"/>
              <a:gd name="csX17" fmla="*/ 101269 w 194502"/>
              <a:gd name="csY17" fmla="*/ 28324 h 102364"/>
              <a:gd name="csX18" fmla="*/ 88238 w 194502"/>
              <a:gd name="csY18" fmla="*/ 22483 h 102364"/>
              <a:gd name="csX19" fmla="*/ 86743 w 194502"/>
              <a:gd name="csY19" fmla="*/ 21910 h 102364"/>
              <a:gd name="csX20" fmla="*/ 77813 w 194502"/>
              <a:gd name="csY20" fmla="*/ 26370 h 102364"/>
              <a:gd name="csX21" fmla="*/ 68108 w 194502"/>
              <a:gd name="csY21" fmla="*/ 34996 h 102364"/>
              <a:gd name="csX22" fmla="*/ 66255 w 194502"/>
              <a:gd name="csY22" fmla="*/ 39928 h 102364"/>
              <a:gd name="csX23" fmla="*/ 57898 w 194502"/>
              <a:gd name="csY23" fmla="*/ 45320 h 102364"/>
              <a:gd name="csX24" fmla="*/ 53752 w 194502"/>
              <a:gd name="csY24" fmla="*/ 53870 h 102364"/>
              <a:gd name="csX25" fmla="*/ 53752 w 194502"/>
              <a:gd name="csY25" fmla="*/ 54453 h 102364"/>
              <a:gd name="csX26" fmla="*/ 57898 w 194502"/>
              <a:gd name="csY26" fmla="*/ 62530 h 102364"/>
              <a:gd name="csX27" fmla="*/ 60919 w 194502"/>
              <a:gd name="csY27" fmla="*/ 67181 h 102364"/>
              <a:gd name="csX28" fmla="*/ 59784 w 194502"/>
              <a:gd name="csY28" fmla="*/ 70810 h 102364"/>
              <a:gd name="csX29" fmla="*/ 54864 w 194502"/>
              <a:gd name="csY29" fmla="*/ 73809 h 102364"/>
              <a:gd name="csX30" fmla="*/ 49439 w 194502"/>
              <a:gd name="csY30" fmla="*/ 77853 h 102364"/>
              <a:gd name="csX31" fmla="*/ 49270 w 194502"/>
              <a:gd name="csY31" fmla="*/ 78000 h 102364"/>
              <a:gd name="csX32" fmla="*/ 45642 w 194502"/>
              <a:gd name="csY32" fmla="*/ 80617 h 102364"/>
              <a:gd name="csX33" fmla="*/ 37845 w 194502"/>
              <a:gd name="csY33" fmla="*/ 80404 h 102364"/>
              <a:gd name="csX34" fmla="*/ 36542 w 194502"/>
              <a:gd name="csY34" fmla="*/ 80661 h 102364"/>
              <a:gd name="csX35" fmla="*/ 28948 w 194502"/>
              <a:gd name="csY35" fmla="*/ 88861 h 102364"/>
              <a:gd name="csX36" fmla="*/ 28465 w 194502"/>
              <a:gd name="csY36" fmla="*/ 89816 h 102364"/>
              <a:gd name="csX37" fmla="*/ 20837 w 194502"/>
              <a:gd name="csY37" fmla="*/ 94445 h 102364"/>
              <a:gd name="csX38" fmla="*/ 19657 w 194502"/>
              <a:gd name="csY38" fmla="*/ 94939 h 102364"/>
              <a:gd name="csX39" fmla="*/ 10727 w 194502"/>
              <a:gd name="csY39" fmla="*/ 91658 h 102364"/>
              <a:gd name="csX40" fmla="*/ 9817 w 194502"/>
              <a:gd name="csY40" fmla="*/ 91456 h 102364"/>
              <a:gd name="csX41" fmla="*/ 2146 w 194502"/>
              <a:gd name="csY41" fmla="*/ 93602 h 102364"/>
              <a:gd name="csX42" fmla="*/ 0 w 194502"/>
              <a:gd name="csY42" fmla="*/ 94208 h 102364"/>
              <a:gd name="csX43" fmla="*/ 1977 w 194502"/>
              <a:gd name="csY43" fmla="*/ 101241 h 102364"/>
              <a:gd name="csX44" fmla="*/ 7819 w 194502"/>
              <a:gd name="csY44" fmla="*/ 99601 h 102364"/>
              <a:gd name="csX45" fmla="*/ 9975 w 194502"/>
              <a:gd name="csY45" fmla="*/ 98994 h 102364"/>
              <a:gd name="csX46" fmla="*/ 14906 w 194502"/>
              <a:gd name="csY46" fmla="*/ 100510 h 102364"/>
              <a:gd name="csX47" fmla="*/ 19231 w 194502"/>
              <a:gd name="csY47" fmla="*/ 102364 h 102364"/>
              <a:gd name="csX48" fmla="*/ 24005 w 194502"/>
              <a:gd name="csY48" fmla="*/ 101016 h 102364"/>
              <a:gd name="csX49" fmla="*/ 34452 w 194502"/>
              <a:gd name="csY49" fmla="*/ 94039 h 102364"/>
              <a:gd name="csX50" fmla="*/ 35463 w 194502"/>
              <a:gd name="csY50" fmla="*/ 92153 h 102364"/>
              <a:gd name="csX51" fmla="*/ 37867 w 194502"/>
              <a:gd name="csY51" fmla="*/ 87839 h 102364"/>
              <a:gd name="csX52" fmla="*/ 39350 w 194502"/>
              <a:gd name="csY52" fmla="*/ 87548 h 102364"/>
              <a:gd name="csX53" fmla="*/ 41832 w 194502"/>
              <a:gd name="csY53" fmla="*/ 87109 h 102364"/>
              <a:gd name="csX54" fmla="*/ 44034 w 194502"/>
              <a:gd name="csY54" fmla="*/ 88277 h 102364"/>
              <a:gd name="csX55" fmla="*/ 53908 w 194502"/>
              <a:gd name="csY55" fmla="*/ 83638 h 102364"/>
              <a:gd name="csX56" fmla="*/ 58817 w 194502"/>
              <a:gd name="csY56" fmla="*/ 79953 h 102364"/>
              <a:gd name="csX57" fmla="*/ 65243 w 194502"/>
              <a:gd name="csY57" fmla="*/ 76021 h 102364"/>
              <a:gd name="csX58" fmla="*/ 65714 w 194502"/>
              <a:gd name="csY58" fmla="*/ 75201 h 102364"/>
              <a:gd name="csX59" fmla="*/ 68005 w 194502"/>
              <a:gd name="csY59" fmla="*/ 65451 h 102364"/>
              <a:gd name="csX60" fmla="*/ 63882 w 194502"/>
              <a:gd name="csY60" fmla="*/ 58340 h 102364"/>
              <a:gd name="csX61" fmla="*/ 61052 w 194502"/>
              <a:gd name="csY61" fmla="*/ 54015 h 102364"/>
              <a:gd name="csX62" fmla="*/ 61052 w 194502"/>
              <a:gd name="csY62" fmla="*/ 53746 h 102364"/>
              <a:gd name="csX63" fmla="*/ 61109 w 194502"/>
              <a:gd name="csY63" fmla="*/ 51882 h 102364"/>
              <a:gd name="csX64" fmla="*/ 71388 w 194502"/>
              <a:gd name="csY64" fmla="*/ 45243 h 102364"/>
              <a:gd name="csX65" fmla="*/ 72308 w 194502"/>
              <a:gd name="csY65" fmla="*/ 44592 h 102364"/>
              <a:gd name="csX66" fmla="*/ 74307 w 194502"/>
              <a:gd name="csY66" fmla="*/ 39256 h 102364"/>
              <a:gd name="csX67" fmla="*/ 81935 w 194502"/>
              <a:gd name="csY67" fmla="*/ 32470 h 102364"/>
              <a:gd name="csX68" fmla="*/ 87124 w 194502"/>
              <a:gd name="csY68" fmla="*/ 29875 h 102364"/>
              <a:gd name="csX69" fmla="*/ 96492 w 194502"/>
              <a:gd name="csY69" fmla="*/ 33852 h 102364"/>
              <a:gd name="csX70" fmla="*/ 108332 w 194502"/>
              <a:gd name="csY70" fmla="*/ 40670 h 102364"/>
              <a:gd name="csX71" fmla="*/ 108669 w 194502"/>
              <a:gd name="csY71" fmla="*/ 40850 h 102364"/>
              <a:gd name="csX72" fmla="*/ 122485 w 194502"/>
              <a:gd name="csY72" fmla="*/ 44804 h 102364"/>
              <a:gd name="csX73" fmla="*/ 126181 w 194502"/>
              <a:gd name="csY73" fmla="*/ 46117 h 102364"/>
              <a:gd name="csX74" fmla="*/ 128383 w 194502"/>
              <a:gd name="csY74" fmla="*/ 53004 h 102364"/>
              <a:gd name="csX75" fmla="*/ 130944 w 194502"/>
              <a:gd name="csY75" fmla="*/ 60991 h 102364"/>
              <a:gd name="csX76" fmla="*/ 131293 w 194502"/>
              <a:gd name="csY76" fmla="*/ 62787 h 102364"/>
              <a:gd name="csX77" fmla="*/ 134157 w 194502"/>
              <a:gd name="csY77" fmla="*/ 72707 h 102364"/>
              <a:gd name="csX78" fmla="*/ 144582 w 194502"/>
              <a:gd name="csY78" fmla="*/ 76042 h 102364"/>
              <a:gd name="csX79" fmla="*/ 152401 w 194502"/>
              <a:gd name="csY79" fmla="*/ 69269 h 102364"/>
              <a:gd name="csX80" fmla="*/ 156018 w 194502"/>
              <a:gd name="csY80" fmla="*/ 65112 h 102364"/>
              <a:gd name="csX81" fmla="*/ 168487 w 194502"/>
              <a:gd name="csY81" fmla="*/ 50677 h 102364"/>
              <a:gd name="csX82" fmla="*/ 176911 w 194502"/>
              <a:gd name="csY82" fmla="*/ 38242 h 102364"/>
              <a:gd name="csX83" fmla="*/ 189279 w 194502"/>
              <a:gd name="csY83" fmla="*/ 16461 h 102364"/>
              <a:gd name="csX84" fmla="*/ 189481 w 194502"/>
              <a:gd name="csY84" fmla="*/ 16046 h 102364"/>
              <a:gd name="csX85" fmla="*/ 194502 w 194502"/>
              <a:gd name="csY85" fmla="*/ 3083 h 102364"/>
              <a:gd name="csX0" fmla="*/ 189481 w 189481"/>
              <a:gd name="csY0" fmla="*/ 15343 h 101661"/>
              <a:gd name="csX1" fmla="*/ 187615 w 189481"/>
              <a:gd name="csY1" fmla="*/ 0 h 101661"/>
              <a:gd name="csX2" fmla="*/ 182819 w 189481"/>
              <a:gd name="csY2" fmla="*/ 12356 h 101661"/>
              <a:gd name="csX3" fmla="*/ 170812 w 189481"/>
              <a:gd name="csY3" fmla="*/ 33519 h 101661"/>
              <a:gd name="csX4" fmla="*/ 162027 w 189481"/>
              <a:gd name="csY4" fmla="*/ 46572 h 101661"/>
              <a:gd name="csX5" fmla="*/ 162016 w 189481"/>
              <a:gd name="csY5" fmla="*/ 46583 h 101661"/>
              <a:gd name="csX6" fmla="*/ 162005 w 189481"/>
              <a:gd name="csY6" fmla="*/ 46594 h 101661"/>
              <a:gd name="csX7" fmla="*/ 151368 w 189481"/>
              <a:gd name="csY7" fmla="*/ 58783 h 101661"/>
              <a:gd name="csX8" fmla="*/ 146684 w 189481"/>
              <a:gd name="csY8" fmla="*/ 64017 h 101661"/>
              <a:gd name="csX9" fmla="*/ 143112 w 189481"/>
              <a:gd name="csY9" fmla="*/ 68151 h 101661"/>
              <a:gd name="csX10" fmla="*/ 140011 w 189481"/>
              <a:gd name="csY10" fmla="*/ 67578 h 101661"/>
              <a:gd name="csX11" fmla="*/ 138472 w 189481"/>
              <a:gd name="csY11" fmla="*/ 60771 h 101661"/>
              <a:gd name="csX12" fmla="*/ 137900 w 189481"/>
              <a:gd name="csY12" fmla="*/ 58052 h 101661"/>
              <a:gd name="csX13" fmla="*/ 135350 w 189481"/>
              <a:gd name="csY13" fmla="*/ 50077 h 101661"/>
              <a:gd name="csX14" fmla="*/ 132766 w 189481"/>
              <a:gd name="csY14" fmla="*/ 42011 h 101661"/>
              <a:gd name="csX15" fmla="*/ 124521 w 189481"/>
              <a:gd name="csY15" fmla="*/ 37091 h 101661"/>
              <a:gd name="csX16" fmla="*/ 111412 w 189481"/>
              <a:gd name="csY16" fmla="*/ 33339 h 101661"/>
              <a:gd name="csX17" fmla="*/ 101269 w 189481"/>
              <a:gd name="csY17" fmla="*/ 27621 h 101661"/>
              <a:gd name="csX18" fmla="*/ 88238 w 189481"/>
              <a:gd name="csY18" fmla="*/ 21780 h 101661"/>
              <a:gd name="csX19" fmla="*/ 86743 w 189481"/>
              <a:gd name="csY19" fmla="*/ 21207 h 101661"/>
              <a:gd name="csX20" fmla="*/ 77813 w 189481"/>
              <a:gd name="csY20" fmla="*/ 25667 h 101661"/>
              <a:gd name="csX21" fmla="*/ 68108 w 189481"/>
              <a:gd name="csY21" fmla="*/ 34293 h 101661"/>
              <a:gd name="csX22" fmla="*/ 66255 w 189481"/>
              <a:gd name="csY22" fmla="*/ 39225 h 101661"/>
              <a:gd name="csX23" fmla="*/ 57898 w 189481"/>
              <a:gd name="csY23" fmla="*/ 44617 h 101661"/>
              <a:gd name="csX24" fmla="*/ 53752 w 189481"/>
              <a:gd name="csY24" fmla="*/ 53167 h 101661"/>
              <a:gd name="csX25" fmla="*/ 53752 w 189481"/>
              <a:gd name="csY25" fmla="*/ 53750 h 101661"/>
              <a:gd name="csX26" fmla="*/ 57898 w 189481"/>
              <a:gd name="csY26" fmla="*/ 61827 h 101661"/>
              <a:gd name="csX27" fmla="*/ 60919 w 189481"/>
              <a:gd name="csY27" fmla="*/ 66478 h 101661"/>
              <a:gd name="csX28" fmla="*/ 59784 w 189481"/>
              <a:gd name="csY28" fmla="*/ 70107 h 101661"/>
              <a:gd name="csX29" fmla="*/ 54864 w 189481"/>
              <a:gd name="csY29" fmla="*/ 73106 h 101661"/>
              <a:gd name="csX30" fmla="*/ 49439 w 189481"/>
              <a:gd name="csY30" fmla="*/ 77150 h 101661"/>
              <a:gd name="csX31" fmla="*/ 49270 w 189481"/>
              <a:gd name="csY31" fmla="*/ 77297 h 101661"/>
              <a:gd name="csX32" fmla="*/ 45642 w 189481"/>
              <a:gd name="csY32" fmla="*/ 79914 h 101661"/>
              <a:gd name="csX33" fmla="*/ 37845 w 189481"/>
              <a:gd name="csY33" fmla="*/ 79701 h 101661"/>
              <a:gd name="csX34" fmla="*/ 36542 w 189481"/>
              <a:gd name="csY34" fmla="*/ 79958 h 101661"/>
              <a:gd name="csX35" fmla="*/ 28948 w 189481"/>
              <a:gd name="csY35" fmla="*/ 88158 h 101661"/>
              <a:gd name="csX36" fmla="*/ 28465 w 189481"/>
              <a:gd name="csY36" fmla="*/ 89113 h 101661"/>
              <a:gd name="csX37" fmla="*/ 20837 w 189481"/>
              <a:gd name="csY37" fmla="*/ 93742 h 101661"/>
              <a:gd name="csX38" fmla="*/ 19657 w 189481"/>
              <a:gd name="csY38" fmla="*/ 94236 h 101661"/>
              <a:gd name="csX39" fmla="*/ 10727 w 189481"/>
              <a:gd name="csY39" fmla="*/ 90955 h 101661"/>
              <a:gd name="csX40" fmla="*/ 9817 w 189481"/>
              <a:gd name="csY40" fmla="*/ 90753 h 101661"/>
              <a:gd name="csX41" fmla="*/ 2146 w 189481"/>
              <a:gd name="csY41" fmla="*/ 92899 h 101661"/>
              <a:gd name="csX42" fmla="*/ 0 w 189481"/>
              <a:gd name="csY42" fmla="*/ 93505 h 101661"/>
              <a:gd name="csX43" fmla="*/ 1977 w 189481"/>
              <a:gd name="csY43" fmla="*/ 100538 h 101661"/>
              <a:gd name="csX44" fmla="*/ 7819 w 189481"/>
              <a:gd name="csY44" fmla="*/ 98898 h 101661"/>
              <a:gd name="csX45" fmla="*/ 9975 w 189481"/>
              <a:gd name="csY45" fmla="*/ 98291 h 101661"/>
              <a:gd name="csX46" fmla="*/ 14906 w 189481"/>
              <a:gd name="csY46" fmla="*/ 99807 h 101661"/>
              <a:gd name="csX47" fmla="*/ 19231 w 189481"/>
              <a:gd name="csY47" fmla="*/ 101661 h 101661"/>
              <a:gd name="csX48" fmla="*/ 24005 w 189481"/>
              <a:gd name="csY48" fmla="*/ 100313 h 101661"/>
              <a:gd name="csX49" fmla="*/ 34452 w 189481"/>
              <a:gd name="csY49" fmla="*/ 93336 h 101661"/>
              <a:gd name="csX50" fmla="*/ 35463 w 189481"/>
              <a:gd name="csY50" fmla="*/ 91450 h 101661"/>
              <a:gd name="csX51" fmla="*/ 37867 w 189481"/>
              <a:gd name="csY51" fmla="*/ 87136 h 101661"/>
              <a:gd name="csX52" fmla="*/ 39350 w 189481"/>
              <a:gd name="csY52" fmla="*/ 86845 h 101661"/>
              <a:gd name="csX53" fmla="*/ 41832 w 189481"/>
              <a:gd name="csY53" fmla="*/ 86406 h 101661"/>
              <a:gd name="csX54" fmla="*/ 44034 w 189481"/>
              <a:gd name="csY54" fmla="*/ 87574 h 101661"/>
              <a:gd name="csX55" fmla="*/ 53908 w 189481"/>
              <a:gd name="csY55" fmla="*/ 82935 h 101661"/>
              <a:gd name="csX56" fmla="*/ 58817 w 189481"/>
              <a:gd name="csY56" fmla="*/ 79250 h 101661"/>
              <a:gd name="csX57" fmla="*/ 65243 w 189481"/>
              <a:gd name="csY57" fmla="*/ 75318 h 101661"/>
              <a:gd name="csX58" fmla="*/ 65714 w 189481"/>
              <a:gd name="csY58" fmla="*/ 74498 h 101661"/>
              <a:gd name="csX59" fmla="*/ 68005 w 189481"/>
              <a:gd name="csY59" fmla="*/ 64748 h 101661"/>
              <a:gd name="csX60" fmla="*/ 63882 w 189481"/>
              <a:gd name="csY60" fmla="*/ 57637 h 101661"/>
              <a:gd name="csX61" fmla="*/ 61052 w 189481"/>
              <a:gd name="csY61" fmla="*/ 53312 h 101661"/>
              <a:gd name="csX62" fmla="*/ 61052 w 189481"/>
              <a:gd name="csY62" fmla="*/ 53043 h 101661"/>
              <a:gd name="csX63" fmla="*/ 61109 w 189481"/>
              <a:gd name="csY63" fmla="*/ 51179 h 101661"/>
              <a:gd name="csX64" fmla="*/ 71388 w 189481"/>
              <a:gd name="csY64" fmla="*/ 44540 h 101661"/>
              <a:gd name="csX65" fmla="*/ 72308 w 189481"/>
              <a:gd name="csY65" fmla="*/ 43889 h 101661"/>
              <a:gd name="csX66" fmla="*/ 74307 w 189481"/>
              <a:gd name="csY66" fmla="*/ 38553 h 101661"/>
              <a:gd name="csX67" fmla="*/ 81935 w 189481"/>
              <a:gd name="csY67" fmla="*/ 31767 h 101661"/>
              <a:gd name="csX68" fmla="*/ 87124 w 189481"/>
              <a:gd name="csY68" fmla="*/ 29172 h 101661"/>
              <a:gd name="csX69" fmla="*/ 96492 w 189481"/>
              <a:gd name="csY69" fmla="*/ 33149 h 101661"/>
              <a:gd name="csX70" fmla="*/ 108332 w 189481"/>
              <a:gd name="csY70" fmla="*/ 39967 h 101661"/>
              <a:gd name="csX71" fmla="*/ 108669 w 189481"/>
              <a:gd name="csY71" fmla="*/ 40147 h 101661"/>
              <a:gd name="csX72" fmla="*/ 122485 w 189481"/>
              <a:gd name="csY72" fmla="*/ 44101 h 101661"/>
              <a:gd name="csX73" fmla="*/ 126181 w 189481"/>
              <a:gd name="csY73" fmla="*/ 45414 h 101661"/>
              <a:gd name="csX74" fmla="*/ 128383 w 189481"/>
              <a:gd name="csY74" fmla="*/ 52301 h 101661"/>
              <a:gd name="csX75" fmla="*/ 130944 w 189481"/>
              <a:gd name="csY75" fmla="*/ 60288 h 101661"/>
              <a:gd name="csX76" fmla="*/ 131293 w 189481"/>
              <a:gd name="csY76" fmla="*/ 62084 h 101661"/>
              <a:gd name="csX77" fmla="*/ 134157 w 189481"/>
              <a:gd name="csY77" fmla="*/ 72004 h 101661"/>
              <a:gd name="csX78" fmla="*/ 144582 w 189481"/>
              <a:gd name="csY78" fmla="*/ 75339 h 101661"/>
              <a:gd name="csX79" fmla="*/ 152401 w 189481"/>
              <a:gd name="csY79" fmla="*/ 68566 h 101661"/>
              <a:gd name="csX80" fmla="*/ 156018 w 189481"/>
              <a:gd name="csY80" fmla="*/ 64409 h 101661"/>
              <a:gd name="csX81" fmla="*/ 168487 w 189481"/>
              <a:gd name="csY81" fmla="*/ 49974 h 101661"/>
              <a:gd name="csX82" fmla="*/ 176911 w 189481"/>
              <a:gd name="csY82" fmla="*/ 37539 h 101661"/>
              <a:gd name="csX83" fmla="*/ 189279 w 189481"/>
              <a:gd name="csY83" fmla="*/ 15758 h 101661"/>
              <a:gd name="csX84" fmla="*/ 189481 w 189481"/>
              <a:gd name="csY84" fmla="*/ 15343 h 101661"/>
              <a:gd name="csX0" fmla="*/ 189481 w 189481"/>
              <a:gd name="csY0" fmla="*/ 15343 h 101661"/>
              <a:gd name="csX1" fmla="*/ 187615 w 189481"/>
              <a:gd name="csY1" fmla="*/ 0 h 101661"/>
              <a:gd name="csX2" fmla="*/ 170812 w 189481"/>
              <a:gd name="csY2" fmla="*/ 33519 h 101661"/>
              <a:gd name="csX3" fmla="*/ 162027 w 189481"/>
              <a:gd name="csY3" fmla="*/ 46572 h 101661"/>
              <a:gd name="csX4" fmla="*/ 162016 w 189481"/>
              <a:gd name="csY4" fmla="*/ 46583 h 101661"/>
              <a:gd name="csX5" fmla="*/ 162005 w 189481"/>
              <a:gd name="csY5" fmla="*/ 46594 h 101661"/>
              <a:gd name="csX6" fmla="*/ 151368 w 189481"/>
              <a:gd name="csY6" fmla="*/ 58783 h 101661"/>
              <a:gd name="csX7" fmla="*/ 146684 w 189481"/>
              <a:gd name="csY7" fmla="*/ 64017 h 101661"/>
              <a:gd name="csX8" fmla="*/ 143112 w 189481"/>
              <a:gd name="csY8" fmla="*/ 68151 h 101661"/>
              <a:gd name="csX9" fmla="*/ 140011 w 189481"/>
              <a:gd name="csY9" fmla="*/ 67578 h 101661"/>
              <a:gd name="csX10" fmla="*/ 138472 w 189481"/>
              <a:gd name="csY10" fmla="*/ 60771 h 101661"/>
              <a:gd name="csX11" fmla="*/ 137900 w 189481"/>
              <a:gd name="csY11" fmla="*/ 58052 h 101661"/>
              <a:gd name="csX12" fmla="*/ 135350 w 189481"/>
              <a:gd name="csY12" fmla="*/ 50077 h 101661"/>
              <a:gd name="csX13" fmla="*/ 132766 w 189481"/>
              <a:gd name="csY13" fmla="*/ 42011 h 101661"/>
              <a:gd name="csX14" fmla="*/ 124521 w 189481"/>
              <a:gd name="csY14" fmla="*/ 37091 h 101661"/>
              <a:gd name="csX15" fmla="*/ 111412 w 189481"/>
              <a:gd name="csY15" fmla="*/ 33339 h 101661"/>
              <a:gd name="csX16" fmla="*/ 101269 w 189481"/>
              <a:gd name="csY16" fmla="*/ 27621 h 101661"/>
              <a:gd name="csX17" fmla="*/ 88238 w 189481"/>
              <a:gd name="csY17" fmla="*/ 21780 h 101661"/>
              <a:gd name="csX18" fmla="*/ 86743 w 189481"/>
              <a:gd name="csY18" fmla="*/ 21207 h 101661"/>
              <a:gd name="csX19" fmla="*/ 77813 w 189481"/>
              <a:gd name="csY19" fmla="*/ 25667 h 101661"/>
              <a:gd name="csX20" fmla="*/ 68108 w 189481"/>
              <a:gd name="csY20" fmla="*/ 34293 h 101661"/>
              <a:gd name="csX21" fmla="*/ 66255 w 189481"/>
              <a:gd name="csY21" fmla="*/ 39225 h 101661"/>
              <a:gd name="csX22" fmla="*/ 57898 w 189481"/>
              <a:gd name="csY22" fmla="*/ 44617 h 101661"/>
              <a:gd name="csX23" fmla="*/ 53752 w 189481"/>
              <a:gd name="csY23" fmla="*/ 53167 h 101661"/>
              <a:gd name="csX24" fmla="*/ 53752 w 189481"/>
              <a:gd name="csY24" fmla="*/ 53750 h 101661"/>
              <a:gd name="csX25" fmla="*/ 57898 w 189481"/>
              <a:gd name="csY25" fmla="*/ 61827 h 101661"/>
              <a:gd name="csX26" fmla="*/ 60919 w 189481"/>
              <a:gd name="csY26" fmla="*/ 66478 h 101661"/>
              <a:gd name="csX27" fmla="*/ 59784 w 189481"/>
              <a:gd name="csY27" fmla="*/ 70107 h 101661"/>
              <a:gd name="csX28" fmla="*/ 54864 w 189481"/>
              <a:gd name="csY28" fmla="*/ 73106 h 101661"/>
              <a:gd name="csX29" fmla="*/ 49439 w 189481"/>
              <a:gd name="csY29" fmla="*/ 77150 h 101661"/>
              <a:gd name="csX30" fmla="*/ 49270 w 189481"/>
              <a:gd name="csY30" fmla="*/ 77297 h 101661"/>
              <a:gd name="csX31" fmla="*/ 45642 w 189481"/>
              <a:gd name="csY31" fmla="*/ 79914 h 101661"/>
              <a:gd name="csX32" fmla="*/ 37845 w 189481"/>
              <a:gd name="csY32" fmla="*/ 79701 h 101661"/>
              <a:gd name="csX33" fmla="*/ 36542 w 189481"/>
              <a:gd name="csY33" fmla="*/ 79958 h 101661"/>
              <a:gd name="csX34" fmla="*/ 28948 w 189481"/>
              <a:gd name="csY34" fmla="*/ 88158 h 101661"/>
              <a:gd name="csX35" fmla="*/ 28465 w 189481"/>
              <a:gd name="csY35" fmla="*/ 89113 h 101661"/>
              <a:gd name="csX36" fmla="*/ 20837 w 189481"/>
              <a:gd name="csY36" fmla="*/ 93742 h 101661"/>
              <a:gd name="csX37" fmla="*/ 19657 w 189481"/>
              <a:gd name="csY37" fmla="*/ 94236 h 101661"/>
              <a:gd name="csX38" fmla="*/ 10727 w 189481"/>
              <a:gd name="csY38" fmla="*/ 90955 h 101661"/>
              <a:gd name="csX39" fmla="*/ 9817 w 189481"/>
              <a:gd name="csY39" fmla="*/ 90753 h 101661"/>
              <a:gd name="csX40" fmla="*/ 2146 w 189481"/>
              <a:gd name="csY40" fmla="*/ 92899 h 101661"/>
              <a:gd name="csX41" fmla="*/ 0 w 189481"/>
              <a:gd name="csY41" fmla="*/ 93505 h 101661"/>
              <a:gd name="csX42" fmla="*/ 1977 w 189481"/>
              <a:gd name="csY42" fmla="*/ 100538 h 101661"/>
              <a:gd name="csX43" fmla="*/ 7819 w 189481"/>
              <a:gd name="csY43" fmla="*/ 98898 h 101661"/>
              <a:gd name="csX44" fmla="*/ 9975 w 189481"/>
              <a:gd name="csY44" fmla="*/ 98291 h 101661"/>
              <a:gd name="csX45" fmla="*/ 14906 w 189481"/>
              <a:gd name="csY45" fmla="*/ 99807 h 101661"/>
              <a:gd name="csX46" fmla="*/ 19231 w 189481"/>
              <a:gd name="csY46" fmla="*/ 101661 h 101661"/>
              <a:gd name="csX47" fmla="*/ 24005 w 189481"/>
              <a:gd name="csY47" fmla="*/ 100313 h 101661"/>
              <a:gd name="csX48" fmla="*/ 34452 w 189481"/>
              <a:gd name="csY48" fmla="*/ 93336 h 101661"/>
              <a:gd name="csX49" fmla="*/ 35463 w 189481"/>
              <a:gd name="csY49" fmla="*/ 91450 h 101661"/>
              <a:gd name="csX50" fmla="*/ 37867 w 189481"/>
              <a:gd name="csY50" fmla="*/ 87136 h 101661"/>
              <a:gd name="csX51" fmla="*/ 39350 w 189481"/>
              <a:gd name="csY51" fmla="*/ 86845 h 101661"/>
              <a:gd name="csX52" fmla="*/ 41832 w 189481"/>
              <a:gd name="csY52" fmla="*/ 86406 h 101661"/>
              <a:gd name="csX53" fmla="*/ 44034 w 189481"/>
              <a:gd name="csY53" fmla="*/ 87574 h 101661"/>
              <a:gd name="csX54" fmla="*/ 53908 w 189481"/>
              <a:gd name="csY54" fmla="*/ 82935 h 101661"/>
              <a:gd name="csX55" fmla="*/ 58817 w 189481"/>
              <a:gd name="csY55" fmla="*/ 79250 h 101661"/>
              <a:gd name="csX56" fmla="*/ 65243 w 189481"/>
              <a:gd name="csY56" fmla="*/ 75318 h 101661"/>
              <a:gd name="csX57" fmla="*/ 65714 w 189481"/>
              <a:gd name="csY57" fmla="*/ 74498 h 101661"/>
              <a:gd name="csX58" fmla="*/ 68005 w 189481"/>
              <a:gd name="csY58" fmla="*/ 64748 h 101661"/>
              <a:gd name="csX59" fmla="*/ 63882 w 189481"/>
              <a:gd name="csY59" fmla="*/ 57637 h 101661"/>
              <a:gd name="csX60" fmla="*/ 61052 w 189481"/>
              <a:gd name="csY60" fmla="*/ 53312 h 101661"/>
              <a:gd name="csX61" fmla="*/ 61052 w 189481"/>
              <a:gd name="csY61" fmla="*/ 53043 h 101661"/>
              <a:gd name="csX62" fmla="*/ 61109 w 189481"/>
              <a:gd name="csY62" fmla="*/ 51179 h 101661"/>
              <a:gd name="csX63" fmla="*/ 71388 w 189481"/>
              <a:gd name="csY63" fmla="*/ 44540 h 101661"/>
              <a:gd name="csX64" fmla="*/ 72308 w 189481"/>
              <a:gd name="csY64" fmla="*/ 43889 h 101661"/>
              <a:gd name="csX65" fmla="*/ 74307 w 189481"/>
              <a:gd name="csY65" fmla="*/ 38553 h 101661"/>
              <a:gd name="csX66" fmla="*/ 81935 w 189481"/>
              <a:gd name="csY66" fmla="*/ 31767 h 101661"/>
              <a:gd name="csX67" fmla="*/ 87124 w 189481"/>
              <a:gd name="csY67" fmla="*/ 29172 h 101661"/>
              <a:gd name="csX68" fmla="*/ 96492 w 189481"/>
              <a:gd name="csY68" fmla="*/ 33149 h 101661"/>
              <a:gd name="csX69" fmla="*/ 108332 w 189481"/>
              <a:gd name="csY69" fmla="*/ 39967 h 101661"/>
              <a:gd name="csX70" fmla="*/ 108669 w 189481"/>
              <a:gd name="csY70" fmla="*/ 40147 h 101661"/>
              <a:gd name="csX71" fmla="*/ 122485 w 189481"/>
              <a:gd name="csY71" fmla="*/ 44101 h 101661"/>
              <a:gd name="csX72" fmla="*/ 126181 w 189481"/>
              <a:gd name="csY72" fmla="*/ 45414 h 101661"/>
              <a:gd name="csX73" fmla="*/ 128383 w 189481"/>
              <a:gd name="csY73" fmla="*/ 52301 h 101661"/>
              <a:gd name="csX74" fmla="*/ 130944 w 189481"/>
              <a:gd name="csY74" fmla="*/ 60288 h 101661"/>
              <a:gd name="csX75" fmla="*/ 131293 w 189481"/>
              <a:gd name="csY75" fmla="*/ 62084 h 101661"/>
              <a:gd name="csX76" fmla="*/ 134157 w 189481"/>
              <a:gd name="csY76" fmla="*/ 72004 h 101661"/>
              <a:gd name="csX77" fmla="*/ 144582 w 189481"/>
              <a:gd name="csY77" fmla="*/ 75339 h 101661"/>
              <a:gd name="csX78" fmla="*/ 152401 w 189481"/>
              <a:gd name="csY78" fmla="*/ 68566 h 101661"/>
              <a:gd name="csX79" fmla="*/ 156018 w 189481"/>
              <a:gd name="csY79" fmla="*/ 64409 h 101661"/>
              <a:gd name="csX80" fmla="*/ 168487 w 189481"/>
              <a:gd name="csY80" fmla="*/ 49974 h 101661"/>
              <a:gd name="csX81" fmla="*/ 176911 w 189481"/>
              <a:gd name="csY81" fmla="*/ 37539 h 101661"/>
              <a:gd name="csX82" fmla="*/ 189279 w 189481"/>
              <a:gd name="csY82" fmla="*/ 15758 h 101661"/>
              <a:gd name="csX83" fmla="*/ 189481 w 189481"/>
              <a:gd name="csY83" fmla="*/ 15343 h 101661"/>
              <a:gd name="csX0" fmla="*/ 189481 w 189481"/>
              <a:gd name="csY0" fmla="*/ 0 h 86318"/>
              <a:gd name="csX1" fmla="*/ 170812 w 189481"/>
              <a:gd name="csY1" fmla="*/ 18176 h 86318"/>
              <a:gd name="csX2" fmla="*/ 162027 w 189481"/>
              <a:gd name="csY2" fmla="*/ 31229 h 86318"/>
              <a:gd name="csX3" fmla="*/ 162016 w 189481"/>
              <a:gd name="csY3" fmla="*/ 31240 h 86318"/>
              <a:gd name="csX4" fmla="*/ 162005 w 189481"/>
              <a:gd name="csY4" fmla="*/ 31251 h 86318"/>
              <a:gd name="csX5" fmla="*/ 151368 w 189481"/>
              <a:gd name="csY5" fmla="*/ 43440 h 86318"/>
              <a:gd name="csX6" fmla="*/ 146684 w 189481"/>
              <a:gd name="csY6" fmla="*/ 48674 h 86318"/>
              <a:gd name="csX7" fmla="*/ 143112 w 189481"/>
              <a:gd name="csY7" fmla="*/ 52808 h 86318"/>
              <a:gd name="csX8" fmla="*/ 140011 w 189481"/>
              <a:gd name="csY8" fmla="*/ 52235 h 86318"/>
              <a:gd name="csX9" fmla="*/ 138472 w 189481"/>
              <a:gd name="csY9" fmla="*/ 45428 h 86318"/>
              <a:gd name="csX10" fmla="*/ 137900 w 189481"/>
              <a:gd name="csY10" fmla="*/ 42709 h 86318"/>
              <a:gd name="csX11" fmla="*/ 135350 w 189481"/>
              <a:gd name="csY11" fmla="*/ 34734 h 86318"/>
              <a:gd name="csX12" fmla="*/ 132766 w 189481"/>
              <a:gd name="csY12" fmla="*/ 26668 h 86318"/>
              <a:gd name="csX13" fmla="*/ 124521 w 189481"/>
              <a:gd name="csY13" fmla="*/ 21748 h 86318"/>
              <a:gd name="csX14" fmla="*/ 111412 w 189481"/>
              <a:gd name="csY14" fmla="*/ 17996 h 86318"/>
              <a:gd name="csX15" fmla="*/ 101269 w 189481"/>
              <a:gd name="csY15" fmla="*/ 12278 h 86318"/>
              <a:gd name="csX16" fmla="*/ 88238 w 189481"/>
              <a:gd name="csY16" fmla="*/ 6437 h 86318"/>
              <a:gd name="csX17" fmla="*/ 86743 w 189481"/>
              <a:gd name="csY17" fmla="*/ 5864 h 86318"/>
              <a:gd name="csX18" fmla="*/ 77813 w 189481"/>
              <a:gd name="csY18" fmla="*/ 10324 h 86318"/>
              <a:gd name="csX19" fmla="*/ 68108 w 189481"/>
              <a:gd name="csY19" fmla="*/ 18950 h 86318"/>
              <a:gd name="csX20" fmla="*/ 66255 w 189481"/>
              <a:gd name="csY20" fmla="*/ 23882 h 86318"/>
              <a:gd name="csX21" fmla="*/ 57898 w 189481"/>
              <a:gd name="csY21" fmla="*/ 29274 h 86318"/>
              <a:gd name="csX22" fmla="*/ 53752 w 189481"/>
              <a:gd name="csY22" fmla="*/ 37824 h 86318"/>
              <a:gd name="csX23" fmla="*/ 53752 w 189481"/>
              <a:gd name="csY23" fmla="*/ 38407 h 86318"/>
              <a:gd name="csX24" fmla="*/ 57898 w 189481"/>
              <a:gd name="csY24" fmla="*/ 46484 h 86318"/>
              <a:gd name="csX25" fmla="*/ 60919 w 189481"/>
              <a:gd name="csY25" fmla="*/ 51135 h 86318"/>
              <a:gd name="csX26" fmla="*/ 59784 w 189481"/>
              <a:gd name="csY26" fmla="*/ 54764 h 86318"/>
              <a:gd name="csX27" fmla="*/ 54864 w 189481"/>
              <a:gd name="csY27" fmla="*/ 57763 h 86318"/>
              <a:gd name="csX28" fmla="*/ 49439 w 189481"/>
              <a:gd name="csY28" fmla="*/ 61807 h 86318"/>
              <a:gd name="csX29" fmla="*/ 49270 w 189481"/>
              <a:gd name="csY29" fmla="*/ 61954 h 86318"/>
              <a:gd name="csX30" fmla="*/ 45642 w 189481"/>
              <a:gd name="csY30" fmla="*/ 64571 h 86318"/>
              <a:gd name="csX31" fmla="*/ 37845 w 189481"/>
              <a:gd name="csY31" fmla="*/ 64358 h 86318"/>
              <a:gd name="csX32" fmla="*/ 36542 w 189481"/>
              <a:gd name="csY32" fmla="*/ 64615 h 86318"/>
              <a:gd name="csX33" fmla="*/ 28948 w 189481"/>
              <a:gd name="csY33" fmla="*/ 72815 h 86318"/>
              <a:gd name="csX34" fmla="*/ 28465 w 189481"/>
              <a:gd name="csY34" fmla="*/ 73770 h 86318"/>
              <a:gd name="csX35" fmla="*/ 20837 w 189481"/>
              <a:gd name="csY35" fmla="*/ 78399 h 86318"/>
              <a:gd name="csX36" fmla="*/ 19657 w 189481"/>
              <a:gd name="csY36" fmla="*/ 78893 h 86318"/>
              <a:gd name="csX37" fmla="*/ 10727 w 189481"/>
              <a:gd name="csY37" fmla="*/ 75612 h 86318"/>
              <a:gd name="csX38" fmla="*/ 9817 w 189481"/>
              <a:gd name="csY38" fmla="*/ 75410 h 86318"/>
              <a:gd name="csX39" fmla="*/ 2146 w 189481"/>
              <a:gd name="csY39" fmla="*/ 77556 h 86318"/>
              <a:gd name="csX40" fmla="*/ 0 w 189481"/>
              <a:gd name="csY40" fmla="*/ 78162 h 86318"/>
              <a:gd name="csX41" fmla="*/ 1977 w 189481"/>
              <a:gd name="csY41" fmla="*/ 85195 h 86318"/>
              <a:gd name="csX42" fmla="*/ 7819 w 189481"/>
              <a:gd name="csY42" fmla="*/ 83555 h 86318"/>
              <a:gd name="csX43" fmla="*/ 9975 w 189481"/>
              <a:gd name="csY43" fmla="*/ 82948 h 86318"/>
              <a:gd name="csX44" fmla="*/ 14906 w 189481"/>
              <a:gd name="csY44" fmla="*/ 84464 h 86318"/>
              <a:gd name="csX45" fmla="*/ 19231 w 189481"/>
              <a:gd name="csY45" fmla="*/ 86318 h 86318"/>
              <a:gd name="csX46" fmla="*/ 24005 w 189481"/>
              <a:gd name="csY46" fmla="*/ 84970 h 86318"/>
              <a:gd name="csX47" fmla="*/ 34452 w 189481"/>
              <a:gd name="csY47" fmla="*/ 77993 h 86318"/>
              <a:gd name="csX48" fmla="*/ 35463 w 189481"/>
              <a:gd name="csY48" fmla="*/ 76107 h 86318"/>
              <a:gd name="csX49" fmla="*/ 37867 w 189481"/>
              <a:gd name="csY49" fmla="*/ 71793 h 86318"/>
              <a:gd name="csX50" fmla="*/ 39350 w 189481"/>
              <a:gd name="csY50" fmla="*/ 71502 h 86318"/>
              <a:gd name="csX51" fmla="*/ 41832 w 189481"/>
              <a:gd name="csY51" fmla="*/ 71063 h 86318"/>
              <a:gd name="csX52" fmla="*/ 44034 w 189481"/>
              <a:gd name="csY52" fmla="*/ 72231 h 86318"/>
              <a:gd name="csX53" fmla="*/ 53908 w 189481"/>
              <a:gd name="csY53" fmla="*/ 67592 h 86318"/>
              <a:gd name="csX54" fmla="*/ 58817 w 189481"/>
              <a:gd name="csY54" fmla="*/ 63907 h 86318"/>
              <a:gd name="csX55" fmla="*/ 65243 w 189481"/>
              <a:gd name="csY55" fmla="*/ 59975 h 86318"/>
              <a:gd name="csX56" fmla="*/ 65714 w 189481"/>
              <a:gd name="csY56" fmla="*/ 59155 h 86318"/>
              <a:gd name="csX57" fmla="*/ 68005 w 189481"/>
              <a:gd name="csY57" fmla="*/ 49405 h 86318"/>
              <a:gd name="csX58" fmla="*/ 63882 w 189481"/>
              <a:gd name="csY58" fmla="*/ 42294 h 86318"/>
              <a:gd name="csX59" fmla="*/ 61052 w 189481"/>
              <a:gd name="csY59" fmla="*/ 37969 h 86318"/>
              <a:gd name="csX60" fmla="*/ 61052 w 189481"/>
              <a:gd name="csY60" fmla="*/ 37700 h 86318"/>
              <a:gd name="csX61" fmla="*/ 61109 w 189481"/>
              <a:gd name="csY61" fmla="*/ 35836 h 86318"/>
              <a:gd name="csX62" fmla="*/ 71388 w 189481"/>
              <a:gd name="csY62" fmla="*/ 29197 h 86318"/>
              <a:gd name="csX63" fmla="*/ 72308 w 189481"/>
              <a:gd name="csY63" fmla="*/ 28546 h 86318"/>
              <a:gd name="csX64" fmla="*/ 74307 w 189481"/>
              <a:gd name="csY64" fmla="*/ 23210 h 86318"/>
              <a:gd name="csX65" fmla="*/ 81935 w 189481"/>
              <a:gd name="csY65" fmla="*/ 16424 h 86318"/>
              <a:gd name="csX66" fmla="*/ 87124 w 189481"/>
              <a:gd name="csY66" fmla="*/ 13829 h 86318"/>
              <a:gd name="csX67" fmla="*/ 96492 w 189481"/>
              <a:gd name="csY67" fmla="*/ 17806 h 86318"/>
              <a:gd name="csX68" fmla="*/ 108332 w 189481"/>
              <a:gd name="csY68" fmla="*/ 24624 h 86318"/>
              <a:gd name="csX69" fmla="*/ 108669 w 189481"/>
              <a:gd name="csY69" fmla="*/ 24804 h 86318"/>
              <a:gd name="csX70" fmla="*/ 122485 w 189481"/>
              <a:gd name="csY70" fmla="*/ 28758 h 86318"/>
              <a:gd name="csX71" fmla="*/ 126181 w 189481"/>
              <a:gd name="csY71" fmla="*/ 30071 h 86318"/>
              <a:gd name="csX72" fmla="*/ 128383 w 189481"/>
              <a:gd name="csY72" fmla="*/ 36958 h 86318"/>
              <a:gd name="csX73" fmla="*/ 130944 w 189481"/>
              <a:gd name="csY73" fmla="*/ 44945 h 86318"/>
              <a:gd name="csX74" fmla="*/ 131293 w 189481"/>
              <a:gd name="csY74" fmla="*/ 46741 h 86318"/>
              <a:gd name="csX75" fmla="*/ 134157 w 189481"/>
              <a:gd name="csY75" fmla="*/ 56661 h 86318"/>
              <a:gd name="csX76" fmla="*/ 144582 w 189481"/>
              <a:gd name="csY76" fmla="*/ 59996 h 86318"/>
              <a:gd name="csX77" fmla="*/ 152401 w 189481"/>
              <a:gd name="csY77" fmla="*/ 53223 h 86318"/>
              <a:gd name="csX78" fmla="*/ 156018 w 189481"/>
              <a:gd name="csY78" fmla="*/ 49066 h 86318"/>
              <a:gd name="csX79" fmla="*/ 168487 w 189481"/>
              <a:gd name="csY79" fmla="*/ 34631 h 86318"/>
              <a:gd name="csX80" fmla="*/ 176911 w 189481"/>
              <a:gd name="csY80" fmla="*/ 22196 h 86318"/>
              <a:gd name="csX81" fmla="*/ 189279 w 189481"/>
              <a:gd name="csY81" fmla="*/ 415 h 86318"/>
              <a:gd name="csX82" fmla="*/ 189481 w 189481"/>
              <a:gd name="csY82" fmla="*/ 0 h 86318"/>
              <a:gd name="csX0" fmla="*/ 189279 w 189279"/>
              <a:gd name="csY0" fmla="*/ 0 h 85903"/>
              <a:gd name="csX1" fmla="*/ 170812 w 189279"/>
              <a:gd name="csY1" fmla="*/ 17761 h 85903"/>
              <a:gd name="csX2" fmla="*/ 162027 w 189279"/>
              <a:gd name="csY2" fmla="*/ 30814 h 85903"/>
              <a:gd name="csX3" fmla="*/ 162016 w 189279"/>
              <a:gd name="csY3" fmla="*/ 30825 h 85903"/>
              <a:gd name="csX4" fmla="*/ 162005 w 189279"/>
              <a:gd name="csY4" fmla="*/ 30836 h 85903"/>
              <a:gd name="csX5" fmla="*/ 151368 w 189279"/>
              <a:gd name="csY5" fmla="*/ 43025 h 85903"/>
              <a:gd name="csX6" fmla="*/ 146684 w 189279"/>
              <a:gd name="csY6" fmla="*/ 48259 h 85903"/>
              <a:gd name="csX7" fmla="*/ 143112 w 189279"/>
              <a:gd name="csY7" fmla="*/ 52393 h 85903"/>
              <a:gd name="csX8" fmla="*/ 140011 w 189279"/>
              <a:gd name="csY8" fmla="*/ 51820 h 85903"/>
              <a:gd name="csX9" fmla="*/ 138472 w 189279"/>
              <a:gd name="csY9" fmla="*/ 45013 h 85903"/>
              <a:gd name="csX10" fmla="*/ 137900 w 189279"/>
              <a:gd name="csY10" fmla="*/ 42294 h 85903"/>
              <a:gd name="csX11" fmla="*/ 135350 w 189279"/>
              <a:gd name="csY11" fmla="*/ 34319 h 85903"/>
              <a:gd name="csX12" fmla="*/ 132766 w 189279"/>
              <a:gd name="csY12" fmla="*/ 26253 h 85903"/>
              <a:gd name="csX13" fmla="*/ 124521 w 189279"/>
              <a:gd name="csY13" fmla="*/ 21333 h 85903"/>
              <a:gd name="csX14" fmla="*/ 111412 w 189279"/>
              <a:gd name="csY14" fmla="*/ 17581 h 85903"/>
              <a:gd name="csX15" fmla="*/ 101269 w 189279"/>
              <a:gd name="csY15" fmla="*/ 11863 h 85903"/>
              <a:gd name="csX16" fmla="*/ 88238 w 189279"/>
              <a:gd name="csY16" fmla="*/ 6022 h 85903"/>
              <a:gd name="csX17" fmla="*/ 86743 w 189279"/>
              <a:gd name="csY17" fmla="*/ 5449 h 85903"/>
              <a:gd name="csX18" fmla="*/ 77813 w 189279"/>
              <a:gd name="csY18" fmla="*/ 9909 h 85903"/>
              <a:gd name="csX19" fmla="*/ 68108 w 189279"/>
              <a:gd name="csY19" fmla="*/ 18535 h 85903"/>
              <a:gd name="csX20" fmla="*/ 66255 w 189279"/>
              <a:gd name="csY20" fmla="*/ 23467 h 85903"/>
              <a:gd name="csX21" fmla="*/ 57898 w 189279"/>
              <a:gd name="csY21" fmla="*/ 28859 h 85903"/>
              <a:gd name="csX22" fmla="*/ 53752 w 189279"/>
              <a:gd name="csY22" fmla="*/ 37409 h 85903"/>
              <a:gd name="csX23" fmla="*/ 53752 w 189279"/>
              <a:gd name="csY23" fmla="*/ 37992 h 85903"/>
              <a:gd name="csX24" fmla="*/ 57898 w 189279"/>
              <a:gd name="csY24" fmla="*/ 46069 h 85903"/>
              <a:gd name="csX25" fmla="*/ 60919 w 189279"/>
              <a:gd name="csY25" fmla="*/ 50720 h 85903"/>
              <a:gd name="csX26" fmla="*/ 59784 w 189279"/>
              <a:gd name="csY26" fmla="*/ 54349 h 85903"/>
              <a:gd name="csX27" fmla="*/ 54864 w 189279"/>
              <a:gd name="csY27" fmla="*/ 57348 h 85903"/>
              <a:gd name="csX28" fmla="*/ 49439 w 189279"/>
              <a:gd name="csY28" fmla="*/ 61392 h 85903"/>
              <a:gd name="csX29" fmla="*/ 49270 w 189279"/>
              <a:gd name="csY29" fmla="*/ 61539 h 85903"/>
              <a:gd name="csX30" fmla="*/ 45642 w 189279"/>
              <a:gd name="csY30" fmla="*/ 64156 h 85903"/>
              <a:gd name="csX31" fmla="*/ 37845 w 189279"/>
              <a:gd name="csY31" fmla="*/ 63943 h 85903"/>
              <a:gd name="csX32" fmla="*/ 36542 w 189279"/>
              <a:gd name="csY32" fmla="*/ 64200 h 85903"/>
              <a:gd name="csX33" fmla="*/ 28948 w 189279"/>
              <a:gd name="csY33" fmla="*/ 72400 h 85903"/>
              <a:gd name="csX34" fmla="*/ 28465 w 189279"/>
              <a:gd name="csY34" fmla="*/ 73355 h 85903"/>
              <a:gd name="csX35" fmla="*/ 20837 w 189279"/>
              <a:gd name="csY35" fmla="*/ 77984 h 85903"/>
              <a:gd name="csX36" fmla="*/ 19657 w 189279"/>
              <a:gd name="csY36" fmla="*/ 78478 h 85903"/>
              <a:gd name="csX37" fmla="*/ 10727 w 189279"/>
              <a:gd name="csY37" fmla="*/ 75197 h 85903"/>
              <a:gd name="csX38" fmla="*/ 9817 w 189279"/>
              <a:gd name="csY38" fmla="*/ 74995 h 85903"/>
              <a:gd name="csX39" fmla="*/ 2146 w 189279"/>
              <a:gd name="csY39" fmla="*/ 77141 h 85903"/>
              <a:gd name="csX40" fmla="*/ 0 w 189279"/>
              <a:gd name="csY40" fmla="*/ 77747 h 85903"/>
              <a:gd name="csX41" fmla="*/ 1977 w 189279"/>
              <a:gd name="csY41" fmla="*/ 84780 h 85903"/>
              <a:gd name="csX42" fmla="*/ 7819 w 189279"/>
              <a:gd name="csY42" fmla="*/ 83140 h 85903"/>
              <a:gd name="csX43" fmla="*/ 9975 w 189279"/>
              <a:gd name="csY43" fmla="*/ 82533 h 85903"/>
              <a:gd name="csX44" fmla="*/ 14906 w 189279"/>
              <a:gd name="csY44" fmla="*/ 84049 h 85903"/>
              <a:gd name="csX45" fmla="*/ 19231 w 189279"/>
              <a:gd name="csY45" fmla="*/ 85903 h 85903"/>
              <a:gd name="csX46" fmla="*/ 24005 w 189279"/>
              <a:gd name="csY46" fmla="*/ 84555 h 85903"/>
              <a:gd name="csX47" fmla="*/ 34452 w 189279"/>
              <a:gd name="csY47" fmla="*/ 77578 h 85903"/>
              <a:gd name="csX48" fmla="*/ 35463 w 189279"/>
              <a:gd name="csY48" fmla="*/ 75692 h 85903"/>
              <a:gd name="csX49" fmla="*/ 37867 w 189279"/>
              <a:gd name="csY49" fmla="*/ 71378 h 85903"/>
              <a:gd name="csX50" fmla="*/ 39350 w 189279"/>
              <a:gd name="csY50" fmla="*/ 71087 h 85903"/>
              <a:gd name="csX51" fmla="*/ 41832 w 189279"/>
              <a:gd name="csY51" fmla="*/ 70648 h 85903"/>
              <a:gd name="csX52" fmla="*/ 44034 w 189279"/>
              <a:gd name="csY52" fmla="*/ 71816 h 85903"/>
              <a:gd name="csX53" fmla="*/ 53908 w 189279"/>
              <a:gd name="csY53" fmla="*/ 67177 h 85903"/>
              <a:gd name="csX54" fmla="*/ 58817 w 189279"/>
              <a:gd name="csY54" fmla="*/ 63492 h 85903"/>
              <a:gd name="csX55" fmla="*/ 65243 w 189279"/>
              <a:gd name="csY55" fmla="*/ 59560 h 85903"/>
              <a:gd name="csX56" fmla="*/ 65714 w 189279"/>
              <a:gd name="csY56" fmla="*/ 58740 h 85903"/>
              <a:gd name="csX57" fmla="*/ 68005 w 189279"/>
              <a:gd name="csY57" fmla="*/ 48990 h 85903"/>
              <a:gd name="csX58" fmla="*/ 63882 w 189279"/>
              <a:gd name="csY58" fmla="*/ 41879 h 85903"/>
              <a:gd name="csX59" fmla="*/ 61052 w 189279"/>
              <a:gd name="csY59" fmla="*/ 37554 h 85903"/>
              <a:gd name="csX60" fmla="*/ 61052 w 189279"/>
              <a:gd name="csY60" fmla="*/ 37285 h 85903"/>
              <a:gd name="csX61" fmla="*/ 61109 w 189279"/>
              <a:gd name="csY61" fmla="*/ 35421 h 85903"/>
              <a:gd name="csX62" fmla="*/ 71388 w 189279"/>
              <a:gd name="csY62" fmla="*/ 28782 h 85903"/>
              <a:gd name="csX63" fmla="*/ 72308 w 189279"/>
              <a:gd name="csY63" fmla="*/ 28131 h 85903"/>
              <a:gd name="csX64" fmla="*/ 74307 w 189279"/>
              <a:gd name="csY64" fmla="*/ 22795 h 85903"/>
              <a:gd name="csX65" fmla="*/ 81935 w 189279"/>
              <a:gd name="csY65" fmla="*/ 16009 h 85903"/>
              <a:gd name="csX66" fmla="*/ 87124 w 189279"/>
              <a:gd name="csY66" fmla="*/ 13414 h 85903"/>
              <a:gd name="csX67" fmla="*/ 96492 w 189279"/>
              <a:gd name="csY67" fmla="*/ 17391 h 85903"/>
              <a:gd name="csX68" fmla="*/ 108332 w 189279"/>
              <a:gd name="csY68" fmla="*/ 24209 h 85903"/>
              <a:gd name="csX69" fmla="*/ 108669 w 189279"/>
              <a:gd name="csY69" fmla="*/ 24389 h 85903"/>
              <a:gd name="csX70" fmla="*/ 122485 w 189279"/>
              <a:gd name="csY70" fmla="*/ 28343 h 85903"/>
              <a:gd name="csX71" fmla="*/ 126181 w 189279"/>
              <a:gd name="csY71" fmla="*/ 29656 h 85903"/>
              <a:gd name="csX72" fmla="*/ 128383 w 189279"/>
              <a:gd name="csY72" fmla="*/ 36543 h 85903"/>
              <a:gd name="csX73" fmla="*/ 130944 w 189279"/>
              <a:gd name="csY73" fmla="*/ 44530 h 85903"/>
              <a:gd name="csX74" fmla="*/ 131293 w 189279"/>
              <a:gd name="csY74" fmla="*/ 46326 h 85903"/>
              <a:gd name="csX75" fmla="*/ 134157 w 189279"/>
              <a:gd name="csY75" fmla="*/ 56246 h 85903"/>
              <a:gd name="csX76" fmla="*/ 144582 w 189279"/>
              <a:gd name="csY76" fmla="*/ 59581 h 85903"/>
              <a:gd name="csX77" fmla="*/ 152401 w 189279"/>
              <a:gd name="csY77" fmla="*/ 52808 h 85903"/>
              <a:gd name="csX78" fmla="*/ 156018 w 189279"/>
              <a:gd name="csY78" fmla="*/ 48651 h 85903"/>
              <a:gd name="csX79" fmla="*/ 168487 w 189279"/>
              <a:gd name="csY79" fmla="*/ 34216 h 85903"/>
              <a:gd name="csX80" fmla="*/ 176911 w 189279"/>
              <a:gd name="csY80" fmla="*/ 21781 h 85903"/>
              <a:gd name="csX81" fmla="*/ 189279 w 189279"/>
              <a:gd name="csY81" fmla="*/ 0 h 85903"/>
              <a:gd name="csX0" fmla="*/ 176911 w 176911"/>
              <a:gd name="csY0" fmla="*/ 16332 h 80454"/>
              <a:gd name="csX1" fmla="*/ 170812 w 176911"/>
              <a:gd name="csY1" fmla="*/ 12312 h 80454"/>
              <a:gd name="csX2" fmla="*/ 162027 w 176911"/>
              <a:gd name="csY2" fmla="*/ 25365 h 80454"/>
              <a:gd name="csX3" fmla="*/ 162016 w 176911"/>
              <a:gd name="csY3" fmla="*/ 25376 h 80454"/>
              <a:gd name="csX4" fmla="*/ 162005 w 176911"/>
              <a:gd name="csY4" fmla="*/ 25387 h 80454"/>
              <a:gd name="csX5" fmla="*/ 151368 w 176911"/>
              <a:gd name="csY5" fmla="*/ 37576 h 80454"/>
              <a:gd name="csX6" fmla="*/ 146684 w 176911"/>
              <a:gd name="csY6" fmla="*/ 42810 h 80454"/>
              <a:gd name="csX7" fmla="*/ 143112 w 176911"/>
              <a:gd name="csY7" fmla="*/ 46944 h 80454"/>
              <a:gd name="csX8" fmla="*/ 140011 w 176911"/>
              <a:gd name="csY8" fmla="*/ 46371 h 80454"/>
              <a:gd name="csX9" fmla="*/ 138472 w 176911"/>
              <a:gd name="csY9" fmla="*/ 39564 h 80454"/>
              <a:gd name="csX10" fmla="*/ 137900 w 176911"/>
              <a:gd name="csY10" fmla="*/ 36845 h 80454"/>
              <a:gd name="csX11" fmla="*/ 135350 w 176911"/>
              <a:gd name="csY11" fmla="*/ 28870 h 80454"/>
              <a:gd name="csX12" fmla="*/ 132766 w 176911"/>
              <a:gd name="csY12" fmla="*/ 20804 h 80454"/>
              <a:gd name="csX13" fmla="*/ 124521 w 176911"/>
              <a:gd name="csY13" fmla="*/ 15884 h 80454"/>
              <a:gd name="csX14" fmla="*/ 111412 w 176911"/>
              <a:gd name="csY14" fmla="*/ 12132 h 80454"/>
              <a:gd name="csX15" fmla="*/ 101269 w 176911"/>
              <a:gd name="csY15" fmla="*/ 6414 h 80454"/>
              <a:gd name="csX16" fmla="*/ 88238 w 176911"/>
              <a:gd name="csY16" fmla="*/ 573 h 80454"/>
              <a:gd name="csX17" fmla="*/ 86743 w 176911"/>
              <a:gd name="csY17" fmla="*/ 0 h 80454"/>
              <a:gd name="csX18" fmla="*/ 77813 w 176911"/>
              <a:gd name="csY18" fmla="*/ 4460 h 80454"/>
              <a:gd name="csX19" fmla="*/ 68108 w 176911"/>
              <a:gd name="csY19" fmla="*/ 13086 h 80454"/>
              <a:gd name="csX20" fmla="*/ 66255 w 176911"/>
              <a:gd name="csY20" fmla="*/ 18018 h 80454"/>
              <a:gd name="csX21" fmla="*/ 57898 w 176911"/>
              <a:gd name="csY21" fmla="*/ 23410 h 80454"/>
              <a:gd name="csX22" fmla="*/ 53752 w 176911"/>
              <a:gd name="csY22" fmla="*/ 31960 h 80454"/>
              <a:gd name="csX23" fmla="*/ 53752 w 176911"/>
              <a:gd name="csY23" fmla="*/ 32543 h 80454"/>
              <a:gd name="csX24" fmla="*/ 57898 w 176911"/>
              <a:gd name="csY24" fmla="*/ 40620 h 80454"/>
              <a:gd name="csX25" fmla="*/ 60919 w 176911"/>
              <a:gd name="csY25" fmla="*/ 45271 h 80454"/>
              <a:gd name="csX26" fmla="*/ 59784 w 176911"/>
              <a:gd name="csY26" fmla="*/ 48900 h 80454"/>
              <a:gd name="csX27" fmla="*/ 54864 w 176911"/>
              <a:gd name="csY27" fmla="*/ 51899 h 80454"/>
              <a:gd name="csX28" fmla="*/ 49439 w 176911"/>
              <a:gd name="csY28" fmla="*/ 55943 h 80454"/>
              <a:gd name="csX29" fmla="*/ 49270 w 176911"/>
              <a:gd name="csY29" fmla="*/ 56090 h 80454"/>
              <a:gd name="csX30" fmla="*/ 45642 w 176911"/>
              <a:gd name="csY30" fmla="*/ 58707 h 80454"/>
              <a:gd name="csX31" fmla="*/ 37845 w 176911"/>
              <a:gd name="csY31" fmla="*/ 58494 h 80454"/>
              <a:gd name="csX32" fmla="*/ 36542 w 176911"/>
              <a:gd name="csY32" fmla="*/ 58751 h 80454"/>
              <a:gd name="csX33" fmla="*/ 28948 w 176911"/>
              <a:gd name="csY33" fmla="*/ 66951 h 80454"/>
              <a:gd name="csX34" fmla="*/ 28465 w 176911"/>
              <a:gd name="csY34" fmla="*/ 67906 h 80454"/>
              <a:gd name="csX35" fmla="*/ 20837 w 176911"/>
              <a:gd name="csY35" fmla="*/ 72535 h 80454"/>
              <a:gd name="csX36" fmla="*/ 19657 w 176911"/>
              <a:gd name="csY36" fmla="*/ 73029 h 80454"/>
              <a:gd name="csX37" fmla="*/ 10727 w 176911"/>
              <a:gd name="csY37" fmla="*/ 69748 h 80454"/>
              <a:gd name="csX38" fmla="*/ 9817 w 176911"/>
              <a:gd name="csY38" fmla="*/ 69546 h 80454"/>
              <a:gd name="csX39" fmla="*/ 2146 w 176911"/>
              <a:gd name="csY39" fmla="*/ 71692 h 80454"/>
              <a:gd name="csX40" fmla="*/ 0 w 176911"/>
              <a:gd name="csY40" fmla="*/ 72298 h 80454"/>
              <a:gd name="csX41" fmla="*/ 1977 w 176911"/>
              <a:gd name="csY41" fmla="*/ 79331 h 80454"/>
              <a:gd name="csX42" fmla="*/ 7819 w 176911"/>
              <a:gd name="csY42" fmla="*/ 77691 h 80454"/>
              <a:gd name="csX43" fmla="*/ 9975 w 176911"/>
              <a:gd name="csY43" fmla="*/ 77084 h 80454"/>
              <a:gd name="csX44" fmla="*/ 14906 w 176911"/>
              <a:gd name="csY44" fmla="*/ 78600 h 80454"/>
              <a:gd name="csX45" fmla="*/ 19231 w 176911"/>
              <a:gd name="csY45" fmla="*/ 80454 h 80454"/>
              <a:gd name="csX46" fmla="*/ 24005 w 176911"/>
              <a:gd name="csY46" fmla="*/ 79106 h 80454"/>
              <a:gd name="csX47" fmla="*/ 34452 w 176911"/>
              <a:gd name="csY47" fmla="*/ 72129 h 80454"/>
              <a:gd name="csX48" fmla="*/ 35463 w 176911"/>
              <a:gd name="csY48" fmla="*/ 70243 h 80454"/>
              <a:gd name="csX49" fmla="*/ 37867 w 176911"/>
              <a:gd name="csY49" fmla="*/ 65929 h 80454"/>
              <a:gd name="csX50" fmla="*/ 39350 w 176911"/>
              <a:gd name="csY50" fmla="*/ 65638 h 80454"/>
              <a:gd name="csX51" fmla="*/ 41832 w 176911"/>
              <a:gd name="csY51" fmla="*/ 65199 h 80454"/>
              <a:gd name="csX52" fmla="*/ 44034 w 176911"/>
              <a:gd name="csY52" fmla="*/ 66367 h 80454"/>
              <a:gd name="csX53" fmla="*/ 53908 w 176911"/>
              <a:gd name="csY53" fmla="*/ 61728 h 80454"/>
              <a:gd name="csX54" fmla="*/ 58817 w 176911"/>
              <a:gd name="csY54" fmla="*/ 58043 h 80454"/>
              <a:gd name="csX55" fmla="*/ 65243 w 176911"/>
              <a:gd name="csY55" fmla="*/ 54111 h 80454"/>
              <a:gd name="csX56" fmla="*/ 65714 w 176911"/>
              <a:gd name="csY56" fmla="*/ 53291 h 80454"/>
              <a:gd name="csX57" fmla="*/ 68005 w 176911"/>
              <a:gd name="csY57" fmla="*/ 43541 h 80454"/>
              <a:gd name="csX58" fmla="*/ 63882 w 176911"/>
              <a:gd name="csY58" fmla="*/ 36430 h 80454"/>
              <a:gd name="csX59" fmla="*/ 61052 w 176911"/>
              <a:gd name="csY59" fmla="*/ 32105 h 80454"/>
              <a:gd name="csX60" fmla="*/ 61052 w 176911"/>
              <a:gd name="csY60" fmla="*/ 31836 h 80454"/>
              <a:gd name="csX61" fmla="*/ 61109 w 176911"/>
              <a:gd name="csY61" fmla="*/ 29972 h 80454"/>
              <a:gd name="csX62" fmla="*/ 71388 w 176911"/>
              <a:gd name="csY62" fmla="*/ 23333 h 80454"/>
              <a:gd name="csX63" fmla="*/ 72308 w 176911"/>
              <a:gd name="csY63" fmla="*/ 22682 h 80454"/>
              <a:gd name="csX64" fmla="*/ 74307 w 176911"/>
              <a:gd name="csY64" fmla="*/ 17346 h 80454"/>
              <a:gd name="csX65" fmla="*/ 81935 w 176911"/>
              <a:gd name="csY65" fmla="*/ 10560 h 80454"/>
              <a:gd name="csX66" fmla="*/ 87124 w 176911"/>
              <a:gd name="csY66" fmla="*/ 7965 h 80454"/>
              <a:gd name="csX67" fmla="*/ 96492 w 176911"/>
              <a:gd name="csY67" fmla="*/ 11942 h 80454"/>
              <a:gd name="csX68" fmla="*/ 108332 w 176911"/>
              <a:gd name="csY68" fmla="*/ 18760 h 80454"/>
              <a:gd name="csX69" fmla="*/ 108669 w 176911"/>
              <a:gd name="csY69" fmla="*/ 18940 h 80454"/>
              <a:gd name="csX70" fmla="*/ 122485 w 176911"/>
              <a:gd name="csY70" fmla="*/ 22894 h 80454"/>
              <a:gd name="csX71" fmla="*/ 126181 w 176911"/>
              <a:gd name="csY71" fmla="*/ 24207 h 80454"/>
              <a:gd name="csX72" fmla="*/ 128383 w 176911"/>
              <a:gd name="csY72" fmla="*/ 31094 h 80454"/>
              <a:gd name="csX73" fmla="*/ 130944 w 176911"/>
              <a:gd name="csY73" fmla="*/ 39081 h 80454"/>
              <a:gd name="csX74" fmla="*/ 131293 w 176911"/>
              <a:gd name="csY74" fmla="*/ 40877 h 80454"/>
              <a:gd name="csX75" fmla="*/ 134157 w 176911"/>
              <a:gd name="csY75" fmla="*/ 50797 h 80454"/>
              <a:gd name="csX76" fmla="*/ 144582 w 176911"/>
              <a:gd name="csY76" fmla="*/ 54132 h 80454"/>
              <a:gd name="csX77" fmla="*/ 152401 w 176911"/>
              <a:gd name="csY77" fmla="*/ 47359 h 80454"/>
              <a:gd name="csX78" fmla="*/ 156018 w 176911"/>
              <a:gd name="csY78" fmla="*/ 43202 h 80454"/>
              <a:gd name="csX79" fmla="*/ 168487 w 176911"/>
              <a:gd name="csY79" fmla="*/ 28767 h 80454"/>
              <a:gd name="csX80" fmla="*/ 176911 w 176911"/>
              <a:gd name="csY80" fmla="*/ 16332 h 804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</a:cxnLst>
            <a:rect l="l" t="t" r="r" b="b"/>
            <a:pathLst>
              <a:path w="176911" h="80454">
                <a:moveTo>
                  <a:pt x="176911" y="16332"/>
                </a:moveTo>
                <a:lnTo>
                  <a:pt x="170812" y="12312"/>
                </a:lnTo>
                <a:cubicBezTo>
                  <a:pt x="167824" y="16626"/>
                  <a:pt x="162869" y="23815"/>
                  <a:pt x="162027" y="25365"/>
                </a:cubicBezTo>
                <a:lnTo>
                  <a:pt x="162016" y="25376"/>
                </a:lnTo>
                <a:lnTo>
                  <a:pt x="162005" y="25387"/>
                </a:lnTo>
                <a:cubicBezTo>
                  <a:pt x="161005" y="26971"/>
                  <a:pt x="153761" y="35610"/>
                  <a:pt x="151368" y="37576"/>
                </a:cubicBezTo>
                <a:cubicBezTo>
                  <a:pt x="149874" y="38800"/>
                  <a:pt x="148323" y="40755"/>
                  <a:pt x="146684" y="42810"/>
                </a:cubicBezTo>
                <a:cubicBezTo>
                  <a:pt x="145651" y="44125"/>
                  <a:pt x="143965" y="46248"/>
                  <a:pt x="143112" y="46944"/>
                </a:cubicBezTo>
                <a:cubicBezTo>
                  <a:pt x="141944" y="47001"/>
                  <a:pt x="140551" y="46686"/>
                  <a:pt x="140011" y="46371"/>
                </a:cubicBezTo>
                <a:cubicBezTo>
                  <a:pt x="139482" y="45068"/>
                  <a:pt x="138753" y="41114"/>
                  <a:pt x="138472" y="39564"/>
                </a:cubicBezTo>
                <a:cubicBezTo>
                  <a:pt x="138191" y="38002"/>
                  <a:pt x="138068" y="37351"/>
                  <a:pt x="137900" y="36845"/>
                </a:cubicBezTo>
                <a:cubicBezTo>
                  <a:pt x="137742" y="36374"/>
                  <a:pt x="136541" y="32622"/>
                  <a:pt x="135350" y="28870"/>
                </a:cubicBezTo>
                <a:lnTo>
                  <a:pt x="132766" y="20804"/>
                </a:lnTo>
                <a:cubicBezTo>
                  <a:pt x="132271" y="19344"/>
                  <a:pt x="131283" y="17861"/>
                  <a:pt x="124521" y="15884"/>
                </a:cubicBezTo>
                <a:lnTo>
                  <a:pt x="111412" y="12132"/>
                </a:lnTo>
                <a:cubicBezTo>
                  <a:pt x="107177" y="9875"/>
                  <a:pt x="102268" y="7145"/>
                  <a:pt x="101269" y="6414"/>
                </a:cubicBezTo>
                <a:cubicBezTo>
                  <a:pt x="100674" y="5853"/>
                  <a:pt x="99066" y="4718"/>
                  <a:pt x="88238" y="573"/>
                </a:cubicBezTo>
                <a:lnTo>
                  <a:pt x="86743" y="0"/>
                </a:lnTo>
                <a:lnTo>
                  <a:pt x="77813" y="4460"/>
                </a:lnTo>
                <a:lnTo>
                  <a:pt x="68108" y="13086"/>
                </a:lnTo>
                <a:lnTo>
                  <a:pt x="66255" y="18018"/>
                </a:lnTo>
                <a:cubicBezTo>
                  <a:pt x="62885" y="20377"/>
                  <a:pt x="58965" y="22961"/>
                  <a:pt x="57898" y="23410"/>
                </a:cubicBezTo>
                <a:cubicBezTo>
                  <a:pt x="53640" y="25242"/>
                  <a:pt x="53719" y="29781"/>
                  <a:pt x="53752" y="31960"/>
                </a:cubicBezTo>
                <a:lnTo>
                  <a:pt x="53752" y="32543"/>
                </a:lnTo>
                <a:cubicBezTo>
                  <a:pt x="53752" y="34610"/>
                  <a:pt x="55100" y="36621"/>
                  <a:pt x="57898" y="40620"/>
                </a:cubicBezTo>
                <a:cubicBezTo>
                  <a:pt x="58942" y="42103"/>
                  <a:pt x="60672" y="44574"/>
                  <a:pt x="60919" y="45271"/>
                </a:cubicBezTo>
                <a:cubicBezTo>
                  <a:pt x="60997" y="45856"/>
                  <a:pt x="60470" y="47473"/>
                  <a:pt x="59784" y="48900"/>
                </a:cubicBezTo>
                <a:lnTo>
                  <a:pt x="54864" y="51899"/>
                </a:lnTo>
                <a:lnTo>
                  <a:pt x="49439" y="55943"/>
                </a:lnTo>
                <a:lnTo>
                  <a:pt x="49270" y="56090"/>
                </a:lnTo>
                <a:cubicBezTo>
                  <a:pt x="48079" y="57090"/>
                  <a:pt x="46642" y="58123"/>
                  <a:pt x="45642" y="58707"/>
                </a:cubicBezTo>
                <a:cubicBezTo>
                  <a:pt x="43328" y="57347"/>
                  <a:pt x="40025" y="58032"/>
                  <a:pt x="37845" y="58494"/>
                </a:cubicBezTo>
                <a:lnTo>
                  <a:pt x="36542" y="58751"/>
                </a:lnTo>
                <a:cubicBezTo>
                  <a:pt x="33317" y="58751"/>
                  <a:pt x="31442" y="61997"/>
                  <a:pt x="28948" y="66951"/>
                </a:cubicBezTo>
                <a:cubicBezTo>
                  <a:pt x="28746" y="67344"/>
                  <a:pt x="28577" y="67681"/>
                  <a:pt x="28465" y="67906"/>
                </a:cubicBezTo>
                <a:cubicBezTo>
                  <a:pt x="27430" y="68783"/>
                  <a:pt x="23589" y="71209"/>
                  <a:pt x="20837" y="72535"/>
                </a:cubicBezTo>
                <a:cubicBezTo>
                  <a:pt x="20297" y="72793"/>
                  <a:pt x="19917" y="72938"/>
                  <a:pt x="19657" y="73029"/>
                </a:cubicBezTo>
                <a:cubicBezTo>
                  <a:pt x="18939" y="72378"/>
                  <a:pt x="17118" y="71232"/>
                  <a:pt x="10727" y="69748"/>
                </a:cubicBezTo>
                <a:lnTo>
                  <a:pt x="9817" y="69546"/>
                </a:lnTo>
                <a:lnTo>
                  <a:pt x="2146" y="71692"/>
                </a:lnTo>
                <a:lnTo>
                  <a:pt x="0" y="72298"/>
                </a:lnTo>
                <a:lnTo>
                  <a:pt x="1977" y="79331"/>
                </a:lnTo>
                <a:lnTo>
                  <a:pt x="7819" y="77691"/>
                </a:lnTo>
                <a:lnTo>
                  <a:pt x="9975" y="77084"/>
                </a:lnTo>
                <a:cubicBezTo>
                  <a:pt x="12076" y="77611"/>
                  <a:pt x="14166" y="78251"/>
                  <a:pt x="14906" y="78600"/>
                </a:cubicBezTo>
                <a:cubicBezTo>
                  <a:pt x="16299" y="79959"/>
                  <a:pt x="17771" y="80454"/>
                  <a:pt x="19231" y="80454"/>
                </a:cubicBezTo>
                <a:cubicBezTo>
                  <a:pt x="20871" y="80454"/>
                  <a:pt x="22499" y="79835"/>
                  <a:pt x="24005" y="79106"/>
                </a:cubicBezTo>
                <a:cubicBezTo>
                  <a:pt x="25331" y="78466"/>
                  <a:pt x="32879" y="74477"/>
                  <a:pt x="34452" y="72129"/>
                </a:cubicBezTo>
                <a:cubicBezTo>
                  <a:pt x="34710" y="71725"/>
                  <a:pt x="34969" y="71231"/>
                  <a:pt x="35463" y="70243"/>
                </a:cubicBezTo>
                <a:cubicBezTo>
                  <a:pt x="35901" y="69378"/>
                  <a:pt x="37091" y="67008"/>
                  <a:pt x="37867" y="65929"/>
                </a:cubicBezTo>
                <a:cubicBezTo>
                  <a:pt x="38328" y="65851"/>
                  <a:pt x="38822" y="65750"/>
                  <a:pt x="39350" y="65638"/>
                </a:cubicBezTo>
                <a:cubicBezTo>
                  <a:pt x="39968" y="65503"/>
                  <a:pt x="41102" y="65267"/>
                  <a:pt x="41832" y="65199"/>
                </a:cubicBezTo>
                <a:cubicBezTo>
                  <a:pt x="42427" y="65783"/>
                  <a:pt x="43191" y="66189"/>
                  <a:pt x="44034" y="66367"/>
                </a:cubicBezTo>
                <a:cubicBezTo>
                  <a:pt x="44911" y="66547"/>
                  <a:pt x="47573" y="67087"/>
                  <a:pt x="53908" y="61728"/>
                </a:cubicBezTo>
                <a:lnTo>
                  <a:pt x="58817" y="58043"/>
                </a:lnTo>
                <a:lnTo>
                  <a:pt x="65243" y="54111"/>
                </a:lnTo>
                <a:lnTo>
                  <a:pt x="65714" y="53291"/>
                </a:lnTo>
                <a:cubicBezTo>
                  <a:pt x="66489" y="51944"/>
                  <a:pt x="68938" y="47237"/>
                  <a:pt x="68005" y="43541"/>
                </a:cubicBezTo>
                <a:cubicBezTo>
                  <a:pt x="67556" y="41744"/>
                  <a:pt x="66152" y="39666"/>
                  <a:pt x="63882" y="36430"/>
                </a:cubicBezTo>
                <a:cubicBezTo>
                  <a:pt x="62906" y="35037"/>
                  <a:pt x="61467" y="32993"/>
                  <a:pt x="61052" y="32105"/>
                </a:cubicBezTo>
                <a:lnTo>
                  <a:pt x="61052" y="31836"/>
                </a:lnTo>
                <a:cubicBezTo>
                  <a:pt x="61041" y="31330"/>
                  <a:pt x="61030" y="30444"/>
                  <a:pt x="61109" y="29972"/>
                </a:cubicBezTo>
                <a:cubicBezTo>
                  <a:pt x="63816" y="28668"/>
                  <a:pt x="70106" y="24243"/>
                  <a:pt x="71388" y="23333"/>
                </a:cubicBezTo>
                <a:lnTo>
                  <a:pt x="72308" y="22682"/>
                </a:lnTo>
                <a:lnTo>
                  <a:pt x="74307" y="17346"/>
                </a:lnTo>
                <a:lnTo>
                  <a:pt x="81935" y="10560"/>
                </a:lnTo>
                <a:lnTo>
                  <a:pt x="87124" y="7965"/>
                </a:lnTo>
                <a:cubicBezTo>
                  <a:pt x="91134" y="9538"/>
                  <a:pt x="95437" y="11324"/>
                  <a:pt x="96492" y="11942"/>
                </a:cubicBezTo>
                <a:cubicBezTo>
                  <a:pt x="97167" y="12503"/>
                  <a:pt x="99300" y="13964"/>
                  <a:pt x="108332" y="18760"/>
                </a:cubicBezTo>
                <a:lnTo>
                  <a:pt x="108669" y="18940"/>
                </a:lnTo>
                <a:lnTo>
                  <a:pt x="122485" y="22894"/>
                </a:lnTo>
                <a:cubicBezTo>
                  <a:pt x="123822" y="23287"/>
                  <a:pt x="125328" y="23826"/>
                  <a:pt x="126181" y="24207"/>
                </a:cubicBezTo>
                <a:cubicBezTo>
                  <a:pt x="126665" y="25679"/>
                  <a:pt x="127529" y="28387"/>
                  <a:pt x="128383" y="31094"/>
                </a:cubicBezTo>
                <a:lnTo>
                  <a:pt x="130944" y="39081"/>
                </a:lnTo>
                <a:cubicBezTo>
                  <a:pt x="131012" y="39361"/>
                  <a:pt x="131169" y="40204"/>
                  <a:pt x="131293" y="40877"/>
                </a:cubicBezTo>
                <a:cubicBezTo>
                  <a:pt x="132293" y="46348"/>
                  <a:pt x="132978" y="49235"/>
                  <a:pt x="134157" y="50797"/>
                </a:cubicBezTo>
                <a:cubicBezTo>
                  <a:pt x="136561" y="53976"/>
                  <a:pt x="141818" y="54525"/>
                  <a:pt x="144582" y="54132"/>
                </a:cubicBezTo>
                <a:cubicBezTo>
                  <a:pt x="147199" y="53762"/>
                  <a:pt x="149165" y="51437"/>
                  <a:pt x="152401" y="47359"/>
                </a:cubicBezTo>
                <a:cubicBezTo>
                  <a:pt x="153670" y="45752"/>
                  <a:pt x="155108" y="43944"/>
                  <a:pt x="156018" y="43202"/>
                </a:cubicBezTo>
                <a:cubicBezTo>
                  <a:pt x="158995" y="40742"/>
                  <a:pt x="167509" y="30733"/>
                  <a:pt x="168487" y="28767"/>
                </a:cubicBezTo>
                <a:cubicBezTo>
                  <a:pt x="168993" y="27858"/>
                  <a:pt x="173160" y="21724"/>
                  <a:pt x="176911" y="16332"/>
                </a:cubicBezTo>
                <a:close/>
              </a:path>
            </a:pathLst>
          </a:custGeom>
          <a:solidFill>
            <a:srgbClr val="FFFFFF"/>
          </a:solidFill>
          <a:ln w="1103" cap="flat">
            <a:noFill/>
            <a:prstDash val="solid"/>
            <a:miter/>
          </a:ln>
        </p:spPr>
        <p:txBody>
          <a:bodyPr/>
          <a:lstStyle/>
          <a:p>
            <a:endParaRPr lang="it-IT" sz="1458"/>
          </a:p>
        </p:txBody>
      </p:sp>
      <p:sp>
        <p:nvSpPr>
          <p:cNvPr id="66" name="Callout: doppia linea piegata con bordo e barra in risalto 65">
            <a:extLst>
              <a:ext uri="{FF2B5EF4-FFF2-40B4-BE49-F238E27FC236}">
                <a16:creationId xmlns:a16="http://schemas.microsoft.com/office/drawing/2014/main" id="{AE39FB95-93C6-F593-BCBA-920E75CC0F37}"/>
              </a:ext>
            </a:extLst>
          </p:cNvPr>
          <p:cNvSpPr/>
          <p:nvPr/>
        </p:nvSpPr>
        <p:spPr>
          <a:xfrm>
            <a:off x="4447585" y="5172891"/>
            <a:ext cx="1322494" cy="330373"/>
          </a:xfrm>
          <a:prstGeom prst="accentBorderCallout3">
            <a:avLst>
              <a:gd name="adj1" fmla="val 23291"/>
              <a:gd name="adj2" fmla="val 107598"/>
              <a:gd name="adj3" fmla="val 42103"/>
              <a:gd name="adj4" fmla="val 107775"/>
              <a:gd name="adj5" fmla="val 46159"/>
              <a:gd name="adj6" fmla="val 131207"/>
              <a:gd name="adj7" fmla="val 14578"/>
              <a:gd name="adj8" fmla="val 169731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76200" dist="381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it-IT" sz="945" i="1">
                <a:solidFill>
                  <a:schemeClr val="tx1"/>
                </a:solidFill>
              </a:rPr>
              <a:t>Cable Landing Station</a:t>
            </a:r>
          </a:p>
        </p:txBody>
      </p:sp>
      <p:sp>
        <p:nvSpPr>
          <p:cNvPr id="67" name="Callout: doppia linea piegata con bordo e barra in risalto 66">
            <a:extLst>
              <a:ext uri="{FF2B5EF4-FFF2-40B4-BE49-F238E27FC236}">
                <a16:creationId xmlns:a16="http://schemas.microsoft.com/office/drawing/2014/main" id="{28E2656F-FC20-62EB-C3DF-F45C3F9FB287}"/>
              </a:ext>
            </a:extLst>
          </p:cNvPr>
          <p:cNvSpPr/>
          <p:nvPr/>
        </p:nvSpPr>
        <p:spPr>
          <a:xfrm>
            <a:off x="3276023" y="4646466"/>
            <a:ext cx="1482513" cy="330373"/>
          </a:xfrm>
          <a:prstGeom prst="accentBorderCallout3">
            <a:avLst>
              <a:gd name="adj1" fmla="val 66537"/>
              <a:gd name="adj2" fmla="val 106734"/>
              <a:gd name="adj3" fmla="val 93998"/>
              <a:gd name="adj4" fmla="val 130246"/>
              <a:gd name="adj5" fmla="val 96325"/>
              <a:gd name="adj6" fmla="val 202600"/>
              <a:gd name="adj7" fmla="val 116639"/>
              <a:gd name="adj8" fmla="val 232959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76200" dist="381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it-IT" sz="945">
                <a:solidFill>
                  <a:schemeClr val="tx1"/>
                </a:solidFill>
              </a:rPr>
              <a:t>OHM</a:t>
            </a:r>
          </a:p>
          <a:p>
            <a:pPr algn="ctr"/>
            <a:r>
              <a:rPr lang="it-IT" sz="945">
                <a:solidFill>
                  <a:schemeClr val="tx1"/>
                </a:solidFill>
              </a:rPr>
              <a:t>SPARKLE SICILY HUB</a:t>
            </a:r>
          </a:p>
        </p:txBody>
      </p:sp>
      <p:sp>
        <p:nvSpPr>
          <p:cNvPr id="68" name="Callout: doppia linea piegata con bordo e barra in risalto 67">
            <a:extLst>
              <a:ext uri="{FF2B5EF4-FFF2-40B4-BE49-F238E27FC236}">
                <a16:creationId xmlns:a16="http://schemas.microsoft.com/office/drawing/2014/main" id="{59153244-C4D8-42AE-8E99-42D44DB90770}"/>
              </a:ext>
            </a:extLst>
          </p:cNvPr>
          <p:cNvSpPr/>
          <p:nvPr/>
        </p:nvSpPr>
        <p:spPr>
          <a:xfrm>
            <a:off x="8085949" y="5021451"/>
            <a:ext cx="1322494" cy="330373"/>
          </a:xfrm>
          <a:prstGeom prst="accentBorderCallout3">
            <a:avLst>
              <a:gd name="adj1" fmla="val 23291"/>
              <a:gd name="adj2" fmla="val -6053"/>
              <a:gd name="adj3" fmla="val 66321"/>
              <a:gd name="adj4" fmla="val -5876"/>
              <a:gd name="adj5" fmla="val 70377"/>
              <a:gd name="adj6" fmla="val -52018"/>
              <a:gd name="adj7" fmla="val 49175"/>
              <a:gd name="adj8" fmla="val -64486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76200" dist="381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it-IT" sz="945" i="1" dirty="0">
                <a:solidFill>
                  <a:schemeClr val="tx1"/>
                </a:solidFill>
              </a:rPr>
              <a:t>Cable Landing Station</a:t>
            </a:r>
          </a:p>
        </p:txBody>
      </p:sp>
      <p:sp>
        <p:nvSpPr>
          <p:cNvPr id="69" name="Callout: doppia linea piegata con bordo e barra in risalto 68">
            <a:extLst>
              <a:ext uri="{FF2B5EF4-FFF2-40B4-BE49-F238E27FC236}">
                <a16:creationId xmlns:a16="http://schemas.microsoft.com/office/drawing/2014/main" id="{C57BB7E5-ADB1-38C6-65EC-A626EFC33F0E}"/>
              </a:ext>
            </a:extLst>
          </p:cNvPr>
          <p:cNvSpPr/>
          <p:nvPr/>
        </p:nvSpPr>
        <p:spPr>
          <a:xfrm>
            <a:off x="8471399" y="3329438"/>
            <a:ext cx="1119637" cy="330373"/>
          </a:xfrm>
          <a:prstGeom prst="accentBorderCallout3">
            <a:avLst>
              <a:gd name="adj1" fmla="val 23291"/>
              <a:gd name="adj2" fmla="val -6053"/>
              <a:gd name="adj3" fmla="val 66321"/>
              <a:gd name="adj4" fmla="val -5876"/>
              <a:gd name="adj5" fmla="val 66917"/>
              <a:gd name="adj6" fmla="val -36029"/>
              <a:gd name="adj7" fmla="val 144316"/>
              <a:gd name="adj8" fmla="val -70374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76200" dist="381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it-IT" sz="945">
                <a:solidFill>
                  <a:schemeClr val="tx1"/>
                </a:solidFill>
              </a:rPr>
              <a:t>NAMEX BARI</a:t>
            </a:r>
          </a:p>
        </p:txBody>
      </p:sp>
      <p:sp>
        <p:nvSpPr>
          <p:cNvPr id="70" name="Callout: doppia linea piegata con bordo e barra in risalto 69">
            <a:extLst>
              <a:ext uri="{FF2B5EF4-FFF2-40B4-BE49-F238E27FC236}">
                <a16:creationId xmlns:a16="http://schemas.microsoft.com/office/drawing/2014/main" id="{FAD570E6-1AB0-B3A6-7BE8-B9F5AE0024CF}"/>
              </a:ext>
            </a:extLst>
          </p:cNvPr>
          <p:cNvSpPr/>
          <p:nvPr/>
        </p:nvSpPr>
        <p:spPr>
          <a:xfrm>
            <a:off x="5414348" y="3980930"/>
            <a:ext cx="1119637" cy="330373"/>
          </a:xfrm>
          <a:prstGeom prst="accentBorderCallout3">
            <a:avLst>
              <a:gd name="adj1" fmla="val 25021"/>
              <a:gd name="adj2" fmla="val 104710"/>
              <a:gd name="adj3" fmla="val 26102"/>
              <a:gd name="adj4" fmla="val 105270"/>
              <a:gd name="adj5" fmla="val 24752"/>
              <a:gd name="adj6" fmla="val 121694"/>
              <a:gd name="adj7" fmla="val -6181"/>
              <a:gd name="adj8" fmla="val 147579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76200" dist="381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it-IT" sz="945">
                <a:solidFill>
                  <a:schemeClr val="tx1"/>
                </a:solidFill>
              </a:rPr>
              <a:t>NAMEX NAPOLI</a:t>
            </a:r>
          </a:p>
        </p:txBody>
      </p:sp>
      <p:sp>
        <p:nvSpPr>
          <p:cNvPr id="71" name="Callout: doppia linea piegata con bordo e barra in risalto 70">
            <a:extLst>
              <a:ext uri="{FF2B5EF4-FFF2-40B4-BE49-F238E27FC236}">
                <a16:creationId xmlns:a16="http://schemas.microsoft.com/office/drawing/2014/main" id="{A5F5E2C0-0645-4C5D-3757-61C7DEDC1C4C}"/>
              </a:ext>
            </a:extLst>
          </p:cNvPr>
          <p:cNvSpPr/>
          <p:nvPr/>
        </p:nvSpPr>
        <p:spPr>
          <a:xfrm>
            <a:off x="2767392" y="3329437"/>
            <a:ext cx="1722667" cy="663777"/>
          </a:xfrm>
          <a:prstGeom prst="accentBorderCallout3">
            <a:avLst>
              <a:gd name="adj1" fmla="val 66537"/>
              <a:gd name="adj2" fmla="val 106734"/>
              <a:gd name="adj3" fmla="val 47987"/>
              <a:gd name="adj4" fmla="val 125241"/>
              <a:gd name="adj5" fmla="val 46878"/>
              <a:gd name="adj6" fmla="val 181574"/>
              <a:gd name="adj7" fmla="val 30700"/>
              <a:gd name="adj8" fmla="val 213557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76200" dist="381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it-IT" sz="945">
                <a:solidFill>
                  <a:schemeClr val="tx1"/>
                </a:solidFill>
              </a:rPr>
              <a:t>NAMEX ROMA</a:t>
            </a:r>
          </a:p>
          <a:p>
            <a:pPr algn="ctr"/>
            <a:r>
              <a:rPr lang="it-IT" sz="945">
                <a:solidFill>
                  <a:schemeClr val="tx1"/>
                </a:solidFill>
              </a:rPr>
              <a:t>RETELIT</a:t>
            </a:r>
          </a:p>
          <a:p>
            <a:pPr algn="ctr"/>
            <a:r>
              <a:rPr lang="it-IT" sz="945">
                <a:solidFill>
                  <a:schemeClr val="tx1"/>
                </a:solidFill>
              </a:rPr>
              <a:t>TECNOPOLO TIBURTINO</a:t>
            </a:r>
          </a:p>
          <a:p>
            <a:pPr algn="ctr"/>
            <a:r>
              <a:rPr lang="it-IT" sz="945">
                <a:solidFill>
                  <a:schemeClr val="tx1"/>
                </a:solidFill>
              </a:rPr>
              <a:t>GTT</a:t>
            </a:r>
          </a:p>
        </p:txBody>
      </p:sp>
      <p:sp>
        <p:nvSpPr>
          <p:cNvPr id="72" name="Callout: doppia linea piegata con bordo e barra in risalto 71">
            <a:extLst>
              <a:ext uri="{FF2B5EF4-FFF2-40B4-BE49-F238E27FC236}">
                <a16:creationId xmlns:a16="http://schemas.microsoft.com/office/drawing/2014/main" id="{0AB16693-48CE-7D6F-CC45-3FC1CB8124FF}"/>
              </a:ext>
            </a:extLst>
          </p:cNvPr>
          <p:cNvSpPr/>
          <p:nvPr/>
        </p:nvSpPr>
        <p:spPr>
          <a:xfrm>
            <a:off x="4942680" y="2994477"/>
            <a:ext cx="674086" cy="330373"/>
          </a:xfrm>
          <a:prstGeom prst="accentBorderCallout3">
            <a:avLst>
              <a:gd name="adj1" fmla="val 25021"/>
              <a:gd name="adj2" fmla="val 104710"/>
              <a:gd name="adj3" fmla="val 22210"/>
              <a:gd name="adj4" fmla="val 131976"/>
              <a:gd name="adj5" fmla="val -7683"/>
              <a:gd name="adj6" fmla="val 149036"/>
              <a:gd name="adj7" fmla="val -8776"/>
              <a:gd name="adj8" fmla="val 179372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76200" dist="381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it-IT" sz="945">
                <a:solidFill>
                  <a:schemeClr val="tx1"/>
                </a:solidFill>
              </a:rPr>
              <a:t>ARUBA</a:t>
            </a:r>
          </a:p>
        </p:txBody>
      </p:sp>
      <p:sp>
        <p:nvSpPr>
          <p:cNvPr id="73" name="Callout: doppia linea piegata con bordo e barra in risalto 72">
            <a:extLst>
              <a:ext uri="{FF2B5EF4-FFF2-40B4-BE49-F238E27FC236}">
                <a16:creationId xmlns:a16="http://schemas.microsoft.com/office/drawing/2014/main" id="{672B675F-4372-20CF-18A1-D41D7AFCA049}"/>
              </a:ext>
            </a:extLst>
          </p:cNvPr>
          <p:cNvSpPr/>
          <p:nvPr/>
        </p:nvSpPr>
        <p:spPr>
          <a:xfrm>
            <a:off x="7092454" y="2347553"/>
            <a:ext cx="855292" cy="330373"/>
          </a:xfrm>
          <a:prstGeom prst="accentBorderCallout3">
            <a:avLst>
              <a:gd name="adj1" fmla="val 23291"/>
              <a:gd name="adj2" fmla="val -6053"/>
              <a:gd name="adj3" fmla="val 66321"/>
              <a:gd name="adj4" fmla="val -5876"/>
              <a:gd name="adj5" fmla="val 67236"/>
              <a:gd name="adj6" fmla="val -41649"/>
              <a:gd name="adj7" fmla="val 35735"/>
              <a:gd name="adj8" fmla="val -120838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76200" dist="381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it-IT" sz="945">
                <a:solidFill>
                  <a:schemeClr val="tx1"/>
                </a:solidFill>
              </a:rPr>
              <a:t>LEPIDA</a:t>
            </a:r>
          </a:p>
        </p:txBody>
      </p:sp>
      <p:sp>
        <p:nvSpPr>
          <p:cNvPr id="74" name="Callout: doppia linea piegata con bordo e barra in risalto 73">
            <a:extLst>
              <a:ext uri="{FF2B5EF4-FFF2-40B4-BE49-F238E27FC236}">
                <a16:creationId xmlns:a16="http://schemas.microsoft.com/office/drawing/2014/main" id="{DA56B274-4AD9-A7AA-78F4-68AD1ECB1B49}"/>
              </a:ext>
            </a:extLst>
          </p:cNvPr>
          <p:cNvSpPr/>
          <p:nvPr/>
        </p:nvSpPr>
        <p:spPr>
          <a:xfrm>
            <a:off x="7716172" y="1770997"/>
            <a:ext cx="855292" cy="330373"/>
          </a:xfrm>
          <a:prstGeom prst="accentBorderCallout3">
            <a:avLst>
              <a:gd name="adj1" fmla="val 28081"/>
              <a:gd name="adj2" fmla="val -12529"/>
              <a:gd name="adj3" fmla="val 30393"/>
              <a:gd name="adj4" fmla="val -44734"/>
              <a:gd name="adj5" fmla="val 115140"/>
              <a:gd name="adj6" fmla="val -101786"/>
              <a:gd name="adj7" fmla="val 117170"/>
              <a:gd name="adj8" fmla="val -181901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76200" dist="381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it-IT" sz="945">
                <a:solidFill>
                  <a:schemeClr val="tx1"/>
                </a:solidFill>
              </a:rPr>
              <a:t>VSIX</a:t>
            </a:r>
          </a:p>
        </p:txBody>
      </p:sp>
      <p:sp>
        <p:nvSpPr>
          <p:cNvPr id="75" name="Callout: doppia linea piegata con bordo e barra in risalto 74">
            <a:extLst>
              <a:ext uri="{FF2B5EF4-FFF2-40B4-BE49-F238E27FC236}">
                <a16:creationId xmlns:a16="http://schemas.microsoft.com/office/drawing/2014/main" id="{4A23ABE8-FD24-1E78-DE13-F612F8F9269E}"/>
              </a:ext>
            </a:extLst>
          </p:cNvPr>
          <p:cNvSpPr/>
          <p:nvPr/>
        </p:nvSpPr>
        <p:spPr>
          <a:xfrm>
            <a:off x="2166824" y="2310124"/>
            <a:ext cx="1722667" cy="663777"/>
          </a:xfrm>
          <a:prstGeom prst="accentBorderCallout3">
            <a:avLst>
              <a:gd name="adj1" fmla="val 66537"/>
              <a:gd name="adj2" fmla="val 106734"/>
              <a:gd name="adj3" fmla="val 25337"/>
              <a:gd name="adj4" fmla="val 125700"/>
              <a:gd name="adj5" fmla="val 24228"/>
              <a:gd name="adj6" fmla="val 153554"/>
              <a:gd name="adj7" fmla="val -40827"/>
              <a:gd name="adj8" fmla="val 184159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76200" dist="381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it-IT" sz="945">
                <a:solidFill>
                  <a:schemeClr val="tx1"/>
                </a:solidFill>
              </a:rPr>
              <a:t>MIX, COLT, EQUINIX, RETELIT, DATA4, AVALON, SUPERNAP, ARUBA, VERIZON, CDLAN</a:t>
            </a:r>
          </a:p>
        </p:txBody>
      </p:sp>
      <p:sp>
        <p:nvSpPr>
          <p:cNvPr id="76" name="Callout: doppia linea piegata con bordo e barra in risalto 75">
            <a:extLst>
              <a:ext uri="{FF2B5EF4-FFF2-40B4-BE49-F238E27FC236}">
                <a16:creationId xmlns:a16="http://schemas.microsoft.com/office/drawing/2014/main" id="{00301626-2753-67EA-64A3-34C89D29343F}"/>
              </a:ext>
            </a:extLst>
          </p:cNvPr>
          <p:cNvSpPr/>
          <p:nvPr/>
        </p:nvSpPr>
        <p:spPr>
          <a:xfrm>
            <a:off x="3552446" y="1481153"/>
            <a:ext cx="674086" cy="330373"/>
          </a:xfrm>
          <a:prstGeom prst="accentBorderCallout3">
            <a:avLst>
              <a:gd name="adj1" fmla="val 71727"/>
              <a:gd name="adj2" fmla="val 108207"/>
              <a:gd name="adj3" fmla="val 71511"/>
              <a:gd name="adj4" fmla="val 136427"/>
              <a:gd name="adj5" fmla="val 189769"/>
              <a:gd name="adj6" fmla="val 149036"/>
              <a:gd name="adj7" fmla="val 186729"/>
              <a:gd name="adj8" fmla="val 213415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76200" dist="38100" dir="2700000" algn="tl" rotWithShape="0">
              <a:prstClr val="black">
                <a:alpha val="7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it-IT" sz="945">
                <a:solidFill>
                  <a:schemeClr val="tx1"/>
                </a:solidFill>
              </a:rPr>
              <a:t>TOPIX</a:t>
            </a:r>
          </a:p>
          <a:p>
            <a:pPr algn="ctr"/>
            <a:r>
              <a:rPr lang="it-IT" sz="945">
                <a:solidFill>
                  <a:schemeClr val="tx1"/>
                </a:solidFill>
              </a:rPr>
              <a:t>COLT</a:t>
            </a:r>
          </a:p>
        </p:txBody>
      </p:sp>
    </p:spTree>
    <p:extLst>
      <p:ext uri="{BB962C8B-B14F-4D97-AF65-F5344CB8AC3E}">
        <p14:creationId xmlns:p14="http://schemas.microsoft.com/office/powerpoint/2010/main" val="1727305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3A20B923-CBE2-DED7-1496-E42C6987DAC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 dirty="0">
                <a:solidFill>
                  <a:prstClr val="white"/>
                </a:solidFill>
              </a:rPr>
              <a:t>Edge Data Center </a:t>
            </a:r>
            <a:br>
              <a:rPr lang="it-IT" dirty="0">
                <a:solidFill>
                  <a:prstClr val="white"/>
                </a:solidFill>
              </a:rPr>
            </a:br>
            <a:r>
              <a:rPr lang="it-IT" sz="20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(Napoli)</a:t>
            </a:r>
            <a:endParaRPr lang="it-IT" sz="32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18285CF-C458-2FE3-9B6F-9B5FC78603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9149433" y="2026798"/>
            <a:ext cx="3671971" cy="2561842"/>
          </a:xfrm>
          <a:prstGeom prst="rect">
            <a:avLst/>
          </a:prstGeom>
          <a:effectLst>
            <a:outerShdw blurRad="101600" dist="38100" dir="2700000" algn="tl" rotWithShape="0">
              <a:prstClr val="black">
                <a:alpha val="83000"/>
              </a:prstClr>
            </a:outerShdw>
          </a:effec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D7FC043-AC1C-369C-4C43-C5FF26CC48F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220" r="-1863"/>
          <a:stretch>
            <a:fillRect/>
          </a:stretch>
        </p:blipFill>
        <p:spPr>
          <a:xfrm>
            <a:off x="3972326" y="1148317"/>
            <a:ext cx="5665266" cy="3950554"/>
          </a:xfrm>
          <a:prstGeom prst="rect">
            <a:avLst/>
          </a:prstGeom>
          <a:effectLst>
            <a:outerShdw blurRad="101600" dist="38100" dir="2700000" algn="tl" rotWithShape="0">
              <a:prstClr val="black">
                <a:alpha val="83000"/>
              </a:prstClr>
            </a:outerShdw>
          </a:effec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0CF6143-8938-8997-B672-434BBB5148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154951" y="1456978"/>
            <a:ext cx="3617958" cy="3665827"/>
          </a:xfrm>
          <a:prstGeom prst="rect">
            <a:avLst/>
          </a:prstGeom>
          <a:effectLst>
            <a:outerShdw blurRad="101600" dist="38100" dir="2700000" algn="tl" rotWithShape="0">
              <a:prstClr val="black">
                <a:alpha val="8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435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5FDA937-2873-B98E-B218-6AA2183EAA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 dirty="0">
                <a:solidFill>
                  <a:prstClr val="white"/>
                </a:solidFill>
              </a:rPr>
              <a:t>Edge Data Center </a:t>
            </a:r>
            <a:br>
              <a:rPr lang="it-IT" dirty="0">
                <a:solidFill>
                  <a:prstClr val="white"/>
                </a:solidFill>
              </a:rPr>
            </a:br>
            <a:r>
              <a:rPr lang="it-IT" sz="20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(Pescara)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F34B0A3-E412-D930-A88D-22819618B0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10169" y="1903177"/>
            <a:ext cx="4497304" cy="3092569"/>
          </a:xfrm>
          <a:prstGeom prst="rect">
            <a:avLst/>
          </a:prstGeom>
          <a:effectLst>
            <a:outerShdw blurRad="101600" dist="38100" dir="2700000" algn="tl" rotWithShape="0">
              <a:prstClr val="black">
                <a:alpha val="83000"/>
              </a:prstClr>
            </a:outerShdw>
          </a:effec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480FECEE-262D-BD0C-FE58-4DB708ACB5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03882" y="1884924"/>
            <a:ext cx="3661857" cy="3110822"/>
          </a:xfrm>
          <a:prstGeom prst="rect">
            <a:avLst/>
          </a:prstGeom>
          <a:effectLst>
            <a:outerShdw blurRad="101600" dist="38100" dir="2700000" algn="tl" rotWithShape="0">
              <a:prstClr val="black">
                <a:alpha val="83000"/>
              </a:prstClr>
            </a:outerShdw>
          </a:effec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A143C88-85EE-0091-5FBE-BC8495926FF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4249" y="1903177"/>
            <a:ext cx="3579512" cy="3092569"/>
          </a:xfrm>
          <a:prstGeom prst="rect">
            <a:avLst/>
          </a:prstGeom>
          <a:effectLst>
            <a:outerShdw blurRad="101600" dist="38100" dir="2700000" algn="tl" rotWithShape="0">
              <a:prstClr val="black">
                <a:alpha val="8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009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326965B-C825-CD19-1B97-B8718CE52E6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 dirty="0">
                <a:solidFill>
                  <a:prstClr val="white"/>
                </a:solidFill>
              </a:rPr>
              <a:t>Edge Data Center </a:t>
            </a:r>
            <a:br>
              <a:rPr lang="it-IT" dirty="0">
                <a:solidFill>
                  <a:prstClr val="white"/>
                </a:solidFill>
              </a:rPr>
            </a:br>
            <a:r>
              <a:rPr lang="it-IT" sz="2000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(Milano)</a:t>
            </a:r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44409F0-AD8C-332E-24A0-1E8948F653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99994" y="223127"/>
            <a:ext cx="4635040" cy="3163856"/>
          </a:xfrm>
          <a:prstGeom prst="rect">
            <a:avLst/>
          </a:prstGeom>
          <a:effectLst>
            <a:outerShdw blurRad="101600" dist="38100" dir="2700000" algn="tl" rotWithShape="0">
              <a:prstClr val="black">
                <a:alpha val="83000"/>
              </a:prstClr>
            </a:outerShdw>
          </a:effec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1EE34E7-AD44-C2A3-CCD7-69C546167AC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4610" y="1406133"/>
            <a:ext cx="5675897" cy="4272746"/>
          </a:xfrm>
          <a:prstGeom prst="rect">
            <a:avLst/>
          </a:prstGeom>
          <a:effectLst>
            <a:outerShdw blurRad="101600" dist="38100" dir="2700000" algn="tl" rotWithShape="0">
              <a:prstClr val="black">
                <a:alpha val="83000"/>
              </a:prstClr>
            </a:outerShdw>
          </a:effec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B3F5DC3-0DA8-3EC8-E129-0600448346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99994" y="3453297"/>
            <a:ext cx="4635040" cy="2758047"/>
          </a:xfrm>
          <a:prstGeom prst="rect">
            <a:avLst/>
          </a:prstGeom>
          <a:effectLst>
            <a:outerShdw blurRad="101600" dist="38100" dir="2700000" algn="tl" rotWithShape="0">
              <a:prstClr val="black">
                <a:alpha val="8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572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F50846-EEE4-3061-7BE6-661A9F152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17" y="236300"/>
            <a:ext cx="11943986" cy="58961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1B0090-B831-DF56-31EE-15507F3978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24615" y="696687"/>
            <a:ext cx="4646499" cy="104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02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544344C7-76F2-79FA-37B0-654866F0D0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it-IT" dirty="0"/>
              <a:t>Open City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110FAD74-5883-0AF0-4E17-6FAF9875117E}"/>
              </a:ext>
            </a:extLst>
          </p:cNvPr>
          <p:cNvGrpSpPr/>
          <p:nvPr/>
        </p:nvGrpSpPr>
        <p:grpSpPr>
          <a:xfrm>
            <a:off x="5441635" y="1251149"/>
            <a:ext cx="2308530" cy="2356911"/>
            <a:chOff x="10364894" y="193287"/>
            <a:chExt cx="2308530" cy="2356911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E01DE332-E60F-0C50-6424-2F94CF022727}"/>
                </a:ext>
              </a:extLst>
            </p:cNvPr>
            <p:cNvSpPr txBox="1"/>
            <p:nvPr/>
          </p:nvSpPr>
          <p:spPr>
            <a:xfrm>
              <a:off x="10364894" y="1355453"/>
              <a:ext cx="23085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200">
                  <a:solidFill>
                    <a:schemeClr val="bg1"/>
                  </a:solidFill>
                  <a:latin typeface="+mj-lt"/>
                </a:rPr>
                <a:t>EFFICIENZA</a:t>
              </a:r>
            </a:p>
            <a:p>
              <a:pPr algn="ctr"/>
              <a:r>
                <a:rPr lang="it-IT" sz="1200">
                  <a:solidFill>
                    <a:schemeClr val="bg1"/>
                  </a:solidFill>
                  <a:latin typeface="+mj-lt"/>
                </a:rPr>
                <a:t>ENERGETICA</a:t>
              </a:r>
            </a:p>
          </p:txBody>
        </p:sp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5ED7F489-85CA-D581-87E0-337F440AFA13}"/>
                </a:ext>
              </a:extLst>
            </p:cNvPr>
            <p:cNvGrpSpPr/>
            <p:nvPr/>
          </p:nvGrpSpPr>
          <p:grpSpPr>
            <a:xfrm>
              <a:off x="10961159" y="193287"/>
              <a:ext cx="1116000" cy="2356911"/>
              <a:chOff x="10961159" y="193287"/>
              <a:chExt cx="1116000" cy="2356911"/>
            </a:xfrm>
          </p:grpSpPr>
          <p:pic>
            <p:nvPicPr>
              <p:cNvPr id="7" name="Immagine 6">
                <a:extLst>
                  <a:ext uri="{FF2B5EF4-FFF2-40B4-BE49-F238E27FC236}">
                    <a16:creationId xmlns:a16="http://schemas.microsoft.com/office/drawing/2014/main" id="{BDC51B82-0473-ED8A-E6AD-0471E27F59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961159" y="193287"/>
                <a:ext cx="1116000" cy="1116000"/>
              </a:xfrm>
              <a:prstGeom prst="rect">
                <a:avLst/>
              </a:prstGeom>
            </p:spPr>
          </p:pic>
          <p:pic>
            <p:nvPicPr>
              <p:cNvPr id="8" name="Immagine 7">
                <a:extLst>
                  <a:ext uri="{FF2B5EF4-FFF2-40B4-BE49-F238E27FC236}">
                    <a16:creationId xmlns:a16="http://schemas.microsoft.com/office/drawing/2014/main" id="{8FA8FDF7-44D0-FD01-5733-A0DC92FB0E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1149349" y="1810576"/>
                <a:ext cx="739622" cy="739622"/>
              </a:xfrm>
              <a:prstGeom prst="rect">
                <a:avLst/>
              </a:prstGeom>
            </p:spPr>
          </p:pic>
        </p:grpSp>
      </p:grpSp>
      <p:grpSp>
        <p:nvGrpSpPr>
          <p:cNvPr id="9" name="Gruppo 8">
            <a:extLst>
              <a:ext uri="{FF2B5EF4-FFF2-40B4-BE49-F238E27FC236}">
                <a16:creationId xmlns:a16="http://schemas.microsoft.com/office/drawing/2014/main" id="{6E879A31-4A20-1AA6-D432-CCD2AE9E39A3}"/>
              </a:ext>
            </a:extLst>
          </p:cNvPr>
          <p:cNvGrpSpPr/>
          <p:nvPr/>
        </p:nvGrpSpPr>
        <p:grpSpPr>
          <a:xfrm>
            <a:off x="-241506" y="1251149"/>
            <a:ext cx="2308530" cy="2356911"/>
            <a:chOff x="5051408" y="193287"/>
            <a:chExt cx="2308530" cy="2356911"/>
          </a:xfrm>
        </p:grpSpPr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0B80E44B-EABF-2159-7FAE-A67978E95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47673" y="193287"/>
              <a:ext cx="1116000" cy="1116000"/>
            </a:xfrm>
            <a:prstGeom prst="rect">
              <a:avLst/>
            </a:prstGeom>
          </p:spPr>
        </p:pic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3AFCBF34-644F-7271-F5E3-8D170407F05E}"/>
                </a:ext>
              </a:extLst>
            </p:cNvPr>
            <p:cNvSpPr txBox="1"/>
            <p:nvPr/>
          </p:nvSpPr>
          <p:spPr>
            <a:xfrm>
              <a:off x="5051408" y="1263120"/>
              <a:ext cx="230853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200">
                  <a:solidFill>
                    <a:schemeClr val="bg1"/>
                  </a:solidFill>
                  <a:latin typeface="+mj-lt"/>
                </a:rPr>
                <a:t>GESTIONE E</a:t>
              </a:r>
              <a:br>
                <a:rPr lang="it-IT" sz="1200">
                  <a:solidFill>
                    <a:schemeClr val="bg1"/>
                  </a:solidFill>
                  <a:latin typeface="+mj-lt"/>
                </a:rPr>
              </a:br>
              <a:r>
                <a:rPr lang="it-IT" sz="1200">
                  <a:solidFill>
                    <a:schemeClr val="bg1"/>
                  </a:solidFill>
                  <a:latin typeface="+mj-lt"/>
                </a:rPr>
                <a:t>SICUREZZA</a:t>
              </a:r>
            </a:p>
            <a:p>
              <a:pPr algn="ctr"/>
              <a:r>
                <a:rPr lang="it-IT" sz="1200">
                  <a:solidFill>
                    <a:schemeClr val="bg1"/>
                  </a:solidFill>
                  <a:latin typeface="+mj-lt"/>
                </a:rPr>
                <a:t>URBANA</a:t>
              </a:r>
            </a:p>
          </p:txBody>
        </p:sp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E3B4117E-FE7C-4F38-EFE8-AC964FCCD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5835863" y="1810576"/>
              <a:ext cx="739622" cy="739622"/>
            </a:xfrm>
            <a:prstGeom prst="rect">
              <a:avLst/>
            </a:prstGeom>
          </p:spPr>
        </p:pic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9F8B9163-D59C-50EB-0033-8C123924D0C5}"/>
              </a:ext>
            </a:extLst>
          </p:cNvPr>
          <p:cNvGrpSpPr/>
          <p:nvPr/>
        </p:nvGrpSpPr>
        <p:grpSpPr>
          <a:xfrm>
            <a:off x="1608951" y="1251149"/>
            <a:ext cx="2308530" cy="2356911"/>
            <a:chOff x="6853225" y="193287"/>
            <a:chExt cx="2308530" cy="2356911"/>
          </a:xfrm>
        </p:grpSpPr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D295FA47-DE82-6347-27F2-6CAFB7DBE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49490" y="193287"/>
              <a:ext cx="1116000" cy="1116000"/>
            </a:xfrm>
            <a:prstGeom prst="rect">
              <a:avLst/>
            </a:prstGeom>
          </p:spPr>
        </p:pic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E0A24341-A9C5-D3A3-8C4E-B9F398CCB709}"/>
                </a:ext>
              </a:extLst>
            </p:cNvPr>
            <p:cNvSpPr txBox="1"/>
            <p:nvPr/>
          </p:nvSpPr>
          <p:spPr>
            <a:xfrm>
              <a:off x="6853225" y="1355453"/>
              <a:ext cx="230853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200">
                  <a:solidFill>
                    <a:schemeClr val="bg1"/>
                  </a:solidFill>
                  <a:latin typeface="+mj-lt"/>
                </a:rPr>
                <a:t>MONITORAGGIO</a:t>
              </a:r>
            </a:p>
            <a:p>
              <a:pPr algn="ctr"/>
              <a:r>
                <a:rPr lang="it-IT" sz="1200">
                  <a:solidFill>
                    <a:schemeClr val="bg1"/>
                  </a:solidFill>
                  <a:latin typeface="+mj-lt"/>
                </a:rPr>
                <a:t>AMBIENTALE</a:t>
              </a:r>
            </a:p>
          </p:txBody>
        </p:sp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0E9C18C2-E000-A54F-2B57-75C823443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7637678" y="1810576"/>
              <a:ext cx="739622" cy="739622"/>
            </a:xfrm>
            <a:prstGeom prst="rect">
              <a:avLst/>
            </a:prstGeom>
          </p:spPr>
        </p:pic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F7456A33-4575-F30E-C491-62E8A0F71709}"/>
              </a:ext>
            </a:extLst>
          </p:cNvPr>
          <p:cNvGrpSpPr/>
          <p:nvPr/>
        </p:nvGrpSpPr>
        <p:grpSpPr>
          <a:xfrm>
            <a:off x="3722054" y="1251149"/>
            <a:ext cx="2308530" cy="2356911"/>
            <a:chOff x="8655041" y="193287"/>
            <a:chExt cx="2308530" cy="2356911"/>
          </a:xfrm>
        </p:grpSpPr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5D68134D-EEED-0CA9-C173-A14D360C2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51306" y="193287"/>
              <a:ext cx="1116000" cy="1116000"/>
            </a:xfrm>
            <a:prstGeom prst="rect">
              <a:avLst/>
            </a:prstGeom>
          </p:spPr>
        </p:pic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C66682C1-5C4B-6C91-C43D-B5B726FA2B3D}"/>
                </a:ext>
              </a:extLst>
            </p:cNvPr>
            <p:cNvSpPr txBox="1"/>
            <p:nvPr/>
          </p:nvSpPr>
          <p:spPr>
            <a:xfrm>
              <a:off x="8655041" y="1351810"/>
              <a:ext cx="230853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200" dirty="0">
                  <a:solidFill>
                    <a:schemeClr val="bg1"/>
                  </a:solidFill>
                  <a:latin typeface="+mj-lt"/>
                </a:rPr>
                <a:t>VALORIZZAZIONE</a:t>
              </a:r>
            </a:p>
            <a:p>
              <a:pPr algn="ctr"/>
              <a:r>
                <a:rPr lang="it-IT" sz="1200" dirty="0">
                  <a:solidFill>
                    <a:schemeClr val="bg1"/>
                  </a:solidFill>
                  <a:latin typeface="+mj-lt"/>
                </a:rPr>
                <a:t>E SVILUPPO</a:t>
              </a:r>
            </a:p>
            <a:p>
              <a:pPr algn="ctr"/>
              <a:r>
                <a:rPr lang="it-IT" sz="1200" dirty="0">
                  <a:solidFill>
                    <a:schemeClr val="bg1"/>
                  </a:solidFill>
                  <a:latin typeface="+mj-lt"/>
                </a:rPr>
                <a:t>DEL TERRITORIO</a:t>
              </a:r>
            </a:p>
          </p:txBody>
        </p: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017EE91B-819A-4350-EA8E-E3B4D3680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9439493" y="1810576"/>
              <a:ext cx="739622" cy="739622"/>
            </a:xfrm>
            <a:prstGeom prst="rect">
              <a:avLst/>
            </a:prstGeom>
          </p:spPr>
        </p:pic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C2BA2B6A-0236-4305-E531-AC692C86156B}"/>
              </a:ext>
            </a:extLst>
          </p:cNvPr>
          <p:cNvGrpSpPr/>
          <p:nvPr/>
        </p:nvGrpSpPr>
        <p:grpSpPr>
          <a:xfrm>
            <a:off x="8078916" y="1514686"/>
            <a:ext cx="4236411" cy="4186748"/>
            <a:chOff x="13371830" y="456824"/>
            <a:chExt cx="4236411" cy="4186748"/>
          </a:xfrm>
        </p:grpSpPr>
        <p:grpSp>
          <p:nvGrpSpPr>
            <p:cNvPr id="22" name="Gruppo 21">
              <a:extLst>
                <a:ext uri="{FF2B5EF4-FFF2-40B4-BE49-F238E27FC236}">
                  <a16:creationId xmlns:a16="http://schemas.microsoft.com/office/drawing/2014/main" id="{114DAC19-3636-009C-69C2-E649A6ACCF86}"/>
                </a:ext>
              </a:extLst>
            </p:cNvPr>
            <p:cNvGrpSpPr/>
            <p:nvPr/>
          </p:nvGrpSpPr>
          <p:grpSpPr>
            <a:xfrm>
              <a:off x="13371830" y="456824"/>
              <a:ext cx="4236411" cy="4186748"/>
              <a:chOff x="9159798" y="716193"/>
              <a:chExt cx="6788124" cy="3737588"/>
            </a:xfrm>
            <a:effectLst>
              <a:outerShdw blurRad="88900" dist="38100" dir="2700000" algn="tl" rotWithShape="0">
                <a:prstClr val="black">
                  <a:alpha val="72000"/>
                </a:prstClr>
              </a:outerShdw>
            </a:effectLst>
          </p:grpSpPr>
          <p:sp>
            <p:nvSpPr>
              <p:cNvPr id="31" name="Rettangolo 30">
                <a:extLst>
                  <a:ext uri="{FF2B5EF4-FFF2-40B4-BE49-F238E27FC236}">
                    <a16:creationId xmlns:a16="http://schemas.microsoft.com/office/drawing/2014/main" id="{9DE87330-56B1-4D8E-0C87-7550545097D3}"/>
                  </a:ext>
                </a:extLst>
              </p:cNvPr>
              <p:cNvSpPr/>
              <p:nvPr/>
            </p:nvSpPr>
            <p:spPr>
              <a:xfrm>
                <a:off x="9163665" y="716193"/>
                <a:ext cx="6784256" cy="3737588"/>
              </a:xfrm>
              <a:prstGeom prst="rect">
                <a:avLst/>
              </a:prstGeom>
              <a:solidFill>
                <a:srgbClr val="051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pSp>
            <p:nvGrpSpPr>
              <p:cNvPr id="32" name="Gruppo 31">
                <a:extLst>
                  <a:ext uri="{FF2B5EF4-FFF2-40B4-BE49-F238E27FC236}">
                    <a16:creationId xmlns:a16="http://schemas.microsoft.com/office/drawing/2014/main" id="{577E9757-53DF-D45C-4FC0-0827756E62B5}"/>
                  </a:ext>
                </a:extLst>
              </p:cNvPr>
              <p:cNvGrpSpPr/>
              <p:nvPr/>
            </p:nvGrpSpPr>
            <p:grpSpPr>
              <a:xfrm>
                <a:off x="9159798" y="716193"/>
                <a:ext cx="6788124" cy="3737588"/>
                <a:chOff x="177905" y="1022554"/>
                <a:chExt cx="4324340" cy="2725317"/>
              </a:xfrm>
            </p:grpSpPr>
            <p:cxnSp>
              <p:nvCxnSpPr>
                <p:cNvPr id="33" name="Connettore diritto 32">
                  <a:extLst>
                    <a:ext uri="{FF2B5EF4-FFF2-40B4-BE49-F238E27FC236}">
                      <a16:creationId xmlns:a16="http://schemas.microsoft.com/office/drawing/2014/main" id="{629B5C9B-9530-48E4-B42F-1150823E9C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77905" y="1022554"/>
                  <a:ext cx="0" cy="1362658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Connettore diritto 33">
                  <a:extLst>
                    <a:ext uri="{FF2B5EF4-FFF2-40B4-BE49-F238E27FC236}">
                      <a16:creationId xmlns:a16="http://schemas.microsoft.com/office/drawing/2014/main" id="{1C76A0D5-1F30-ED24-2CAA-4EB59477E9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502245" y="2385213"/>
                  <a:ext cx="0" cy="1362658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Connettore diritto 34">
                  <a:extLst>
                    <a:ext uri="{FF2B5EF4-FFF2-40B4-BE49-F238E27FC236}">
                      <a16:creationId xmlns:a16="http://schemas.microsoft.com/office/drawing/2014/main" id="{6DF16B2C-8ABA-124C-FAFD-843DFCBD56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3820916" y="3066541"/>
                  <a:ext cx="0" cy="1362658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Connettore diritto 35">
                  <a:extLst>
                    <a:ext uri="{FF2B5EF4-FFF2-40B4-BE49-F238E27FC236}">
                      <a16:creationId xmlns:a16="http://schemas.microsoft.com/office/drawing/2014/main" id="{25516CAD-04B0-2D7B-1E38-ABA7ABE11C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859234" y="341226"/>
                  <a:ext cx="0" cy="1362658"/>
                </a:xfrm>
                <a:prstGeom prst="line">
                  <a:avLst/>
                </a:prstGeom>
                <a:ln cap="rnd">
                  <a:solidFill>
                    <a:srgbClr val="FF0000"/>
                  </a:solidFill>
                  <a:round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4DE022E3-2727-2B7F-A345-7A92962FE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56286" y="980663"/>
              <a:ext cx="792000" cy="792000"/>
            </a:xfrm>
            <a:prstGeom prst="rect">
              <a:avLst/>
            </a:prstGeom>
          </p:spPr>
        </p:pic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4F599CBF-2D93-0F51-FD13-C51168BD0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117834" y="1010672"/>
              <a:ext cx="792000" cy="792000"/>
            </a:xfrm>
            <a:prstGeom prst="rect">
              <a:avLst/>
            </a:prstGeom>
          </p:spPr>
        </p:pic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BC10E2EC-9D35-E2B2-BF62-835B24EF5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56286" y="2714429"/>
              <a:ext cx="792000" cy="792000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0D39E4E9-D3C8-C0F1-0756-829F88892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117834" y="2749681"/>
              <a:ext cx="792000" cy="792000"/>
            </a:xfrm>
            <a:prstGeom prst="rect">
              <a:avLst/>
            </a:prstGeom>
          </p:spPr>
        </p:pic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4FE8BCBB-58D8-ADBB-FA43-763983DF9BDD}"/>
                </a:ext>
              </a:extLst>
            </p:cNvPr>
            <p:cNvSpPr txBox="1"/>
            <p:nvPr/>
          </p:nvSpPr>
          <p:spPr>
            <a:xfrm>
              <a:off x="13585416" y="1787103"/>
              <a:ext cx="193374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200">
                  <a:solidFill>
                    <a:schemeClr val="bg1"/>
                  </a:solidFill>
                  <a:latin typeface="+mj-lt"/>
                </a:rPr>
                <a:t>DASHBOARD</a:t>
              </a:r>
            </a:p>
            <a:p>
              <a:pPr algn="ctr"/>
              <a:r>
                <a:rPr lang="it-IT" sz="1200">
                  <a:solidFill>
                    <a:schemeClr val="bg1"/>
                  </a:solidFill>
                  <a:latin typeface="+mj-lt"/>
                </a:rPr>
                <a:t>PERSONALIZZABILI</a:t>
              </a:r>
            </a:p>
          </p:txBody>
        </p:sp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35EC1BE5-8144-560E-A958-DE90076CEA21}"/>
                </a:ext>
              </a:extLst>
            </p:cNvPr>
            <p:cNvSpPr txBox="1"/>
            <p:nvPr/>
          </p:nvSpPr>
          <p:spPr>
            <a:xfrm>
              <a:off x="15546964" y="1787103"/>
              <a:ext cx="193374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200">
                  <a:solidFill>
                    <a:schemeClr val="bg1"/>
                  </a:solidFill>
                  <a:latin typeface="+mj-lt"/>
                </a:rPr>
                <a:t>AVVISI E</a:t>
              </a:r>
            </a:p>
            <a:p>
              <a:pPr algn="ctr"/>
              <a:r>
                <a:rPr lang="it-IT" sz="1200">
                  <a:solidFill>
                    <a:schemeClr val="bg1"/>
                  </a:solidFill>
                  <a:latin typeface="+mj-lt"/>
                </a:rPr>
                <a:t>NOTIFICHE</a:t>
              </a:r>
            </a:p>
          </p:txBody>
        </p:sp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BE56DEB4-750C-CB0E-10B2-407A622F796C}"/>
                </a:ext>
              </a:extLst>
            </p:cNvPr>
            <p:cNvSpPr txBox="1"/>
            <p:nvPr/>
          </p:nvSpPr>
          <p:spPr>
            <a:xfrm>
              <a:off x="13585416" y="3558648"/>
              <a:ext cx="193374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200">
                  <a:solidFill>
                    <a:schemeClr val="bg1"/>
                  </a:solidFill>
                  <a:latin typeface="+mj-lt"/>
                </a:rPr>
                <a:t>GESTIONE</a:t>
              </a:r>
            </a:p>
            <a:p>
              <a:pPr algn="ctr"/>
              <a:r>
                <a:rPr lang="it-IT" sz="1200">
                  <a:solidFill>
                    <a:schemeClr val="bg1"/>
                  </a:solidFill>
                  <a:latin typeface="+mj-lt"/>
                </a:rPr>
                <a:t>DEI DISPOSITIVI</a:t>
              </a:r>
            </a:p>
          </p:txBody>
        </p:sp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id="{C8409E6F-1A22-4FB5-15D4-C87432D49ED1}"/>
                </a:ext>
              </a:extLst>
            </p:cNvPr>
            <p:cNvSpPr txBox="1"/>
            <p:nvPr/>
          </p:nvSpPr>
          <p:spPr>
            <a:xfrm>
              <a:off x="15546964" y="3558648"/>
              <a:ext cx="193374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200">
                  <a:solidFill>
                    <a:schemeClr val="bg1"/>
                  </a:solidFill>
                  <a:latin typeface="+mj-lt"/>
                </a:rPr>
                <a:t>REPORTISTICA E ANALISI STORICA</a:t>
              </a:r>
            </a:p>
          </p:txBody>
        </p:sp>
      </p:grpSp>
      <p:pic>
        <p:nvPicPr>
          <p:cNvPr id="37" name="Immagine 36">
            <a:extLst>
              <a:ext uri="{FF2B5EF4-FFF2-40B4-BE49-F238E27FC236}">
                <a16:creationId xmlns:a16="http://schemas.microsoft.com/office/drawing/2014/main" id="{DB2F4CC1-F1DA-5D53-3334-031003430AA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753" y="3731538"/>
            <a:ext cx="739622" cy="739622"/>
          </a:xfrm>
          <a:prstGeom prst="rect">
            <a:avLst/>
          </a:prstGeom>
        </p:spPr>
      </p:pic>
      <p:pic>
        <p:nvPicPr>
          <p:cNvPr id="38" name="Immagine 37">
            <a:extLst>
              <a:ext uri="{FF2B5EF4-FFF2-40B4-BE49-F238E27FC236}">
                <a16:creationId xmlns:a16="http://schemas.microsoft.com/office/drawing/2014/main" id="{12C09B5F-1986-F1D7-95F5-2EB942425E0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9753" y="4626720"/>
            <a:ext cx="739622" cy="739622"/>
          </a:xfrm>
          <a:prstGeom prst="rect">
            <a:avLst/>
          </a:prstGeom>
        </p:spPr>
      </p:pic>
      <p:pic>
        <p:nvPicPr>
          <p:cNvPr id="39" name="Video Convention Finale ">
            <a:hlinkClick r:id="" action="ppaction://media"/>
            <a:extLst>
              <a:ext uri="{FF2B5EF4-FFF2-40B4-BE49-F238E27FC236}">
                <a16:creationId xmlns:a16="http://schemas.microsoft.com/office/drawing/2014/main" id="{7672810E-15D6-54BD-ACE4-9B38A98B0B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54759" y="3707165"/>
            <a:ext cx="3514082" cy="1807392"/>
          </a:xfrm>
          <a:prstGeom prst="rect">
            <a:avLst/>
          </a:prstGeom>
        </p:spPr>
      </p:pic>
      <p:pic>
        <p:nvPicPr>
          <p:cNvPr id="41" name="Immagine 40">
            <a:extLst>
              <a:ext uri="{FF2B5EF4-FFF2-40B4-BE49-F238E27FC236}">
                <a16:creationId xmlns:a16="http://schemas.microsoft.com/office/drawing/2014/main" id="{4FE58B4B-1C39-5334-2BFD-9578E5805D8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57125" y="3707165"/>
            <a:ext cx="3414996" cy="1807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276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6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1" presetClass="mediacall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2" dur="39521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33" repeatCount="indefinite" fill="hold" display="0">
                      <p:stCondLst>
                        <p:cond delay="indefinite"/>
                      </p:stCondLst>
                    </p:cTn>
                    <p:tgtEl>
                      <p:spTgt spid="39"/>
                    </p:tgtEl>
                  </p:cMediaNode>
                </p:vide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1" presetClass="mediacall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2" dur="39521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33" repeatCount="indefinite" fill="hold" display="0">
                      <p:stCondLst>
                        <p:cond delay="indefinite"/>
                      </p:stCondLst>
                    </p:cTn>
                    <p:tgtEl>
                      <p:spTgt spid="39"/>
                    </p:tgtEl>
                  </p:cMediaNode>
                </p:video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82FFD-39DE-1EB9-C105-F4C98360E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F387E2B5-BF9A-202B-D39A-0136AA0E60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09164" y="2909447"/>
            <a:ext cx="10121367" cy="633059"/>
          </a:xfrm>
        </p:spPr>
        <p:txBody>
          <a:bodyPr/>
          <a:lstStyle/>
          <a:p>
            <a:pPr algn="ctr"/>
            <a:r>
              <a:rPr lang="it-IT" dirty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244081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UYKI3FFkWTxy18Nfn7HZ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S_POlFfaLIvF0lP1mM_b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W5bN41knJ0oPpCor6P.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pgBfFbYovxoNfEKTo1Zo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jhstK.1KWpJ.HwqeLgui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pl5Rcp866cY.AvD8jxYm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EwE07BqkYVaOCsm4yRPQ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ErpaBb0zVK1zCc32K.d1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l_eSa8TvYDT731.gvnuh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65ve.kXrAhociRIH96Ys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NQC2hy3TWJ3KXp3LvPHG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seGaiaZD3Y2WoCpdDHHq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mwsokH4_MVJNF.wBKBQe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XXMczyT8.H5Hi5i3AJdH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IYb8jPQ16qNqBBeiMqah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r.9KNWOF1YaPX179jmit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UrzhhTTOLzHyrpeepHJ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EwE07BqkYVaOCsm4yRPQ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XXMczyT8.H5Hi5i3AJdHg"/>
</p:tagLst>
</file>

<file path=ppt/theme/theme1.xml><?xml version="1.0" encoding="utf-8"?>
<a:theme xmlns:a="http://schemas.openxmlformats.org/drawingml/2006/main" name="3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PEN FIB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2013 - Tema 2022">
  <a:themeElements>
    <a:clrScheme name="OF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ersonalizzato 5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 2013 - Tema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75" row="3">
    <wetp:webextensionref xmlns:r="http://schemas.openxmlformats.org/officeDocument/2006/relationships" r:id="rId1"/>
  </wetp:taskpane>
  <wetp:taskpane dockstate="right" visibility="0" width="525" row="4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2119B9BB-DFDB-4758-B24F-07EAE4F9F5CE}">
  <we:reference id="WA200005566" version="3.0.0.2" store="Omex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39F7B87D-7B9A-4B4F-A23D-49D8B41BFE5C}">
  <we:reference id="WA200007130" version="1.0.0.1" store="Omex" storeType="OMEX"/>
  <we:alternateReferences>
    <we:reference id="WA200007130" version="1.0.0.1" store="WA2000071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A8A88A11E5817468E0805AE6DC5B985" ma:contentTypeVersion="13" ma:contentTypeDescription="Creare un nuovo documento." ma:contentTypeScope="" ma:versionID="732685610ddca994e14e250c97f5e0c0">
  <xsd:schema xmlns:xsd="http://www.w3.org/2001/XMLSchema" xmlns:xs="http://www.w3.org/2001/XMLSchema" xmlns:p="http://schemas.microsoft.com/office/2006/metadata/properties" xmlns:ns2="8d8831c6-7037-4684-9817-7a200e5b3220" xmlns:ns3="87374d52-8789-45ce-b8e8-733018630e43" targetNamespace="http://schemas.microsoft.com/office/2006/metadata/properties" ma:root="true" ma:fieldsID="b7a7f3fb6f76f7c07f37f3801a68f419" ns2:_="" ns3:_="">
    <xsd:import namespace="8d8831c6-7037-4684-9817-7a200e5b3220"/>
    <xsd:import namespace="87374d52-8789-45ce-b8e8-733018630e43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Elenco" minOccurs="0"/>
                <xsd:element ref="ns2:MediaLengthInSeconds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8831c6-7037-4684-9817-7a200e5b3220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Tag immagine" ma:readOnly="false" ma:fieldId="{5cf76f15-5ced-4ddc-b409-7134ff3c332f}" ma:taxonomyMulti="true" ma:sspId="55556c2a-3a01-45cd-abd6-383b042093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Elenco" ma:index="17" nillable="true" ma:displayName="Elenco" ma:default="1" ma:format="Dropdown" ma:internalName="Elenco" ma:percentage="FALSE">
      <xsd:simpleType>
        <xsd:restriction base="dms:Number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374d52-8789-45ce-b8e8-733018630e43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1b2d9a46-6e23-4d98-b025-6ba67243ba33}" ma:internalName="TaxCatchAll" ma:showField="CatchAllData" ma:web="87374d52-8789-45ce-b8e8-733018630e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8831c6-7037-4684-9817-7a200e5b3220">
      <Terms xmlns="http://schemas.microsoft.com/office/infopath/2007/PartnerControls"/>
    </lcf76f155ced4ddcb4097134ff3c332f>
    <TaxCatchAll xmlns="87374d52-8789-45ce-b8e8-733018630e43" xsi:nil="true"/>
    <Elenco xmlns="8d8831c6-7037-4684-9817-7a200e5b3220">1</Elenco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BD9B76-4D82-403F-B979-AAC6D436D0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8831c6-7037-4684-9817-7a200e5b3220"/>
    <ds:schemaRef ds:uri="87374d52-8789-45ce-b8e8-733018630e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B6130E8-8E41-4060-A5B1-CDFEE6BDEDAA}">
  <ds:schemaRefs>
    <ds:schemaRef ds:uri="http://purl.org/dc/elements/1.1/"/>
    <ds:schemaRef ds:uri="http://schemas.microsoft.com/office/2006/documentManagement/types"/>
    <ds:schemaRef ds:uri="8d8831c6-7037-4684-9817-7a200e5b3220"/>
    <ds:schemaRef ds:uri="87374d52-8789-45ce-b8e8-733018630e43"/>
    <ds:schemaRef ds:uri="http://purl.org/dc/terms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F427C37-A610-444E-9E24-AE3F807402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621</Words>
  <Application>Microsoft Office PowerPoint</Application>
  <PresentationFormat>Custom</PresentationFormat>
  <Paragraphs>241</Paragraphs>
  <Slides>17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Arial (Body)</vt:lpstr>
      <vt:lpstr>Arial Black</vt:lpstr>
      <vt:lpstr>Calibri</vt:lpstr>
      <vt:lpstr>Courier New</vt:lpstr>
      <vt:lpstr>Font di sistema regolare</vt:lpstr>
      <vt:lpstr>Wingdings</vt:lpstr>
      <vt:lpstr>3_Personalizza struttura</vt:lpstr>
      <vt:lpstr>Office 2013 - Tema 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padrivale@gmail.com</dc:creator>
  <cp:lastModifiedBy>Lazzaroli Andrea (Open Fiber)</cp:lastModifiedBy>
  <cp:revision>594</cp:revision>
  <dcterms:created xsi:type="dcterms:W3CDTF">2023-03-06T09:28:01Z</dcterms:created>
  <dcterms:modified xsi:type="dcterms:W3CDTF">2026-09-24T04:19:53Z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0x010100AA8A88A11E5817468E0805AE6DC5B985</vt:lpwstr>
  </property>
</Properties>
</file>